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828" r:id="rId4"/>
    <p:sldMasterId id="2147483899" r:id="rId5"/>
  </p:sldMasterIdLst>
  <p:notesMasterIdLst>
    <p:notesMasterId r:id="rId54"/>
  </p:notesMasterIdLst>
  <p:sldIdLst>
    <p:sldId id="4345" r:id="rId6"/>
    <p:sldId id="4404" r:id="rId7"/>
    <p:sldId id="4386" r:id="rId8"/>
    <p:sldId id="4352" r:id="rId9"/>
    <p:sldId id="4385" r:id="rId10"/>
    <p:sldId id="4411" r:id="rId11"/>
    <p:sldId id="4384" r:id="rId12"/>
    <p:sldId id="4405" r:id="rId13"/>
    <p:sldId id="4419" r:id="rId14"/>
    <p:sldId id="4406" r:id="rId15"/>
    <p:sldId id="4407" r:id="rId16"/>
    <p:sldId id="4434" r:id="rId17"/>
    <p:sldId id="4408" r:id="rId18"/>
    <p:sldId id="4409" r:id="rId19"/>
    <p:sldId id="4370" r:id="rId20"/>
    <p:sldId id="4366" r:id="rId21"/>
    <p:sldId id="4410" r:id="rId22"/>
    <p:sldId id="4420" r:id="rId23"/>
    <p:sldId id="4421" r:id="rId24"/>
    <p:sldId id="4413" r:id="rId25"/>
    <p:sldId id="4414" r:id="rId26"/>
    <p:sldId id="4415" r:id="rId27"/>
    <p:sldId id="4418" r:id="rId28"/>
    <p:sldId id="4422" r:id="rId29"/>
    <p:sldId id="4423" r:id="rId30"/>
    <p:sldId id="4430" r:id="rId31"/>
    <p:sldId id="4371" r:id="rId32"/>
    <p:sldId id="4340" r:id="rId33"/>
    <p:sldId id="4400" r:id="rId34"/>
    <p:sldId id="4392" r:id="rId35"/>
    <p:sldId id="4425" r:id="rId36"/>
    <p:sldId id="4424" r:id="rId37"/>
    <p:sldId id="4416" r:id="rId38"/>
    <p:sldId id="4393" r:id="rId39"/>
    <p:sldId id="4378" r:id="rId40"/>
    <p:sldId id="4401" r:id="rId41"/>
    <p:sldId id="4426" r:id="rId42"/>
    <p:sldId id="4417" r:id="rId43"/>
    <p:sldId id="4431" r:id="rId44"/>
    <p:sldId id="4427" r:id="rId45"/>
    <p:sldId id="4432" r:id="rId46"/>
    <p:sldId id="4428" r:id="rId47"/>
    <p:sldId id="4433" r:id="rId48"/>
    <p:sldId id="4398" r:id="rId49"/>
    <p:sldId id="4396" r:id="rId50"/>
    <p:sldId id="4429" r:id="rId51"/>
    <p:sldId id="4300" r:id="rId52"/>
    <p:sldId id="4263" r:id="rId5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7821F704-8110-C0F9-D576-5158D2A88D9A}" name="Anna-Maria Saarela" initials="AS" userId="S::Anna-Maria.Saarela@savonia.fi::c6fd2d3e-6063-45b1-b49c-2f057233427b" providerId="AD"/>
  <p188:author id="{782496B7-485F-7B69-F7DE-F8CDD527168F}" name="Paula Whyte ( Momentum Consulting )" initials="PW" userId="S::paula@momentumconsulting.ie::a1b8e930-d272-4933-b1a2-fcb29f5bf117"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0BA47"/>
    <a:srgbClr val="F1983D"/>
    <a:srgbClr val="09465E"/>
    <a:srgbClr val="2094D2"/>
    <a:srgbClr val="0B3A5B"/>
    <a:srgbClr val="F26650"/>
    <a:srgbClr val="B7250D"/>
    <a:srgbClr val="3CBEB3"/>
    <a:srgbClr val="88D1DA"/>
    <a:srgbClr val="1D4C6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90647E2-F268-490A-9D57-D1D9B4EA45C1}" v="7" dt="2025-05-14T09:12:14.086"/>
    <p1510:client id="{B86092A1-152D-12A0-E5BD-7F6F22CBCB70}" v="1" dt="2025-05-14T21:08:23.919"/>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0" d="100"/>
          <a:sy n="100" d="100"/>
        </p:scale>
        <p:origin x="954" y="90"/>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slide" Target="slides/slide42.xml"/><Relationship Id="rId50" Type="http://schemas.openxmlformats.org/officeDocument/2006/relationships/slide" Target="slides/slide45.xml"/><Relationship Id="rId55" Type="http://schemas.openxmlformats.org/officeDocument/2006/relationships/presProps" Target="presProps.xml"/><Relationship Id="rId7" Type="http://schemas.openxmlformats.org/officeDocument/2006/relationships/slide" Target="slides/slide2.xml"/><Relationship Id="rId2" Type="http://schemas.openxmlformats.org/officeDocument/2006/relationships/customXml" Target="../customXml/item2.xml"/><Relationship Id="rId16" Type="http://schemas.openxmlformats.org/officeDocument/2006/relationships/slide" Target="slides/slide11.xml"/><Relationship Id="rId29" Type="http://schemas.openxmlformats.org/officeDocument/2006/relationships/slide" Target="slides/slide24.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3" Type="http://schemas.openxmlformats.org/officeDocument/2006/relationships/slide" Target="slides/slide48.xml"/><Relationship Id="rId58" Type="http://schemas.openxmlformats.org/officeDocument/2006/relationships/tableStyles" Target="tableStyles.xml"/><Relationship Id="rId5" Type="http://schemas.openxmlformats.org/officeDocument/2006/relationships/slideMaster" Target="slideMasters/slideMaster2.xml"/><Relationship Id="rId61" Type="http://schemas.microsoft.com/office/2018/10/relationships/authors" Target="authors.xml"/><Relationship Id="rId19" Type="http://schemas.openxmlformats.org/officeDocument/2006/relationships/slide" Target="slides/slide1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slide" Target="slides/slide43.xml"/><Relationship Id="rId56" Type="http://schemas.openxmlformats.org/officeDocument/2006/relationships/viewProps" Target="viewProps.xml"/><Relationship Id="rId8" Type="http://schemas.openxmlformats.org/officeDocument/2006/relationships/slide" Target="slides/slide3.xml"/><Relationship Id="rId51" Type="http://schemas.openxmlformats.org/officeDocument/2006/relationships/slide" Target="slides/slide46.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59" Type="http://schemas.microsoft.com/office/2016/11/relationships/changesInfo" Target="changesInfos/changesInfo1.xml"/><Relationship Id="rId20" Type="http://schemas.openxmlformats.org/officeDocument/2006/relationships/slide" Target="slides/slide15.xml"/><Relationship Id="rId41" Type="http://schemas.openxmlformats.org/officeDocument/2006/relationships/slide" Target="slides/slide36.xml"/><Relationship Id="rId54"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slide" Target="slides/slide44.xml"/><Relationship Id="rId57" Type="http://schemas.openxmlformats.org/officeDocument/2006/relationships/theme" Target="theme/theme1.xml"/><Relationship Id="rId10" Type="http://schemas.openxmlformats.org/officeDocument/2006/relationships/slide" Target="slides/slide5.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slide" Target="slides/slide47.xml"/><Relationship Id="rId60" Type="http://schemas.microsoft.com/office/2015/10/relationships/revisionInfo" Target="revisionInfo.xml"/><Relationship Id="rId4" Type="http://schemas.openxmlformats.org/officeDocument/2006/relationships/slideMaster" Target="slideMasters/slideMaster1.xml"/><Relationship Id="rId9" Type="http://schemas.openxmlformats.org/officeDocument/2006/relationships/slide" Target="slides/slide4.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Paula Whyte ( Momentum Consulting )" userId="S::paula_momentumconsulting.ie#ext#@biainnovatorcampus.onmicrosoft.com::f0db49ca-a56d-4261-b8a6-819acd09e0a3" providerId="AD" clId="Web-{B86092A1-152D-12A0-E5BD-7F6F22CBCB70}"/>
    <pc:docChg chg="delSld">
      <pc:chgData name="Paula Whyte ( Momentum Consulting )" userId="S::paula_momentumconsulting.ie#ext#@biainnovatorcampus.onmicrosoft.com::f0db49ca-a56d-4261-b8a6-819acd09e0a3" providerId="AD" clId="Web-{B86092A1-152D-12A0-E5BD-7F6F22CBCB70}" dt="2025-05-14T21:08:23.919" v="0"/>
      <pc:docMkLst>
        <pc:docMk/>
      </pc:docMkLst>
      <pc:sldChg chg="del">
        <pc:chgData name="Paula Whyte ( Momentum Consulting )" userId="S::paula_momentumconsulting.ie#ext#@biainnovatorcampus.onmicrosoft.com::f0db49ca-a56d-4261-b8a6-819acd09e0a3" providerId="AD" clId="Web-{B86092A1-152D-12A0-E5BD-7F6F22CBCB70}" dt="2025-05-14T21:08:23.919" v="0"/>
        <pc:sldMkLst>
          <pc:docMk/>
          <pc:sldMk cId="929762468" sldId="4363"/>
        </pc:sldMkLst>
      </pc:sldChg>
    </pc:docChg>
  </pc:docChgLst>
  <pc:docChgLst>
    <pc:chgData name="Anna-Maria Saarela" userId="c6fd2d3e-6063-45b1-b49c-2f057233427b" providerId="ADAL" clId="{290647E2-F268-490A-9D57-D1D9B4EA45C1}"/>
    <pc:docChg chg="undo custSel addSld modSld">
      <pc:chgData name="Anna-Maria Saarela" userId="c6fd2d3e-6063-45b1-b49c-2f057233427b" providerId="ADAL" clId="{290647E2-F268-490A-9D57-D1D9B4EA45C1}" dt="2025-05-14T09:39:38.805" v="358" actId="20577"/>
      <pc:docMkLst>
        <pc:docMk/>
      </pc:docMkLst>
      <pc:sldChg chg="modSp mod">
        <pc:chgData name="Anna-Maria Saarela" userId="c6fd2d3e-6063-45b1-b49c-2f057233427b" providerId="ADAL" clId="{290647E2-F268-490A-9D57-D1D9B4EA45C1}" dt="2025-05-14T08:50:53.783" v="166" actId="1076"/>
        <pc:sldMkLst>
          <pc:docMk/>
          <pc:sldMk cId="4068538461" sldId="4405"/>
        </pc:sldMkLst>
        <pc:spChg chg="mod">
          <ac:chgData name="Anna-Maria Saarela" userId="c6fd2d3e-6063-45b1-b49c-2f057233427b" providerId="ADAL" clId="{290647E2-F268-490A-9D57-D1D9B4EA45C1}" dt="2025-05-14T08:50:05.503" v="159" actId="1076"/>
          <ac:spMkLst>
            <pc:docMk/>
            <pc:sldMk cId="4068538461" sldId="4405"/>
            <ac:spMk id="11" creationId="{926B8870-161A-AAE7-AD42-E2B3A2F4D7C0}"/>
          </ac:spMkLst>
        </pc:spChg>
        <pc:spChg chg="mod">
          <ac:chgData name="Anna-Maria Saarela" userId="c6fd2d3e-6063-45b1-b49c-2f057233427b" providerId="ADAL" clId="{290647E2-F268-490A-9D57-D1D9B4EA45C1}" dt="2025-05-14T08:50:47.066" v="165" actId="1076"/>
          <ac:spMkLst>
            <pc:docMk/>
            <pc:sldMk cId="4068538461" sldId="4405"/>
            <ac:spMk id="64" creationId="{4184291D-B174-A28B-55BC-64C2D749AD15}"/>
          </ac:spMkLst>
        </pc:spChg>
        <pc:spChg chg="mod">
          <ac:chgData name="Anna-Maria Saarela" userId="c6fd2d3e-6063-45b1-b49c-2f057233427b" providerId="ADAL" clId="{290647E2-F268-490A-9D57-D1D9B4EA45C1}" dt="2025-05-14T08:49:55.300" v="155" actId="1076"/>
          <ac:spMkLst>
            <pc:docMk/>
            <pc:sldMk cId="4068538461" sldId="4405"/>
            <ac:spMk id="67" creationId="{554A21FE-6D89-10FE-7D9E-5B68ACE73555}"/>
          </ac:spMkLst>
        </pc:spChg>
        <pc:spChg chg="mod">
          <ac:chgData name="Anna-Maria Saarela" userId="c6fd2d3e-6063-45b1-b49c-2f057233427b" providerId="ADAL" clId="{290647E2-F268-490A-9D57-D1D9B4EA45C1}" dt="2025-05-14T08:50:53.783" v="166" actId="1076"/>
          <ac:spMkLst>
            <pc:docMk/>
            <pc:sldMk cId="4068538461" sldId="4405"/>
            <ac:spMk id="68" creationId="{4EEC5A85-C0E3-B18D-21D7-C78EC650FE3D}"/>
          </ac:spMkLst>
        </pc:spChg>
        <pc:spChg chg="mod">
          <ac:chgData name="Anna-Maria Saarela" userId="c6fd2d3e-6063-45b1-b49c-2f057233427b" providerId="ADAL" clId="{290647E2-F268-490A-9D57-D1D9B4EA45C1}" dt="2025-05-14T08:49:24.085" v="152" actId="2711"/>
          <ac:spMkLst>
            <pc:docMk/>
            <pc:sldMk cId="4068538461" sldId="4405"/>
            <ac:spMk id="69" creationId="{BEDF4894-4B96-3376-7567-6DCED5C42FB7}"/>
          </ac:spMkLst>
        </pc:spChg>
        <pc:spChg chg="mod">
          <ac:chgData name="Anna-Maria Saarela" userId="c6fd2d3e-6063-45b1-b49c-2f057233427b" providerId="ADAL" clId="{290647E2-F268-490A-9D57-D1D9B4EA45C1}" dt="2025-05-14T08:49:49.082" v="154" actId="14100"/>
          <ac:spMkLst>
            <pc:docMk/>
            <pc:sldMk cId="4068538461" sldId="4405"/>
            <ac:spMk id="70" creationId="{E190B6FF-9AAE-34DE-8171-E49C9291BAC2}"/>
          </ac:spMkLst>
        </pc:spChg>
        <pc:spChg chg="mod">
          <ac:chgData name="Anna-Maria Saarela" userId="c6fd2d3e-6063-45b1-b49c-2f057233427b" providerId="ADAL" clId="{290647E2-F268-490A-9D57-D1D9B4EA45C1}" dt="2025-05-14T08:50:30.914" v="163" actId="1076"/>
          <ac:spMkLst>
            <pc:docMk/>
            <pc:sldMk cId="4068538461" sldId="4405"/>
            <ac:spMk id="71" creationId="{E770FD52-C930-CAD4-CE2D-4E82DBC97233}"/>
          </ac:spMkLst>
        </pc:spChg>
        <pc:grpChg chg="mod">
          <ac:chgData name="Anna-Maria Saarela" userId="c6fd2d3e-6063-45b1-b49c-2f057233427b" providerId="ADAL" clId="{290647E2-F268-490A-9D57-D1D9B4EA45C1}" dt="2025-05-14T08:50:12.363" v="160" actId="1076"/>
          <ac:grpSpMkLst>
            <pc:docMk/>
            <pc:sldMk cId="4068538461" sldId="4405"/>
            <ac:grpSpMk id="82" creationId="{0DE6B77C-4EB9-0C74-40BC-CEF6CD3F468B}"/>
          </ac:grpSpMkLst>
        </pc:grpChg>
      </pc:sldChg>
      <pc:sldChg chg="delSp modSp mod">
        <pc:chgData name="Anna-Maria Saarela" userId="c6fd2d3e-6063-45b1-b49c-2f057233427b" providerId="ADAL" clId="{290647E2-F268-490A-9D57-D1D9B4EA45C1}" dt="2025-05-14T09:28:16.479" v="262" actId="12"/>
        <pc:sldMkLst>
          <pc:docMk/>
          <pc:sldMk cId="4145336788" sldId="4407"/>
        </pc:sldMkLst>
        <pc:spChg chg="mod">
          <ac:chgData name="Anna-Maria Saarela" userId="c6fd2d3e-6063-45b1-b49c-2f057233427b" providerId="ADAL" clId="{290647E2-F268-490A-9D57-D1D9B4EA45C1}" dt="2025-05-14T09:10:20.514" v="177" actId="14100"/>
          <ac:spMkLst>
            <pc:docMk/>
            <pc:sldMk cId="4145336788" sldId="4407"/>
            <ac:spMk id="4" creationId="{C1066CEE-9161-AC5B-2A12-6B018B46DED2}"/>
          </ac:spMkLst>
        </pc:spChg>
        <pc:spChg chg="mod">
          <ac:chgData name="Anna-Maria Saarela" userId="c6fd2d3e-6063-45b1-b49c-2f057233427b" providerId="ADAL" clId="{290647E2-F268-490A-9D57-D1D9B4EA45C1}" dt="2025-05-14T09:17:26.090" v="238" actId="1076"/>
          <ac:spMkLst>
            <pc:docMk/>
            <pc:sldMk cId="4145336788" sldId="4407"/>
            <ac:spMk id="5" creationId="{A5F6D6C0-6C72-F3AD-B368-0DA91BEADBB2}"/>
          </ac:spMkLst>
        </pc:spChg>
        <pc:spChg chg="mod">
          <ac:chgData name="Anna-Maria Saarela" userId="c6fd2d3e-6063-45b1-b49c-2f057233427b" providerId="ADAL" clId="{290647E2-F268-490A-9D57-D1D9B4EA45C1}" dt="2025-05-14T09:17:12.744" v="237" actId="14100"/>
          <ac:spMkLst>
            <pc:docMk/>
            <pc:sldMk cId="4145336788" sldId="4407"/>
            <ac:spMk id="6" creationId="{3BB0EFA5-1F8F-9663-25AD-5DDA0744712C}"/>
          </ac:spMkLst>
        </pc:spChg>
        <pc:spChg chg="mod">
          <ac:chgData name="Anna-Maria Saarela" userId="c6fd2d3e-6063-45b1-b49c-2f057233427b" providerId="ADAL" clId="{290647E2-F268-490A-9D57-D1D9B4EA45C1}" dt="2025-05-14T09:16:40.109" v="230" actId="14100"/>
          <ac:spMkLst>
            <pc:docMk/>
            <pc:sldMk cId="4145336788" sldId="4407"/>
            <ac:spMk id="7" creationId="{464ECA52-3D83-8455-B586-8C450B19D781}"/>
          </ac:spMkLst>
        </pc:spChg>
        <pc:spChg chg="del">
          <ac:chgData name="Anna-Maria Saarela" userId="c6fd2d3e-6063-45b1-b49c-2f057233427b" providerId="ADAL" clId="{290647E2-F268-490A-9D57-D1D9B4EA45C1}" dt="2025-05-14T09:09:56.586" v="174" actId="478"/>
          <ac:spMkLst>
            <pc:docMk/>
            <pc:sldMk cId="4145336788" sldId="4407"/>
            <ac:spMk id="11" creationId="{3A95DD57-AC31-BD3C-C611-A280FBC39B97}"/>
          </ac:spMkLst>
        </pc:spChg>
        <pc:spChg chg="mod">
          <ac:chgData name="Anna-Maria Saarela" userId="c6fd2d3e-6063-45b1-b49c-2f057233427b" providerId="ADAL" clId="{290647E2-F268-490A-9D57-D1D9B4EA45C1}" dt="2025-05-14T09:28:16.479" v="262" actId="12"/>
          <ac:spMkLst>
            <pc:docMk/>
            <pc:sldMk cId="4145336788" sldId="4407"/>
            <ac:spMk id="16" creationId="{B702E9A2-BDFF-51EC-A752-54674D3A78F1}"/>
          </ac:spMkLst>
        </pc:spChg>
        <pc:spChg chg="mod">
          <ac:chgData name="Anna-Maria Saarela" userId="c6fd2d3e-6063-45b1-b49c-2f057233427b" providerId="ADAL" clId="{290647E2-F268-490A-9D57-D1D9B4EA45C1}" dt="2025-05-14T09:28:15.731" v="261" actId="12"/>
          <ac:spMkLst>
            <pc:docMk/>
            <pc:sldMk cId="4145336788" sldId="4407"/>
            <ac:spMk id="17" creationId="{56D82E44-34D5-7F6C-B121-FE9B0B9419E1}"/>
          </ac:spMkLst>
        </pc:spChg>
        <pc:spChg chg="mod">
          <ac:chgData name="Anna-Maria Saarela" userId="c6fd2d3e-6063-45b1-b49c-2f057233427b" providerId="ADAL" clId="{290647E2-F268-490A-9D57-D1D9B4EA45C1}" dt="2025-05-14T09:28:14.342" v="259" actId="12"/>
          <ac:spMkLst>
            <pc:docMk/>
            <pc:sldMk cId="4145336788" sldId="4407"/>
            <ac:spMk id="18" creationId="{7EE9511C-9D30-2815-B436-E76E17A27E65}"/>
          </ac:spMkLst>
        </pc:spChg>
        <pc:spChg chg="del">
          <ac:chgData name="Anna-Maria Saarela" userId="c6fd2d3e-6063-45b1-b49c-2f057233427b" providerId="ADAL" clId="{290647E2-F268-490A-9D57-D1D9B4EA45C1}" dt="2025-05-14T09:09:56.586" v="174" actId="478"/>
          <ac:spMkLst>
            <pc:docMk/>
            <pc:sldMk cId="4145336788" sldId="4407"/>
            <ac:spMk id="19" creationId="{B51E504E-566A-BD9B-ECBF-AAE839EF2E4A}"/>
          </ac:spMkLst>
        </pc:spChg>
        <pc:spChg chg="del">
          <ac:chgData name="Anna-Maria Saarela" userId="c6fd2d3e-6063-45b1-b49c-2f057233427b" providerId="ADAL" clId="{290647E2-F268-490A-9D57-D1D9B4EA45C1}" dt="2025-05-14T09:09:56.586" v="174" actId="478"/>
          <ac:spMkLst>
            <pc:docMk/>
            <pc:sldMk cId="4145336788" sldId="4407"/>
            <ac:spMk id="20" creationId="{4941550D-668C-538A-2B0A-F711E984C830}"/>
          </ac:spMkLst>
        </pc:spChg>
        <pc:spChg chg="del">
          <ac:chgData name="Anna-Maria Saarela" userId="c6fd2d3e-6063-45b1-b49c-2f057233427b" providerId="ADAL" clId="{290647E2-F268-490A-9D57-D1D9B4EA45C1}" dt="2025-05-14T09:09:56.586" v="174" actId="478"/>
          <ac:spMkLst>
            <pc:docMk/>
            <pc:sldMk cId="4145336788" sldId="4407"/>
            <ac:spMk id="21" creationId="{FC9A2E90-016A-2845-AB46-697D854CDA9F}"/>
          </ac:spMkLst>
        </pc:spChg>
        <pc:spChg chg="del">
          <ac:chgData name="Anna-Maria Saarela" userId="c6fd2d3e-6063-45b1-b49c-2f057233427b" providerId="ADAL" clId="{290647E2-F268-490A-9D57-D1D9B4EA45C1}" dt="2025-05-14T09:09:56.586" v="174" actId="478"/>
          <ac:spMkLst>
            <pc:docMk/>
            <pc:sldMk cId="4145336788" sldId="4407"/>
            <ac:spMk id="22" creationId="{6AF27230-8088-CA29-0CE0-414956D7F2AD}"/>
          </ac:spMkLst>
        </pc:spChg>
        <pc:spChg chg="del">
          <ac:chgData name="Anna-Maria Saarela" userId="c6fd2d3e-6063-45b1-b49c-2f057233427b" providerId="ADAL" clId="{290647E2-F268-490A-9D57-D1D9B4EA45C1}" dt="2025-05-14T09:09:56.586" v="174" actId="478"/>
          <ac:spMkLst>
            <pc:docMk/>
            <pc:sldMk cId="4145336788" sldId="4407"/>
            <ac:spMk id="23" creationId="{7AF1C613-EC6D-4859-C4F4-3C085586A8BE}"/>
          </ac:spMkLst>
        </pc:spChg>
        <pc:spChg chg="del">
          <ac:chgData name="Anna-Maria Saarela" userId="c6fd2d3e-6063-45b1-b49c-2f057233427b" providerId="ADAL" clId="{290647E2-F268-490A-9D57-D1D9B4EA45C1}" dt="2025-05-14T09:09:56.586" v="174" actId="478"/>
          <ac:spMkLst>
            <pc:docMk/>
            <pc:sldMk cId="4145336788" sldId="4407"/>
            <ac:spMk id="24" creationId="{DE52C2F4-114D-A09B-796A-D294FA5B02E7}"/>
          </ac:spMkLst>
        </pc:spChg>
        <pc:spChg chg="del">
          <ac:chgData name="Anna-Maria Saarela" userId="c6fd2d3e-6063-45b1-b49c-2f057233427b" providerId="ADAL" clId="{290647E2-F268-490A-9D57-D1D9B4EA45C1}" dt="2025-05-14T09:09:56.586" v="174" actId="478"/>
          <ac:spMkLst>
            <pc:docMk/>
            <pc:sldMk cId="4145336788" sldId="4407"/>
            <ac:spMk id="25" creationId="{E35EA59D-E22F-2625-D59D-9B24D27D252E}"/>
          </ac:spMkLst>
        </pc:spChg>
        <pc:spChg chg="del">
          <ac:chgData name="Anna-Maria Saarela" userId="c6fd2d3e-6063-45b1-b49c-2f057233427b" providerId="ADAL" clId="{290647E2-F268-490A-9D57-D1D9B4EA45C1}" dt="2025-05-14T09:09:56.586" v="174" actId="478"/>
          <ac:spMkLst>
            <pc:docMk/>
            <pc:sldMk cId="4145336788" sldId="4407"/>
            <ac:spMk id="26" creationId="{CBCF1FA5-D16C-718C-7E7F-6C530983C9E5}"/>
          </ac:spMkLst>
        </pc:spChg>
        <pc:spChg chg="del">
          <ac:chgData name="Anna-Maria Saarela" userId="c6fd2d3e-6063-45b1-b49c-2f057233427b" providerId="ADAL" clId="{290647E2-F268-490A-9D57-D1D9B4EA45C1}" dt="2025-05-14T09:09:56.586" v="174" actId="478"/>
          <ac:spMkLst>
            <pc:docMk/>
            <pc:sldMk cId="4145336788" sldId="4407"/>
            <ac:spMk id="27" creationId="{8495BB4E-6D33-B5C2-BB76-5F57ADB6BD63}"/>
          </ac:spMkLst>
        </pc:spChg>
        <pc:grpChg chg="mod">
          <ac:chgData name="Anna-Maria Saarela" userId="c6fd2d3e-6063-45b1-b49c-2f057233427b" providerId="ADAL" clId="{290647E2-F268-490A-9D57-D1D9B4EA45C1}" dt="2025-05-14T09:17:05.109" v="235" actId="1076"/>
          <ac:grpSpMkLst>
            <pc:docMk/>
            <pc:sldMk cId="4145336788" sldId="4407"/>
            <ac:grpSpMk id="3" creationId="{54413E9B-1738-701A-56F0-3FBD338AD2D7}"/>
          </ac:grpSpMkLst>
        </pc:grpChg>
        <pc:grpChg chg="mod">
          <ac:chgData name="Anna-Maria Saarela" userId="c6fd2d3e-6063-45b1-b49c-2f057233427b" providerId="ADAL" clId="{290647E2-F268-490A-9D57-D1D9B4EA45C1}" dt="2025-05-14T09:16:43.527" v="231" actId="1076"/>
          <ac:grpSpMkLst>
            <pc:docMk/>
            <pc:sldMk cId="4145336788" sldId="4407"/>
            <ac:grpSpMk id="63" creationId="{66480E6E-F5FD-8195-B676-A8A33646E577}"/>
          </ac:grpSpMkLst>
        </pc:grpChg>
        <pc:grpChg chg="mod">
          <ac:chgData name="Anna-Maria Saarela" userId="c6fd2d3e-6063-45b1-b49c-2f057233427b" providerId="ADAL" clId="{290647E2-F268-490A-9D57-D1D9B4EA45C1}" dt="2025-05-14T09:17:09.203" v="236" actId="1076"/>
          <ac:grpSpMkLst>
            <pc:docMk/>
            <pc:sldMk cId="4145336788" sldId="4407"/>
            <ac:grpSpMk id="87" creationId="{BF6390A6-BADC-F31D-8A8A-27872C924B21}"/>
          </ac:grpSpMkLst>
        </pc:grpChg>
      </pc:sldChg>
      <pc:sldChg chg="modSp mod">
        <pc:chgData name="Anna-Maria Saarela" userId="c6fd2d3e-6063-45b1-b49c-2f057233427b" providerId="ADAL" clId="{290647E2-F268-490A-9D57-D1D9B4EA45C1}" dt="2025-05-14T09:17:52.582" v="242" actId="1076"/>
        <pc:sldMkLst>
          <pc:docMk/>
          <pc:sldMk cId="4104673523" sldId="4408"/>
        </pc:sldMkLst>
        <pc:spChg chg="mod">
          <ac:chgData name="Anna-Maria Saarela" userId="c6fd2d3e-6063-45b1-b49c-2f057233427b" providerId="ADAL" clId="{290647E2-F268-490A-9D57-D1D9B4EA45C1}" dt="2025-05-14T09:11:23.476" v="183" actId="14100"/>
          <ac:spMkLst>
            <pc:docMk/>
            <pc:sldMk cId="4104673523" sldId="4408"/>
            <ac:spMk id="5" creationId="{8F732E26-BE11-8395-0CC5-14F0F31BA8D0}"/>
          </ac:spMkLst>
        </pc:spChg>
        <pc:spChg chg="mod">
          <ac:chgData name="Anna-Maria Saarela" userId="c6fd2d3e-6063-45b1-b49c-2f057233427b" providerId="ADAL" clId="{290647E2-F268-490A-9D57-D1D9B4EA45C1}" dt="2025-05-14T09:11:23.476" v="183" actId="14100"/>
          <ac:spMkLst>
            <pc:docMk/>
            <pc:sldMk cId="4104673523" sldId="4408"/>
            <ac:spMk id="10" creationId="{327DECB2-E2AC-01E2-E136-5655ECD0F295}"/>
          </ac:spMkLst>
        </pc:spChg>
        <pc:spChg chg="mod">
          <ac:chgData name="Anna-Maria Saarela" userId="c6fd2d3e-6063-45b1-b49c-2f057233427b" providerId="ADAL" clId="{290647E2-F268-490A-9D57-D1D9B4EA45C1}" dt="2025-05-14T09:11:23.476" v="183" actId="14100"/>
          <ac:spMkLst>
            <pc:docMk/>
            <pc:sldMk cId="4104673523" sldId="4408"/>
            <ac:spMk id="11" creationId="{E38156A0-E515-5534-D531-16BC483149A5}"/>
          </ac:spMkLst>
        </pc:spChg>
        <pc:spChg chg="mod">
          <ac:chgData name="Anna-Maria Saarela" userId="c6fd2d3e-6063-45b1-b49c-2f057233427b" providerId="ADAL" clId="{290647E2-F268-490A-9D57-D1D9B4EA45C1}" dt="2025-05-14T09:11:23.476" v="183" actId="14100"/>
          <ac:spMkLst>
            <pc:docMk/>
            <pc:sldMk cId="4104673523" sldId="4408"/>
            <ac:spMk id="16" creationId="{95AB65FD-C39F-BCA9-F2CF-3FE7D1A9572C}"/>
          </ac:spMkLst>
        </pc:spChg>
        <pc:spChg chg="mod">
          <ac:chgData name="Anna-Maria Saarela" userId="c6fd2d3e-6063-45b1-b49c-2f057233427b" providerId="ADAL" clId="{290647E2-F268-490A-9D57-D1D9B4EA45C1}" dt="2025-05-14T09:11:23.476" v="183" actId="14100"/>
          <ac:spMkLst>
            <pc:docMk/>
            <pc:sldMk cId="4104673523" sldId="4408"/>
            <ac:spMk id="19" creationId="{A818C13B-B616-85C2-D9EA-B7372577B231}"/>
          </ac:spMkLst>
        </pc:spChg>
        <pc:spChg chg="mod">
          <ac:chgData name="Anna-Maria Saarela" userId="c6fd2d3e-6063-45b1-b49c-2f057233427b" providerId="ADAL" clId="{290647E2-F268-490A-9D57-D1D9B4EA45C1}" dt="2025-05-14T09:11:23.476" v="183" actId="14100"/>
          <ac:spMkLst>
            <pc:docMk/>
            <pc:sldMk cId="4104673523" sldId="4408"/>
            <ac:spMk id="20" creationId="{311DA63A-E875-26D9-0248-7968A994844A}"/>
          </ac:spMkLst>
        </pc:spChg>
        <pc:spChg chg="mod">
          <ac:chgData name="Anna-Maria Saarela" userId="c6fd2d3e-6063-45b1-b49c-2f057233427b" providerId="ADAL" clId="{290647E2-F268-490A-9D57-D1D9B4EA45C1}" dt="2025-05-14T09:11:53.895" v="188" actId="1076"/>
          <ac:spMkLst>
            <pc:docMk/>
            <pc:sldMk cId="4104673523" sldId="4408"/>
            <ac:spMk id="24" creationId="{F65DE25B-4D94-B600-F4BF-28D263FA1866}"/>
          </ac:spMkLst>
        </pc:spChg>
        <pc:spChg chg="mod">
          <ac:chgData name="Anna-Maria Saarela" userId="c6fd2d3e-6063-45b1-b49c-2f057233427b" providerId="ADAL" clId="{290647E2-F268-490A-9D57-D1D9B4EA45C1}" dt="2025-05-14T09:17:40.906" v="240" actId="255"/>
          <ac:spMkLst>
            <pc:docMk/>
            <pc:sldMk cId="4104673523" sldId="4408"/>
            <ac:spMk id="25" creationId="{82D7FA05-E6B2-0B00-3703-644C3E1D5314}"/>
          </ac:spMkLst>
        </pc:spChg>
        <pc:spChg chg="mod">
          <ac:chgData name="Anna-Maria Saarela" userId="c6fd2d3e-6063-45b1-b49c-2f057233427b" providerId="ADAL" clId="{290647E2-F268-490A-9D57-D1D9B4EA45C1}" dt="2025-05-14T09:11:39.561" v="185" actId="1076"/>
          <ac:spMkLst>
            <pc:docMk/>
            <pc:sldMk cId="4104673523" sldId="4408"/>
            <ac:spMk id="26" creationId="{356BE426-314B-729A-EC36-D677FE7E6010}"/>
          </ac:spMkLst>
        </pc:spChg>
        <pc:spChg chg="mod">
          <ac:chgData name="Anna-Maria Saarela" userId="c6fd2d3e-6063-45b1-b49c-2f057233427b" providerId="ADAL" clId="{290647E2-F268-490A-9D57-D1D9B4EA45C1}" dt="2025-05-14T09:11:23.476" v="183" actId="14100"/>
          <ac:spMkLst>
            <pc:docMk/>
            <pc:sldMk cId="4104673523" sldId="4408"/>
            <ac:spMk id="27" creationId="{EA416A20-02C9-797E-7B4D-747C3AE5F157}"/>
          </ac:spMkLst>
        </pc:spChg>
        <pc:spChg chg="mod">
          <ac:chgData name="Anna-Maria Saarela" userId="c6fd2d3e-6063-45b1-b49c-2f057233427b" providerId="ADAL" clId="{290647E2-F268-490A-9D57-D1D9B4EA45C1}" dt="2025-05-14T09:17:52.582" v="242" actId="1076"/>
          <ac:spMkLst>
            <pc:docMk/>
            <pc:sldMk cId="4104673523" sldId="4408"/>
            <ac:spMk id="82" creationId="{1558BB4B-6189-2164-D722-D148B53861E6}"/>
          </ac:spMkLst>
        </pc:spChg>
        <pc:spChg chg="mod">
          <ac:chgData name="Anna-Maria Saarela" userId="c6fd2d3e-6063-45b1-b49c-2f057233427b" providerId="ADAL" clId="{290647E2-F268-490A-9D57-D1D9B4EA45C1}" dt="2025-05-14T09:11:23.476" v="183" actId="14100"/>
          <ac:spMkLst>
            <pc:docMk/>
            <pc:sldMk cId="4104673523" sldId="4408"/>
            <ac:spMk id="85" creationId="{00B5307B-933B-65BB-F0A2-C6680375AF29}"/>
          </ac:spMkLst>
        </pc:spChg>
        <pc:spChg chg="mod">
          <ac:chgData name="Anna-Maria Saarela" userId="c6fd2d3e-6063-45b1-b49c-2f057233427b" providerId="ADAL" clId="{290647E2-F268-490A-9D57-D1D9B4EA45C1}" dt="2025-05-14T09:17:34.317" v="239" actId="255"/>
          <ac:spMkLst>
            <pc:docMk/>
            <pc:sldMk cId="4104673523" sldId="4408"/>
            <ac:spMk id="88" creationId="{262E3A01-9859-6240-9010-111552A71927}"/>
          </ac:spMkLst>
        </pc:spChg>
      </pc:sldChg>
      <pc:sldChg chg="modSp mod">
        <pc:chgData name="Anna-Maria Saarela" userId="c6fd2d3e-6063-45b1-b49c-2f057233427b" providerId="ADAL" clId="{290647E2-F268-490A-9D57-D1D9B4EA45C1}" dt="2025-05-14T09:18:55.087" v="252" actId="1076"/>
        <pc:sldMkLst>
          <pc:docMk/>
          <pc:sldMk cId="683462631" sldId="4409"/>
        </pc:sldMkLst>
        <pc:spChg chg="mod">
          <ac:chgData name="Anna-Maria Saarela" userId="c6fd2d3e-6063-45b1-b49c-2f057233427b" providerId="ADAL" clId="{290647E2-F268-490A-9D57-D1D9B4EA45C1}" dt="2025-05-14T09:12:14.086" v="190" actId="14100"/>
          <ac:spMkLst>
            <pc:docMk/>
            <pc:sldMk cId="683462631" sldId="4409"/>
            <ac:spMk id="4" creationId="{07B4B777-6EAC-A034-EEE5-27F857B0CA30}"/>
          </ac:spMkLst>
        </pc:spChg>
        <pc:spChg chg="mod">
          <ac:chgData name="Anna-Maria Saarela" userId="c6fd2d3e-6063-45b1-b49c-2f057233427b" providerId="ADAL" clId="{290647E2-F268-490A-9D57-D1D9B4EA45C1}" dt="2025-05-14T09:12:14.086" v="190" actId="14100"/>
          <ac:spMkLst>
            <pc:docMk/>
            <pc:sldMk cId="683462631" sldId="4409"/>
            <ac:spMk id="10" creationId="{E3DB8554-49D7-B7DD-BC00-CB59B8740B50}"/>
          </ac:spMkLst>
        </pc:spChg>
        <pc:spChg chg="mod">
          <ac:chgData name="Anna-Maria Saarela" userId="c6fd2d3e-6063-45b1-b49c-2f057233427b" providerId="ADAL" clId="{290647E2-F268-490A-9D57-D1D9B4EA45C1}" dt="2025-05-14T09:12:14.086" v="190" actId="14100"/>
          <ac:spMkLst>
            <pc:docMk/>
            <pc:sldMk cId="683462631" sldId="4409"/>
            <ac:spMk id="11" creationId="{0C01C945-7F4B-B1B5-2988-44BEA222DFD6}"/>
          </ac:spMkLst>
        </pc:spChg>
        <pc:spChg chg="mod">
          <ac:chgData name="Anna-Maria Saarela" userId="c6fd2d3e-6063-45b1-b49c-2f057233427b" providerId="ADAL" clId="{290647E2-F268-490A-9D57-D1D9B4EA45C1}" dt="2025-05-14T09:18:10.971" v="244" actId="1076"/>
          <ac:spMkLst>
            <pc:docMk/>
            <pc:sldMk cId="683462631" sldId="4409"/>
            <ac:spMk id="24" creationId="{B1759BCE-03A3-31A9-60D0-013546CB2830}"/>
          </ac:spMkLst>
        </pc:spChg>
        <pc:spChg chg="mod">
          <ac:chgData name="Anna-Maria Saarela" userId="c6fd2d3e-6063-45b1-b49c-2f057233427b" providerId="ADAL" clId="{290647E2-F268-490A-9D57-D1D9B4EA45C1}" dt="2025-05-14T09:18:55.087" v="252" actId="1076"/>
          <ac:spMkLst>
            <pc:docMk/>
            <pc:sldMk cId="683462631" sldId="4409"/>
            <ac:spMk id="25" creationId="{DE5EE663-9D8B-6523-9787-5A34F48CFFCC}"/>
          </ac:spMkLst>
        </pc:spChg>
        <pc:spChg chg="mod">
          <ac:chgData name="Anna-Maria Saarela" userId="c6fd2d3e-6063-45b1-b49c-2f057233427b" providerId="ADAL" clId="{290647E2-F268-490A-9D57-D1D9B4EA45C1}" dt="2025-05-14T09:18:20.903" v="246" actId="1076"/>
          <ac:spMkLst>
            <pc:docMk/>
            <pc:sldMk cId="683462631" sldId="4409"/>
            <ac:spMk id="26" creationId="{6455E9F7-4F7A-8BE3-68F8-F3FEC184CE8C}"/>
          </ac:spMkLst>
        </pc:spChg>
        <pc:spChg chg="mod">
          <ac:chgData name="Anna-Maria Saarela" userId="c6fd2d3e-6063-45b1-b49c-2f057233427b" providerId="ADAL" clId="{290647E2-F268-490A-9D57-D1D9B4EA45C1}" dt="2025-05-14T09:12:14.086" v="190" actId="14100"/>
          <ac:spMkLst>
            <pc:docMk/>
            <pc:sldMk cId="683462631" sldId="4409"/>
            <ac:spMk id="79" creationId="{7B59FDBC-B331-2AA9-9F04-D02C112DC276}"/>
          </ac:spMkLst>
        </pc:spChg>
        <pc:spChg chg="mod">
          <ac:chgData name="Anna-Maria Saarela" userId="c6fd2d3e-6063-45b1-b49c-2f057233427b" providerId="ADAL" clId="{290647E2-F268-490A-9D57-D1D9B4EA45C1}" dt="2025-05-14T09:18:41.523" v="250" actId="1076"/>
          <ac:spMkLst>
            <pc:docMk/>
            <pc:sldMk cId="683462631" sldId="4409"/>
            <ac:spMk id="82" creationId="{535A6CB8-9F91-F039-AC9E-1C6060A7D0AE}"/>
          </ac:spMkLst>
        </pc:spChg>
        <pc:spChg chg="mod">
          <ac:chgData name="Anna-Maria Saarela" userId="c6fd2d3e-6063-45b1-b49c-2f057233427b" providerId="ADAL" clId="{290647E2-F268-490A-9D57-D1D9B4EA45C1}" dt="2025-05-14T09:12:14.086" v="190" actId="14100"/>
          <ac:spMkLst>
            <pc:docMk/>
            <pc:sldMk cId="683462631" sldId="4409"/>
            <ac:spMk id="83" creationId="{E7B8D3D4-9E89-C850-AB5E-2F8D3A25B626}"/>
          </ac:spMkLst>
        </pc:spChg>
        <pc:spChg chg="mod">
          <ac:chgData name="Anna-Maria Saarela" userId="c6fd2d3e-6063-45b1-b49c-2f057233427b" providerId="ADAL" clId="{290647E2-F268-490A-9D57-D1D9B4EA45C1}" dt="2025-05-14T09:18:32.006" v="248" actId="1076"/>
          <ac:spMkLst>
            <pc:docMk/>
            <pc:sldMk cId="683462631" sldId="4409"/>
            <ac:spMk id="88" creationId="{E1054516-723C-95B3-C2CC-7EB801F36471}"/>
          </ac:spMkLst>
        </pc:spChg>
      </pc:sldChg>
      <pc:sldChg chg="modSp mod">
        <pc:chgData name="Anna-Maria Saarela" userId="c6fd2d3e-6063-45b1-b49c-2f057233427b" providerId="ADAL" clId="{290647E2-F268-490A-9D57-D1D9B4EA45C1}" dt="2025-05-14T09:28:51.908" v="264" actId="255"/>
        <pc:sldMkLst>
          <pc:docMk/>
          <pc:sldMk cId="655942802" sldId="4410"/>
        </pc:sldMkLst>
        <pc:spChg chg="mod">
          <ac:chgData name="Anna-Maria Saarela" userId="c6fd2d3e-6063-45b1-b49c-2f057233427b" providerId="ADAL" clId="{290647E2-F268-490A-9D57-D1D9B4EA45C1}" dt="2025-05-14T09:28:51.908" v="264" actId="255"/>
          <ac:spMkLst>
            <pc:docMk/>
            <pc:sldMk cId="655942802" sldId="4410"/>
            <ac:spMk id="3" creationId="{6610F85E-F3B2-BDD1-950C-07A2A618BC07}"/>
          </ac:spMkLst>
        </pc:spChg>
      </pc:sldChg>
      <pc:sldChg chg="addSp delSp modSp mod">
        <pc:chgData name="Anna-Maria Saarela" userId="c6fd2d3e-6063-45b1-b49c-2f057233427b" providerId="ADAL" clId="{290647E2-F268-490A-9D57-D1D9B4EA45C1}" dt="2025-05-14T08:41:49.875" v="56" actId="1076"/>
        <pc:sldMkLst>
          <pc:docMk/>
          <pc:sldMk cId="1888272125" sldId="4417"/>
        </pc:sldMkLst>
        <pc:spChg chg="mod">
          <ac:chgData name="Anna-Maria Saarela" userId="c6fd2d3e-6063-45b1-b49c-2f057233427b" providerId="ADAL" clId="{290647E2-F268-490A-9D57-D1D9B4EA45C1}" dt="2025-05-14T08:39:15.617" v="18" actId="1076"/>
          <ac:spMkLst>
            <pc:docMk/>
            <pc:sldMk cId="1888272125" sldId="4417"/>
            <ac:spMk id="2" creationId="{D3AC976E-6C57-0A30-63B9-5BC03FE34EDC}"/>
          </ac:spMkLst>
        </pc:spChg>
        <pc:spChg chg="mod">
          <ac:chgData name="Anna-Maria Saarela" userId="c6fd2d3e-6063-45b1-b49c-2f057233427b" providerId="ADAL" clId="{290647E2-F268-490A-9D57-D1D9B4EA45C1}" dt="2025-05-14T08:41:43.557" v="55" actId="14100"/>
          <ac:spMkLst>
            <pc:docMk/>
            <pc:sldMk cId="1888272125" sldId="4417"/>
            <ac:spMk id="5" creationId="{A8EB48A7-DAFC-0BD0-E66D-4615637521CC}"/>
          </ac:spMkLst>
        </pc:spChg>
        <pc:spChg chg="add del mod">
          <ac:chgData name="Anna-Maria Saarela" userId="c6fd2d3e-6063-45b1-b49c-2f057233427b" providerId="ADAL" clId="{290647E2-F268-490A-9D57-D1D9B4EA45C1}" dt="2025-05-14T08:41:13.262" v="47" actId="1076"/>
          <ac:spMkLst>
            <pc:docMk/>
            <pc:sldMk cId="1888272125" sldId="4417"/>
            <ac:spMk id="6" creationId="{8D1A787D-60FF-B7A5-B8EE-3F58F4975177}"/>
          </ac:spMkLst>
        </pc:spChg>
        <pc:spChg chg="del">
          <ac:chgData name="Anna-Maria Saarela" userId="c6fd2d3e-6063-45b1-b49c-2f057233427b" providerId="ADAL" clId="{290647E2-F268-490A-9D57-D1D9B4EA45C1}" dt="2025-05-14T08:37:29.290" v="4" actId="478"/>
          <ac:spMkLst>
            <pc:docMk/>
            <pc:sldMk cId="1888272125" sldId="4417"/>
            <ac:spMk id="8" creationId="{2E38E5A4-41BA-6B26-A53B-A7B449EC36FF}"/>
          </ac:spMkLst>
        </pc:spChg>
        <pc:spChg chg="del">
          <ac:chgData name="Anna-Maria Saarela" userId="c6fd2d3e-6063-45b1-b49c-2f057233427b" providerId="ADAL" clId="{290647E2-F268-490A-9D57-D1D9B4EA45C1}" dt="2025-05-14T08:37:28.164" v="3" actId="478"/>
          <ac:spMkLst>
            <pc:docMk/>
            <pc:sldMk cId="1888272125" sldId="4417"/>
            <ac:spMk id="9" creationId="{0FF3C531-5CDF-D4B7-EFEE-7562407C24A8}"/>
          </ac:spMkLst>
        </pc:spChg>
        <pc:spChg chg="mod">
          <ac:chgData name="Anna-Maria Saarela" userId="c6fd2d3e-6063-45b1-b49c-2f057233427b" providerId="ADAL" clId="{290647E2-F268-490A-9D57-D1D9B4EA45C1}" dt="2025-05-14T08:41:33.177" v="54" actId="1076"/>
          <ac:spMkLst>
            <pc:docMk/>
            <pc:sldMk cId="1888272125" sldId="4417"/>
            <ac:spMk id="17" creationId="{EE943F27-880B-FA59-CBAF-A548BFE65573}"/>
          </ac:spMkLst>
        </pc:spChg>
        <pc:spChg chg="del">
          <ac:chgData name="Anna-Maria Saarela" userId="c6fd2d3e-6063-45b1-b49c-2f057233427b" providerId="ADAL" clId="{290647E2-F268-490A-9D57-D1D9B4EA45C1}" dt="2025-05-14T08:38:16.447" v="13" actId="478"/>
          <ac:spMkLst>
            <pc:docMk/>
            <pc:sldMk cId="1888272125" sldId="4417"/>
            <ac:spMk id="19" creationId="{1C58A201-B3F9-A963-6CE1-BE7158C1455F}"/>
          </ac:spMkLst>
        </pc:spChg>
        <pc:spChg chg="mod">
          <ac:chgData name="Anna-Maria Saarela" userId="c6fd2d3e-6063-45b1-b49c-2f057233427b" providerId="ADAL" clId="{290647E2-F268-490A-9D57-D1D9B4EA45C1}" dt="2025-05-14T08:40:57.041" v="44" actId="1076"/>
          <ac:spMkLst>
            <pc:docMk/>
            <pc:sldMk cId="1888272125" sldId="4417"/>
            <ac:spMk id="21" creationId="{47E98206-026C-B721-F741-2087AD818BEB}"/>
          </ac:spMkLst>
        </pc:spChg>
        <pc:spChg chg="del">
          <ac:chgData name="Anna-Maria Saarela" userId="c6fd2d3e-6063-45b1-b49c-2f057233427b" providerId="ADAL" clId="{290647E2-F268-490A-9D57-D1D9B4EA45C1}" dt="2025-05-14T08:37:31.118" v="5" actId="478"/>
          <ac:spMkLst>
            <pc:docMk/>
            <pc:sldMk cId="1888272125" sldId="4417"/>
            <ac:spMk id="22" creationId="{2281E10D-39DA-CE0E-FC14-A7020A799654}"/>
          </ac:spMkLst>
        </pc:spChg>
        <pc:spChg chg="mod">
          <ac:chgData name="Anna-Maria Saarela" userId="c6fd2d3e-6063-45b1-b49c-2f057233427b" providerId="ADAL" clId="{290647E2-F268-490A-9D57-D1D9B4EA45C1}" dt="2025-05-14T08:41:49.875" v="56" actId="1076"/>
          <ac:spMkLst>
            <pc:docMk/>
            <pc:sldMk cId="1888272125" sldId="4417"/>
            <ac:spMk id="75" creationId="{764EF2F9-D43F-C974-259F-1F0064D1A42A}"/>
          </ac:spMkLst>
        </pc:spChg>
        <pc:grpChg chg="del">
          <ac:chgData name="Anna-Maria Saarela" userId="c6fd2d3e-6063-45b1-b49c-2f057233427b" providerId="ADAL" clId="{290647E2-F268-490A-9D57-D1D9B4EA45C1}" dt="2025-05-14T08:37:32.786" v="6" actId="478"/>
          <ac:grpSpMkLst>
            <pc:docMk/>
            <pc:sldMk cId="1888272125" sldId="4417"/>
            <ac:grpSpMk id="25" creationId="{75C9C826-CB7E-A983-62AF-A5C7A078145A}"/>
          </ac:grpSpMkLst>
        </pc:grpChg>
        <pc:grpChg chg="mod">
          <ac:chgData name="Anna-Maria Saarela" userId="c6fd2d3e-6063-45b1-b49c-2f057233427b" providerId="ADAL" clId="{290647E2-F268-490A-9D57-D1D9B4EA45C1}" dt="2025-05-14T08:40:10.292" v="32" actId="1076"/>
          <ac:grpSpMkLst>
            <pc:docMk/>
            <pc:sldMk cId="1888272125" sldId="4417"/>
            <ac:grpSpMk id="47" creationId="{556428F9-BE32-D0B1-3EA9-CBC67488E5B6}"/>
          </ac:grpSpMkLst>
        </pc:grpChg>
      </pc:sldChg>
      <pc:sldChg chg="delSp modSp mod">
        <pc:chgData name="Anna-Maria Saarela" userId="c6fd2d3e-6063-45b1-b49c-2f057233427b" providerId="ADAL" clId="{290647E2-F268-490A-9D57-D1D9B4EA45C1}" dt="2025-05-14T08:44:14.461" v="93" actId="255"/>
        <pc:sldMkLst>
          <pc:docMk/>
          <pc:sldMk cId="2638738635" sldId="4427"/>
        </pc:sldMkLst>
        <pc:spChg chg="mod">
          <ac:chgData name="Anna-Maria Saarela" userId="c6fd2d3e-6063-45b1-b49c-2f057233427b" providerId="ADAL" clId="{290647E2-F268-490A-9D57-D1D9B4EA45C1}" dt="2025-05-14T08:43:46.086" v="87" actId="1076"/>
          <ac:spMkLst>
            <pc:docMk/>
            <pc:sldMk cId="2638738635" sldId="4427"/>
            <ac:spMk id="3" creationId="{D6C5948C-0F7D-F68F-3CA3-37E728280C32}"/>
          </ac:spMkLst>
        </pc:spChg>
        <pc:spChg chg="mod">
          <ac:chgData name="Anna-Maria Saarela" userId="c6fd2d3e-6063-45b1-b49c-2f057233427b" providerId="ADAL" clId="{290647E2-F268-490A-9D57-D1D9B4EA45C1}" dt="2025-05-14T08:43:21.118" v="80" actId="14100"/>
          <ac:spMkLst>
            <pc:docMk/>
            <pc:sldMk cId="2638738635" sldId="4427"/>
            <ac:spMk id="11" creationId="{32B05AEB-381E-6B6D-BA4B-59D776C6BB20}"/>
          </ac:spMkLst>
        </pc:spChg>
        <pc:spChg chg="mod">
          <ac:chgData name="Anna-Maria Saarela" userId="c6fd2d3e-6063-45b1-b49c-2f057233427b" providerId="ADAL" clId="{290647E2-F268-490A-9D57-D1D9B4EA45C1}" dt="2025-05-14T08:43:26.301" v="81" actId="14100"/>
          <ac:spMkLst>
            <pc:docMk/>
            <pc:sldMk cId="2638738635" sldId="4427"/>
            <ac:spMk id="12" creationId="{DBD33CF9-7203-7354-BA4F-A819C897608B}"/>
          </ac:spMkLst>
        </pc:spChg>
        <pc:spChg chg="del">
          <ac:chgData name="Anna-Maria Saarela" userId="c6fd2d3e-6063-45b1-b49c-2f057233427b" providerId="ADAL" clId="{290647E2-F268-490A-9D57-D1D9B4EA45C1}" dt="2025-05-14T08:43:08.620" v="77" actId="478"/>
          <ac:spMkLst>
            <pc:docMk/>
            <pc:sldMk cId="2638738635" sldId="4427"/>
            <ac:spMk id="14" creationId="{56991229-631D-512C-A9EC-8952D4D3C344}"/>
          </ac:spMkLst>
        </pc:spChg>
        <pc:spChg chg="del">
          <ac:chgData name="Anna-Maria Saarela" userId="c6fd2d3e-6063-45b1-b49c-2f057233427b" providerId="ADAL" clId="{290647E2-F268-490A-9D57-D1D9B4EA45C1}" dt="2025-05-14T08:43:07.071" v="75" actId="478"/>
          <ac:spMkLst>
            <pc:docMk/>
            <pc:sldMk cId="2638738635" sldId="4427"/>
            <ac:spMk id="15" creationId="{2A7A3BD4-3EFD-5676-3F04-131E90B962DF}"/>
          </ac:spMkLst>
        </pc:spChg>
        <pc:spChg chg="del">
          <ac:chgData name="Anna-Maria Saarela" userId="c6fd2d3e-6063-45b1-b49c-2f057233427b" providerId="ADAL" clId="{290647E2-F268-490A-9D57-D1D9B4EA45C1}" dt="2025-05-14T08:43:06.301" v="74" actId="478"/>
          <ac:spMkLst>
            <pc:docMk/>
            <pc:sldMk cId="2638738635" sldId="4427"/>
            <ac:spMk id="20" creationId="{B283A0B1-3E65-D81D-D6BA-0A2776F153BC}"/>
          </ac:spMkLst>
        </pc:spChg>
        <pc:spChg chg="mod">
          <ac:chgData name="Anna-Maria Saarela" userId="c6fd2d3e-6063-45b1-b49c-2f057233427b" providerId="ADAL" clId="{290647E2-F268-490A-9D57-D1D9B4EA45C1}" dt="2025-05-14T08:43:50.687" v="88" actId="255"/>
          <ac:spMkLst>
            <pc:docMk/>
            <pc:sldMk cId="2638738635" sldId="4427"/>
            <ac:spMk id="23" creationId="{A1740F52-BB80-1DE7-4E67-8276B82CB8CC}"/>
          </ac:spMkLst>
        </pc:spChg>
        <pc:spChg chg="del">
          <ac:chgData name="Anna-Maria Saarela" userId="c6fd2d3e-6063-45b1-b49c-2f057233427b" providerId="ADAL" clId="{290647E2-F268-490A-9D57-D1D9B4EA45C1}" dt="2025-05-14T08:43:09.722" v="78" actId="478"/>
          <ac:spMkLst>
            <pc:docMk/>
            <pc:sldMk cId="2638738635" sldId="4427"/>
            <ac:spMk id="24" creationId="{AD1D2F9B-7454-E186-E2F0-FC0685E5B1CF}"/>
          </ac:spMkLst>
        </pc:spChg>
        <pc:spChg chg="mod">
          <ac:chgData name="Anna-Maria Saarela" userId="c6fd2d3e-6063-45b1-b49c-2f057233427b" providerId="ADAL" clId="{290647E2-F268-490A-9D57-D1D9B4EA45C1}" dt="2025-05-14T08:44:14.461" v="93" actId="255"/>
          <ac:spMkLst>
            <pc:docMk/>
            <pc:sldMk cId="2638738635" sldId="4427"/>
            <ac:spMk id="74" creationId="{FA58A6B3-0CB5-0B0C-5FAC-993F9AB28FC4}"/>
          </ac:spMkLst>
        </pc:spChg>
        <pc:grpChg chg="mod">
          <ac:chgData name="Anna-Maria Saarela" userId="c6fd2d3e-6063-45b1-b49c-2f057233427b" providerId="ADAL" clId="{290647E2-F268-490A-9D57-D1D9B4EA45C1}" dt="2025-05-14T08:44:02.786" v="91" actId="1076"/>
          <ac:grpSpMkLst>
            <pc:docMk/>
            <pc:sldMk cId="2638738635" sldId="4427"/>
            <ac:grpSpMk id="32" creationId="{8FEAA01D-87C5-4AC0-7FF9-79B133388CA5}"/>
          </ac:grpSpMkLst>
        </pc:grpChg>
        <pc:grpChg chg="del">
          <ac:chgData name="Anna-Maria Saarela" userId="c6fd2d3e-6063-45b1-b49c-2f057233427b" providerId="ADAL" clId="{290647E2-F268-490A-9D57-D1D9B4EA45C1}" dt="2025-05-14T08:43:07.791" v="76" actId="478"/>
          <ac:grpSpMkLst>
            <pc:docMk/>
            <pc:sldMk cId="2638738635" sldId="4427"/>
            <ac:grpSpMk id="65" creationId="{9D80A762-2C24-5EFB-D3A9-9A732E48F84D}"/>
          </ac:grpSpMkLst>
        </pc:grpChg>
      </pc:sldChg>
      <pc:sldChg chg="addSp delSp modSp mod">
        <pc:chgData name="Anna-Maria Saarela" userId="c6fd2d3e-6063-45b1-b49c-2f057233427b" providerId="ADAL" clId="{290647E2-F268-490A-9D57-D1D9B4EA45C1}" dt="2025-05-14T09:38:43.480" v="284" actId="20577"/>
        <pc:sldMkLst>
          <pc:docMk/>
          <pc:sldMk cId="2270437217" sldId="4428"/>
        </pc:sldMkLst>
        <pc:spChg chg="mod">
          <ac:chgData name="Anna-Maria Saarela" userId="c6fd2d3e-6063-45b1-b49c-2f057233427b" providerId="ADAL" clId="{290647E2-F268-490A-9D57-D1D9B4EA45C1}" dt="2025-05-14T08:46:48.975" v="134" actId="14100"/>
          <ac:spMkLst>
            <pc:docMk/>
            <pc:sldMk cId="2270437217" sldId="4428"/>
            <ac:spMk id="8" creationId="{E4534E0F-DC58-54D2-5926-98E2DFA1F03C}"/>
          </ac:spMkLst>
        </pc:spChg>
        <pc:spChg chg="add del mod">
          <ac:chgData name="Anna-Maria Saarela" userId="c6fd2d3e-6063-45b1-b49c-2f057233427b" providerId="ADAL" clId="{290647E2-F268-490A-9D57-D1D9B4EA45C1}" dt="2025-05-14T08:46:27.374" v="129" actId="1076"/>
          <ac:spMkLst>
            <pc:docMk/>
            <pc:sldMk cId="2270437217" sldId="4428"/>
            <ac:spMk id="9" creationId="{19A605C1-A5C6-34EB-A162-5B695B165027}"/>
          </ac:spMkLst>
        </pc:spChg>
        <pc:spChg chg="del">
          <ac:chgData name="Anna-Maria Saarela" userId="c6fd2d3e-6063-45b1-b49c-2f057233427b" providerId="ADAL" clId="{290647E2-F268-490A-9D57-D1D9B4EA45C1}" dt="2025-05-14T08:45:34.668" v="118" actId="478"/>
          <ac:spMkLst>
            <pc:docMk/>
            <pc:sldMk cId="2270437217" sldId="4428"/>
            <ac:spMk id="11" creationId="{156DDA58-0240-DE48-CE61-48768C362E67}"/>
          </ac:spMkLst>
        </pc:spChg>
        <pc:spChg chg="del">
          <ac:chgData name="Anna-Maria Saarela" userId="c6fd2d3e-6063-45b1-b49c-2f057233427b" providerId="ADAL" clId="{290647E2-F268-490A-9D57-D1D9B4EA45C1}" dt="2025-05-14T08:45:33.888" v="117" actId="478"/>
          <ac:spMkLst>
            <pc:docMk/>
            <pc:sldMk cId="2270437217" sldId="4428"/>
            <ac:spMk id="12" creationId="{85BDB44A-BA50-F429-84D5-E8172768FFF2}"/>
          </ac:spMkLst>
        </pc:spChg>
        <pc:spChg chg="mod">
          <ac:chgData name="Anna-Maria Saarela" userId="c6fd2d3e-6063-45b1-b49c-2f057233427b" providerId="ADAL" clId="{290647E2-F268-490A-9D57-D1D9B4EA45C1}" dt="2025-05-14T08:46:29.979" v="130" actId="1076"/>
          <ac:spMkLst>
            <pc:docMk/>
            <pc:sldMk cId="2270437217" sldId="4428"/>
            <ac:spMk id="17" creationId="{EC3E10AB-AAFA-0849-6890-B685CBDC11F7}"/>
          </ac:spMkLst>
        </pc:spChg>
        <pc:spChg chg="del">
          <ac:chgData name="Anna-Maria Saarela" userId="c6fd2d3e-6063-45b1-b49c-2f057233427b" providerId="ADAL" clId="{290647E2-F268-490A-9D57-D1D9B4EA45C1}" dt="2025-05-14T08:45:32.117" v="115" actId="478"/>
          <ac:spMkLst>
            <pc:docMk/>
            <pc:sldMk cId="2270437217" sldId="4428"/>
            <ac:spMk id="20" creationId="{7D27FA16-7256-AFFB-E81B-21BC5E9354AE}"/>
          </ac:spMkLst>
        </pc:spChg>
        <pc:spChg chg="mod">
          <ac:chgData name="Anna-Maria Saarela" userId="c6fd2d3e-6063-45b1-b49c-2f057233427b" providerId="ADAL" clId="{290647E2-F268-490A-9D57-D1D9B4EA45C1}" dt="2025-05-14T08:46:43.600" v="133" actId="255"/>
          <ac:spMkLst>
            <pc:docMk/>
            <pc:sldMk cId="2270437217" sldId="4428"/>
            <ac:spMk id="22" creationId="{7BEA63C8-196B-1593-452A-F02B3F9DE6AC}"/>
          </ac:spMkLst>
        </pc:spChg>
        <pc:spChg chg="del">
          <ac:chgData name="Anna-Maria Saarela" userId="c6fd2d3e-6063-45b1-b49c-2f057233427b" providerId="ADAL" clId="{290647E2-F268-490A-9D57-D1D9B4EA45C1}" dt="2025-05-14T08:45:36.424" v="119" actId="478"/>
          <ac:spMkLst>
            <pc:docMk/>
            <pc:sldMk cId="2270437217" sldId="4428"/>
            <ac:spMk id="23" creationId="{405F74AE-C633-34EA-33E4-591849F28D6E}"/>
          </ac:spMkLst>
        </pc:spChg>
        <pc:spChg chg="mod">
          <ac:chgData name="Anna-Maria Saarela" userId="c6fd2d3e-6063-45b1-b49c-2f057233427b" providerId="ADAL" clId="{290647E2-F268-490A-9D57-D1D9B4EA45C1}" dt="2025-05-14T09:38:43.480" v="284" actId="20577"/>
          <ac:spMkLst>
            <pc:docMk/>
            <pc:sldMk cId="2270437217" sldId="4428"/>
            <ac:spMk id="91" creationId="{A86049AC-920F-A59F-C28D-9F114B96B5FC}"/>
          </ac:spMkLst>
        </pc:spChg>
        <pc:grpChg chg="mod">
          <ac:chgData name="Anna-Maria Saarela" userId="c6fd2d3e-6063-45b1-b49c-2f057233427b" providerId="ADAL" clId="{290647E2-F268-490A-9D57-D1D9B4EA45C1}" dt="2025-05-14T08:46:18.827" v="128" actId="1076"/>
          <ac:grpSpMkLst>
            <pc:docMk/>
            <pc:sldMk cId="2270437217" sldId="4428"/>
            <ac:grpSpMk id="3" creationId="{9CC538F7-7CC0-56F7-EB8D-278437D21E7D}"/>
          </ac:grpSpMkLst>
        </pc:grpChg>
        <pc:grpChg chg="del">
          <ac:chgData name="Anna-Maria Saarela" userId="c6fd2d3e-6063-45b1-b49c-2f057233427b" providerId="ADAL" clId="{290647E2-F268-490A-9D57-D1D9B4EA45C1}" dt="2025-05-14T08:45:33.250" v="116" actId="478"/>
          <ac:grpSpMkLst>
            <pc:docMk/>
            <pc:sldMk cId="2270437217" sldId="4428"/>
            <ac:grpSpMk id="32" creationId="{7DC6B497-1DAC-0A63-A740-1837009DC51D}"/>
          </ac:grpSpMkLst>
        </pc:grpChg>
      </pc:sldChg>
      <pc:sldChg chg="delSp modSp add mod">
        <pc:chgData name="Anna-Maria Saarela" userId="c6fd2d3e-6063-45b1-b49c-2f057233427b" providerId="ADAL" clId="{290647E2-F268-490A-9D57-D1D9B4EA45C1}" dt="2025-05-14T08:43:00.387" v="73" actId="1076"/>
        <pc:sldMkLst>
          <pc:docMk/>
          <pc:sldMk cId="977931016" sldId="4431"/>
        </pc:sldMkLst>
        <pc:spChg chg="del">
          <ac:chgData name="Anna-Maria Saarela" userId="c6fd2d3e-6063-45b1-b49c-2f057233427b" providerId="ADAL" clId="{290647E2-F268-490A-9D57-D1D9B4EA45C1}" dt="2025-05-14T08:41:59.647" v="60" actId="478"/>
          <ac:spMkLst>
            <pc:docMk/>
            <pc:sldMk cId="977931016" sldId="4431"/>
            <ac:spMk id="5" creationId="{01023C2C-6930-D990-53AA-BDCEB44021A5}"/>
          </ac:spMkLst>
        </pc:spChg>
        <pc:spChg chg="del">
          <ac:chgData name="Anna-Maria Saarela" userId="c6fd2d3e-6063-45b1-b49c-2f057233427b" providerId="ADAL" clId="{290647E2-F268-490A-9D57-D1D9B4EA45C1}" dt="2025-05-14T08:41:55.652" v="58" actId="478"/>
          <ac:spMkLst>
            <pc:docMk/>
            <pc:sldMk cId="977931016" sldId="4431"/>
            <ac:spMk id="6" creationId="{10886771-9CB6-EAC3-F2A3-BDCA09444AED}"/>
          </ac:spMkLst>
        </pc:spChg>
        <pc:spChg chg="mod">
          <ac:chgData name="Anna-Maria Saarela" userId="c6fd2d3e-6063-45b1-b49c-2f057233427b" providerId="ADAL" clId="{290647E2-F268-490A-9D57-D1D9B4EA45C1}" dt="2025-05-14T08:42:07.738" v="62" actId="14100"/>
          <ac:spMkLst>
            <pc:docMk/>
            <pc:sldMk cId="977931016" sldId="4431"/>
            <ac:spMk id="8" creationId="{93FE14D4-0775-3752-70B0-337A11418A48}"/>
          </ac:spMkLst>
        </pc:spChg>
        <pc:spChg chg="mod">
          <ac:chgData name="Anna-Maria Saarela" userId="c6fd2d3e-6063-45b1-b49c-2f057233427b" providerId="ADAL" clId="{290647E2-F268-490A-9D57-D1D9B4EA45C1}" dt="2025-05-14T08:42:24.966" v="65" actId="14100"/>
          <ac:spMkLst>
            <pc:docMk/>
            <pc:sldMk cId="977931016" sldId="4431"/>
            <ac:spMk id="9" creationId="{6A66C646-DCB1-EAA4-F074-874AFF6434EA}"/>
          </ac:spMkLst>
        </pc:spChg>
        <pc:spChg chg="del">
          <ac:chgData name="Anna-Maria Saarela" userId="c6fd2d3e-6063-45b1-b49c-2f057233427b" providerId="ADAL" clId="{290647E2-F268-490A-9D57-D1D9B4EA45C1}" dt="2025-05-14T08:41:54.519" v="57" actId="478"/>
          <ac:spMkLst>
            <pc:docMk/>
            <pc:sldMk cId="977931016" sldId="4431"/>
            <ac:spMk id="17" creationId="{93183BE2-B251-4AAC-980E-1FF6765EE098}"/>
          </ac:spMkLst>
        </pc:spChg>
        <pc:spChg chg="mod">
          <ac:chgData name="Anna-Maria Saarela" userId="c6fd2d3e-6063-45b1-b49c-2f057233427b" providerId="ADAL" clId="{290647E2-F268-490A-9D57-D1D9B4EA45C1}" dt="2025-05-14T08:42:41.756" v="70" actId="1076"/>
          <ac:spMkLst>
            <pc:docMk/>
            <pc:sldMk cId="977931016" sldId="4431"/>
            <ac:spMk id="19" creationId="{01D510DB-CAA9-FE97-299D-14B955C0173A}"/>
          </ac:spMkLst>
        </pc:spChg>
        <pc:spChg chg="del">
          <ac:chgData name="Anna-Maria Saarela" userId="c6fd2d3e-6063-45b1-b49c-2f057233427b" providerId="ADAL" clId="{290647E2-F268-490A-9D57-D1D9B4EA45C1}" dt="2025-05-14T08:42:01.214" v="61" actId="478"/>
          <ac:spMkLst>
            <pc:docMk/>
            <pc:sldMk cId="977931016" sldId="4431"/>
            <ac:spMk id="21" creationId="{ACDEDBE6-02DD-D2D2-0578-6327403669F1}"/>
          </ac:spMkLst>
        </pc:spChg>
        <pc:spChg chg="mod">
          <ac:chgData name="Anna-Maria Saarela" userId="c6fd2d3e-6063-45b1-b49c-2f057233427b" providerId="ADAL" clId="{290647E2-F268-490A-9D57-D1D9B4EA45C1}" dt="2025-05-14T08:42:19.443" v="64" actId="255"/>
          <ac:spMkLst>
            <pc:docMk/>
            <pc:sldMk cId="977931016" sldId="4431"/>
            <ac:spMk id="22" creationId="{8A70A850-598B-B621-7AAE-5F7127FF9084}"/>
          </ac:spMkLst>
        </pc:spChg>
        <pc:spChg chg="mod">
          <ac:chgData name="Anna-Maria Saarela" userId="c6fd2d3e-6063-45b1-b49c-2f057233427b" providerId="ADAL" clId="{290647E2-F268-490A-9D57-D1D9B4EA45C1}" dt="2025-05-14T08:43:00.387" v="73" actId="1076"/>
          <ac:spMkLst>
            <pc:docMk/>
            <pc:sldMk cId="977931016" sldId="4431"/>
            <ac:spMk id="75" creationId="{F5EE6516-B7A1-15D9-D6EC-3B161A19DDB6}"/>
          </ac:spMkLst>
        </pc:spChg>
        <pc:grpChg chg="mod">
          <ac:chgData name="Anna-Maria Saarela" userId="c6fd2d3e-6063-45b1-b49c-2f057233427b" providerId="ADAL" clId="{290647E2-F268-490A-9D57-D1D9B4EA45C1}" dt="2025-05-14T08:42:49.460" v="72" actId="1076"/>
          <ac:grpSpMkLst>
            <pc:docMk/>
            <pc:sldMk cId="977931016" sldId="4431"/>
            <ac:grpSpMk id="25" creationId="{AFB5CDAB-DBD9-3901-D3CA-5A531BBE129B}"/>
          </ac:grpSpMkLst>
        </pc:grpChg>
        <pc:grpChg chg="del">
          <ac:chgData name="Anna-Maria Saarela" userId="c6fd2d3e-6063-45b1-b49c-2f057233427b" providerId="ADAL" clId="{290647E2-F268-490A-9D57-D1D9B4EA45C1}" dt="2025-05-14T08:41:57.481" v="59" actId="478"/>
          <ac:grpSpMkLst>
            <pc:docMk/>
            <pc:sldMk cId="977931016" sldId="4431"/>
            <ac:grpSpMk id="47" creationId="{79D5BC05-05A0-3986-AE34-B7E4DFEE4546}"/>
          </ac:grpSpMkLst>
        </pc:grpChg>
      </pc:sldChg>
      <pc:sldChg chg="delSp modSp add mod">
        <pc:chgData name="Anna-Maria Saarela" userId="c6fd2d3e-6063-45b1-b49c-2f057233427b" providerId="ADAL" clId="{290647E2-F268-490A-9D57-D1D9B4EA45C1}" dt="2025-05-14T09:39:38.805" v="358" actId="20577"/>
        <pc:sldMkLst>
          <pc:docMk/>
          <pc:sldMk cId="1732116427" sldId="4432"/>
        </pc:sldMkLst>
        <pc:spChg chg="del">
          <ac:chgData name="Anna-Maria Saarela" userId="c6fd2d3e-6063-45b1-b49c-2f057233427b" providerId="ADAL" clId="{290647E2-F268-490A-9D57-D1D9B4EA45C1}" dt="2025-05-14T08:44:49.808" v="104" actId="478"/>
          <ac:spMkLst>
            <pc:docMk/>
            <pc:sldMk cId="1732116427" sldId="4432"/>
            <ac:spMk id="3" creationId="{00590637-D145-EE6F-0876-12DBFA0BDEB6}"/>
          </ac:spMkLst>
        </pc:spChg>
        <pc:spChg chg="del">
          <ac:chgData name="Anna-Maria Saarela" userId="c6fd2d3e-6063-45b1-b49c-2f057233427b" providerId="ADAL" clId="{290647E2-F268-490A-9D57-D1D9B4EA45C1}" dt="2025-05-14T08:44:20.453" v="96" actId="478"/>
          <ac:spMkLst>
            <pc:docMk/>
            <pc:sldMk cId="1732116427" sldId="4432"/>
            <ac:spMk id="11" creationId="{09AD600A-2961-1F7A-FA2E-1E4B8C6D3D30}"/>
          </ac:spMkLst>
        </pc:spChg>
        <pc:spChg chg="del">
          <ac:chgData name="Anna-Maria Saarela" userId="c6fd2d3e-6063-45b1-b49c-2f057233427b" providerId="ADAL" clId="{290647E2-F268-490A-9D57-D1D9B4EA45C1}" dt="2025-05-14T08:44:18.116" v="94" actId="478"/>
          <ac:spMkLst>
            <pc:docMk/>
            <pc:sldMk cId="1732116427" sldId="4432"/>
            <ac:spMk id="12" creationId="{581BC778-EA57-5D92-63F0-CFE537483396}"/>
          </ac:spMkLst>
        </pc:spChg>
        <pc:spChg chg="mod">
          <ac:chgData name="Anna-Maria Saarela" userId="c6fd2d3e-6063-45b1-b49c-2f057233427b" providerId="ADAL" clId="{290647E2-F268-490A-9D57-D1D9B4EA45C1}" dt="2025-05-14T08:44:33.582" v="100" actId="14100"/>
          <ac:spMkLst>
            <pc:docMk/>
            <pc:sldMk cId="1732116427" sldId="4432"/>
            <ac:spMk id="14" creationId="{E2DA27ED-1B1C-B2FC-141D-36B5316BC75D}"/>
          </ac:spMkLst>
        </pc:spChg>
        <pc:spChg chg="mod">
          <ac:chgData name="Anna-Maria Saarela" userId="c6fd2d3e-6063-45b1-b49c-2f057233427b" providerId="ADAL" clId="{290647E2-F268-490A-9D57-D1D9B4EA45C1}" dt="2025-05-14T08:44:44.817" v="103" actId="14100"/>
          <ac:spMkLst>
            <pc:docMk/>
            <pc:sldMk cId="1732116427" sldId="4432"/>
            <ac:spMk id="15" creationId="{7D873C63-4036-A21B-AE20-E80B5AD56805}"/>
          </ac:spMkLst>
        </pc:spChg>
        <pc:spChg chg="mod">
          <ac:chgData name="Anna-Maria Saarela" userId="c6fd2d3e-6063-45b1-b49c-2f057233427b" providerId="ADAL" clId="{290647E2-F268-490A-9D57-D1D9B4EA45C1}" dt="2025-05-14T08:45:04.478" v="109" actId="1076"/>
          <ac:spMkLst>
            <pc:docMk/>
            <pc:sldMk cId="1732116427" sldId="4432"/>
            <ac:spMk id="20" creationId="{F0A89F22-0DB3-2A40-15D1-8C08C713F9AF}"/>
          </ac:spMkLst>
        </pc:spChg>
        <pc:spChg chg="del">
          <ac:chgData name="Anna-Maria Saarela" userId="c6fd2d3e-6063-45b1-b49c-2f057233427b" providerId="ADAL" clId="{290647E2-F268-490A-9D57-D1D9B4EA45C1}" dt="2025-05-14T08:44:22.374" v="97" actId="478"/>
          <ac:spMkLst>
            <pc:docMk/>
            <pc:sldMk cId="1732116427" sldId="4432"/>
            <ac:spMk id="23" creationId="{5A3D6050-7ED2-EE1F-8195-ACF8C2BD7962}"/>
          </ac:spMkLst>
        </pc:spChg>
        <pc:spChg chg="mod">
          <ac:chgData name="Anna-Maria Saarela" userId="c6fd2d3e-6063-45b1-b49c-2f057233427b" providerId="ADAL" clId="{290647E2-F268-490A-9D57-D1D9B4EA45C1}" dt="2025-05-14T08:44:39.665" v="102" actId="255"/>
          <ac:spMkLst>
            <pc:docMk/>
            <pc:sldMk cId="1732116427" sldId="4432"/>
            <ac:spMk id="24" creationId="{F9E58409-65A8-EC63-B97D-570FEBF6D7EA}"/>
          </ac:spMkLst>
        </pc:spChg>
        <pc:spChg chg="mod">
          <ac:chgData name="Anna-Maria Saarela" userId="c6fd2d3e-6063-45b1-b49c-2f057233427b" providerId="ADAL" clId="{290647E2-F268-490A-9D57-D1D9B4EA45C1}" dt="2025-05-14T09:39:38.805" v="358" actId="20577"/>
          <ac:spMkLst>
            <pc:docMk/>
            <pc:sldMk cId="1732116427" sldId="4432"/>
            <ac:spMk id="74" creationId="{05F5D41F-1A1C-26A1-458C-5F130A6241E6}"/>
          </ac:spMkLst>
        </pc:spChg>
        <pc:grpChg chg="del">
          <ac:chgData name="Anna-Maria Saarela" userId="c6fd2d3e-6063-45b1-b49c-2f057233427b" providerId="ADAL" clId="{290647E2-F268-490A-9D57-D1D9B4EA45C1}" dt="2025-05-14T08:44:19.465" v="95" actId="478"/>
          <ac:grpSpMkLst>
            <pc:docMk/>
            <pc:sldMk cId="1732116427" sldId="4432"/>
            <ac:grpSpMk id="32" creationId="{3172B9D0-3D45-5B8D-E252-52C0BDBFAC42}"/>
          </ac:grpSpMkLst>
        </pc:grpChg>
        <pc:grpChg chg="mod">
          <ac:chgData name="Anna-Maria Saarela" userId="c6fd2d3e-6063-45b1-b49c-2f057233427b" providerId="ADAL" clId="{290647E2-F268-490A-9D57-D1D9B4EA45C1}" dt="2025-05-14T08:45:13.811" v="112" actId="1076"/>
          <ac:grpSpMkLst>
            <pc:docMk/>
            <pc:sldMk cId="1732116427" sldId="4432"/>
            <ac:grpSpMk id="65" creationId="{B764B1F4-C4AB-3F2E-F603-6B61AA61401E}"/>
          </ac:grpSpMkLst>
        </pc:grpChg>
      </pc:sldChg>
      <pc:sldChg chg="delSp modSp add mod">
        <pc:chgData name="Anna-Maria Saarela" userId="c6fd2d3e-6063-45b1-b49c-2f057233427b" providerId="ADAL" clId="{290647E2-F268-490A-9D57-D1D9B4EA45C1}" dt="2025-05-14T08:47:46.741" v="149" actId="1076"/>
        <pc:sldMkLst>
          <pc:docMk/>
          <pc:sldMk cId="292252958" sldId="4433"/>
        </pc:sldMkLst>
        <pc:spChg chg="del">
          <ac:chgData name="Anna-Maria Saarela" userId="c6fd2d3e-6063-45b1-b49c-2f057233427b" providerId="ADAL" clId="{290647E2-F268-490A-9D57-D1D9B4EA45C1}" dt="2025-05-14T08:47:00.850" v="138" actId="478"/>
          <ac:spMkLst>
            <pc:docMk/>
            <pc:sldMk cId="292252958" sldId="4433"/>
            <ac:spMk id="8" creationId="{313603E5-0611-6A79-046F-828DA1D4939A}"/>
          </ac:spMkLst>
        </pc:spChg>
        <pc:spChg chg="del">
          <ac:chgData name="Anna-Maria Saarela" userId="c6fd2d3e-6063-45b1-b49c-2f057233427b" providerId="ADAL" clId="{290647E2-F268-490A-9D57-D1D9B4EA45C1}" dt="2025-05-14T08:46:59.654" v="137" actId="478"/>
          <ac:spMkLst>
            <pc:docMk/>
            <pc:sldMk cId="292252958" sldId="4433"/>
            <ac:spMk id="9" creationId="{FA872E36-698C-E190-8A7C-E8565ABF143D}"/>
          </ac:spMkLst>
        </pc:spChg>
        <pc:spChg chg="mod">
          <ac:chgData name="Anna-Maria Saarela" userId="c6fd2d3e-6063-45b1-b49c-2f057233427b" providerId="ADAL" clId="{290647E2-F268-490A-9D57-D1D9B4EA45C1}" dt="2025-05-14T08:47:07.421" v="140" actId="14100"/>
          <ac:spMkLst>
            <pc:docMk/>
            <pc:sldMk cId="292252958" sldId="4433"/>
            <ac:spMk id="11" creationId="{33615B2B-803F-52C8-8230-393039D82CF4}"/>
          </ac:spMkLst>
        </pc:spChg>
        <pc:spChg chg="mod">
          <ac:chgData name="Anna-Maria Saarela" userId="c6fd2d3e-6063-45b1-b49c-2f057233427b" providerId="ADAL" clId="{290647E2-F268-490A-9D57-D1D9B4EA45C1}" dt="2025-05-14T08:47:23.869" v="143" actId="14100"/>
          <ac:spMkLst>
            <pc:docMk/>
            <pc:sldMk cId="292252958" sldId="4433"/>
            <ac:spMk id="12" creationId="{79C5BF1A-5865-06F7-6F05-E78656C0F881}"/>
          </ac:spMkLst>
        </pc:spChg>
        <pc:spChg chg="del">
          <ac:chgData name="Anna-Maria Saarela" userId="c6fd2d3e-6063-45b1-b49c-2f057233427b" providerId="ADAL" clId="{290647E2-F268-490A-9D57-D1D9B4EA45C1}" dt="2025-05-14T08:47:26.571" v="144" actId="478"/>
          <ac:spMkLst>
            <pc:docMk/>
            <pc:sldMk cId="292252958" sldId="4433"/>
            <ac:spMk id="17" creationId="{D780C1A4-FAFE-9CF4-9A65-826E823648C3}"/>
          </ac:spMkLst>
        </pc:spChg>
        <pc:spChg chg="mod">
          <ac:chgData name="Anna-Maria Saarela" userId="c6fd2d3e-6063-45b1-b49c-2f057233427b" providerId="ADAL" clId="{290647E2-F268-490A-9D57-D1D9B4EA45C1}" dt="2025-05-14T08:47:39.851" v="148" actId="1076"/>
          <ac:spMkLst>
            <pc:docMk/>
            <pc:sldMk cId="292252958" sldId="4433"/>
            <ac:spMk id="20" creationId="{EBD04693-03CE-0965-FE6C-3B830B259855}"/>
          </ac:spMkLst>
        </pc:spChg>
        <pc:spChg chg="del">
          <ac:chgData name="Anna-Maria Saarela" userId="c6fd2d3e-6063-45b1-b49c-2f057233427b" providerId="ADAL" clId="{290647E2-F268-490A-9D57-D1D9B4EA45C1}" dt="2025-05-14T08:47:02.075" v="139" actId="478"/>
          <ac:spMkLst>
            <pc:docMk/>
            <pc:sldMk cId="292252958" sldId="4433"/>
            <ac:spMk id="22" creationId="{67C405A9-7E13-6A8B-F243-6740B6A4BE8C}"/>
          </ac:spMkLst>
        </pc:spChg>
        <pc:spChg chg="mod">
          <ac:chgData name="Anna-Maria Saarela" userId="c6fd2d3e-6063-45b1-b49c-2f057233427b" providerId="ADAL" clId="{290647E2-F268-490A-9D57-D1D9B4EA45C1}" dt="2025-05-14T08:47:18.068" v="142" actId="255"/>
          <ac:spMkLst>
            <pc:docMk/>
            <pc:sldMk cId="292252958" sldId="4433"/>
            <ac:spMk id="23" creationId="{1A773D77-D04E-5FED-E5CE-E44F177A0431}"/>
          </ac:spMkLst>
        </pc:spChg>
        <pc:grpChg chg="del">
          <ac:chgData name="Anna-Maria Saarela" userId="c6fd2d3e-6063-45b1-b49c-2f057233427b" providerId="ADAL" clId="{290647E2-F268-490A-9D57-D1D9B4EA45C1}" dt="2025-05-14T08:46:58.251" v="136" actId="478"/>
          <ac:grpSpMkLst>
            <pc:docMk/>
            <pc:sldMk cId="292252958" sldId="4433"/>
            <ac:grpSpMk id="3" creationId="{65A060E4-06D8-FEE4-3D53-AD0191D84DB0}"/>
          </ac:grpSpMkLst>
        </pc:grpChg>
        <pc:grpChg chg="mod">
          <ac:chgData name="Anna-Maria Saarela" userId="c6fd2d3e-6063-45b1-b49c-2f057233427b" providerId="ADAL" clId="{290647E2-F268-490A-9D57-D1D9B4EA45C1}" dt="2025-05-14T08:47:46.741" v="149" actId="1076"/>
          <ac:grpSpMkLst>
            <pc:docMk/>
            <pc:sldMk cId="292252958" sldId="4433"/>
            <ac:grpSpMk id="32" creationId="{0B400F42-B5B1-97F4-F35F-3CC328272CCD}"/>
          </ac:grpSpMkLst>
        </pc:grpChg>
      </pc:sldChg>
      <pc:sldChg chg="delSp modSp add mod">
        <pc:chgData name="Anna-Maria Saarela" userId="c6fd2d3e-6063-45b1-b49c-2f057233427b" providerId="ADAL" clId="{290647E2-F268-490A-9D57-D1D9B4EA45C1}" dt="2025-05-14T09:16:01.349" v="228" actId="1076"/>
        <pc:sldMkLst>
          <pc:docMk/>
          <pc:sldMk cId="1528251853" sldId="4434"/>
        </pc:sldMkLst>
        <pc:spChg chg="del">
          <ac:chgData name="Anna-Maria Saarela" userId="c6fd2d3e-6063-45b1-b49c-2f057233427b" providerId="ADAL" clId="{290647E2-F268-490A-9D57-D1D9B4EA45C1}" dt="2025-05-14T09:10:28.051" v="178" actId="478"/>
          <ac:spMkLst>
            <pc:docMk/>
            <pc:sldMk cId="1528251853" sldId="4434"/>
            <ac:spMk id="4" creationId="{14B699B5-AB52-4ACB-F4C6-96A800BB8906}"/>
          </ac:spMkLst>
        </pc:spChg>
        <pc:spChg chg="del">
          <ac:chgData name="Anna-Maria Saarela" userId="c6fd2d3e-6063-45b1-b49c-2f057233427b" providerId="ADAL" clId="{290647E2-F268-490A-9D57-D1D9B4EA45C1}" dt="2025-05-14T09:10:28.051" v="178" actId="478"/>
          <ac:spMkLst>
            <pc:docMk/>
            <pc:sldMk cId="1528251853" sldId="4434"/>
            <ac:spMk id="5" creationId="{87750B05-E356-D74B-A2F7-C8FF1947A2F9}"/>
          </ac:spMkLst>
        </pc:spChg>
        <pc:spChg chg="del">
          <ac:chgData name="Anna-Maria Saarela" userId="c6fd2d3e-6063-45b1-b49c-2f057233427b" providerId="ADAL" clId="{290647E2-F268-490A-9D57-D1D9B4EA45C1}" dt="2025-05-14T09:10:28.051" v="178" actId="478"/>
          <ac:spMkLst>
            <pc:docMk/>
            <pc:sldMk cId="1528251853" sldId="4434"/>
            <ac:spMk id="6" creationId="{EDD2C5D5-F49F-E66A-64B7-B26471F282D1}"/>
          </ac:spMkLst>
        </pc:spChg>
        <pc:spChg chg="del">
          <ac:chgData name="Anna-Maria Saarela" userId="c6fd2d3e-6063-45b1-b49c-2f057233427b" providerId="ADAL" clId="{290647E2-F268-490A-9D57-D1D9B4EA45C1}" dt="2025-05-14T09:10:28.051" v="178" actId="478"/>
          <ac:spMkLst>
            <pc:docMk/>
            <pc:sldMk cId="1528251853" sldId="4434"/>
            <ac:spMk id="8" creationId="{F356903F-2498-0D49-081D-47A3BACCD613}"/>
          </ac:spMkLst>
        </pc:spChg>
        <pc:spChg chg="mod">
          <ac:chgData name="Anna-Maria Saarela" userId="c6fd2d3e-6063-45b1-b49c-2f057233427b" providerId="ADAL" clId="{290647E2-F268-490A-9D57-D1D9B4EA45C1}" dt="2025-05-14T09:10:48.648" v="181" actId="14100"/>
          <ac:spMkLst>
            <pc:docMk/>
            <pc:sldMk cId="1528251853" sldId="4434"/>
            <ac:spMk id="9" creationId="{989E9E00-EC22-18EC-7C9B-7B07DDDBAAB6}"/>
          </ac:spMkLst>
        </pc:spChg>
        <pc:spChg chg="del">
          <ac:chgData name="Anna-Maria Saarela" userId="c6fd2d3e-6063-45b1-b49c-2f057233427b" providerId="ADAL" clId="{290647E2-F268-490A-9D57-D1D9B4EA45C1}" dt="2025-05-14T09:10:28.051" v="178" actId="478"/>
          <ac:spMkLst>
            <pc:docMk/>
            <pc:sldMk cId="1528251853" sldId="4434"/>
            <ac:spMk id="10" creationId="{F5932911-5996-93CA-1C3B-34F7E88D4202}"/>
          </ac:spMkLst>
        </pc:spChg>
        <pc:spChg chg="mod">
          <ac:chgData name="Anna-Maria Saarela" userId="c6fd2d3e-6063-45b1-b49c-2f057233427b" providerId="ADAL" clId="{290647E2-F268-490A-9D57-D1D9B4EA45C1}" dt="2025-05-14T09:15:28.416" v="220" actId="14100"/>
          <ac:spMkLst>
            <pc:docMk/>
            <pc:sldMk cId="1528251853" sldId="4434"/>
            <ac:spMk id="11" creationId="{567A0DD1-BB35-316C-4036-0631FA4A462C}"/>
          </ac:spMkLst>
        </pc:spChg>
        <pc:spChg chg="del">
          <ac:chgData name="Anna-Maria Saarela" userId="c6fd2d3e-6063-45b1-b49c-2f057233427b" providerId="ADAL" clId="{290647E2-F268-490A-9D57-D1D9B4EA45C1}" dt="2025-05-14T09:10:28.051" v="178" actId="478"/>
          <ac:spMkLst>
            <pc:docMk/>
            <pc:sldMk cId="1528251853" sldId="4434"/>
            <ac:spMk id="12" creationId="{6C673DE6-CC1D-2266-0C95-78F3BCF742F9}"/>
          </ac:spMkLst>
        </pc:spChg>
        <pc:spChg chg="del">
          <ac:chgData name="Anna-Maria Saarela" userId="c6fd2d3e-6063-45b1-b49c-2f057233427b" providerId="ADAL" clId="{290647E2-F268-490A-9D57-D1D9B4EA45C1}" dt="2025-05-14T09:10:28.051" v="178" actId="478"/>
          <ac:spMkLst>
            <pc:docMk/>
            <pc:sldMk cId="1528251853" sldId="4434"/>
            <ac:spMk id="14" creationId="{F8D86BA6-C22D-E7DE-017C-81F8BC033F16}"/>
          </ac:spMkLst>
        </pc:spChg>
        <pc:spChg chg="del">
          <ac:chgData name="Anna-Maria Saarela" userId="c6fd2d3e-6063-45b1-b49c-2f057233427b" providerId="ADAL" clId="{290647E2-F268-490A-9D57-D1D9B4EA45C1}" dt="2025-05-14T09:10:28.051" v="178" actId="478"/>
          <ac:spMkLst>
            <pc:docMk/>
            <pc:sldMk cId="1528251853" sldId="4434"/>
            <ac:spMk id="16" creationId="{48FABF8E-673B-DF05-2D2C-B2A1BAE88006}"/>
          </ac:spMkLst>
        </pc:spChg>
        <pc:spChg chg="del">
          <ac:chgData name="Anna-Maria Saarela" userId="c6fd2d3e-6063-45b1-b49c-2f057233427b" providerId="ADAL" clId="{290647E2-F268-490A-9D57-D1D9B4EA45C1}" dt="2025-05-14T09:10:28.051" v="178" actId="478"/>
          <ac:spMkLst>
            <pc:docMk/>
            <pc:sldMk cId="1528251853" sldId="4434"/>
            <ac:spMk id="17" creationId="{608D8400-BFD2-12C4-41F2-8BFBEB977E75}"/>
          </ac:spMkLst>
        </pc:spChg>
        <pc:spChg chg="del">
          <ac:chgData name="Anna-Maria Saarela" userId="c6fd2d3e-6063-45b1-b49c-2f057233427b" providerId="ADAL" clId="{290647E2-F268-490A-9D57-D1D9B4EA45C1}" dt="2025-05-14T09:10:28.051" v="178" actId="478"/>
          <ac:spMkLst>
            <pc:docMk/>
            <pc:sldMk cId="1528251853" sldId="4434"/>
            <ac:spMk id="18" creationId="{3084CE8C-0E17-4153-7DC6-86F6BBE1232F}"/>
          </ac:spMkLst>
        </pc:spChg>
        <pc:spChg chg="mod">
          <ac:chgData name="Anna-Maria Saarela" userId="c6fd2d3e-6063-45b1-b49c-2f057233427b" providerId="ADAL" clId="{290647E2-F268-490A-9D57-D1D9B4EA45C1}" dt="2025-05-14T09:13:57.295" v="205" actId="1076"/>
          <ac:spMkLst>
            <pc:docMk/>
            <pc:sldMk cId="1528251853" sldId="4434"/>
            <ac:spMk id="19" creationId="{9D5A1B93-FD34-6DB8-8AF7-2853686C77E4}"/>
          </ac:spMkLst>
        </pc:spChg>
        <pc:spChg chg="mod">
          <ac:chgData name="Anna-Maria Saarela" userId="c6fd2d3e-6063-45b1-b49c-2f057233427b" providerId="ADAL" clId="{290647E2-F268-490A-9D57-D1D9B4EA45C1}" dt="2025-05-14T09:10:44.085" v="180" actId="14100"/>
          <ac:spMkLst>
            <pc:docMk/>
            <pc:sldMk cId="1528251853" sldId="4434"/>
            <ac:spMk id="20" creationId="{EDF36161-9BF8-F614-FCFE-91EC925E02E2}"/>
          </ac:spMkLst>
        </pc:spChg>
        <pc:spChg chg="mod">
          <ac:chgData name="Anna-Maria Saarela" userId="c6fd2d3e-6063-45b1-b49c-2f057233427b" providerId="ADAL" clId="{290647E2-F268-490A-9D57-D1D9B4EA45C1}" dt="2025-05-14T09:15:15.272" v="217" actId="14100"/>
          <ac:spMkLst>
            <pc:docMk/>
            <pc:sldMk cId="1528251853" sldId="4434"/>
            <ac:spMk id="21" creationId="{D7D19421-5314-B4CD-E280-1D76CA737C5C}"/>
          </ac:spMkLst>
        </pc:spChg>
        <pc:spChg chg="mod">
          <ac:chgData name="Anna-Maria Saarela" userId="c6fd2d3e-6063-45b1-b49c-2f057233427b" providerId="ADAL" clId="{290647E2-F268-490A-9D57-D1D9B4EA45C1}" dt="2025-05-14T09:15:21.964" v="219" actId="1076"/>
          <ac:spMkLst>
            <pc:docMk/>
            <pc:sldMk cId="1528251853" sldId="4434"/>
            <ac:spMk id="22" creationId="{05C69511-58ED-0D9C-9EB9-2BC084223990}"/>
          </ac:spMkLst>
        </pc:spChg>
        <pc:spChg chg="mod">
          <ac:chgData name="Anna-Maria Saarela" userId="c6fd2d3e-6063-45b1-b49c-2f057233427b" providerId="ADAL" clId="{290647E2-F268-490A-9D57-D1D9B4EA45C1}" dt="2025-05-14T09:14:00.151" v="206" actId="1076"/>
          <ac:spMkLst>
            <pc:docMk/>
            <pc:sldMk cId="1528251853" sldId="4434"/>
            <ac:spMk id="23" creationId="{8B87646D-852F-A567-B99C-49EB4BFFCD8E}"/>
          </ac:spMkLst>
        </pc:spChg>
        <pc:spChg chg="mod">
          <ac:chgData name="Anna-Maria Saarela" userId="c6fd2d3e-6063-45b1-b49c-2f057233427b" providerId="ADAL" clId="{290647E2-F268-490A-9D57-D1D9B4EA45C1}" dt="2025-05-14T09:15:01.917" v="215" actId="14100"/>
          <ac:spMkLst>
            <pc:docMk/>
            <pc:sldMk cId="1528251853" sldId="4434"/>
            <ac:spMk id="24" creationId="{2C75E972-1B27-C010-BE2D-89C0E567FEE4}"/>
          </ac:spMkLst>
        </pc:spChg>
        <pc:spChg chg="mod">
          <ac:chgData name="Anna-Maria Saarela" userId="c6fd2d3e-6063-45b1-b49c-2f057233427b" providerId="ADAL" clId="{290647E2-F268-490A-9D57-D1D9B4EA45C1}" dt="2025-05-14T09:15:41.784" v="223" actId="14100"/>
          <ac:spMkLst>
            <pc:docMk/>
            <pc:sldMk cId="1528251853" sldId="4434"/>
            <ac:spMk id="25" creationId="{16D4D48C-22D0-EA52-5FB4-2333390C7172}"/>
          </ac:spMkLst>
        </pc:spChg>
        <pc:spChg chg="mod">
          <ac:chgData name="Anna-Maria Saarela" userId="c6fd2d3e-6063-45b1-b49c-2f057233427b" providerId="ADAL" clId="{290647E2-F268-490A-9D57-D1D9B4EA45C1}" dt="2025-05-14T09:16:01.349" v="228" actId="1076"/>
          <ac:spMkLst>
            <pc:docMk/>
            <pc:sldMk cId="1528251853" sldId="4434"/>
            <ac:spMk id="26" creationId="{BB87F5E5-20E7-DCAD-91A7-A7FE6C76304D}"/>
          </ac:spMkLst>
        </pc:spChg>
        <pc:spChg chg="mod">
          <ac:chgData name="Anna-Maria Saarela" userId="c6fd2d3e-6063-45b1-b49c-2f057233427b" providerId="ADAL" clId="{290647E2-F268-490A-9D57-D1D9B4EA45C1}" dt="2025-05-14T09:14:21.219" v="212" actId="1076"/>
          <ac:spMkLst>
            <pc:docMk/>
            <pc:sldMk cId="1528251853" sldId="4434"/>
            <ac:spMk id="27" creationId="{F2718D33-2BDB-385A-B432-9B81A4781EBF}"/>
          </ac:spMkLst>
        </pc:spChg>
        <pc:grpChg chg="mod">
          <ac:chgData name="Anna-Maria Saarela" userId="c6fd2d3e-6063-45b1-b49c-2f057233427b" providerId="ADAL" clId="{290647E2-F268-490A-9D57-D1D9B4EA45C1}" dt="2025-05-14T09:15:06.647" v="216" actId="1076"/>
          <ac:grpSpMkLst>
            <pc:docMk/>
            <pc:sldMk cId="1528251853" sldId="4434"/>
            <ac:grpSpMk id="39" creationId="{14784810-DF35-D5DD-A253-9AF3795ECB0D}"/>
          </ac:grpSpMkLst>
        </pc:grpChg>
        <pc:grpChg chg="mod">
          <ac:chgData name="Anna-Maria Saarela" userId="c6fd2d3e-6063-45b1-b49c-2f057233427b" providerId="ADAL" clId="{290647E2-F268-490A-9D57-D1D9B4EA45C1}" dt="2025-05-14T09:14:02.990" v="207" actId="1076"/>
          <ac:grpSpMkLst>
            <pc:docMk/>
            <pc:sldMk cId="1528251853" sldId="4434"/>
            <ac:grpSpMk id="51" creationId="{99968626-5CE0-FBD8-4BDB-682616B6BA2B}"/>
          </ac:grpSpMkLst>
        </pc:grpChg>
        <pc:grpChg chg="mod">
          <ac:chgData name="Anna-Maria Saarela" userId="c6fd2d3e-6063-45b1-b49c-2f057233427b" providerId="ADAL" clId="{290647E2-F268-490A-9D57-D1D9B4EA45C1}" dt="2025-05-14T09:14:05.634" v="208" actId="1076"/>
          <ac:grpSpMkLst>
            <pc:docMk/>
            <pc:sldMk cId="1528251853" sldId="4434"/>
            <ac:grpSpMk id="75" creationId="{617D2A97-91C0-8C0F-D474-6D0162D49035}"/>
          </ac:grpSpMkLst>
        </pc:gr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E6B282E-B117-B940-84DA-9267D4C22CBD}" type="datetimeFigureOut">
              <a:rPr lang="en-US" smtClean="0"/>
              <a:t>5/22/2025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BE5DE82-CF29-044D-9158-06A811149881}" type="slidenum">
              <a:rPr lang="en-US" smtClean="0"/>
              <a:t>‹#›</a:t>
            </a:fld>
            <a:endParaRPr lang="en-US"/>
          </a:p>
        </p:txBody>
      </p:sp>
    </p:spTree>
    <p:extLst>
      <p:ext uri="{BB962C8B-B14F-4D97-AF65-F5344CB8AC3E}">
        <p14:creationId xmlns:p14="http://schemas.microsoft.com/office/powerpoint/2010/main" val="176198739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4BE5DE82-CF29-044D-9158-06A811149881}" type="slidenum">
              <a:rPr lang="en-US" smtClean="0"/>
              <a:t>1</a:t>
            </a:fld>
            <a:endParaRPr lang="en-US"/>
          </a:p>
        </p:txBody>
      </p:sp>
    </p:spTree>
    <p:extLst>
      <p:ext uri="{BB962C8B-B14F-4D97-AF65-F5344CB8AC3E}">
        <p14:creationId xmlns:p14="http://schemas.microsoft.com/office/powerpoint/2010/main" val="98008891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BE5DE82-CF29-044D-9158-06A81114988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2646821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4BE5DE82-CF29-044D-9158-06A811149881}" type="slidenum">
              <a:rPr lang="en-US" smtClean="0"/>
              <a:t>4</a:t>
            </a:fld>
            <a:endParaRPr lang="en-US"/>
          </a:p>
        </p:txBody>
      </p:sp>
    </p:spTree>
    <p:extLst>
      <p:ext uri="{BB962C8B-B14F-4D97-AF65-F5344CB8AC3E}">
        <p14:creationId xmlns:p14="http://schemas.microsoft.com/office/powerpoint/2010/main" val="319802823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20ED721-B42E-C59B-AAC8-A7DA0C2DDE3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C8BBC61-2941-39AB-040D-79066D47B85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B78F52E-83B3-E869-B9C9-F24CD5A72288}"/>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88813CEF-D2F3-4D6A-4ACF-887498E0E8A9}"/>
              </a:ext>
            </a:extLst>
          </p:cNvPr>
          <p:cNvSpPr>
            <a:spLocks noGrp="1"/>
          </p:cNvSpPr>
          <p:nvPr>
            <p:ph type="sldNum" sz="quarter" idx="5"/>
          </p:nvPr>
        </p:nvSpPr>
        <p:spPr/>
        <p:txBody>
          <a:bodyPr/>
          <a:lstStyle/>
          <a:p>
            <a:fld id="{4BE5DE82-CF29-044D-9158-06A811149881}" type="slidenum">
              <a:rPr lang="en-US" smtClean="0"/>
              <a:t>16</a:t>
            </a:fld>
            <a:endParaRPr lang="en-US"/>
          </a:p>
        </p:txBody>
      </p:sp>
    </p:spTree>
    <p:extLst>
      <p:ext uri="{BB962C8B-B14F-4D97-AF65-F5344CB8AC3E}">
        <p14:creationId xmlns:p14="http://schemas.microsoft.com/office/powerpoint/2010/main" val="65003645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D62193C-995E-D894-05EB-E0F31289437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6AD7F10-87AE-D04F-03B8-D66AC40781F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DD0729E-E949-5D22-F953-B2C7761D8280}"/>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EFC41AF3-DB13-16DC-761A-E9EC7E813681}"/>
              </a:ext>
            </a:extLst>
          </p:cNvPr>
          <p:cNvSpPr>
            <a:spLocks noGrp="1"/>
          </p:cNvSpPr>
          <p:nvPr>
            <p:ph type="sldNum" sz="quarter" idx="5"/>
          </p:nvPr>
        </p:nvSpPr>
        <p:spPr/>
        <p:txBody>
          <a:bodyPr/>
          <a:lstStyle/>
          <a:p>
            <a:fld id="{4BE5DE82-CF29-044D-9158-06A811149881}" type="slidenum">
              <a:rPr lang="en-US" smtClean="0"/>
              <a:t>27</a:t>
            </a:fld>
            <a:endParaRPr lang="en-US"/>
          </a:p>
        </p:txBody>
      </p:sp>
    </p:spTree>
    <p:extLst>
      <p:ext uri="{BB962C8B-B14F-4D97-AF65-F5344CB8AC3E}">
        <p14:creationId xmlns:p14="http://schemas.microsoft.com/office/powerpoint/2010/main" val="69164347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sz="2000" b="0" i="0" kern="1200" spc="0" dirty="0">
              <a:solidFill>
                <a:srgbClr val="0B3A5B"/>
              </a:solidFill>
              <a:latin typeface="+mn-lt"/>
              <a:ea typeface="+mn-ea"/>
              <a:cs typeface="+mn-cs"/>
            </a:endParaRPr>
          </a:p>
        </p:txBody>
      </p:sp>
      <p:sp>
        <p:nvSpPr>
          <p:cNvPr id="4" name="Dian numeron paikkamerkki 3"/>
          <p:cNvSpPr>
            <a:spLocks noGrp="1"/>
          </p:cNvSpPr>
          <p:nvPr>
            <p:ph type="sldNum" sz="quarter" idx="5"/>
          </p:nvPr>
        </p:nvSpPr>
        <p:spPr/>
        <p:txBody>
          <a:bodyPr/>
          <a:lstStyle/>
          <a:p>
            <a:fld id="{4BE5DE82-CF29-044D-9158-06A811149881}" type="slidenum">
              <a:rPr lang="en-US" smtClean="0"/>
              <a:t>29</a:t>
            </a:fld>
            <a:endParaRPr lang="en-US"/>
          </a:p>
        </p:txBody>
      </p:sp>
    </p:spTree>
    <p:extLst>
      <p:ext uri="{BB962C8B-B14F-4D97-AF65-F5344CB8AC3E}">
        <p14:creationId xmlns:p14="http://schemas.microsoft.com/office/powerpoint/2010/main" val="163613824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807029E-2C08-C1B1-6D76-45ED7349AEA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C07E577-15CA-2034-BB19-AE5A1CC5AE5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9025829-C23D-EE8E-5138-D6F4E2D97C4A}"/>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E0776F65-6177-E09C-6F6B-C673E0C04E9D}"/>
              </a:ext>
            </a:extLst>
          </p:cNvPr>
          <p:cNvSpPr>
            <a:spLocks noGrp="1"/>
          </p:cNvSpPr>
          <p:nvPr>
            <p:ph type="sldNum" sz="quarter" idx="5"/>
          </p:nvPr>
        </p:nvSpPr>
        <p:spPr/>
        <p:txBody>
          <a:bodyPr/>
          <a:lstStyle/>
          <a:p>
            <a:fld id="{4BE5DE82-CF29-044D-9158-06A811149881}" type="slidenum">
              <a:rPr lang="en-US" smtClean="0"/>
              <a:t>35</a:t>
            </a:fld>
            <a:endParaRPr lang="en-US"/>
          </a:p>
        </p:txBody>
      </p:sp>
    </p:spTree>
    <p:extLst>
      <p:ext uri="{BB962C8B-B14F-4D97-AF65-F5344CB8AC3E}">
        <p14:creationId xmlns:p14="http://schemas.microsoft.com/office/powerpoint/2010/main" val="417569505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BE5DE82-CF29-044D-9158-06A811149881}" type="slidenum">
              <a:rPr lang="en-US" smtClean="0"/>
              <a:t>48</a:t>
            </a:fld>
            <a:endParaRPr lang="en-US"/>
          </a:p>
        </p:txBody>
      </p:sp>
    </p:spTree>
    <p:extLst>
      <p:ext uri="{BB962C8B-B14F-4D97-AF65-F5344CB8AC3E}">
        <p14:creationId xmlns:p14="http://schemas.microsoft.com/office/powerpoint/2010/main" val="71721930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6.png"/><Relationship Id="rId1" Type="http://schemas.openxmlformats.org/officeDocument/2006/relationships/slideMaster" Target="../slideMasters/slideMaster1.xml"/><Relationship Id="rId4" Type="http://schemas.microsoft.com/office/2007/relationships/hdphoto" Target="../media/hdphoto1.wdp"/></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7.png"/><Relationship Id="rId1" Type="http://schemas.openxmlformats.org/officeDocument/2006/relationships/slideMaster" Target="../slideMasters/slideMaster1.xml"/><Relationship Id="rId4" Type="http://schemas.microsoft.com/office/2007/relationships/hdphoto" Target="../media/hdphoto1.wdp"/></Relationships>
</file>

<file path=ppt/slideLayouts/_rels/slideLayout18.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2.xml"/><Relationship Id="rId4" Type="http://schemas.openxmlformats.org/officeDocument/2006/relationships/image" Target="../media/image4.png"/></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9.png"/><Relationship Id="rId1" Type="http://schemas.openxmlformats.org/officeDocument/2006/relationships/slideMaster" Target="../slideMasters/slideMaster2.xml"/><Relationship Id="rId4" Type="http://schemas.microsoft.com/office/2007/relationships/hdphoto" Target="../media/hdphoto1.wdp"/></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0.png"/><Relationship Id="rId1" Type="http://schemas.openxmlformats.org/officeDocument/2006/relationships/slideMaster" Target="../slideMasters/slideMaster2.xml"/><Relationship Id="rId4" Type="http://schemas.microsoft.com/office/2007/relationships/hdphoto" Target="../media/hdphoto1.wdp"/></Relationships>
</file>

<file path=ppt/slideLayouts/_rels/slideLayout4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Font Typecae &amp; Size">
    <p:spTree>
      <p:nvGrpSpPr>
        <p:cNvPr id="1" name=""/>
        <p:cNvGrpSpPr/>
        <p:nvPr/>
      </p:nvGrpSpPr>
      <p:grpSpPr>
        <a:xfrm>
          <a:off x="0" y="0"/>
          <a:ext cx="0" cy="0"/>
          <a:chOff x="0" y="0"/>
          <a:chExt cx="0" cy="0"/>
        </a:xfrm>
      </p:grpSpPr>
      <p:sp>
        <p:nvSpPr>
          <p:cNvPr id="6" name="Rectangle 5"/>
          <p:cNvSpPr/>
          <p:nvPr userDrawn="1"/>
        </p:nvSpPr>
        <p:spPr>
          <a:xfrm>
            <a:off x="-2" y="-2"/>
            <a:ext cx="12192000" cy="6858001"/>
          </a:xfrm>
          <a:prstGeom prst="rect">
            <a:avLst/>
          </a:prstGeom>
          <a:solidFill>
            <a:srgbClr val="0946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userDrawn="1"/>
        </p:nvSpPr>
        <p:spPr>
          <a:xfrm>
            <a:off x="424669" y="528535"/>
            <a:ext cx="6498645" cy="769441"/>
          </a:xfrm>
          <a:prstGeom prst="rect">
            <a:avLst/>
          </a:prstGeom>
        </p:spPr>
        <p:txBody>
          <a:bodyPr wrap="square">
            <a:spAutoFit/>
          </a:bodyPr>
          <a:lstStyle/>
          <a:p>
            <a:pPr fontAlgn="base"/>
            <a:r>
              <a:rPr lang="en-IE" sz="4400" b="0" i="0" u="none" strike="noStrike" kern="1200" baseline="0">
                <a:solidFill>
                  <a:schemeClr val="bg1"/>
                </a:solidFill>
                <a:effectLst/>
                <a:latin typeface="+mn-lt"/>
                <a:ea typeface="+mn-ea"/>
                <a:cs typeface="+mn-cs"/>
                <a:sym typeface="Quattrocento Sans"/>
              </a:rPr>
              <a:t>FONT TYPEFACE &amp; SIZE</a:t>
            </a:r>
            <a:endParaRPr lang="en-IE" sz="3600" baseline="0">
              <a:solidFill>
                <a:schemeClr val="bg1"/>
              </a:solidFill>
              <a:latin typeface="+mn-lt"/>
              <a:ea typeface="Quattrocento Sans"/>
              <a:cs typeface="Quattrocento Sans"/>
              <a:sym typeface="Quattrocento Sans"/>
            </a:endParaRPr>
          </a:p>
        </p:txBody>
      </p:sp>
      <p:sp>
        <p:nvSpPr>
          <p:cNvPr id="8" name="Rectangle 7"/>
          <p:cNvSpPr/>
          <p:nvPr userDrawn="1"/>
        </p:nvSpPr>
        <p:spPr>
          <a:xfrm>
            <a:off x="7347983" y="564843"/>
            <a:ext cx="4589207" cy="4708981"/>
          </a:xfrm>
          <a:prstGeom prst="rect">
            <a:avLst/>
          </a:prstGeom>
        </p:spPr>
        <p:txBody>
          <a:bodyPr wrap="square">
            <a:spAutoFit/>
          </a:bodyPr>
          <a:lstStyle/>
          <a:p>
            <a:pPr fontAlgn="base"/>
            <a:r>
              <a:rPr lang="en-IE" sz="3000" b="0" i="0" u="none" strike="noStrike" kern="1200" dirty="0">
                <a:solidFill>
                  <a:schemeClr val="bg1"/>
                </a:solidFill>
                <a:effectLst/>
                <a:latin typeface="+mn-lt"/>
                <a:ea typeface="+mn-ea"/>
                <a:cs typeface="+mn-cs"/>
              </a:rPr>
              <a:t>PLEASE</a:t>
            </a:r>
            <a:r>
              <a:rPr lang="en-IE" sz="3000" b="0" i="0" u="none" strike="noStrike" kern="1200" baseline="0" dirty="0">
                <a:solidFill>
                  <a:schemeClr val="bg1"/>
                </a:solidFill>
                <a:effectLst/>
                <a:latin typeface="+mn-lt"/>
                <a:ea typeface="+mn-ea"/>
                <a:cs typeface="+mn-cs"/>
              </a:rPr>
              <a:t> ENSURE TO KEEP FONTS AS PER THE LAYOUT</a:t>
            </a:r>
            <a:endParaRPr lang="en-IE" sz="3000" b="0" i="0" u="none" strike="noStrike" kern="1200" dirty="0">
              <a:solidFill>
                <a:schemeClr val="bg1"/>
              </a:solidFill>
              <a:effectLst/>
              <a:latin typeface="+mn-lt"/>
              <a:ea typeface="+mn-ea"/>
              <a:cs typeface="+mn-cs"/>
            </a:endParaRPr>
          </a:p>
          <a:p>
            <a:pPr fontAlgn="base"/>
            <a:endParaRPr lang="en-IE" sz="3000" b="0" i="0" u="none" strike="noStrike" kern="1200" dirty="0">
              <a:solidFill>
                <a:schemeClr val="bg1"/>
              </a:solidFill>
              <a:effectLst/>
              <a:latin typeface="+mn-lt"/>
              <a:ea typeface="+mn-ea"/>
              <a:cs typeface="+mn-cs"/>
            </a:endParaRPr>
          </a:p>
          <a:p>
            <a:pPr marL="0" lvl="0" indent="0" algn="l" rtl="0">
              <a:spcBef>
                <a:spcPts val="0"/>
              </a:spcBef>
              <a:spcAft>
                <a:spcPts val="0"/>
              </a:spcAft>
              <a:buClr>
                <a:schemeClr val="dk1"/>
              </a:buClr>
              <a:buSzPts val="1100"/>
              <a:buFont typeface="Arial"/>
              <a:buNone/>
            </a:pPr>
            <a:r>
              <a:rPr lang="en-IE" sz="3000" b="0" i="0" u="none" strike="noStrike" kern="1200" dirty="0">
                <a:solidFill>
                  <a:schemeClr val="bg1"/>
                </a:solidFill>
                <a:effectLst/>
                <a:latin typeface="+mn-lt"/>
                <a:ea typeface="+mn-ea"/>
                <a:cs typeface="+mn-cs"/>
              </a:rPr>
              <a:t>48 point </a:t>
            </a:r>
            <a:r>
              <a:rPr lang="en-IE" sz="3000" b="0" i="0" u="none" strike="noStrike" kern="1200" baseline="0" dirty="0">
                <a:solidFill>
                  <a:schemeClr val="bg1"/>
                </a:solidFill>
                <a:effectLst/>
                <a:latin typeface="+mn-lt"/>
                <a:ea typeface="+mn-ea"/>
                <a:cs typeface="+mn-cs"/>
              </a:rPr>
              <a:t> -  </a:t>
            </a:r>
            <a:r>
              <a:rPr lang="en-IE" sz="3000" b="0" i="0" u="none" strike="noStrike" kern="1200" dirty="0">
                <a:solidFill>
                  <a:schemeClr val="bg1"/>
                </a:solidFill>
                <a:effectLst/>
                <a:latin typeface="+mn-lt"/>
                <a:ea typeface="+mn-ea"/>
                <a:cs typeface="+mn-cs"/>
              </a:rPr>
              <a:t>Divider</a:t>
            </a:r>
            <a:r>
              <a:rPr lang="en-IE" sz="3000" b="0" i="0" u="none" strike="noStrike" kern="1200" baseline="0" dirty="0">
                <a:solidFill>
                  <a:schemeClr val="bg1"/>
                </a:solidFill>
                <a:effectLst/>
                <a:latin typeface="+mn-lt"/>
                <a:ea typeface="+mn-ea"/>
                <a:cs typeface="+mn-cs"/>
              </a:rPr>
              <a:t> Slides</a:t>
            </a:r>
          </a:p>
          <a:p>
            <a:pPr marL="0" lvl="0" indent="0" algn="l" rtl="0">
              <a:spcBef>
                <a:spcPts val="0"/>
              </a:spcBef>
              <a:spcAft>
                <a:spcPts val="0"/>
              </a:spcAft>
              <a:buClr>
                <a:schemeClr val="dk1"/>
              </a:buClr>
              <a:buSzPts val="1100"/>
              <a:buFont typeface="Arial"/>
              <a:buNone/>
            </a:pPr>
            <a:endParaRPr lang="en-IE" sz="1000" b="1" baseline="0" dirty="0">
              <a:solidFill>
                <a:schemeClr val="bg1"/>
              </a:solidFill>
              <a:latin typeface="+mn-lt"/>
              <a:ea typeface="Quattrocento Sans"/>
              <a:cs typeface="Quattrocento Sans"/>
              <a:sym typeface="Quattrocento Sans"/>
            </a:endParaRPr>
          </a:p>
          <a:p>
            <a:pPr marL="0" marR="0" lvl="0" indent="0" algn="l" defTabSz="914400" rtl="0" eaLnBrk="1" fontAlgn="auto" latinLnBrk="0" hangingPunct="1">
              <a:lnSpc>
                <a:spcPct val="100000"/>
              </a:lnSpc>
              <a:spcBef>
                <a:spcPts val="0"/>
              </a:spcBef>
              <a:spcAft>
                <a:spcPts val="0"/>
              </a:spcAft>
              <a:buClr>
                <a:schemeClr val="dk1"/>
              </a:buClr>
              <a:buSzPts val="1100"/>
              <a:buFont typeface="Arial"/>
              <a:buNone/>
              <a:tabLst/>
              <a:defRPr/>
            </a:pPr>
            <a:r>
              <a:rPr lang="en-IE" sz="3000" b="0" i="0" u="none" strike="noStrike" kern="1200" dirty="0">
                <a:solidFill>
                  <a:schemeClr val="bg1"/>
                </a:solidFill>
                <a:effectLst/>
                <a:latin typeface="+mn-lt"/>
                <a:ea typeface="+mn-ea"/>
                <a:cs typeface="+mn-cs"/>
              </a:rPr>
              <a:t>36 point</a:t>
            </a:r>
            <a:r>
              <a:rPr lang="en-IE" sz="3000" b="0" i="0" u="none" strike="noStrike" kern="1200" baseline="0" dirty="0">
                <a:solidFill>
                  <a:schemeClr val="bg1"/>
                </a:solidFill>
                <a:effectLst/>
                <a:latin typeface="+mn-lt"/>
                <a:ea typeface="+mn-ea"/>
                <a:cs typeface="+mn-cs"/>
              </a:rPr>
              <a:t>  -  </a:t>
            </a:r>
            <a:r>
              <a:rPr lang="en-IE" sz="3000" b="0" i="0" u="none" strike="noStrike" kern="1200" dirty="0">
                <a:solidFill>
                  <a:schemeClr val="bg1"/>
                </a:solidFill>
                <a:effectLst/>
                <a:latin typeface="+mn-lt"/>
                <a:ea typeface="+mn-ea"/>
                <a:cs typeface="+mn-cs"/>
              </a:rPr>
              <a:t>Title Heading</a:t>
            </a:r>
          </a:p>
          <a:p>
            <a:pPr marL="0" marR="0" lvl="0" indent="0" algn="l" defTabSz="914400" rtl="0" eaLnBrk="1" fontAlgn="auto" latinLnBrk="0" hangingPunct="1">
              <a:lnSpc>
                <a:spcPct val="100000"/>
              </a:lnSpc>
              <a:spcBef>
                <a:spcPts val="0"/>
              </a:spcBef>
              <a:spcAft>
                <a:spcPts val="0"/>
              </a:spcAft>
              <a:buClr>
                <a:schemeClr val="dk1"/>
              </a:buClr>
              <a:buSzPts val="1100"/>
              <a:buFont typeface="Arial"/>
              <a:buNone/>
              <a:tabLst/>
              <a:defRPr/>
            </a:pPr>
            <a:endParaRPr lang="en-IE" sz="1000" b="0" i="0" u="none" strike="noStrike" kern="1200" dirty="0">
              <a:solidFill>
                <a:schemeClr val="bg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
                <a:schemeClr val="dk1"/>
              </a:buClr>
              <a:buSzPts val="1100"/>
              <a:buFont typeface="Arial"/>
              <a:buNone/>
              <a:tabLst/>
              <a:defRPr/>
            </a:pPr>
            <a:r>
              <a:rPr lang="en-IE" sz="3000" b="0" i="0" u="none" strike="noStrike" kern="1200" dirty="0">
                <a:solidFill>
                  <a:schemeClr val="bg1"/>
                </a:solidFill>
                <a:effectLst/>
                <a:latin typeface="+mn-lt"/>
                <a:ea typeface="+mn-ea"/>
                <a:cs typeface="+mn-cs"/>
              </a:rPr>
              <a:t>30 point</a:t>
            </a:r>
            <a:r>
              <a:rPr lang="en-IE" sz="3000" b="0" i="0" u="none" strike="noStrike" kern="1200" baseline="0" dirty="0">
                <a:solidFill>
                  <a:schemeClr val="bg1"/>
                </a:solidFill>
                <a:effectLst/>
                <a:latin typeface="+mn-lt"/>
                <a:ea typeface="+mn-ea"/>
                <a:cs typeface="+mn-cs"/>
              </a:rPr>
              <a:t>  -  </a:t>
            </a:r>
            <a:r>
              <a:rPr lang="en-IE" sz="3000" b="0" i="0" u="none" strike="noStrike" kern="1200" dirty="0">
                <a:solidFill>
                  <a:schemeClr val="bg1"/>
                </a:solidFill>
                <a:effectLst/>
                <a:latin typeface="+mn-lt"/>
                <a:ea typeface="+mn-ea"/>
                <a:cs typeface="+mn-cs"/>
              </a:rPr>
              <a:t>Sub-Titles</a:t>
            </a:r>
          </a:p>
          <a:p>
            <a:pPr marL="0" marR="0" lvl="0" indent="0" algn="l" defTabSz="914400" rtl="0" eaLnBrk="1" fontAlgn="auto" latinLnBrk="0" hangingPunct="1">
              <a:lnSpc>
                <a:spcPct val="100000"/>
              </a:lnSpc>
              <a:spcBef>
                <a:spcPts val="0"/>
              </a:spcBef>
              <a:spcAft>
                <a:spcPts val="0"/>
              </a:spcAft>
              <a:buClr>
                <a:schemeClr val="dk1"/>
              </a:buClr>
              <a:buSzPts val="1100"/>
              <a:buFont typeface="Arial"/>
              <a:buNone/>
              <a:tabLst/>
              <a:defRPr/>
            </a:pPr>
            <a:r>
              <a:rPr lang="en-IE" sz="3000" b="0" i="0" u="none" strike="noStrike" kern="1200" dirty="0">
                <a:solidFill>
                  <a:schemeClr val="bg1"/>
                </a:solidFill>
                <a:effectLst/>
                <a:latin typeface="+mn-lt"/>
                <a:ea typeface="+mn-ea"/>
                <a:cs typeface="+mn-cs"/>
              </a:rPr>
              <a:t>	</a:t>
            </a:r>
            <a:r>
              <a:rPr lang="en-IE" sz="3000" b="0" i="0" u="none" strike="noStrike" kern="1200" baseline="0" dirty="0">
                <a:solidFill>
                  <a:schemeClr val="bg1"/>
                </a:solidFill>
                <a:effectLst/>
                <a:latin typeface="+mn-lt"/>
                <a:ea typeface="+mn-ea"/>
                <a:cs typeface="+mn-cs"/>
              </a:rPr>
              <a:t>       </a:t>
            </a:r>
            <a:r>
              <a:rPr lang="en-IE" sz="3000" b="0" i="0" u="none" strike="noStrike" kern="1200" dirty="0">
                <a:solidFill>
                  <a:schemeClr val="bg1"/>
                </a:solidFill>
                <a:effectLst/>
                <a:latin typeface="+mn-lt"/>
                <a:ea typeface="+mn-ea"/>
                <a:cs typeface="+mn-cs"/>
              </a:rPr>
              <a:t>- Quotes	</a:t>
            </a:r>
          </a:p>
          <a:p>
            <a:pPr marL="0" marR="0" lvl="0" indent="0" algn="l" defTabSz="914400" rtl="0" eaLnBrk="1" fontAlgn="auto" latinLnBrk="0" hangingPunct="1">
              <a:lnSpc>
                <a:spcPct val="100000"/>
              </a:lnSpc>
              <a:spcBef>
                <a:spcPts val="0"/>
              </a:spcBef>
              <a:spcAft>
                <a:spcPts val="0"/>
              </a:spcAft>
              <a:buClr>
                <a:schemeClr val="dk1"/>
              </a:buClr>
              <a:buSzPts val="1100"/>
              <a:buFont typeface="Arial"/>
              <a:buNone/>
              <a:tabLst/>
              <a:defRPr/>
            </a:pPr>
            <a:endParaRPr lang="en-IE" sz="1000" b="0" i="0" u="none" strike="noStrike" kern="1200" dirty="0">
              <a:solidFill>
                <a:schemeClr val="bg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
                <a:schemeClr val="dk1"/>
              </a:buClr>
              <a:buSzPts val="1100"/>
              <a:buFont typeface="Arial"/>
              <a:buNone/>
              <a:tabLst/>
              <a:defRPr/>
            </a:pPr>
            <a:r>
              <a:rPr lang="en-IE" sz="3000" b="0" i="0" u="none" strike="noStrike" kern="1200" dirty="0">
                <a:solidFill>
                  <a:schemeClr val="bg1"/>
                </a:solidFill>
                <a:effectLst/>
                <a:latin typeface="+mn-lt"/>
                <a:ea typeface="+mn-ea"/>
                <a:cs typeface="+mn-cs"/>
              </a:rPr>
              <a:t>24 point</a:t>
            </a:r>
            <a:r>
              <a:rPr lang="en-IE" sz="3000" b="0" i="0" u="none" strike="noStrike" kern="1200" baseline="0" dirty="0">
                <a:solidFill>
                  <a:schemeClr val="bg1"/>
                </a:solidFill>
                <a:effectLst/>
                <a:latin typeface="+mn-lt"/>
                <a:ea typeface="+mn-ea"/>
                <a:cs typeface="+mn-cs"/>
              </a:rPr>
              <a:t>  -  </a:t>
            </a:r>
            <a:r>
              <a:rPr lang="en-IE" sz="3000" b="0" i="0" u="none" strike="noStrike" kern="1200" baseline="0" dirty="0">
                <a:solidFill>
                  <a:schemeClr val="bg1"/>
                </a:solidFill>
                <a:effectLst/>
                <a:latin typeface="+mn-lt"/>
                <a:ea typeface="Quattrocento Sans"/>
                <a:cs typeface="Quattrocento Sans"/>
                <a:sym typeface="Quattrocento Sans"/>
              </a:rPr>
              <a:t>Main </a:t>
            </a:r>
            <a:r>
              <a:rPr lang="en-IE" sz="3000" b="0" i="0" u="none" strike="noStrike" kern="1200" dirty="0">
                <a:solidFill>
                  <a:schemeClr val="bg1"/>
                </a:solidFill>
                <a:effectLst/>
                <a:latin typeface="+mn-lt"/>
                <a:ea typeface="+mn-ea"/>
                <a:cs typeface="+mn-cs"/>
              </a:rPr>
              <a:t>Text Body </a:t>
            </a:r>
            <a:endParaRPr lang="en-US" sz="3000" dirty="0">
              <a:solidFill>
                <a:schemeClr val="bg1"/>
              </a:solidFill>
            </a:endParaRPr>
          </a:p>
          <a:p>
            <a:pPr fontAlgn="base"/>
            <a:endParaRPr lang="en-IE" sz="3000" b="0" i="0" u="none" strike="noStrike" kern="1200" dirty="0">
              <a:solidFill>
                <a:schemeClr val="bg1"/>
              </a:solidFill>
              <a:effectLst/>
              <a:latin typeface="+mn-lt"/>
              <a:ea typeface="+mn-ea"/>
              <a:cs typeface="+mn-cs"/>
            </a:endParaRPr>
          </a:p>
        </p:txBody>
      </p:sp>
      <p:sp>
        <p:nvSpPr>
          <p:cNvPr id="9" name="Rectangle 8"/>
          <p:cNvSpPr/>
          <p:nvPr userDrawn="1"/>
        </p:nvSpPr>
        <p:spPr>
          <a:xfrm>
            <a:off x="424669" y="2014904"/>
            <a:ext cx="5845501" cy="2492990"/>
          </a:xfrm>
          <a:prstGeom prst="rect">
            <a:avLst/>
          </a:prstGeom>
        </p:spPr>
        <p:txBody>
          <a:bodyPr wrap="square">
            <a:spAutoFit/>
          </a:bodyPr>
          <a:lstStyle/>
          <a:p>
            <a:pPr marL="0" marR="0" indent="0" algn="l" defTabSz="914400" rtl="0" eaLnBrk="1" fontAlgn="base" latinLnBrk="0" hangingPunct="1">
              <a:lnSpc>
                <a:spcPct val="100000"/>
              </a:lnSpc>
              <a:spcBef>
                <a:spcPts val="0"/>
              </a:spcBef>
              <a:spcAft>
                <a:spcPts val="0"/>
              </a:spcAft>
              <a:buClrTx/>
              <a:buSzTx/>
              <a:buFontTx/>
              <a:buNone/>
              <a:tabLst/>
              <a:defRPr/>
            </a:pPr>
            <a:r>
              <a:rPr lang="en-IE" sz="2400" b="0" i="0" u="none" strike="noStrike" kern="1200" baseline="0">
                <a:solidFill>
                  <a:schemeClr val="bg1"/>
                </a:solidFill>
                <a:effectLst/>
                <a:latin typeface="+mn-lt"/>
                <a:ea typeface="+mn-ea"/>
                <a:cs typeface="+mn-cs"/>
                <a:sym typeface="Quattrocento Sans"/>
              </a:rPr>
              <a:t>Please ensure to keep the font sizes set as per the slide layouts. The font used throughout the </a:t>
            </a:r>
            <a:r>
              <a:rPr lang="en-IE" sz="2400" b="1" i="0" u="none" strike="noStrike" kern="1200" baseline="0">
                <a:solidFill>
                  <a:schemeClr val="bg1"/>
                </a:solidFill>
                <a:effectLst/>
                <a:latin typeface="+mn-lt"/>
                <a:ea typeface="+mn-ea"/>
                <a:cs typeface="+mn-cs"/>
                <a:sym typeface="Quattrocento Sans"/>
              </a:rPr>
              <a:t>waste2worth </a:t>
            </a:r>
            <a:r>
              <a:rPr lang="en-IE" sz="2400" b="0" i="0" u="none" strike="noStrike" kern="1200" baseline="0">
                <a:solidFill>
                  <a:schemeClr val="bg1"/>
                </a:solidFill>
                <a:effectLst/>
                <a:latin typeface="+mn-lt"/>
                <a:ea typeface="+mn-ea"/>
                <a:cs typeface="+mn-cs"/>
                <a:sym typeface="Quattrocento Sans"/>
              </a:rPr>
              <a:t>PowerPoint is</a:t>
            </a:r>
            <a:r>
              <a:rPr lang="is-IS" sz="2400" b="0" i="0" u="none" strike="noStrike" kern="1200" baseline="0">
                <a:solidFill>
                  <a:schemeClr val="bg1"/>
                </a:solidFill>
                <a:effectLst/>
                <a:latin typeface="+mn-lt"/>
                <a:ea typeface="+mn-ea"/>
                <a:cs typeface="+mn-cs"/>
                <a:sym typeface="Quattrocento Sans"/>
              </a:rPr>
              <a:t>….</a:t>
            </a:r>
          </a:p>
          <a:p>
            <a:pPr marL="0" marR="0" indent="0" algn="l" defTabSz="914400" rtl="0" eaLnBrk="1" fontAlgn="base" latinLnBrk="0" hangingPunct="1">
              <a:lnSpc>
                <a:spcPct val="100000"/>
              </a:lnSpc>
              <a:spcBef>
                <a:spcPts val="0"/>
              </a:spcBef>
              <a:spcAft>
                <a:spcPts val="0"/>
              </a:spcAft>
              <a:buClrTx/>
              <a:buSzTx/>
              <a:buFontTx/>
              <a:buNone/>
              <a:tabLst/>
              <a:defRPr/>
            </a:pPr>
            <a:endParaRPr lang="en-IE" sz="2400" b="0" i="0" u="none" strike="noStrike" kern="1200" baseline="0">
              <a:solidFill>
                <a:schemeClr val="bg1"/>
              </a:solidFill>
              <a:effectLst/>
              <a:latin typeface="+mn-lt"/>
              <a:ea typeface="+mn-ea"/>
              <a:cs typeface="+mn-cs"/>
              <a:sym typeface="Quattrocento Sans"/>
            </a:endParaRPr>
          </a:p>
          <a:p>
            <a:pPr fontAlgn="base"/>
            <a:endParaRPr lang="en-IE" sz="2400" b="0" i="0" u="none" strike="noStrike" kern="1200" baseline="0">
              <a:solidFill>
                <a:schemeClr val="bg1"/>
              </a:solidFill>
              <a:effectLst/>
              <a:latin typeface="+mn-lt"/>
              <a:ea typeface="+mn-ea"/>
              <a:cs typeface="+mn-cs"/>
              <a:sym typeface="Quattrocento Sans"/>
            </a:endParaRPr>
          </a:p>
          <a:p>
            <a:pPr fontAlgn="base"/>
            <a:r>
              <a:rPr lang="en-IE" sz="3600" b="1" i="1" baseline="0">
                <a:solidFill>
                  <a:schemeClr val="bg1"/>
                </a:solidFill>
                <a:latin typeface="+mn-lt"/>
                <a:ea typeface="Quattrocento Sans"/>
                <a:cs typeface="Quattrocento Sans"/>
                <a:sym typeface="Quattrocento Sans"/>
              </a:rPr>
              <a:t>Calibri</a:t>
            </a:r>
            <a:endParaRPr lang="en-IE" sz="3600" baseline="0">
              <a:solidFill>
                <a:schemeClr val="bg1"/>
              </a:solidFill>
              <a:latin typeface="+mn-lt"/>
              <a:ea typeface="Quattrocento Sans"/>
              <a:cs typeface="Quattrocento Sans"/>
              <a:sym typeface="Quattrocento Sans"/>
            </a:endParaRPr>
          </a:p>
        </p:txBody>
      </p:sp>
      <p:cxnSp>
        <p:nvCxnSpPr>
          <p:cNvPr id="10" name="Straight Connector 9"/>
          <p:cNvCxnSpPr/>
          <p:nvPr userDrawn="1"/>
        </p:nvCxnSpPr>
        <p:spPr>
          <a:xfrm>
            <a:off x="7098716" y="-1"/>
            <a:ext cx="0" cy="5540408"/>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userDrawn="1"/>
        </p:nvCxnSpPr>
        <p:spPr>
          <a:xfrm flipH="1">
            <a:off x="1" y="1620217"/>
            <a:ext cx="7098715"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12" name="Rectangle 11"/>
          <p:cNvSpPr/>
          <p:nvPr userDrawn="1"/>
        </p:nvSpPr>
        <p:spPr>
          <a:xfrm>
            <a:off x="0" y="5968370"/>
            <a:ext cx="12192000" cy="461665"/>
          </a:xfrm>
          <a:prstGeom prst="rect">
            <a:avLst/>
          </a:prstGeom>
        </p:spPr>
        <p:txBody>
          <a:bodyPr wrap="square">
            <a:spAutoFit/>
          </a:bodyPr>
          <a:lstStyle/>
          <a:p>
            <a:pPr algn="ctr"/>
            <a:r>
              <a:rPr lang="en-IE" sz="2400" kern="1200">
                <a:solidFill>
                  <a:schemeClr val="bg1"/>
                </a:solidFill>
                <a:effectLst/>
                <a:latin typeface="+mn-lt"/>
                <a:ea typeface="+mn-ea"/>
                <a:cs typeface="+mn-cs"/>
              </a:rPr>
              <a:t>*** </a:t>
            </a:r>
            <a:r>
              <a:rPr lang="en-IE" sz="2400" b="1" kern="1200">
                <a:solidFill>
                  <a:schemeClr val="bg1"/>
                </a:solidFill>
                <a:effectLst/>
                <a:latin typeface="+mn-lt"/>
                <a:ea typeface="+mn-ea"/>
                <a:cs typeface="+mn-cs"/>
              </a:rPr>
              <a:t>PLEASE DELETE THIS INSTRUCTION SLIDE BEFORE PRESENTING FINAL PRESENTATION </a:t>
            </a:r>
            <a:r>
              <a:rPr lang="en-IE" sz="2400" kern="1200">
                <a:solidFill>
                  <a:schemeClr val="bg1"/>
                </a:solidFill>
                <a:effectLst/>
                <a:latin typeface="+mn-lt"/>
                <a:ea typeface="+mn-ea"/>
                <a:cs typeface="+mn-cs"/>
              </a:rPr>
              <a:t>*** </a:t>
            </a:r>
            <a:endParaRPr lang="en-US" sz="2400" kern="1200">
              <a:solidFill>
                <a:schemeClr val="bg1"/>
              </a:solidFill>
              <a:effectLst/>
              <a:latin typeface="+mn-lt"/>
              <a:ea typeface="+mn-ea"/>
              <a:cs typeface="+mn-cs"/>
            </a:endParaRPr>
          </a:p>
        </p:txBody>
      </p:sp>
      <p:cxnSp>
        <p:nvCxnSpPr>
          <p:cNvPr id="13" name="Straight Connector 12"/>
          <p:cNvCxnSpPr/>
          <p:nvPr userDrawn="1"/>
        </p:nvCxnSpPr>
        <p:spPr>
          <a:xfrm flipH="1">
            <a:off x="2" y="5540407"/>
            <a:ext cx="12191998"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216543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Photo Slide - Navy">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93AAFE1C-CAAB-FF42-B37C-D72BBC37E445}"/>
              </a:ext>
            </a:extLst>
          </p:cNvPr>
          <p:cNvSpPr/>
          <p:nvPr userDrawn="1"/>
        </p:nvSpPr>
        <p:spPr>
          <a:xfrm>
            <a:off x="0" y="-1"/>
            <a:ext cx="6096000" cy="6844027"/>
          </a:xfrm>
          <a:prstGeom prst="rect">
            <a:avLst/>
          </a:prstGeom>
          <a:solidFill>
            <a:srgbClr val="0946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 Placeholder 17">
            <a:extLst>
              <a:ext uri="{FF2B5EF4-FFF2-40B4-BE49-F238E27FC236}">
                <a16:creationId xmlns:a16="http://schemas.microsoft.com/office/drawing/2014/main" id="{3333EE0C-C40D-F34B-991A-191081D0246E}"/>
              </a:ext>
            </a:extLst>
          </p:cNvPr>
          <p:cNvSpPr>
            <a:spLocks noGrp="1"/>
          </p:cNvSpPr>
          <p:nvPr userDrawn="1">
            <p:ph type="body" sz="quarter" idx="18" hasCustomPrompt="1"/>
          </p:nvPr>
        </p:nvSpPr>
        <p:spPr>
          <a:xfrm>
            <a:off x="701135" y="2344759"/>
            <a:ext cx="4867011" cy="3666574"/>
          </a:xfrm>
          <a:prstGeom prst="rect">
            <a:avLst/>
          </a:prstGeom>
        </p:spPr>
        <p:txBody>
          <a:bodyPr/>
          <a:lstStyle>
            <a:lvl1pPr algn="l">
              <a:buNone/>
              <a:defRPr sz="2400" b="0"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Click to type…</a:t>
            </a:r>
            <a:endParaRPr lang="en-US"/>
          </a:p>
        </p:txBody>
      </p:sp>
      <p:sp>
        <p:nvSpPr>
          <p:cNvPr id="14" name="Text Placeholder 23">
            <a:extLst>
              <a:ext uri="{FF2B5EF4-FFF2-40B4-BE49-F238E27FC236}">
                <a16:creationId xmlns:a16="http://schemas.microsoft.com/office/drawing/2014/main" id="{DE6190BE-8380-7B4A-9311-9BD61AE07324}"/>
              </a:ext>
            </a:extLst>
          </p:cNvPr>
          <p:cNvSpPr>
            <a:spLocks noGrp="1"/>
          </p:cNvSpPr>
          <p:nvPr userDrawn="1">
            <p:ph type="body" sz="quarter" idx="16" hasCustomPrompt="1"/>
          </p:nvPr>
        </p:nvSpPr>
        <p:spPr>
          <a:xfrm>
            <a:off x="701136" y="650590"/>
            <a:ext cx="4990998" cy="992652"/>
          </a:xfrm>
          <a:prstGeom prst="rect">
            <a:avLst/>
          </a:prstGeom>
        </p:spPr>
        <p:txBody>
          <a:bodyPr>
            <a:noAutofit/>
          </a:bodyPr>
          <a:lstStyle>
            <a:lvl1pPr marL="0" indent="0" algn="l">
              <a:buNone/>
              <a:defRPr sz="3600" b="1" i="0">
                <a:solidFill>
                  <a:schemeClr val="bg1"/>
                </a:solidFill>
                <a:latin typeface="+mn-lt"/>
              </a:defRPr>
            </a:lvl1pPr>
          </a:lstStyle>
          <a:p>
            <a:pPr lvl="0"/>
            <a:r>
              <a:rPr lang="en-US"/>
              <a:t>HEADING</a:t>
            </a:r>
          </a:p>
        </p:txBody>
      </p:sp>
      <p:sp>
        <p:nvSpPr>
          <p:cNvPr id="3" name="Picture Placeholder 2">
            <a:extLst>
              <a:ext uri="{FF2B5EF4-FFF2-40B4-BE49-F238E27FC236}">
                <a16:creationId xmlns:a16="http://schemas.microsoft.com/office/drawing/2014/main" id="{C43A9F2C-1870-B24C-AB88-FDD223351489}"/>
              </a:ext>
            </a:extLst>
          </p:cNvPr>
          <p:cNvSpPr>
            <a:spLocks noGrp="1"/>
          </p:cNvSpPr>
          <p:nvPr userDrawn="1">
            <p:ph type="pic" sz="quarter" idx="19"/>
          </p:nvPr>
        </p:nvSpPr>
        <p:spPr>
          <a:xfrm>
            <a:off x="6083676" y="0"/>
            <a:ext cx="5361066" cy="6858000"/>
          </a:xfrm>
          <a:prstGeom prst="rect">
            <a:avLst/>
          </a:prstGeom>
          <a:solidFill>
            <a:schemeClr val="bg1">
              <a:lumMod val="85000"/>
            </a:schemeClr>
          </a:solidFill>
        </p:spPr>
        <p:txBody>
          <a:bodyPr/>
          <a:lstStyle>
            <a:lvl1pPr marL="0" indent="0" algn="ctr">
              <a:buNone/>
              <a:defRPr>
                <a:solidFill>
                  <a:srgbClr val="000000"/>
                </a:solidFill>
              </a:defRPr>
            </a:lvl1pPr>
          </a:lstStyle>
          <a:p>
            <a:endParaRPr lang="en-US"/>
          </a:p>
        </p:txBody>
      </p:sp>
    </p:spTree>
    <p:extLst>
      <p:ext uri="{BB962C8B-B14F-4D97-AF65-F5344CB8AC3E}">
        <p14:creationId xmlns:p14="http://schemas.microsoft.com/office/powerpoint/2010/main" val="4920945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_Photo Slide - Navy">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93AAFE1C-CAAB-FF42-B37C-D72BBC37E445}"/>
              </a:ext>
            </a:extLst>
          </p:cNvPr>
          <p:cNvSpPr/>
          <p:nvPr userDrawn="1"/>
        </p:nvSpPr>
        <p:spPr>
          <a:xfrm>
            <a:off x="0" y="-1"/>
            <a:ext cx="7135906" cy="6844027"/>
          </a:xfrm>
          <a:prstGeom prst="rect">
            <a:avLst/>
          </a:prstGeom>
          <a:solidFill>
            <a:srgbClr val="0946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 Placeholder 17">
            <a:extLst>
              <a:ext uri="{FF2B5EF4-FFF2-40B4-BE49-F238E27FC236}">
                <a16:creationId xmlns:a16="http://schemas.microsoft.com/office/drawing/2014/main" id="{3333EE0C-C40D-F34B-991A-191081D0246E}"/>
              </a:ext>
            </a:extLst>
          </p:cNvPr>
          <p:cNvSpPr>
            <a:spLocks noGrp="1"/>
          </p:cNvSpPr>
          <p:nvPr userDrawn="1">
            <p:ph type="body" sz="quarter" idx="18" hasCustomPrompt="1"/>
          </p:nvPr>
        </p:nvSpPr>
        <p:spPr>
          <a:xfrm>
            <a:off x="701135" y="2344759"/>
            <a:ext cx="4867011" cy="3666574"/>
          </a:xfrm>
          <a:prstGeom prst="rect">
            <a:avLst/>
          </a:prstGeom>
        </p:spPr>
        <p:txBody>
          <a:bodyPr/>
          <a:lstStyle>
            <a:lvl1pPr algn="l">
              <a:buNone/>
              <a:defRPr sz="2400" b="0"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Click to type…</a:t>
            </a:r>
            <a:endParaRPr lang="en-US"/>
          </a:p>
        </p:txBody>
      </p:sp>
      <p:sp>
        <p:nvSpPr>
          <p:cNvPr id="14" name="Text Placeholder 23">
            <a:extLst>
              <a:ext uri="{FF2B5EF4-FFF2-40B4-BE49-F238E27FC236}">
                <a16:creationId xmlns:a16="http://schemas.microsoft.com/office/drawing/2014/main" id="{DE6190BE-8380-7B4A-9311-9BD61AE07324}"/>
              </a:ext>
            </a:extLst>
          </p:cNvPr>
          <p:cNvSpPr>
            <a:spLocks noGrp="1"/>
          </p:cNvSpPr>
          <p:nvPr userDrawn="1">
            <p:ph type="body" sz="quarter" idx="16" hasCustomPrompt="1"/>
          </p:nvPr>
        </p:nvSpPr>
        <p:spPr>
          <a:xfrm>
            <a:off x="701136" y="650590"/>
            <a:ext cx="4990998" cy="992652"/>
          </a:xfrm>
          <a:prstGeom prst="rect">
            <a:avLst/>
          </a:prstGeom>
        </p:spPr>
        <p:txBody>
          <a:bodyPr>
            <a:noAutofit/>
          </a:bodyPr>
          <a:lstStyle>
            <a:lvl1pPr marL="0" indent="0" algn="l">
              <a:buNone/>
              <a:defRPr sz="3600" b="1" i="0">
                <a:solidFill>
                  <a:schemeClr val="bg1"/>
                </a:solidFill>
                <a:latin typeface="+mn-lt"/>
              </a:defRPr>
            </a:lvl1pPr>
          </a:lstStyle>
          <a:p>
            <a:pPr lvl="0"/>
            <a:r>
              <a:rPr lang="en-US"/>
              <a:t>HEADING</a:t>
            </a:r>
          </a:p>
        </p:txBody>
      </p:sp>
      <p:sp>
        <p:nvSpPr>
          <p:cNvPr id="3" name="Picture Placeholder 2">
            <a:extLst>
              <a:ext uri="{FF2B5EF4-FFF2-40B4-BE49-F238E27FC236}">
                <a16:creationId xmlns:a16="http://schemas.microsoft.com/office/drawing/2014/main" id="{C43A9F2C-1870-B24C-AB88-FDD223351489}"/>
              </a:ext>
            </a:extLst>
          </p:cNvPr>
          <p:cNvSpPr>
            <a:spLocks noGrp="1"/>
          </p:cNvSpPr>
          <p:nvPr userDrawn="1">
            <p:ph type="pic" sz="quarter" idx="19"/>
          </p:nvPr>
        </p:nvSpPr>
        <p:spPr>
          <a:xfrm>
            <a:off x="7135906" y="0"/>
            <a:ext cx="4308836" cy="6858000"/>
          </a:xfrm>
          <a:prstGeom prst="rect">
            <a:avLst/>
          </a:prstGeom>
          <a:solidFill>
            <a:schemeClr val="bg1">
              <a:lumMod val="85000"/>
            </a:schemeClr>
          </a:solidFill>
        </p:spPr>
        <p:txBody>
          <a:bodyPr/>
          <a:lstStyle>
            <a:lvl1pPr marL="0" indent="0" algn="ctr">
              <a:buNone/>
              <a:defRPr>
                <a:solidFill>
                  <a:srgbClr val="000000"/>
                </a:solidFill>
              </a:defRPr>
            </a:lvl1pPr>
          </a:lstStyle>
          <a:p>
            <a:endParaRPr lang="en-US"/>
          </a:p>
        </p:txBody>
      </p:sp>
    </p:spTree>
    <p:extLst>
      <p:ext uri="{BB962C8B-B14F-4D97-AF65-F5344CB8AC3E}">
        <p14:creationId xmlns:p14="http://schemas.microsoft.com/office/powerpoint/2010/main" val="218011081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ext Slide 01 - Navy">
    <p:spTree>
      <p:nvGrpSpPr>
        <p:cNvPr id="1" name=""/>
        <p:cNvGrpSpPr/>
        <p:nvPr/>
      </p:nvGrpSpPr>
      <p:grpSpPr>
        <a:xfrm>
          <a:off x="0" y="0"/>
          <a:ext cx="0" cy="0"/>
          <a:chOff x="0" y="0"/>
          <a:chExt cx="0" cy="0"/>
        </a:xfrm>
      </p:grpSpPr>
      <p:sp>
        <p:nvSpPr>
          <p:cNvPr id="25" name="Rectangle 24">
            <a:extLst>
              <a:ext uri="{FF2B5EF4-FFF2-40B4-BE49-F238E27FC236}">
                <a16:creationId xmlns:a16="http://schemas.microsoft.com/office/drawing/2014/main" id="{B12430D4-5A20-E34A-B453-C45916527BDD}"/>
              </a:ext>
            </a:extLst>
          </p:cNvPr>
          <p:cNvSpPr/>
          <p:nvPr userDrawn="1"/>
        </p:nvSpPr>
        <p:spPr>
          <a:xfrm rot="16200000">
            <a:off x="2667000" y="-2667000"/>
            <a:ext cx="6858001" cy="12191999"/>
          </a:xfrm>
          <a:prstGeom prst="rect">
            <a:avLst/>
          </a:prstGeom>
          <a:solidFill>
            <a:srgbClr val="0946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a:extLst>
              <a:ext uri="{FF2B5EF4-FFF2-40B4-BE49-F238E27FC236}">
                <a16:creationId xmlns:a16="http://schemas.microsoft.com/office/drawing/2014/main" id="{E8CBC38E-5719-244A-86E1-80B051FD2826}"/>
              </a:ext>
            </a:extLst>
          </p:cNvPr>
          <p:cNvSpPr/>
          <p:nvPr userDrawn="1"/>
        </p:nvSpPr>
        <p:spPr>
          <a:xfrm rot="16200000">
            <a:off x="2858269" y="-2026298"/>
            <a:ext cx="6141020" cy="1091059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a</a:t>
            </a:r>
          </a:p>
        </p:txBody>
      </p:sp>
      <p:sp>
        <p:nvSpPr>
          <p:cNvPr id="17" name="Text Placeholder 23">
            <a:extLst>
              <a:ext uri="{FF2B5EF4-FFF2-40B4-BE49-F238E27FC236}">
                <a16:creationId xmlns:a16="http://schemas.microsoft.com/office/drawing/2014/main" id="{4E9CBE7F-838E-544D-B6D4-7D62C67F9194}"/>
              </a:ext>
            </a:extLst>
          </p:cNvPr>
          <p:cNvSpPr>
            <a:spLocks noGrp="1"/>
          </p:cNvSpPr>
          <p:nvPr>
            <p:ph type="body" sz="quarter" idx="16" hasCustomPrompt="1"/>
          </p:nvPr>
        </p:nvSpPr>
        <p:spPr>
          <a:xfrm>
            <a:off x="904856" y="826894"/>
            <a:ext cx="10052954" cy="803654"/>
          </a:xfrm>
          <a:prstGeom prst="rect">
            <a:avLst/>
          </a:prstGeom>
        </p:spPr>
        <p:txBody>
          <a:bodyPr>
            <a:noAutofit/>
          </a:bodyPr>
          <a:lstStyle>
            <a:lvl1pPr marL="0" indent="0" algn="l">
              <a:buNone/>
              <a:defRPr sz="3600" b="1" i="0">
                <a:solidFill>
                  <a:srgbClr val="09465E"/>
                </a:solidFill>
                <a:latin typeface="+mn-lt"/>
              </a:defRPr>
            </a:lvl1pPr>
          </a:lstStyle>
          <a:p>
            <a:pPr lvl="0"/>
            <a:r>
              <a:rPr lang="en-US"/>
              <a:t>HEADING</a:t>
            </a:r>
          </a:p>
        </p:txBody>
      </p:sp>
      <p:sp>
        <p:nvSpPr>
          <p:cNvPr id="10" name="Text Placeholder 17">
            <a:extLst>
              <a:ext uri="{FF2B5EF4-FFF2-40B4-BE49-F238E27FC236}">
                <a16:creationId xmlns:a16="http://schemas.microsoft.com/office/drawing/2014/main" id="{71025D5F-47AA-FBBA-2FE0-7693F9B58131}"/>
              </a:ext>
            </a:extLst>
          </p:cNvPr>
          <p:cNvSpPr>
            <a:spLocks noGrp="1"/>
          </p:cNvSpPr>
          <p:nvPr>
            <p:ph type="body" sz="quarter" idx="19" hasCustomPrompt="1"/>
          </p:nvPr>
        </p:nvSpPr>
        <p:spPr>
          <a:xfrm>
            <a:off x="904856" y="1989039"/>
            <a:ext cx="10052954" cy="4250335"/>
          </a:xfrm>
          <a:prstGeom prst="rect">
            <a:avLst/>
          </a:prstGeom>
        </p:spPr>
        <p:txBody>
          <a:bodyPr/>
          <a:lstStyle>
            <a:lvl1pPr algn="l">
              <a:lnSpc>
                <a:spcPts val="2480"/>
              </a:lnSpc>
              <a:spcBef>
                <a:spcPts val="0"/>
              </a:spcBef>
              <a:buNone/>
              <a:defRPr sz="2400" b="0" i="0" spc="0">
                <a:solidFill>
                  <a:srgbClr val="09465E"/>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Click to type…</a:t>
            </a:r>
            <a:endParaRPr lang="en-US"/>
          </a:p>
        </p:txBody>
      </p:sp>
      <p:grpSp>
        <p:nvGrpSpPr>
          <p:cNvPr id="2" name="Group 1">
            <a:extLst>
              <a:ext uri="{FF2B5EF4-FFF2-40B4-BE49-F238E27FC236}">
                <a16:creationId xmlns:a16="http://schemas.microsoft.com/office/drawing/2014/main" id="{4012C1F7-9DB5-D4A1-4CA8-2FE36416B1FD}"/>
              </a:ext>
            </a:extLst>
          </p:cNvPr>
          <p:cNvGrpSpPr/>
          <p:nvPr userDrawn="1"/>
        </p:nvGrpSpPr>
        <p:grpSpPr>
          <a:xfrm>
            <a:off x="11656052" y="3880526"/>
            <a:ext cx="281949" cy="2748511"/>
            <a:chOff x="7176656" y="8423488"/>
            <a:chExt cx="190704" cy="1859031"/>
          </a:xfrm>
        </p:grpSpPr>
        <p:cxnSp>
          <p:nvCxnSpPr>
            <p:cNvPr id="3" name="Straight Connector 2">
              <a:extLst>
                <a:ext uri="{FF2B5EF4-FFF2-40B4-BE49-F238E27FC236}">
                  <a16:creationId xmlns:a16="http://schemas.microsoft.com/office/drawing/2014/main" id="{F6E18385-AA0E-B54F-6007-CDB2202690B7}"/>
                </a:ext>
              </a:extLst>
            </p:cNvPr>
            <p:cNvCxnSpPr/>
            <p:nvPr userDrawn="1"/>
          </p:nvCxnSpPr>
          <p:spPr>
            <a:xfrm>
              <a:off x="7176656" y="10282519"/>
              <a:ext cx="190704" cy="0"/>
            </a:xfrm>
            <a:prstGeom prst="line">
              <a:avLst/>
            </a:prstGeom>
            <a:ln w="12700">
              <a:solidFill>
                <a:srgbClr val="60BA47"/>
              </a:solidFill>
            </a:ln>
          </p:spPr>
          <p:style>
            <a:lnRef idx="1">
              <a:schemeClr val="accent1"/>
            </a:lnRef>
            <a:fillRef idx="0">
              <a:schemeClr val="accent1"/>
            </a:fillRef>
            <a:effectRef idx="0">
              <a:schemeClr val="accent1"/>
            </a:effectRef>
            <a:fontRef idx="minor">
              <a:schemeClr val="tx1"/>
            </a:fontRef>
          </p:style>
        </p:cxnSp>
        <p:pic>
          <p:nvPicPr>
            <p:cNvPr id="4" name="Picture 3">
              <a:extLst>
                <a:ext uri="{FF2B5EF4-FFF2-40B4-BE49-F238E27FC236}">
                  <a16:creationId xmlns:a16="http://schemas.microsoft.com/office/drawing/2014/main" id="{5F2F393F-BDAA-1B2F-FA95-938377142D01}"/>
                </a:ext>
              </a:extLst>
            </p:cNvPr>
            <p:cNvPicPr>
              <a:picLocks noChangeAspect="1"/>
            </p:cNvPicPr>
            <p:nvPr userDrawn="1"/>
          </p:nvPicPr>
          <p:blipFill rotWithShape="1">
            <a:blip r:embed="rId2" cstate="screen">
              <a:biLevel thresh="25000"/>
              <a:extLst>
                <a:ext uri="{BEBA8EAE-BF5A-486C-A8C5-ECC9F3942E4B}">
                  <a14:imgProps xmlns:a14="http://schemas.microsoft.com/office/drawing/2010/main">
                    <a14:imgLayer r:embed="rId3">
                      <a14:imgEffect>
                        <a14:saturation sat="0"/>
                      </a14:imgEffect>
                    </a14:imgLayer>
                  </a14:imgProps>
                </a:ext>
                <a:ext uri="{28A0092B-C50C-407E-A947-70E740481C1C}">
                  <a14:useLocalDpi xmlns:a14="http://schemas.microsoft.com/office/drawing/2010/main"/>
                </a:ext>
              </a:extLst>
            </a:blip>
            <a:srcRect/>
            <a:stretch/>
          </p:blipFill>
          <p:spPr>
            <a:xfrm rot="16200000">
              <a:off x="6377328" y="9251339"/>
              <a:ext cx="1806222" cy="150519"/>
            </a:xfrm>
            <a:prstGeom prst="rect">
              <a:avLst/>
            </a:prstGeom>
          </p:spPr>
        </p:pic>
      </p:grpSp>
    </p:spTree>
    <p:extLst>
      <p:ext uri="{BB962C8B-B14F-4D97-AF65-F5344CB8AC3E}">
        <p14:creationId xmlns:p14="http://schemas.microsoft.com/office/powerpoint/2010/main" val="276152407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ext Slide 02 - Navy">
    <p:spTree>
      <p:nvGrpSpPr>
        <p:cNvPr id="1" name=""/>
        <p:cNvGrpSpPr/>
        <p:nvPr/>
      </p:nvGrpSpPr>
      <p:grpSpPr>
        <a:xfrm>
          <a:off x="0" y="0"/>
          <a:ext cx="0" cy="0"/>
          <a:chOff x="0" y="0"/>
          <a:chExt cx="0" cy="0"/>
        </a:xfrm>
      </p:grpSpPr>
      <p:sp>
        <p:nvSpPr>
          <p:cNvPr id="25" name="Rectangle 24">
            <a:extLst>
              <a:ext uri="{FF2B5EF4-FFF2-40B4-BE49-F238E27FC236}">
                <a16:creationId xmlns:a16="http://schemas.microsoft.com/office/drawing/2014/main" id="{B12430D4-5A20-E34A-B453-C45916527BDD}"/>
              </a:ext>
            </a:extLst>
          </p:cNvPr>
          <p:cNvSpPr/>
          <p:nvPr userDrawn="1"/>
        </p:nvSpPr>
        <p:spPr>
          <a:xfrm rot="16200000">
            <a:off x="5088466" y="-5088468"/>
            <a:ext cx="2015069" cy="12191999"/>
          </a:xfrm>
          <a:prstGeom prst="rect">
            <a:avLst/>
          </a:prstGeom>
          <a:solidFill>
            <a:srgbClr val="0946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 Placeholder 23">
            <a:extLst>
              <a:ext uri="{FF2B5EF4-FFF2-40B4-BE49-F238E27FC236}">
                <a16:creationId xmlns:a16="http://schemas.microsoft.com/office/drawing/2014/main" id="{4E9CBE7F-838E-544D-B6D4-7D62C67F9194}"/>
              </a:ext>
            </a:extLst>
          </p:cNvPr>
          <p:cNvSpPr>
            <a:spLocks noGrp="1"/>
          </p:cNvSpPr>
          <p:nvPr>
            <p:ph type="body" sz="quarter" idx="16" hasCustomPrompt="1"/>
          </p:nvPr>
        </p:nvSpPr>
        <p:spPr>
          <a:xfrm>
            <a:off x="904856" y="826894"/>
            <a:ext cx="10479218" cy="803654"/>
          </a:xfrm>
          <a:prstGeom prst="rect">
            <a:avLst/>
          </a:prstGeom>
        </p:spPr>
        <p:txBody>
          <a:bodyPr>
            <a:noAutofit/>
          </a:bodyPr>
          <a:lstStyle>
            <a:lvl1pPr marL="0" indent="0" algn="l">
              <a:buNone/>
              <a:defRPr sz="3600" b="1" i="0">
                <a:solidFill>
                  <a:schemeClr val="bg1"/>
                </a:solidFill>
                <a:latin typeface="+mn-lt"/>
              </a:defRPr>
            </a:lvl1pPr>
          </a:lstStyle>
          <a:p>
            <a:pPr lvl="0"/>
            <a:r>
              <a:rPr lang="en-US"/>
              <a:t>HEADING</a:t>
            </a:r>
          </a:p>
        </p:txBody>
      </p:sp>
      <p:sp>
        <p:nvSpPr>
          <p:cNvPr id="9" name="Text Placeholder 17">
            <a:extLst>
              <a:ext uri="{FF2B5EF4-FFF2-40B4-BE49-F238E27FC236}">
                <a16:creationId xmlns:a16="http://schemas.microsoft.com/office/drawing/2014/main" id="{F5EF1E6A-D856-4FE0-238B-7C2B7B463D34}"/>
              </a:ext>
            </a:extLst>
          </p:cNvPr>
          <p:cNvSpPr>
            <a:spLocks noGrp="1"/>
          </p:cNvSpPr>
          <p:nvPr>
            <p:ph type="body" sz="quarter" idx="19" hasCustomPrompt="1"/>
          </p:nvPr>
        </p:nvSpPr>
        <p:spPr>
          <a:xfrm>
            <a:off x="904856" y="2457445"/>
            <a:ext cx="10479218" cy="3781929"/>
          </a:xfrm>
          <a:prstGeom prst="rect">
            <a:avLst/>
          </a:prstGeom>
        </p:spPr>
        <p:txBody>
          <a:bodyPr/>
          <a:lstStyle>
            <a:lvl1pPr algn="l">
              <a:lnSpc>
                <a:spcPts val="2480"/>
              </a:lnSpc>
              <a:spcBef>
                <a:spcPts val="0"/>
              </a:spcBef>
              <a:buNone/>
              <a:defRPr sz="2400" b="0" i="0" spc="0">
                <a:solidFill>
                  <a:srgbClr val="09465E"/>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Click to type…</a:t>
            </a:r>
            <a:endParaRPr lang="en-US"/>
          </a:p>
        </p:txBody>
      </p:sp>
    </p:spTree>
    <p:extLst>
      <p:ext uri="{BB962C8B-B14F-4D97-AF65-F5344CB8AC3E}">
        <p14:creationId xmlns:p14="http://schemas.microsoft.com/office/powerpoint/2010/main" val="324481002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ext Slide 03 - Navy">
    <p:spTree>
      <p:nvGrpSpPr>
        <p:cNvPr id="1" name=""/>
        <p:cNvGrpSpPr/>
        <p:nvPr/>
      </p:nvGrpSpPr>
      <p:grpSpPr>
        <a:xfrm>
          <a:off x="0" y="0"/>
          <a:ext cx="0" cy="0"/>
          <a:chOff x="0" y="0"/>
          <a:chExt cx="0" cy="0"/>
        </a:xfrm>
      </p:grpSpPr>
      <p:sp>
        <p:nvSpPr>
          <p:cNvPr id="25" name="Rectangle 24">
            <a:extLst>
              <a:ext uri="{FF2B5EF4-FFF2-40B4-BE49-F238E27FC236}">
                <a16:creationId xmlns:a16="http://schemas.microsoft.com/office/drawing/2014/main" id="{B12430D4-5A20-E34A-B453-C45916527BDD}"/>
              </a:ext>
            </a:extLst>
          </p:cNvPr>
          <p:cNvSpPr/>
          <p:nvPr userDrawn="1"/>
        </p:nvSpPr>
        <p:spPr>
          <a:xfrm rot="16200000">
            <a:off x="2667000" y="-2667000"/>
            <a:ext cx="6858001" cy="12191999"/>
          </a:xfrm>
          <a:prstGeom prst="rect">
            <a:avLst/>
          </a:prstGeom>
          <a:solidFill>
            <a:srgbClr val="0946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a:extLst>
              <a:ext uri="{FF2B5EF4-FFF2-40B4-BE49-F238E27FC236}">
                <a16:creationId xmlns:a16="http://schemas.microsoft.com/office/drawing/2014/main" id="{E8CBC38E-5719-244A-86E1-80B051FD2826}"/>
              </a:ext>
            </a:extLst>
          </p:cNvPr>
          <p:cNvSpPr/>
          <p:nvPr userDrawn="1"/>
        </p:nvSpPr>
        <p:spPr>
          <a:xfrm rot="16200000">
            <a:off x="4865194" y="-19370"/>
            <a:ext cx="6141020" cy="689673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a</a:t>
            </a:r>
          </a:p>
        </p:txBody>
      </p:sp>
      <p:sp>
        <p:nvSpPr>
          <p:cNvPr id="16" name="Text Placeholder 17">
            <a:extLst>
              <a:ext uri="{FF2B5EF4-FFF2-40B4-BE49-F238E27FC236}">
                <a16:creationId xmlns:a16="http://schemas.microsoft.com/office/drawing/2014/main" id="{D0B40E03-4D53-DB4A-A30A-ADFB290F4B3E}"/>
              </a:ext>
            </a:extLst>
          </p:cNvPr>
          <p:cNvSpPr>
            <a:spLocks noGrp="1"/>
          </p:cNvSpPr>
          <p:nvPr>
            <p:ph type="body" sz="quarter" idx="18" hasCustomPrompt="1"/>
          </p:nvPr>
        </p:nvSpPr>
        <p:spPr>
          <a:xfrm>
            <a:off x="4825907" y="826894"/>
            <a:ext cx="6341766" cy="5166427"/>
          </a:xfrm>
          <a:prstGeom prst="rect">
            <a:avLst/>
          </a:prstGeom>
        </p:spPr>
        <p:txBody>
          <a:bodyPr/>
          <a:lstStyle>
            <a:lvl1pPr algn="l">
              <a:lnSpc>
                <a:spcPts val="2480"/>
              </a:lnSpc>
              <a:spcBef>
                <a:spcPts val="0"/>
              </a:spcBef>
              <a:buNone/>
              <a:defRPr sz="2400" b="0" i="0" spc="0">
                <a:solidFill>
                  <a:srgbClr val="09465E"/>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Click to type…</a:t>
            </a:r>
            <a:endParaRPr lang="en-US"/>
          </a:p>
        </p:txBody>
      </p:sp>
      <p:sp>
        <p:nvSpPr>
          <p:cNvPr id="17" name="Text Placeholder 23">
            <a:extLst>
              <a:ext uri="{FF2B5EF4-FFF2-40B4-BE49-F238E27FC236}">
                <a16:creationId xmlns:a16="http://schemas.microsoft.com/office/drawing/2014/main" id="{4E9CBE7F-838E-544D-B6D4-7D62C67F9194}"/>
              </a:ext>
            </a:extLst>
          </p:cNvPr>
          <p:cNvSpPr>
            <a:spLocks noGrp="1"/>
          </p:cNvSpPr>
          <p:nvPr>
            <p:ph type="body" sz="quarter" idx="16" hasCustomPrompt="1"/>
          </p:nvPr>
        </p:nvSpPr>
        <p:spPr>
          <a:xfrm>
            <a:off x="600999" y="835090"/>
            <a:ext cx="3125818" cy="1774519"/>
          </a:xfrm>
          <a:prstGeom prst="rect">
            <a:avLst/>
          </a:prstGeom>
        </p:spPr>
        <p:txBody>
          <a:bodyPr>
            <a:noAutofit/>
          </a:bodyPr>
          <a:lstStyle>
            <a:lvl1pPr marL="0" indent="0" algn="l">
              <a:buNone/>
              <a:defRPr sz="3600" b="1" i="0">
                <a:solidFill>
                  <a:schemeClr val="bg1"/>
                </a:solidFill>
                <a:latin typeface="+mn-lt"/>
              </a:defRPr>
            </a:lvl1pPr>
          </a:lstStyle>
          <a:p>
            <a:pPr lvl="0"/>
            <a:r>
              <a:rPr lang="en-US"/>
              <a:t>HEADING</a:t>
            </a:r>
          </a:p>
        </p:txBody>
      </p:sp>
      <p:grpSp>
        <p:nvGrpSpPr>
          <p:cNvPr id="2" name="Group 1">
            <a:extLst>
              <a:ext uri="{FF2B5EF4-FFF2-40B4-BE49-F238E27FC236}">
                <a16:creationId xmlns:a16="http://schemas.microsoft.com/office/drawing/2014/main" id="{D9E23762-66D8-6BC5-63EA-7A1ECAE76A2F}"/>
              </a:ext>
            </a:extLst>
          </p:cNvPr>
          <p:cNvGrpSpPr/>
          <p:nvPr userDrawn="1"/>
        </p:nvGrpSpPr>
        <p:grpSpPr>
          <a:xfrm>
            <a:off x="11656052" y="3880526"/>
            <a:ext cx="281949" cy="2748511"/>
            <a:chOff x="7176656" y="8423488"/>
            <a:chExt cx="190704" cy="1859031"/>
          </a:xfrm>
        </p:grpSpPr>
        <p:cxnSp>
          <p:nvCxnSpPr>
            <p:cNvPr id="3" name="Straight Connector 2">
              <a:extLst>
                <a:ext uri="{FF2B5EF4-FFF2-40B4-BE49-F238E27FC236}">
                  <a16:creationId xmlns:a16="http://schemas.microsoft.com/office/drawing/2014/main" id="{1A070FB4-8E71-B357-273F-A554648909F8}"/>
                </a:ext>
              </a:extLst>
            </p:cNvPr>
            <p:cNvCxnSpPr/>
            <p:nvPr userDrawn="1"/>
          </p:nvCxnSpPr>
          <p:spPr>
            <a:xfrm>
              <a:off x="7176656" y="10282519"/>
              <a:ext cx="190704" cy="0"/>
            </a:xfrm>
            <a:prstGeom prst="line">
              <a:avLst/>
            </a:prstGeom>
            <a:ln w="12700">
              <a:solidFill>
                <a:srgbClr val="60BA47"/>
              </a:solidFill>
            </a:ln>
          </p:spPr>
          <p:style>
            <a:lnRef idx="1">
              <a:schemeClr val="accent1"/>
            </a:lnRef>
            <a:fillRef idx="0">
              <a:schemeClr val="accent1"/>
            </a:fillRef>
            <a:effectRef idx="0">
              <a:schemeClr val="accent1"/>
            </a:effectRef>
            <a:fontRef idx="minor">
              <a:schemeClr val="tx1"/>
            </a:fontRef>
          </p:style>
        </p:cxnSp>
        <p:pic>
          <p:nvPicPr>
            <p:cNvPr id="4" name="Picture 3">
              <a:extLst>
                <a:ext uri="{FF2B5EF4-FFF2-40B4-BE49-F238E27FC236}">
                  <a16:creationId xmlns:a16="http://schemas.microsoft.com/office/drawing/2014/main" id="{E38D991D-B7C0-7411-82B9-61467E105644}"/>
                </a:ext>
              </a:extLst>
            </p:cNvPr>
            <p:cNvPicPr>
              <a:picLocks noChangeAspect="1"/>
            </p:cNvPicPr>
            <p:nvPr userDrawn="1"/>
          </p:nvPicPr>
          <p:blipFill rotWithShape="1">
            <a:blip r:embed="rId2" cstate="screen">
              <a:biLevel thresh="25000"/>
              <a:extLst>
                <a:ext uri="{BEBA8EAE-BF5A-486C-A8C5-ECC9F3942E4B}">
                  <a14:imgProps xmlns:a14="http://schemas.microsoft.com/office/drawing/2010/main">
                    <a14:imgLayer r:embed="rId3">
                      <a14:imgEffect>
                        <a14:saturation sat="0"/>
                      </a14:imgEffect>
                    </a14:imgLayer>
                  </a14:imgProps>
                </a:ext>
                <a:ext uri="{28A0092B-C50C-407E-A947-70E740481C1C}">
                  <a14:useLocalDpi xmlns:a14="http://schemas.microsoft.com/office/drawing/2010/main"/>
                </a:ext>
              </a:extLst>
            </a:blip>
            <a:srcRect/>
            <a:stretch/>
          </p:blipFill>
          <p:spPr>
            <a:xfrm rot="16200000">
              <a:off x="6377328" y="9251339"/>
              <a:ext cx="1806222" cy="150519"/>
            </a:xfrm>
            <a:prstGeom prst="rect">
              <a:avLst/>
            </a:prstGeom>
          </p:spPr>
        </p:pic>
      </p:grpSp>
    </p:spTree>
    <p:extLst>
      <p:ext uri="{BB962C8B-B14F-4D97-AF65-F5344CB8AC3E}">
        <p14:creationId xmlns:p14="http://schemas.microsoft.com/office/powerpoint/2010/main" val="48060243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Divider - Navy">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676A8053-B208-E74B-BC0F-4142FA0CD2B7}"/>
              </a:ext>
            </a:extLst>
          </p:cNvPr>
          <p:cNvSpPr/>
          <p:nvPr userDrawn="1"/>
        </p:nvSpPr>
        <p:spPr>
          <a:xfrm>
            <a:off x="6334298" y="403168"/>
            <a:ext cx="5136791" cy="6051665"/>
          </a:xfrm>
          <a:prstGeom prst="rect">
            <a:avLst/>
          </a:prstGeom>
          <a:solidFill>
            <a:srgbClr val="0946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29">
              <a:latin typeface="Calibri" panose="020F0502020204030204" pitchFamily="34" charset="0"/>
              <a:cs typeface="Calibri" panose="020F0502020204030204" pitchFamily="34" charset="0"/>
            </a:endParaRPr>
          </a:p>
        </p:txBody>
      </p:sp>
      <p:sp>
        <p:nvSpPr>
          <p:cNvPr id="47" name="Text Placeholder 23">
            <a:extLst>
              <a:ext uri="{FF2B5EF4-FFF2-40B4-BE49-F238E27FC236}">
                <a16:creationId xmlns:a16="http://schemas.microsoft.com/office/drawing/2014/main" id="{AE77B303-149B-3242-B9F9-CA4AA9DCA5E4}"/>
              </a:ext>
            </a:extLst>
          </p:cNvPr>
          <p:cNvSpPr>
            <a:spLocks noGrp="1"/>
          </p:cNvSpPr>
          <p:nvPr userDrawn="1">
            <p:ph type="body" sz="quarter" idx="17" hasCustomPrompt="1"/>
          </p:nvPr>
        </p:nvSpPr>
        <p:spPr>
          <a:xfrm>
            <a:off x="6777598" y="543238"/>
            <a:ext cx="2066906" cy="582221"/>
          </a:xfrm>
          <a:prstGeom prst="rect">
            <a:avLst/>
          </a:prstGeom>
        </p:spPr>
        <p:txBody>
          <a:bodyPr>
            <a:noAutofit/>
          </a:bodyPr>
          <a:lstStyle>
            <a:lvl1pPr marL="0" indent="0" algn="l">
              <a:buNone/>
              <a:defRPr sz="14000" b="1" i="0">
                <a:solidFill>
                  <a:schemeClr val="bg1"/>
                </a:solidFill>
                <a:latin typeface="+mn-lt"/>
              </a:defRPr>
            </a:lvl1pPr>
          </a:lstStyle>
          <a:p>
            <a:pPr lvl="0"/>
            <a:r>
              <a:rPr lang="en-US"/>
              <a:t>01</a:t>
            </a:r>
          </a:p>
        </p:txBody>
      </p:sp>
      <p:sp>
        <p:nvSpPr>
          <p:cNvPr id="11" name="Picture Placeholder 3">
            <a:extLst>
              <a:ext uri="{FF2B5EF4-FFF2-40B4-BE49-F238E27FC236}">
                <a16:creationId xmlns:a16="http://schemas.microsoft.com/office/drawing/2014/main" id="{D2C6DE8A-E952-944B-9B9D-C0257D5D8CB9}"/>
              </a:ext>
            </a:extLst>
          </p:cNvPr>
          <p:cNvSpPr>
            <a:spLocks noGrp="1"/>
          </p:cNvSpPr>
          <p:nvPr>
            <p:ph type="pic" sz="quarter" idx="10"/>
          </p:nvPr>
        </p:nvSpPr>
        <p:spPr>
          <a:xfrm>
            <a:off x="238772" y="2626822"/>
            <a:ext cx="7708195" cy="3396829"/>
          </a:xfrm>
          <a:custGeom>
            <a:avLst/>
            <a:gdLst>
              <a:gd name="connsiteX0" fmla="*/ 0 w 10896612"/>
              <a:gd name="connsiteY0" fmla="*/ 0 h 16992612"/>
              <a:gd name="connsiteX1" fmla="*/ 10896612 w 10896612"/>
              <a:gd name="connsiteY1" fmla="*/ 0 h 16992612"/>
              <a:gd name="connsiteX2" fmla="*/ 10896612 w 10896612"/>
              <a:gd name="connsiteY2" fmla="*/ 16992612 h 16992612"/>
              <a:gd name="connsiteX3" fmla="*/ 0 w 10896612"/>
              <a:gd name="connsiteY3" fmla="*/ 16992612 h 16992612"/>
            </a:gdLst>
            <a:ahLst/>
            <a:cxnLst>
              <a:cxn ang="0">
                <a:pos x="connsiteX0" y="connsiteY0"/>
              </a:cxn>
              <a:cxn ang="0">
                <a:pos x="connsiteX1" y="connsiteY1"/>
              </a:cxn>
              <a:cxn ang="0">
                <a:pos x="connsiteX2" y="connsiteY2"/>
              </a:cxn>
              <a:cxn ang="0">
                <a:pos x="connsiteX3" y="connsiteY3"/>
              </a:cxn>
            </a:cxnLst>
            <a:rect l="l" t="t" r="r" b="b"/>
            <a:pathLst>
              <a:path w="10896612" h="16992612">
                <a:moveTo>
                  <a:pt x="0" y="0"/>
                </a:moveTo>
                <a:lnTo>
                  <a:pt x="10896612" y="0"/>
                </a:lnTo>
                <a:lnTo>
                  <a:pt x="10896612" y="16992612"/>
                </a:lnTo>
                <a:lnTo>
                  <a:pt x="0" y="16992612"/>
                </a:lnTo>
                <a:close/>
              </a:path>
            </a:pathLst>
          </a:custGeom>
          <a:solidFill>
            <a:schemeClr val="bg1">
              <a:lumMod val="75000"/>
            </a:schemeClr>
          </a:solidFill>
        </p:spPr>
        <p:txBody>
          <a:bodyPr wrap="square">
            <a:noAutofit/>
          </a:bodyPr>
          <a:lstStyle>
            <a:lvl1pPr marL="0" indent="0" algn="ctr">
              <a:buFontTx/>
              <a:buNone/>
              <a:defRPr sz="1727">
                <a:solidFill>
                  <a:srgbClr val="000000"/>
                </a:solidFill>
                <a:latin typeface="Calibri" panose="020F0502020204030204" pitchFamily="34" charset="0"/>
                <a:cs typeface="Calibri" panose="020F0502020204030204" pitchFamily="34" charset="0"/>
              </a:defRPr>
            </a:lvl1pPr>
          </a:lstStyle>
          <a:p>
            <a:endParaRPr lang="en-US"/>
          </a:p>
          <a:p>
            <a:r>
              <a:rPr lang="en-US"/>
              <a:t>Drag Your Image Here</a:t>
            </a:r>
          </a:p>
        </p:txBody>
      </p:sp>
      <p:sp>
        <p:nvSpPr>
          <p:cNvPr id="2" name="Freeform 1">
            <a:extLst>
              <a:ext uri="{FF2B5EF4-FFF2-40B4-BE49-F238E27FC236}">
                <a16:creationId xmlns:a16="http://schemas.microsoft.com/office/drawing/2014/main" id="{4377A738-8E05-503D-0864-000E7F18977E}"/>
              </a:ext>
            </a:extLst>
          </p:cNvPr>
          <p:cNvSpPr/>
          <p:nvPr userDrawn="1"/>
        </p:nvSpPr>
        <p:spPr>
          <a:xfrm>
            <a:off x="8077058" y="2140362"/>
            <a:ext cx="3411143" cy="4717638"/>
          </a:xfrm>
          <a:custGeom>
            <a:avLst/>
            <a:gdLst>
              <a:gd name="connsiteX0" fmla="*/ 2995421 w 3411143"/>
              <a:gd name="connsiteY0" fmla="*/ 4533254 h 4717638"/>
              <a:gd name="connsiteX1" fmla="*/ 3013438 w 3411143"/>
              <a:gd name="connsiteY1" fmla="*/ 4708644 h 4717638"/>
              <a:gd name="connsiteX2" fmla="*/ 2914342 w 3411143"/>
              <a:gd name="connsiteY2" fmla="*/ 4717638 h 4717638"/>
              <a:gd name="connsiteX3" fmla="*/ 2909835 w 3411143"/>
              <a:gd name="connsiteY3" fmla="*/ 4717638 h 4717638"/>
              <a:gd name="connsiteX4" fmla="*/ 2896324 w 3411143"/>
              <a:gd name="connsiteY4" fmla="*/ 4717638 h 4717638"/>
              <a:gd name="connsiteX5" fmla="*/ 2878307 w 3411143"/>
              <a:gd name="connsiteY5" fmla="*/ 4717638 h 4717638"/>
              <a:gd name="connsiteX6" fmla="*/ 2801730 w 3411143"/>
              <a:gd name="connsiteY6" fmla="*/ 4713141 h 4717638"/>
              <a:gd name="connsiteX7" fmla="*/ 2815245 w 3411143"/>
              <a:gd name="connsiteY7" fmla="*/ 4537751 h 4717638"/>
              <a:gd name="connsiteX8" fmla="*/ 2878307 w 3411143"/>
              <a:gd name="connsiteY8" fmla="*/ 4537751 h 4717638"/>
              <a:gd name="connsiteX9" fmla="*/ 2896324 w 3411143"/>
              <a:gd name="connsiteY9" fmla="*/ 4537751 h 4717638"/>
              <a:gd name="connsiteX10" fmla="*/ 2909835 w 3411143"/>
              <a:gd name="connsiteY10" fmla="*/ 4537751 h 4717638"/>
              <a:gd name="connsiteX11" fmla="*/ 2914342 w 3411143"/>
              <a:gd name="connsiteY11" fmla="*/ 4537751 h 4717638"/>
              <a:gd name="connsiteX12" fmla="*/ 2995421 w 3411143"/>
              <a:gd name="connsiteY12" fmla="*/ 4533254 h 4717638"/>
              <a:gd name="connsiteX13" fmla="*/ 1229700 w 3411143"/>
              <a:gd name="connsiteY13" fmla="*/ 4362357 h 4717638"/>
              <a:gd name="connsiteX14" fmla="*/ 1319788 w 3411143"/>
              <a:gd name="connsiteY14" fmla="*/ 4434313 h 4717638"/>
              <a:gd name="connsiteX15" fmla="*/ 1247718 w 3411143"/>
              <a:gd name="connsiteY15" fmla="*/ 4542249 h 4717638"/>
              <a:gd name="connsiteX16" fmla="*/ 1139613 w 3411143"/>
              <a:gd name="connsiteY16" fmla="*/ 4452303 h 4717638"/>
              <a:gd name="connsiteX17" fmla="*/ 1923376 w 3411143"/>
              <a:gd name="connsiteY17" fmla="*/ 4285903 h 4717638"/>
              <a:gd name="connsiteX18" fmla="*/ 2112561 w 3411143"/>
              <a:gd name="connsiteY18" fmla="*/ 4371351 h 4717638"/>
              <a:gd name="connsiteX19" fmla="*/ 2063010 w 3411143"/>
              <a:gd name="connsiteY19" fmla="*/ 4533254 h 4717638"/>
              <a:gd name="connsiteX20" fmla="*/ 1833288 w 3411143"/>
              <a:gd name="connsiteY20" fmla="*/ 4429816 h 4717638"/>
              <a:gd name="connsiteX21" fmla="*/ 2387326 w 3411143"/>
              <a:gd name="connsiteY21" fmla="*/ 4173470 h 4717638"/>
              <a:gd name="connsiteX22" fmla="*/ 2689122 w 3411143"/>
              <a:gd name="connsiteY22" fmla="*/ 4231935 h 4717638"/>
              <a:gd name="connsiteX23" fmla="*/ 2666598 w 3411143"/>
              <a:gd name="connsiteY23" fmla="*/ 4528752 h 4717638"/>
              <a:gd name="connsiteX24" fmla="*/ 2297238 w 3411143"/>
              <a:gd name="connsiteY24" fmla="*/ 4456800 h 4717638"/>
              <a:gd name="connsiteX25" fmla="*/ 3411143 w 3411143"/>
              <a:gd name="connsiteY25" fmla="*/ 4121685 h 4717638"/>
              <a:gd name="connsiteX26" fmla="*/ 3411143 w 3411143"/>
              <a:gd name="connsiteY26" fmla="*/ 4436662 h 4717638"/>
              <a:gd name="connsiteX27" fmla="*/ 3290878 w 3411143"/>
              <a:gd name="connsiteY27" fmla="*/ 4470503 h 4717638"/>
              <a:gd name="connsiteX28" fmla="*/ 3144063 w 3411143"/>
              <a:gd name="connsiteY28" fmla="*/ 4501773 h 4717638"/>
              <a:gd name="connsiteX29" fmla="*/ 3103526 w 3411143"/>
              <a:gd name="connsiteY29" fmla="*/ 4204951 h 4717638"/>
              <a:gd name="connsiteX30" fmla="*/ 3346762 w 3411143"/>
              <a:gd name="connsiteY30" fmla="*/ 4145363 h 4717638"/>
              <a:gd name="connsiteX31" fmla="*/ 1274744 w 3411143"/>
              <a:gd name="connsiteY31" fmla="*/ 3921622 h 4717638"/>
              <a:gd name="connsiteX32" fmla="*/ 1396361 w 3411143"/>
              <a:gd name="connsiteY32" fmla="*/ 4052043 h 4717638"/>
              <a:gd name="connsiteX33" fmla="*/ 1261229 w 3411143"/>
              <a:gd name="connsiteY33" fmla="*/ 4209449 h 4717638"/>
              <a:gd name="connsiteX34" fmla="*/ 1112586 w 3411143"/>
              <a:gd name="connsiteY34" fmla="*/ 4052043 h 4717638"/>
              <a:gd name="connsiteX35" fmla="*/ 1761218 w 3411143"/>
              <a:gd name="connsiteY35" fmla="*/ 3831676 h 4717638"/>
              <a:gd name="connsiteX36" fmla="*/ 1918870 w 3411143"/>
              <a:gd name="connsiteY36" fmla="*/ 3948606 h 4717638"/>
              <a:gd name="connsiteX37" fmla="*/ 1761218 w 3411143"/>
              <a:gd name="connsiteY37" fmla="*/ 4200454 h 4717638"/>
              <a:gd name="connsiteX38" fmla="*/ 1567527 w 3411143"/>
              <a:gd name="connsiteY38" fmla="*/ 4056541 h 4717638"/>
              <a:gd name="connsiteX39" fmla="*/ 2486422 w 3411143"/>
              <a:gd name="connsiteY39" fmla="*/ 3764217 h 4717638"/>
              <a:gd name="connsiteX40" fmla="*/ 2851280 w 3411143"/>
              <a:gd name="connsiteY40" fmla="*/ 3818184 h 4717638"/>
              <a:gd name="connsiteX41" fmla="*/ 2986412 w 3411143"/>
              <a:gd name="connsiteY41" fmla="*/ 3809189 h 4717638"/>
              <a:gd name="connsiteX42" fmla="*/ 3031456 w 3411143"/>
              <a:gd name="connsiteY42" fmla="*/ 4115005 h 4717638"/>
              <a:gd name="connsiteX43" fmla="*/ 2900826 w 3411143"/>
              <a:gd name="connsiteY43" fmla="*/ 4124000 h 4717638"/>
              <a:gd name="connsiteX44" fmla="*/ 2896324 w 3411143"/>
              <a:gd name="connsiteY44" fmla="*/ 4124000 h 4717638"/>
              <a:gd name="connsiteX45" fmla="*/ 2878307 w 3411143"/>
              <a:gd name="connsiteY45" fmla="*/ 4124000 h 4717638"/>
              <a:gd name="connsiteX46" fmla="*/ 2851280 w 3411143"/>
              <a:gd name="connsiteY46" fmla="*/ 4124000 h 4717638"/>
              <a:gd name="connsiteX47" fmla="*/ 2396335 w 3411143"/>
              <a:gd name="connsiteY47" fmla="*/ 4056541 h 4717638"/>
              <a:gd name="connsiteX48" fmla="*/ 3387300 w 3411143"/>
              <a:gd name="connsiteY48" fmla="*/ 3741730 h 4717638"/>
              <a:gd name="connsiteX49" fmla="*/ 3411143 w 3411143"/>
              <a:gd name="connsiteY49" fmla="*/ 3793873 h 4717638"/>
              <a:gd name="connsiteX50" fmla="*/ 3411143 w 3411143"/>
              <a:gd name="connsiteY50" fmla="*/ 3977193 h 4717638"/>
              <a:gd name="connsiteX51" fmla="*/ 3313543 w 3411143"/>
              <a:gd name="connsiteY51" fmla="*/ 4016627 h 4717638"/>
              <a:gd name="connsiteX52" fmla="*/ 3135054 w 3411143"/>
              <a:gd name="connsiteY52" fmla="*/ 4061038 h 4717638"/>
              <a:gd name="connsiteX53" fmla="*/ 3103526 w 3411143"/>
              <a:gd name="connsiteY53" fmla="*/ 3827179 h 4717638"/>
              <a:gd name="connsiteX54" fmla="*/ 3387300 w 3411143"/>
              <a:gd name="connsiteY54" fmla="*/ 3741730 h 4717638"/>
              <a:gd name="connsiteX55" fmla="*/ 2184631 w 3411143"/>
              <a:gd name="connsiteY55" fmla="*/ 3633795 h 4717638"/>
              <a:gd name="connsiteX56" fmla="*/ 2427868 w 3411143"/>
              <a:gd name="connsiteY56" fmla="*/ 3746227 h 4717638"/>
              <a:gd name="connsiteX57" fmla="*/ 2337780 w 3411143"/>
              <a:gd name="connsiteY57" fmla="*/ 4038551 h 4717638"/>
              <a:gd name="connsiteX58" fmla="*/ 2022473 w 3411143"/>
              <a:gd name="connsiteY58" fmla="*/ 3894638 h 4717638"/>
              <a:gd name="connsiteX59" fmla="*/ 639623 w 3411143"/>
              <a:gd name="connsiteY59" fmla="*/ 3552848 h 4717638"/>
              <a:gd name="connsiteX60" fmla="*/ 675658 w 3411143"/>
              <a:gd name="connsiteY60" fmla="*/ 3660779 h 4717638"/>
              <a:gd name="connsiteX61" fmla="*/ 558544 w 3411143"/>
              <a:gd name="connsiteY61" fmla="*/ 3714746 h 4717638"/>
              <a:gd name="connsiteX62" fmla="*/ 518007 w 3411143"/>
              <a:gd name="connsiteY62" fmla="*/ 3579832 h 4717638"/>
              <a:gd name="connsiteX63" fmla="*/ 2026975 w 3411143"/>
              <a:gd name="connsiteY63" fmla="*/ 3521367 h 4717638"/>
              <a:gd name="connsiteX64" fmla="*/ 2135080 w 3411143"/>
              <a:gd name="connsiteY64" fmla="*/ 3602314 h 4717638"/>
              <a:gd name="connsiteX65" fmla="*/ 1972922 w 3411143"/>
              <a:gd name="connsiteY65" fmla="*/ 3863157 h 4717638"/>
              <a:gd name="connsiteX66" fmla="*/ 1828782 w 3411143"/>
              <a:gd name="connsiteY66" fmla="*/ 3755222 h 4717638"/>
              <a:gd name="connsiteX67" fmla="*/ 1779236 w 3411143"/>
              <a:gd name="connsiteY67" fmla="*/ 3431421 h 4717638"/>
              <a:gd name="connsiteX68" fmla="*/ 1900852 w 3411143"/>
              <a:gd name="connsiteY68" fmla="*/ 3561843 h 4717638"/>
              <a:gd name="connsiteX69" fmla="*/ 1702659 w 3411143"/>
              <a:gd name="connsiteY69" fmla="*/ 3795698 h 4717638"/>
              <a:gd name="connsiteX70" fmla="*/ 1540501 w 3411143"/>
              <a:gd name="connsiteY70" fmla="*/ 3624800 h 4717638"/>
              <a:gd name="connsiteX71" fmla="*/ 2671105 w 3411143"/>
              <a:gd name="connsiteY71" fmla="*/ 3377454 h 4717638"/>
              <a:gd name="connsiteX72" fmla="*/ 2824254 w 3411143"/>
              <a:gd name="connsiteY72" fmla="*/ 3399940 h 4717638"/>
              <a:gd name="connsiteX73" fmla="*/ 2873800 w 3411143"/>
              <a:gd name="connsiteY73" fmla="*/ 3399940 h 4717638"/>
              <a:gd name="connsiteX74" fmla="*/ 2896324 w 3411143"/>
              <a:gd name="connsiteY74" fmla="*/ 3566340 h 4717638"/>
              <a:gd name="connsiteX75" fmla="*/ 2900826 w 3411143"/>
              <a:gd name="connsiteY75" fmla="*/ 3584325 h 4717638"/>
              <a:gd name="connsiteX76" fmla="*/ 2824254 w 3411143"/>
              <a:gd name="connsiteY76" fmla="*/ 3588827 h 4717638"/>
              <a:gd name="connsiteX77" fmla="*/ 2617052 w 3411143"/>
              <a:gd name="connsiteY77" fmla="*/ 3557346 h 4717638"/>
              <a:gd name="connsiteX78" fmla="*/ 2621554 w 3411143"/>
              <a:gd name="connsiteY78" fmla="*/ 3543854 h 4717638"/>
              <a:gd name="connsiteX79" fmla="*/ 3243160 w 3411143"/>
              <a:gd name="connsiteY79" fmla="*/ 3332481 h 4717638"/>
              <a:gd name="connsiteX80" fmla="*/ 3369282 w 3411143"/>
              <a:gd name="connsiteY80" fmla="*/ 3602314 h 4717638"/>
              <a:gd name="connsiteX81" fmla="*/ 3035958 w 3411143"/>
              <a:gd name="connsiteY81" fmla="*/ 3705752 h 4717638"/>
              <a:gd name="connsiteX82" fmla="*/ 3031456 w 3411143"/>
              <a:gd name="connsiteY82" fmla="*/ 3678768 h 4717638"/>
              <a:gd name="connsiteX83" fmla="*/ 2995421 w 3411143"/>
              <a:gd name="connsiteY83" fmla="*/ 3408935 h 4717638"/>
              <a:gd name="connsiteX84" fmla="*/ 3243160 w 3411143"/>
              <a:gd name="connsiteY84" fmla="*/ 3332481 h 4717638"/>
              <a:gd name="connsiteX85" fmla="*/ 2391833 w 3411143"/>
              <a:gd name="connsiteY85" fmla="*/ 3296503 h 4717638"/>
              <a:gd name="connsiteX86" fmla="*/ 2540475 w 3411143"/>
              <a:gd name="connsiteY86" fmla="*/ 3368459 h 4717638"/>
              <a:gd name="connsiteX87" fmla="*/ 2459396 w 3411143"/>
              <a:gd name="connsiteY87" fmla="*/ 3633795 h 4717638"/>
              <a:gd name="connsiteX88" fmla="*/ 2454894 w 3411143"/>
              <a:gd name="connsiteY88" fmla="*/ 3651784 h 4717638"/>
              <a:gd name="connsiteX89" fmla="*/ 2234177 w 3411143"/>
              <a:gd name="connsiteY89" fmla="*/ 3548351 h 4717638"/>
              <a:gd name="connsiteX90" fmla="*/ 3411143 w 3411143"/>
              <a:gd name="connsiteY90" fmla="*/ 3219361 h 4717638"/>
              <a:gd name="connsiteX91" fmla="*/ 3411143 w 3411143"/>
              <a:gd name="connsiteY91" fmla="*/ 3493594 h 4717638"/>
              <a:gd name="connsiteX92" fmla="*/ 3409824 w 3411143"/>
              <a:gd name="connsiteY92" fmla="*/ 3494384 h 4717638"/>
              <a:gd name="connsiteX93" fmla="*/ 3315230 w 3411143"/>
              <a:gd name="connsiteY93" fmla="*/ 3292005 h 4717638"/>
              <a:gd name="connsiteX94" fmla="*/ 3393495 w 3411143"/>
              <a:gd name="connsiteY94" fmla="*/ 3235789 h 4717638"/>
              <a:gd name="connsiteX95" fmla="*/ 2162106 w 3411143"/>
              <a:gd name="connsiteY95" fmla="*/ 3103119 h 4717638"/>
              <a:gd name="connsiteX96" fmla="*/ 2234177 w 3411143"/>
              <a:gd name="connsiteY96" fmla="*/ 3179573 h 4717638"/>
              <a:gd name="connsiteX97" fmla="*/ 2067517 w 3411143"/>
              <a:gd name="connsiteY97" fmla="*/ 3377454 h 4717638"/>
              <a:gd name="connsiteX98" fmla="*/ 2044992 w 3411143"/>
              <a:gd name="connsiteY98" fmla="*/ 3404438 h 4717638"/>
              <a:gd name="connsiteX99" fmla="*/ 1932385 w 3411143"/>
              <a:gd name="connsiteY99" fmla="*/ 3287508 h 4717638"/>
              <a:gd name="connsiteX100" fmla="*/ 1959411 w 3411143"/>
              <a:gd name="connsiteY100" fmla="*/ 3265022 h 4717638"/>
              <a:gd name="connsiteX101" fmla="*/ 1247718 w 3411143"/>
              <a:gd name="connsiteY101" fmla="*/ 3098622 h 4717638"/>
              <a:gd name="connsiteX102" fmla="*/ 1499964 w 3411143"/>
              <a:gd name="connsiteY102" fmla="*/ 3557346 h 4717638"/>
              <a:gd name="connsiteX103" fmla="*/ 1265736 w 3411143"/>
              <a:gd name="connsiteY103" fmla="*/ 3741730 h 4717638"/>
              <a:gd name="connsiteX104" fmla="*/ 963939 w 3411143"/>
              <a:gd name="connsiteY104" fmla="*/ 3193065 h 4717638"/>
              <a:gd name="connsiteX105" fmla="*/ 1630589 w 3411143"/>
              <a:gd name="connsiteY105" fmla="*/ 2968200 h 4717638"/>
              <a:gd name="connsiteX106" fmla="*/ 1815271 w 3411143"/>
              <a:gd name="connsiteY106" fmla="*/ 3301000 h 4717638"/>
              <a:gd name="connsiteX107" fmla="*/ 1576536 w 3411143"/>
              <a:gd name="connsiteY107" fmla="*/ 3494384 h 4717638"/>
              <a:gd name="connsiteX108" fmla="*/ 1342308 w 3411143"/>
              <a:gd name="connsiteY108" fmla="*/ 3067141 h 4717638"/>
              <a:gd name="connsiteX109" fmla="*/ 797279 w 3411143"/>
              <a:gd name="connsiteY109" fmla="*/ 2869260 h 4717638"/>
              <a:gd name="connsiteX110" fmla="*/ 846825 w 3411143"/>
              <a:gd name="connsiteY110" fmla="*/ 3098622 h 4717638"/>
              <a:gd name="connsiteX111" fmla="*/ 648632 w 3411143"/>
              <a:gd name="connsiteY111" fmla="*/ 3161584 h 4717638"/>
              <a:gd name="connsiteX112" fmla="*/ 590077 w 3411143"/>
              <a:gd name="connsiteY112" fmla="*/ 2887249 h 4717638"/>
              <a:gd name="connsiteX113" fmla="*/ 2004455 w 3411143"/>
              <a:gd name="connsiteY113" fmla="*/ 2842276 h 4717638"/>
              <a:gd name="connsiteX114" fmla="*/ 2121569 w 3411143"/>
              <a:gd name="connsiteY114" fmla="*/ 3058146 h 4717638"/>
              <a:gd name="connsiteX115" fmla="*/ 1918870 w 3411143"/>
              <a:gd name="connsiteY115" fmla="*/ 3220049 h 4717638"/>
              <a:gd name="connsiteX116" fmla="*/ 1891843 w 3411143"/>
              <a:gd name="connsiteY116" fmla="*/ 3242535 h 4717638"/>
              <a:gd name="connsiteX117" fmla="*/ 1720677 w 3411143"/>
              <a:gd name="connsiteY117" fmla="*/ 2936719 h 4717638"/>
              <a:gd name="connsiteX118" fmla="*/ 1373841 w 3411143"/>
              <a:gd name="connsiteY118" fmla="*/ 2711854 h 4717638"/>
              <a:gd name="connsiteX119" fmla="*/ 1423387 w 3411143"/>
              <a:gd name="connsiteY119" fmla="*/ 2945714 h 4717638"/>
              <a:gd name="connsiteX120" fmla="*/ 1135106 w 3411143"/>
              <a:gd name="connsiteY120" fmla="*/ 3044654 h 4717638"/>
              <a:gd name="connsiteX121" fmla="*/ 1067543 w 3411143"/>
              <a:gd name="connsiteY121" fmla="*/ 2743335 h 4717638"/>
              <a:gd name="connsiteX122" fmla="*/ 1878332 w 3411143"/>
              <a:gd name="connsiteY122" fmla="*/ 2657887 h 4717638"/>
              <a:gd name="connsiteX123" fmla="*/ 1909861 w 3411143"/>
              <a:gd name="connsiteY123" fmla="*/ 2801800 h 4717638"/>
              <a:gd name="connsiteX124" fmla="*/ 1630589 w 3411143"/>
              <a:gd name="connsiteY124" fmla="*/ 2896243 h 4717638"/>
              <a:gd name="connsiteX125" fmla="*/ 1585545 w 3411143"/>
              <a:gd name="connsiteY125" fmla="*/ 2684871 h 4717638"/>
              <a:gd name="connsiteX126" fmla="*/ 1594554 w 3411143"/>
              <a:gd name="connsiteY126" fmla="*/ 2684871 h 4717638"/>
              <a:gd name="connsiteX127" fmla="*/ 0 w 3411143"/>
              <a:gd name="connsiteY127" fmla="*/ 2460011 h 4717638"/>
              <a:gd name="connsiteX128" fmla="*/ 126123 w 3411143"/>
              <a:gd name="connsiteY128" fmla="*/ 2469005 h 4717638"/>
              <a:gd name="connsiteX129" fmla="*/ 130630 w 3411143"/>
              <a:gd name="connsiteY129" fmla="*/ 2585935 h 4717638"/>
              <a:gd name="connsiteX130" fmla="*/ 4507 w 3411143"/>
              <a:gd name="connsiteY130" fmla="*/ 2599427 h 4717638"/>
              <a:gd name="connsiteX131" fmla="*/ 0 w 3411143"/>
              <a:gd name="connsiteY131" fmla="*/ 2460011 h 4717638"/>
              <a:gd name="connsiteX132" fmla="*/ 1662122 w 3411143"/>
              <a:gd name="connsiteY132" fmla="*/ 2388054 h 4717638"/>
              <a:gd name="connsiteX133" fmla="*/ 1954905 w 3411143"/>
              <a:gd name="connsiteY133" fmla="*/ 2428530 h 4717638"/>
              <a:gd name="connsiteX134" fmla="*/ 1950403 w 3411143"/>
              <a:gd name="connsiteY134" fmla="*/ 2522973 h 4717638"/>
              <a:gd name="connsiteX135" fmla="*/ 1950403 w 3411143"/>
              <a:gd name="connsiteY135" fmla="*/ 2576940 h 4717638"/>
              <a:gd name="connsiteX136" fmla="*/ 1666624 w 3411143"/>
              <a:gd name="connsiteY136" fmla="*/ 2603924 h 4717638"/>
              <a:gd name="connsiteX137" fmla="*/ 1657615 w 3411143"/>
              <a:gd name="connsiteY137" fmla="*/ 2608421 h 4717638"/>
              <a:gd name="connsiteX138" fmla="*/ 1653113 w 3411143"/>
              <a:gd name="connsiteY138" fmla="*/ 2527470 h 4717638"/>
              <a:gd name="connsiteX139" fmla="*/ 1662122 w 3411143"/>
              <a:gd name="connsiteY139" fmla="*/ 2388054 h 4717638"/>
              <a:gd name="connsiteX140" fmla="*/ 1261229 w 3411143"/>
              <a:gd name="connsiteY140" fmla="*/ 2325092 h 4717638"/>
              <a:gd name="connsiteX141" fmla="*/ 1563025 w 3411143"/>
              <a:gd name="connsiteY141" fmla="*/ 2370065 h 4717638"/>
              <a:gd name="connsiteX142" fmla="*/ 1554016 w 3411143"/>
              <a:gd name="connsiteY142" fmla="*/ 2522973 h 4717638"/>
              <a:gd name="connsiteX143" fmla="*/ 1558519 w 3411143"/>
              <a:gd name="connsiteY143" fmla="*/ 2617411 h 4717638"/>
              <a:gd name="connsiteX144" fmla="*/ 1252220 w 3411143"/>
              <a:gd name="connsiteY144" fmla="*/ 2644400 h 4717638"/>
              <a:gd name="connsiteX145" fmla="*/ 1247718 w 3411143"/>
              <a:gd name="connsiteY145" fmla="*/ 2522973 h 4717638"/>
              <a:gd name="connsiteX146" fmla="*/ 1261229 w 3411143"/>
              <a:gd name="connsiteY146" fmla="*/ 2325092 h 4717638"/>
              <a:gd name="connsiteX147" fmla="*/ 869349 w 3411143"/>
              <a:gd name="connsiteY147" fmla="*/ 2271124 h 4717638"/>
              <a:gd name="connsiteX148" fmla="*/ 1162132 w 3411143"/>
              <a:gd name="connsiteY148" fmla="*/ 2311600 h 4717638"/>
              <a:gd name="connsiteX149" fmla="*/ 1148621 w 3411143"/>
              <a:gd name="connsiteY149" fmla="*/ 2522973 h 4717638"/>
              <a:gd name="connsiteX150" fmla="*/ 1153124 w 3411143"/>
              <a:gd name="connsiteY150" fmla="*/ 2653390 h 4717638"/>
              <a:gd name="connsiteX151" fmla="*/ 855834 w 3411143"/>
              <a:gd name="connsiteY151" fmla="*/ 2684871 h 4717638"/>
              <a:gd name="connsiteX152" fmla="*/ 851332 w 3411143"/>
              <a:gd name="connsiteY152" fmla="*/ 2522973 h 4717638"/>
              <a:gd name="connsiteX153" fmla="*/ 869349 w 3411143"/>
              <a:gd name="connsiteY153" fmla="*/ 2271124 h 4717638"/>
              <a:gd name="connsiteX154" fmla="*/ 360351 w 3411143"/>
              <a:gd name="connsiteY154" fmla="*/ 2230649 h 4717638"/>
              <a:gd name="connsiteX155" fmla="*/ 486474 w 3411143"/>
              <a:gd name="connsiteY155" fmla="*/ 2253135 h 4717638"/>
              <a:gd name="connsiteX156" fmla="*/ 477465 w 3411143"/>
              <a:gd name="connsiteY156" fmla="*/ 2370065 h 4717638"/>
              <a:gd name="connsiteX157" fmla="*/ 351342 w 3411143"/>
              <a:gd name="connsiteY157" fmla="*/ 2370065 h 4717638"/>
              <a:gd name="connsiteX158" fmla="*/ 360351 w 3411143"/>
              <a:gd name="connsiteY158" fmla="*/ 2230649 h 4717638"/>
              <a:gd name="connsiteX159" fmla="*/ 1635096 w 3411143"/>
              <a:gd name="connsiteY159" fmla="*/ 2136206 h 4717638"/>
              <a:gd name="connsiteX160" fmla="*/ 1644104 w 3411143"/>
              <a:gd name="connsiteY160" fmla="*/ 2140703 h 4717638"/>
              <a:gd name="connsiteX161" fmla="*/ 1914368 w 3411143"/>
              <a:gd name="connsiteY161" fmla="*/ 2235146 h 4717638"/>
              <a:gd name="connsiteX162" fmla="*/ 1887341 w 3411143"/>
              <a:gd name="connsiteY162" fmla="*/ 2347578 h 4717638"/>
              <a:gd name="connsiteX163" fmla="*/ 1594554 w 3411143"/>
              <a:gd name="connsiteY163" fmla="*/ 2307103 h 4717638"/>
              <a:gd name="connsiteX164" fmla="*/ 1635096 w 3411143"/>
              <a:gd name="connsiteY164" fmla="*/ 2136206 h 4717638"/>
              <a:gd name="connsiteX165" fmla="*/ 1153124 w 3411143"/>
              <a:gd name="connsiteY165" fmla="*/ 1974303 h 4717638"/>
              <a:gd name="connsiteX166" fmla="*/ 1441404 w 3411143"/>
              <a:gd name="connsiteY166" fmla="*/ 2077741 h 4717638"/>
              <a:gd name="connsiteX167" fmla="*/ 1396361 w 3411143"/>
              <a:gd name="connsiteY167" fmla="*/ 2266627 h 4717638"/>
              <a:gd name="connsiteX168" fmla="*/ 1094569 w 3411143"/>
              <a:gd name="connsiteY168" fmla="*/ 2221654 h 4717638"/>
              <a:gd name="connsiteX169" fmla="*/ 1153124 w 3411143"/>
              <a:gd name="connsiteY169" fmla="*/ 1974303 h 4717638"/>
              <a:gd name="connsiteX170" fmla="*/ 522509 w 3411143"/>
              <a:gd name="connsiteY170" fmla="*/ 1834887 h 4717638"/>
              <a:gd name="connsiteX171" fmla="*/ 720702 w 3411143"/>
              <a:gd name="connsiteY171" fmla="*/ 1906844 h 4717638"/>
              <a:gd name="connsiteX172" fmla="*/ 675658 w 3411143"/>
              <a:gd name="connsiteY172" fmla="*/ 2091233 h 4717638"/>
              <a:gd name="connsiteX173" fmla="*/ 468457 w 3411143"/>
              <a:gd name="connsiteY173" fmla="*/ 2059752 h 4717638"/>
              <a:gd name="connsiteX174" fmla="*/ 522509 w 3411143"/>
              <a:gd name="connsiteY174" fmla="*/ 1834887 h 4717638"/>
              <a:gd name="connsiteX175" fmla="*/ 3411143 w 3411143"/>
              <a:gd name="connsiteY175" fmla="*/ 1772380 h 4717638"/>
              <a:gd name="connsiteX176" fmla="*/ 3411143 w 3411143"/>
              <a:gd name="connsiteY176" fmla="*/ 1821235 h 4717638"/>
              <a:gd name="connsiteX177" fmla="*/ 3391807 w 3411143"/>
              <a:gd name="connsiteY177" fmla="*/ 1803406 h 4717638"/>
              <a:gd name="connsiteX178" fmla="*/ 1932385 w 3411143"/>
              <a:gd name="connsiteY178" fmla="*/ 1726952 h 4717638"/>
              <a:gd name="connsiteX179" fmla="*/ 1959411 w 3411143"/>
              <a:gd name="connsiteY179" fmla="*/ 1753936 h 4717638"/>
              <a:gd name="connsiteX180" fmla="*/ 2148595 w 3411143"/>
              <a:gd name="connsiteY180" fmla="*/ 1933827 h 4717638"/>
              <a:gd name="connsiteX181" fmla="*/ 1986438 w 3411143"/>
              <a:gd name="connsiteY181" fmla="*/ 2199168 h 4717638"/>
              <a:gd name="connsiteX182" fmla="*/ 1716174 w 3411143"/>
              <a:gd name="connsiteY182" fmla="*/ 2104725 h 4717638"/>
              <a:gd name="connsiteX183" fmla="*/ 1702663 w 3411143"/>
              <a:gd name="connsiteY183" fmla="*/ 2100227 h 4717638"/>
              <a:gd name="connsiteX184" fmla="*/ 1932385 w 3411143"/>
              <a:gd name="connsiteY184" fmla="*/ 1726952 h 4717638"/>
              <a:gd name="connsiteX185" fmla="*/ 2103552 w 3411143"/>
              <a:gd name="connsiteY185" fmla="*/ 1529071 h 4717638"/>
              <a:gd name="connsiteX186" fmla="*/ 2126076 w 3411143"/>
              <a:gd name="connsiteY186" fmla="*/ 1560552 h 4717638"/>
              <a:gd name="connsiteX187" fmla="*/ 2274718 w 3411143"/>
              <a:gd name="connsiteY187" fmla="*/ 1771925 h 4717638"/>
              <a:gd name="connsiteX188" fmla="*/ 2198146 w 3411143"/>
              <a:gd name="connsiteY188" fmla="*/ 1839384 h 4717638"/>
              <a:gd name="connsiteX189" fmla="*/ 2008957 w 3411143"/>
              <a:gd name="connsiteY189" fmla="*/ 1659492 h 4717638"/>
              <a:gd name="connsiteX190" fmla="*/ 1981931 w 3411143"/>
              <a:gd name="connsiteY190" fmla="*/ 1632509 h 4717638"/>
              <a:gd name="connsiteX191" fmla="*/ 2103552 w 3411143"/>
              <a:gd name="connsiteY191" fmla="*/ 1529071 h 4717638"/>
              <a:gd name="connsiteX192" fmla="*/ 1563025 w 3411143"/>
              <a:gd name="connsiteY192" fmla="*/ 1448120 h 4717638"/>
              <a:gd name="connsiteX193" fmla="*/ 1756711 w 3411143"/>
              <a:gd name="connsiteY193" fmla="*/ 1637006 h 4717638"/>
              <a:gd name="connsiteX194" fmla="*/ 1535999 w 3411143"/>
              <a:gd name="connsiteY194" fmla="*/ 1996789 h 4717638"/>
              <a:gd name="connsiteX195" fmla="*/ 1279251 w 3411143"/>
              <a:gd name="connsiteY195" fmla="*/ 1906844 h 4717638"/>
              <a:gd name="connsiteX196" fmla="*/ 1563025 w 3411143"/>
              <a:gd name="connsiteY196" fmla="*/ 1448120 h 4717638"/>
              <a:gd name="connsiteX197" fmla="*/ 2517955 w 3411143"/>
              <a:gd name="connsiteY197" fmla="*/ 1371670 h 4717638"/>
              <a:gd name="connsiteX198" fmla="*/ 2522457 w 3411143"/>
              <a:gd name="connsiteY198" fmla="*/ 1389659 h 4717638"/>
              <a:gd name="connsiteX199" fmla="*/ 2581017 w 3411143"/>
              <a:gd name="connsiteY199" fmla="*/ 1659492 h 4717638"/>
              <a:gd name="connsiteX200" fmla="*/ 2391833 w 3411143"/>
              <a:gd name="connsiteY200" fmla="*/ 1735946 h 4717638"/>
              <a:gd name="connsiteX201" fmla="*/ 2247692 w 3411143"/>
              <a:gd name="connsiteY201" fmla="*/ 1479601 h 4717638"/>
              <a:gd name="connsiteX202" fmla="*/ 2517955 w 3411143"/>
              <a:gd name="connsiteY202" fmla="*/ 1371670 h 4717638"/>
              <a:gd name="connsiteX203" fmla="*/ 3103526 w 3411143"/>
              <a:gd name="connsiteY203" fmla="*/ 1362676 h 4717638"/>
              <a:gd name="connsiteX204" fmla="*/ 3374636 w 3411143"/>
              <a:gd name="connsiteY204" fmla="*/ 1465758 h 4717638"/>
              <a:gd name="connsiteX205" fmla="*/ 3411143 w 3411143"/>
              <a:gd name="connsiteY205" fmla="*/ 1488428 h 4717638"/>
              <a:gd name="connsiteX206" fmla="*/ 3411143 w 3411143"/>
              <a:gd name="connsiteY206" fmla="*/ 1585431 h 4717638"/>
              <a:gd name="connsiteX207" fmla="*/ 3297217 w 3411143"/>
              <a:gd name="connsiteY207" fmla="*/ 1767427 h 4717638"/>
              <a:gd name="connsiteX208" fmla="*/ 3040464 w 3411143"/>
              <a:gd name="connsiteY208" fmla="*/ 1654995 h 4717638"/>
              <a:gd name="connsiteX209" fmla="*/ 3099024 w 3411143"/>
              <a:gd name="connsiteY209" fmla="*/ 1394157 h 4717638"/>
              <a:gd name="connsiteX210" fmla="*/ 2815245 w 3411143"/>
              <a:gd name="connsiteY210" fmla="*/ 1326697 h 4717638"/>
              <a:gd name="connsiteX211" fmla="*/ 3035962 w 3411143"/>
              <a:gd name="connsiteY211" fmla="*/ 1344687 h 4717638"/>
              <a:gd name="connsiteX212" fmla="*/ 3031455 w 3411143"/>
              <a:gd name="connsiteY212" fmla="*/ 1371670 h 4717638"/>
              <a:gd name="connsiteX213" fmla="*/ 2972896 w 3411143"/>
              <a:gd name="connsiteY213" fmla="*/ 1637006 h 4717638"/>
              <a:gd name="connsiteX214" fmla="*/ 2819747 w 3411143"/>
              <a:gd name="connsiteY214" fmla="*/ 1623514 h 4717638"/>
              <a:gd name="connsiteX215" fmla="*/ 2644078 w 3411143"/>
              <a:gd name="connsiteY215" fmla="*/ 1641503 h 4717638"/>
              <a:gd name="connsiteX216" fmla="*/ 2585523 w 3411143"/>
              <a:gd name="connsiteY216" fmla="*/ 1371670 h 4717638"/>
              <a:gd name="connsiteX217" fmla="*/ 2581017 w 3411143"/>
              <a:gd name="connsiteY217" fmla="*/ 1353681 h 4717638"/>
              <a:gd name="connsiteX218" fmla="*/ 2815245 w 3411143"/>
              <a:gd name="connsiteY218" fmla="*/ 1326697 h 4717638"/>
              <a:gd name="connsiteX219" fmla="*/ 1882839 w 3411143"/>
              <a:gd name="connsiteY219" fmla="*/ 1196276 h 4717638"/>
              <a:gd name="connsiteX220" fmla="*/ 2058508 w 3411143"/>
              <a:gd name="connsiteY220" fmla="*/ 1443622 h 4717638"/>
              <a:gd name="connsiteX221" fmla="*/ 1923376 w 3411143"/>
              <a:gd name="connsiteY221" fmla="*/ 1560552 h 4717638"/>
              <a:gd name="connsiteX222" fmla="*/ 1707166 w 3411143"/>
              <a:gd name="connsiteY222" fmla="*/ 1349184 h 4717638"/>
              <a:gd name="connsiteX223" fmla="*/ 1882839 w 3411143"/>
              <a:gd name="connsiteY223" fmla="*/ 1196276 h 4717638"/>
              <a:gd name="connsiteX224" fmla="*/ 1193665 w 3411143"/>
              <a:gd name="connsiteY224" fmla="*/ 1088341 h 4717638"/>
              <a:gd name="connsiteX225" fmla="*/ 1391858 w 3411143"/>
              <a:gd name="connsiteY225" fmla="*/ 1277227 h 4717638"/>
              <a:gd name="connsiteX226" fmla="*/ 1076551 w 3411143"/>
              <a:gd name="connsiteY226" fmla="*/ 1789914 h 4717638"/>
              <a:gd name="connsiteX227" fmla="*/ 815297 w 3411143"/>
              <a:gd name="connsiteY227" fmla="*/ 1699968 h 4717638"/>
              <a:gd name="connsiteX228" fmla="*/ 1193665 w 3411143"/>
              <a:gd name="connsiteY228" fmla="*/ 1088341 h 4717638"/>
              <a:gd name="connsiteX229" fmla="*/ 648632 w 3411143"/>
              <a:gd name="connsiteY229" fmla="*/ 1052362 h 4717638"/>
              <a:gd name="connsiteX230" fmla="*/ 738720 w 3411143"/>
              <a:gd name="connsiteY230" fmla="*/ 1115325 h 4717638"/>
              <a:gd name="connsiteX231" fmla="*/ 689174 w 3411143"/>
              <a:gd name="connsiteY231" fmla="*/ 1205270 h 4717638"/>
              <a:gd name="connsiteX232" fmla="*/ 590077 w 3411143"/>
              <a:gd name="connsiteY232" fmla="*/ 1160297 h 4717638"/>
              <a:gd name="connsiteX233" fmla="*/ 648632 w 3411143"/>
              <a:gd name="connsiteY233" fmla="*/ 1052362 h 4717638"/>
              <a:gd name="connsiteX234" fmla="*/ 3189112 w 3411143"/>
              <a:gd name="connsiteY234" fmla="*/ 966914 h 4717638"/>
              <a:gd name="connsiteX235" fmla="*/ 3400815 w 3411143"/>
              <a:gd name="connsiteY235" fmla="*/ 1034373 h 4717638"/>
              <a:gd name="connsiteX236" fmla="*/ 3411143 w 3411143"/>
              <a:gd name="connsiteY236" fmla="*/ 1039057 h 4717638"/>
              <a:gd name="connsiteX237" fmla="*/ 3411143 w 3411143"/>
              <a:gd name="connsiteY237" fmla="*/ 1373204 h 4717638"/>
              <a:gd name="connsiteX238" fmla="*/ 3324805 w 3411143"/>
              <a:gd name="connsiteY238" fmla="*/ 1330071 h 4717638"/>
              <a:gd name="connsiteX239" fmla="*/ 3121543 w 3411143"/>
              <a:gd name="connsiteY239" fmla="*/ 1263735 h 4717638"/>
              <a:gd name="connsiteX240" fmla="*/ 2405348 w 3411143"/>
              <a:gd name="connsiteY240" fmla="*/ 935433 h 4717638"/>
              <a:gd name="connsiteX241" fmla="*/ 2472911 w 3411143"/>
              <a:gd name="connsiteY241" fmla="*/ 1232254 h 4717638"/>
              <a:gd name="connsiteX242" fmla="*/ 2175622 w 3411143"/>
              <a:gd name="connsiteY242" fmla="*/ 1349184 h 4717638"/>
              <a:gd name="connsiteX243" fmla="*/ 2022473 w 3411143"/>
              <a:gd name="connsiteY243" fmla="*/ 1083843 h 4717638"/>
              <a:gd name="connsiteX244" fmla="*/ 2405348 w 3411143"/>
              <a:gd name="connsiteY244" fmla="*/ 935433 h 4717638"/>
              <a:gd name="connsiteX245" fmla="*/ 1635095 w 3411143"/>
              <a:gd name="connsiteY245" fmla="*/ 863476 h 4717638"/>
              <a:gd name="connsiteX246" fmla="*/ 1761218 w 3411143"/>
              <a:gd name="connsiteY246" fmla="*/ 1038871 h 4717638"/>
              <a:gd name="connsiteX247" fmla="*/ 1621580 w 3411143"/>
              <a:gd name="connsiteY247" fmla="*/ 1160297 h 4717638"/>
              <a:gd name="connsiteX248" fmla="*/ 1468430 w 3411143"/>
              <a:gd name="connsiteY248" fmla="*/ 1011887 h 4717638"/>
              <a:gd name="connsiteX249" fmla="*/ 1635095 w 3411143"/>
              <a:gd name="connsiteY249" fmla="*/ 863476 h 4717638"/>
              <a:gd name="connsiteX250" fmla="*/ 2815245 w 3411143"/>
              <a:gd name="connsiteY250" fmla="*/ 782525 h 4717638"/>
              <a:gd name="connsiteX251" fmla="*/ 3121543 w 3411143"/>
              <a:gd name="connsiteY251" fmla="*/ 814006 h 4717638"/>
              <a:gd name="connsiteX252" fmla="*/ 3053980 w 3411143"/>
              <a:gd name="connsiteY252" fmla="*/ 1110827 h 4717638"/>
              <a:gd name="connsiteX253" fmla="*/ 2815245 w 3411143"/>
              <a:gd name="connsiteY253" fmla="*/ 1092838 h 4717638"/>
              <a:gd name="connsiteX254" fmla="*/ 2553990 w 3411143"/>
              <a:gd name="connsiteY254" fmla="*/ 1119822 h 4717638"/>
              <a:gd name="connsiteX255" fmla="*/ 2486427 w 3411143"/>
              <a:gd name="connsiteY255" fmla="*/ 818503 h 4717638"/>
              <a:gd name="connsiteX256" fmla="*/ 2815245 w 3411143"/>
              <a:gd name="connsiteY256" fmla="*/ 782525 h 4717638"/>
              <a:gd name="connsiteX257" fmla="*/ 3310728 w 3411143"/>
              <a:gd name="connsiteY257" fmla="*/ 562157 h 4717638"/>
              <a:gd name="connsiteX258" fmla="*/ 3411143 w 3411143"/>
              <a:gd name="connsiteY258" fmla="*/ 589187 h 4717638"/>
              <a:gd name="connsiteX259" fmla="*/ 3411143 w 3411143"/>
              <a:gd name="connsiteY259" fmla="*/ 856007 h 4717638"/>
              <a:gd name="connsiteX260" fmla="*/ 3351268 w 3411143"/>
              <a:gd name="connsiteY260" fmla="*/ 835368 h 4717638"/>
              <a:gd name="connsiteX261" fmla="*/ 3256675 w 3411143"/>
              <a:gd name="connsiteY261" fmla="*/ 809508 h 4717638"/>
              <a:gd name="connsiteX262" fmla="*/ 1427894 w 3411143"/>
              <a:gd name="connsiteY262" fmla="*/ 499195 h 4717638"/>
              <a:gd name="connsiteX263" fmla="*/ 1508972 w 3411143"/>
              <a:gd name="connsiteY263" fmla="*/ 643109 h 4717638"/>
              <a:gd name="connsiteX264" fmla="*/ 1346814 w 3411143"/>
              <a:gd name="connsiteY264" fmla="*/ 773530 h 4717638"/>
              <a:gd name="connsiteX265" fmla="*/ 1229700 w 3411143"/>
              <a:gd name="connsiteY265" fmla="*/ 656600 h 4717638"/>
              <a:gd name="connsiteX266" fmla="*/ 1427894 w 3411143"/>
              <a:gd name="connsiteY266" fmla="*/ 499195 h 4717638"/>
              <a:gd name="connsiteX267" fmla="*/ 2306251 w 3411143"/>
              <a:gd name="connsiteY267" fmla="*/ 476709 h 4717638"/>
              <a:gd name="connsiteX268" fmla="*/ 2369308 w 3411143"/>
              <a:gd name="connsiteY268" fmla="*/ 769033 h 4717638"/>
              <a:gd name="connsiteX269" fmla="*/ 1959411 w 3411143"/>
              <a:gd name="connsiteY269" fmla="*/ 930935 h 4717638"/>
              <a:gd name="connsiteX270" fmla="*/ 1810769 w 3411143"/>
              <a:gd name="connsiteY270" fmla="*/ 670092 h 4717638"/>
              <a:gd name="connsiteX271" fmla="*/ 2306251 w 3411143"/>
              <a:gd name="connsiteY271" fmla="*/ 476709 h 4717638"/>
              <a:gd name="connsiteX272" fmla="*/ 2887315 w 3411143"/>
              <a:gd name="connsiteY272" fmla="*/ 454227 h 4717638"/>
              <a:gd name="connsiteX273" fmla="*/ 3148570 w 3411143"/>
              <a:gd name="connsiteY273" fmla="*/ 481211 h 4717638"/>
              <a:gd name="connsiteX274" fmla="*/ 3103526 w 3411143"/>
              <a:gd name="connsiteY274" fmla="*/ 679087 h 4717638"/>
              <a:gd name="connsiteX275" fmla="*/ 2887315 w 3411143"/>
              <a:gd name="connsiteY275" fmla="*/ 656600 h 4717638"/>
              <a:gd name="connsiteX276" fmla="*/ 2779210 w 3411143"/>
              <a:gd name="connsiteY276" fmla="*/ 202378 h 4717638"/>
              <a:gd name="connsiteX277" fmla="*/ 2779210 w 3411143"/>
              <a:gd name="connsiteY277" fmla="*/ 449730 h 4717638"/>
              <a:gd name="connsiteX278" fmla="*/ 2504440 w 3411143"/>
              <a:gd name="connsiteY278" fmla="*/ 481211 h 4717638"/>
              <a:gd name="connsiteX279" fmla="*/ 2450392 w 3411143"/>
              <a:gd name="connsiteY279" fmla="*/ 238357 h 4717638"/>
              <a:gd name="connsiteX280" fmla="*/ 2779210 w 3411143"/>
              <a:gd name="connsiteY280" fmla="*/ 202378 h 4717638"/>
              <a:gd name="connsiteX281" fmla="*/ 1639602 w 3411143"/>
              <a:gd name="connsiteY281" fmla="*/ 0 h 4717638"/>
              <a:gd name="connsiteX282" fmla="*/ 1689148 w 3411143"/>
              <a:gd name="connsiteY282" fmla="*/ 98941 h 4717638"/>
              <a:gd name="connsiteX283" fmla="*/ 1603562 w 3411143"/>
              <a:gd name="connsiteY283" fmla="*/ 152908 h 4717638"/>
              <a:gd name="connsiteX284" fmla="*/ 1535999 w 3411143"/>
              <a:gd name="connsiteY284" fmla="*/ 62962 h 4717638"/>
              <a:gd name="connsiteX285" fmla="*/ 1639602 w 3411143"/>
              <a:gd name="connsiteY285" fmla="*/ 0 h 47176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Lst>
            <a:rect l="l" t="t" r="r" b="b"/>
            <a:pathLst>
              <a:path w="3411143" h="4717638">
                <a:moveTo>
                  <a:pt x="2995421" y="4533254"/>
                </a:moveTo>
                <a:lnTo>
                  <a:pt x="3013438" y="4708644"/>
                </a:lnTo>
                <a:cubicBezTo>
                  <a:pt x="2981905" y="4713141"/>
                  <a:pt x="2945870" y="4713141"/>
                  <a:pt x="2914342" y="4717638"/>
                </a:cubicBezTo>
                <a:lnTo>
                  <a:pt x="2909835" y="4717638"/>
                </a:lnTo>
                <a:cubicBezTo>
                  <a:pt x="2905333" y="4717638"/>
                  <a:pt x="2900826" y="4717638"/>
                  <a:pt x="2896324" y="4717638"/>
                </a:cubicBezTo>
                <a:cubicBezTo>
                  <a:pt x="2891817" y="4717638"/>
                  <a:pt x="2882808" y="4717638"/>
                  <a:pt x="2878307" y="4717638"/>
                </a:cubicBezTo>
                <a:cubicBezTo>
                  <a:pt x="2851280" y="4717638"/>
                  <a:pt x="2828756" y="4717638"/>
                  <a:pt x="2801730" y="4713141"/>
                </a:cubicBezTo>
                <a:lnTo>
                  <a:pt x="2815245" y="4537751"/>
                </a:lnTo>
                <a:cubicBezTo>
                  <a:pt x="2837765" y="4537751"/>
                  <a:pt x="2855782" y="4537751"/>
                  <a:pt x="2878307" y="4537751"/>
                </a:cubicBezTo>
                <a:cubicBezTo>
                  <a:pt x="2882808" y="4537751"/>
                  <a:pt x="2887315" y="4537751"/>
                  <a:pt x="2896324" y="4537751"/>
                </a:cubicBezTo>
                <a:cubicBezTo>
                  <a:pt x="2900826" y="4537751"/>
                  <a:pt x="2905333" y="4537751"/>
                  <a:pt x="2909835" y="4537751"/>
                </a:cubicBezTo>
                <a:lnTo>
                  <a:pt x="2914342" y="4537751"/>
                </a:lnTo>
                <a:cubicBezTo>
                  <a:pt x="2941368" y="4537751"/>
                  <a:pt x="2968394" y="4533254"/>
                  <a:pt x="2995421" y="4533254"/>
                </a:cubicBezTo>
                <a:close/>
                <a:moveTo>
                  <a:pt x="1229700" y="4362357"/>
                </a:moveTo>
                <a:cubicBezTo>
                  <a:pt x="1256727" y="4389340"/>
                  <a:pt x="1288255" y="4411827"/>
                  <a:pt x="1319788" y="4434313"/>
                </a:cubicBezTo>
                <a:lnTo>
                  <a:pt x="1247718" y="4542249"/>
                </a:lnTo>
                <a:cubicBezTo>
                  <a:pt x="1207176" y="4515265"/>
                  <a:pt x="1171141" y="4483784"/>
                  <a:pt x="1139613" y="4452303"/>
                </a:cubicBezTo>
                <a:close/>
                <a:moveTo>
                  <a:pt x="1923376" y="4285903"/>
                </a:moveTo>
                <a:cubicBezTo>
                  <a:pt x="1981931" y="4321881"/>
                  <a:pt x="2044992" y="4348865"/>
                  <a:pt x="2112561" y="4371351"/>
                </a:cubicBezTo>
                <a:lnTo>
                  <a:pt x="2063010" y="4533254"/>
                </a:lnTo>
                <a:cubicBezTo>
                  <a:pt x="1981931" y="4506270"/>
                  <a:pt x="1905359" y="4470292"/>
                  <a:pt x="1833288" y="4429816"/>
                </a:cubicBezTo>
                <a:close/>
                <a:moveTo>
                  <a:pt x="2387326" y="4173470"/>
                </a:moveTo>
                <a:cubicBezTo>
                  <a:pt x="2486422" y="4200454"/>
                  <a:pt x="2585519" y="4222941"/>
                  <a:pt x="2689122" y="4231935"/>
                </a:cubicBezTo>
                <a:lnTo>
                  <a:pt x="2666598" y="4528752"/>
                </a:lnTo>
                <a:cubicBezTo>
                  <a:pt x="2540475" y="4515265"/>
                  <a:pt x="2414352" y="4492778"/>
                  <a:pt x="2297238" y="4456800"/>
                </a:cubicBezTo>
                <a:close/>
                <a:moveTo>
                  <a:pt x="3411143" y="4121685"/>
                </a:moveTo>
                <a:lnTo>
                  <a:pt x="3411143" y="4436662"/>
                </a:lnTo>
                <a:lnTo>
                  <a:pt x="3290878" y="4470503"/>
                </a:lnTo>
                <a:cubicBezTo>
                  <a:pt x="3242597" y="4482379"/>
                  <a:pt x="3193612" y="4492779"/>
                  <a:pt x="3144063" y="4501773"/>
                </a:cubicBezTo>
                <a:lnTo>
                  <a:pt x="3103526" y="4204951"/>
                </a:lnTo>
                <a:cubicBezTo>
                  <a:pt x="3186856" y="4191460"/>
                  <a:pt x="3267935" y="4171222"/>
                  <a:pt x="3346762" y="4145363"/>
                </a:cubicBezTo>
                <a:close/>
                <a:moveTo>
                  <a:pt x="1274744" y="3921622"/>
                </a:moveTo>
                <a:cubicBezTo>
                  <a:pt x="1310780" y="3966595"/>
                  <a:pt x="1355823" y="4011568"/>
                  <a:pt x="1396361" y="4052043"/>
                </a:cubicBezTo>
                <a:lnTo>
                  <a:pt x="1261229" y="4209449"/>
                </a:lnTo>
                <a:cubicBezTo>
                  <a:pt x="1207176" y="4159978"/>
                  <a:pt x="1157630" y="4110508"/>
                  <a:pt x="1112586" y="4052043"/>
                </a:cubicBezTo>
                <a:close/>
                <a:moveTo>
                  <a:pt x="1761218" y="3831676"/>
                </a:moveTo>
                <a:cubicBezTo>
                  <a:pt x="1810764" y="3872152"/>
                  <a:pt x="1864817" y="3912627"/>
                  <a:pt x="1918870" y="3948606"/>
                </a:cubicBezTo>
                <a:lnTo>
                  <a:pt x="1761218" y="4200454"/>
                </a:lnTo>
                <a:cubicBezTo>
                  <a:pt x="1693650" y="4155481"/>
                  <a:pt x="1630589" y="4110508"/>
                  <a:pt x="1567527" y="4056541"/>
                </a:cubicBezTo>
                <a:close/>
                <a:moveTo>
                  <a:pt x="2486422" y="3764217"/>
                </a:moveTo>
                <a:cubicBezTo>
                  <a:pt x="2603536" y="3800195"/>
                  <a:pt x="2725157" y="3818184"/>
                  <a:pt x="2851280" y="3818184"/>
                </a:cubicBezTo>
                <a:cubicBezTo>
                  <a:pt x="2896324" y="3818184"/>
                  <a:pt x="2941368" y="3813687"/>
                  <a:pt x="2986412" y="3809189"/>
                </a:cubicBezTo>
                <a:lnTo>
                  <a:pt x="3031456" y="4115005"/>
                </a:lnTo>
                <a:cubicBezTo>
                  <a:pt x="2990914" y="4119503"/>
                  <a:pt x="2945870" y="4124000"/>
                  <a:pt x="2900826" y="4124000"/>
                </a:cubicBezTo>
                <a:lnTo>
                  <a:pt x="2896324" y="4124000"/>
                </a:lnTo>
                <a:cubicBezTo>
                  <a:pt x="2891817" y="4124000"/>
                  <a:pt x="2882808" y="4124000"/>
                  <a:pt x="2878307" y="4124000"/>
                </a:cubicBezTo>
                <a:cubicBezTo>
                  <a:pt x="2869298" y="4124000"/>
                  <a:pt x="2860289" y="4124000"/>
                  <a:pt x="2851280" y="4124000"/>
                </a:cubicBezTo>
                <a:cubicBezTo>
                  <a:pt x="2693624" y="4124000"/>
                  <a:pt x="2540475" y="4101514"/>
                  <a:pt x="2396335" y="4056541"/>
                </a:cubicBezTo>
                <a:close/>
                <a:moveTo>
                  <a:pt x="3387300" y="3741730"/>
                </a:moveTo>
                <a:lnTo>
                  <a:pt x="3411143" y="3793873"/>
                </a:lnTo>
                <a:lnTo>
                  <a:pt x="3411143" y="3977193"/>
                </a:lnTo>
                <a:lnTo>
                  <a:pt x="3313543" y="4016627"/>
                </a:lnTo>
                <a:cubicBezTo>
                  <a:pt x="3255549" y="4035178"/>
                  <a:pt x="3195865" y="4049795"/>
                  <a:pt x="3135054" y="4061038"/>
                </a:cubicBezTo>
                <a:lnTo>
                  <a:pt x="3103526" y="3827179"/>
                </a:lnTo>
                <a:cubicBezTo>
                  <a:pt x="3202623" y="3813687"/>
                  <a:pt x="3297212" y="3782206"/>
                  <a:pt x="3387300" y="3741730"/>
                </a:cubicBezTo>
                <a:close/>
                <a:moveTo>
                  <a:pt x="2184631" y="3633795"/>
                </a:moveTo>
                <a:cubicBezTo>
                  <a:pt x="2261203" y="3678768"/>
                  <a:pt x="2342282" y="3714746"/>
                  <a:pt x="2427868" y="3746227"/>
                </a:cubicBezTo>
                <a:lnTo>
                  <a:pt x="2337780" y="4038551"/>
                </a:lnTo>
                <a:cubicBezTo>
                  <a:pt x="2225168" y="4002573"/>
                  <a:pt x="2121569" y="3953103"/>
                  <a:pt x="2022473" y="3894638"/>
                </a:cubicBezTo>
                <a:close/>
                <a:moveTo>
                  <a:pt x="639623" y="3552848"/>
                </a:moveTo>
                <a:cubicBezTo>
                  <a:pt x="648632" y="3588827"/>
                  <a:pt x="657641" y="3624800"/>
                  <a:pt x="675658" y="3660779"/>
                </a:cubicBezTo>
                <a:lnTo>
                  <a:pt x="558544" y="3714746"/>
                </a:lnTo>
                <a:cubicBezTo>
                  <a:pt x="540527" y="3669773"/>
                  <a:pt x="527016" y="3624800"/>
                  <a:pt x="518007" y="3579832"/>
                </a:cubicBezTo>
                <a:close/>
                <a:moveTo>
                  <a:pt x="2026975" y="3521367"/>
                </a:moveTo>
                <a:cubicBezTo>
                  <a:pt x="2063010" y="3552848"/>
                  <a:pt x="2099045" y="3575335"/>
                  <a:pt x="2135080" y="3602314"/>
                </a:cubicBezTo>
                <a:lnTo>
                  <a:pt x="1972922" y="3863157"/>
                </a:lnTo>
                <a:cubicBezTo>
                  <a:pt x="1918870" y="3827179"/>
                  <a:pt x="1873826" y="3791200"/>
                  <a:pt x="1828782" y="3755222"/>
                </a:cubicBezTo>
                <a:close/>
                <a:moveTo>
                  <a:pt x="1779236" y="3431421"/>
                </a:moveTo>
                <a:cubicBezTo>
                  <a:pt x="1815271" y="3476394"/>
                  <a:pt x="1860315" y="3521367"/>
                  <a:pt x="1900852" y="3561843"/>
                </a:cubicBezTo>
                <a:lnTo>
                  <a:pt x="1702659" y="3795698"/>
                </a:lnTo>
                <a:cubicBezTo>
                  <a:pt x="1644104" y="3741730"/>
                  <a:pt x="1590052" y="3687763"/>
                  <a:pt x="1540501" y="3624800"/>
                </a:cubicBezTo>
                <a:close/>
                <a:moveTo>
                  <a:pt x="2671105" y="3377454"/>
                </a:moveTo>
                <a:cubicBezTo>
                  <a:pt x="2720650" y="3390946"/>
                  <a:pt x="2770201" y="3399940"/>
                  <a:pt x="2824254" y="3399940"/>
                </a:cubicBezTo>
                <a:cubicBezTo>
                  <a:pt x="2842272" y="3399940"/>
                  <a:pt x="2860289" y="3399940"/>
                  <a:pt x="2873800" y="3399940"/>
                </a:cubicBezTo>
                <a:lnTo>
                  <a:pt x="2896324" y="3566340"/>
                </a:lnTo>
                <a:lnTo>
                  <a:pt x="2900826" y="3584325"/>
                </a:lnTo>
                <a:cubicBezTo>
                  <a:pt x="2873800" y="3588827"/>
                  <a:pt x="2851280" y="3588827"/>
                  <a:pt x="2824254" y="3588827"/>
                </a:cubicBezTo>
                <a:cubicBezTo>
                  <a:pt x="2752184" y="3588827"/>
                  <a:pt x="2684616" y="3579832"/>
                  <a:pt x="2617052" y="3557346"/>
                </a:cubicBezTo>
                <a:lnTo>
                  <a:pt x="2621554" y="3543854"/>
                </a:lnTo>
                <a:close/>
                <a:moveTo>
                  <a:pt x="3243160" y="3332481"/>
                </a:moveTo>
                <a:lnTo>
                  <a:pt x="3369282" y="3602314"/>
                </a:lnTo>
                <a:cubicBezTo>
                  <a:pt x="3265684" y="3651784"/>
                  <a:pt x="3153072" y="3687763"/>
                  <a:pt x="3035958" y="3705752"/>
                </a:cubicBezTo>
                <a:lnTo>
                  <a:pt x="3031456" y="3678768"/>
                </a:lnTo>
                <a:lnTo>
                  <a:pt x="2995421" y="3408935"/>
                </a:lnTo>
                <a:cubicBezTo>
                  <a:pt x="3081002" y="3395443"/>
                  <a:pt x="3166587" y="3372957"/>
                  <a:pt x="3243160" y="3332481"/>
                </a:cubicBezTo>
                <a:close/>
                <a:moveTo>
                  <a:pt x="2391833" y="3296503"/>
                </a:moveTo>
                <a:cubicBezTo>
                  <a:pt x="2441378" y="3323486"/>
                  <a:pt x="2490929" y="3345973"/>
                  <a:pt x="2540475" y="3368459"/>
                </a:cubicBezTo>
                <a:lnTo>
                  <a:pt x="2459396" y="3633795"/>
                </a:lnTo>
                <a:lnTo>
                  <a:pt x="2454894" y="3651784"/>
                </a:lnTo>
                <a:cubicBezTo>
                  <a:pt x="2378317" y="3624800"/>
                  <a:pt x="2306247" y="3588827"/>
                  <a:pt x="2234177" y="3548351"/>
                </a:cubicBezTo>
                <a:close/>
                <a:moveTo>
                  <a:pt x="3411143" y="3219361"/>
                </a:moveTo>
                <a:lnTo>
                  <a:pt x="3411143" y="3493594"/>
                </a:lnTo>
                <a:lnTo>
                  <a:pt x="3409824" y="3494384"/>
                </a:lnTo>
                <a:lnTo>
                  <a:pt x="3315230" y="3292005"/>
                </a:lnTo>
                <a:cubicBezTo>
                  <a:pt x="3342256" y="3276265"/>
                  <a:pt x="3368157" y="3257151"/>
                  <a:pt x="3393495" y="3235789"/>
                </a:cubicBezTo>
                <a:close/>
                <a:moveTo>
                  <a:pt x="2162106" y="3103119"/>
                </a:moveTo>
                <a:cubicBezTo>
                  <a:pt x="2184631" y="3130103"/>
                  <a:pt x="2207150" y="3152589"/>
                  <a:pt x="2234177" y="3179573"/>
                </a:cubicBezTo>
                <a:lnTo>
                  <a:pt x="2067517" y="3377454"/>
                </a:lnTo>
                <a:lnTo>
                  <a:pt x="2044992" y="3404438"/>
                </a:lnTo>
                <a:cubicBezTo>
                  <a:pt x="2004455" y="3368459"/>
                  <a:pt x="1968420" y="3327984"/>
                  <a:pt x="1932385" y="3287508"/>
                </a:cubicBezTo>
                <a:lnTo>
                  <a:pt x="1959411" y="3265022"/>
                </a:lnTo>
                <a:close/>
                <a:moveTo>
                  <a:pt x="1247718" y="3098622"/>
                </a:moveTo>
                <a:cubicBezTo>
                  <a:pt x="1306273" y="3265022"/>
                  <a:pt x="1391858" y="3417930"/>
                  <a:pt x="1499964" y="3557346"/>
                </a:cubicBezTo>
                <a:lnTo>
                  <a:pt x="1265736" y="3741730"/>
                </a:lnTo>
                <a:cubicBezTo>
                  <a:pt x="1139613" y="3579832"/>
                  <a:pt x="1036009" y="3395443"/>
                  <a:pt x="963939" y="3193065"/>
                </a:cubicBezTo>
                <a:close/>
                <a:moveTo>
                  <a:pt x="1630589" y="2968200"/>
                </a:moveTo>
                <a:cubicBezTo>
                  <a:pt x="1675633" y="3089627"/>
                  <a:pt x="1738694" y="3202059"/>
                  <a:pt x="1815271" y="3301000"/>
                </a:cubicBezTo>
                <a:lnTo>
                  <a:pt x="1576536" y="3494384"/>
                </a:lnTo>
                <a:cubicBezTo>
                  <a:pt x="1477440" y="3363962"/>
                  <a:pt x="1396361" y="3220049"/>
                  <a:pt x="1342308" y="3067141"/>
                </a:cubicBezTo>
                <a:close/>
                <a:moveTo>
                  <a:pt x="797279" y="2869260"/>
                </a:moveTo>
                <a:cubicBezTo>
                  <a:pt x="806288" y="2945714"/>
                  <a:pt x="824306" y="3022168"/>
                  <a:pt x="846825" y="3098622"/>
                </a:cubicBezTo>
                <a:lnTo>
                  <a:pt x="648632" y="3161584"/>
                </a:lnTo>
                <a:cubicBezTo>
                  <a:pt x="621606" y="3071638"/>
                  <a:pt x="599086" y="2981692"/>
                  <a:pt x="590077" y="2887249"/>
                </a:cubicBezTo>
                <a:close/>
                <a:moveTo>
                  <a:pt x="2004455" y="2842276"/>
                </a:moveTo>
                <a:cubicBezTo>
                  <a:pt x="2035984" y="2918730"/>
                  <a:pt x="2072019" y="2990687"/>
                  <a:pt x="2121569" y="3058146"/>
                </a:cubicBezTo>
                <a:lnTo>
                  <a:pt x="1918870" y="3220049"/>
                </a:lnTo>
                <a:lnTo>
                  <a:pt x="1891843" y="3242535"/>
                </a:lnTo>
                <a:cubicBezTo>
                  <a:pt x="1824280" y="3148092"/>
                  <a:pt x="1765720" y="3049151"/>
                  <a:pt x="1720677" y="2936719"/>
                </a:cubicBezTo>
                <a:close/>
                <a:moveTo>
                  <a:pt x="1373841" y="2711854"/>
                </a:moveTo>
                <a:cubicBezTo>
                  <a:pt x="1382850" y="2792806"/>
                  <a:pt x="1400867" y="2869260"/>
                  <a:pt x="1423387" y="2945714"/>
                </a:cubicBezTo>
                <a:lnTo>
                  <a:pt x="1135106" y="3044654"/>
                </a:lnTo>
                <a:cubicBezTo>
                  <a:pt x="1108080" y="2950211"/>
                  <a:pt x="1085560" y="2846773"/>
                  <a:pt x="1067543" y="2743335"/>
                </a:cubicBezTo>
                <a:close/>
                <a:moveTo>
                  <a:pt x="1878332" y="2657887"/>
                </a:moveTo>
                <a:cubicBezTo>
                  <a:pt x="1882834" y="2707357"/>
                  <a:pt x="1896350" y="2752330"/>
                  <a:pt x="1909861" y="2801800"/>
                </a:cubicBezTo>
                <a:lnTo>
                  <a:pt x="1630589" y="2896243"/>
                </a:lnTo>
                <a:cubicBezTo>
                  <a:pt x="1608069" y="2828784"/>
                  <a:pt x="1594554" y="2756827"/>
                  <a:pt x="1585545" y="2684871"/>
                </a:cubicBezTo>
                <a:lnTo>
                  <a:pt x="1594554" y="2684871"/>
                </a:lnTo>
                <a:close/>
                <a:moveTo>
                  <a:pt x="0" y="2460011"/>
                </a:moveTo>
                <a:lnTo>
                  <a:pt x="126123" y="2469005"/>
                </a:lnTo>
                <a:cubicBezTo>
                  <a:pt x="121621" y="2504984"/>
                  <a:pt x="126123" y="2545459"/>
                  <a:pt x="130630" y="2585935"/>
                </a:cubicBezTo>
                <a:lnTo>
                  <a:pt x="4507" y="2599427"/>
                </a:lnTo>
                <a:cubicBezTo>
                  <a:pt x="0" y="2549957"/>
                  <a:pt x="0" y="2504984"/>
                  <a:pt x="0" y="2460011"/>
                </a:cubicBezTo>
                <a:close/>
                <a:moveTo>
                  <a:pt x="1662122" y="2388054"/>
                </a:moveTo>
                <a:lnTo>
                  <a:pt x="1954905" y="2428530"/>
                </a:lnTo>
                <a:cubicBezTo>
                  <a:pt x="1950403" y="2460011"/>
                  <a:pt x="1950403" y="2491492"/>
                  <a:pt x="1950403" y="2522973"/>
                </a:cubicBezTo>
                <a:cubicBezTo>
                  <a:pt x="1950403" y="2540962"/>
                  <a:pt x="1950403" y="2558951"/>
                  <a:pt x="1950403" y="2576940"/>
                </a:cubicBezTo>
                <a:lnTo>
                  <a:pt x="1666624" y="2603924"/>
                </a:lnTo>
                <a:lnTo>
                  <a:pt x="1657615" y="2608421"/>
                </a:lnTo>
                <a:cubicBezTo>
                  <a:pt x="1657615" y="2581438"/>
                  <a:pt x="1653113" y="2554454"/>
                  <a:pt x="1653113" y="2527470"/>
                </a:cubicBezTo>
                <a:cubicBezTo>
                  <a:pt x="1653113" y="2482497"/>
                  <a:pt x="1657615" y="2433027"/>
                  <a:pt x="1662122" y="2388054"/>
                </a:cubicBezTo>
                <a:close/>
                <a:moveTo>
                  <a:pt x="1261229" y="2325092"/>
                </a:moveTo>
                <a:lnTo>
                  <a:pt x="1563025" y="2370065"/>
                </a:lnTo>
                <a:cubicBezTo>
                  <a:pt x="1558519" y="2419535"/>
                  <a:pt x="1554016" y="2473503"/>
                  <a:pt x="1554016" y="2522973"/>
                </a:cubicBezTo>
                <a:cubicBezTo>
                  <a:pt x="1554016" y="2554454"/>
                  <a:pt x="1554016" y="2585935"/>
                  <a:pt x="1558519" y="2617411"/>
                </a:cubicBezTo>
                <a:lnTo>
                  <a:pt x="1252220" y="2644400"/>
                </a:lnTo>
                <a:cubicBezTo>
                  <a:pt x="1247718" y="2603924"/>
                  <a:pt x="1247718" y="2563448"/>
                  <a:pt x="1247718" y="2522973"/>
                </a:cubicBezTo>
                <a:cubicBezTo>
                  <a:pt x="1247718" y="2455513"/>
                  <a:pt x="1252220" y="2392551"/>
                  <a:pt x="1261229" y="2325092"/>
                </a:cubicBezTo>
                <a:close/>
                <a:moveTo>
                  <a:pt x="869349" y="2271124"/>
                </a:moveTo>
                <a:lnTo>
                  <a:pt x="1162132" y="2311600"/>
                </a:lnTo>
                <a:cubicBezTo>
                  <a:pt x="1153124" y="2379059"/>
                  <a:pt x="1148621" y="2451016"/>
                  <a:pt x="1148621" y="2522973"/>
                </a:cubicBezTo>
                <a:cubicBezTo>
                  <a:pt x="1148621" y="2567946"/>
                  <a:pt x="1148621" y="2612919"/>
                  <a:pt x="1153124" y="2653390"/>
                </a:cubicBezTo>
                <a:lnTo>
                  <a:pt x="855834" y="2684871"/>
                </a:lnTo>
                <a:cubicBezTo>
                  <a:pt x="851332" y="2630908"/>
                  <a:pt x="851332" y="2576940"/>
                  <a:pt x="851332" y="2522973"/>
                </a:cubicBezTo>
                <a:cubicBezTo>
                  <a:pt x="851332" y="2437524"/>
                  <a:pt x="855834" y="2352076"/>
                  <a:pt x="869349" y="2271124"/>
                </a:cubicBezTo>
                <a:close/>
                <a:moveTo>
                  <a:pt x="360351" y="2230649"/>
                </a:moveTo>
                <a:lnTo>
                  <a:pt x="486474" y="2253135"/>
                </a:lnTo>
                <a:cubicBezTo>
                  <a:pt x="481972" y="2289114"/>
                  <a:pt x="477465" y="2329589"/>
                  <a:pt x="477465" y="2370065"/>
                </a:cubicBezTo>
                <a:lnTo>
                  <a:pt x="351342" y="2370065"/>
                </a:lnTo>
                <a:cubicBezTo>
                  <a:pt x="351342" y="2320595"/>
                  <a:pt x="355849" y="2275622"/>
                  <a:pt x="360351" y="2230649"/>
                </a:cubicBezTo>
                <a:close/>
                <a:moveTo>
                  <a:pt x="1635096" y="2136206"/>
                </a:moveTo>
                <a:lnTo>
                  <a:pt x="1644104" y="2140703"/>
                </a:lnTo>
                <a:lnTo>
                  <a:pt x="1914368" y="2235146"/>
                </a:lnTo>
                <a:cubicBezTo>
                  <a:pt x="1905359" y="2271124"/>
                  <a:pt x="1891843" y="2311600"/>
                  <a:pt x="1887341" y="2347578"/>
                </a:cubicBezTo>
                <a:lnTo>
                  <a:pt x="1594554" y="2307103"/>
                </a:lnTo>
                <a:cubicBezTo>
                  <a:pt x="1603562" y="2248638"/>
                  <a:pt x="1621580" y="2190173"/>
                  <a:pt x="1635096" y="2136206"/>
                </a:cubicBezTo>
                <a:close/>
                <a:moveTo>
                  <a:pt x="1153124" y="1974303"/>
                </a:moveTo>
                <a:lnTo>
                  <a:pt x="1441404" y="2077741"/>
                </a:lnTo>
                <a:cubicBezTo>
                  <a:pt x="1423387" y="2136206"/>
                  <a:pt x="1405369" y="2199168"/>
                  <a:pt x="1396361" y="2266627"/>
                </a:cubicBezTo>
                <a:lnTo>
                  <a:pt x="1094569" y="2221654"/>
                </a:lnTo>
                <a:cubicBezTo>
                  <a:pt x="1108080" y="2136206"/>
                  <a:pt x="1130604" y="2055254"/>
                  <a:pt x="1153124" y="1974303"/>
                </a:cubicBezTo>
                <a:close/>
                <a:moveTo>
                  <a:pt x="522509" y="1834887"/>
                </a:moveTo>
                <a:lnTo>
                  <a:pt x="720702" y="1906844"/>
                </a:lnTo>
                <a:cubicBezTo>
                  <a:pt x="702685" y="1965308"/>
                  <a:pt x="684667" y="2028270"/>
                  <a:pt x="675658" y="2091233"/>
                </a:cubicBezTo>
                <a:lnTo>
                  <a:pt x="468457" y="2059752"/>
                </a:lnTo>
                <a:cubicBezTo>
                  <a:pt x="481972" y="1983298"/>
                  <a:pt x="499990" y="1906844"/>
                  <a:pt x="522509" y="1834887"/>
                </a:cubicBezTo>
                <a:close/>
                <a:moveTo>
                  <a:pt x="3411143" y="1772380"/>
                </a:moveTo>
                <a:lnTo>
                  <a:pt x="3411143" y="1821235"/>
                </a:lnTo>
                <a:lnTo>
                  <a:pt x="3391807" y="1803406"/>
                </a:lnTo>
                <a:close/>
                <a:moveTo>
                  <a:pt x="1932385" y="1726952"/>
                </a:moveTo>
                <a:lnTo>
                  <a:pt x="1959411" y="1753936"/>
                </a:lnTo>
                <a:lnTo>
                  <a:pt x="2148595" y="1933827"/>
                </a:lnTo>
                <a:cubicBezTo>
                  <a:pt x="2081032" y="2010281"/>
                  <a:pt x="2022473" y="2100227"/>
                  <a:pt x="1986438" y="2199168"/>
                </a:cubicBezTo>
                <a:lnTo>
                  <a:pt x="1716174" y="2104725"/>
                </a:lnTo>
                <a:lnTo>
                  <a:pt x="1702663" y="2100227"/>
                </a:lnTo>
                <a:cubicBezTo>
                  <a:pt x="1756711" y="1960811"/>
                  <a:pt x="1833288" y="1834887"/>
                  <a:pt x="1932385" y="1726952"/>
                </a:cubicBezTo>
                <a:close/>
                <a:moveTo>
                  <a:pt x="2103552" y="1529071"/>
                </a:moveTo>
                <a:lnTo>
                  <a:pt x="2126076" y="1560552"/>
                </a:lnTo>
                <a:lnTo>
                  <a:pt x="2274718" y="1771925"/>
                </a:lnTo>
                <a:cubicBezTo>
                  <a:pt x="2247692" y="1789914"/>
                  <a:pt x="2220666" y="1816898"/>
                  <a:pt x="2198146" y="1839384"/>
                </a:cubicBezTo>
                <a:lnTo>
                  <a:pt x="2008957" y="1659492"/>
                </a:lnTo>
                <a:lnTo>
                  <a:pt x="1981931" y="1632509"/>
                </a:lnTo>
                <a:cubicBezTo>
                  <a:pt x="2017971" y="1596530"/>
                  <a:pt x="2058508" y="1560552"/>
                  <a:pt x="2103552" y="1529071"/>
                </a:cubicBezTo>
                <a:close/>
                <a:moveTo>
                  <a:pt x="1563025" y="1448120"/>
                </a:moveTo>
                <a:lnTo>
                  <a:pt x="1756711" y="1637006"/>
                </a:lnTo>
                <a:cubicBezTo>
                  <a:pt x="1662122" y="1740444"/>
                  <a:pt x="1585549" y="1861871"/>
                  <a:pt x="1535999" y="1996789"/>
                </a:cubicBezTo>
                <a:lnTo>
                  <a:pt x="1279251" y="1906844"/>
                </a:lnTo>
                <a:cubicBezTo>
                  <a:pt x="1342313" y="1740444"/>
                  <a:pt x="1441404" y="1583038"/>
                  <a:pt x="1563025" y="1448120"/>
                </a:cubicBezTo>
                <a:close/>
                <a:moveTo>
                  <a:pt x="2517955" y="1371670"/>
                </a:moveTo>
                <a:lnTo>
                  <a:pt x="2522457" y="1389659"/>
                </a:lnTo>
                <a:lnTo>
                  <a:pt x="2581017" y="1659492"/>
                </a:lnTo>
                <a:cubicBezTo>
                  <a:pt x="2513453" y="1677482"/>
                  <a:pt x="2450392" y="1704465"/>
                  <a:pt x="2391833" y="1735946"/>
                </a:cubicBezTo>
                <a:lnTo>
                  <a:pt x="2247692" y="1479601"/>
                </a:lnTo>
                <a:cubicBezTo>
                  <a:pt x="2333278" y="1434632"/>
                  <a:pt x="2423365" y="1398654"/>
                  <a:pt x="2517955" y="1371670"/>
                </a:cubicBezTo>
                <a:close/>
                <a:moveTo>
                  <a:pt x="3103526" y="1362676"/>
                </a:moveTo>
                <a:cubicBezTo>
                  <a:pt x="3201499" y="1386287"/>
                  <a:pt x="3291869" y="1420014"/>
                  <a:pt x="3374636" y="1465758"/>
                </a:cubicBezTo>
                <a:lnTo>
                  <a:pt x="3411143" y="1488428"/>
                </a:lnTo>
                <a:lnTo>
                  <a:pt x="3411143" y="1585431"/>
                </a:lnTo>
                <a:lnTo>
                  <a:pt x="3297217" y="1767427"/>
                </a:lnTo>
                <a:cubicBezTo>
                  <a:pt x="3220641" y="1717957"/>
                  <a:pt x="3135054" y="1677482"/>
                  <a:pt x="3040464" y="1654995"/>
                </a:cubicBezTo>
                <a:lnTo>
                  <a:pt x="3099024" y="1394157"/>
                </a:lnTo>
                <a:close/>
                <a:moveTo>
                  <a:pt x="2815245" y="1326697"/>
                </a:moveTo>
                <a:cubicBezTo>
                  <a:pt x="2896324" y="1326697"/>
                  <a:pt x="2968394" y="1331195"/>
                  <a:pt x="3035962" y="1344687"/>
                </a:cubicBezTo>
                <a:lnTo>
                  <a:pt x="3031455" y="1371670"/>
                </a:lnTo>
                <a:lnTo>
                  <a:pt x="2972896" y="1637006"/>
                </a:lnTo>
                <a:cubicBezTo>
                  <a:pt x="2927852" y="1628011"/>
                  <a:pt x="2873804" y="1623514"/>
                  <a:pt x="2819747" y="1623514"/>
                </a:cubicBezTo>
                <a:cubicBezTo>
                  <a:pt x="2761192" y="1623514"/>
                  <a:pt x="2702633" y="1628011"/>
                  <a:pt x="2644078" y="1641503"/>
                </a:cubicBezTo>
                <a:lnTo>
                  <a:pt x="2585523" y="1371670"/>
                </a:lnTo>
                <a:lnTo>
                  <a:pt x="2581017" y="1353681"/>
                </a:lnTo>
                <a:cubicBezTo>
                  <a:pt x="2657589" y="1340189"/>
                  <a:pt x="2738673" y="1331195"/>
                  <a:pt x="2815245" y="1326697"/>
                </a:cubicBezTo>
                <a:close/>
                <a:moveTo>
                  <a:pt x="1882839" y="1196276"/>
                </a:moveTo>
                <a:lnTo>
                  <a:pt x="2058508" y="1443622"/>
                </a:lnTo>
                <a:cubicBezTo>
                  <a:pt x="2008957" y="1479601"/>
                  <a:pt x="1963913" y="1520076"/>
                  <a:pt x="1923376" y="1560552"/>
                </a:cubicBezTo>
                <a:lnTo>
                  <a:pt x="1707166" y="1349184"/>
                </a:lnTo>
                <a:cubicBezTo>
                  <a:pt x="1761218" y="1295216"/>
                  <a:pt x="1819777" y="1241249"/>
                  <a:pt x="1882839" y="1196276"/>
                </a:cubicBezTo>
                <a:close/>
                <a:moveTo>
                  <a:pt x="1193665" y="1088341"/>
                </a:moveTo>
                <a:lnTo>
                  <a:pt x="1391858" y="1277227"/>
                </a:lnTo>
                <a:cubicBezTo>
                  <a:pt x="1256727" y="1425638"/>
                  <a:pt x="1148621" y="1596530"/>
                  <a:pt x="1076551" y="1789914"/>
                </a:cubicBezTo>
                <a:lnTo>
                  <a:pt x="815297" y="1699968"/>
                </a:lnTo>
                <a:cubicBezTo>
                  <a:pt x="900878" y="1470606"/>
                  <a:pt x="1027005" y="1263735"/>
                  <a:pt x="1193665" y="1088341"/>
                </a:cubicBezTo>
                <a:close/>
                <a:moveTo>
                  <a:pt x="648632" y="1052362"/>
                </a:moveTo>
                <a:lnTo>
                  <a:pt x="738720" y="1115325"/>
                </a:lnTo>
                <a:cubicBezTo>
                  <a:pt x="720702" y="1142308"/>
                  <a:pt x="702689" y="1173789"/>
                  <a:pt x="689174" y="1205270"/>
                </a:cubicBezTo>
                <a:lnTo>
                  <a:pt x="590077" y="1160297"/>
                </a:lnTo>
                <a:cubicBezTo>
                  <a:pt x="608095" y="1119822"/>
                  <a:pt x="626112" y="1083843"/>
                  <a:pt x="648632" y="1052362"/>
                </a:cubicBezTo>
                <a:close/>
                <a:moveTo>
                  <a:pt x="3189112" y="966914"/>
                </a:moveTo>
                <a:cubicBezTo>
                  <a:pt x="3261182" y="984903"/>
                  <a:pt x="3333252" y="1007389"/>
                  <a:pt x="3400815" y="1034373"/>
                </a:cubicBezTo>
                <a:lnTo>
                  <a:pt x="3411143" y="1039057"/>
                </a:lnTo>
                <a:lnTo>
                  <a:pt x="3411143" y="1373204"/>
                </a:lnTo>
                <a:lnTo>
                  <a:pt x="3324805" y="1330071"/>
                </a:lnTo>
                <a:cubicBezTo>
                  <a:pt x="3261180" y="1301962"/>
                  <a:pt x="3193614" y="1279476"/>
                  <a:pt x="3121543" y="1263735"/>
                </a:cubicBezTo>
                <a:close/>
                <a:moveTo>
                  <a:pt x="2405348" y="935433"/>
                </a:moveTo>
                <a:lnTo>
                  <a:pt x="2472911" y="1232254"/>
                </a:lnTo>
                <a:cubicBezTo>
                  <a:pt x="2369308" y="1259238"/>
                  <a:pt x="2270216" y="1299714"/>
                  <a:pt x="2175622" y="1349184"/>
                </a:cubicBezTo>
                <a:lnTo>
                  <a:pt x="2022473" y="1083843"/>
                </a:lnTo>
                <a:cubicBezTo>
                  <a:pt x="2144089" y="1016384"/>
                  <a:pt x="2270216" y="966914"/>
                  <a:pt x="2405348" y="935433"/>
                </a:cubicBezTo>
                <a:close/>
                <a:moveTo>
                  <a:pt x="1635095" y="863476"/>
                </a:moveTo>
                <a:lnTo>
                  <a:pt x="1761218" y="1038871"/>
                </a:lnTo>
                <a:cubicBezTo>
                  <a:pt x="1711668" y="1074849"/>
                  <a:pt x="1666624" y="1115325"/>
                  <a:pt x="1621580" y="1160297"/>
                </a:cubicBezTo>
                <a:lnTo>
                  <a:pt x="1468430" y="1011887"/>
                </a:lnTo>
                <a:cubicBezTo>
                  <a:pt x="1522488" y="957919"/>
                  <a:pt x="1576536" y="908449"/>
                  <a:pt x="1635095" y="863476"/>
                </a:cubicBezTo>
                <a:close/>
                <a:moveTo>
                  <a:pt x="2815245" y="782525"/>
                </a:moveTo>
                <a:cubicBezTo>
                  <a:pt x="2918848" y="782525"/>
                  <a:pt x="3022447" y="791519"/>
                  <a:pt x="3121543" y="814006"/>
                </a:cubicBezTo>
                <a:lnTo>
                  <a:pt x="3053980" y="1110827"/>
                </a:lnTo>
                <a:cubicBezTo>
                  <a:pt x="2977403" y="1097335"/>
                  <a:pt x="2900831" y="1092838"/>
                  <a:pt x="2815245" y="1092838"/>
                </a:cubicBezTo>
                <a:cubicBezTo>
                  <a:pt x="2725157" y="1092838"/>
                  <a:pt x="2635069" y="1101833"/>
                  <a:pt x="2553990" y="1119822"/>
                </a:cubicBezTo>
                <a:lnTo>
                  <a:pt x="2486427" y="818503"/>
                </a:lnTo>
                <a:cubicBezTo>
                  <a:pt x="2594528" y="796017"/>
                  <a:pt x="2702633" y="782525"/>
                  <a:pt x="2815245" y="782525"/>
                </a:cubicBezTo>
                <a:close/>
                <a:moveTo>
                  <a:pt x="3310728" y="562157"/>
                </a:moveTo>
                <a:lnTo>
                  <a:pt x="3411143" y="589187"/>
                </a:lnTo>
                <a:lnTo>
                  <a:pt x="3411143" y="856007"/>
                </a:lnTo>
                <a:lnTo>
                  <a:pt x="3351268" y="835368"/>
                </a:lnTo>
                <a:cubicBezTo>
                  <a:pt x="3319737" y="825249"/>
                  <a:pt x="3288206" y="816254"/>
                  <a:pt x="3256675" y="809508"/>
                </a:cubicBezTo>
                <a:close/>
                <a:moveTo>
                  <a:pt x="1427894" y="499195"/>
                </a:moveTo>
                <a:lnTo>
                  <a:pt x="1508972" y="643109"/>
                </a:lnTo>
                <a:cubicBezTo>
                  <a:pt x="1450418" y="683584"/>
                  <a:pt x="1396360" y="724060"/>
                  <a:pt x="1346814" y="773530"/>
                </a:cubicBezTo>
                <a:lnTo>
                  <a:pt x="1229700" y="656600"/>
                </a:lnTo>
                <a:cubicBezTo>
                  <a:pt x="1288255" y="598136"/>
                  <a:pt x="1355823" y="544168"/>
                  <a:pt x="1427894" y="499195"/>
                </a:cubicBezTo>
                <a:close/>
                <a:moveTo>
                  <a:pt x="2306251" y="476709"/>
                </a:moveTo>
                <a:lnTo>
                  <a:pt x="2369308" y="769033"/>
                </a:lnTo>
                <a:cubicBezTo>
                  <a:pt x="2225173" y="805011"/>
                  <a:pt x="2085534" y="858979"/>
                  <a:pt x="1959411" y="930935"/>
                </a:cubicBezTo>
                <a:lnTo>
                  <a:pt x="1810769" y="670092"/>
                </a:lnTo>
                <a:cubicBezTo>
                  <a:pt x="1963913" y="584644"/>
                  <a:pt x="2130578" y="517184"/>
                  <a:pt x="2306251" y="476709"/>
                </a:cubicBezTo>
                <a:close/>
                <a:moveTo>
                  <a:pt x="2887315" y="454227"/>
                </a:moveTo>
                <a:cubicBezTo>
                  <a:pt x="2977403" y="454227"/>
                  <a:pt x="3062984" y="463221"/>
                  <a:pt x="3148570" y="481211"/>
                </a:cubicBezTo>
                <a:lnTo>
                  <a:pt x="3103526" y="679087"/>
                </a:lnTo>
                <a:cubicBezTo>
                  <a:pt x="3031455" y="665595"/>
                  <a:pt x="2959385" y="656600"/>
                  <a:pt x="2887315" y="656600"/>
                </a:cubicBezTo>
                <a:close/>
                <a:moveTo>
                  <a:pt x="2779210" y="202378"/>
                </a:moveTo>
                <a:lnTo>
                  <a:pt x="2779210" y="449730"/>
                </a:lnTo>
                <a:cubicBezTo>
                  <a:pt x="2684615" y="449730"/>
                  <a:pt x="2594528" y="463221"/>
                  <a:pt x="2504440" y="481211"/>
                </a:cubicBezTo>
                <a:lnTo>
                  <a:pt x="2450392" y="238357"/>
                </a:lnTo>
                <a:cubicBezTo>
                  <a:pt x="2558497" y="215870"/>
                  <a:pt x="2666603" y="202378"/>
                  <a:pt x="2779210" y="202378"/>
                </a:cubicBezTo>
                <a:close/>
                <a:moveTo>
                  <a:pt x="1639602" y="0"/>
                </a:moveTo>
                <a:lnTo>
                  <a:pt x="1689148" y="98941"/>
                </a:lnTo>
                <a:cubicBezTo>
                  <a:pt x="1657620" y="112432"/>
                  <a:pt x="1630593" y="130422"/>
                  <a:pt x="1603562" y="152908"/>
                </a:cubicBezTo>
                <a:lnTo>
                  <a:pt x="1535999" y="62962"/>
                </a:lnTo>
                <a:cubicBezTo>
                  <a:pt x="1567532" y="40476"/>
                  <a:pt x="1603562" y="17989"/>
                  <a:pt x="1639602" y="0"/>
                </a:cubicBezTo>
                <a:close/>
              </a:path>
            </a:pathLst>
          </a:custGeom>
          <a:solidFill>
            <a:schemeClr val="bg1">
              <a:alpha val="20538"/>
            </a:schemeClr>
          </a:solidFill>
          <a:ln w="9525" cap="flat">
            <a:noFill/>
            <a:prstDash val="solid"/>
            <a:miter/>
          </a:ln>
        </p:spPr>
        <p:txBody>
          <a:bodyPr rtlCol="0" anchor="ctr"/>
          <a:lstStyle/>
          <a:p>
            <a:endParaRPr lang="en-US"/>
          </a:p>
        </p:txBody>
      </p:sp>
    </p:spTree>
    <p:extLst>
      <p:ext uri="{BB962C8B-B14F-4D97-AF65-F5344CB8AC3E}">
        <p14:creationId xmlns:p14="http://schemas.microsoft.com/office/powerpoint/2010/main" val="22041214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Laptop Slide - Navy">
    <p:spTree>
      <p:nvGrpSpPr>
        <p:cNvPr id="1" name=""/>
        <p:cNvGrpSpPr/>
        <p:nvPr/>
      </p:nvGrpSpPr>
      <p:grpSpPr>
        <a:xfrm>
          <a:off x="0" y="0"/>
          <a:ext cx="0" cy="0"/>
          <a:chOff x="0" y="0"/>
          <a:chExt cx="0" cy="0"/>
        </a:xfrm>
      </p:grpSpPr>
      <p:sp>
        <p:nvSpPr>
          <p:cNvPr id="22" name="Text Placeholder 23">
            <a:extLst>
              <a:ext uri="{FF2B5EF4-FFF2-40B4-BE49-F238E27FC236}">
                <a16:creationId xmlns:a16="http://schemas.microsoft.com/office/drawing/2014/main" id="{5380F4A5-BE24-5E4F-BBB9-1E4A144A55E0}"/>
              </a:ext>
            </a:extLst>
          </p:cNvPr>
          <p:cNvSpPr>
            <a:spLocks noGrp="1"/>
          </p:cNvSpPr>
          <p:nvPr>
            <p:ph type="body" sz="quarter" idx="16" hasCustomPrompt="1"/>
          </p:nvPr>
        </p:nvSpPr>
        <p:spPr>
          <a:xfrm>
            <a:off x="6578872" y="593866"/>
            <a:ext cx="4990998" cy="992652"/>
          </a:xfrm>
          <a:prstGeom prst="rect">
            <a:avLst/>
          </a:prstGeom>
        </p:spPr>
        <p:txBody>
          <a:bodyPr>
            <a:noAutofit/>
          </a:bodyPr>
          <a:lstStyle>
            <a:lvl1pPr marL="0" indent="0" algn="l">
              <a:buNone/>
              <a:defRPr sz="3600" b="1" i="0">
                <a:solidFill>
                  <a:srgbClr val="09465E"/>
                </a:solidFill>
                <a:latin typeface="+mn-lt"/>
              </a:defRPr>
            </a:lvl1pPr>
          </a:lstStyle>
          <a:p>
            <a:pPr lvl="0"/>
            <a:r>
              <a:rPr lang="en-US"/>
              <a:t>HEADING</a:t>
            </a:r>
          </a:p>
        </p:txBody>
      </p:sp>
      <p:sp>
        <p:nvSpPr>
          <p:cNvPr id="26" name="Rectangle 25">
            <a:extLst>
              <a:ext uri="{FF2B5EF4-FFF2-40B4-BE49-F238E27FC236}">
                <a16:creationId xmlns:a16="http://schemas.microsoft.com/office/drawing/2014/main" id="{62984C29-67DD-DD45-969D-9EB0BBF9D138}"/>
              </a:ext>
            </a:extLst>
          </p:cNvPr>
          <p:cNvSpPr/>
          <p:nvPr userDrawn="1"/>
        </p:nvSpPr>
        <p:spPr>
          <a:xfrm flipV="1">
            <a:off x="0" y="0"/>
            <a:ext cx="601405" cy="6858002"/>
          </a:xfrm>
          <a:prstGeom prst="rect">
            <a:avLst/>
          </a:prstGeom>
          <a:solidFill>
            <a:srgbClr val="0946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3" name="Picture 32">
            <a:extLst>
              <a:ext uri="{FF2B5EF4-FFF2-40B4-BE49-F238E27FC236}">
                <a16:creationId xmlns:a16="http://schemas.microsoft.com/office/drawing/2014/main" id="{ABF8D6F4-3016-8645-8F98-165F5336ABBF}"/>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l="-25867"/>
          <a:stretch/>
        </p:blipFill>
        <p:spPr>
          <a:xfrm flipH="1">
            <a:off x="608794" y="1890384"/>
            <a:ext cx="8439100" cy="5375657"/>
          </a:xfrm>
          <a:prstGeom prst="rect">
            <a:avLst/>
          </a:prstGeom>
        </p:spPr>
      </p:pic>
      <p:sp>
        <p:nvSpPr>
          <p:cNvPr id="34" name="Picture Placeholder 17">
            <a:extLst>
              <a:ext uri="{FF2B5EF4-FFF2-40B4-BE49-F238E27FC236}">
                <a16:creationId xmlns:a16="http://schemas.microsoft.com/office/drawing/2014/main" id="{90E9DF56-261E-6140-A484-1D99EF871998}"/>
              </a:ext>
            </a:extLst>
          </p:cNvPr>
          <p:cNvSpPr>
            <a:spLocks noGrp="1"/>
          </p:cNvSpPr>
          <p:nvPr>
            <p:ph type="pic" sz="quarter" idx="10"/>
          </p:nvPr>
        </p:nvSpPr>
        <p:spPr>
          <a:xfrm>
            <a:off x="635271" y="2095585"/>
            <a:ext cx="5130800" cy="3913188"/>
          </a:xfrm>
          <a:prstGeom prst="rect">
            <a:avLst/>
          </a:prstGeom>
          <a:solidFill>
            <a:schemeClr val="bg1">
              <a:lumMod val="85000"/>
            </a:schemeClr>
          </a:solidFill>
        </p:spPr>
        <p:txBody>
          <a:bodyPr/>
          <a:lstStyle>
            <a:lvl1pPr algn="ctr">
              <a:buNone/>
              <a:defRPr sz="1600">
                <a:solidFill>
                  <a:srgbClr val="7F7F7F"/>
                </a:solidFill>
              </a:defRPr>
            </a:lvl1pPr>
          </a:lstStyle>
          <a:p>
            <a:endParaRPr lang="en-US"/>
          </a:p>
          <a:p>
            <a:endParaRPr lang="en-US"/>
          </a:p>
          <a:p>
            <a:endParaRPr lang="en-US"/>
          </a:p>
          <a:p>
            <a:endParaRPr lang="en-US"/>
          </a:p>
          <a:p>
            <a:endParaRPr lang="en-US"/>
          </a:p>
          <a:p>
            <a:endParaRPr lang="en-US"/>
          </a:p>
          <a:p>
            <a:endParaRPr lang="en-US"/>
          </a:p>
          <a:p>
            <a:r>
              <a:rPr lang="en-US"/>
              <a:t>Click to add photo</a:t>
            </a:r>
          </a:p>
        </p:txBody>
      </p:sp>
      <p:sp>
        <p:nvSpPr>
          <p:cNvPr id="9" name="Text Placeholder 17">
            <a:extLst>
              <a:ext uri="{FF2B5EF4-FFF2-40B4-BE49-F238E27FC236}">
                <a16:creationId xmlns:a16="http://schemas.microsoft.com/office/drawing/2014/main" id="{890B8B12-A0F4-0D1D-B782-294ACBC16B93}"/>
              </a:ext>
            </a:extLst>
          </p:cNvPr>
          <p:cNvSpPr>
            <a:spLocks noGrp="1"/>
          </p:cNvSpPr>
          <p:nvPr>
            <p:ph type="body" sz="quarter" idx="19" hasCustomPrompt="1"/>
          </p:nvPr>
        </p:nvSpPr>
        <p:spPr>
          <a:xfrm>
            <a:off x="6578871" y="1890384"/>
            <a:ext cx="4990998" cy="4102937"/>
          </a:xfrm>
          <a:prstGeom prst="rect">
            <a:avLst/>
          </a:prstGeom>
        </p:spPr>
        <p:txBody>
          <a:bodyPr/>
          <a:lstStyle>
            <a:lvl1pPr algn="l">
              <a:lnSpc>
                <a:spcPts val="2480"/>
              </a:lnSpc>
              <a:spcBef>
                <a:spcPts val="0"/>
              </a:spcBef>
              <a:buNone/>
              <a:defRPr sz="2400" b="0" i="0" spc="0">
                <a:solidFill>
                  <a:srgbClr val="09465E"/>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Click to type…</a:t>
            </a:r>
            <a:endParaRPr lang="en-US"/>
          </a:p>
        </p:txBody>
      </p:sp>
      <p:grpSp>
        <p:nvGrpSpPr>
          <p:cNvPr id="4" name="Group 3">
            <a:extLst>
              <a:ext uri="{FF2B5EF4-FFF2-40B4-BE49-F238E27FC236}">
                <a16:creationId xmlns:a16="http://schemas.microsoft.com/office/drawing/2014/main" id="{A0CA810E-D2C6-FA47-4DD1-CBA18E3BCB2C}"/>
              </a:ext>
            </a:extLst>
          </p:cNvPr>
          <p:cNvGrpSpPr/>
          <p:nvPr userDrawn="1"/>
        </p:nvGrpSpPr>
        <p:grpSpPr>
          <a:xfrm>
            <a:off x="138149" y="3764148"/>
            <a:ext cx="281949" cy="2748511"/>
            <a:chOff x="7176656" y="8423488"/>
            <a:chExt cx="190704" cy="1859031"/>
          </a:xfrm>
        </p:grpSpPr>
        <p:cxnSp>
          <p:nvCxnSpPr>
            <p:cNvPr id="5" name="Straight Connector 4">
              <a:extLst>
                <a:ext uri="{FF2B5EF4-FFF2-40B4-BE49-F238E27FC236}">
                  <a16:creationId xmlns:a16="http://schemas.microsoft.com/office/drawing/2014/main" id="{26751B12-CD17-EAC5-5083-72746B4D3099}"/>
                </a:ext>
              </a:extLst>
            </p:cNvPr>
            <p:cNvCxnSpPr/>
            <p:nvPr userDrawn="1"/>
          </p:nvCxnSpPr>
          <p:spPr>
            <a:xfrm>
              <a:off x="7176656" y="10282519"/>
              <a:ext cx="190704" cy="0"/>
            </a:xfrm>
            <a:prstGeom prst="line">
              <a:avLst/>
            </a:prstGeom>
            <a:ln w="12700">
              <a:solidFill>
                <a:srgbClr val="60BA47"/>
              </a:solidFill>
            </a:ln>
          </p:spPr>
          <p:style>
            <a:lnRef idx="1">
              <a:schemeClr val="accent1"/>
            </a:lnRef>
            <a:fillRef idx="0">
              <a:schemeClr val="accent1"/>
            </a:fillRef>
            <a:effectRef idx="0">
              <a:schemeClr val="accent1"/>
            </a:effectRef>
            <a:fontRef idx="minor">
              <a:schemeClr val="tx1"/>
            </a:fontRef>
          </p:style>
        </p:cxnSp>
        <p:pic>
          <p:nvPicPr>
            <p:cNvPr id="6" name="Picture 5">
              <a:extLst>
                <a:ext uri="{FF2B5EF4-FFF2-40B4-BE49-F238E27FC236}">
                  <a16:creationId xmlns:a16="http://schemas.microsoft.com/office/drawing/2014/main" id="{1324B1C9-1C53-303F-BD21-10CF286F55D9}"/>
                </a:ext>
              </a:extLst>
            </p:cNvPr>
            <p:cNvPicPr>
              <a:picLocks noChangeAspect="1"/>
            </p:cNvPicPr>
            <p:nvPr userDrawn="1"/>
          </p:nvPicPr>
          <p:blipFill rotWithShape="1">
            <a:blip r:embed="rId3" cstate="screen">
              <a:biLevel thresh="25000"/>
              <a:extLst>
                <a:ext uri="{BEBA8EAE-BF5A-486C-A8C5-ECC9F3942E4B}">
                  <a14:imgProps xmlns:a14="http://schemas.microsoft.com/office/drawing/2010/main">
                    <a14:imgLayer r:embed="rId4">
                      <a14:imgEffect>
                        <a14:saturation sat="0"/>
                      </a14:imgEffect>
                    </a14:imgLayer>
                  </a14:imgProps>
                </a:ext>
                <a:ext uri="{28A0092B-C50C-407E-A947-70E740481C1C}">
                  <a14:useLocalDpi xmlns:a14="http://schemas.microsoft.com/office/drawing/2010/main"/>
                </a:ext>
              </a:extLst>
            </a:blip>
            <a:srcRect/>
            <a:stretch/>
          </p:blipFill>
          <p:spPr>
            <a:xfrm rot="16200000">
              <a:off x="6377328" y="9251339"/>
              <a:ext cx="1806222" cy="150519"/>
            </a:xfrm>
            <a:prstGeom prst="rect">
              <a:avLst/>
            </a:prstGeom>
          </p:spPr>
        </p:pic>
      </p:grpSp>
    </p:spTree>
    <p:extLst>
      <p:ext uri="{BB962C8B-B14F-4D97-AF65-F5344CB8AC3E}">
        <p14:creationId xmlns:p14="http://schemas.microsoft.com/office/powerpoint/2010/main" val="95664289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Phone Slide - Navy">
    <p:spTree>
      <p:nvGrpSpPr>
        <p:cNvPr id="1" name=""/>
        <p:cNvGrpSpPr/>
        <p:nvPr/>
      </p:nvGrpSpPr>
      <p:grpSpPr>
        <a:xfrm>
          <a:off x="0" y="0"/>
          <a:ext cx="0" cy="0"/>
          <a:chOff x="0" y="0"/>
          <a:chExt cx="0" cy="0"/>
        </a:xfrm>
      </p:grpSpPr>
      <p:sp>
        <p:nvSpPr>
          <p:cNvPr id="17" name="Text Placeholder 23">
            <a:extLst>
              <a:ext uri="{FF2B5EF4-FFF2-40B4-BE49-F238E27FC236}">
                <a16:creationId xmlns:a16="http://schemas.microsoft.com/office/drawing/2014/main" id="{DA633199-CEB9-C642-96B5-B07AD16E5C73}"/>
              </a:ext>
            </a:extLst>
          </p:cNvPr>
          <p:cNvSpPr>
            <a:spLocks noGrp="1"/>
          </p:cNvSpPr>
          <p:nvPr>
            <p:ph type="body" sz="quarter" idx="16" hasCustomPrompt="1"/>
          </p:nvPr>
        </p:nvSpPr>
        <p:spPr>
          <a:xfrm>
            <a:off x="607555" y="587575"/>
            <a:ext cx="5881764" cy="992652"/>
          </a:xfrm>
          <a:prstGeom prst="rect">
            <a:avLst/>
          </a:prstGeom>
        </p:spPr>
        <p:txBody>
          <a:bodyPr>
            <a:noAutofit/>
          </a:bodyPr>
          <a:lstStyle>
            <a:lvl1pPr marL="0" indent="0" algn="l">
              <a:buNone/>
              <a:defRPr sz="3600" b="1" i="0">
                <a:solidFill>
                  <a:srgbClr val="09465E"/>
                </a:solidFill>
                <a:latin typeface="+mn-lt"/>
              </a:defRPr>
            </a:lvl1pPr>
          </a:lstStyle>
          <a:p>
            <a:pPr lvl="0"/>
            <a:r>
              <a:rPr lang="en-US"/>
              <a:t>HEADING</a:t>
            </a:r>
          </a:p>
        </p:txBody>
      </p:sp>
      <p:sp>
        <p:nvSpPr>
          <p:cNvPr id="19" name="Rectangle 18">
            <a:extLst>
              <a:ext uri="{FF2B5EF4-FFF2-40B4-BE49-F238E27FC236}">
                <a16:creationId xmlns:a16="http://schemas.microsoft.com/office/drawing/2014/main" id="{7CB33894-6B85-A64A-8194-AD204557A483}"/>
              </a:ext>
            </a:extLst>
          </p:cNvPr>
          <p:cNvSpPr/>
          <p:nvPr userDrawn="1"/>
        </p:nvSpPr>
        <p:spPr>
          <a:xfrm flipV="1">
            <a:off x="11584445" y="0"/>
            <a:ext cx="601406" cy="6858002"/>
          </a:xfrm>
          <a:prstGeom prst="rect">
            <a:avLst/>
          </a:prstGeom>
          <a:solidFill>
            <a:srgbClr val="0946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8" name="Picture 27" descr="iPhone6_mockup_front_white.png">
            <a:extLst>
              <a:ext uri="{FF2B5EF4-FFF2-40B4-BE49-F238E27FC236}">
                <a16:creationId xmlns:a16="http://schemas.microsoft.com/office/drawing/2014/main" id="{2E93F037-6935-B341-918A-EA8992508761}"/>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6920581" y="354148"/>
            <a:ext cx="4094254" cy="6404164"/>
          </a:xfrm>
          <a:prstGeom prst="rect">
            <a:avLst/>
          </a:prstGeom>
        </p:spPr>
      </p:pic>
      <p:sp>
        <p:nvSpPr>
          <p:cNvPr id="29" name="Picture Placeholder 17">
            <a:extLst>
              <a:ext uri="{FF2B5EF4-FFF2-40B4-BE49-F238E27FC236}">
                <a16:creationId xmlns:a16="http://schemas.microsoft.com/office/drawing/2014/main" id="{004A5DED-3F17-794E-9C41-7AB99A6F7EC3}"/>
              </a:ext>
            </a:extLst>
          </p:cNvPr>
          <p:cNvSpPr>
            <a:spLocks noGrp="1"/>
          </p:cNvSpPr>
          <p:nvPr>
            <p:ph type="pic" sz="quarter" idx="10"/>
          </p:nvPr>
        </p:nvSpPr>
        <p:spPr>
          <a:xfrm>
            <a:off x="7735037" y="1373925"/>
            <a:ext cx="2444127" cy="4336988"/>
          </a:xfrm>
          <a:prstGeom prst="rect">
            <a:avLst/>
          </a:prstGeom>
          <a:solidFill>
            <a:schemeClr val="bg1">
              <a:lumMod val="85000"/>
            </a:schemeClr>
          </a:solidFill>
          <a:ln>
            <a:noFill/>
          </a:ln>
        </p:spPr>
        <p:txBody>
          <a:bodyPr/>
          <a:lstStyle>
            <a:lvl1pPr algn="ctr">
              <a:buNone/>
              <a:defRPr sz="1600">
                <a:solidFill>
                  <a:srgbClr val="7F7F7F"/>
                </a:solidFill>
              </a:defRPr>
            </a:lvl1pPr>
          </a:lstStyle>
          <a:p>
            <a:endParaRPr lang="en-US"/>
          </a:p>
          <a:p>
            <a:endParaRPr lang="en-US"/>
          </a:p>
          <a:p>
            <a:endParaRPr lang="en-US"/>
          </a:p>
          <a:p>
            <a:endParaRPr lang="en-US"/>
          </a:p>
          <a:p>
            <a:endParaRPr lang="en-US"/>
          </a:p>
          <a:p>
            <a:endParaRPr lang="en-US"/>
          </a:p>
          <a:p>
            <a:endParaRPr lang="en-US"/>
          </a:p>
          <a:p>
            <a:r>
              <a:rPr lang="en-US"/>
              <a:t>Click to add photo</a:t>
            </a:r>
          </a:p>
        </p:txBody>
      </p:sp>
      <p:sp>
        <p:nvSpPr>
          <p:cNvPr id="3" name="Text Placeholder 17">
            <a:extLst>
              <a:ext uri="{FF2B5EF4-FFF2-40B4-BE49-F238E27FC236}">
                <a16:creationId xmlns:a16="http://schemas.microsoft.com/office/drawing/2014/main" id="{7EC3E4A8-A83C-B536-DE22-6FE3CFA337B4}"/>
              </a:ext>
            </a:extLst>
          </p:cNvPr>
          <p:cNvSpPr>
            <a:spLocks noGrp="1"/>
          </p:cNvSpPr>
          <p:nvPr>
            <p:ph type="body" sz="quarter" idx="19" hasCustomPrompt="1"/>
          </p:nvPr>
        </p:nvSpPr>
        <p:spPr>
          <a:xfrm>
            <a:off x="607553" y="2016633"/>
            <a:ext cx="5881763" cy="4102937"/>
          </a:xfrm>
          <a:prstGeom prst="rect">
            <a:avLst/>
          </a:prstGeom>
        </p:spPr>
        <p:txBody>
          <a:bodyPr/>
          <a:lstStyle>
            <a:lvl1pPr algn="l">
              <a:lnSpc>
                <a:spcPts val="2480"/>
              </a:lnSpc>
              <a:spcBef>
                <a:spcPts val="0"/>
              </a:spcBef>
              <a:buNone/>
              <a:defRPr sz="2400" b="0" i="0" spc="0">
                <a:solidFill>
                  <a:srgbClr val="09465E"/>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Click to type…</a:t>
            </a:r>
            <a:endParaRPr lang="en-US"/>
          </a:p>
        </p:txBody>
      </p:sp>
      <p:grpSp>
        <p:nvGrpSpPr>
          <p:cNvPr id="4" name="Group 3">
            <a:extLst>
              <a:ext uri="{FF2B5EF4-FFF2-40B4-BE49-F238E27FC236}">
                <a16:creationId xmlns:a16="http://schemas.microsoft.com/office/drawing/2014/main" id="{28473166-3A54-28F0-C997-9BB46936AD3E}"/>
              </a:ext>
            </a:extLst>
          </p:cNvPr>
          <p:cNvGrpSpPr/>
          <p:nvPr userDrawn="1"/>
        </p:nvGrpSpPr>
        <p:grpSpPr>
          <a:xfrm>
            <a:off x="11744173" y="3880526"/>
            <a:ext cx="281949" cy="2748511"/>
            <a:chOff x="7176656" y="8423488"/>
            <a:chExt cx="190704" cy="1859031"/>
          </a:xfrm>
        </p:grpSpPr>
        <p:cxnSp>
          <p:nvCxnSpPr>
            <p:cNvPr id="5" name="Straight Connector 4">
              <a:extLst>
                <a:ext uri="{FF2B5EF4-FFF2-40B4-BE49-F238E27FC236}">
                  <a16:creationId xmlns:a16="http://schemas.microsoft.com/office/drawing/2014/main" id="{FC037DF0-859C-8CD7-3AD1-2F529F4B15EB}"/>
                </a:ext>
              </a:extLst>
            </p:cNvPr>
            <p:cNvCxnSpPr/>
            <p:nvPr userDrawn="1"/>
          </p:nvCxnSpPr>
          <p:spPr>
            <a:xfrm>
              <a:off x="7176656" y="10282519"/>
              <a:ext cx="190704" cy="0"/>
            </a:xfrm>
            <a:prstGeom prst="line">
              <a:avLst/>
            </a:prstGeom>
            <a:ln w="12700">
              <a:solidFill>
                <a:srgbClr val="60BA47"/>
              </a:solidFill>
            </a:ln>
          </p:spPr>
          <p:style>
            <a:lnRef idx="1">
              <a:schemeClr val="accent1"/>
            </a:lnRef>
            <a:fillRef idx="0">
              <a:schemeClr val="accent1"/>
            </a:fillRef>
            <a:effectRef idx="0">
              <a:schemeClr val="accent1"/>
            </a:effectRef>
            <a:fontRef idx="minor">
              <a:schemeClr val="tx1"/>
            </a:fontRef>
          </p:style>
        </p:cxnSp>
        <p:pic>
          <p:nvPicPr>
            <p:cNvPr id="6" name="Picture 5">
              <a:extLst>
                <a:ext uri="{FF2B5EF4-FFF2-40B4-BE49-F238E27FC236}">
                  <a16:creationId xmlns:a16="http://schemas.microsoft.com/office/drawing/2014/main" id="{9078EE86-DDDC-AF9F-4B8F-C3314DAC35D3}"/>
                </a:ext>
              </a:extLst>
            </p:cNvPr>
            <p:cNvPicPr>
              <a:picLocks noChangeAspect="1"/>
            </p:cNvPicPr>
            <p:nvPr userDrawn="1"/>
          </p:nvPicPr>
          <p:blipFill rotWithShape="1">
            <a:blip r:embed="rId3" cstate="screen">
              <a:biLevel thresh="25000"/>
              <a:extLst>
                <a:ext uri="{BEBA8EAE-BF5A-486C-A8C5-ECC9F3942E4B}">
                  <a14:imgProps xmlns:a14="http://schemas.microsoft.com/office/drawing/2010/main">
                    <a14:imgLayer r:embed="rId4">
                      <a14:imgEffect>
                        <a14:saturation sat="0"/>
                      </a14:imgEffect>
                    </a14:imgLayer>
                  </a14:imgProps>
                </a:ext>
                <a:ext uri="{28A0092B-C50C-407E-A947-70E740481C1C}">
                  <a14:useLocalDpi xmlns:a14="http://schemas.microsoft.com/office/drawing/2010/main"/>
                </a:ext>
              </a:extLst>
            </a:blip>
            <a:srcRect/>
            <a:stretch/>
          </p:blipFill>
          <p:spPr>
            <a:xfrm rot="16200000">
              <a:off x="6377328" y="9251339"/>
              <a:ext cx="1806222" cy="150519"/>
            </a:xfrm>
            <a:prstGeom prst="rect">
              <a:avLst/>
            </a:prstGeom>
          </p:spPr>
        </p:pic>
      </p:grpSp>
    </p:spTree>
    <p:extLst>
      <p:ext uri="{BB962C8B-B14F-4D97-AF65-F5344CB8AC3E}">
        <p14:creationId xmlns:p14="http://schemas.microsoft.com/office/powerpoint/2010/main" val="410877560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_Phone Slide - Navy">
    <p:spTree>
      <p:nvGrpSpPr>
        <p:cNvPr id="1" name=""/>
        <p:cNvGrpSpPr/>
        <p:nvPr/>
      </p:nvGrpSpPr>
      <p:grpSpPr>
        <a:xfrm>
          <a:off x="0" y="0"/>
          <a:ext cx="0" cy="0"/>
          <a:chOff x="0" y="0"/>
          <a:chExt cx="0" cy="0"/>
        </a:xfrm>
      </p:grpSpPr>
      <p:sp>
        <p:nvSpPr>
          <p:cNvPr id="17" name="Text Placeholder 23">
            <a:extLst>
              <a:ext uri="{FF2B5EF4-FFF2-40B4-BE49-F238E27FC236}">
                <a16:creationId xmlns:a16="http://schemas.microsoft.com/office/drawing/2014/main" id="{DA633199-CEB9-C642-96B5-B07AD16E5C73}"/>
              </a:ext>
            </a:extLst>
          </p:cNvPr>
          <p:cNvSpPr>
            <a:spLocks noGrp="1"/>
          </p:cNvSpPr>
          <p:nvPr>
            <p:ph type="body" sz="quarter" idx="16" hasCustomPrompt="1"/>
          </p:nvPr>
        </p:nvSpPr>
        <p:spPr>
          <a:xfrm>
            <a:off x="607555" y="587575"/>
            <a:ext cx="5881764" cy="992652"/>
          </a:xfrm>
          <a:prstGeom prst="rect">
            <a:avLst/>
          </a:prstGeom>
        </p:spPr>
        <p:txBody>
          <a:bodyPr>
            <a:noAutofit/>
          </a:bodyPr>
          <a:lstStyle>
            <a:lvl1pPr marL="0" indent="0" algn="l">
              <a:buNone/>
              <a:defRPr sz="3600" b="1" i="0">
                <a:solidFill>
                  <a:srgbClr val="09465E"/>
                </a:solidFill>
                <a:latin typeface="+mn-lt"/>
              </a:defRPr>
            </a:lvl1pPr>
          </a:lstStyle>
          <a:p>
            <a:pPr lvl="0"/>
            <a:r>
              <a:rPr lang="en-US"/>
              <a:t>HEADING</a:t>
            </a:r>
          </a:p>
        </p:txBody>
      </p:sp>
      <p:sp>
        <p:nvSpPr>
          <p:cNvPr id="19" name="Rectangle 18">
            <a:extLst>
              <a:ext uri="{FF2B5EF4-FFF2-40B4-BE49-F238E27FC236}">
                <a16:creationId xmlns:a16="http://schemas.microsoft.com/office/drawing/2014/main" id="{7CB33894-6B85-A64A-8194-AD204557A483}"/>
              </a:ext>
            </a:extLst>
          </p:cNvPr>
          <p:cNvSpPr/>
          <p:nvPr userDrawn="1"/>
        </p:nvSpPr>
        <p:spPr>
          <a:xfrm flipV="1">
            <a:off x="11584445" y="0"/>
            <a:ext cx="601406" cy="6858002"/>
          </a:xfrm>
          <a:prstGeom prst="rect">
            <a:avLst/>
          </a:prstGeom>
          <a:solidFill>
            <a:srgbClr val="0946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Picture Placeholder 17">
            <a:extLst>
              <a:ext uri="{FF2B5EF4-FFF2-40B4-BE49-F238E27FC236}">
                <a16:creationId xmlns:a16="http://schemas.microsoft.com/office/drawing/2014/main" id="{004A5DED-3F17-794E-9C41-7AB99A6F7EC3}"/>
              </a:ext>
            </a:extLst>
          </p:cNvPr>
          <p:cNvSpPr>
            <a:spLocks noGrp="1"/>
          </p:cNvSpPr>
          <p:nvPr>
            <p:ph type="pic" sz="quarter" idx="10"/>
          </p:nvPr>
        </p:nvSpPr>
        <p:spPr>
          <a:xfrm>
            <a:off x="7735037" y="1373925"/>
            <a:ext cx="2444127" cy="4336988"/>
          </a:xfrm>
          <a:prstGeom prst="rect">
            <a:avLst/>
          </a:prstGeom>
          <a:solidFill>
            <a:schemeClr val="bg1">
              <a:lumMod val="85000"/>
            </a:schemeClr>
          </a:solidFill>
          <a:ln>
            <a:noFill/>
          </a:ln>
        </p:spPr>
        <p:txBody>
          <a:bodyPr/>
          <a:lstStyle>
            <a:lvl1pPr algn="ctr">
              <a:buNone/>
              <a:defRPr sz="1600">
                <a:solidFill>
                  <a:srgbClr val="7F7F7F"/>
                </a:solidFill>
              </a:defRPr>
            </a:lvl1pPr>
          </a:lstStyle>
          <a:p>
            <a:endParaRPr lang="en-US"/>
          </a:p>
          <a:p>
            <a:endParaRPr lang="en-US"/>
          </a:p>
          <a:p>
            <a:endParaRPr lang="en-US"/>
          </a:p>
          <a:p>
            <a:endParaRPr lang="en-US"/>
          </a:p>
          <a:p>
            <a:endParaRPr lang="en-US"/>
          </a:p>
          <a:p>
            <a:endParaRPr lang="en-US"/>
          </a:p>
          <a:p>
            <a:endParaRPr lang="en-US"/>
          </a:p>
          <a:p>
            <a:r>
              <a:rPr lang="en-US"/>
              <a:t>Click to add photo</a:t>
            </a:r>
          </a:p>
        </p:txBody>
      </p:sp>
      <p:sp>
        <p:nvSpPr>
          <p:cNvPr id="3" name="Text Placeholder 17">
            <a:extLst>
              <a:ext uri="{FF2B5EF4-FFF2-40B4-BE49-F238E27FC236}">
                <a16:creationId xmlns:a16="http://schemas.microsoft.com/office/drawing/2014/main" id="{7EC3E4A8-A83C-B536-DE22-6FE3CFA337B4}"/>
              </a:ext>
            </a:extLst>
          </p:cNvPr>
          <p:cNvSpPr>
            <a:spLocks noGrp="1"/>
          </p:cNvSpPr>
          <p:nvPr>
            <p:ph type="body" sz="quarter" idx="19" hasCustomPrompt="1"/>
          </p:nvPr>
        </p:nvSpPr>
        <p:spPr>
          <a:xfrm>
            <a:off x="607553" y="2016633"/>
            <a:ext cx="5881763" cy="4102937"/>
          </a:xfrm>
          <a:prstGeom prst="rect">
            <a:avLst/>
          </a:prstGeom>
        </p:spPr>
        <p:txBody>
          <a:bodyPr/>
          <a:lstStyle>
            <a:lvl1pPr algn="l">
              <a:lnSpc>
                <a:spcPts val="2480"/>
              </a:lnSpc>
              <a:spcBef>
                <a:spcPts val="0"/>
              </a:spcBef>
              <a:buNone/>
              <a:defRPr sz="2400" b="0" i="0" spc="0">
                <a:solidFill>
                  <a:srgbClr val="09465E"/>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Click to type…</a:t>
            </a:r>
            <a:endParaRPr lang="en-US"/>
          </a:p>
        </p:txBody>
      </p:sp>
      <p:grpSp>
        <p:nvGrpSpPr>
          <p:cNvPr id="4" name="Group 3">
            <a:extLst>
              <a:ext uri="{FF2B5EF4-FFF2-40B4-BE49-F238E27FC236}">
                <a16:creationId xmlns:a16="http://schemas.microsoft.com/office/drawing/2014/main" id="{28473166-3A54-28F0-C997-9BB46936AD3E}"/>
              </a:ext>
            </a:extLst>
          </p:cNvPr>
          <p:cNvGrpSpPr/>
          <p:nvPr userDrawn="1"/>
        </p:nvGrpSpPr>
        <p:grpSpPr>
          <a:xfrm>
            <a:off x="11744173" y="3880526"/>
            <a:ext cx="281949" cy="2748511"/>
            <a:chOff x="7176656" y="8423488"/>
            <a:chExt cx="190704" cy="1859031"/>
          </a:xfrm>
        </p:grpSpPr>
        <p:cxnSp>
          <p:nvCxnSpPr>
            <p:cNvPr id="5" name="Straight Connector 4">
              <a:extLst>
                <a:ext uri="{FF2B5EF4-FFF2-40B4-BE49-F238E27FC236}">
                  <a16:creationId xmlns:a16="http://schemas.microsoft.com/office/drawing/2014/main" id="{FC037DF0-859C-8CD7-3AD1-2F529F4B15EB}"/>
                </a:ext>
              </a:extLst>
            </p:cNvPr>
            <p:cNvCxnSpPr/>
            <p:nvPr userDrawn="1"/>
          </p:nvCxnSpPr>
          <p:spPr>
            <a:xfrm>
              <a:off x="7176656" y="10282519"/>
              <a:ext cx="190704" cy="0"/>
            </a:xfrm>
            <a:prstGeom prst="line">
              <a:avLst/>
            </a:prstGeom>
            <a:ln w="12700">
              <a:solidFill>
                <a:srgbClr val="60BA47"/>
              </a:solidFill>
            </a:ln>
          </p:spPr>
          <p:style>
            <a:lnRef idx="1">
              <a:schemeClr val="accent1"/>
            </a:lnRef>
            <a:fillRef idx="0">
              <a:schemeClr val="accent1"/>
            </a:fillRef>
            <a:effectRef idx="0">
              <a:schemeClr val="accent1"/>
            </a:effectRef>
            <a:fontRef idx="minor">
              <a:schemeClr val="tx1"/>
            </a:fontRef>
          </p:style>
        </p:cxnSp>
        <p:pic>
          <p:nvPicPr>
            <p:cNvPr id="6" name="Picture 5">
              <a:extLst>
                <a:ext uri="{FF2B5EF4-FFF2-40B4-BE49-F238E27FC236}">
                  <a16:creationId xmlns:a16="http://schemas.microsoft.com/office/drawing/2014/main" id="{9078EE86-DDDC-AF9F-4B8F-C3314DAC35D3}"/>
                </a:ext>
              </a:extLst>
            </p:cNvPr>
            <p:cNvPicPr>
              <a:picLocks noChangeAspect="1"/>
            </p:cNvPicPr>
            <p:nvPr userDrawn="1"/>
          </p:nvPicPr>
          <p:blipFill rotWithShape="1">
            <a:blip r:embed="rId2" cstate="screen">
              <a:biLevel thresh="25000"/>
              <a:extLst>
                <a:ext uri="{BEBA8EAE-BF5A-486C-A8C5-ECC9F3942E4B}">
                  <a14:imgProps xmlns:a14="http://schemas.microsoft.com/office/drawing/2010/main">
                    <a14:imgLayer r:embed="rId3">
                      <a14:imgEffect>
                        <a14:saturation sat="0"/>
                      </a14:imgEffect>
                    </a14:imgLayer>
                  </a14:imgProps>
                </a:ext>
                <a:ext uri="{28A0092B-C50C-407E-A947-70E740481C1C}">
                  <a14:useLocalDpi xmlns:a14="http://schemas.microsoft.com/office/drawing/2010/main"/>
                </a:ext>
              </a:extLst>
            </a:blip>
            <a:srcRect/>
            <a:stretch/>
          </p:blipFill>
          <p:spPr>
            <a:xfrm rot="16200000">
              <a:off x="6377328" y="9251339"/>
              <a:ext cx="1806222" cy="150519"/>
            </a:xfrm>
            <a:prstGeom prst="rect">
              <a:avLst/>
            </a:prstGeom>
          </p:spPr>
        </p:pic>
      </p:grpSp>
    </p:spTree>
    <p:extLst>
      <p:ext uri="{BB962C8B-B14F-4D97-AF65-F5344CB8AC3E}">
        <p14:creationId xmlns:p14="http://schemas.microsoft.com/office/powerpoint/2010/main" val="377909253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userDrawn="1">
  <p:cSld name="Final Slide">
    <p:spTree>
      <p:nvGrpSpPr>
        <p:cNvPr id="1" name=""/>
        <p:cNvGrpSpPr/>
        <p:nvPr/>
      </p:nvGrpSpPr>
      <p:grpSpPr>
        <a:xfrm>
          <a:off x="0" y="0"/>
          <a:ext cx="0" cy="0"/>
          <a:chOff x="0" y="0"/>
          <a:chExt cx="0" cy="0"/>
        </a:xfrm>
      </p:grpSpPr>
      <p:sp>
        <p:nvSpPr>
          <p:cNvPr id="43" name="Rectangle 42">
            <a:extLst>
              <a:ext uri="{FF2B5EF4-FFF2-40B4-BE49-F238E27FC236}">
                <a16:creationId xmlns:a16="http://schemas.microsoft.com/office/drawing/2014/main" id="{F1089737-A92C-2C8D-8446-C3C90AD74B99}"/>
              </a:ext>
            </a:extLst>
          </p:cNvPr>
          <p:cNvSpPr/>
          <p:nvPr userDrawn="1"/>
        </p:nvSpPr>
        <p:spPr>
          <a:xfrm>
            <a:off x="7396842" y="5431639"/>
            <a:ext cx="4795157" cy="697353"/>
          </a:xfrm>
          <a:prstGeom prst="rect">
            <a:avLst/>
          </a:prstGeom>
          <a:solidFill>
            <a:srgbClr val="60BA47"/>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endParaRPr lang="en-GB"/>
          </a:p>
        </p:txBody>
      </p:sp>
      <p:sp>
        <p:nvSpPr>
          <p:cNvPr id="5" name="Freeform 4">
            <a:extLst>
              <a:ext uri="{FF2B5EF4-FFF2-40B4-BE49-F238E27FC236}">
                <a16:creationId xmlns:a16="http://schemas.microsoft.com/office/drawing/2014/main" id="{9B088922-55C8-EFEA-F4CD-3D58220ED3F5}"/>
              </a:ext>
            </a:extLst>
          </p:cNvPr>
          <p:cNvSpPr>
            <a:spLocks noGrp="1"/>
          </p:cNvSpPr>
          <p:nvPr>
            <p:ph type="pic" sz="quarter" idx="11"/>
          </p:nvPr>
        </p:nvSpPr>
        <p:spPr>
          <a:xfrm>
            <a:off x="0" y="2387326"/>
            <a:ext cx="12192000" cy="3233533"/>
          </a:xfrm>
          <a:custGeom>
            <a:avLst/>
            <a:gdLst>
              <a:gd name="connsiteX0" fmla="*/ 0 w 12192000"/>
              <a:gd name="connsiteY0" fmla="*/ 0 h 3233533"/>
              <a:gd name="connsiteX1" fmla="*/ 12192000 w 12192000"/>
              <a:gd name="connsiteY1" fmla="*/ 0 h 3233533"/>
              <a:gd name="connsiteX2" fmla="*/ 12192000 w 12192000"/>
              <a:gd name="connsiteY2" fmla="*/ 2130983 h 3233533"/>
              <a:gd name="connsiteX3" fmla="*/ 12192000 w 12192000"/>
              <a:gd name="connsiteY3" fmla="*/ 3074077 h 3233533"/>
              <a:gd name="connsiteX4" fmla="*/ 12192000 w 12192000"/>
              <a:gd name="connsiteY4" fmla="*/ 3233533 h 3233533"/>
              <a:gd name="connsiteX5" fmla="*/ 12191999 w 12192000"/>
              <a:gd name="connsiteY5" fmla="*/ 3233533 h 3233533"/>
              <a:gd name="connsiteX6" fmla="*/ 12191999 w 12192000"/>
              <a:gd name="connsiteY6" fmla="*/ 3044314 h 3233533"/>
              <a:gd name="connsiteX7" fmla="*/ 7396842 w 12192000"/>
              <a:gd name="connsiteY7" fmla="*/ 3044314 h 3233533"/>
              <a:gd name="connsiteX8" fmla="*/ 7396842 w 12192000"/>
              <a:gd name="connsiteY8" fmla="*/ 3233533 h 3233533"/>
              <a:gd name="connsiteX9" fmla="*/ 1 w 12192000"/>
              <a:gd name="connsiteY9" fmla="*/ 3233533 h 3233533"/>
              <a:gd name="connsiteX10" fmla="*/ 1 w 12192000"/>
              <a:gd name="connsiteY10" fmla="*/ 1156283 h 3233533"/>
              <a:gd name="connsiteX11" fmla="*/ 0 w 12192000"/>
              <a:gd name="connsiteY11" fmla="*/ 1156283 h 3233533"/>
              <a:gd name="connsiteX12" fmla="*/ 0 w 12192000"/>
              <a:gd name="connsiteY12" fmla="*/ 213189 h 32335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192000" h="3233533">
                <a:moveTo>
                  <a:pt x="0" y="0"/>
                </a:moveTo>
                <a:lnTo>
                  <a:pt x="12192000" y="0"/>
                </a:lnTo>
                <a:lnTo>
                  <a:pt x="12192000" y="2130983"/>
                </a:lnTo>
                <a:lnTo>
                  <a:pt x="12192000" y="3074077"/>
                </a:lnTo>
                <a:lnTo>
                  <a:pt x="12192000" y="3233533"/>
                </a:lnTo>
                <a:lnTo>
                  <a:pt x="12191999" y="3233533"/>
                </a:lnTo>
                <a:lnTo>
                  <a:pt x="12191999" y="3044314"/>
                </a:lnTo>
                <a:lnTo>
                  <a:pt x="7396842" y="3044314"/>
                </a:lnTo>
                <a:lnTo>
                  <a:pt x="7396842" y="3233533"/>
                </a:lnTo>
                <a:lnTo>
                  <a:pt x="1" y="3233533"/>
                </a:lnTo>
                <a:lnTo>
                  <a:pt x="1" y="1156283"/>
                </a:lnTo>
                <a:lnTo>
                  <a:pt x="0" y="1156283"/>
                </a:lnTo>
                <a:lnTo>
                  <a:pt x="0" y="213189"/>
                </a:lnTo>
                <a:close/>
              </a:path>
            </a:pathLst>
          </a:custGeom>
          <a:solidFill>
            <a:schemeClr val="bg1">
              <a:lumMod val="85000"/>
            </a:schemeClr>
          </a:solidFill>
        </p:spPr>
        <p:txBody>
          <a:bodyPr wrap="square">
            <a:noAutofit/>
          </a:bodyPr>
          <a:lstStyle>
            <a:lvl1pPr marL="0" indent="0" algn="ctr">
              <a:buNone/>
              <a:defRPr sz="1000">
                <a:solidFill>
                  <a:srgbClr val="000000"/>
                </a:solidFill>
              </a:defRPr>
            </a:lvl1pPr>
          </a:lstStyle>
          <a:p>
            <a:endParaRPr lang="en-US"/>
          </a:p>
        </p:txBody>
      </p:sp>
      <p:sp>
        <p:nvSpPr>
          <p:cNvPr id="145" name="Text Placeholder 32">
            <a:extLst>
              <a:ext uri="{FF2B5EF4-FFF2-40B4-BE49-F238E27FC236}">
                <a16:creationId xmlns:a16="http://schemas.microsoft.com/office/drawing/2014/main" id="{A4B843D6-D64E-B84C-9B42-CB0537BA840E}"/>
              </a:ext>
            </a:extLst>
          </p:cNvPr>
          <p:cNvSpPr>
            <a:spLocks noGrp="1"/>
          </p:cNvSpPr>
          <p:nvPr>
            <p:ph type="body" sz="quarter" idx="13" hasCustomPrompt="1"/>
          </p:nvPr>
        </p:nvSpPr>
        <p:spPr>
          <a:xfrm>
            <a:off x="7551945" y="5547251"/>
            <a:ext cx="4381736" cy="466127"/>
          </a:xfrm>
          <a:prstGeom prst="rect">
            <a:avLst/>
          </a:prstGeom>
        </p:spPr>
        <p:txBody>
          <a:bodyPr>
            <a:noAutofit/>
          </a:bodyPr>
          <a:lstStyle>
            <a:lvl1pPr marL="0" indent="0" algn="r">
              <a:lnSpc>
                <a:spcPct val="100000"/>
              </a:lnSpc>
              <a:spcBef>
                <a:spcPts val="0"/>
              </a:spcBef>
              <a:buNone/>
              <a:defRPr sz="2400" b="0" i="0">
                <a:solidFill>
                  <a:schemeClr val="bg1"/>
                </a:solidFill>
                <a:latin typeface="Calibri" panose="020F050202020403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err="1"/>
              <a:t>www.website.eu</a:t>
            </a:r>
            <a:endParaRPr lang="en-US"/>
          </a:p>
        </p:txBody>
      </p:sp>
      <p:sp>
        <p:nvSpPr>
          <p:cNvPr id="46" name="Text Placeholder 23">
            <a:extLst>
              <a:ext uri="{FF2B5EF4-FFF2-40B4-BE49-F238E27FC236}">
                <a16:creationId xmlns:a16="http://schemas.microsoft.com/office/drawing/2014/main" id="{A533C557-EAB9-A644-A91D-5D8749DF0882}"/>
              </a:ext>
            </a:extLst>
          </p:cNvPr>
          <p:cNvSpPr>
            <a:spLocks noGrp="1"/>
          </p:cNvSpPr>
          <p:nvPr>
            <p:ph type="body" sz="quarter" idx="16" hasCustomPrompt="1"/>
          </p:nvPr>
        </p:nvSpPr>
        <p:spPr>
          <a:xfrm>
            <a:off x="639015" y="3790144"/>
            <a:ext cx="5881764" cy="634242"/>
          </a:xfrm>
          <a:prstGeom prst="rect">
            <a:avLst/>
          </a:prstGeom>
        </p:spPr>
        <p:txBody>
          <a:bodyPr>
            <a:noAutofit/>
          </a:bodyPr>
          <a:lstStyle>
            <a:lvl1pPr marL="0" indent="0" algn="l">
              <a:buNone/>
              <a:defRPr sz="3600" b="1" i="0">
                <a:solidFill>
                  <a:schemeClr val="bg1"/>
                </a:solidFill>
                <a:latin typeface="+mn-lt"/>
              </a:defRPr>
            </a:lvl1pPr>
          </a:lstStyle>
          <a:p>
            <a:pPr lvl="0"/>
            <a:r>
              <a:rPr lang="en-US"/>
              <a:t>Follow Our Journey</a:t>
            </a:r>
          </a:p>
        </p:txBody>
      </p:sp>
      <p:pic>
        <p:nvPicPr>
          <p:cNvPr id="21" name="Picture 20">
            <a:extLst>
              <a:ext uri="{FF2B5EF4-FFF2-40B4-BE49-F238E27FC236}">
                <a16:creationId xmlns:a16="http://schemas.microsoft.com/office/drawing/2014/main" id="{ED8AB1AA-16D1-B600-B5BC-CFCEF003D9C6}"/>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65420" y="5916072"/>
            <a:ext cx="2054262" cy="457426"/>
          </a:xfrm>
          <a:prstGeom prst="rect">
            <a:avLst/>
          </a:prstGeom>
        </p:spPr>
      </p:pic>
      <p:pic>
        <p:nvPicPr>
          <p:cNvPr id="9" name="Picture 8">
            <a:extLst>
              <a:ext uri="{FF2B5EF4-FFF2-40B4-BE49-F238E27FC236}">
                <a16:creationId xmlns:a16="http://schemas.microsoft.com/office/drawing/2014/main" id="{3070DF7C-4D66-007C-C0F8-59C34562A2A3}"/>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8538735" y="50994"/>
            <a:ext cx="3196954" cy="2271519"/>
          </a:xfrm>
          <a:prstGeom prst="rect">
            <a:avLst/>
          </a:prstGeom>
        </p:spPr>
      </p:pic>
    </p:spTree>
    <p:extLst>
      <p:ext uri="{BB962C8B-B14F-4D97-AF65-F5344CB8AC3E}">
        <p14:creationId xmlns:p14="http://schemas.microsoft.com/office/powerpoint/2010/main" val="309706829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Cover 01">
    <p:spTree>
      <p:nvGrpSpPr>
        <p:cNvPr id="1" name=""/>
        <p:cNvGrpSpPr/>
        <p:nvPr/>
      </p:nvGrpSpPr>
      <p:grpSpPr>
        <a:xfrm>
          <a:off x="0" y="0"/>
          <a:ext cx="0" cy="0"/>
          <a:chOff x="0" y="0"/>
          <a:chExt cx="0" cy="0"/>
        </a:xfrm>
      </p:grpSpPr>
      <p:sp>
        <p:nvSpPr>
          <p:cNvPr id="126" name="Rectangle 125">
            <a:extLst>
              <a:ext uri="{FF2B5EF4-FFF2-40B4-BE49-F238E27FC236}">
                <a16:creationId xmlns:a16="http://schemas.microsoft.com/office/drawing/2014/main" id="{83944EB6-3CB0-F145-A637-E3DB7CD725F9}"/>
              </a:ext>
            </a:extLst>
          </p:cNvPr>
          <p:cNvSpPr/>
          <p:nvPr userDrawn="1"/>
        </p:nvSpPr>
        <p:spPr>
          <a:xfrm>
            <a:off x="-1218514" y="-6377384"/>
            <a:ext cx="16024759" cy="5895581"/>
          </a:xfrm>
          <a:prstGeom prst="rect">
            <a:avLst/>
          </a:prstGeom>
          <a:solidFill>
            <a:srgbClr val="ECEC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545CB842-9E13-7CA3-0A51-6059107FE7F8}"/>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8538735" y="50994"/>
            <a:ext cx="3196954" cy="2271519"/>
          </a:xfrm>
          <a:prstGeom prst="rect">
            <a:avLst/>
          </a:prstGeom>
        </p:spPr>
      </p:pic>
      <p:sp>
        <p:nvSpPr>
          <p:cNvPr id="10" name="Freeform 9">
            <a:extLst>
              <a:ext uri="{FF2B5EF4-FFF2-40B4-BE49-F238E27FC236}">
                <a16:creationId xmlns:a16="http://schemas.microsoft.com/office/drawing/2014/main" id="{C45C8739-346C-53FB-617A-7C85CCD85AA0}"/>
              </a:ext>
            </a:extLst>
          </p:cNvPr>
          <p:cNvSpPr>
            <a:spLocks noGrp="1"/>
          </p:cNvSpPr>
          <p:nvPr>
            <p:ph type="pic" sz="quarter" idx="12"/>
          </p:nvPr>
        </p:nvSpPr>
        <p:spPr>
          <a:xfrm>
            <a:off x="0" y="2271713"/>
            <a:ext cx="12192000" cy="3589993"/>
          </a:xfrm>
          <a:custGeom>
            <a:avLst/>
            <a:gdLst>
              <a:gd name="connsiteX0" fmla="*/ 0 w 12192000"/>
              <a:gd name="connsiteY0" fmla="*/ 0 h 3589993"/>
              <a:gd name="connsiteX1" fmla="*/ 12192000 w 12192000"/>
              <a:gd name="connsiteY1" fmla="*/ 0 h 3589993"/>
              <a:gd name="connsiteX2" fmla="*/ 12192000 w 12192000"/>
              <a:gd name="connsiteY2" fmla="*/ 3589993 h 3589993"/>
              <a:gd name="connsiteX3" fmla="*/ 4883406 w 12192000"/>
              <a:gd name="connsiteY3" fmla="*/ 3589993 h 3589993"/>
              <a:gd name="connsiteX4" fmla="*/ 4883406 w 12192000"/>
              <a:gd name="connsiteY4" fmla="*/ 1431353 h 3589993"/>
              <a:gd name="connsiteX5" fmla="*/ 0 w 12192000"/>
              <a:gd name="connsiteY5" fmla="*/ 1431353 h 35899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92000" h="3589993">
                <a:moveTo>
                  <a:pt x="0" y="0"/>
                </a:moveTo>
                <a:lnTo>
                  <a:pt x="12192000" y="0"/>
                </a:lnTo>
                <a:lnTo>
                  <a:pt x="12192000" y="3589993"/>
                </a:lnTo>
                <a:lnTo>
                  <a:pt x="4883406" y="3589993"/>
                </a:lnTo>
                <a:lnTo>
                  <a:pt x="4883406" y="1431353"/>
                </a:lnTo>
                <a:lnTo>
                  <a:pt x="0" y="1431353"/>
                </a:lnTo>
                <a:close/>
              </a:path>
            </a:pathLst>
          </a:custGeom>
          <a:solidFill>
            <a:schemeClr val="bg1">
              <a:lumMod val="75000"/>
            </a:schemeClr>
          </a:solidFill>
        </p:spPr>
        <p:txBody>
          <a:bodyPr wrap="square">
            <a:noAutofit/>
          </a:bodyPr>
          <a:lstStyle>
            <a:lvl1pPr marL="0" indent="0" algn="ctr">
              <a:buFontTx/>
              <a:buNone/>
              <a:defRPr sz="1727">
                <a:solidFill>
                  <a:srgbClr val="000000"/>
                </a:solidFill>
                <a:latin typeface="Calibri" panose="020F0502020204030204" pitchFamily="34" charset="0"/>
                <a:cs typeface="Calibri" panose="020F0502020204030204" pitchFamily="34" charset="0"/>
              </a:defRPr>
            </a:lvl1pPr>
          </a:lstStyle>
          <a:p>
            <a:endParaRPr lang="en-US"/>
          </a:p>
          <a:p>
            <a:r>
              <a:rPr lang="en-US"/>
              <a:t>Drag Your Image Here</a:t>
            </a:r>
          </a:p>
        </p:txBody>
      </p:sp>
      <p:sp>
        <p:nvSpPr>
          <p:cNvPr id="11" name="Rectangle 10">
            <a:extLst>
              <a:ext uri="{FF2B5EF4-FFF2-40B4-BE49-F238E27FC236}">
                <a16:creationId xmlns:a16="http://schemas.microsoft.com/office/drawing/2014/main" id="{86081D7E-7037-5426-0E0B-333F821E7116}"/>
              </a:ext>
            </a:extLst>
          </p:cNvPr>
          <p:cNvSpPr/>
          <p:nvPr userDrawn="1"/>
        </p:nvSpPr>
        <p:spPr>
          <a:xfrm>
            <a:off x="0" y="3703066"/>
            <a:ext cx="4883406" cy="2856914"/>
          </a:xfrm>
          <a:prstGeom prst="rect">
            <a:avLst/>
          </a:prstGeom>
          <a:solidFill>
            <a:srgbClr val="09465E"/>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49347" tIns="24673" rIns="49347" bIns="24673" numCol="1" spcCol="0" rtlCol="0" fromWordArt="0" anchor="ctr" anchorCtr="0" forceAA="0" compatLnSpc="1">
            <a:prstTxWarp prst="textNoShape">
              <a:avLst/>
            </a:prstTxWarp>
            <a:noAutofit/>
          </a:bodyPr>
          <a:lstStyle/>
          <a:p>
            <a:endParaRPr lang="en-GB" sz="529"/>
          </a:p>
        </p:txBody>
      </p:sp>
      <p:pic>
        <p:nvPicPr>
          <p:cNvPr id="4" name="Picture 3">
            <a:extLst>
              <a:ext uri="{FF2B5EF4-FFF2-40B4-BE49-F238E27FC236}">
                <a16:creationId xmlns:a16="http://schemas.microsoft.com/office/drawing/2014/main" id="{F55037E7-74E7-F044-298E-6490BF678290}"/>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5254334" y="6102554"/>
            <a:ext cx="2054262" cy="457426"/>
          </a:xfrm>
          <a:prstGeom prst="rect">
            <a:avLst/>
          </a:prstGeom>
        </p:spPr>
      </p:pic>
      <p:pic>
        <p:nvPicPr>
          <p:cNvPr id="5" name="Picture 4" descr="A grey and black sign with a person in a circle&#10;&#10;AI-generated content may be incorrect.">
            <a:extLst>
              <a:ext uri="{FF2B5EF4-FFF2-40B4-BE49-F238E27FC236}">
                <a16:creationId xmlns:a16="http://schemas.microsoft.com/office/drawing/2014/main" id="{2B9BBDBC-8DCD-655F-1DC6-F7C494BF5CC5}"/>
              </a:ext>
            </a:extLst>
          </p:cNvPr>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8328248" y="6110791"/>
            <a:ext cx="1061410" cy="387245"/>
          </a:xfrm>
          <a:prstGeom prst="rect">
            <a:avLst/>
          </a:prstGeom>
        </p:spPr>
      </p:pic>
    </p:spTree>
    <p:extLst>
      <p:ext uri="{BB962C8B-B14F-4D97-AF65-F5344CB8AC3E}">
        <p14:creationId xmlns:p14="http://schemas.microsoft.com/office/powerpoint/2010/main" val="384583005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Content Slide - Navy">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28A2B8D5-B1A8-DD47-B5C1-C990227310BE}"/>
              </a:ext>
            </a:extLst>
          </p:cNvPr>
          <p:cNvSpPr/>
          <p:nvPr userDrawn="1"/>
        </p:nvSpPr>
        <p:spPr>
          <a:xfrm flipV="1">
            <a:off x="-1" y="-2"/>
            <a:ext cx="5214939" cy="6858002"/>
          </a:xfrm>
          <a:prstGeom prst="rect">
            <a:avLst/>
          </a:prstGeom>
          <a:solidFill>
            <a:srgbClr val="0946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 Placeholder 25">
            <a:extLst>
              <a:ext uri="{FF2B5EF4-FFF2-40B4-BE49-F238E27FC236}">
                <a16:creationId xmlns:a16="http://schemas.microsoft.com/office/drawing/2014/main" id="{B6FBFE60-B12C-7249-80E7-36657FB982C5}"/>
              </a:ext>
            </a:extLst>
          </p:cNvPr>
          <p:cNvSpPr>
            <a:spLocks noGrp="1"/>
          </p:cNvSpPr>
          <p:nvPr userDrawn="1">
            <p:ph type="body" sz="quarter" idx="15" hasCustomPrompt="1"/>
          </p:nvPr>
        </p:nvSpPr>
        <p:spPr>
          <a:xfrm>
            <a:off x="5796203" y="773909"/>
            <a:ext cx="700387" cy="566443"/>
          </a:xfrm>
          <a:prstGeom prst="rect">
            <a:avLst/>
          </a:prstGeom>
          <a:noFill/>
        </p:spPr>
        <p:txBody>
          <a:bodyPr anchor="ctr">
            <a:noAutofit/>
          </a:bodyPr>
          <a:lstStyle>
            <a:lvl1pPr marL="0" indent="0" algn="ctr">
              <a:buNone/>
              <a:defRPr sz="3200" b="1" baseline="0">
                <a:solidFill>
                  <a:srgbClr val="60BA47"/>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a:t>01</a:t>
            </a:r>
          </a:p>
        </p:txBody>
      </p:sp>
      <p:sp>
        <p:nvSpPr>
          <p:cNvPr id="28" name="Text Placeholder 25">
            <a:extLst>
              <a:ext uri="{FF2B5EF4-FFF2-40B4-BE49-F238E27FC236}">
                <a16:creationId xmlns:a16="http://schemas.microsoft.com/office/drawing/2014/main" id="{AD37810F-17D1-864F-A250-E42663BBD06E}"/>
              </a:ext>
            </a:extLst>
          </p:cNvPr>
          <p:cNvSpPr>
            <a:spLocks noGrp="1"/>
          </p:cNvSpPr>
          <p:nvPr userDrawn="1">
            <p:ph type="body" sz="quarter" idx="14" hasCustomPrompt="1"/>
          </p:nvPr>
        </p:nvSpPr>
        <p:spPr>
          <a:xfrm>
            <a:off x="6631499" y="773910"/>
            <a:ext cx="4541325" cy="566444"/>
          </a:xfrm>
          <a:prstGeom prst="rect">
            <a:avLst/>
          </a:prstGeom>
        </p:spPr>
        <p:txBody>
          <a:bodyPr anchor="ctr">
            <a:noAutofit/>
          </a:bodyPr>
          <a:lstStyle>
            <a:lvl1pPr marL="0" indent="0" algn="l">
              <a:lnSpc>
                <a:spcPct val="100000"/>
              </a:lnSpc>
              <a:spcBef>
                <a:spcPts val="0"/>
              </a:spcBef>
              <a:buNone/>
              <a:defRPr sz="2200" baseline="0">
                <a:solidFill>
                  <a:srgbClr val="09465E"/>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a:t>Main Body Text</a:t>
            </a:r>
          </a:p>
        </p:txBody>
      </p:sp>
      <p:sp>
        <p:nvSpPr>
          <p:cNvPr id="61" name="Text Placeholder 25">
            <a:extLst>
              <a:ext uri="{FF2B5EF4-FFF2-40B4-BE49-F238E27FC236}">
                <a16:creationId xmlns:a16="http://schemas.microsoft.com/office/drawing/2014/main" id="{F594FF25-E151-F942-926C-A77F810C7632}"/>
              </a:ext>
            </a:extLst>
          </p:cNvPr>
          <p:cNvSpPr>
            <a:spLocks noGrp="1"/>
          </p:cNvSpPr>
          <p:nvPr userDrawn="1">
            <p:ph type="body" sz="quarter" idx="29" hasCustomPrompt="1"/>
          </p:nvPr>
        </p:nvSpPr>
        <p:spPr>
          <a:xfrm>
            <a:off x="5796203" y="1351771"/>
            <a:ext cx="700387" cy="566443"/>
          </a:xfrm>
          <a:prstGeom prst="rect">
            <a:avLst/>
          </a:prstGeom>
          <a:noFill/>
        </p:spPr>
        <p:txBody>
          <a:bodyPr anchor="ctr">
            <a:noAutofit/>
          </a:bodyPr>
          <a:lstStyle>
            <a:lvl1pPr marL="0" indent="0" algn="ctr">
              <a:buNone/>
              <a:defRPr sz="3200" b="1" baseline="0">
                <a:solidFill>
                  <a:srgbClr val="60BA47"/>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a:t>02</a:t>
            </a:r>
          </a:p>
        </p:txBody>
      </p:sp>
      <p:sp>
        <p:nvSpPr>
          <p:cNvPr id="62" name="Text Placeholder 25">
            <a:extLst>
              <a:ext uri="{FF2B5EF4-FFF2-40B4-BE49-F238E27FC236}">
                <a16:creationId xmlns:a16="http://schemas.microsoft.com/office/drawing/2014/main" id="{B0153595-7226-A74D-958B-B36C1D689ACA}"/>
              </a:ext>
            </a:extLst>
          </p:cNvPr>
          <p:cNvSpPr>
            <a:spLocks noGrp="1"/>
          </p:cNvSpPr>
          <p:nvPr userDrawn="1">
            <p:ph type="body" sz="quarter" idx="30" hasCustomPrompt="1"/>
          </p:nvPr>
        </p:nvSpPr>
        <p:spPr>
          <a:xfrm>
            <a:off x="6631499" y="1351772"/>
            <a:ext cx="4541325" cy="566444"/>
          </a:xfrm>
          <a:prstGeom prst="rect">
            <a:avLst/>
          </a:prstGeom>
        </p:spPr>
        <p:txBody>
          <a:bodyPr anchor="ctr">
            <a:noAutofit/>
          </a:bodyPr>
          <a:lstStyle>
            <a:lvl1pPr marL="0" indent="0" algn="l">
              <a:lnSpc>
                <a:spcPct val="100000"/>
              </a:lnSpc>
              <a:spcBef>
                <a:spcPts val="0"/>
              </a:spcBef>
              <a:buNone/>
              <a:defRPr sz="2200" baseline="0">
                <a:solidFill>
                  <a:srgbClr val="09465E"/>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a:t>Main Body Text</a:t>
            </a:r>
          </a:p>
        </p:txBody>
      </p:sp>
      <p:sp>
        <p:nvSpPr>
          <p:cNvPr id="67" name="Text Placeholder 25">
            <a:extLst>
              <a:ext uri="{FF2B5EF4-FFF2-40B4-BE49-F238E27FC236}">
                <a16:creationId xmlns:a16="http://schemas.microsoft.com/office/drawing/2014/main" id="{65F53387-D10B-9540-985B-6B9A7DBDFE3E}"/>
              </a:ext>
            </a:extLst>
          </p:cNvPr>
          <p:cNvSpPr>
            <a:spLocks noGrp="1"/>
          </p:cNvSpPr>
          <p:nvPr userDrawn="1">
            <p:ph type="body" sz="quarter" idx="31" hasCustomPrompt="1"/>
          </p:nvPr>
        </p:nvSpPr>
        <p:spPr>
          <a:xfrm>
            <a:off x="5796203" y="1930840"/>
            <a:ext cx="700387" cy="566443"/>
          </a:xfrm>
          <a:prstGeom prst="rect">
            <a:avLst/>
          </a:prstGeom>
          <a:noFill/>
        </p:spPr>
        <p:txBody>
          <a:bodyPr anchor="ctr">
            <a:noAutofit/>
          </a:bodyPr>
          <a:lstStyle>
            <a:lvl1pPr marL="0" indent="0" algn="ctr">
              <a:buNone/>
              <a:defRPr sz="3200" b="1" baseline="0">
                <a:solidFill>
                  <a:srgbClr val="60BA47"/>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a:t>03</a:t>
            </a:r>
          </a:p>
        </p:txBody>
      </p:sp>
      <p:sp>
        <p:nvSpPr>
          <p:cNvPr id="68" name="Text Placeholder 25">
            <a:extLst>
              <a:ext uri="{FF2B5EF4-FFF2-40B4-BE49-F238E27FC236}">
                <a16:creationId xmlns:a16="http://schemas.microsoft.com/office/drawing/2014/main" id="{3AA738E2-5054-304B-9BFA-90BDCB3A9A28}"/>
              </a:ext>
            </a:extLst>
          </p:cNvPr>
          <p:cNvSpPr>
            <a:spLocks noGrp="1"/>
          </p:cNvSpPr>
          <p:nvPr userDrawn="1">
            <p:ph type="body" sz="quarter" idx="32" hasCustomPrompt="1"/>
          </p:nvPr>
        </p:nvSpPr>
        <p:spPr>
          <a:xfrm>
            <a:off x="6631499" y="1930841"/>
            <a:ext cx="4541325" cy="566444"/>
          </a:xfrm>
          <a:prstGeom prst="rect">
            <a:avLst/>
          </a:prstGeom>
        </p:spPr>
        <p:txBody>
          <a:bodyPr anchor="ctr">
            <a:noAutofit/>
          </a:bodyPr>
          <a:lstStyle>
            <a:lvl1pPr marL="0" indent="0" algn="l">
              <a:lnSpc>
                <a:spcPct val="100000"/>
              </a:lnSpc>
              <a:spcBef>
                <a:spcPts val="0"/>
              </a:spcBef>
              <a:buNone/>
              <a:defRPr sz="2200" baseline="0">
                <a:solidFill>
                  <a:srgbClr val="09465E"/>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a:t>Main Body Text</a:t>
            </a:r>
          </a:p>
        </p:txBody>
      </p:sp>
      <p:sp>
        <p:nvSpPr>
          <p:cNvPr id="69" name="Text Placeholder 25">
            <a:extLst>
              <a:ext uri="{FF2B5EF4-FFF2-40B4-BE49-F238E27FC236}">
                <a16:creationId xmlns:a16="http://schemas.microsoft.com/office/drawing/2014/main" id="{B58710FA-1994-8F4D-A2ED-3865386E0444}"/>
              </a:ext>
            </a:extLst>
          </p:cNvPr>
          <p:cNvSpPr>
            <a:spLocks noGrp="1"/>
          </p:cNvSpPr>
          <p:nvPr userDrawn="1">
            <p:ph type="body" sz="quarter" idx="33" hasCustomPrompt="1"/>
          </p:nvPr>
        </p:nvSpPr>
        <p:spPr>
          <a:xfrm>
            <a:off x="5796203" y="2513166"/>
            <a:ext cx="700387" cy="566443"/>
          </a:xfrm>
          <a:prstGeom prst="rect">
            <a:avLst/>
          </a:prstGeom>
          <a:noFill/>
        </p:spPr>
        <p:txBody>
          <a:bodyPr anchor="ctr">
            <a:noAutofit/>
          </a:bodyPr>
          <a:lstStyle>
            <a:lvl1pPr marL="0" indent="0" algn="ctr">
              <a:buNone/>
              <a:defRPr sz="3200" b="1" baseline="0">
                <a:solidFill>
                  <a:srgbClr val="60BA47"/>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a:t>04</a:t>
            </a:r>
          </a:p>
        </p:txBody>
      </p:sp>
      <p:sp>
        <p:nvSpPr>
          <p:cNvPr id="70" name="Text Placeholder 25">
            <a:extLst>
              <a:ext uri="{FF2B5EF4-FFF2-40B4-BE49-F238E27FC236}">
                <a16:creationId xmlns:a16="http://schemas.microsoft.com/office/drawing/2014/main" id="{E7C9F3DF-F2E3-5B4B-A293-519EBD892B38}"/>
              </a:ext>
            </a:extLst>
          </p:cNvPr>
          <p:cNvSpPr>
            <a:spLocks noGrp="1"/>
          </p:cNvSpPr>
          <p:nvPr userDrawn="1">
            <p:ph type="body" sz="quarter" idx="34" hasCustomPrompt="1"/>
          </p:nvPr>
        </p:nvSpPr>
        <p:spPr>
          <a:xfrm>
            <a:off x="6631499" y="2513167"/>
            <a:ext cx="4541325" cy="566444"/>
          </a:xfrm>
          <a:prstGeom prst="rect">
            <a:avLst/>
          </a:prstGeom>
        </p:spPr>
        <p:txBody>
          <a:bodyPr anchor="ctr">
            <a:noAutofit/>
          </a:bodyPr>
          <a:lstStyle>
            <a:lvl1pPr marL="0" indent="0" algn="l">
              <a:lnSpc>
                <a:spcPct val="100000"/>
              </a:lnSpc>
              <a:spcBef>
                <a:spcPts val="0"/>
              </a:spcBef>
              <a:buNone/>
              <a:defRPr sz="2200" baseline="0">
                <a:solidFill>
                  <a:srgbClr val="09465E"/>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a:t>Main Body Text</a:t>
            </a:r>
          </a:p>
        </p:txBody>
      </p:sp>
      <p:sp>
        <p:nvSpPr>
          <p:cNvPr id="71" name="Text Placeholder 25">
            <a:extLst>
              <a:ext uri="{FF2B5EF4-FFF2-40B4-BE49-F238E27FC236}">
                <a16:creationId xmlns:a16="http://schemas.microsoft.com/office/drawing/2014/main" id="{5FEF9E0F-CCB4-9D40-9083-F85963D2966A}"/>
              </a:ext>
            </a:extLst>
          </p:cNvPr>
          <p:cNvSpPr>
            <a:spLocks noGrp="1"/>
          </p:cNvSpPr>
          <p:nvPr userDrawn="1">
            <p:ph type="body" sz="quarter" idx="35" hasCustomPrompt="1"/>
          </p:nvPr>
        </p:nvSpPr>
        <p:spPr>
          <a:xfrm>
            <a:off x="5796203" y="3092265"/>
            <a:ext cx="700387" cy="566443"/>
          </a:xfrm>
          <a:prstGeom prst="rect">
            <a:avLst/>
          </a:prstGeom>
          <a:noFill/>
        </p:spPr>
        <p:txBody>
          <a:bodyPr anchor="ctr">
            <a:noAutofit/>
          </a:bodyPr>
          <a:lstStyle>
            <a:lvl1pPr marL="0" indent="0" algn="ctr">
              <a:buNone/>
              <a:defRPr sz="3200" b="1" baseline="0">
                <a:solidFill>
                  <a:srgbClr val="60BA47"/>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a:t>05</a:t>
            </a:r>
          </a:p>
        </p:txBody>
      </p:sp>
      <p:sp>
        <p:nvSpPr>
          <p:cNvPr id="72" name="Text Placeholder 25">
            <a:extLst>
              <a:ext uri="{FF2B5EF4-FFF2-40B4-BE49-F238E27FC236}">
                <a16:creationId xmlns:a16="http://schemas.microsoft.com/office/drawing/2014/main" id="{1972AA1F-15FA-A945-A4A7-7FF4400BA6A5}"/>
              </a:ext>
            </a:extLst>
          </p:cNvPr>
          <p:cNvSpPr>
            <a:spLocks noGrp="1"/>
          </p:cNvSpPr>
          <p:nvPr userDrawn="1">
            <p:ph type="body" sz="quarter" idx="36" hasCustomPrompt="1"/>
          </p:nvPr>
        </p:nvSpPr>
        <p:spPr>
          <a:xfrm>
            <a:off x="6631499" y="3092266"/>
            <a:ext cx="4541325" cy="566444"/>
          </a:xfrm>
          <a:prstGeom prst="rect">
            <a:avLst/>
          </a:prstGeom>
        </p:spPr>
        <p:txBody>
          <a:bodyPr anchor="ctr">
            <a:noAutofit/>
          </a:bodyPr>
          <a:lstStyle>
            <a:lvl1pPr marL="0" indent="0" algn="l">
              <a:lnSpc>
                <a:spcPct val="100000"/>
              </a:lnSpc>
              <a:spcBef>
                <a:spcPts val="0"/>
              </a:spcBef>
              <a:buNone/>
              <a:defRPr sz="2200" baseline="0">
                <a:solidFill>
                  <a:srgbClr val="09465E"/>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a:t>Main Body Text</a:t>
            </a:r>
          </a:p>
        </p:txBody>
      </p:sp>
      <p:pic>
        <p:nvPicPr>
          <p:cNvPr id="4" name="Picture 3">
            <a:extLst>
              <a:ext uri="{FF2B5EF4-FFF2-40B4-BE49-F238E27FC236}">
                <a16:creationId xmlns:a16="http://schemas.microsoft.com/office/drawing/2014/main" id="{D704BAEF-03F0-744A-90FB-0A1EF03B5F62}"/>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9046750" y="5825062"/>
            <a:ext cx="2054262" cy="457426"/>
          </a:xfrm>
          <a:prstGeom prst="rect">
            <a:avLst/>
          </a:prstGeom>
        </p:spPr>
      </p:pic>
      <p:sp>
        <p:nvSpPr>
          <p:cNvPr id="2" name="Freeform 1">
            <a:extLst>
              <a:ext uri="{FF2B5EF4-FFF2-40B4-BE49-F238E27FC236}">
                <a16:creationId xmlns:a16="http://schemas.microsoft.com/office/drawing/2014/main" id="{8D6DEE65-4255-40E0-1424-3FAEA4533AF2}"/>
              </a:ext>
            </a:extLst>
          </p:cNvPr>
          <p:cNvSpPr/>
          <p:nvPr userDrawn="1"/>
        </p:nvSpPr>
        <p:spPr>
          <a:xfrm rot="9654881">
            <a:off x="-2205634" y="3301232"/>
            <a:ext cx="3411143" cy="4717638"/>
          </a:xfrm>
          <a:custGeom>
            <a:avLst/>
            <a:gdLst>
              <a:gd name="connsiteX0" fmla="*/ 2995421 w 3411143"/>
              <a:gd name="connsiteY0" fmla="*/ 4533254 h 4717638"/>
              <a:gd name="connsiteX1" fmla="*/ 3013438 w 3411143"/>
              <a:gd name="connsiteY1" fmla="*/ 4708644 h 4717638"/>
              <a:gd name="connsiteX2" fmla="*/ 2914342 w 3411143"/>
              <a:gd name="connsiteY2" fmla="*/ 4717638 h 4717638"/>
              <a:gd name="connsiteX3" fmla="*/ 2909835 w 3411143"/>
              <a:gd name="connsiteY3" fmla="*/ 4717638 h 4717638"/>
              <a:gd name="connsiteX4" fmla="*/ 2896324 w 3411143"/>
              <a:gd name="connsiteY4" fmla="*/ 4717638 h 4717638"/>
              <a:gd name="connsiteX5" fmla="*/ 2878307 w 3411143"/>
              <a:gd name="connsiteY5" fmla="*/ 4717638 h 4717638"/>
              <a:gd name="connsiteX6" fmla="*/ 2801730 w 3411143"/>
              <a:gd name="connsiteY6" fmla="*/ 4713141 h 4717638"/>
              <a:gd name="connsiteX7" fmla="*/ 2815245 w 3411143"/>
              <a:gd name="connsiteY7" fmla="*/ 4537751 h 4717638"/>
              <a:gd name="connsiteX8" fmla="*/ 2878307 w 3411143"/>
              <a:gd name="connsiteY8" fmla="*/ 4537751 h 4717638"/>
              <a:gd name="connsiteX9" fmla="*/ 2896324 w 3411143"/>
              <a:gd name="connsiteY9" fmla="*/ 4537751 h 4717638"/>
              <a:gd name="connsiteX10" fmla="*/ 2909835 w 3411143"/>
              <a:gd name="connsiteY10" fmla="*/ 4537751 h 4717638"/>
              <a:gd name="connsiteX11" fmla="*/ 2914342 w 3411143"/>
              <a:gd name="connsiteY11" fmla="*/ 4537751 h 4717638"/>
              <a:gd name="connsiteX12" fmla="*/ 2995421 w 3411143"/>
              <a:gd name="connsiteY12" fmla="*/ 4533254 h 4717638"/>
              <a:gd name="connsiteX13" fmla="*/ 1229700 w 3411143"/>
              <a:gd name="connsiteY13" fmla="*/ 4362357 h 4717638"/>
              <a:gd name="connsiteX14" fmla="*/ 1319788 w 3411143"/>
              <a:gd name="connsiteY14" fmla="*/ 4434313 h 4717638"/>
              <a:gd name="connsiteX15" fmla="*/ 1247718 w 3411143"/>
              <a:gd name="connsiteY15" fmla="*/ 4542249 h 4717638"/>
              <a:gd name="connsiteX16" fmla="*/ 1139613 w 3411143"/>
              <a:gd name="connsiteY16" fmla="*/ 4452303 h 4717638"/>
              <a:gd name="connsiteX17" fmla="*/ 1923376 w 3411143"/>
              <a:gd name="connsiteY17" fmla="*/ 4285903 h 4717638"/>
              <a:gd name="connsiteX18" fmla="*/ 2112561 w 3411143"/>
              <a:gd name="connsiteY18" fmla="*/ 4371351 h 4717638"/>
              <a:gd name="connsiteX19" fmla="*/ 2063010 w 3411143"/>
              <a:gd name="connsiteY19" fmla="*/ 4533254 h 4717638"/>
              <a:gd name="connsiteX20" fmla="*/ 1833288 w 3411143"/>
              <a:gd name="connsiteY20" fmla="*/ 4429816 h 4717638"/>
              <a:gd name="connsiteX21" fmla="*/ 2387326 w 3411143"/>
              <a:gd name="connsiteY21" fmla="*/ 4173470 h 4717638"/>
              <a:gd name="connsiteX22" fmla="*/ 2689122 w 3411143"/>
              <a:gd name="connsiteY22" fmla="*/ 4231935 h 4717638"/>
              <a:gd name="connsiteX23" fmla="*/ 2666598 w 3411143"/>
              <a:gd name="connsiteY23" fmla="*/ 4528752 h 4717638"/>
              <a:gd name="connsiteX24" fmla="*/ 2297238 w 3411143"/>
              <a:gd name="connsiteY24" fmla="*/ 4456800 h 4717638"/>
              <a:gd name="connsiteX25" fmla="*/ 3411143 w 3411143"/>
              <a:gd name="connsiteY25" fmla="*/ 4121685 h 4717638"/>
              <a:gd name="connsiteX26" fmla="*/ 3411143 w 3411143"/>
              <a:gd name="connsiteY26" fmla="*/ 4436662 h 4717638"/>
              <a:gd name="connsiteX27" fmla="*/ 3290878 w 3411143"/>
              <a:gd name="connsiteY27" fmla="*/ 4470503 h 4717638"/>
              <a:gd name="connsiteX28" fmla="*/ 3144063 w 3411143"/>
              <a:gd name="connsiteY28" fmla="*/ 4501773 h 4717638"/>
              <a:gd name="connsiteX29" fmla="*/ 3103526 w 3411143"/>
              <a:gd name="connsiteY29" fmla="*/ 4204951 h 4717638"/>
              <a:gd name="connsiteX30" fmla="*/ 3346762 w 3411143"/>
              <a:gd name="connsiteY30" fmla="*/ 4145363 h 4717638"/>
              <a:gd name="connsiteX31" fmla="*/ 1274744 w 3411143"/>
              <a:gd name="connsiteY31" fmla="*/ 3921622 h 4717638"/>
              <a:gd name="connsiteX32" fmla="*/ 1396361 w 3411143"/>
              <a:gd name="connsiteY32" fmla="*/ 4052043 h 4717638"/>
              <a:gd name="connsiteX33" fmla="*/ 1261229 w 3411143"/>
              <a:gd name="connsiteY33" fmla="*/ 4209449 h 4717638"/>
              <a:gd name="connsiteX34" fmla="*/ 1112586 w 3411143"/>
              <a:gd name="connsiteY34" fmla="*/ 4052043 h 4717638"/>
              <a:gd name="connsiteX35" fmla="*/ 1761218 w 3411143"/>
              <a:gd name="connsiteY35" fmla="*/ 3831676 h 4717638"/>
              <a:gd name="connsiteX36" fmla="*/ 1918870 w 3411143"/>
              <a:gd name="connsiteY36" fmla="*/ 3948606 h 4717638"/>
              <a:gd name="connsiteX37" fmla="*/ 1761218 w 3411143"/>
              <a:gd name="connsiteY37" fmla="*/ 4200454 h 4717638"/>
              <a:gd name="connsiteX38" fmla="*/ 1567527 w 3411143"/>
              <a:gd name="connsiteY38" fmla="*/ 4056541 h 4717638"/>
              <a:gd name="connsiteX39" fmla="*/ 2486422 w 3411143"/>
              <a:gd name="connsiteY39" fmla="*/ 3764217 h 4717638"/>
              <a:gd name="connsiteX40" fmla="*/ 2851280 w 3411143"/>
              <a:gd name="connsiteY40" fmla="*/ 3818184 h 4717638"/>
              <a:gd name="connsiteX41" fmla="*/ 2986412 w 3411143"/>
              <a:gd name="connsiteY41" fmla="*/ 3809189 h 4717638"/>
              <a:gd name="connsiteX42" fmla="*/ 3031456 w 3411143"/>
              <a:gd name="connsiteY42" fmla="*/ 4115005 h 4717638"/>
              <a:gd name="connsiteX43" fmla="*/ 2900826 w 3411143"/>
              <a:gd name="connsiteY43" fmla="*/ 4124000 h 4717638"/>
              <a:gd name="connsiteX44" fmla="*/ 2896324 w 3411143"/>
              <a:gd name="connsiteY44" fmla="*/ 4124000 h 4717638"/>
              <a:gd name="connsiteX45" fmla="*/ 2878307 w 3411143"/>
              <a:gd name="connsiteY45" fmla="*/ 4124000 h 4717638"/>
              <a:gd name="connsiteX46" fmla="*/ 2851280 w 3411143"/>
              <a:gd name="connsiteY46" fmla="*/ 4124000 h 4717638"/>
              <a:gd name="connsiteX47" fmla="*/ 2396335 w 3411143"/>
              <a:gd name="connsiteY47" fmla="*/ 4056541 h 4717638"/>
              <a:gd name="connsiteX48" fmla="*/ 3387300 w 3411143"/>
              <a:gd name="connsiteY48" fmla="*/ 3741730 h 4717638"/>
              <a:gd name="connsiteX49" fmla="*/ 3411143 w 3411143"/>
              <a:gd name="connsiteY49" fmla="*/ 3793873 h 4717638"/>
              <a:gd name="connsiteX50" fmla="*/ 3411143 w 3411143"/>
              <a:gd name="connsiteY50" fmla="*/ 3977193 h 4717638"/>
              <a:gd name="connsiteX51" fmla="*/ 3313543 w 3411143"/>
              <a:gd name="connsiteY51" fmla="*/ 4016627 h 4717638"/>
              <a:gd name="connsiteX52" fmla="*/ 3135054 w 3411143"/>
              <a:gd name="connsiteY52" fmla="*/ 4061038 h 4717638"/>
              <a:gd name="connsiteX53" fmla="*/ 3103526 w 3411143"/>
              <a:gd name="connsiteY53" fmla="*/ 3827179 h 4717638"/>
              <a:gd name="connsiteX54" fmla="*/ 3387300 w 3411143"/>
              <a:gd name="connsiteY54" fmla="*/ 3741730 h 4717638"/>
              <a:gd name="connsiteX55" fmla="*/ 2184631 w 3411143"/>
              <a:gd name="connsiteY55" fmla="*/ 3633795 h 4717638"/>
              <a:gd name="connsiteX56" fmla="*/ 2427868 w 3411143"/>
              <a:gd name="connsiteY56" fmla="*/ 3746227 h 4717638"/>
              <a:gd name="connsiteX57" fmla="*/ 2337780 w 3411143"/>
              <a:gd name="connsiteY57" fmla="*/ 4038551 h 4717638"/>
              <a:gd name="connsiteX58" fmla="*/ 2022473 w 3411143"/>
              <a:gd name="connsiteY58" fmla="*/ 3894638 h 4717638"/>
              <a:gd name="connsiteX59" fmla="*/ 639623 w 3411143"/>
              <a:gd name="connsiteY59" fmla="*/ 3552848 h 4717638"/>
              <a:gd name="connsiteX60" fmla="*/ 675658 w 3411143"/>
              <a:gd name="connsiteY60" fmla="*/ 3660779 h 4717638"/>
              <a:gd name="connsiteX61" fmla="*/ 558544 w 3411143"/>
              <a:gd name="connsiteY61" fmla="*/ 3714746 h 4717638"/>
              <a:gd name="connsiteX62" fmla="*/ 518007 w 3411143"/>
              <a:gd name="connsiteY62" fmla="*/ 3579832 h 4717638"/>
              <a:gd name="connsiteX63" fmla="*/ 2026975 w 3411143"/>
              <a:gd name="connsiteY63" fmla="*/ 3521367 h 4717638"/>
              <a:gd name="connsiteX64" fmla="*/ 2135080 w 3411143"/>
              <a:gd name="connsiteY64" fmla="*/ 3602314 h 4717638"/>
              <a:gd name="connsiteX65" fmla="*/ 1972922 w 3411143"/>
              <a:gd name="connsiteY65" fmla="*/ 3863157 h 4717638"/>
              <a:gd name="connsiteX66" fmla="*/ 1828782 w 3411143"/>
              <a:gd name="connsiteY66" fmla="*/ 3755222 h 4717638"/>
              <a:gd name="connsiteX67" fmla="*/ 1779236 w 3411143"/>
              <a:gd name="connsiteY67" fmla="*/ 3431421 h 4717638"/>
              <a:gd name="connsiteX68" fmla="*/ 1900852 w 3411143"/>
              <a:gd name="connsiteY68" fmla="*/ 3561843 h 4717638"/>
              <a:gd name="connsiteX69" fmla="*/ 1702659 w 3411143"/>
              <a:gd name="connsiteY69" fmla="*/ 3795698 h 4717638"/>
              <a:gd name="connsiteX70" fmla="*/ 1540501 w 3411143"/>
              <a:gd name="connsiteY70" fmla="*/ 3624800 h 4717638"/>
              <a:gd name="connsiteX71" fmla="*/ 2671105 w 3411143"/>
              <a:gd name="connsiteY71" fmla="*/ 3377454 h 4717638"/>
              <a:gd name="connsiteX72" fmla="*/ 2824254 w 3411143"/>
              <a:gd name="connsiteY72" fmla="*/ 3399940 h 4717638"/>
              <a:gd name="connsiteX73" fmla="*/ 2873800 w 3411143"/>
              <a:gd name="connsiteY73" fmla="*/ 3399940 h 4717638"/>
              <a:gd name="connsiteX74" fmla="*/ 2896324 w 3411143"/>
              <a:gd name="connsiteY74" fmla="*/ 3566340 h 4717638"/>
              <a:gd name="connsiteX75" fmla="*/ 2900826 w 3411143"/>
              <a:gd name="connsiteY75" fmla="*/ 3584325 h 4717638"/>
              <a:gd name="connsiteX76" fmla="*/ 2824254 w 3411143"/>
              <a:gd name="connsiteY76" fmla="*/ 3588827 h 4717638"/>
              <a:gd name="connsiteX77" fmla="*/ 2617052 w 3411143"/>
              <a:gd name="connsiteY77" fmla="*/ 3557346 h 4717638"/>
              <a:gd name="connsiteX78" fmla="*/ 2621554 w 3411143"/>
              <a:gd name="connsiteY78" fmla="*/ 3543854 h 4717638"/>
              <a:gd name="connsiteX79" fmla="*/ 3243160 w 3411143"/>
              <a:gd name="connsiteY79" fmla="*/ 3332481 h 4717638"/>
              <a:gd name="connsiteX80" fmla="*/ 3369282 w 3411143"/>
              <a:gd name="connsiteY80" fmla="*/ 3602314 h 4717638"/>
              <a:gd name="connsiteX81" fmla="*/ 3035958 w 3411143"/>
              <a:gd name="connsiteY81" fmla="*/ 3705752 h 4717638"/>
              <a:gd name="connsiteX82" fmla="*/ 3031456 w 3411143"/>
              <a:gd name="connsiteY82" fmla="*/ 3678768 h 4717638"/>
              <a:gd name="connsiteX83" fmla="*/ 2995421 w 3411143"/>
              <a:gd name="connsiteY83" fmla="*/ 3408935 h 4717638"/>
              <a:gd name="connsiteX84" fmla="*/ 3243160 w 3411143"/>
              <a:gd name="connsiteY84" fmla="*/ 3332481 h 4717638"/>
              <a:gd name="connsiteX85" fmla="*/ 2391833 w 3411143"/>
              <a:gd name="connsiteY85" fmla="*/ 3296503 h 4717638"/>
              <a:gd name="connsiteX86" fmla="*/ 2540475 w 3411143"/>
              <a:gd name="connsiteY86" fmla="*/ 3368459 h 4717638"/>
              <a:gd name="connsiteX87" fmla="*/ 2459396 w 3411143"/>
              <a:gd name="connsiteY87" fmla="*/ 3633795 h 4717638"/>
              <a:gd name="connsiteX88" fmla="*/ 2454894 w 3411143"/>
              <a:gd name="connsiteY88" fmla="*/ 3651784 h 4717638"/>
              <a:gd name="connsiteX89" fmla="*/ 2234177 w 3411143"/>
              <a:gd name="connsiteY89" fmla="*/ 3548351 h 4717638"/>
              <a:gd name="connsiteX90" fmla="*/ 3411143 w 3411143"/>
              <a:gd name="connsiteY90" fmla="*/ 3219361 h 4717638"/>
              <a:gd name="connsiteX91" fmla="*/ 3411143 w 3411143"/>
              <a:gd name="connsiteY91" fmla="*/ 3493594 h 4717638"/>
              <a:gd name="connsiteX92" fmla="*/ 3409824 w 3411143"/>
              <a:gd name="connsiteY92" fmla="*/ 3494384 h 4717638"/>
              <a:gd name="connsiteX93" fmla="*/ 3315230 w 3411143"/>
              <a:gd name="connsiteY93" fmla="*/ 3292005 h 4717638"/>
              <a:gd name="connsiteX94" fmla="*/ 3393495 w 3411143"/>
              <a:gd name="connsiteY94" fmla="*/ 3235789 h 4717638"/>
              <a:gd name="connsiteX95" fmla="*/ 2162106 w 3411143"/>
              <a:gd name="connsiteY95" fmla="*/ 3103119 h 4717638"/>
              <a:gd name="connsiteX96" fmla="*/ 2234177 w 3411143"/>
              <a:gd name="connsiteY96" fmla="*/ 3179573 h 4717638"/>
              <a:gd name="connsiteX97" fmla="*/ 2067517 w 3411143"/>
              <a:gd name="connsiteY97" fmla="*/ 3377454 h 4717638"/>
              <a:gd name="connsiteX98" fmla="*/ 2044992 w 3411143"/>
              <a:gd name="connsiteY98" fmla="*/ 3404438 h 4717638"/>
              <a:gd name="connsiteX99" fmla="*/ 1932385 w 3411143"/>
              <a:gd name="connsiteY99" fmla="*/ 3287508 h 4717638"/>
              <a:gd name="connsiteX100" fmla="*/ 1959411 w 3411143"/>
              <a:gd name="connsiteY100" fmla="*/ 3265022 h 4717638"/>
              <a:gd name="connsiteX101" fmla="*/ 1247718 w 3411143"/>
              <a:gd name="connsiteY101" fmla="*/ 3098622 h 4717638"/>
              <a:gd name="connsiteX102" fmla="*/ 1499964 w 3411143"/>
              <a:gd name="connsiteY102" fmla="*/ 3557346 h 4717638"/>
              <a:gd name="connsiteX103" fmla="*/ 1265736 w 3411143"/>
              <a:gd name="connsiteY103" fmla="*/ 3741730 h 4717638"/>
              <a:gd name="connsiteX104" fmla="*/ 963939 w 3411143"/>
              <a:gd name="connsiteY104" fmla="*/ 3193065 h 4717638"/>
              <a:gd name="connsiteX105" fmla="*/ 1630589 w 3411143"/>
              <a:gd name="connsiteY105" fmla="*/ 2968200 h 4717638"/>
              <a:gd name="connsiteX106" fmla="*/ 1815271 w 3411143"/>
              <a:gd name="connsiteY106" fmla="*/ 3301000 h 4717638"/>
              <a:gd name="connsiteX107" fmla="*/ 1576536 w 3411143"/>
              <a:gd name="connsiteY107" fmla="*/ 3494384 h 4717638"/>
              <a:gd name="connsiteX108" fmla="*/ 1342308 w 3411143"/>
              <a:gd name="connsiteY108" fmla="*/ 3067141 h 4717638"/>
              <a:gd name="connsiteX109" fmla="*/ 797279 w 3411143"/>
              <a:gd name="connsiteY109" fmla="*/ 2869260 h 4717638"/>
              <a:gd name="connsiteX110" fmla="*/ 846825 w 3411143"/>
              <a:gd name="connsiteY110" fmla="*/ 3098622 h 4717638"/>
              <a:gd name="connsiteX111" fmla="*/ 648632 w 3411143"/>
              <a:gd name="connsiteY111" fmla="*/ 3161584 h 4717638"/>
              <a:gd name="connsiteX112" fmla="*/ 590077 w 3411143"/>
              <a:gd name="connsiteY112" fmla="*/ 2887249 h 4717638"/>
              <a:gd name="connsiteX113" fmla="*/ 2004455 w 3411143"/>
              <a:gd name="connsiteY113" fmla="*/ 2842276 h 4717638"/>
              <a:gd name="connsiteX114" fmla="*/ 2121569 w 3411143"/>
              <a:gd name="connsiteY114" fmla="*/ 3058146 h 4717638"/>
              <a:gd name="connsiteX115" fmla="*/ 1918870 w 3411143"/>
              <a:gd name="connsiteY115" fmla="*/ 3220049 h 4717638"/>
              <a:gd name="connsiteX116" fmla="*/ 1891843 w 3411143"/>
              <a:gd name="connsiteY116" fmla="*/ 3242535 h 4717638"/>
              <a:gd name="connsiteX117" fmla="*/ 1720677 w 3411143"/>
              <a:gd name="connsiteY117" fmla="*/ 2936719 h 4717638"/>
              <a:gd name="connsiteX118" fmla="*/ 1373841 w 3411143"/>
              <a:gd name="connsiteY118" fmla="*/ 2711854 h 4717638"/>
              <a:gd name="connsiteX119" fmla="*/ 1423387 w 3411143"/>
              <a:gd name="connsiteY119" fmla="*/ 2945714 h 4717638"/>
              <a:gd name="connsiteX120" fmla="*/ 1135106 w 3411143"/>
              <a:gd name="connsiteY120" fmla="*/ 3044654 h 4717638"/>
              <a:gd name="connsiteX121" fmla="*/ 1067543 w 3411143"/>
              <a:gd name="connsiteY121" fmla="*/ 2743335 h 4717638"/>
              <a:gd name="connsiteX122" fmla="*/ 1878332 w 3411143"/>
              <a:gd name="connsiteY122" fmla="*/ 2657887 h 4717638"/>
              <a:gd name="connsiteX123" fmla="*/ 1909861 w 3411143"/>
              <a:gd name="connsiteY123" fmla="*/ 2801800 h 4717638"/>
              <a:gd name="connsiteX124" fmla="*/ 1630589 w 3411143"/>
              <a:gd name="connsiteY124" fmla="*/ 2896243 h 4717638"/>
              <a:gd name="connsiteX125" fmla="*/ 1585545 w 3411143"/>
              <a:gd name="connsiteY125" fmla="*/ 2684871 h 4717638"/>
              <a:gd name="connsiteX126" fmla="*/ 1594554 w 3411143"/>
              <a:gd name="connsiteY126" fmla="*/ 2684871 h 4717638"/>
              <a:gd name="connsiteX127" fmla="*/ 0 w 3411143"/>
              <a:gd name="connsiteY127" fmla="*/ 2460011 h 4717638"/>
              <a:gd name="connsiteX128" fmla="*/ 126123 w 3411143"/>
              <a:gd name="connsiteY128" fmla="*/ 2469005 h 4717638"/>
              <a:gd name="connsiteX129" fmla="*/ 130630 w 3411143"/>
              <a:gd name="connsiteY129" fmla="*/ 2585935 h 4717638"/>
              <a:gd name="connsiteX130" fmla="*/ 4507 w 3411143"/>
              <a:gd name="connsiteY130" fmla="*/ 2599427 h 4717638"/>
              <a:gd name="connsiteX131" fmla="*/ 0 w 3411143"/>
              <a:gd name="connsiteY131" fmla="*/ 2460011 h 4717638"/>
              <a:gd name="connsiteX132" fmla="*/ 1662122 w 3411143"/>
              <a:gd name="connsiteY132" fmla="*/ 2388054 h 4717638"/>
              <a:gd name="connsiteX133" fmla="*/ 1954905 w 3411143"/>
              <a:gd name="connsiteY133" fmla="*/ 2428530 h 4717638"/>
              <a:gd name="connsiteX134" fmla="*/ 1950403 w 3411143"/>
              <a:gd name="connsiteY134" fmla="*/ 2522973 h 4717638"/>
              <a:gd name="connsiteX135" fmla="*/ 1950403 w 3411143"/>
              <a:gd name="connsiteY135" fmla="*/ 2576940 h 4717638"/>
              <a:gd name="connsiteX136" fmla="*/ 1666624 w 3411143"/>
              <a:gd name="connsiteY136" fmla="*/ 2603924 h 4717638"/>
              <a:gd name="connsiteX137" fmla="*/ 1657615 w 3411143"/>
              <a:gd name="connsiteY137" fmla="*/ 2608421 h 4717638"/>
              <a:gd name="connsiteX138" fmla="*/ 1653113 w 3411143"/>
              <a:gd name="connsiteY138" fmla="*/ 2527470 h 4717638"/>
              <a:gd name="connsiteX139" fmla="*/ 1662122 w 3411143"/>
              <a:gd name="connsiteY139" fmla="*/ 2388054 h 4717638"/>
              <a:gd name="connsiteX140" fmla="*/ 1261229 w 3411143"/>
              <a:gd name="connsiteY140" fmla="*/ 2325092 h 4717638"/>
              <a:gd name="connsiteX141" fmla="*/ 1563025 w 3411143"/>
              <a:gd name="connsiteY141" fmla="*/ 2370065 h 4717638"/>
              <a:gd name="connsiteX142" fmla="*/ 1554016 w 3411143"/>
              <a:gd name="connsiteY142" fmla="*/ 2522973 h 4717638"/>
              <a:gd name="connsiteX143" fmla="*/ 1558519 w 3411143"/>
              <a:gd name="connsiteY143" fmla="*/ 2617411 h 4717638"/>
              <a:gd name="connsiteX144" fmla="*/ 1252220 w 3411143"/>
              <a:gd name="connsiteY144" fmla="*/ 2644400 h 4717638"/>
              <a:gd name="connsiteX145" fmla="*/ 1247718 w 3411143"/>
              <a:gd name="connsiteY145" fmla="*/ 2522973 h 4717638"/>
              <a:gd name="connsiteX146" fmla="*/ 1261229 w 3411143"/>
              <a:gd name="connsiteY146" fmla="*/ 2325092 h 4717638"/>
              <a:gd name="connsiteX147" fmla="*/ 869349 w 3411143"/>
              <a:gd name="connsiteY147" fmla="*/ 2271124 h 4717638"/>
              <a:gd name="connsiteX148" fmla="*/ 1162132 w 3411143"/>
              <a:gd name="connsiteY148" fmla="*/ 2311600 h 4717638"/>
              <a:gd name="connsiteX149" fmla="*/ 1148621 w 3411143"/>
              <a:gd name="connsiteY149" fmla="*/ 2522973 h 4717638"/>
              <a:gd name="connsiteX150" fmla="*/ 1153124 w 3411143"/>
              <a:gd name="connsiteY150" fmla="*/ 2653390 h 4717638"/>
              <a:gd name="connsiteX151" fmla="*/ 855834 w 3411143"/>
              <a:gd name="connsiteY151" fmla="*/ 2684871 h 4717638"/>
              <a:gd name="connsiteX152" fmla="*/ 851332 w 3411143"/>
              <a:gd name="connsiteY152" fmla="*/ 2522973 h 4717638"/>
              <a:gd name="connsiteX153" fmla="*/ 869349 w 3411143"/>
              <a:gd name="connsiteY153" fmla="*/ 2271124 h 4717638"/>
              <a:gd name="connsiteX154" fmla="*/ 360351 w 3411143"/>
              <a:gd name="connsiteY154" fmla="*/ 2230649 h 4717638"/>
              <a:gd name="connsiteX155" fmla="*/ 486474 w 3411143"/>
              <a:gd name="connsiteY155" fmla="*/ 2253135 h 4717638"/>
              <a:gd name="connsiteX156" fmla="*/ 477465 w 3411143"/>
              <a:gd name="connsiteY156" fmla="*/ 2370065 h 4717638"/>
              <a:gd name="connsiteX157" fmla="*/ 351342 w 3411143"/>
              <a:gd name="connsiteY157" fmla="*/ 2370065 h 4717638"/>
              <a:gd name="connsiteX158" fmla="*/ 360351 w 3411143"/>
              <a:gd name="connsiteY158" fmla="*/ 2230649 h 4717638"/>
              <a:gd name="connsiteX159" fmla="*/ 1635096 w 3411143"/>
              <a:gd name="connsiteY159" fmla="*/ 2136206 h 4717638"/>
              <a:gd name="connsiteX160" fmla="*/ 1644104 w 3411143"/>
              <a:gd name="connsiteY160" fmla="*/ 2140703 h 4717638"/>
              <a:gd name="connsiteX161" fmla="*/ 1914368 w 3411143"/>
              <a:gd name="connsiteY161" fmla="*/ 2235146 h 4717638"/>
              <a:gd name="connsiteX162" fmla="*/ 1887341 w 3411143"/>
              <a:gd name="connsiteY162" fmla="*/ 2347578 h 4717638"/>
              <a:gd name="connsiteX163" fmla="*/ 1594554 w 3411143"/>
              <a:gd name="connsiteY163" fmla="*/ 2307103 h 4717638"/>
              <a:gd name="connsiteX164" fmla="*/ 1635096 w 3411143"/>
              <a:gd name="connsiteY164" fmla="*/ 2136206 h 4717638"/>
              <a:gd name="connsiteX165" fmla="*/ 1153124 w 3411143"/>
              <a:gd name="connsiteY165" fmla="*/ 1974303 h 4717638"/>
              <a:gd name="connsiteX166" fmla="*/ 1441404 w 3411143"/>
              <a:gd name="connsiteY166" fmla="*/ 2077741 h 4717638"/>
              <a:gd name="connsiteX167" fmla="*/ 1396361 w 3411143"/>
              <a:gd name="connsiteY167" fmla="*/ 2266627 h 4717638"/>
              <a:gd name="connsiteX168" fmla="*/ 1094569 w 3411143"/>
              <a:gd name="connsiteY168" fmla="*/ 2221654 h 4717638"/>
              <a:gd name="connsiteX169" fmla="*/ 1153124 w 3411143"/>
              <a:gd name="connsiteY169" fmla="*/ 1974303 h 4717638"/>
              <a:gd name="connsiteX170" fmla="*/ 522509 w 3411143"/>
              <a:gd name="connsiteY170" fmla="*/ 1834887 h 4717638"/>
              <a:gd name="connsiteX171" fmla="*/ 720702 w 3411143"/>
              <a:gd name="connsiteY171" fmla="*/ 1906844 h 4717638"/>
              <a:gd name="connsiteX172" fmla="*/ 675658 w 3411143"/>
              <a:gd name="connsiteY172" fmla="*/ 2091233 h 4717638"/>
              <a:gd name="connsiteX173" fmla="*/ 468457 w 3411143"/>
              <a:gd name="connsiteY173" fmla="*/ 2059752 h 4717638"/>
              <a:gd name="connsiteX174" fmla="*/ 522509 w 3411143"/>
              <a:gd name="connsiteY174" fmla="*/ 1834887 h 4717638"/>
              <a:gd name="connsiteX175" fmla="*/ 3411143 w 3411143"/>
              <a:gd name="connsiteY175" fmla="*/ 1772380 h 4717638"/>
              <a:gd name="connsiteX176" fmla="*/ 3411143 w 3411143"/>
              <a:gd name="connsiteY176" fmla="*/ 1821235 h 4717638"/>
              <a:gd name="connsiteX177" fmla="*/ 3391807 w 3411143"/>
              <a:gd name="connsiteY177" fmla="*/ 1803406 h 4717638"/>
              <a:gd name="connsiteX178" fmla="*/ 1932385 w 3411143"/>
              <a:gd name="connsiteY178" fmla="*/ 1726952 h 4717638"/>
              <a:gd name="connsiteX179" fmla="*/ 1959411 w 3411143"/>
              <a:gd name="connsiteY179" fmla="*/ 1753936 h 4717638"/>
              <a:gd name="connsiteX180" fmla="*/ 2148595 w 3411143"/>
              <a:gd name="connsiteY180" fmla="*/ 1933827 h 4717638"/>
              <a:gd name="connsiteX181" fmla="*/ 1986438 w 3411143"/>
              <a:gd name="connsiteY181" fmla="*/ 2199168 h 4717638"/>
              <a:gd name="connsiteX182" fmla="*/ 1716174 w 3411143"/>
              <a:gd name="connsiteY182" fmla="*/ 2104725 h 4717638"/>
              <a:gd name="connsiteX183" fmla="*/ 1702663 w 3411143"/>
              <a:gd name="connsiteY183" fmla="*/ 2100227 h 4717638"/>
              <a:gd name="connsiteX184" fmla="*/ 1932385 w 3411143"/>
              <a:gd name="connsiteY184" fmla="*/ 1726952 h 4717638"/>
              <a:gd name="connsiteX185" fmla="*/ 2103552 w 3411143"/>
              <a:gd name="connsiteY185" fmla="*/ 1529071 h 4717638"/>
              <a:gd name="connsiteX186" fmla="*/ 2126076 w 3411143"/>
              <a:gd name="connsiteY186" fmla="*/ 1560552 h 4717638"/>
              <a:gd name="connsiteX187" fmla="*/ 2274718 w 3411143"/>
              <a:gd name="connsiteY187" fmla="*/ 1771925 h 4717638"/>
              <a:gd name="connsiteX188" fmla="*/ 2198146 w 3411143"/>
              <a:gd name="connsiteY188" fmla="*/ 1839384 h 4717638"/>
              <a:gd name="connsiteX189" fmla="*/ 2008957 w 3411143"/>
              <a:gd name="connsiteY189" fmla="*/ 1659492 h 4717638"/>
              <a:gd name="connsiteX190" fmla="*/ 1981931 w 3411143"/>
              <a:gd name="connsiteY190" fmla="*/ 1632509 h 4717638"/>
              <a:gd name="connsiteX191" fmla="*/ 2103552 w 3411143"/>
              <a:gd name="connsiteY191" fmla="*/ 1529071 h 4717638"/>
              <a:gd name="connsiteX192" fmla="*/ 1563025 w 3411143"/>
              <a:gd name="connsiteY192" fmla="*/ 1448120 h 4717638"/>
              <a:gd name="connsiteX193" fmla="*/ 1756711 w 3411143"/>
              <a:gd name="connsiteY193" fmla="*/ 1637006 h 4717638"/>
              <a:gd name="connsiteX194" fmla="*/ 1535999 w 3411143"/>
              <a:gd name="connsiteY194" fmla="*/ 1996789 h 4717638"/>
              <a:gd name="connsiteX195" fmla="*/ 1279251 w 3411143"/>
              <a:gd name="connsiteY195" fmla="*/ 1906844 h 4717638"/>
              <a:gd name="connsiteX196" fmla="*/ 1563025 w 3411143"/>
              <a:gd name="connsiteY196" fmla="*/ 1448120 h 4717638"/>
              <a:gd name="connsiteX197" fmla="*/ 2517955 w 3411143"/>
              <a:gd name="connsiteY197" fmla="*/ 1371670 h 4717638"/>
              <a:gd name="connsiteX198" fmla="*/ 2522457 w 3411143"/>
              <a:gd name="connsiteY198" fmla="*/ 1389659 h 4717638"/>
              <a:gd name="connsiteX199" fmla="*/ 2581017 w 3411143"/>
              <a:gd name="connsiteY199" fmla="*/ 1659492 h 4717638"/>
              <a:gd name="connsiteX200" fmla="*/ 2391833 w 3411143"/>
              <a:gd name="connsiteY200" fmla="*/ 1735946 h 4717638"/>
              <a:gd name="connsiteX201" fmla="*/ 2247692 w 3411143"/>
              <a:gd name="connsiteY201" fmla="*/ 1479601 h 4717638"/>
              <a:gd name="connsiteX202" fmla="*/ 2517955 w 3411143"/>
              <a:gd name="connsiteY202" fmla="*/ 1371670 h 4717638"/>
              <a:gd name="connsiteX203" fmla="*/ 3103526 w 3411143"/>
              <a:gd name="connsiteY203" fmla="*/ 1362676 h 4717638"/>
              <a:gd name="connsiteX204" fmla="*/ 3374636 w 3411143"/>
              <a:gd name="connsiteY204" fmla="*/ 1465758 h 4717638"/>
              <a:gd name="connsiteX205" fmla="*/ 3411143 w 3411143"/>
              <a:gd name="connsiteY205" fmla="*/ 1488428 h 4717638"/>
              <a:gd name="connsiteX206" fmla="*/ 3411143 w 3411143"/>
              <a:gd name="connsiteY206" fmla="*/ 1585431 h 4717638"/>
              <a:gd name="connsiteX207" fmla="*/ 3297217 w 3411143"/>
              <a:gd name="connsiteY207" fmla="*/ 1767427 h 4717638"/>
              <a:gd name="connsiteX208" fmla="*/ 3040464 w 3411143"/>
              <a:gd name="connsiteY208" fmla="*/ 1654995 h 4717638"/>
              <a:gd name="connsiteX209" fmla="*/ 3099024 w 3411143"/>
              <a:gd name="connsiteY209" fmla="*/ 1394157 h 4717638"/>
              <a:gd name="connsiteX210" fmla="*/ 2815245 w 3411143"/>
              <a:gd name="connsiteY210" fmla="*/ 1326697 h 4717638"/>
              <a:gd name="connsiteX211" fmla="*/ 3035962 w 3411143"/>
              <a:gd name="connsiteY211" fmla="*/ 1344687 h 4717638"/>
              <a:gd name="connsiteX212" fmla="*/ 3031455 w 3411143"/>
              <a:gd name="connsiteY212" fmla="*/ 1371670 h 4717638"/>
              <a:gd name="connsiteX213" fmla="*/ 2972896 w 3411143"/>
              <a:gd name="connsiteY213" fmla="*/ 1637006 h 4717638"/>
              <a:gd name="connsiteX214" fmla="*/ 2819747 w 3411143"/>
              <a:gd name="connsiteY214" fmla="*/ 1623514 h 4717638"/>
              <a:gd name="connsiteX215" fmla="*/ 2644078 w 3411143"/>
              <a:gd name="connsiteY215" fmla="*/ 1641503 h 4717638"/>
              <a:gd name="connsiteX216" fmla="*/ 2585523 w 3411143"/>
              <a:gd name="connsiteY216" fmla="*/ 1371670 h 4717638"/>
              <a:gd name="connsiteX217" fmla="*/ 2581017 w 3411143"/>
              <a:gd name="connsiteY217" fmla="*/ 1353681 h 4717638"/>
              <a:gd name="connsiteX218" fmla="*/ 2815245 w 3411143"/>
              <a:gd name="connsiteY218" fmla="*/ 1326697 h 4717638"/>
              <a:gd name="connsiteX219" fmla="*/ 1882839 w 3411143"/>
              <a:gd name="connsiteY219" fmla="*/ 1196276 h 4717638"/>
              <a:gd name="connsiteX220" fmla="*/ 2058508 w 3411143"/>
              <a:gd name="connsiteY220" fmla="*/ 1443622 h 4717638"/>
              <a:gd name="connsiteX221" fmla="*/ 1923376 w 3411143"/>
              <a:gd name="connsiteY221" fmla="*/ 1560552 h 4717638"/>
              <a:gd name="connsiteX222" fmla="*/ 1707166 w 3411143"/>
              <a:gd name="connsiteY222" fmla="*/ 1349184 h 4717638"/>
              <a:gd name="connsiteX223" fmla="*/ 1882839 w 3411143"/>
              <a:gd name="connsiteY223" fmla="*/ 1196276 h 4717638"/>
              <a:gd name="connsiteX224" fmla="*/ 1193665 w 3411143"/>
              <a:gd name="connsiteY224" fmla="*/ 1088341 h 4717638"/>
              <a:gd name="connsiteX225" fmla="*/ 1391858 w 3411143"/>
              <a:gd name="connsiteY225" fmla="*/ 1277227 h 4717638"/>
              <a:gd name="connsiteX226" fmla="*/ 1076551 w 3411143"/>
              <a:gd name="connsiteY226" fmla="*/ 1789914 h 4717638"/>
              <a:gd name="connsiteX227" fmla="*/ 815297 w 3411143"/>
              <a:gd name="connsiteY227" fmla="*/ 1699968 h 4717638"/>
              <a:gd name="connsiteX228" fmla="*/ 1193665 w 3411143"/>
              <a:gd name="connsiteY228" fmla="*/ 1088341 h 4717638"/>
              <a:gd name="connsiteX229" fmla="*/ 648632 w 3411143"/>
              <a:gd name="connsiteY229" fmla="*/ 1052362 h 4717638"/>
              <a:gd name="connsiteX230" fmla="*/ 738720 w 3411143"/>
              <a:gd name="connsiteY230" fmla="*/ 1115325 h 4717638"/>
              <a:gd name="connsiteX231" fmla="*/ 689174 w 3411143"/>
              <a:gd name="connsiteY231" fmla="*/ 1205270 h 4717638"/>
              <a:gd name="connsiteX232" fmla="*/ 590077 w 3411143"/>
              <a:gd name="connsiteY232" fmla="*/ 1160297 h 4717638"/>
              <a:gd name="connsiteX233" fmla="*/ 648632 w 3411143"/>
              <a:gd name="connsiteY233" fmla="*/ 1052362 h 4717638"/>
              <a:gd name="connsiteX234" fmla="*/ 3189112 w 3411143"/>
              <a:gd name="connsiteY234" fmla="*/ 966914 h 4717638"/>
              <a:gd name="connsiteX235" fmla="*/ 3400815 w 3411143"/>
              <a:gd name="connsiteY235" fmla="*/ 1034373 h 4717638"/>
              <a:gd name="connsiteX236" fmla="*/ 3411143 w 3411143"/>
              <a:gd name="connsiteY236" fmla="*/ 1039057 h 4717638"/>
              <a:gd name="connsiteX237" fmla="*/ 3411143 w 3411143"/>
              <a:gd name="connsiteY237" fmla="*/ 1373204 h 4717638"/>
              <a:gd name="connsiteX238" fmla="*/ 3324805 w 3411143"/>
              <a:gd name="connsiteY238" fmla="*/ 1330071 h 4717638"/>
              <a:gd name="connsiteX239" fmla="*/ 3121543 w 3411143"/>
              <a:gd name="connsiteY239" fmla="*/ 1263735 h 4717638"/>
              <a:gd name="connsiteX240" fmla="*/ 2405348 w 3411143"/>
              <a:gd name="connsiteY240" fmla="*/ 935433 h 4717638"/>
              <a:gd name="connsiteX241" fmla="*/ 2472911 w 3411143"/>
              <a:gd name="connsiteY241" fmla="*/ 1232254 h 4717638"/>
              <a:gd name="connsiteX242" fmla="*/ 2175622 w 3411143"/>
              <a:gd name="connsiteY242" fmla="*/ 1349184 h 4717638"/>
              <a:gd name="connsiteX243" fmla="*/ 2022473 w 3411143"/>
              <a:gd name="connsiteY243" fmla="*/ 1083843 h 4717638"/>
              <a:gd name="connsiteX244" fmla="*/ 2405348 w 3411143"/>
              <a:gd name="connsiteY244" fmla="*/ 935433 h 4717638"/>
              <a:gd name="connsiteX245" fmla="*/ 1635095 w 3411143"/>
              <a:gd name="connsiteY245" fmla="*/ 863476 h 4717638"/>
              <a:gd name="connsiteX246" fmla="*/ 1761218 w 3411143"/>
              <a:gd name="connsiteY246" fmla="*/ 1038871 h 4717638"/>
              <a:gd name="connsiteX247" fmla="*/ 1621580 w 3411143"/>
              <a:gd name="connsiteY247" fmla="*/ 1160297 h 4717638"/>
              <a:gd name="connsiteX248" fmla="*/ 1468430 w 3411143"/>
              <a:gd name="connsiteY248" fmla="*/ 1011887 h 4717638"/>
              <a:gd name="connsiteX249" fmla="*/ 1635095 w 3411143"/>
              <a:gd name="connsiteY249" fmla="*/ 863476 h 4717638"/>
              <a:gd name="connsiteX250" fmla="*/ 2815245 w 3411143"/>
              <a:gd name="connsiteY250" fmla="*/ 782525 h 4717638"/>
              <a:gd name="connsiteX251" fmla="*/ 3121543 w 3411143"/>
              <a:gd name="connsiteY251" fmla="*/ 814006 h 4717638"/>
              <a:gd name="connsiteX252" fmla="*/ 3053980 w 3411143"/>
              <a:gd name="connsiteY252" fmla="*/ 1110827 h 4717638"/>
              <a:gd name="connsiteX253" fmla="*/ 2815245 w 3411143"/>
              <a:gd name="connsiteY253" fmla="*/ 1092838 h 4717638"/>
              <a:gd name="connsiteX254" fmla="*/ 2553990 w 3411143"/>
              <a:gd name="connsiteY254" fmla="*/ 1119822 h 4717638"/>
              <a:gd name="connsiteX255" fmla="*/ 2486427 w 3411143"/>
              <a:gd name="connsiteY255" fmla="*/ 818503 h 4717638"/>
              <a:gd name="connsiteX256" fmla="*/ 2815245 w 3411143"/>
              <a:gd name="connsiteY256" fmla="*/ 782525 h 4717638"/>
              <a:gd name="connsiteX257" fmla="*/ 3310728 w 3411143"/>
              <a:gd name="connsiteY257" fmla="*/ 562157 h 4717638"/>
              <a:gd name="connsiteX258" fmla="*/ 3411143 w 3411143"/>
              <a:gd name="connsiteY258" fmla="*/ 589187 h 4717638"/>
              <a:gd name="connsiteX259" fmla="*/ 3411143 w 3411143"/>
              <a:gd name="connsiteY259" fmla="*/ 856007 h 4717638"/>
              <a:gd name="connsiteX260" fmla="*/ 3351268 w 3411143"/>
              <a:gd name="connsiteY260" fmla="*/ 835368 h 4717638"/>
              <a:gd name="connsiteX261" fmla="*/ 3256675 w 3411143"/>
              <a:gd name="connsiteY261" fmla="*/ 809508 h 4717638"/>
              <a:gd name="connsiteX262" fmla="*/ 1427894 w 3411143"/>
              <a:gd name="connsiteY262" fmla="*/ 499195 h 4717638"/>
              <a:gd name="connsiteX263" fmla="*/ 1508972 w 3411143"/>
              <a:gd name="connsiteY263" fmla="*/ 643109 h 4717638"/>
              <a:gd name="connsiteX264" fmla="*/ 1346814 w 3411143"/>
              <a:gd name="connsiteY264" fmla="*/ 773530 h 4717638"/>
              <a:gd name="connsiteX265" fmla="*/ 1229700 w 3411143"/>
              <a:gd name="connsiteY265" fmla="*/ 656600 h 4717638"/>
              <a:gd name="connsiteX266" fmla="*/ 1427894 w 3411143"/>
              <a:gd name="connsiteY266" fmla="*/ 499195 h 4717638"/>
              <a:gd name="connsiteX267" fmla="*/ 2306251 w 3411143"/>
              <a:gd name="connsiteY267" fmla="*/ 476709 h 4717638"/>
              <a:gd name="connsiteX268" fmla="*/ 2369308 w 3411143"/>
              <a:gd name="connsiteY268" fmla="*/ 769033 h 4717638"/>
              <a:gd name="connsiteX269" fmla="*/ 1959411 w 3411143"/>
              <a:gd name="connsiteY269" fmla="*/ 930935 h 4717638"/>
              <a:gd name="connsiteX270" fmla="*/ 1810769 w 3411143"/>
              <a:gd name="connsiteY270" fmla="*/ 670092 h 4717638"/>
              <a:gd name="connsiteX271" fmla="*/ 2306251 w 3411143"/>
              <a:gd name="connsiteY271" fmla="*/ 476709 h 4717638"/>
              <a:gd name="connsiteX272" fmla="*/ 2887315 w 3411143"/>
              <a:gd name="connsiteY272" fmla="*/ 454227 h 4717638"/>
              <a:gd name="connsiteX273" fmla="*/ 3148570 w 3411143"/>
              <a:gd name="connsiteY273" fmla="*/ 481211 h 4717638"/>
              <a:gd name="connsiteX274" fmla="*/ 3103526 w 3411143"/>
              <a:gd name="connsiteY274" fmla="*/ 679087 h 4717638"/>
              <a:gd name="connsiteX275" fmla="*/ 2887315 w 3411143"/>
              <a:gd name="connsiteY275" fmla="*/ 656600 h 4717638"/>
              <a:gd name="connsiteX276" fmla="*/ 2779210 w 3411143"/>
              <a:gd name="connsiteY276" fmla="*/ 202378 h 4717638"/>
              <a:gd name="connsiteX277" fmla="*/ 2779210 w 3411143"/>
              <a:gd name="connsiteY277" fmla="*/ 449730 h 4717638"/>
              <a:gd name="connsiteX278" fmla="*/ 2504440 w 3411143"/>
              <a:gd name="connsiteY278" fmla="*/ 481211 h 4717638"/>
              <a:gd name="connsiteX279" fmla="*/ 2450392 w 3411143"/>
              <a:gd name="connsiteY279" fmla="*/ 238357 h 4717638"/>
              <a:gd name="connsiteX280" fmla="*/ 2779210 w 3411143"/>
              <a:gd name="connsiteY280" fmla="*/ 202378 h 4717638"/>
              <a:gd name="connsiteX281" fmla="*/ 1639602 w 3411143"/>
              <a:gd name="connsiteY281" fmla="*/ 0 h 4717638"/>
              <a:gd name="connsiteX282" fmla="*/ 1689148 w 3411143"/>
              <a:gd name="connsiteY282" fmla="*/ 98941 h 4717638"/>
              <a:gd name="connsiteX283" fmla="*/ 1603562 w 3411143"/>
              <a:gd name="connsiteY283" fmla="*/ 152908 h 4717638"/>
              <a:gd name="connsiteX284" fmla="*/ 1535999 w 3411143"/>
              <a:gd name="connsiteY284" fmla="*/ 62962 h 4717638"/>
              <a:gd name="connsiteX285" fmla="*/ 1639602 w 3411143"/>
              <a:gd name="connsiteY285" fmla="*/ 0 h 47176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Lst>
            <a:rect l="l" t="t" r="r" b="b"/>
            <a:pathLst>
              <a:path w="3411143" h="4717638">
                <a:moveTo>
                  <a:pt x="2995421" y="4533254"/>
                </a:moveTo>
                <a:lnTo>
                  <a:pt x="3013438" y="4708644"/>
                </a:lnTo>
                <a:cubicBezTo>
                  <a:pt x="2981905" y="4713141"/>
                  <a:pt x="2945870" y="4713141"/>
                  <a:pt x="2914342" y="4717638"/>
                </a:cubicBezTo>
                <a:lnTo>
                  <a:pt x="2909835" y="4717638"/>
                </a:lnTo>
                <a:cubicBezTo>
                  <a:pt x="2905333" y="4717638"/>
                  <a:pt x="2900826" y="4717638"/>
                  <a:pt x="2896324" y="4717638"/>
                </a:cubicBezTo>
                <a:cubicBezTo>
                  <a:pt x="2891817" y="4717638"/>
                  <a:pt x="2882808" y="4717638"/>
                  <a:pt x="2878307" y="4717638"/>
                </a:cubicBezTo>
                <a:cubicBezTo>
                  <a:pt x="2851280" y="4717638"/>
                  <a:pt x="2828756" y="4717638"/>
                  <a:pt x="2801730" y="4713141"/>
                </a:cubicBezTo>
                <a:lnTo>
                  <a:pt x="2815245" y="4537751"/>
                </a:lnTo>
                <a:cubicBezTo>
                  <a:pt x="2837765" y="4537751"/>
                  <a:pt x="2855782" y="4537751"/>
                  <a:pt x="2878307" y="4537751"/>
                </a:cubicBezTo>
                <a:cubicBezTo>
                  <a:pt x="2882808" y="4537751"/>
                  <a:pt x="2887315" y="4537751"/>
                  <a:pt x="2896324" y="4537751"/>
                </a:cubicBezTo>
                <a:cubicBezTo>
                  <a:pt x="2900826" y="4537751"/>
                  <a:pt x="2905333" y="4537751"/>
                  <a:pt x="2909835" y="4537751"/>
                </a:cubicBezTo>
                <a:lnTo>
                  <a:pt x="2914342" y="4537751"/>
                </a:lnTo>
                <a:cubicBezTo>
                  <a:pt x="2941368" y="4537751"/>
                  <a:pt x="2968394" y="4533254"/>
                  <a:pt x="2995421" y="4533254"/>
                </a:cubicBezTo>
                <a:close/>
                <a:moveTo>
                  <a:pt x="1229700" y="4362357"/>
                </a:moveTo>
                <a:cubicBezTo>
                  <a:pt x="1256727" y="4389340"/>
                  <a:pt x="1288255" y="4411827"/>
                  <a:pt x="1319788" y="4434313"/>
                </a:cubicBezTo>
                <a:lnTo>
                  <a:pt x="1247718" y="4542249"/>
                </a:lnTo>
                <a:cubicBezTo>
                  <a:pt x="1207176" y="4515265"/>
                  <a:pt x="1171141" y="4483784"/>
                  <a:pt x="1139613" y="4452303"/>
                </a:cubicBezTo>
                <a:close/>
                <a:moveTo>
                  <a:pt x="1923376" y="4285903"/>
                </a:moveTo>
                <a:cubicBezTo>
                  <a:pt x="1981931" y="4321881"/>
                  <a:pt x="2044992" y="4348865"/>
                  <a:pt x="2112561" y="4371351"/>
                </a:cubicBezTo>
                <a:lnTo>
                  <a:pt x="2063010" y="4533254"/>
                </a:lnTo>
                <a:cubicBezTo>
                  <a:pt x="1981931" y="4506270"/>
                  <a:pt x="1905359" y="4470292"/>
                  <a:pt x="1833288" y="4429816"/>
                </a:cubicBezTo>
                <a:close/>
                <a:moveTo>
                  <a:pt x="2387326" y="4173470"/>
                </a:moveTo>
                <a:cubicBezTo>
                  <a:pt x="2486422" y="4200454"/>
                  <a:pt x="2585519" y="4222941"/>
                  <a:pt x="2689122" y="4231935"/>
                </a:cubicBezTo>
                <a:lnTo>
                  <a:pt x="2666598" y="4528752"/>
                </a:lnTo>
                <a:cubicBezTo>
                  <a:pt x="2540475" y="4515265"/>
                  <a:pt x="2414352" y="4492778"/>
                  <a:pt x="2297238" y="4456800"/>
                </a:cubicBezTo>
                <a:close/>
                <a:moveTo>
                  <a:pt x="3411143" y="4121685"/>
                </a:moveTo>
                <a:lnTo>
                  <a:pt x="3411143" y="4436662"/>
                </a:lnTo>
                <a:lnTo>
                  <a:pt x="3290878" y="4470503"/>
                </a:lnTo>
                <a:cubicBezTo>
                  <a:pt x="3242597" y="4482379"/>
                  <a:pt x="3193612" y="4492779"/>
                  <a:pt x="3144063" y="4501773"/>
                </a:cubicBezTo>
                <a:lnTo>
                  <a:pt x="3103526" y="4204951"/>
                </a:lnTo>
                <a:cubicBezTo>
                  <a:pt x="3186856" y="4191460"/>
                  <a:pt x="3267935" y="4171222"/>
                  <a:pt x="3346762" y="4145363"/>
                </a:cubicBezTo>
                <a:close/>
                <a:moveTo>
                  <a:pt x="1274744" y="3921622"/>
                </a:moveTo>
                <a:cubicBezTo>
                  <a:pt x="1310780" y="3966595"/>
                  <a:pt x="1355823" y="4011568"/>
                  <a:pt x="1396361" y="4052043"/>
                </a:cubicBezTo>
                <a:lnTo>
                  <a:pt x="1261229" y="4209449"/>
                </a:lnTo>
                <a:cubicBezTo>
                  <a:pt x="1207176" y="4159978"/>
                  <a:pt x="1157630" y="4110508"/>
                  <a:pt x="1112586" y="4052043"/>
                </a:cubicBezTo>
                <a:close/>
                <a:moveTo>
                  <a:pt x="1761218" y="3831676"/>
                </a:moveTo>
                <a:cubicBezTo>
                  <a:pt x="1810764" y="3872152"/>
                  <a:pt x="1864817" y="3912627"/>
                  <a:pt x="1918870" y="3948606"/>
                </a:cubicBezTo>
                <a:lnTo>
                  <a:pt x="1761218" y="4200454"/>
                </a:lnTo>
                <a:cubicBezTo>
                  <a:pt x="1693650" y="4155481"/>
                  <a:pt x="1630589" y="4110508"/>
                  <a:pt x="1567527" y="4056541"/>
                </a:cubicBezTo>
                <a:close/>
                <a:moveTo>
                  <a:pt x="2486422" y="3764217"/>
                </a:moveTo>
                <a:cubicBezTo>
                  <a:pt x="2603536" y="3800195"/>
                  <a:pt x="2725157" y="3818184"/>
                  <a:pt x="2851280" y="3818184"/>
                </a:cubicBezTo>
                <a:cubicBezTo>
                  <a:pt x="2896324" y="3818184"/>
                  <a:pt x="2941368" y="3813687"/>
                  <a:pt x="2986412" y="3809189"/>
                </a:cubicBezTo>
                <a:lnTo>
                  <a:pt x="3031456" y="4115005"/>
                </a:lnTo>
                <a:cubicBezTo>
                  <a:pt x="2990914" y="4119503"/>
                  <a:pt x="2945870" y="4124000"/>
                  <a:pt x="2900826" y="4124000"/>
                </a:cubicBezTo>
                <a:lnTo>
                  <a:pt x="2896324" y="4124000"/>
                </a:lnTo>
                <a:cubicBezTo>
                  <a:pt x="2891817" y="4124000"/>
                  <a:pt x="2882808" y="4124000"/>
                  <a:pt x="2878307" y="4124000"/>
                </a:cubicBezTo>
                <a:cubicBezTo>
                  <a:pt x="2869298" y="4124000"/>
                  <a:pt x="2860289" y="4124000"/>
                  <a:pt x="2851280" y="4124000"/>
                </a:cubicBezTo>
                <a:cubicBezTo>
                  <a:pt x="2693624" y="4124000"/>
                  <a:pt x="2540475" y="4101514"/>
                  <a:pt x="2396335" y="4056541"/>
                </a:cubicBezTo>
                <a:close/>
                <a:moveTo>
                  <a:pt x="3387300" y="3741730"/>
                </a:moveTo>
                <a:lnTo>
                  <a:pt x="3411143" y="3793873"/>
                </a:lnTo>
                <a:lnTo>
                  <a:pt x="3411143" y="3977193"/>
                </a:lnTo>
                <a:lnTo>
                  <a:pt x="3313543" y="4016627"/>
                </a:lnTo>
                <a:cubicBezTo>
                  <a:pt x="3255549" y="4035178"/>
                  <a:pt x="3195865" y="4049795"/>
                  <a:pt x="3135054" y="4061038"/>
                </a:cubicBezTo>
                <a:lnTo>
                  <a:pt x="3103526" y="3827179"/>
                </a:lnTo>
                <a:cubicBezTo>
                  <a:pt x="3202623" y="3813687"/>
                  <a:pt x="3297212" y="3782206"/>
                  <a:pt x="3387300" y="3741730"/>
                </a:cubicBezTo>
                <a:close/>
                <a:moveTo>
                  <a:pt x="2184631" y="3633795"/>
                </a:moveTo>
                <a:cubicBezTo>
                  <a:pt x="2261203" y="3678768"/>
                  <a:pt x="2342282" y="3714746"/>
                  <a:pt x="2427868" y="3746227"/>
                </a:cubicBezTo>
                <a:lnTo>
                  <a:pt x="2337780" y="4038551"/>
                </a:lnTo>
                <a:cubicBezTo>
                  <a:pt x="2225168" y="4002573"/>
                  <a:pt x="2121569" y="3953103"/>
                  <a:pt x="2022473" y="3894638"/>
                </a:cubicBezTo>
                <a:close/>
                <a:moveTo>
                  <a:pt x="639623" y="3552848"/>
                </a:moveTo>
                <a:cubicBezTo>
                  <a:pt x="648632" y="3588827"/>
                  <a:pt x="657641" y="3624800"/>
                  <a:pt x="675658" y="3660779"/>
                </a:cubicBezTo>
                <a:lnTo>
                  <a:pt x="558544" y="3714746"/>
                </a:lnTo>
                <a:cubicBezTo>
                  <a:pt x="540527" y="3669773"/>
                  <a:pt x="527016" y="3624800"/>
                  <a:pt x="518007" y="3579832"/>
                </a:cubicBezTo>
                <a:close/>
                <a:moveTo>
                  <a:pt x="2026975" y="3521367"/>
                </a:moveTo>
                <a:cubicBezTo>
                  <a:pt x="2063010" y="3552848"/>
                  <a:pt x="2099045" y="3575335"/>
                  <a:pt x="2135080" y="3602314"/>
                </a:cubicBezTo>
                <a:lnTo>
                  <a:pt x="1972922" y="3863157"/>
                </a:lnTo>
                <a:cubicBezTo>
                  <a:pt x="1918870" y="3827179"/>
                  <a:pt x="1873826" y="3791200"/>
                  <a:pt x="1828782" y="3755222"/>
                </a:cubicBezTo>
                <a:close/>
                <a:moveTo>
                  <a:pt x="1779236" y="3431421"/>
                </a:moveTo>
                <a:cubicBezTo>
                  <a:pt x="1815271" y="3476394"/>
                  <a:pt x="1860315" y="3521367"/>
                  <a:pt x="1900852" y="3561843"/>
                </a:cubicBezTo>
                <a:lnTo>
                  <a:pt x="1702659" y="3795698"/>
                </a:lnTo>
                <a:cubicBezTo>
                  <a:pt x="1644104" y="3741730"/>
                  <a:pt x="1590052" y="3687763"/>
                  <a:pt x="1540501" y="3624800"/>
                </a:cubicBezTo>
                <a:close/>
                <a:moveTo>
                  <a:pt x="2671105" y="3377454"/>
                </a:moveTo>
                <a:cubicBezTo>
                  <a:pt x="2720650" y="3390946"/>
                  <a:pt x="2770201" y="3399940"/>
                  <a:pt x="2824254" y="3399940"/>
                </a:cubicBezTo>
                <a:cubicBezTo>
                  <a:pt x="2842272" y="3399940"/>
                  <a:pt x="2860289" y="3399940"/>
                  <a:pt x="2873800" y="3399940"/>
                </a:cubicBezTo>
                <a:lnTo>
                  <a:pt x="2896324" y="3566340"/>
                </a:lnTo>
                <a:lnTo>
                  <a:pt x="2900826" y="3584325"/>
                </a:lnTo>
                <a:cubicBezTo>
                  <a:pt x="2873800" y="3588827"/>
                  <a:pt x="2851280" y="3588827"/>
                  <a:pt x="2824254" y="3588827"/>
                </a:cubicBezTo>
                <a:cubicBezTo>
                  <a:pt x="2752184" y="3588827"/>
                  <a:pt x="2684616" y="3579832"/>
                  <a:pt x="2617052" y="3557346"/>
                </a:cubicBezTo>
                <a:lnTo>
                  <a:pt x="2621554" y="3543854"/>
                </a:lnTo>
                <a:close/>
                <a:moveTo>
                  <a:pt x="3243160" y="3332481"/>
                </a:moveTo>
                <a:lnTo>
                  <a:pt x="3369282" y="3602314"/>
                </a:lnTo>
                <a:cubicBezTo>
                  <a:pt x="3265684" y="3651784"/>
                  <a:pt x="3153072" y="3687763"/>
                  <a:pt x="3035958" y="3705752"/>
                </a:cubicBezTo>
                <a:lnTo>
                  <a:pt x="3031456" y="3678768"/>
                </a:lnTo>
                <a:lnTo>
                  <a:pt x="2995421" y="3408935"/>
                </a:lnTo>
                <a:cubicBezTo>
                  <a:pt x="3081002" y="3395443"/>
                  <a:pt x="3166587" y="3372957"/>
                  <a:pt x="3243160" y="3332481"/>
                </a:cubicBezTo>
                <a:close/>
                <a:moveTo>
                  <a:pt x="2391833" y="3296503"/>
                </a:moveTo>
                <a:cubicBezTo>
                  <a:pt x="2441378" y="3323486"/>
                  <a:pt x="2490929" y="3345973"/>
                  <a:pt x="2540475" y="3368459"/>
                </a:cubicBezTo>
                <a:lnTo>
                  <a:pt x="2459396" y="3633795"/>
                </a:lnTo>
                <a:lnTo>
                  <a:pt x="2454894" y="3651784"/>
                </a:lnTo>
                <a:cubicBezTo>
                  <a:pt x="2378317" y="3624800"/>
                  <a:pt x="2306247" y="3588827"/>
                  <a:pt x="2234177" y="3548351"/>
                </a:cubicBezTo>
                <a:close/>
                <a:moveTo>
                  <a:pt x="3411143" y="3219361"/>
                </a:moveTo>
                <a:lnTo>
                  <a:pt x="3411143" y="3493594"/>
                </a:lnTo>
                <a:lnTo>
                  <a:pt x="3409824" y="3494384"/>
                </a:lnTo>
                <a:lnTo>
                  <a:pt x="3315230" y="3292005"/>
                </a:lnTo>
                <a:cubicBezTo>
                  <a:pt x="3342256" y="3276265"/>
                  <a:pt x="3368157" y="3257151"/>
                  <a:pt x="3393495" y="3235789"/>
                </a:cubicBezTo>
                <a:close/>
                <a:moveTo>
                  <a:pt x="2162106" y="3103119"/>
                </a:moveTo>
                <a:cubicBezTo>
                  <a:pt x="2184631" y="3130103"/>
                  <a:pt x="2207150" y="3152589"/>
                  <a:pt x="2234177" y="3179573"/>
                </a:cubicBezTo>
                <a:lnTo>
                  <a:pt x="2067517" y="3377454"/>
                </a:lnTo>
                <a:lnTo>
                  <a:pt x="2044992" y="3404438"/>
                </a:lnTo>
                <a:cubicBezTo>
                  <a:pt x="2004455" y="3368459"/>
                  <a:pt x="1968420" y="3327984"/>
                  <a:pt x="1932385" y="3287508"/>
                </a:cubicBezTo>
                <a:lnTo>
                  <a:pt x="1959411" y="3265022"/>
                </a:lnTo>
                <a:close/>
                <a:moveTo>
                  <a:pt x="1247718" y="3098622"/>
                </a:moveTo>
                <a:cubicBezTo>
                  <a:pt x="1306273" y="3265022"/>
                  <a:pt x="1391858" y="3417930"/>
                  <a:pt x="1499964" y="3557346"/>
                </a:cubicBezTo>
                <a:lnTo>
                  <a:pt x="1265736" y="3741730"/>
                </a:lnTo>
                <a:cubicBezTo>
                  <a:pt x="1139613" y="3579832"/>
                  <a:pt x="1036009" y="3395443"/>
                  <a:pt x="963939" y="3193065"/>
                </a:cubicBezTo>
                <a:close/>
                <a:moveTo>
                  <a:pt x="1630589" y="2968200"/>
                </a:moveTo>
                <a:cubicBezTo>
                  <a:pt x="1675633" y="3089627"/>
                  <a:pt x="1738694" y="3202059"/>
                  <a:pt x="1815271" y="3301000"/>
                </a:cubicBezTo>
                <a:lnTo>
                  <a:pt x="1576536" y="3494384"/>
                </a:lnTo>
                <a:cubicBezTo>
                  <a:pt x="1477440" y="3363962"/>
                  <a:pt x="1396361" y="3220049"/>
                  <a:pt x="1342308" y="3067141"/>
                </a:cubicBezTo>
                <a:close/>
                <a:moveTo>
                  <a:pt x="797279" y="2869260"/>
                </a:moveTo>
                <a:cubicBezTo>
                  <a:pt x="806288" y="2945714"/>
                  <a:pt x="824306" y="3022168"/>
                  <a:pt x="846825" y="3098622"/>
                </a:cubicBezTo>
                <a:lnTo>
                  <a:pt x="648632" y="3161584"/>
                </a:lnTo>
                <a:cubicBezTo>
                  <a:pt x="621606" y="3071638"/>
                  <a:pt x="599086" y="2981692"/>
                  <a:pt x="590077" y="2887249"/>
                </a:cubicBezTo>
                <a:close/>
                <a:moveTo>
                  <a:pt x="2004455" y="2842276"/>
                </a:moveTo>
                <a:cubicBezTo>
                  <a:pt x="2035984" y="2918730"/>
                  <a:pt x="2072019" y="2990687"/>
                  <a:pt x="2121569" y="3058146"/>
                </a:cubicBezTo>
                <a:lnTo>
                  <a:pt x="1918870" y="3220049"/>
                </a:lnTo>
                <a:lnTo>
                  <a:pt x="1891843" y="3242535"/>
                </a:lnTo>
                <a:cubicBezTo>
                  <a:pt x="1824280" y="3148092"/>
                  <a:pt x="1765720" y="3049151"/>
                  <a:pt x="1720677" y="2936719"/>
                </a:cubicBezTo>
                <a:close/>
                <a:moveTo>
                  <a:pt x="1373841" y="2711854"/>
                </a:moveTo>
                <a:cubicBezTo>
                  <a:pt x="1382850" y="2792806"/>
                  <a:pt x="1400867" y="2869260"/>
                  <a:pt x="1423387" y="2945714"/>
                </a:cubicBezTo>
                <a:lnTo>
                  <a:pt x="1135106" y="3044654"/>
                </a:lnTo>
                <a:cubicBezTo>
                  <a:pt x="1108080" y="2950211"/>
                  <a:pt x="1085560" y="2846773"/>
                  <a:pt x="1067543" y="2743335"/>
                </a:cubicBezTo>
                <a:close/>
                <a:moveTo>
                  <a:pt x="1878332" y="2657887"/>
                </a:moveTo>
                <a:cubicBezTo>
                  <a:pt x="1882834" y="2707357"/>
                  <a:pt x="1896350" y="2752330"/>
                  <a:pt x="1909861" y="2801800"/>
                </a:cubicBezTo>
                <a:lnTo>
                  <a:pt x="1630589" y="2896243"/>
                </a:lnTo>
                <a:cubicBezTo>
                  <a:pt x="1608069" y="2828784"/>
                  <a:pt x="1594554" y="2756827"/>
                  <a:pt x="1585545" y="2684871"/>
                </a:cubicBezTo>
                <a:lnTo>
                  <a:pt x="1594554" y="2684871"/>
                </a:lnTo>
                <a:close/>
                <a:moveTo>
                  <a:pt x="0" y="2460011"/>
                </a:moveTo>
                <a:lnTo>
                  <a:pt x="126123" y="2469005"/>
                </a:lnTo>
                <a:cubicBezTo>
                  <a:pt x="121621" y="2504984"/>
                  <a:pt x="126123" y="2545459"/>
                  <a:pt x="130630" y="2585935"/>
                </a:cubicBezTo>
                <a:lnTo>
                  <a:pt x="4507" y="2599427"/>
                </a:lnTo>
                <a:cubicBezTo>
                  <a:pt x="0" y="2549957"/>
                  <a:pt x="0" y="2504984"/>
                  <a:pt x="0" y="2460011"/>
                </a:cubicBezTo>
                <a:close/>
                <a:moveTo>
                  <a:pt x="1662122" y="2388054"/>
                </a:moveTo>
                <a:lnTo>
                  <a:pt x="1954905" y="2428530"/>
                </a:lnTo>
                <a:cubicBezTo>
                  <a:pt x="1950403" y="2460011"/>
                  <a:pt x="1950403" y="2491492"/>
                  <a:pt x="1950403" y="2522973"/>
                </a:cubicBezTo>
                <a:cubicBezTo>
                  <a:pt x="1950403" y="2540962"/>
                  <a:pt x="1950403" y="2558951"/>
                  <a:pt x="1950403" y="2576940"/>
                </a:cubicBezTo>
                <a:lnTo>
                  <a:pt x="1666624" y="2603924"/>
                </a:lnTo>
                <a:lnTo>
                  <a:pt x="1657615" y="2608421"/>
                </a:lnTo>
                <a:cubicBezTo>
                  <a:pt x="1657615" y="2581438"/>
                  <a:pt x="1653113" y="2554454"/>
                  <a:pt x="1653113" y="2527470"/>
                </a:cubicBezTo>
                <a:cubicBezTo>
                  <a:pt x="1653113" y="2482497"/>
                  <a:pt x="1657615" y="2433027"/>
                  <a:pt x="1662122" y="2388054"/>
                </a:cubicBezTo>
                <a:close/>
                <a:moveTo>
                  <a:pt x="1261229" y="2325092"/>
                </a:moveTo>
                <a:lnTo>
                  <a:pt x="1563025" y="2370065"/>
                </a:lnTo>
                <a:cubicBezTo>
                  <a:pt x="1558519" y="2419535"/>
                  <a:pt x="1554016" y="2473503"/>
                  <a:pt x="1554016" y="2522973"/>
                </a:cubicBezTo>
                <a:cubicBezTo>
                  <a:pt x="1554016" y="2554454"/>
                  <a:pt x="1554016" y="2585935"/>
                  <a:pt x="1558519" y="2617411"/>
                </a:cubicBezTo>
                <a:lnTo>
                  <a:pt x="1252220" y="2644400"/>
                </a:lnTo>
                <a:cubicBezTo>
                  <a:pt x="1247718" y="2603924"/>
                  <a:pt x="1247718" y="2563448"/>
                  <a:pt x="1247718" y="2522973"/>
                </a:cubicBezTo>
                <a:cubicBezTo>
                  <a:pt x="1247718" y="2455513"/>
                  <a:pt x="1252220" y="2392551"/>
                  <a:pt x="1261229" y="2325092"/>
                </a:cubicBezTo>
                <a:close/>
                <a:moveTo>
                  <a:pt x="869349" y="2271124"/>
                </a:moveTo>
                <a:lnTo>
                  <a:pt x="1162132" y="2311600"/>
                </a:lnTo>
                <a:cubicBezTo>
                  <a:pt x="1153124" y="2379059"/>
                  <a:pt x="1148621" y="2451016"/>
                  <a:pt x="1148621" y="2522973"/>
                </a:cubicBezTo>
                <a:cubicBezTo>
                  <a:pt x="1148621" y="2567946"/>
                  <a:pt x="1148621" y="2612919"/>
                  <a:pt x="1153124" y="2653390"/>
                </a:cubicBezTo>
                <a:lnTo>
                  <a:pt x="855834" y="2684871"/>
                </a:lnTo>
                <a:cubicBezTo>
                  <a:pt x="851332" y="2630908"/>
                  <a:pt x="851332" y="2576940"/>
                  <a:pt x="851332" y="2522973"/>
                </a:cubicBezTo>
                <a:cubicBezTo>
                  <a:pt x="851332" y="2437524"/>
                  <a:pt x="855834" y="2352076"/>
                  <a:pt x="869349" y="2271124"/>
                </a:cubicBezTo>
                <a:close/>
                <a:moveTo>
                  <a:pt x="360351" y="2230649"/>
                </a:moveTo>
                <a:lnTo>
                  <a:pt x="486474" y="2253135"/>
                </a:lnTo>
                <a:cubicBezTo>
                  <a:pt x="481972" y="2289114"/>
                  <a:pt x="477465" y="2329589"/>
                  <a:pt x="477465" y="2370065"/>
                </a:cubicBezTo>
                <a:lnTo>
                  <a:pt x="351342" y="2370065"/>
                </a:lnTo>
                <a:cubicBezTo>
                  <a:pt x="351342" y="2320595"/>
                  <a:pt x="355849" y="2275622"/>
                  <a:pt x="360351" y="2230649"/>
                </a:cubicBezTo>
                <a:close/>
                <a:moveTo>
                  <a:pt x="1635096" y="2136206"/>
                </a:moveTo>
                <a:lnTo>
                  <a:pt x="1644104" y="2140703"/>
                </a:lnTo>
                <a:lnTo>
                  <a:pt x="1914368" y="2235146"/>
                </a:lnTo>
                <a:cubicBezTo>
                  <a:pt x="1905359" y="2271124"/>
                  <a:pt x="1891843" y="2311600"/>
                  <a:pt x="1887341" y="2347578"/>
                </a:cubicBezTo>
                <a:lnTo>
                  <a:pt x="1594554" y="2307103"/>
                </a:lnTo>
                <a:cubicBezTo>
                  <a:pt x="1603562" y="2248638"/>
                  <a:pt x="1621580" y="2190173"/>
                  <a:pt x="1635096" y="2136206"/>
                </a:cubicBezTo>
                <a:close/>
                <a:moveTo>
                  <a:pt x="1153124" y="1974303"/>
                </a:moveTo>
                <a:lnTo>
                  <a:pt x="1441404" y="2077741"/>
                </a:lnTo>
                <a:cubicBezTo>
                  <a:pt x="1423387" y="2136206"/>
                  <a:pt x="1405369" y="2199168"/>
                  <a:pt x="1396361" y="2266627"/>
                </a:cubicBezTo>
                <a:lnTo>
                  <a:pt x="1094569" y="2221654"/>
                </a:lnTo>
                <a:cubicBezTo>
                  <a:pt x="1108080" y="2136206"/>
                  <a:pt x="1130604" y="2055254"/>
                  <a:pt x="1153124" y="1974303"/>
                </a:cubicBezTo>
                <a:close/>
                <a:moveTo>
                  <a:pt x="522509" y="1834887"/>
                </a:moveTo>
                <a:lnTo>
                  <a:pt x="720702" y="1906844"/>
                </a:lnTo>
                <a:cubicBezTo>
                  <a:pt x="702685" y="1965308"/>
                  <a:pt x="684667" y="2028270"/>
                  <a:pt x="675658" y="2091233"/>
                </a:cubicBezTo>
                <a:lnTo>
                  <a:pt x="468457" y="2059752"/>
                </a:lnTo>
                <a:cubicBezTo>
                  <a:pt x="481972" y="1983298"/>
                  <a:pt x="499990" y="1906844"/>
                  <a:pt x="522509" y="1834887"/>
                </a:cubicBezTo>
                <a:close/>
                <a:moveTo>
                  <a:pt x="3411143" y="1772380"/>
                </a:moveTo>
                <a:lnTo>
                  <a:pt x="3411143" y="1821235"/>
                </a:lnTo>
                <a:lnTo>
                  <a:pt x="3391807" y="1803406"/>
                </a:lnTo>
                <a:close/>
                <a:moveTo>
                  <a:pt x="1932385" y="1726952"/>
                </a:moveTo>
                <a:lnTo>
                  <a:pt x="1959411" y="1753936"/>
                </a:lnTo>
                <a:lnTo>
                  <a:pt x="2148595" y="1933827"/>
                </a:lnTo>
                <a:cubicBezTo>
                  <a:pt x="2081032" y="2010281"/>
                  <a:pt x="2022473" y="2100227"/>
                  <a:pt x="1986438" y="2199168"/>
                </a:cubicBezTo>
                <a:lnTo>
                  <a:pt x="1716174" y="2104725"/>
                </a:lnTo>
                <a:lnTo>
                  <a:pt x="1702663" y="2100227"/>
                </a:lnTo>
                <a:cubicBezTo>
                  <a:pt x="1756711" y="1960811"/>
                  <a:pt x="1833288" y="1834887"/>
                  <a:pt x="1932385" y="1726952"/>
                </a:cubicBezTo>
                <a:close/>
                <a:moveTo>
                  <a:pt x="2103552" y="1529071"/>
                </a:moveTo>
                <a:lnTo>
                  <a:pt x="2126076" y="1560552"/>
                </a:lnTo>
                <a:lnTo>
                  <a:pt x="2274718" y="1771925"/>
                </a:lnTo>
                <a:cubicBezTo>
                  <a:pt x="2247692" y="1789914"/>
                  <a:pt x="2220666" y="1816898"/>
                  <a:pt x="2198146" y="1839384"/>
                </a:cubicBezTo>
                <a:lnTo>
                  <a:pt x="2008957" y="1659492"/>
                </a:lnTo>
                <a:lnTo>
                  <a:pt x="1981931" y="1632509"/>
                </a:lnTo>
                <a:cubicBezTo>
                  <a:pt x="2017971" y="1596530"/>
                  <a:pt x="2058508" y="1560552"/>
                  <a:pt x="2103552" y="1529071"/>
                </a:cubicBezTo>
                <a:close/>
                <a:moveTo>
                  <a:pt x="1563025" y="1448120"/>
                </a:moveTo>
                <a:lnTo>
                  <a:pt x="1756711" y="1637006"/>
                </a:lnTo>
                <a:cubicBezTo>
                  <a:pt x="1662122" y="1740444"/>
                  <a:pt x="1585549" y="1861871"/>
                  <a:pt x="1535999" y="1996789"/>
                </a:cubicBezTo>
                <a:lnTo>
                  <a:pt x="1279251" y="1906844"/>
                </a:lnTo>
                <a:cubicBezTo>
                  <a:pt x="1342313" y="1740444"/>
                  <a:pt x="1441404" y="1583038"/>
                  <a:pt x="1563025" y="1448120"/>
                </a:cubicBezTo>
                <a:close/>
                <a:moveTo>
                  <a:pt x="2517955" y="1371670"/>
                </a:moveTo>
                <a:lnTo>
                  <a:pt x="2522457" y="1389659"/>
                </a:lnTo>
                <a:lnTo>
                  <a:pt x="2581017" y="1659492"/>
                </a:lnTo>
                <a:cubicBezTo>
                  <a:pt x="2513453" y="1677482"/>
                  <a:pt x="2450392" y="1704465"/>
                  <a:pt x="2391833" y="1735946"/>
                </a:cubicBezTo>
                <a:lnTo>
                  <a:pt x="2247692" y="1479601"/>
                </a:lnTo>
                <a:cubicBezTo>
                  <a:pt x="2333278" y="1434632"/>
                  <a:pt x="2423365" y="1398654"/>
                  <a:pt x="2517955" y="1371670"/>
                </a:cubicBezTo>
                <a:close/>
                <a:moveTo>
                  <a:pt x="3103526" y="1362676"/>
                </a:moveTo>
                <a:cubicBezTo>
                  <a:pt x="3201499" y="1386287"/>
                  <a:pt x="3291869" y="1420014"/>
                  <a:pt x="3374636" y="1465758"/>
                </a:cubicBezTo>
                <a:lnTo>
                  <a:pt x="3411143" y="1488428"/>
                </a:lnTo>
                <a:lnTo>
                  <a:pt x="3411143" y="1585431"/>
                </a:lnTo>
                <a:lnTo>
                  <a:pt x="3297217" y="1767427"/>
                </a:lnTo>
                <a:cubicBezTo>
                  <a:pt x="3220641" y="1717957"/>
                  <a:pt x="3135054" y="1677482"/>
                  <a:pt x="3040464" y="1654995"/>
                </a:cubicBezTo>
                <a:lnTo>
                  <a:pt x="3099024" y="1394157"/>
                </a:lnTo>
                <a:close/>
                <a:moveTo>
                  <a:pt x="2815245" y="1326697"/>
                </a:moveTo>
                <a:cubicBezTo>
                  <a:pt x="2896324" y="1326697"/>
                  <a:pt x="2968394" y="1331195"/>
                  <a:pt x="3035962" y="1344687"/>
                </a:cubicBezTo>
                <a:lnTo>
                  <a:pt x="3031455" y="1371670"/>
                </a:lnTo>
                <a:lnTo>
                  <a:pt x="2972896" y="1637006"/>
                </a:lnTo>
                <a:cubicBezTo>
                  <a:pt x="2927852" y="1628011"/>
                  <a:pt x="2873804" y="1623514"/>
                  <a:pt x="2819747" y="1623514"/>
                </a:cubicBezTo>
                <a:cubicBezTo>
                  <a:pt x="2761192" y="1623514"/>
                  <a:pt x="2702633" y="1628011"/>
                  <a:pt x="2644078" y="1641503"/>
                </a:cubicBezTo>
                <a:lnTo>
                  <a:pt x="2585523" y="1371670"/>
                </a:lnTo>
                <a:lnTo>
                  <a:pt x="2581017" y="1353681"/>
                </a:lnTo>
                <a:cubicBezTo>
                  <a:pt x="2657589" y="1340189"/>
                  <a:pt x="2738673" y="1331195"/>
                  <a:pt x="2815245" y="1326697"/>
                </a:cubicBezTo>
                <a:close/>
                <a:moveTo>
                  <a:pt x="1882839" y="1196276"/>
                </a:moveTo>
                <a:lnTo>
                  <a:pt x="2058508" y="1443622"/>
                </a:lnTo>
                <a:cubicBezTo>
                  <a:pt x="2008957" y="1479601"/>
                  <a:pt x="1963913" y="1520076"/>
                  <a:pt x="1923376" y="1560552"/>
                </a:cubicBezTo>
                <a:lnTo>
                  <a:pt x="1707166" y="1349184"/>
                </a:lnTo>
                <a:cubicBezTo>
                  <a:pt x="1761218" y="1295216"/>
                  <a:pt x="1819777" y="1241249"/>
                  <a:pt x="1882839" y="1196276"/>
                </a:cubicBezTo>
                <a:close/>
                <a:moveTo>
                  <a:pt x="1193665" y="1088341"/>
                </a:moveTo>
                <a:lnTo>
                  <a:pt x="1391858" y="1277227"/>
                </a:lnTo>
                <a:cubicBezTo>
                  <a:pt x="1256727" y="1425638"/>
                  <a:pt x="1148621" y="1596530"/>
                  <a:pt x="1076551" y="1789914"/>
                </a:cubicBezTo>
                <a:lnTo>
                  <a:pt x="815297" y="1699968"/>
                </a:lnTo>
                <a:cubicBezTo>
                  <a:pt x="900878" y="1470606"/>
                  <a:pt x="1027005" y="1263735"/>
                  <a:pt x="1193665" y="1088341"/>
                </a:cubicBezTo>
                <a:close/>
                <a:moveTo>
                  <a:pt x="648632" y="1052362"/>
                </a:moveTo>
                <a:lnTo>
                  <a:pt x="738720" y="1115325"/>
                </a:lnTo>
                <a:cubicBezTo>
                  <a:pt x="720702" y="1142308"/>
                  <a:pt x="702689" y="1173789"/>
                  <a:pt x="689174" y="1205270"/>
                </a:cubicBezTo>
                <a:lnTo>
                  <a:pt x="590077" y="1160297"/>
                </a:lnTo>
                <a:cubicBezTo>
                  <a:pt x="608095" y="1119822"/>
                  <a:pt x="626112" y="1083843"/>
                  <a:pt x="648632" y="1052362"/>
                </a:cubicBezTo>
                <a:close/>
                <a:moveTo>
                  <a:pt x="3189112" y="966914"/>
                </a:moveTo>
                <a:cubicBezTo>
                  <a:pt x="3261182" y="984903"/>
                  <a:pt x="3333252" y="1007389"/>
                  <a:pt x="3400815" y="1034373"/>
                </a:cubicBezTo>
                <a:lnTo>
                  <a:pt x="3411143" y="1039057"/>
                </a:lnTo>
                <a:lnTo>
                  <a:pt x="3411143" y="1373204"/>
                </a:lnTo>
                <a:lnTo>
                  <a:pt x="3324805" y="1330071"/>
                </a:lnTo>
                <a:cubicBezTo>
                  <a:pt x="3261180" y="1301962"/>
                  <a:pt x="3193614" y="1279476"/>
                  <a:pt x="3121543" y="1263735"/>
                </a:cubicBezTo>
                <a:close/>
                <a:moveTo>
                  <a:pt x="2405348" y="935433"/>
                </a:moveTo>
                <a:lnTo>
                  <a:pt x="2472911" y="1232254"/>
                </a:lnTo>
                <a:cubicBezTo>
                  <a:pt x="2369308" y="1259238"/>
                  <a:pt x="2270216" y="1299714"/>
                  <a:pt x="2175622" y="1349184"/>
                </a:cubicBezTo>
                <a:lnTo>
                  <a:pt x="2022473" y="1083843"/>
                </a:lnTo>
                <a:cubicBezTo>
                  <a:pt x="2144089" y="1016384"/>
                  <a:pt x="2270216" y="966914"/>
                  <a:pt x="2405348" y="935433"/>
                </a:cubicBezTo>
                <a:close/>
                <a:moveTo>
                  <a:pt x="1635095" y="863476"/>
                </a:moveTo>
                <a:lnTo>
                  <a:pt x="1761218" y="1038871"/>
                </a:lnTo>
                <a:cubicBezTo>
                  <a:pt x="1711668" y="1074849"/>
                  <a:pt x="1666624" y="1115325"/>
                  <a:pt x="1621580" y="1160297"/>
                </a:cubicBezTo>
                <a:lnTo>
                  <a:pt x="1468430" y="1011887"/>
                </a:lnTo>
                <a:cubicBezTo>
                  <a:pt x="1522488" y="957919"/>
                  <a:pt x="1576536" y="908449"/>
                  <a:pt x="1635095" y="863476"/>
                </a:cubicBezTo>
                <a:close/>
                <a:moveTo>
                  <a:pt x="2815245" y="782525"/>
                </a:moveTo>
                <a:cubicBezTo>
                  <a:pt x="2918848" y="782525"/>
                  <a:pt x="3022447" y="791519"/>
                  <a:pt x="3121543" y="814006"/>
                </a:cubicBezTo>
                <a:lnTo>
                  <a:pt x="3053980" y="1110827"/>
                </a:lnTo>
                <a:cubicBezTo>
                  <a:pt x="2977403" y="1097335"/>
                  <a:pt x="2900831" y="1092838"/>
                  <a:pt x="2815245" y="1092838"/>
                </a:cubicBezTo>
                <a:cubicBezTo>
                  <a:pt x="2725157" y="1092838"/>
                  <a:pt x="2635069" y="1101833"/>
                  <a:pt x="2553990" y="1119822"/>
                </a:cubicBezTo>
                <a:lnTo>
                  <a:pt x="2486427" y="818503"/>
                </a:lnTo>
                <a:cubicBezTo>
                  <a:pt x="2594528" y="796017"/>
                  <a:pt x="2702633" y="782525"/>
                  <a:pt x="2815245" y="782525"/>
                </a:cubicBezTo>
                <a:close/>
                <a:moveTo>
                  <a:pt x="3310728" y="562157"/>
                </a:moveTo>
                <a:lnTo>
                  <a:pt x="3411143" y="589187"/>
                </a:lnTo>
                <a:lnTo>
                  <a:pt x="3411143" y="856007"/>
                </a:lnTo>
                <a:lnTo>
                  <a:pt x="3351268" y="835368"/>
                </a:lnTo>
                <a:cubicBezTo>
                  <a:pt x="3319737" y="825249"/>
                  <a:pt x="3288206" y="816254"/>
                  <a:pt x="3256675" y="809508"/>
                </a:cubicBezTo>
                <a:close/>
                <a:moveTo>
                  <a:pt x="1427894" y="499195"/>
                </a:moveTo>
                <a:lnTo>
                  <a:pt x="1508972" y="643109"/>
                </a:lnTo>
                <a:cubicBezTo>
                  <a:pt x="1450418" y="683584"/>
                  <a:pt x="1396360" y="724060"/>
                  <a:pt x="1346814" y="773530"/>
                </a:cubicBezTo>
                <a:lnTo>
                  <a:pt x="1229700" y="656600"/>
                </a:lnTo>
                <a:cubicBezTo>
                  <a:pt x="1288255" y="598136"/>
                  <a:pt x="1355823" y="544168"/>
                  <a:pt x="1427894" y="499195"/>
                </a:cubicBezTo>
                <a:close/>
                <a:moveTo>
                  <a:pt x="2306251" y="476709"/>
                </a:moveTo>
                <a:lnTo>
                  <a:pt x="2369308" y="769033"/>
                </a:lnTo>
                <a:cubicBezTo>
                  <a:pt x="2225173" y="805011"/>
                  <a:pt x="2085534" y="858979"/>
                  <a:pt x="1959411" y="930935"/>
                </a:cubicBezTo>
                <a:lnTo>
                  <a:pt x="1810769" y="670092"/>
                </a:lnTo>
                <a:cubicBezTo>
                  <a:pt x="1963913" y="584644"/>
                  <a:pt x="2130578" y="517184"/>
                  <a:pt x="2306251" y="476709"/>
                </a:cubicBezTo>
                <a:close/>
                <a:moveTo>
                  <a:pt x="2887315" y="454227"/>
                </a:moveTo>
                <a:cubicBezTo>
                  <a:pt x="2977403" y="454227"/>
                  <a:pt x="3062984" y="463221"/>
                  <a:pt x="3148570" y="481211"/>
                </a:cubicBezTo>
                <a:lnTo>
                  <a:pt x="3103526" y="679087"/>
                </a:lnTo>
                <a:cubicBezTo>
                  <a:pt x="3031455" y="665595"/>
                  <a:pt x="2959385" y="656600"/>
                  <a:pt x="2887315" y="656600"/>
                </a:cubicBezTo>
                <a:close/>
                <a:moveTo>
                  <a:pt x="2779210" y="202378"/>
                </a:moveTo>
                <a:lnTo>
                  <a:pt x="2779210" y="449730"/>
                </a:lnTo>
                <a:cubicBezTo>
                  <a:pt x="2684615" y="449730"/>
                  <a:pt x="2594528" y="463221"/>
                  <a:pt x="2504440" y="481211"/>
                </a:cubicBezTo>
                <a:lnTo>
                  <a:pt x="2450392" y="238357"/>
                </a:lnTo>
                <a:cubicBezTo>
                  <a:pt x="2558497" y="215870"/>
                  <a:pt x="2666603" y="202378"/>
                  <a:pt x="2779210" y="202378"/>
                </a:cubicBezTo>
                <a:close/>
                <a:moveTo>
                  <a:pt x="1639602" y="0"/>
                </a:moveTo>
                <a:lnTo>
                  <a:pt x="1689148" y="98941"/>
                </a:lnTo>
                <a:cubicBezTo>
                  <a:pt x="1657620" y="112432"/>
                  <a:pt x="1630593" y="130422"/>
                  <a:pt x="1603562" y="152908"/>
                </a:cubicBezTo>
                <a:lnTo>
                  <a:pt x="1535999" y="62962"/>
                </a:lnTo>
                <a:cubicBezTo>
                  <a:pt x="1567532" y="40476"/>
                  <a:pt x="1603562" y="17989"/>
                  <a:pt x="1639602" y="0"/>
                </a:cubicBezTo>
                <a:close/>
              </a:path>
            </a:pathLst>
          </a:custGeom>
          <a:solidFill>
            <a:schemeClr val="bg1">
              <a:alpha val="20538"/>
            </a:schemeClr>
          </a:solidFill>
          <a:ln w="9525" cap="flat">
            <a:noFill/>
            <a:prstDash val="solid"/>
            <a:miter/>
          </a:ln>
        </p:spPr>
        <p:txBody>
          <a:bodyPr rtlCol="0" anchor="ctr"/>
          <a:lstStyle/>
          <a:p>
            <a:endParaRPr lang="en-US"/>
          </a:p>
        </p:txBody>
      </p:sp>
      <p:sp>
        <p:nvSpPr>
          <p:cNvPr id="6" name="Text Placeholder 25">
            <a:extLst>
              <a:ext uri="{FF2B5EF4-FFF2-40B4-BE49-F238E27FC236}">
                <a16:creationId xmlns:a16="http://schemas.microsoft.com/office/drawing/2014/main" id="{AD61217D-D3A7-8E93-6AF9-E48FE0C42D37}"/>
              </a:ext>
            </a:extLst>
          </p:cNvPr>
          <p:cNvSpPr>
            <a:spLocks noGrp="1"/>
          </p:cNvSpPr>
          <p:nvPr>
            <p:ph type="body" sz="quarter" idx="37" hasCustomPrompt="1"/>
          </p:nvPr>
        </p:nvSpPr>
        <p:spPr>
          <a:xfrm>
            <a:off x="5791440" y="3683440"/>
            <a:ext cx="700387" cy="566443"/>
          </a:xfrm>
          <a:prstGeom prst="rect">
            <a:avLst/>
          </a:prstGeom>
          <a:noFill/>
        </p:spPr>
        <p:txBody>
          <a:bodyPr anchor="ctr">
            <a:noAutofit/>
          </a:bodyPr>
          <a:lstStyle>
            <a:lvl1pPr marL="0" indent="0" algn="ctr">
              <a:buNone/>
              <a:defRPr sz="3200" b="1" baseline="0">
                <a:solidFill>
                  <a:srgbClr val="60BA47"/>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a:t>03</a:t>
            </a:r>
          </a:p>
        </p:txBody>
      </p:sp>
      <p:sp>
        <p:nvSpPr>
          <p:cNvPr id="7" name="Text Placeholder 25">
            <a:extLst>
              <a:ext uri="{FF2B5EF4-FFF2-40B4-BE49-F238E27FC236}">
                <a16:creationId xmlns:a16="http://schemas.microsoft.com/office/drawing/2014/main" id="{53F0C958-3A48-AC04-7378-96CA88E4D290}"/>
              </a:ext>
            </a:extLst>
          </p:cNvPr>
          <p:cNvSpPr>
            <a:spLocks noGrp="1"/>
          </p:cNvSpPr>
          <p:nvPr>
            <p:ph type="body" sz="quarter" idx="38" hasCustomPrompt="1"/>
          </p:nvPr>
        </p:nvSpPr>
        <p:spPr>
          <a:xfrm>
            <a:off x="6626736" y="3683441"/>
            <a:ext cx="4541325" cy="566444"/>
          </a:xfrm>
          <a:prstGeom prst="rect">
            <a:avLst/>
          </a:prstGeom>
        </p:spPr>
        <p:txBody>
          <a:bodyPr anchor="ctr">
            <a:noAutofit/>
          </a:bodyPr>
          <a:lstStyle>
            <a:lvl1pPr marL="0" indent="0" algn="l">
              <a:lnSpc>
                <a:spcPct val="100000"/>
              </a:lnSpc>
              <a:spcBef>
                <a:spcPts val="0"/>
              </a:spcBef>
              <a:buNone/>
              <a:defRPr sz="2200" baseline="0">
                <a:solidFill>
                  <a:srgbClr val="09465E"/>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a:t>Main Body Text</a:t>
            </a:r>
          </a:p>
        </p:txBody>
      </p:sp>
      <p:sp>
        <p:nvSpPr>
          <p:cNvPr id="8" name="Text Placeholder 25">
            <a:extLst>
              <a:ext uri="{FF2B5EF4-FFF2-40B4-BE49-F238E27FC236}">
                <a16:creationId xmlns:a16="http://schemas.microsoft.com/office/drawing/2014/main" id="{C72BD1BD-4041-36A1-3441-02AF7AA7E5D1}"/>
              </a:ext>
            </a:extLst>
          </p:cNvPr>
          <p:cNvSpPr>
            <a:spLocks noGrp="1"/>
          </p:cNvSpPr>
          <p:nvPr>
            <p:ph type="body" sz="quarter" idx="39" hasCustomPrompt="1"/>
          </p:nvPr>
        </p:nvSpPr>
        <p:spPr>
          <a:xfrm>
            <a:off x="5791440" y="4265766"/>
            <a:ext cx="700387" cy="566443"/>
          </a:xfrm>
          <a:prstGeom prst="rect">
            <a:avLst/>
          </a:prstGeom>
          <a:noFill/>
        </p:spPr>
        <p:txBody>
          <a:bodyPr anchor="ctr">
            <a:noAutofit/>
          </a:bodyPr>
          <a:lstStyle>
            <a:lvl1pPr marL="0" indent="0" algn="ctr">
              <a:buNone/>
              <a:defRPr sz="3200" b="1" baseline="0">
                <a:solidFill>
                  <a:srgbClr val="60BA47"/>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a:t>04</a:t>
            </a:r>
          </a:p>
        </p:txBody>
      </p:sp>
      <p:sp>
        <p:nvSpPr>
          <p:cNvPr id="9" name="Text Placeholder 25">
            <a:extLst>
              <a:ext uri="{FF2B5EF4-FFF2-40B4-BE49-F238E27FC236}">
                <a16:creationId xmlns:a16="http://schemas.microsoft.com/office/drawing/2014/main" id="{7D86A38E-F98E-16CE-B993-045E36A6F65C}"/>
              </a:ext>
            </a:extLst>
          </p:cNvPr>
          <p:cNvSpPr>
            <a:spLocks noGrp="1"/>
          </p:cNvSpPr>
          <p:nvPr>
            <p:ph type="body" sz="quarter" idx="40" hasCustomPrompt="1"/>
          </p:nvPr>
        </p:nvSpPr>
        <p:spPr>
          <a:xfrm>
            <a:off x="6626736" y="4265767"/>
            <a:ext cx="4541325" cy="566444"/>
          </a:xfrm>
          <a:prstGeom prst="rect">
            <a:avLst/>
          </a:prstGeom>
        </p:spPr>
        <p:txBody>
          <a:bodyPr anchor="ctr">
            <a:noAutofit/>
          </a:bodyPr>
          <a:lstStyle>
            <a:lvl1pPr marL="0" indent="0" algn="l">
              <a:lnSpc>
                <a:spcPct val="100000"/>
              </a:lnSpc>
              <a:spcBef>
                <a:spcPts val="0"/>
              </a:spcBef>
              <a:buNone/>
              <a:defRPr sz="2200" baseline="0">
                <a:solidFill>
                  <a:srgbClr val="09465E"/>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a:t>Main Body Text</a:t>
            </a:r>
          </a:p>
        </p:txBody>
      </p:sp>
      <p:sp>
        <p:nvSpPr>
          <p:cNvPr id="10" name="Text Placeholder 25">
            <a:extLst>
              <a:ext uri="{FF2B5EF4-FFF2-40B4-BE49-F238E27FC236}">
                <a16:creationId xmlns:a16="http://schemas.microsoft.com/office/drawing/2014/main" id="{9639DD67-C9E4-F4F9-0963-B3F5AE296FC4}"/>
              </a:ext>
            </a:extLst>
          </p:cNvPr>
          <p:cNvSpPr>
            <a:spLocks noGrp="1"/>
          </p:cNvSpPr>
          <p:nvPr>
            <p:ph type="body" sz="quarter" idx="41" hasCustomPrompt="1"/>
          </p:nvPr>
        </p:nvSpPr>
        <p:spPr>
          <a:xfrm>
            <a:off x="5791440" y="4844865"/>
            <a:ext cx="700387" cy="566443"/>
          </a:xfrm>
          <a:prstGeom prst="rect">
            <a:avLst/>
          </a:prstGeom>
          <a:noFill/>
        </p:spPr>
        <p:txBody>
          <a:bodyPr anchor="ctr">
            <a:noAutofit/>
          </a:bodyPr>
          <a:lstStyle>
            <a:lvl1pPr marL="0" indent="0" algn="ctr">
              <a:buNone/>
              <a:defRPr sz="3200" b="1" baseline="0">
                <a:solidFill>
                  <a:srgbClr val="60BA47"/>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a:t>05</a:t>
            </a:r>
          </a:p>
        </p:txBody>
      </p:sp>
      <p:sp>
        <p:nvSpPr>
          <p:cNvPr id="14" name="Text Placeholder 25">
            <a:extLst>
              <a:ext uri="{FF2B5EF4-FFF2-40B4-BE49-F238E27FC236}">
                <a16:creationId xmlns:a16="http://schemas.microsoft.com/office/drawing/2014/main" id="{05F38C23-D687-5609-D846-15F4D82A98A9}"/>
              </a:ext>
            </a:extLst>
          </p:cNvPr>
          <p:cNvSpPr>
            <a:spLocks noGrp="1"/>
          </p:cNvSpPr>
          <p:nvPr>
            <p:ph type="body" sz="quarter" idx="42" hasCustomPrompt="1"/>
          </p:nvPr>
        </p:nvSpPr>
        <p:spPr>
          <a:xfrm>
            <a:off x="6626736" y="4844866"/>
            <a:ext cx="4541325" cy="566444"/>
          </a:xfrm>
          <a:prstGeom prst="rect">
            <a:avLst/>
          </a:prstGeom>
        </p:spPr>
        <p:txBody>
          <a:bodyPr anchor="ctr">
            <a:noAutofit/>
          </a:bodyPr>
          <a:lstStyle>
            <a:lvl1pPr marL="0" indent="0" algn="l">
              <a:lnSpc>
                <a:spcPct val="100000"/>
              </a:lnSpc>
              <a:spcBef>
                <a:spcPts val="0"/>
              </a:spcBef>
              <a:buNone/>
              <a:defRPr sz="2200" baseline="0">
                <a:solidFill>
                  <a:srgbClr val="09465E"/>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a:t>Main Body Text</a:t>
            </a:r>
          </a:p>
        </p:txBody>
      </p:sp>
      <p:sp>
        <p:nvSpPr>
          <p:cNvPr id="21" name="Text Placeholder 17">
            <a:extLst>
              <a:ext uri="{FF2B5EF4-FFF2-40B4-BE49-F238E27FC236}">
                <a16:creationId xmlns:a16="http://schemas.microsoft.com/office/drawing/2014/main" id="{575752C6-6689-9483-15F3-9BE36042DFAB}"/>
              </a:ext>
            </a:extLst>
          </p:cNvPr>
          <p:cNvSpPr>
            <a:spLocks noGrp="1"/>
          </p:cNvSpPr>
          <p:nvPr>
            <p:ph type="body" sz="quarter" idx="18" hasCustomPrompt="1"/>
          </p:nvPr>
        </p:nvSpPr>
        <p:spPr>
          <a:xfrm>
            <a:off x="482925" y="1785938"/>
            <a:ext cx="4360537" cy="4057649"/>
          </a:xfrm>
          <a:prstGeom prst="rect">
            <a:avLst/>
          </a:prstGeom>
        </p:spPr>
        <p:txBody>
          <a:bodyPr/>
          <a:lstStyle>
            <a:lvl1pPr algn="l">
              <a:buNone/>
              <a:defRPr sz="2400" b="0"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Click to type…</a:t>
            </a:r>
            <a:endParaRPr lang="en-US"/>
          </a:p>
        </p:txBody>
      </p:sp>
    </p:spTree>
    <p:extLst>
      <p:ext uri="{BB962C8B-B14F-4D97-AF65-F5344CB8AC3E}">
        <p14:creationId xmlns:p14="http://schemas.microsoft.com/office/powerpoint/2010/main" val="36931734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RHS Photo with text">
    <p:spTree>
      <p:nvGrpSpPr>
        <p:cNvPr id="1" name=""/>
        <p:cNvGrpSpPr/>
        <p:nvPr/>
      </p:nvGrpSpPr>
      <p:grpSpPr>
        <a:xfrm>
          <a:off x="0" y="0"/>
          <a:ext cx="0" cy="0"/>
          <a:chOff x="0" y="0"/>
          <a:chExt cx="0" cy="0"/>
        </a:xfrm>
      </p:grpSpPr>
      <p:sp>
        <p:nvSpPr>
          <p:cNvPr id="17" name="Text Placeholder 23">
            <a:extLst>
              <a:ext uri="{FF2B5EF4-FFF2-40B4-BE49-F238E27FC236}">
                <a16:creationId xmlns:a16="http://schemas.microsoft.com/office/drawing/2014/main" id="{DA633199-CEB9-C642-96B5-B07AD16E5C73}"/>
              </a:ext>
            </a:extLst>
          </p:cNvPr>
          <p:cNvSpPr>
            <a:spLocks noGrp="1"/>
          </p:cNvSpPr>
          <p:nvPr>
            <p:ph type="body" sz="quarter" idx="16" hasCustomPrompt="1"/>
          </p:nvPr>
        </p:nvSpPr>
        <p:spPr>
          <a:xfrm>
            <a:off x="607555" y="587575"/>
            <a:ext cx="5293183" cy="992652"/>
          </a:xfrm>
          <a:prstGeom prst="rect">
            <a:avLst/>
          </a:prstGeom>
        </p:spPr>
        <p:txBody>
          <a:bodyPr>
            <a:noAutofit/>
          </a:bodyPr>
          <a:lstStyle>
            <a:lvl1pPr marL="0" indent="0" algn="l">
              <a:buNone/>
              <a:defRPr sz="3600" b="1" i="0">
                <a:solidFill>
                  <a:srgbClr val="09465E"/>
                </a:solidFill>
                <a:latin typeface="+mn-lt"/>
              </a:defRPr>
            </a:lvl1pPr>
          </a:lstStyle>
          <a:p>
            <a:pPr lvl="0"/>
            <a:r>
              <a:rPr lang="en-US" dirty="0"/>
              <a:t>HEADING</a:t>
            </a:r>
          </a:p>
        </p:txBody>
      </p:sp>
      <p:sp>
        <p:nvSpPr>
          <p:cNvPr id="19" name="Rectangle 18">
            <a:extLst>
              <a:ext uri="{FF2B5EF4-FFF2-40B4-BE49-F238E27FC236}">
                <a16:creationId xmlns:a16="http://schemas.microsoft.com/office/drawing/2014/main" id="{7CB33894-6B85-A64A-8194-AD204557A483}"/>
              </a:ext>
            </a:extLst>
          </p:cNvPr>
          <p:cNvSpPr/>
          <p:nvPr userDrawn="1"/>
        </p:nvSpPr>
        <p:spPr>
          <a:xfrm flipV="1">
            <a:off x="11584445" y="0"/>
            <a:ext cx="601406" cy="6858002"/>
          </a:xfrm>
          <a:prstGeom prst="rect">
            <a:avLst/>
          </a:prstGeom>
          <a:solidFill>
            <a:srgbClr val="0946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 Placeholder 17">
            <a:extLst>
              <a:ext uri="{FF2B5EF4-FFF2-40B4-BE49-F238E27FC236}">
                <a16:creationId xmlns:a16="http://schemas.microsoft.com/office/drawing/2014/main" id="{7EC3E4A8-A83C-B536-DE22-6FE3CFA337B4}"/>
              </a:ext>
            </a:extLst>
          </p:cNvPr>
          <p:cNvSpPr>
            <a:spLocks noGrp="1"/>
          </p:cNvSpPr>
          <p:nvPr>
            <p:ph type="body" sz="quarter" idx="19" hasCustomPrompt="1"/>
          </p:nvPr>
        </p:nvSpPr>
        <p:spPr>
          <a:xfrm>
            <a:off x="607554" y="2016633"/>
            <a:ext cx="5293182" cy="4102937"/>
          </a:xfrm>
          <a:prstGeom prst="rect">
            <a:avLst/>
          </a:prstGeom>
        </p:spPr>
        <p:txBody>
          <a:bodyPr/>
          <a:lstStyle>
            <a:lvl1pPr algn="l">
              <a:lnSpc>
                <a:spcPts val="2480"/>
              </a:lnSpc>
              <a:spcBef>
                <a:spcPts val="0"/>
              </a:spcBef>
              <a:buNone/>
              <a:defRPr sz="2400" b="0" i="0" spc="0">
                <a:solidFill>
                  <a:srgbClr val="09465E"/>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Click to type…</a:t>
            </a:r>
            <a:endParaRPr lang="en-US" dirty="0"/>
          </a:p>
        </p:txBody>
      </p:sp>
      <p:grpSp>
        <p:nvGrpSpPr>
          <p:cNvPr id="4" name="Group 3">
            <a:extLst>
              <a:ext uri="{FF2B5EF4-FFF2-40B4-BE49-F238E27FC236}">
                <a16:creationId xmlns:a16="http://schemas.microsoft.com/office/drawing/2014/main" id="{28473166-3A54-28F0-C997-9BB46936AD3E}"/>
              </a:ext>
            </a:extLst>
          </p:cNvPr>
          <p:cNvGrpSpPr/>
          <p:nvPr userDrawn="1"/>
        </p:nvGrpSpPr>
        <p:grpSpPr>
          <a:xfrm>
            <a:off x="11744173" y="3880526"/>
            <a:ext cx="281949" cy="2748511"/>
            <a:chOff x="7176656" y="8423488"/>
            <a:chExt cx="190704" cy="1859031"/>
          </a:xfrm>
        </p:grpSpPr>
        <p:cxnSp>
          <p:nvCxnSpPr>
            <p:cNvPr id="5" name="Straight Connector 4">
              <a:extLst>
                <a:ext uri="{FF2B5EF4-FFF2-40B4-BE49-F238E27FC236}">
                  <a16:creationId xmlns:a16="http://schemas.microsoft.com/office/drawing/2014/main" id="{FC037DF0-859C-8CD7-3AD1-2F529F4B15EB}"/>
                </a:ext>
              </a:extLst>
            </p:cNvPr>
            <p:cNvCxnSpPr/>
            <p:nvPr userDrawn="1"/>
          </p:nvCxnSpPr>
          <p:spPr>
            <a:xfrm>
              <a:off x="7176656" y="10282519"/>
              <a:ext cx="190704" cy="0"/>
            </a:xfrm>
            <a:prstGeom prst="line">
              <a:avLst/>
            </a:prstGeom>
            <a:ln w="12700">
              <a:solidFill>
                <a:srgbClr val="60BA47"/>
              </a:solidFill>
            </a:ln>
          </p:spPr>
          <p:style>
            <a:lnRef idx="1">
              <a:schemeClr val="accent1"/>
            </a:lnRef>
            <a:fillRef idx="0">
              <a:schemeClr val="accent1"/>
            </a:fillRef>
            <a:effectRef idx="0">
              <a:schemeClr val="accent1"/>
            </a:effectRef>
            <a:fontRef idx="minor">
              <a:schemeClr val="tx1"/>
            </a:fontRef>
          </p:style>
        </p:cxnSp>
        <p:pic>
          <p:nvPicPr>
            <p:cNvPr id="6" name="Picture 5">
              <a:extLst>
                <a:ext uri="{FF2B5EF4-FFF2-40B4-BE49-F238E27FC236}">
                  <a16:creationId xmlns:a16="http://schemas.microsoft.com/office/drawing/2014/main" id="{9078EE86-DDDC-AF9F-4B8F-C3314DAC35D3}"/>
                </a:ext>
              </a:extLst>
            </p:cNvPr>
            <p:cNvPicPr>
              <a:picLocks noChangeAspect="1"/>
            </p:cNvPicPr>
            <p:nvPr userDrawn="1"/>
          </p:nvPicPr>
          <p:blipFill rotWithShape="1">
            <a:blip r:embed="rId2" cstate="screen">
              <a:biLevel thresh="25000"/>
              <a:extLst>
                <a:ext uri="{BEBA8EAE-BF5A-486C-A8C5-ECC9F3942E4B}">
                  <a14:imgProps xmlns:a14="http://schemas.microsoft.com/office/drawing/2010/main">
                    <a14:imgLayer r:embed="rId3">
                      <a14:imgEffect>
                        <a14:saturation sat="0"/>
                      </a14:imgEffect>
                    </a14:imgLayer>
                  </a14:imgProps>
                </a:ext>
                <a:ext uri="{28A0092B-C50C-407E-A947-70E740481C1C}">
                  <a14:useLocalDpi xmlns:a14="http://schemas.microsoft.com/office/drawing/2010/main"/>
                </a:ext>
              </a:extLst>
            </a:blip>
            <a:srcRect/>
            <a:stretch/>
          </p:blipFill>
          <p:spPr>
            <a:xfrm rot="16200000">
              <a:off x="6377328" y="9251339"/>
              <a:ext cx="1806222" cy="150519"/>
            </a:xfrm>
            <a:prstGeom prst="rect">
              <a:avLst/>
            </a:prstGeom>
          </p:spPr>
        </p:pic>
      </p:grpSp>
      <p:sp>
        <p:nvSpPr>
          <p:cNvPr id="2" name="Picture Placeholder 2">
            <a:extLst>
              <a:ext uri="{FF2B5EF4-FFF2-40B4-BE49-F238E27FC236}">
                <a16:creationId xmlns:a16="http://schemas.microsoft.com/office/drawing/2014/main" id="{BBDEEB1B-B72B-A723-F4BA-79DE3F6B1B97}"/>
              </a:ext>
            </a:extLst>
          </p:cNvPr>
          <p:cNvSpPr>
            <a:spLocks noGrp="1"/>
          </p:cNvSpPr>
          <p:nvPr>
            <p:ph type="pic" sz="quarter" idx="20"/>
          </p:nvPr>
        </p:nvSpPr>
        <p:spPr>
          <a:xfrm>
            <a:off x="6297989" y="0"/>
            <a:ext cx="5361066" cy="6858000"/>
          </a:xfrm>
          <a:prstGeom prst="rect">
            <a:avLst/>
          </a:prstGeom>
          <a:solidFill>
            <a:schemeClr val="bg1">
              <a:lumMod val="85000"/>
            </a:schemeClr>
          </a:solidFill>
        </p:spPr>
        <p:txBody>
          <a:bodyPr/>
          <a:lstStyle>
            <a:lvl1pPr marL="0" indent="0" algn="ctr">
              <a:buNone/>
              <a:defRPr>
                <a:solidFill>
                  <a:srgbClr val="000000"/>
                </a:solidFill>
              </a:defRPr>
            </a:lvl1pPr>
          </a:lstStyle>
          <a:p>
            <a:endParaRPr lang="en-US" dirty="0"/>
          </a:p>
        </p:txBody>
      </p:sp>
    </p:spTree>
    <p:extLst>
      <p:ext uri="{BB962C8B-B14F-4D97-AF65-F5344CB8AC3E}">
        <p14:creationId xmlns:p14="http://schemas.microsoft.com/office/powerpoint/2010/main" val="276398091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Font Typecae &amp; Size">
    <p:spTree>
      <p:nvGrpSpPr>
        <p:cNvPr id="1" name=""/>
        <p:cNvGrpSpPr/>
        <p:nvPr/>
      </p:nvGrpSpPr>
      <p:grpSpPr>
        <a:xfrm>
          <a:off x="0" y="0"/>
          <a:ext cx="0" cy="0"/>
          <a:chOff x="0" y="0"/>
          <a:chExt cx="0" cy="0"/>
        </a:xfrm>
      </p:grpSpPr>
      <p:sp>
        <p:nvSpPr>
          <p:cNvPr id="6" name="Rectangle 5"/>
          <p:cNvSpPr/>
          <p:nvPr userDrawn="1"/>
        </p:nvSpPr>
        <p:spPr>
          <a:xfrm>
            <a:off x="-2" y="-2"/>
            <a:ext cx="12192000" cy="6858001"/>
          </a:xfrm>
          <a:prstGeom prst="rect">
            <a:avLst/>
          </a:prstGeom>
          <a:solidFill>
            <a:srgbClr val="0946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userDrawn="1"/>
        </p:nvSpPr>
        <p:spPr>
          <a:xfrm>
            <a:off x="424669" y="528535"/>
            <a:ext cx="6498645" cy="769441"/>
          </a:xfrm>
          <a:prstGeom prst="rect">
            <a:avLst/>
          </a:prstGeom>
        </p:spPr>
        <p:txBody>
          <a:bodyPr wrap="square">
            <a:spAutoFit/>
          </a:bodyPr>
          <a:lstStyle/>
          <a:p>
            <a:pPr fontAlgn="base"/>
            <a:r>
              <a:rPr lang="en-IE" sz="4400" b="0" i="0" u="none" strike="noStrike" kern="1200" baseline="0" dirty="0">
                <a:solidFill>
                  <a:schemeClr val="bg1"/>
                </a:solidFill>
                <a:effectLst/>
                <a:latin typeface="+mn-lt"/>
                <a:ea typeface="+mn-ea"/>
                <a:cs typeface="+mn-cs"/>
                <a:sym typeface="Quattrocento Sans"/>
              </a:rPr>
              <a:t>FONT TYPEFACE &amp; SIZE</a:t>
            </a:r>
            <a:endParaRPr lang="en-IE" sz="3600" baseline="0" dirty="0">
              <a:solidFill>
                <a:schemeClr val="bg1"/>
              </a:solidFill>
              <a:latin typeface="+mn-lt"/>
              <a:ea typeface="Quattrocento Sans"/>
              <a:cs typeface="Quattrocento Sans"/>
              <a:sym typeface="Quattrocento Sans"/>
            </a:endParaRPr>
          </a:p>
        </p:txBody>
      </p:sp>
      <p:sp>
        <p:nvSpPr>
          <p:cNvPr id="8" name="Rectangle 7"/>
          <p:cNvSpPr/>
          <p:nvPr userDrawn="1"/>
        </p:nvSpPr>
        <p:spPr>
          <a:xfrm>
            <a:off x="7347983" y="564843"/>
            <a:ext cx="4589207" cy="4708981"/>
          </a:xfrm>
          <a:prstGeom prst="rect">
            <a:avLst/>
          </a:prstGeom>
        </p:spPr>
        <p:txBody>
          <a:bodyPr wrap="square">
            <a:spAutoFit/>
          </a:bodyPr>
          <a:lstStyle/>
          <a:p>
            <a:pPr fontAlgn="base"/>
            <a:r>
              <a:rPr lang="en-IE" sz="3000" b="0" i="0" u="none" strike="noStrike" kern="1200" dirty="0">
                <a:solidFill>
                  <a:schemeClr val="bg1"/>
                </a:solidFill>
                <a:effectLst/>
                <a:latin typeface="+mn-lt"/>
                <a:ea typeface="+mn-ea"/>
                <a:cs typeface="+mn-cs"/>
              </a:rPr>
              <a:t>PLEASE</a:t>
            </a:r>
            <a:r>
              <a:rPr lang="en-IE" sz="3000" b="0" i="0" u="none" strike="noStrike" kern="1200" baseline="0" dirty="0">
                <a:solidFill>
                  <a:schemeClr val="bg1"/>
                </a:solidFill>
                <a:effectLst/>
                <a:latin typeface="+mn-lt"/>
                <a:ea typeface="+mn-ea"/>
                <a:cs typeface="+mn-cs"/>
              </a:rPr>
              <a:t> ENSURE TO KEEP FONTS AS PER THE LAYOUT</a:t>
            </a:r>
            <a:endParaRPr lang="en-IE" sz="3000" b="0" i="0" u="none" strike="noStrike" kern="1200" dirty="0">
              <a:solidFill>
                <a:schemeClr val="bg1"/>
              </a:solidFill>
              <a:effectLst/>
              <a:latin typeface="+mn-lt"/>
              <a:ea typeface="+mn-ea"/>
              <a:cs typeface="+mn-cs"/>
            </a:endParaRPr>
          </a:p>
          <a:p>
            <a:pPr fontAlgn="base"/>
            <a:endParaRPr lang="en-IE" sz="3000" b="0" i="0" u="none" strike="noStrike" kern="1200" dirty="0">
              <a:solidFill>
                <a:schemeClr val="bg1"/>
              </a:solidFill>
              <a:effectLst/>
              <a:latin typeface="+mn-lt"/>
              <a:ea typeface="+mn-ea"/>
              <a:cs typeface="+mn-cs"/>
            </a:endParaRPr>
          </a:p>
          <a:p>
            <a:pPr marL="0" lvl="0" indent="0" algn="l" rtl="0">
              <a:spcBef>
                <a:spcPts val="0"/>
              </a:spcBef>
              <a:spcAft>
                <a:spcPts val="0"/>
              </a:spcAft>
              <a:buClr>
                <a:schemeClr val="dk1"/>
              </a:buClr>
              <a:buSzPts val="1100"/>
              <a:buFont typeface="Arial"/>
              <a:buNone/>
            </a:pPr>
            <a:r>
              <a:rPr lang="en-IE" sz="3000" b="0" i="0" u="none" strike="noStrike" kern="1200" dirty="0">
                <a:solidFill>
                  <a:schemeClr val="bg1"/>
                </a:solidFill>
                <a:effectLst/>
                <a:latin typeface="+mn-lt"/>
                <a:ea typeface="+mn-ea"/>
                <a:cs typeface="+mn-cs"/>
              </a:rPr>
              <a:t>48 point </a:t>
            </a:r>
            <a:r>
              <a:rPr lang="en-IE" sz="3000" b="0" i="0" u="none" strike="noStrike" kern="1200" baseline="0" dirty="0">
                <a:solidFill>
                  <a:schemeClr val="bg1"/>
                </a:solidFill>
                <a:effectLst/>
                <a:latin typeface="+mn-lt"/>
                <a:ea typeface="+mn-ea"/>
                <a:cs typeface="+mn-cs"/>
              </a:rPr>
              <a:t> -  </a:t>
            </a:r>
            <a:r>
              <a:rPr lang="en-IE" sz="3000" b="0" i="0" u="none" strike="noStrike" kern="1200" dirty="0">
                <a:solidFill>
                  <a:schemeClr val="bg1"/>
                </a:solidFill>
                <a:effectLst/>
                <a:latin typeface="+mn-lt"/>
                <a:ea typeface="+mn-ea"/>
                <a:cs typeface="+mn-cs"/>
              </a:rPr>
              <a:t>Divider</a:t>
            </a:r>
            <a:r>
              <a:rPr lang="en-IE" sz="3000" b="0" i="0" u="none" strike="noStrike" kern="1200" baseline="0" dirty="0">
                <a:solidFill>
                  <a:schemeClr val="bg1"/>
                </a:solidFill>
                <a:effectLst/>
                <a:latin typeface="+mn-lt"/>
                <a:ea typeface="+mn-ea"/>
                <a:cs typeface="+mn-cs"/>
              </a:rPr>
              <a:t> Slides</a:t>
            </a:r>
          </a:p>
          <a:p>
            <a:pPr marL="0" lvl="0" indent="0" algn="l" rtl="0">
              <a:spcBef>
                <a:spcPts val="0"/>
              </a:spcBef>
              <a:spcAft>
                <a:spcPts val="0"/>
              </a:spcAft>
              <a:buClr>
                <a:schemeClr val="dk1"/>
              </a:buClr>
              <a:buSzPts val="1100"/>
              <a:buFont typeface="Arial"/>
              <a:buNone/>
            </a:pPr>
            <a:endParaRPr lang="en-IE" sz="1000" b="1" baseline="0" dirty="0">
              <a:solidFill>
                <a:schemeClr val="bg1"/>
              </a:solidFill>
              <a:latin typeface="+mn-lt"/>
              <a:ea typeface="Quattrocento Sans"/>
              <a:cs typeface="Quattrocento Sans"/>
              <a:sym typeface="Quattrocento Sans"/>
            </a:endParaRPr>
          </a:p>
          <a:p>
            <a:pPr marL="0" marR="0" lvl="0" indent="0" algn="l" defTabSz="914400" rtl="0" eaLnBrk="1" fontAlgn="auto" latinLnBrk="0" hangingPunct="1">
              <a:lnSpc>
                <a:spcPct val="100000"/>
              </a:lnSpc>
              <a:spcBef>
                <a:spcPts val="0"/>
              </a:spcBef>
              <a:spcAft>
                <a:spcPts val="0"/>
              </a:spcAft>
              <a:buClr>
                <a:schemeClr val="dk1"/>
              </a:buClr>
              <a:buSzPts val="1100"/>
              <a:buFont typeface="Arial"/>
              <a:buNone/>
              <a:tabLst/>
              <a:defRPr/>
            </a:pPr>
            <a:r>
              <a:rPr lang="en-IE" sz="3000" b="0" i="0" u="none" strike="noStrike" kern="1200" dirty="0">
                <a:solidFill>
                  <a:schemeClr val="bg1"/>
                </a:solidFill>
                <a:effectLst/>
                <a:latin typeface="+mn-lt"/>
                <a:ea typeface="+mn-ea"/>
                <a:cs typeface="+mn-cs"/>
              </a:rPr>
              <a:t>36 point</a:t>
            </a:r>
            <a:r>
              <a:rPr lang="en-IE" sz="3000" b="0" i="0" u="none" strike="noStrike" kern="1200" baseline="0" dirty="0">
                <a:solidFill>
                  <a:schemeClr val="bg1"/>
                </a:solidFill>
                <a:effectLst/>
                <a:latin typeface="+mn-lt"/>
                <a:ea typeface="+mn-ea"/>
                <a:cs typeface="+mn-cs"/>
              </a:rPr>
              <a:t>  -  </a:t>
            </a:r>
            <a:r>
              <a:rPr lang="en-IE" sz="3000" b="0" i="0" u="none" strike="noStrike" kern="1200" dirty="0">
                <a:solidFill>
                  <a:schemeClr val="bg1"/>
                </a:solidFill>
                <a:effectLst/>
                <a:latin typeface="+mn-lt"/>
                <a:ea typeface="+mn-ea"/>
                <a:cs typeface="+mn-cs"/>
              </a:rPr>
              <a:t>Title Heading</a:t>
            </a:r>
          </a:p>
          <a:p>
            <a:pPr marL="0" marR="0" lvl="0" indent="0" algn="l" defTabSz="914400" rtl="0" eaLnBrk="1" fontAlgn="auto" latinLnBrk="0" hangingPunct="1">
              <a:lnSpc>
                <a:spcPct val="100000"/>
              </a:lnSpc>
              <a:spcBef>
                <a:spcPts val="0"/>
              </a:spcBef>
              <a:spcAft>
                <a:spcPts val="0"/>
              </a:spcAft>
              <a:buClr>
                <a:schemeClr val="dk1"/>
              </a:buClr>
              <a:buSzPts val="1100"/>
              <a:buFont typeface="Arial"/>
              <a:buNone/>
              <a:tabLst/>
              <a:defRPr/>
            </a:pPr>
            <a:endParaRPr lang="en-IE" sz="1000" b="0" i="0" u="none" strike="noStrike" kern="1200" dirty="0">
              <a:solidFill>
                <a:schemeClr val="bg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
                <a:schemeClr val="dk1"/>
              </a:buClr>
              <a:buSzPts val="1100"/>
              <a:buFont typeface="Arial"/>
              <a:buNone/>
              <a:tabLst/>
              <a:defRPr/>
            </a:pPr>
            <a:r>
              <a:rPr lang="en-IE" sz="3000" b="0" i="0" u="none" strike="noStrike" kern="1200" dirty="0">
                <a:solidFill>
                  <a:schemeClr val="bg1"/>
                </a:solidFill>
                <a:effectLst/>
                <a:latin typeface="+mn-lt"/>
                <a:ea typeface="+mn-ea"/>
                <a:cs typeface="+mn-cs"/>
              </a:rPr>
              <a:t>30 point</a:t>
            </a:r>
            <a:r>
              <a:rPr lang="en-IE" sz="3000" b="0" i="0" u="none" strike="noStrike" kern="1200" baseline="0" dirty="0">
                <a:solidFill>
                  <a:schemeClr val="bg1"/>
                </a:solidFill>
                <a:effectLst/>
                <a:latin typeface="+mn-lt"/>
                <a:ea typeface="+mn-ea"/>
                <a:cs typeface="+mn-cs"/>
              </a:rPr>
              <a:t>  -  </a:t>
            </a:r>
            <a:r>
              <a:rPr lang="en-IE" sz="3000" b="0" i="0" u="none" strike="noStrike" kern="1200" dirty="0">
                <a:solidFill>
                  <a:schemeClr val="bg1"/>
                </a:solidFill>
                <a:effectLst/>
                <a:latin typeface="+mn-lt"/>
                <a:ea typeface="+mn-ea"/>
                <a:cs typeface="+mn-cs"/>
              </a:rPr>
              <a:t>Sub-Titles</a:t>
            </a:r>
          </a:p>
          <a:p>
            <a:pPr marL="0" marR="0" lvl="0" indent="0" algn="l" defTabSz="914400" rtl="0" eaLnBrk="1" fontAlgn="auto" latinLnBrk="0" hangingPunct="1">
              <a:lnSpc>
                <a:spcPct val="100000"/>
              </a:lnSpc>
              <a:spcBef>
                <a:spcPts val="0"/>
              </a:spcBef>
              <a:spcAft>
                <a:spcPts val="0"/>
              </a:spcAft>
              <a:buClr>
                <a:schemeClr val="dk1"/>
              </a:buClr>
              <a:buSzPts val="1100"/>
              <a:buFont typeface="Arial"/>
              <a:buNone/>
              <a:tabLst/>
              <a:defRPr/>
            </a:pPr>
            <a:r>
              <a:rPr lang="en-IE" sz="3000" b="0" i="0" u="none" strike="noStrike" kern="1200" dirty="0">
                <a:solidFill>
                  <a:schemeClr val="bg1"/>
                </a:solidFill>
                <a:effectLst/>
                <a:latin typeface="+mn-lt"/>
                <a:ea typeface="+mn-ea"/>
                <a:cs typeface="+mn-cs"/>
              </a:rPr>
              <a:t>	</a:t>
            </a:r>
            <a:r>
              <a:rPr lang="en-IE" sz="3000" b="0" i="0" u="none" strike="noStrike" kern="1200" baseline="0" dirty="0">
                <a:solidFill>
                  <a:schemeClr val="bg1"/>
                </a:solidFill>
                <a:effectLst/>
                <a:latin typeface="+mn-lt"/>
                <a:ea typeface="+mn-ea"/>
                <a:cs typeface="+mn-cs"/>
              </a:rPr>
              <a:t>       </a:t>
            </a:r>
            <a:r>
              <a:rPr lang="en-IE" sz="3000" b="0" i="0" u="none" strike="noStrike" kern="1200" dirty="0">
                <a:solidFill>
                  <a:schemeClr val="bg1"/>
                </a:solidFill>
                <a:effectLst/>
                <a:latin typeface="+mn-lt"/>
                <a:ea typeface="+mn-ea"/>
                <a:cs typeface="+mn-cs"/>
              </a:rPr>
              <a:t>- Quotes	</a:t>
            </a:r>
          </a:p>
          <a:p>
            <a:pPr marL="0" marR="0" lvl="0" indent="0" algn="l" defTabSz="914400" rtl="0" eaLnBrk="1" fontAlgn="auto" latinLnBrk="0" hangingPunct="1">
              <a:lnSpc>
                <a:spcPct val="100000"/>
              </a:lnSpc>
              <a:spcBef>
                <a:spcPts val="0"/>
              </a:spcBef>
              <a:spcAft>
                <a:spcPts val="0"/>
              </a:spcAft>
              <a:buClr>
                <a:schemeClr val="dk1"/>
              </a:buClr>
              <a:buSzPts val="1100"/>
              <a:buFont typeface="Arial"/>
              <a:buNone/>
              <a:tabLst/>
              <a:defRPr/>
            </a:pPr>
            <a:endParaRPr lang="en-IE" sz="1000" b="0" i="0" u="none" strike="noStrike" kern="1200" dirty="0">
              <a:solidFill>
                <a:schemeClr val="bg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
                <a:schemeClr val="dk1"/>
              </a:buClr>
              <a:buSzPts val="1100"/>
              <a:buFont typeface="Arial"/>
              <a:buNone/>
              <a:tabLst/>
              <a:defRPr/>
            </a:pPr>
            <a:r>
              <a:rPr lang="en-IE" sz="3000" b="0" i="0" u="none" strike="noStrike" kern="1200" dirty="0">
                <a:solidFill>
                  <a:schemeClr val="bg1"/>
                </a:solidFill>
                <a:effectLst/>
                <a:latin typeface="+mn-lt"/>
                <a:ea typeface="+mn-ea"/>
                <a:cs typeface="+mn-cs"/>
              </a:rPr>
              <a:t>24 point</a:t>
            </a:r>
            <a:r>
              <a:rPr lang="en-IE" sz="3000" b="0" i="0" u="none" strike="noStrike" kern="1200" baseline="0" dirty="0">
                <a:solidFill>
                  <a:schemeClr val="bg1"/>
                </a:solidFill>
                <a:effectLst/>
                <a:latin typeface="+mn-lt"/>
                <a:ea typeface="+mn-ea"/>
                <a:cs typeface="+mn-cs"/>
              </a:rPr>
              <a:t>  -  </a:t>
            </a:r>
            <a:r>
              <a:rPr lang="en-IE" sz="3000" b="0" i="0" u="none" strike="noStrike" kern="1200" baseline="0" dirty="0">
                <a:solidFill>
                  <a:schemeClr val="bg1"/>
                </a:solidFill>
                <a:effectLst/>
                <a:latin typeface="+mn-lt"/>
                <a:ea typeface="Quattrocento Sans"/>
                <a:cs typeface="Quattrocento Sans"/>
                <a:sym typeface="Quattrocento Sans"/>
              </a:rPr>
              <a:t>Main </a:t>
            </a:r>
            <a:r>
              <a:rPr lang="en-IE" sz="3000" b="0" i="0" u="none" strike="noStrike" kern="1200" dirty="0">
                <a:solidFill>
                  <a:schemeClr val="bg1"/>
                </a:solidFill>
                <a:effectLst/>
                <a:latin typeface="+mn-lt"/>
                <a:ea typeface="+mn-ea"/>
                <a:cs typeface="+mn-cs"/>
              </a:rPr>
              <a:t>Text Body </a:t>
            </a:r>
            <a:endParaRPr lang="en-US" sz="3000" dirty="0">
              <a:solidFill>
                <a:schemeClr val="bg1"/>
              </a:solidFill>
            </a:endParaRPr>
          </a:p>
          <a:p>
            <a:pPr fontAlgn="base"/>
            <a:endParaRPr lang="en-IE" sz="3000" b="0" i="0" u="none" strike="noStrike" kern="1200" dirty="0">
              <a:solidFill>
                <a:schemeClr val="bg1"/>
              </a:solidFill>
              <a:effectLst/>
              <a:latin typeface="+mn-lt"/>
              <a:ea typeface="+mn-ea"/>
              <a:cs typeface="+mn-cs"/>
            </a:endParaRPr>
          </a:p>
        </p:txBody>
      </p:sp>
      <p:sp>
        <p:nvSpPr>
          <p:cNvPr id="9" name="Rectangle 8"/>
          <p:cNvSpPr/>
          <p:nvPr userDrawn="1"/>
        </p:nvSpPr>
        <p:spPr>
          <a:xfrm>
            <a:off x="424669" y="2014904"/>
            <a:ext cx="5845501" cy="2492990"/>
          </a:xfrm>
          <a:prstGeom prst="rect">
            <a:avLst/>
          </a:prstGeom>
        </p:spPr>
        <p:txBody>
          <a:bodyPr wrap="square">
            <a:spAutoFit/>
          </a:bodyPr>
          <a:lstStyle/>
          <a:p>
            <a:pPr marL="0" marR="0" indent="0" algn="l" defTabSz="914400" rtl="0" eaLnBrk="1" fontAlgn="base" latinLnBrk="0" hangingPunct="1">
              <a:lnSpc>
                <a:spcPct val="100000"/>
              </a:lnSpc>
              <a:spcBef>
                <a:spcPts val="0"/>
              </a:spcBef>
              <a:spcAft>
                <a:spcPts val="0"/>
              </a:spcAft>
              <a:buClrTx/>
              <a:buSzTx/>
              <a:buFontTx/>
              <a:buNone/>
              <a:tabLst/>
              <a:defRPr/>
            </a:pPr>
            <a:r>
              <a:rPr lang="en-IE" sz="2400" b="0" i="0" u="none" strike="noStrike" kern="1200" baseline="0" dirty="0">
                <a:solidFill>
                  <a:schemeClr val="bg1"/>
                </a:solidFill>
                <a:effectLst/>
                <a:latin typeface="+mn-lt"/>
                <a:ea typeface="+mn-ea"/>
                <a:cs typeface="+mn-cs"/>
                <a:sym typeface="Quattrocento Sans"/>
              </a:rPr>
              <a:t>Please ensure to keep the font sizes set as per the slide layouts. The font used throughout the </a:t>
            </a:r>
            <a:r>
              <a:rPr lang="en-IE" sz="2400" b="1" i="0" u="none" strike="noStrike" kern="1200" baseline="0" dirty="0">
                <a:solidFill>
                  <a:schemeClr val="bg1"/>
                </a:solidFill>
                <a:effectLst/>
                <a:latin typeface="+mn-lt"/>
                <a:ea typeface="+mn-ea"/>
                <a:cs typeface="+mn-cs"/>
                <a:sym typeface="Quattrocento Sans"/>
              </a:rPr>
              <a:t>waste2worth </a:t>
            </a:r>
            <a:r>
              <a:rPr lang="en-IE" sz="2400" b="0" i="0" u="none" strike="noStrike" kern="1200" baseline="0" dirty="0">
                <a:solidFill>
                  <a:schemeClr val="bg1"/>
                </a:solidFill>
                <a:effectLst/>
                <a:latin typeface="+mn-lt"/>
                <a:ea typeface="+mn-ea"/>
                <a:cs typeface="+mn-cs"/>
                <a:sym typeface="Quattrocento Sans"/>
              </a:rPr>
              <a:t>PowerPoint is</a:t>
            </a:r>
            <a:r>
              <a:rPr lang="is-IS" sz="2400" b="0" i="0" u="none" strike="noStrike" kern="1200" baseline="0" dirty="0">
                <a:solidFill>
                  <a:schemeClr val="bg1"/>
                </a:solidFill>
                <a:effectLst/>
                <a:latin typeface="+mn-lt"/>
                <a:ea typeface="+mn-ea"/>
                <a:cs typeface="+mn-cs"/>
                <a:sym typeface="Quattrocento Sans"/>
              </a:rPr>
              <a:t>….</a:t>
            </a:r>
          </a:p>
          <a:p>
            <a:pPr marL="0" marR="0" indent="0" algn="l" defTabSz="914400" rtl="0" eaLnBrk="1" fontAlgn="base" latinLnBrk="0" hangingPunct="1">
              <a:lnSpc>
                <a:spcPct val="100000"/>
              </a:lnSpc>
              <a:spcBef>
                <a:spcPts val="0"/>
              </a:spcBef>
              <a:spcAft>
                <a:spcPts val="0"/>
              </a:spcAft>
              <a:buClrTx/>
              <a:buSzTx/>
              <a:buFontTx/>
              <a:buNone/>
              <a:tabLst/>
              <a:defRPr/>
            </a:pPr>
            <a:endParaRPr lang="en-IE" sz="2400" b="0" i="0" u="none" strike="noStrike" kern="1200" baseline="0" dirty="0">
              <a:solidFill>
                <a:schemeClr val="bg1"/>
              </a:solidFill>
              <a:effectLst/>
              <a:latin typeface="+mn-lt"/>
              <a:ea typeface="+mn-ea"/>
              <a:cs typeface="+mn-cs"/>
              <a:sym typeface="Quattrocento Sans"/>
            </a:endParaRPr>
          </a:p>
          <a:p>
            <a:pPr fontAlgn="base"/>
            <a:endParaRPr lang="en-IE" sz="2400" b="0" i="0" u="none" strike="noStrike" kern="1200" baseline="0" dirty="0">
              <a:solidFill>
                <a:schemeClr val="bg1"/>
              </a:solidFill>
              <a:effectLst/>
              <a:latin typeface="+mn-lt"/>
              <a:ea typeface="+mn-ea"/>
              <a:cs typeface="+mn-cs"/>
              <a:sym typeface="Quattrocento Sans"/>
            </a:endParaRPr>
          </a:p>
          <a:p>
            <a:pPr fontAlgn="base"/>
            <a:r>
              <a:rPr lang="en-IE" sz="3600" b="1" i="1" baseline="0" dirty="0">
                <a:solidFill>
                  <a:schemeClr val="bg1"/>
                </a:solidFill>
                <a:latin typeface="+mn-lt"/>
                <a:ea typeface="Quattrocento Sans"/>
                <a:cs typeface="Quattrocento Sans"/>
                <a:sym typeface="Quattrocento Sans"/>
              </a:rPr>
              <a:t>Calibri</a:t>
            </a:r>
            <a:endParaRPr lang="en-IE" sz="3600" baseline="0" dirty="0">
              <a:solidFill>
                <a:schemeClr val="bg1"/>
              </a:solidFill>
              <a:latin typeface="+mn-lt"/>
              <a:ea typeface="Quattrocento Sans"/>
              <a:cs typeface="Quattrocento Sans"/>
              <a:sym typeface="Quattrocento Sans"/>
            </a:endParaRPr>
          </a:p>
        </p:txBody>
      </p:sp>
      <p:cxnSp>
        <p:nvCxnSpPr>
          <p:cNvPr id="10" name="Straight Connector 9"/>
          <p:cNvCxnSpPr/>
          <p:nvPr userDrawn="1"/>
        </p:nvCxnSpPr>
        <p:spPr>
          <a:xfrm>
            <a:off x="7098716" y="-1"/>
            <a:ext cx="0" cy="5540408"/>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userDrawn="1"/>
        </p:nvCxnSpPr>
        <p:spPr>
          <a:xfrm flipH="1">
            <a:off x="1" y="1620217"/>
            <a:ext cx="7098715"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12" name="Rectangle 11"/>
          <p:cNvSpPr/>
          <p:nvPr userDrawn="1"/>
        </p:nvSpPr>
        <p:spPr>
          <a:xfrm>
            <a:off x="0" y="5968370"/>
            <a:ext cx="12192000" cy="461665"/>
          </a:xfrm>
          <a:prstGeom prst="rect">
            <a:avLst/>
          </a:prstGeom>
        </p:spPr>
        <p:txBody>
          <a:bodyPr wrap="square">
            <a:spAutoFit/>
          </a:bodyPr>
          <a:lstStyle/>
          <a:p>
            <a:pPr algn="ctr"/>
            <a:r>
              <a:rPr lang="en-IE" sz="2400" kern="1200" dirty="0">
                <a:solidFill>
                  <a:schemeClr val="bg1"/>
                </a:solidFill>
                <a:effectLst/>
                <a:latin typeface="+mn-lt"/>
                <a:ea typeface="+mn-ea"/>
                <a:cs typeface="+mn-cs"/>
              </a:rPr>
              <a:t>*** </a:t>
            </a:r>
            <a:r>
              <a:rPr lang="en-IE" sz="2400" b="1" kern="1200" dirty="0">
                <a:solidFill>
                  <a:schemeClr val="bg1"/>
                </a:solidFill>
                <a:effectLst/>
                <a:latin typeface="+mn-lt"/>
                <a:ea typeface="+mn-ea"/>
                <a:cs typeface="+mn-cs"/>
              </a:rPr>
              <a:t>PLEASE DELETE THIS INSTRUCTION SLIDE BEFORE PRESENTING FINAL PRESENTATION </a:t>
            </a:r>
            <a:r>
              <a:rPr lang="en-IE" sz="2400" kern="1200" dirty="0">
                <a:solidFill>
                  <a:schemeClr val="bg1"/>
                </a:solidFill>
                <a:effectLst/>
                <a:latin typeface="+mn-lt"/>
                <a:ea typeface="+mn-ea"/>
                <a:cs typeface="+mn-cs"/>
              </a:rPr>
              <a:t>*** </a:t>
            </a:r>
            <a:endParaRPr lang="en-US" sz="2400" kern="1200" dirty="0">
              <a:solidFill>
                <a:schemeClr val="bg1"/>
              </a:solidFill>
              <a:effectLst/>
              <a:latin typeface="+mn-lt"/>
              <a:ea typeface="+mn-ea"/>
              <a:cs typeface="+mn-cs"/>
            </a:endParaRPr>
          </a:p>
        </p:txBody>
      </p:sp>
      <p:cxnSp>
        <p:nvCxnSpPr>
          <p:cNvPr id="13" name="Straight Connector 12"/>
          <p:cNvCxnSpPr/>
          <p:nvPr userDrawn="1"/>
        </p:nvCxnSpPr>
        <p:spPr>
          <a:xfrm flipH="1">
            <a:off x="2" y="5540407"/>
            <a:ext cx="12191998"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9151160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userDrawn="1">
  <p:cSld name="Cover 01">
    <p:spTree>
      <p:nvGrpSpPr>
        <p:cNvPr id="1" name=""/>
        <p:cNvGrpSpPr/>
        <p:nvPr/>
      </p:nvGrpSpPr>
      <p:grpSpPr>
        <a:xfrm>
          <a:off x="0" y="0"/>
          <a:ext cx="0" cy="0"/>
          <a:chOff x="0" y="0"/>
          <a:chExt cx="0" cy="0"/>
        </a:xfrm>
      </p:grpSpPr>
      <p:sp>
        <p:nvSpPr>
          <p:cNvPr id="126" name="Rectangle 125">
            <a:extLst>
              <a:ext uri="{FF2B5EF4-FFF2-40B4-BE49-F238E27FC236}">
                <a16:creationId xmlns:a16="http://schemas.microsoft.com/office/drawing/2014/main" id="{83944EB6-3CB0-F145-A637-E3DB7CD725F9}"/>
              </a:ext>
            </a:extLst>
          </p:cNvPr>
          <p:cNvSpPr/>
          <p:nvPr userDrawn="1"/>
        </p:nvSpPr>
        <p:spPr>
          <a:xfrm>
            <a:off x="-1218514" y="-6377384"/>
            <a:ext cx="16024759" cy="5895581"/>
          </a:xfrm>
          <a:prstGeom prst="rect">
            <a:avLst/>
          </a:prstGeom>
          <a:solidFill>
            <a:srgbClr val="ECEC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545CB842-9E13-7CA3-0A51-6059107FE7F8}"/>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8538735" y="50994"/>
            <a:ext cx="3196954" cy="2271519"/>
          </a:xfrm>
          <a:prstGeom prst="rect">
            <a:avLst/>
          </a:prstGeom>
        </p:spPr>
      </p:pic>
      <p:sp>
        <p:nvSpPr>
          <p:cNvPr id="10" name="Picture Placeholder 9">
            <a:extLst>
              <a:ext uri="{FF2B5EF4-FFF2-40B4-BE49-F238E27FC236}">
                <a16:creationId xmlns:a16="http://schemas.microsoft.com/office/drawing/2014/main" id="{C45C8739-346C-53FB-617A-7C85CCD85AA0}"/>
              </a:ext>
            </a:extLst>
          </p:cNvPr>
          <p:cNvSpPr>
            <a:spLocks noGrp="1"/>
          </p:cNvSpPr>
          <p:nvPr>
            <p:ph type="pic" sz="quarter" idx="12"/>
          </p:nvPr>
        </p:nvSpPr>
        <p:spPr>
          <a:xfrm>
            <a:off x="0" y="2271713"/>
            <a:ext cx="12192000" cy="3589993"/>
          </a:xfrm>
          <a:custGeom>
            <a:avLst/>
            <a:gdLst>
              <a:gd name="connsiteX0" fmla="*/ 0 w 12192000"/>
              <a:gd name="connsiteY0" fmla="*/ 0 h 3589993"/>
              <a:gd name="connsiteX1" fmla="*/ 12192000 w 12192000"/>
              <a:gd name="connsiteY1" fmla="*/ 0 h 3589993"/>
              <a:gd name="connsiteX2" fmla="*/ 12192000 w 12192000"/>
              <a:gd name="connsiteY2" fmla="*/ 3589993 h 3589993"/>
              <a:gd name="connsiteX3" fmla="*/ 4883406 w 12192000"/>
              <a:gd name="connsiteY3" fmla="*/ 3589993 h 3589993"/>
              <a:gd name="connsiteX4" fmla="*/ 4883406 w 12192000"/>
              <a:gd name="connsiteY4" fmla="*/ 1431353 h 3589993"/>
              <a:gd name="connsiteX5" fmla="*/ 0 w 12192000"/>
              <a:gd name="connsiteY5" fmla="*/ 1431353 h 35899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92000" h="3589993">
                <a:moveTo>
                  <a:pt x="0" y="0"/>
                </a:moveTo>
                <a:lnTo>
                  <a:pt x="12192000" y="0"/>
                </a:lnTo>
                <a:lnTo>
                  <a:pt x="12192000" y="3589993"/>
                </a:lnTo>
                <a:lnTo>
                  <a:pt x="4883406" y="3589993"/>
                </a:lnTo>
                <a:lnTo>
                  <a:pt x="4883406" y="1431353"/>
                </a:lnTo>
                <a:lnTo>
                  <a:pt x="0" y="1431353"/>
                </a:lnTo>
                <a:close/>
              </a:path>
            </a:pathLst>
          </a:custGeom>
          <a:solidFill>
            <a:schemeClr val="bg1">
              <a:lumMod val="75000"/>
            </a:schemeClr>
          </a:solidFill>
        </p:spPr>
        <p:txBody>
          <a:bodyPr wrap="square">
            <a:noAutofit/>
          </a:bodyPr>
          <a:lstStyle>
            <a:lvl1pPr marL="0" indent="0" algn="ctr">
              <a:buFontTx/>
              <a:buNone/>
              <a:defRPr sz="1727">
                <a:solidFill>
                  <a:srgbClr val="000000"/>
                </a:solidFill>
                <a:latin typeface="Calibri" panose="020F0502020204030204" pitchFamily="34" charset="0"/>
                <a:cs typeface="Calibri" panose="020F0502020204030204" pitchFamily="34" charset="0"/>
              </a:defRPr>
            </a:lvl1pPr>
          </a:lstStyle>
          <a:p>
            <a:endParaRPr lang="en-US" dirty="0"/>
          </a:p>
          <a:p>
            <a:r>
              <a:rPr lang="en-US" dirty="0"/>
              <a:t>Drag Your Image Here</a:t>
            </a:r>
          </a:p>
        </p:txBody>
      </p:sp>
      <p:sp>
        <p:nvSpPr>
          <p:cNvPr id="11" name="Rectangle 10">
            <a:extLst>
              <a:ext uri="{FF2B5EF4-FFF2-40B4-BE49-F238E27FC236}">
                <a16:creationId xmlns:a16="http://schemas.microsoft.com/office/drawing/2014/main" id="{86081D7E-7037-5426-0E0B-333F821E7116}"/>
              </a:ext>
            </a:extLst>
          </p:cNvPr>
          <p:cNvSpPr/>
          <p:nvPr userDrawn="1"/>
        </p:nvSpPr>
        <p:spPr>
          <a:xfrm>
            <a:off x="0" y="3703066"/>
            <a:ext cx="4883406" cy="2856914"/>
          </a:xfrm>
          <a:prstGeom prst="rect">
            <a:avLst/>
          </a:prstGeom>
          <a:solidFill>
            <a:srgbClr val="09465E"/>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49347" tIns="24673" rIns="49347" bIns="24673" numCol="1" spcCol="0" rtlCol="0" fromWordArt="0" anchor="ctr" anchorCtr="0" forceAA="0" compatLnSpc="1">
            <a:prstTxWarp prst="textNoShape">
              <a:avLst/>
            </a:prstTxWarp>
            <a:noAutofit/>
          </a:bodyPr>
          <a:lstStyle/>
          <a:p>
            <a:endParaRPr lang="en-GB" sz="529"/>
          </a:p>
        </p:txBody>
      </p:sp>
      <p:pic>
        <p:nvPicPr>
          <p:cNvPr id="4" name="Picture 3">
            <a:extLst>
              <a:ext uri="{FF2B5EF4-FFF2-40B4-BE49-F238E27FC236}">
                <a16:creationId xmlns:a16="http://schemas.microsoft.com/office/drawing/2014/main" id="{608AA9BD-DAD4-EB9E-F5A2-52B81C63755F}"/>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5254334" y="6102554"/>
            <a:ext cx="2054262" cy="457426"/>
          </a:xfrm>
          <a:prstGeom prst="rect">
            <a:avLst/>
          </a:prstGeom>
        </p:spPr>
      </p:pic>
      <p:pic>
        <p:nvPicPr>
          <p:cNvPr id="5" name="Picture 4" descr="A grey and black sign with a person in a circle&#10;&#10;AI-generated content may be incorrect.">
            <a:extLst>
              <a:ext uri="{FF2B5EF4-FFF2-40B4-BE49-F238E27FC236}">
                <a16:creationId xmlns:a16="http://schemas.microsoft.com/office/drawing/2014/main" id="{863C37C1-FEC1-3A32-9592-A33BF1A90859}"/>
              </a:ext>
            </a:extLst>
          </p:cNvPr>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8328248" y="6110791"/>
            <a:ext cx="1061410" cy="387245"/>
          </a:xfrm>
          <a:prstGeom prst="rect">
            <a:avLst/>
          </a:prstGeom>
        </p:spPr>
      </p:pic>
    </p:spTree>
    <p:extLst>
      <p:ext uri="{BB962C8B-B14F-4D97-AF65-F5344CB8AC3E}">
        <p14:creationId xmlns:p14="http://schemas.microsoft.com/office/powerpoint/2010/main" val="309832290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userDrawn="1">
  <p:cSld name="Cover 02">
    <p:spTree>
      <p:nvGrpSpPr>
        <p:cNvPr id="1" name=""/>
        <p:cNvGrpSpPr/>
        <p:nvPr/>
      </p:nvGrpSpPr>
      <p:grpSpPr>
        <a:xfrm>
          <a:off x="0" y="0"/>
          <a:ext cx="0" cy="0"/>
          <a:chOff x="0" y="0"/>
          <a:chExt cx="0" cy="0"/>
        </a:xfrm>
      </p:grpSpPr>
      <p:pic>
        <p:nvPicPr>
          <p:cNvPr id="21" name="Picture 20">
            <a:extLst>
              <a:ext uri="{FF2B5EF4-FFF2-40B4-BE49-F238E27FC236}">
                <a16:creationId xmlns:a16="http://schemas.microsoft.com/office/drawing/2014/main" id="{ED8AB1AA-16D1-B600-B5BC-CFCEF003D9C6}"/>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00106" y="6030484"/>
            <a:ext cx="2054262" cy="457426"/>
          </a:xfrm>
          <a:prstGeom prst="rect">
            <a:avLst/>
          </a:prstGeom>
        </p:spPr>
      </p:pic>
      <p:sp>
        <p:nvSpPr>
          <p:cNvPr id="2" name="Picture Placeholder 3">
            <a:extLst>
              <a:ext uri="{FF2B5EF4-FFF2-40B4-BE49-F238E27FC236}">
                <a16:creationId xmlns:a16="http://schemas.microsoft.com/office/drawing/2014/main" id="{452F375B-3C38-D5D7-426A-5036F173DC4C}"/>
              </a:ext>
            </a:extLst>
          </p:cNvPr>
          <p:cNvSpPr>
            <a:spLocks noGrp="1"/>
          </p:cNvSpPr>
          <p:nvPr>
            <p:ph type="pic" sz="quarter" idx="11"/>
          </p:nvPr>
        </p:nvSpPr>
        <p:spPr>
          <a:xfrm>
            <a:off x="0" y="2271713"/>
            <a:ext cx="12192000" cy="3543422"/>
          </a:xfrm>
          <a:custGeom>
            <a:avLst/>
            <a:gdLst>
              <a:gd name="connsiteX0" fmla="*/ 0 w 10896612"/>
              <a:gd name="connsiteY0" fmla="*/ 0 h 16992612"/>
              <a:gd name="connsiteX1" fmla="*/ 10896612 w 10896612"/>
              <a:gd name="connsiteY1" fmla="*/ 0 h 16992612"/>
              <a:gd name="connsiteX2" fmla="*/ 10896612 w 10896612"/>
              <a:gd name="connsiteY2" fmla="*/ 16992612 h 16992612"/>
              <a:gd name="connsiteX3" fmla="*/ 0 w 10896612"/>
              <a:gd name="connsiteY3" fmla="*/ 16992612 h 16992612"/>
            </a:gdLst>
            <a:ahLst/>
            <a:cxnLst>
              <a:cxn ang="0">
                <a:pos x="connsiteX0" y="connsiteY0"/>
              </a:cxn>
              <a:cxn ang="0">
                <a:pos x="connsiteX1" y="connsiteY1"/>
              </a:cxn>
              <a:cxn ang="0">
                <a:pos x="connsiteX2" y="connsiteY2"/>
              </a:cxn>
              <a:cxn ang="0">
                <a:pos x="connsiteX3" y="connsiteY3"/>
              </a:cxn>
            </a:cxnLst>
            <a:rect l="l" t="t" r="r" b="b"/>
            <a:pathLst>
              <a:path w="10896612" h="16992612">
                <a:moveTo>
                  <a:pt x="0" y="0"/>
                </a:moveTo>
                <a:lnTo>
                  <a:pt x="10896612" y="0"/>
                </a:lnTo>
                <a:lnTo>
                  <a:pt x="10896612" y="16992612"/>
                </a:lnTo>
                <a:lnTo>
                  <a:pt x="0" y="16992612"/>
                </a:lnTo>
                <a:close/>
              </a:path>
            </a:pathLst>
          </a:custGeom>
          <a:solidFill>
            <a:schemeClr val="bg1">
              <a:lumMod val="75000"/>
            </a:schemeClr>
          </a:solidFill>
        </p:spPr>
        <p:txBody>
          <a:bodyPr wrap="square">
            <a:noAutofit/>
          </a:bodyPr>
          <a:lstStyle>
            <a:lvl1pPr marL="0" indent="0" algn="ctr">
              <a:buFontTx/>
              <a:buNone/>
              <a:defRPr sz="1727">
                <a:solidFill>
                  <a:srgbClr val="000000"/>
                </a:solidFill>
                <a:latin typeface="Calibri" panose="020F0502020204030204" pitchFamily="34" charset="0"/>
                <a:cs typeface="Calibri" panose="020F0502020204030204" pitchFamily="34" charset="0"/>
              </a:defRPr>
            </a:lvl1pPr>
          </a:lstStyle>
          <a:p>
            <a:endParaRPr lang="en-US" dirty="0"/>
          </a:p>
          <a:p>
            <a:r>
              <a:rPr lang="en-US" dirty="0"/>
              <a:t>Drag Your Image Here</a:t>
            </a:r>
          </a:p>
        </p:txBody>
      </p:sp>
      <p:pic>
        <p:nvPicPr>
          <p:cNvPr id="4" name="Picture 3">
            <a:extLst>
              <a:ext uri="{FF2B5EF4-FFF2-40B4-BE49-F238E27FC236}">
                <a16:creationId xmlns:a16="http://schemas.microsoft.com/office/drawing/2014/main" id="{8EFE9B15-C1FC-51F8-04C3-66A1510F1339}"/>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8538735" y="50994"/>
            <a:ext cx="3196954" cy="2271519"/>
          </a:xfrm>
          <a:prstGeom prst="rect">
            <a:avLst/>
          </a:prstGeom>
        </p:spPr>
      </p:pic>
    </p:spTree>
    <p:extLst>
      <p:ext uri="{BB962C8B-B14F-4D97-AF65-F5344CB8AC3E}">
        <p14:creationId xmlns:p14="http://schemas.microsoft.com/office/powerpoint/2010/main" val="404573120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Overview/Intro - Navy ">
    <p:spTree>
      <p:nvGrpSpPr>
        <p:cNvPr id="1" name=""/>
        <p:cNvGrpSpPr/>
        <p:nvPr/>
      </p:nvGrpSpPr>
      <p:grpSpPr>
        <a:xfrm>
          <a:off x="0" y="0"/>
          <a:ext cx="0" cy="0"/>
          <a:chOff x="0" y="0"/>
          <a:chExt cx="0" cy="0"/>
        </a:xfrm>
      </p:grpSpPr>
      <p:sp>
        <p:nvSpPr>
          <p:cNvPr id="46" name="Rectangle 45">
            <a:extLst>
              <a:ext uri="{FF2B5EF4-FFF2-40B4-BE49-F238E27FC236}">
                <a16:creationId xmlns:a16="http://schemas.microsoft.com/office/drawing/2014/main" id="{151BFCDB-CADF-EC47-BAA7-197F619A3BA2}"/>
              </a:ext>
            </a:extLst>
          </p:cNvPr>
          <p:cNvSpPr/>
          <p:nvPr userDrawn="1"/>
        </p:nvSpPr>
        <p:spPr>
          <a:xfrm>
            <a:off x="2167324" y="772370"/>
            <a:ext cx="9320865" cy="5212793"/>
          </a:xfrm>
          <a:prstGeom prst="rect">
            <a:avLst/>
          </a:prstGeom>
          <a:solidFill>
            <a:srgbClr val="0946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29" dirty="0">
              <a:latin typeface="Calibri" panose="020F0502020204030204" pitchFamily="34" charset="0"/>
              <a:cs typeface="Calibri" panose="020F0502020204030204" pitchFamily="34" charset="0"/>
            </a:endParaRPr>
          </a:p>
        </p:txBody>
      </p:sp>
      <p:sp>
        <p:nvSpPr>
          <p:cNvPr id="47" name="Picture Placeholder 3">
            <a:extLst>
              <a:ext uri="{FF2B5EF4-FFF2-40B4-BE49-F238E27FC236}">
                <a16:creationId xmlns:a16="http://schemas.microsoft.com/office/drawing/2014/main" id="{CFFAA2CE-68E3-2F4C-B815-5E56A1944D9F}"/>
              </a:ext>
            </a:extLst>
          </p:cNvPr>
          <p:cNvSpPr>
            <a:spLocks noGrp="1"/>
          </p:cNvSpPr>
          <p:nvPr>
            <p:ph type="pic" sz="quarter" idx="10"/>
          </p:nvPr>
        </p:nvSpPr>
        <p:spPr>
          <a:xfrm>
            <a:off x="388401" y="385460"/>
            <a:ext cx="4107750" cy="6087079"/>
          </a:xfrm>
          <a:custGeom>
            <a:avLst/>
            <a:gdLst>
              <a:gd name="connsiteX0" fmla="*/ 0 w 10896612"/>
              <a:gd name="connsiteY0" fmla="*/ 0 h 16992612"/>
              <a:gd name="connsiteX1" fmla="*/ 10896612 w 10896612"/>
              <a:gd name="connsiteY1" fmla="*/ 0 h 16992612"/>
              <a:gd name="connsiteX2" fmla="*/ 10896612 w 10896612"/>
              <a:gd name="connsiteY2" fmla="*/ 16992612 h 16992612"/>
              <a:gd name="connsiteX3" fmla="*/ 0 w 10896612"/>
              <a:gd name="connsiteY3" fmla="*/ 16992612 h 16992612"/>
            </a:gdLst>
            <a:ahLst/>
            <a:cxnLst>
              <a:cxn ang="0">
                <a:pos x="connsiteX0" y="connsiteY0"/>
              </a:cxn>
              <a:cxn ang="0">
                <a:pos x="connsiteX1" y="connsiteY1"/>
              </a:cxn>
              <a:cxn ang="0">
                <a:pos x="connsiteX2" y="connsiteY2"/>
              </a:cxn>
              <a:cxn ang="0">
                <a:pos x="connsiteX3" y="connsiteY3"/>
              </a:cxn>
            </a:cxnLst>
            <a:rect l="l" t="t" r="r" b="b"/>
            <a:pathLst>
              <a:path w="10896612" h="16992612">
                <a:moveTo>
                  <a:pt x="0" y="0"/>
                </a:moveTo>
                <a:lnTo>
                  <a:pt x="10896612" y="0"/>
                </a:lnTo>
                <a:lnTo>
                  <a:pt x="10896612" y="16992612"/>
                </a:lnTo>
                <a:lnTo>
                  <a:pt x="0" y="16992612"/>
                </a:lnTo>
                <a:close/>
              </a:path>
            </a:pathLst>
          </a:custGeom>
          <a:solidFill>
            <a:schemeClr val="bg1">
              <a:lumMod val="75000"/>
            </a:schemeClr>
          </a:solidFill>
        </p:spPr>
        <p:txBody>
          <a:bodyPr wrap="square">
            <a:noAutofit/>
          </a:bodyPr>
          <a:lstStyle>
            <a:lvl1pPr marL="0" indent="0" algn="ctr">
              <a:buFontTx/>
              <a:buNone/>
              <a:defRPr sz="1727">
                <a:solidFill>
                  <a:srgbClr val="000000"/>
                </a:solidFill>
                <a:latin typeface="Calibri" panose="020F0502020204030204" pitchFamily="34" charset="0"/>
                <a:cs typeface="Calibri" panose="020F0502020204030204" pitchFamily="34" charset="0"/>
              </a:defRPr>
            </a:lvl1pPr>
          </a:lstStyle>
          <a:p>
            <a:endParaRPr lang="en-US" dirty="0"/>
          </a:p>
          <a:p>
            <a:r>
              <a:rPr lang="en-US" dirty="0"/>
              <a:t>Drag Your Image Here</a:t>
            </a:r>
          </a:p>
        </p:txBody>
      </p:sp>
      <p:sp>
        <p:nvSpPr>
          <p:cNvPr id="49" name="Text Placeholder 17">
            <a:extLst>
              <a:ext uri="{FF2B5EF4-FFF2-40B4-BE49-F238E27FC236}">
                <a16:creationId xmlns:a16="http://schemas.microsoft.com/office/drawing/2014/main" id="{69A6005D-0B69-4B46-8775-6C9D41A6536B}"/>
              </a:ext>
            </a:extLst>
          </p:cNvPr>
          <p:cNvSpPr>
            <a:spLocks noGrp="1"/>
          </p:cNvSpPr>
          <p:nvPr>
            <p:ph type="body" sz="quarter" idx="18" hasCustomPrompt="1"/>
          </p:nvPr>
        </p:nvSpPr>
        <p:spPr>
          <a:xfrm>
            <a:off x="4940627" y="3429001"/>
            <a:ext cx="6331432" cy="2123902"/>
          </a:xfrm>
          <a:prstGeom prst="rect">
            <a:avLst/>
          </a:prstGeom>
        </p:spPr>
        <p:txBody>
          <a:bodyPr/>
          <a:lstStyle>
            <a:lvl1pPr algn="l">
              <a:buNone/>
              <a:defRPr sz="2400" b="0"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Click to type…</a:t>
            </a:r>
            <a:endParaRPr lang="en-US" dirty="0"/>
          </a:p>
        </p:txBody>
      </p:sp>
    </p:spTree>
    <p:extLst>
      <p:ext uri="{BB962C8B-B14F-4D97-AF65-F5344CB8AC3E}">
        <p14:creationId xmlns:p14="http://schemas.microsoft.com/office/powerpoint/2010/main" val="331986996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Content Slide - Navy">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28A2B8D5-B1A8-DD47-B5C1-C990227310BE}"/>
              </a:ext>
            </a:extLst>
          </p:cNvPr>
          <p:cNvSpPr/>
          <p:nvPr userDrawn="1"/>
        </p:nvSpPr>
        <p:spPr>
          <a:xfrm flipV="1">
            <a:off x="-1" y="-2"/>
            <a:ext cx="5214939" cy="6858002"/>
          </a:xfrm>
          <a:prstGeom prst="rect">
            <a:avLst/>
          </a:prstGeom>
          <a:solidFill>
            <a:srgbClr val="0946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 Placeholder 25">
            <a:extLst>
              <a:ext uri="{FF2B5EF4-FFF2-40B4-BE49-F238E27FC236}">
                <a16:creationId xmlns:a16="http://schemas.microsoft.com/office/drawing/2014/main" id="{B6FBFE60-B12C-7249-80E7-36657FB982C5}"/>
              </a:ext>
            </a:extLst>
          </p:cNvPr>
          <p:cNvSpPr>
            <a:spLocks noGrp="1"/>
          </p:cNvSpPr>
          <p:nvPr userDrawn="1">
            <p:ph type="body" sz="quarter" idx="15" hasCustomPrompt="1"/>
          </p:nvPr>
        </p:nvSpPr>
        <p:spPr>
          <a:xfrm>
            <a:off x="5796203" y="773909"/>
            <a:ext cx="700387" cy="566443"/>
          </a:xfrm>
          <a:prstGeom prst="rect">
            <a:avLst/>
          </a:prstGeom>
          <a:noFill/>
        </p:spPr>
        <p:txBody>
          <a:bodyPr anchor="ctr">
            <a:noAutofit/>
          </a:bodyPr>
          <a:lstStyle>
            <a:lvl1pPr marL="0" indent="0" algn="ctr">
              <a:buNone/>
              <a:defRPr sz="3200" b="1" baseline="0">
                <a:solidFill>
                  <a:srgbClr val="60BA47"/>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01</a:t>
            </a:r>
          </a:p>
        </p:txBody>
      </p:sp>
      <p:sp>
        <p:nvSpPr>
          <p:cNvPr id="28" name="Text Placeholder 25">
            <a:extLst>
              <a:ext uri="{FF2B5EF4-FFF2-40B4-BE49-F238E27FC236}">
                <a16:creationId xmlns:a16="http://schemas.microsoft.com/office/drawing/2014/main" id="{AD37810F-17D1-864F-A250-E42663BBD06E}"/>
              </a:ext>
            </a:extLst>
          </p:cNvPr>
          <p:cNvSpPr>
            <a:spLocks noGrp="1"/>
          </p:cNvSpPr>
          <p:nvPr userDrawn="1">
            <p:ph type="body" sz="quarter" idx="14" hasCustomPrompt="1"/>
          </p:nvPr>
        </p:nvSpPr>
        <p:spPr>
          <a:xfrm>
            <a:off x="6631499" y="773910"/>
            <a:ext cx="4541325" cy="566444"/>
          </a:xfrm>
          <a:prstGeom prst="rect">
            <a:avLst/>
          </a:prstGeom>
        </p:spPr>
        <p:txBody>
          <a:bodyPr anchor="ctr">
            <a:noAutofit/>
          </a:bodyPr>
          <a:lstStyle>
            <a:lvl1pPr marL="0" indent="0" algn="l">
              <a:lnSpc>
                <a:spcPct val="100000"/>
              </a:lnSpc>
              <a:spcBef>
                <a:spcPts val="0"/>
              </a:spcBef>
              <a:buNone/>
              <a:defRPr sz="2200" baseline="0">
                <a:solidFill>
                  <a:srgbClr val="09465E"/>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61" name="Text Placeholder 25">
            <a:extLst>
              <a:ext uri="{FF2B5EF4-FFF2-40B4-BE49-F238E27FC236}">
                <a16:creationId xmlns:a16="http://schemas.microsoft.com/office/drawing/2014/main" id="{F594FF25-E151-F942-926C-A77F810C7632}"/>
              </a:ext>
            </a:extLst>
          </p:cNvPr>
          <p:cNvSpPr>
            <a:spLocks noGrp="1"/>
          </p:cNvSpPr>
          <p:nvPr userDrawn="1">
            <p:ph type="body" sz="quarter" idx="29" hasCustomPrompt="1"/>
          </p:nvPr>
        </p:nvSpPr>
        <p:spPr>
          <a:xfrm>
            <a:off x="5796203" y="1351771"/>
            <a:ext cx="700387" cy="566443"/>
          </a:xfrm>
          <a:prstGeom prst="rect">
            <a:avLst/>
          </a:prstGeom>
          <a:noFill/>
        </p:spPr>
        <p:txBody>
          <a:bodyPr anchor="ctr">
            <a:noAutofit/>
          </a:bodyPr>
          <a:lstStyle>
            <a:lvl1pPr marL="0" indent="0" algn="ctr">
              <a:buNone/>
              <a:defRPr sz="3200" b="1" baseline="0">
                <a:solidFill>
                  <a:srgbClr val="60BA47"/>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02</a:t>
            </a:r>
          </a:p>
        </p:txBody>
      </p:sp>
      <p:sp>
        <p:nvSpPr>
          <p:cNvPr id="62" name="Text Placeholder 25">
            <a:extLst>
              <a:ext uri="{FF2B5EF4-FFF2-40B4-BE49-F238E27FC236}">
                <a16:creationId xmlns:a16="http://schemas.microsoft.com/office/drawing/2014/main" id="{B0153595-7226-A74D-958B-B36C1D689ACA}"/>
              </a:ext>
            </a:extLst>
          </p:cNvPr>
          <p:cNvSpPr>
            <a:spLocks noGrp="1"/>
          </p:cNvSpPr>
          <p:nvPr userDrawn="1">
            <p:ph type="body" sz="quarter" idx="30" hasCustomPrompt="1"/>
          </p:nvPr>
        </p:nvSpPr>
        <p:spPr>
          <a:xfrm>
            <a:off x="6631499" y="1351772"/>
            <a:ext cx="4541325" cy="566444"/>
          </a:xfrm>
          <a:prstGeom prst="rect">
            <a:avLst/>
          </a:prstGeom>
        </p:spPr>
        <p:txBody>
          <a:bodyPr anchor="ctr">
            <a:noAutofit/>
          </a:bodyPr>
          <a:lstStyle>
            <a:lvl1pPr marL="0" indent="0" algn="l">
              <a:lnSpc>
                <a:spcPct val="100000"/>
              </a:lnSpc>
              <a:spcBef>
                <a:spcPts val="0"/>
              </a:spcBef>
              <a:buNone/>
              <a:defRPr sz="2200" baseline="0">
                <a:solidFill>
                  <a:srgbClr val="09465E"/>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67" name="Text Placeholder 25">
            <a:extLst>
              <a:ext uri="{FF2B5EF4-FFF2-40B4-BE49-F238E27FC236}">
                <a16:creationId xmlns:a16="http://schemas.microsoft.com/office/drawing/2014/main" id="{65F53387-D10B-9540-985B-6B9A7DBDFE3E}"/>
              </a:ext>
            </a:extLst>
          </p:cNvPr>
          <p:cNvSpPr>
            <a:spLocks noGrp="1"/>
          </p:cNvSpPr>
          <p:nvPr userDrawn="1">
            <p:ph type="body" sz="quarter" idx="31" hasCustomPrompt="1"/>
          </p:nvPr>
        </p:nvSpPr>
        <p:spPr>
          <a:xfrm>
            <a:off x="5796203" y="1930840"/>
            <a:ext cx="700387" cy="566443"/>
          </a:xfrm>
          <a:prstGeom prst="rect">
            <a:avLst/>
          </a:prstGeom>
          <a:noFill/>
        </p:spPr>
        <p:txBody>
          <a:bodyPr anchor="ctr">
            <a:noAutofit/>
          </a:bodyPr>
          <a:lstStyle>
            <a:lvl1pPr marL="0" indent="0" algn="ctr">
              <a:buNone/>
              <a:defRPr sz="3200" b="1" baseline="0">
                <a:solidFill>
                  <a:srgbClr val="60BA47"/>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03</a:t>
            </a:r>
          </a:p>
        </p:txBody>
      </p:sp>
      <p:sp>
        <p:nvSpPr>
          <p:cNvPr id="68" name="Text Placeholder 25">
            <a:extLst>
              <a:ext uri="{FF2B5EF4-FFF2-40B4-BE49-F238E27FC236}">
                <a16:creationId xmlns:a16="http://schemas.microsoft.com/office/drawing/2014/main" id="{3AA738E2-5054-304B-9BFA-90BDCB3A9A28}"/>
              </a:ext>
            </a:extLst>
          </p:cNvPr>
          <p:cNvSpPr>
            <a:spLocks noGrp="1"/>
          </p:cNvSpPr>
          <p:nvPr userDrawn="1">
            <p:ph type="body" sz="quarter" idx="32" hasCustomPrompt="1"/>
          </p:nvPr>
        </p:nvSpPr>
        <p:spPr>
          <a:xfrm>
            <a:off x="6631499" y="1930841"/>
            <a:ext cx="4541325" cy="566444"/>
          </a:xfrm>
          <a:prstGeom prst="rect">
            <a:avLst/>
          </a:prstGeom>
        </p:spPr>
        <p:txBody>
          <a:bodyPr anchor="ctr">
            <a:noAutofit/>
          </a:bodyPr>
          <a:lstStyle>
            <a:lvl1pPr marL="0" indent="0" algn="l">
              <a:lnSpc>
                <a:spcPct val="100000"/>
              </a:lnSpc>
              <a:spcBef>
                <a:spcPts val="0"/>
              </a:spcBef>
              <a:buNone/>
              <a:defRPr sz="2200" baseline="0">
                <a:solidFill>
                  <a:srgbClr val="09465E"/>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69" name="Text Placeholder 25">
            <a:extLst>
              <a:ext uri="{FF2B5EF4-FFF2-40B4-BE49-F238E27FC236}">
                <a16:creationId xmlns:a16="http://schemas.microsoft.com/office/drawing/2014/main" id="{B58710FA-1994-8F4D-A2ED-3865386E0444}"/>
              </a:ext>
            </a:extLst>
          </p:cNvPr>
          <p:cNvSpPr>
            <a:spLocks noGrp="1"/>
          </p:cNvSpPr>
          <p:nvPr userDrawn="1">
            <p:ph type="body" sz="quarter" idx="33" hasCustomPrompt="1"/>
          </p:nvPr>
        </p:nvSpPr>
        <p:spPr>
          <a:xfrm>
            <a:off x="5796203" y="2513166"/>
            <a:ext cx="700387" cy="566443"/>
          </a:xfrm>
          <a:prstGeom prst="rect">
            <a:avLst/>
          </a:prstGeom>
          <a:noFill/>
        </p:spPr>
        <p:txBody>
          <a:bodyPr anchor="ctr">
            <a:noAutofit/>
          </a:bodyPr>
          <a:lstStyle>
            <a:lvl1pPr marL="0" indent="0" algn="ctr">
              <a:buNone/>
              <a:defRPr sz="3200" b="1" baseline="0">
                <a:solidFill>
                  <a:srgbClr val="60BA47"/>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04</a:t>
            </a:r>
          </a:p>
        </p:txBody>
      </p:sp>
      <p:sp>
        <p:nvSpPr>
          <p:cNvPr id="70" name="Text Placeholder 25">
            <a:extLst>
              <a:ext uri="{FF2B5EF4-FFF2-40B4-BE49-F238E27FC236}">
                <a16:creationId xmlns:a16="http://schemas.microsoft.com/office/drawing/2014/main" id="{E7C9F3DF-F2E3-5B4B-A293-519EBD892B38}"/>
              </a:ext>
            </a:extLst>
          </p:cNvPr>
          <p:cNvSpPr>
            <a:spLocks noGrp="1"/>
          </p:cNvSpPr>
          <p:nvPr userDrawn="1">
            <p:ph type="body" sz="quarter" idx="34" hasCustomPrompt="1"/>
          </p:nvPr>
        </p:nvSpPr>
        <p:spPr>
          <a:xfrm>
            <a:off x="6631499" y="2513167"/>
            <a:ext cx="4541325" cy="566444"/>
          </a:xfrm>
          <a:prstGeom prst="rect">
            <a:avLst/>
          </a:prstGeom>
        </p:spPr>
        <p:txBody>
          <a:bodyPr anchor="ctr">
            <a:noAutofit/>
          </a:bodyPr>
          <a:lstStyle>
            <a:lvl1pPr marL="0" indent="0" algn="l">
              <a:lnSpc>
                <a:spcPct val="100000"/>
              </a:lnSpc>
              <a:spcBef>
                <a:spcPts val="0"/>
              </a:spcBef>
              <a:buNone/>
              <a:defRPr sz="2200" baseline="0">
                <a:solidFill>
                  <a:srgbClr val="09465E"/>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71" name="Text Placeholder 25">
            <a:extLst>
              <a:ext uri="{FF2B5EF4-FFF2-40B4-BE49-F238E27FC236}">
                <a16:creationId xmlns:a16="http://schemas.microsoft.com/office/drawing/2014/main" id="{5FEF9E0F-CCB4-9D40-9083-F85963D2966A}"/>
              </a:ext>
            </a:extLst>
          </p:cNvPr>
          <p:cNvSpPr>
            <a:spLocks noGrp="1"/>
          </p:cNvSpPr>
          <p:nvPr userDrawn="1">
            <p:ph type="body" sz="quarter" idx="35" hasCustomPrompt="1"/>
          </p:nvPr>
        </p:nvSpPr>
        <p:spPr>
          <a:xfrm>
            <a:off x="5796203" y="3092265"/>
            <a:ext cx="700387" cy="566443"/>
          </a:xfrm>
          <a:prstGeom prst="rect">
            <a:avLst/>
          </a:prstGeom>
          <a:noFill/>
        </p:spPr>
        <p:txBody>
          <a:bodyPr anchor="ctr">
            <a:noAutofit/>
          </a:bodyPr>
          <a:lstStyle>
            <a:lvl1pPr marL="0" indent="0" algn="ctr">
              <a:buNone/>
              <a:defRPr sz="3200" b="1" baseline="0">
                <a:solidFill>
                  <a:srgbClr val="60BA47"/>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05</a:t>
            </a:r>
          </a:p>
        </p:txBody>
      </p:sp>
      <p:sp>
        <p:nvSpPr>
          <p:cNvPr id="72" name="Text Placeholder 25">
            <a:extLst>
              <a:ext uri="{FF2B5EF4-FFF2-40B4-BE49-F238E27FC236}">
                <a16:creationId xmlns:a16="http://schemas.microsoft.com/office/drawing/2014/main" id="{1972AA1F-15FA-A945-A4A7-7FF4400BA6A5}"/>
              </a:ext>
            </a:extLst>
          </p:cNvPr>
          <p:cNvSpPr>
            <a:spLocks noGrp="1"/>
          </p:cNvSpPr>
          <p:nvPr userDrawn="1">
            <p:ph type="body" sz="quarter" idx="36" hasCustomPrompt="1"/>
          </p:nvPr>
        </p:nvSpPr>
        <p:spPr>
          <a:xfrm>
            <a:off x="6631499" y="3092266"/>
            <a:ext cx="4541325" cy="566444"/>
          </a:xfrm>
          <a:prstGeom prst="rect">
            <a:avLst/>
          </a:prstGeom>
        </p:spPr>
        <p:txBody>
          <a:bodyPr anchor="ctr">
            <a:noAutofit/>
          </a:bodyPr>
          <a:lstStyle>
            <a:lvl1pPr marL="0" indent="0" algn="l">
              <a:lnSpc>
                <a:spcPct val="100000"/>
              </a:lnSpc>
              <a:spcBef>
                <a:spcPts val="0"/>
              </a:spcBef>
              <a:buNone/>
              <a:defRPr sz="2200" baseline="0">
                <a:solidFill>
                  <a:srgbClr val="09465E"/>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2" name="Freeform 1">
            <a:extLst>
              <a:ext uri="{FF2B5EF4-FFF2-40B4-BE49-F238E27FC236}">
                <a16:creationId xmlns:a16="http://schemas.microsoft.com/office/drawing/2014/main" id="{8D6DEE65-4255-40E0-1424-3FAEA4533AF2}"/>
              </a:ext>
            </a:extLst>
          </p:cNvPr>
          <p:cNvSpPr/>
          <p:nvPr userDrawn="1"/>
        </p:nvSpPr>
        <p:spPr>
          <a:xfrm rot="9654881">
            <a:off x="-2205634" y="3301232"/>
            <a:ext cx="3411143" cy="4717638"/>
          </a:xfrm>
          <a:custGeom>
            <a:avLst/>
            <a:gdLst>
              <a:gd name="connsiteX0" fmla="*/ 2995421 w 3411143"/>
              <a:gd name="connsiteY0" fmla="*/ 4533254 h 4717638"/>
              <a:gd name="connsiteX1" fmla="*/ 3013438 w 3411143"/>
              <a:gd name="connsiteY1" fmla="*/ 4708644 h 4717638"/>
              <a:gd name="connsiteX2" fmla="*/ 2914342 w 3411143"/>
              <a:gd name="connsiteY2" fmla="*/ 4717638 h 4717638"/>
              <a:gd name="connsiteX3" fmla="*/ 2909835 w 3411143"/>
              <a:gd name="connsiteY3" fmla="*/ 4717638 h 4717638"/>
              <a:gd name="connsiteX4" fmla="*/ 2896324 w 3411143"/>
              <a:gd name="connsiteY4" fmla="*/ 4717638 h 4717638"/>
              <a:gd name="connsiteX5" fmla="*/ 2878307 w 3411143"/>
              <a:gd name="connsiteY5" fmla="*/ 4717638 h 4717638"/>
              <a:gd name="connsiteX6" fmla="*/ 2801730 w 3411143"/>
              <a:gd name="connsiteY6" fmla="*/ 4713141 h 4717638"/>
              <a:gd name="connsiteX7" fmla="*/ 2815245 w 3411143"/>
              <a:gd name="connsiteY7" fmla="*/ 4537751 h 4717638"/>
              <a:gd name="connsiteX8" fmla="*/ 2878307 w 3411143"/>
              <a:gd name="connsiteY8" fmla="*/ 4537751 h 4717638"/>
              <a:gd name="connsiteX9" fmla="*/ 2896324 w 3411143"/>
              <a:gd name="connsiteY9" fmla="*/ 4537751 h 4717638"/>
              <a:gd name="connsiteX10" fmla="*/ 2909835 w 3411143"/>
              <a:gd name="connsiteY10" fmla="*/ 4537751 h 4717638"/>
              <a:gd name="connsiteX11" fmla="*/ 2914342 w 3411143"/>
              <a:gd name="connsiteY11" fmla="*/ 4537751 h 4717638"/>
              <a:gd name="connsiteX12" fmla="*/ 2995421 w 3411143"/>
              <a:gd name="connsiteY12" fmla="*/ 4533254 h 4717638"/>
              <a:gd name="connsiteX13" fmla="*/ 1229700 w 3411143"/>
              <a:gd name="connsiteY13" fmla="*/ 4362357 h 4717638"/>
              <a:gd name="connsiteX14" fmla="*/ 1319788 w 3411143"/>
              <a:gd name="connsiteY14" fmla="*/ 4434313 h 4717638"/>
              <a:gd name="connsiteX15" fmla="*/ 1247718 w 3411143"/>
              <a:gd name="connsiteY15" fmla="*/ 4542249 h 4717638"/>
              <a:gd name="connsiteX16" fmla="*/ 1139613 w 3411143"/>
              <a:gd name="connsiteY16" fmla="*/ 4452303 h 4717638"/>
              <a:gd name="connsiteX17" fmla="*/ 1923376 w 3411143"/>
              <a:gd name="connsiteY17" fmla="*/ 4285903 h 4717638"/>
              <a:gd name="connsiteX18" fmla="*/ 2112561 w 3411143"/>
              <a:gd name="connsiteY18" fmla="*/ 4371351 h 4717638"/>
              <a:gd name="connsiteX19" fmla="*/ 2063010 w 3411143"/>
              <a:gd name="connsiteY19" fmla="*/ 4533254 h 4717638"/>
              <a:gd name="connsiteX20" fmla="*/ 1833288 w 3411143"/>
              <a:gd name="connsiteY20" fmla="*/ 4429816 h 4717638"/>
              <a:gd name="connsiteX21" fmla="*/ 2387326 w 3411143"/>
              <a:gd name="connsiteY21" fmla="*/ 4173470 h 4717638"/>
              <a:gd name="connsiteX22" fmla="*/ 2689122 w 3411143"/>
              <a:gd name="connsiteY22" fmla="*/ 4231935 h 4717638"/>
              <a:gd name="connsiteX23" fmla="*/ 2666598 w 3411143"/>
              <a:gd name="connsiteY23" fmla="*/ 4528752 h 4717638"/>
              <a:gd name="connsiteX24" fmla="*/ 2297238 w 3411143"/>
              <a:gd name="connsiteY24" fmla="*/ 4456800 h 4717638"/>
              <a:gd name="connsiteX25" fmla="*/ 3411143 w 3411143"/>
              <a:gd name="connsiteY25" fmla="*/ 4121685 h 4717638"/>
              <a:gd name="connsiteX26" fmla="*/ 3411143 w 3411143"/>
              <a:gd name="connsiteY26" fmla="*/ 4436662 h 4717638"/>
              <a:gd name="connsiteX27" fmla="*/ 3290878 w 3411143"/>
              <a:gd name="connsiteY27" fmla="*/ 4470503 h 4717638"/>
              <a:gd name="connsiteX28" fmla="*/ 3144063 w 3411143"/>
              <a:gd name="connsiteY28" fmla="*/ 4501773 h 4717638"/>
              <a:gd name="connsiteX29" fmla="*/ 3103526 w 3411143"/>
              <a:gd name="connsiteY29" fmla="*/ 4204951 h 4717638"/>
              <a:gd name="connsiteX30" fmla="*/ 3346762 w 3411143"/>
              <a:gd name="connsiteY30" fmla="*/ 4145363 h 4717638"/>
              <a:gd name="connsiteX31" fmla="*/ 1274744 w 3411143"/>
              <a:gd name="connsiteY31" fmla="*/ 3921622 h 4717638"/>
              <a:gd name="connsiteX32" fmla="*/ 1396361 w 3411143"/>
              <a:gd name="connsiteY32" fmla="*/ 4052043 h 4717638"/>
              <a:gd name="connsiteX33" fmla="*/ 1261229 w 3411143"/>
              <a:gd name="connsiteY33" fmla="*/ 4209449 h 4717638"/>
              <a:gd name="connsiteX34" fmla="*/ 1112586 w 3411143"/>
              <a:gd name="connsiteY34" fmla="*/ 4052043 h 4717638"/>
              <a:gd name="connsiteX35" fmla="*/ 1761218 w 3411143"/>
              <a:gd name="connsiteY35" fmla="*/ 3831676 h 4717638"/>
              <a:gd name="connsiteX36" fmla="*/ 1918870 w 3411143"/>
              <a:gd name="connsiteY36" fmla="*/ 3948606 h 4717638"/>
              <a:gd name="connsiteX37" fmla="*/ 1761218 w 3411143"/>
              <a:gd name="connsiteY37" fmla="*/ 4200454 h 4717638"/>
              <a:gd name="connsiteX38" fmla="*/ 1567527 w 3411143"/>
              <a:gd name="connsiteY38" fmla="*/ 4056541 h 4717638"/>
              <a:gd name="connsiteX39" fmla="*/ 2486422 w 3411143"/>
              <a:gd name="connsiteY39" fmla="*/ 3764217 h 4717638"/>
              <a:gd name="connsiteX40" fmla="*/ 2851280 w 3411143"/>
              <a:gd name="connsiteY40" fmla="*/ 3818184 h 4717638"/>
              <a:gd name="connsiteX41" fmla="*/ 2986412 w 3411143"/>
              <a:gd name="connsiteY41" fmla="*/ 3809189 h 4717638"/>
              <a:gd name="connsiteX42" fmla="*/ 3031456 w 3411143"/>
              <a:gd name="connsiteY42" fmla="*/ 4115005 h 4717638"/>
              <a:gd name="connsiteX43" fmla="*/ 2900826 w 3411143"/>
              <a:gd name="connsiteY43" fmla="*/ 4124000 h 4717638"/>
              <a:gd name="connsiteX44" fmla="*/ 2896324 w 3411143"/>
              <a:gd name="connsiteY44" fmla="*/ 4124000 h 4717638"/>
              <a:gd name="connsiteX45" fmla="*/ 2878307 w 3411143"/>
              <a:gd name="connsiteY45" fmla="*/ 4124000 h 4717638"/>
              <a:gd name="connsiteX46" fmla="*/ 2851280 w 3411143"/>
              <a:gd name="connsiteY46" fmla="*/ 4124000 h 4717638"/>
              <a:gd name="connsiteX47" fmla="*/ 2396335 w 3411143"/>
              <a:gd name="connsiteY47" fmla="*/ 4056541 h 4717638"/>
              <a:gd name="connsiteX48" fmla="*/ 3387300 w 3411143"/>
              <a:gd name="connsiteY48" fmla="*/ 3741730 h 4717638"/>
              <a:gd name="connsiteX49" fmla="*/ 3411143 w 3411143"/>
              <a:gd name="connsiteY49" fmla="*/ 3793873 h 4717638"/>
              <a:gd name="connsiteX50" fmla="*/ 3411143 w 3411143"/>
              <a:gd name="connsiteY50" fmla="*/ 3977193 h 4717638"/>
              <a:gd name="connsiteX51" fmla="*/ 3313543 w 3411143"/>
              <a:gd name="connsiteY51" fmla="*/ 4016627 h 4717638"/>
              <a:gd name="connsiteX52" fmla="*/ 3135054 w 3411143"/>
              <a:gd name="connsiteY52" fmla="*/ 4061038 h 4717638"/>
              <a:gd name="connsiteX53" fmla="*/ 3103526 w 3411143"/>
              <a:gd name="connsiteY53" fmla="*/ 3827179 h 4717638"/>
              <a:gd name="connsiteX54" fmla="*/ 3387300 w 3411143"/>
              <a:gd name="connsiteY54" fmla="*/ 3741730 h 4717638"/>
              <a:gd name="connsiteX55" fmla="*/ 2184631 w 3411143"/>
              <a:gd name="connsiteY55" fmla="*/ 3633795 h 4717638"/>
              <a:gd name="connsiteX56" fmla="*/ 2427868 w 3411143"/>
              <a:gd name="connsiteY56" fmla="*/ 3746227 h 4717638"/>
              <a:gd name="connsiteX57" fmla="*/ 2337780 w 3411143"/>
              <a:gd name="connsiteY57" fmla="*/ 4038551 h 4717638"/>
              <a:gd name="connsiteX58" fmla="*/ 2022473 w 3411143"/>
              <a:gd name="connsiteY58" fmla="*/ 3894638 h 4717638"/>
              <a:gd name="connsiteX59" fmla="*/ 639623 w 3411143"/>
              <a:gd name="connsiteY59" fmla="*/ 3552848 h 4717638"/>
              <a:gd name="connsiteX60" fmla="*/ 675658 w 3411143"/>
              <a:gd name="connsiteY60" fmla="*/ 3660779 h 4717638"/>
              <a:gd name="connsiteX61" fmla="*/ 558544 w 3411143"/>
              <a:gd name="connsiteY61" fmla="*/ 3714746 h 4717638"/>
              <a:gd name="connsiteX62" fmla="*/ 518007 w 3411143"/>
              <a:gd name="connsiteY62" fmla="*/ 3579832 h 4717638"/>
              <a:gd name="connsiteX63" fmla="*/ 2026975 w 3411143"/>
              <a:gd name="connsiteY63" fmla="*/ 3521367 h 4717638"/>
              <a:gd name="connsiteX64" fmla="*/ 2135080 w 3411143"/>
              <a:gd name="connsiteY64" fmla="*/ 3602314 h 4717638"/>
              <a:gd name="connsiteX65" fmla="*/ 1972922 w 3411143"/>
              <a:gd name="connsiteY65" fmla="*/ 3863157 h 4717638"/>
              <a:gd name="connsiteX66" fmla="*/ 1828782 w 3411143"/>
              <a:gd name="connsiteY66" fmla="*/ 3755222 h 4717638"/>
              <a:gd name="connsiteX67" fmla="*/ 1779236 w 3411143"/>
              <a:gd name="connsiteY67" fmla="*/ 3431421 h 4717638"/>
              <a:gd name="connsiteX68" fmla="*/ 1900852 w 3411143"/>
              <a:gd name="connsiteY68" fmla="*/ 3561843 h 4717638"/>
              <a:gd name="connsiteX69" fmla="*/ 1702659 w 3411143"/>
              <a:gd name="connsiteY69" fmla="*/ 3795698 h 4717638"/>
              <a:gd name="connsiteX70" fmla="*/ 1540501 w 3411143"/>
              <a:gd name="connsiteY70" fmla="*/ 3624800 h 4717638"/>
              <a:gd name="connsiteX71" fmla="*/ 2671105 w 3411143"/>
              <a:gd name="connsiteY71" fmla="*/ 3377454 h 4717638"/>
              <a:gd name="connsiteX72" fmla="*/ 2824254 w 3411143"/>
              <a:gd name="connsiteY72" fmla="*/ 3399940 h 4717638"/>
              <a:gd name="connsiteX73" fmla="*/ 2873800 w 3411143"/>
              <a:gd name="connsiteY73" fmla="*/ 3399940 h 4717638"/>
              <a:gd name="connsiteX74" fmla="*/ 2896324 w 3411143"/>
              <a:gd name="connsiteY74" fmla="*/ 3566340 h 4717638"/>
              <a:gd name="connsiteX75" fmla="*/ 2900826 w 3411143"/>
              <a:gd name="connsiteY75" fmla="*/ 3584325 h 4717638"/>
              <a:gd name="connsiteX76" fmla="*/ 2824254 w 3411143"/>
              <a:gd name="connsiteY76" fmla="*/ 3588827 h 4717638"/>
              <a:gd name="connsiteX77" fmla="*/ 2617052 w 3411143"/>
              <a:gd name="connsiteY77" fmla="*/ 3557346 h 4717638"/>
              <a:gd name="connsiteX78" fmla="*/ 2621554 w 3411143"/>
              <a:gd name="connsiteY78" fmla="*/ 3543854 h 4717638"/>
              <a:gd name="connsiteX79" fmla="*/ 3243160 w 3411143"/>
              <a:gd name="connsiteY79" fmla="*/ 3332481 h 4717638"/>
              <a:gd name="connsiteX80" fmla="*/ 3369282 w 3411143"/>
              <a:gd name="connsiteY80" fmla="*/ 3602314 h 4717638"/>
              <a:gd name="connsiteX81" fmla="*/ 3035958 w 3411143"/>
              <a:gd name="connsiteY81" fmla="*/ 3705752 h 4717638"/>
              <a:gd name="connsiteX82" fmla="*/ 3031456 w 3411143"/>
              <a:gd name="connsiteY82" fmla="*/ 3678768 h 4717638"/>
              <a:gd name="connsiteX83" fmla="*/ 2995421 w 3411143"/>
              <a:gd name="connsiteY83" fmla="*/ 3408935 h 4717638"/>
              <a:gd name="connsiteX84" fmla="*/ 3243160 w 3411143"/>
              <a:gd name="connsiteY84" fmla="*/ 3332481 h 4717638"/>
              <a:gd name="connsiteX85" fmla="*/ 2391833 w 3411143"/>
              <a:gd name="connsiteY85" fmla="*/ 3296503 h 4717638"/>
              <a:gd name="connsiteX86" fmla="*/ 2540475 w 3411143"/>
              <a:gd name="connsiteY86" fmla="*/ 3368459 h 4717638"/>
              <a:gd name="connsiteX87" fmla="*/ 2459396 w 3411143"/>
              <a:gd name="connsiteY87" fmla="*/ 3633795 h 4717638"/>
              <a:gd name="connsiteX88" fmla="*/ 2454894 w 3411143"/>
              <a:gd name="connsiteY88" fmla="*/ 3651784 h 4717638"/>
              <a:gd name="connsiteX89" fmla="*/ 2234177 w 3411143"/>
              <a:gd name="connsiteY89" fmla="*/ 3548351 h 4717638"/>
              <a:gd name="connsiteX90" fmla="*/ 3411143 w 3411143"/>
              <a:gd name="connsiteY90" fmla="*/ 3219361 h 4717638"/>
              <a:gd name="connsiteX91" fmla="*/ 3411143 w 3411143"/>
              <a:gd name="connsiteY91" fmla="*/ 3493594 h 4717638"/>
              <a:gd name="connsiteX92" fmla="*/ 3409824 w 3411143"/>
              <a:gd name="connsiteY92" fmla="*/ 3494384 h 4717638"/>
              <a:gd name="connsiteX93" fmla="*/ 3315230 w 3411143"/>
              <a:gd name="connsiteY93" fmla="*/ 3292005 h 4717638"/>
              <a:gd name="connsiteX94" fmla="*/ 3393495 w 3411143"/>
              <a:gd name="connsiteY94" fmla="*/ 3235789 h 4717638"/>
              <a:gd name="connsiteX95" fmla="*/ 2162106 w 3411143"/>
              <a:gd name="connsiteY95" fmla="*/ 3103119 h 4717638"/>
              <a:gd name="connsiteX96" fmla="*/ 2234177 w 3411143"/>
              <a:gd name="connsiteY96" fmla="*/ 3179573 h 4717638"/>
              <a:gd name="connsiteX97" fmla="*/ 2067517 w 3411143"/>
              <a:gd name="connsiteY97" fmla="*/ 3377454 h 4717638"/>
              <a:gd name="connsiteX98" fmla="*/ 2044992 w 3411143"/>
              <a:gd name="connsiteY98" fmla="*/ 3404438 h 4717638"/>
              <a:gd name="connsiteX99" fmla="*/ 1932385 w 3411143"/>
              <a:gd name="connsiteY99" fmla="*/ 3287508 h 4717638"/>
              <a:gd name="connsiteX100" fmla="*/ 1959411 w 3411143"/>
              <a:gd name="connsiteY100" fmla="*/ 3265022 h 4717638"/>
              <a:gd name="connsiteX101" fmla="*/ 1247718 w 3411143"/>
              <a:gd name="connsiteY101" fmla="*/ 3098622 h 4717638"/>
              <a:gd name="connsiteX102" fmla="*/ 1499964 w 3411143"/>
              <a:gd name="connsiteY102" fmla="*/ 3557346 h 4717638"/>
              <a:gd name="connsiteX103" fmla="*/ 1265736 w 3411143"/>
              <a:gd name="connsiteY103" fmla="*/ 3741730 h 4717638"/>
              <a:gd name="connsiteX104" fmla="*/ 963939 w 3411143"/>
              <a:gd name="connsiteY104" fmla="*/ 3193065 h 4717638"/>
              <a:gd name="connsiteX105" fmla="*/ 1630589 w 3411143"/>
              <a:gd name="connsiteY105" fmla="*/ 2968200 h 4717638"/>
              <a:gd name="connsiteX106" fmla="*/ 1815271 w 3411143"/>
              <a:gd name="connsiteY106" fmla="*/ 3301000 h 4717638"/>
              <a:gd name="connsiteX107" fmla="*/ 1576536 w 3411143"/>
              <a:gd name="connsiteY107" fmla="*/ 3494384 h 4717638"/>
              <a:gd name="connsiteX108" fmla="*/ 1342308 w 3411143"/>
              <a:gd name="connsiteY108" fmla="*/ 3067141 h 4717638"/>
              <a:gd name="connsiteX109" fmla="*/ 797279 w 3411143"/>
              <a:gd name="connsiteY109" fmla="*/ 2869260 h 4717638"/>
              <a:gd name="connsiteX110" fmla="*/ 846825 w 3411143"/>
              <a:gd name="connsiteY110" fmla="*/ 3098622 h 4717638"/>
              <a:gd name="connsiteX111" fmla="*/ 648632 w 3411143"/>
              <a:gd name="connsiteY111" fmla="*/ 3161584 h 4717638"/>
              <a:gd name="connsiteX112" fmla="*/ 590077 w 3411143"/>
              <a:gd name="connsiteY112" fmla="*/ 2887249 h 4717638"/>
              <a:gd name="connsiteX113" fmla="*/ 2004455 w 3411143"/>
              <a:gd name="connsiteY113" fmla="*/ 2842276 h 4717638"/>
              <a:gd name="connsiteX114" fmla="*/ 2121569 w 3411143"/>
              <a:gd name="connsiteY114" fmla="*/ 3058146 h 4717638"/>
              <a:gd name="connsiteX115" fmla="*/ 1918870 w 3411143"/>
              <a:gd name="connsiteY115" fmla="*/ 3220049 h 4717638"/>
              <a:gd name="connsiteX116" fmla="*/ 1891843 w 3411143"/>
              <a:gd name="connsiteY116" fmla="*/ 3242535 h 4717638"/>
              <a:gd name="connsiteX117" fmla="*/ 1720677 w 3411143"/>
              <a:gd name="connsiteY117" fmla="*/ 2936719 h 4717638"/>
              <a:gd name="connsiteX118" fmla="*/ 1373841 w 3411143"/>
              <a:gd name="connsiteY118" fmla="*/ 2711854 h 4717638"/>
              <a:gd name="connsiteX119" fmla="*/ 1423387 w 3411143"/>
              <a:gd name="connsiteY119" fmla="*/ 2945714 h 4717638"/>
              <a:gd name="connsiteX120" fmla="*/ 1135106 w 3411143"/>
              <a:gd name="connsiteY120" fmla="*/ 3044654 h 4717638"/>
              <a:gd name="connsiteX121" fmla="*/ 1067543 w 3411143"/>
              <a:gd name="connsiteY121" fmla="*/ 2743335 h 4717638"/>
              <a:gd name="connsiteX122" fmla="*/ 1878332 w 3411143"/>
              <a:gd name="connsiteY122" fmla="*/ 2657887 h 4717638"/>
              <a:gd name="connsiteX123" fmla="*/ 1909861 w 3411143"/>
              <a:gd name="connsiteY123" fmla="*/ 2801800 h 4717638"/>
              <a:gd name="connsiteX124" fmla="*/ 1630589 w 3411143"/>
              <a:gd name="connsiteY124" fmla="*/ 2896243 h 4717638"/>
              <a:gd name="connsiteX125" fmla="*/ 1585545 w 3411143"/>
              <a:gd name="connsiteY125" fmla="*/ 2684871 h 4717638"/>
              <a:gd name="connsiteX126" fmla="*/ 1594554 w 3411143"/>
              <a:gd name="connsiteY126" fmla="*/ 2684871 h 4717638"/>
              <a:gd name="connsiteX127" fmla="*/ 0 w 3411143"/>
              <a:gd name="connsiteY127" fmla="*/ 2460011 h 4717638"/>
              <a:gd name="connsiteX128" fmla="*/ 126123 w 3411143"/>
              <a:gd name="connsiteY128" fmla="*/ 2469005 h 4717638"/>
              <a:gd name="connsiteX129" fmla="*/ 130630 w 3411143"/>
              <a:gd name="connsiteY129" fmla="*/ 2585935 h 4717638"/>
              <a:gd name="connsiteX130" fmla="*/ 4507 w 3411143"/>
              <a:gd name="connsiteY130" fmla="*/ 2599427 h 4717638"/>
              <a:gd name="connsiteX131" fmla="*/ 0 w 3411143"/>
              <a:gd name="connsiteY131" fmla="*/ 2460011 h 4717638"/>
              <a:gd name="connsiteX132" fmla="*/ 1662122 w 3411143"/>
              <a:gd name="connsiteY132" fmla="*/ 2388054 h 4717638"/>
              <a:gd name="connsiteX133" fmla="*/ 1954905 w 3411143"/>
              <a:gd name="connsiteY133" fmla="*/ 2428530 h 4717638"/>
              <a:gd name="connsiteX134" fmla="*/ 1950403 w 3411143"/>
              <a:gd name="connsiteY134" fmla="*/ 2522973 h 4717638"/>
              <a:gd name="connsiteX135" fmla="*/ 1950403 w 3411143"/>
              <a:gd name="connsiteY135" fmla="*/ 2576940 h 4717638"/>
              <a:gd name="connsiteX136" fmla="*/ 1666624 w 3411143"/>
              <a:gd name="connsiteY136" fmla="*/ 2603924 h 4717638"/>
              <a:gd name="connsiteX137" fmla="*/ 1657615 w 3411143"/>
              <a:gd name="connsiteY137" fmla="*/ 2608421 h 4717638"/>
              <a:gd name="connsiteX138" fmla="*/ 1653113 w 3411143"/>
              <a:gd name="connsiteY138" fmla="*/ 2527470 h 4717638"/>
              <a:gd name="connsiteX139" fmla="*/ 1662122 w 3411143"/>
              <a:gd name="connsiteY139" fmla="*/ 2388054 h 4717638"/>
              <a:gd name="connsiteX140" fmla="*/ 1261229 w 3411143"/>
              <a:gd name="connsiteY140" fmla="*/ 2325092 h 4717638"/>
              <a:gd name="connsiteX141" fmla="*/ 1563025 w 3411143"/>
              <a:gd name="connsiteY141" fmla="*/ 2370065 h 4717638"/>
              <a:gd name="connsiteX142" fmla="*/ 1554016 w 3411143"/>
              <a:gd name="connsiteY142" fmla="*/ 2522973 h 4717638"/>
              <a:gd name="connsiteX143" fmla="*/ 1558519 w 3411143"/>
              <a:gd name="connsiteY143" fmla="*/ 2617411 h 4717638"/>
              <a:gd name="connsiteX144" fmla="*/ 1252220 w 3411143"/>
              <a:gd name="connsiteY144" fmla="*/ 2644400 h 4717638"/>
              <a:gd name="connsiteX145" fmla="*/ 1247718 w 3411143"/>
              <a:gd name="connsiteY145" fmla="*/ 2522973 h 4717638"/>
              <a:gd name="connsiteX146" fmla="*/ 1261229 w 3411143"/>
              <a:gd name="connsiteY146" fmla="*/ 2325092 h 4717638"/>
              <a:gd name="connsiteX147" fmla="*/ 869349 w 3411143"/>
              <a:gd name="connsiteY147" fmla="*/ 2271124 h 4717638"/>
              <a:gd name="connsiteX148" fmla="*/ 1162132 w 3411143"/>
              <a:gd name="connsiteY148" fmla="*/ 2311600 h 4717638"/>
              <a:gd name="connsiteX149" fmla="*/ 1148621 w 3411143"/>
              <a:gd name="connsiteY149" fmla="*/ 2522973 h 4717638"/>
              <a:gd name="connsiteX150" fmla="*/ 1153124 w 3411143"/>
              <a:gd name="connsiteY150" fmla="*/ 2653390 h 4717638"/>
              <a:gd name="connsiteX151" fmla="*/ 855834 w 3411143"/>
              <a:gd name="connsiteY151" fmla="*/ 2684871 h 4717638"/>
              <a:gd name="connsiteX152" fmla="*/ 851332 w 3411143"/>
              <a:gd name="connsiteY152" fmla="*/ 2522973 h 4717638"/>
              <a:gd name="connsiteX153" fmla="*/ 869349 w 3411143"/>
              <a:gd name="connsiteY153" fmla="*/ 2271124 h 4717638"/>
              <a:gd name="connsiteX154" fmla="*/ 360351 w 3411143"/>
              <a:gd name="connsiteY154" fmla="*/ 2230649 h 4717638"/>
              <a:gd name="connsiteX155" fmla="*/ 486474 w 3411143"/>
              <a:gd name="connsiteY155" fmla="*/ 2253135 h 4717638"/>
              <a:gd name="connsiteX156" fmla="*/ 477465 w 3411143"/>
              <a:gd name="connsiteY156" fmla="*/ 2370065 h 4717638"/>
              <a:gd name="connsiteX157" fmla="*/ 351342 w 3411143"/>
              <a:gd name="connsiteY157" fmla="*/ 2370065 h 4717638"/>
              <a:gd name="connsiteX158" fmla="*/ 360351 w 3411143"/>
              <a:gd name="connsiteY158" fmla="*/ 2230649 h 4717638"/>
              <a:gd name="connsiteX159" fmla="*/ 1635096 w 3411143"/>
              <a:gd name="connsiteY159" fmla="*/ 2136206 h 4717638"/>
              <a:gd name="connsiteX160" fmla="*/ 1644104 w 3411143"/>
              <a:gd name="connsiteY160" fmla="*/ 2140703 h 4717638"/>
              <a:gd name="connsiteX161" fmla="*/ 1914368 w 3411143"/>
              <a:gd name="connsiteY161" fmla="*/ 2235146 h 4717638"/>
              <a:gd name="connsiteX162" fmla="*/ 1887341 w 3411143"/>
              <a:gd name="connsiteY162" fmla="*/ 2347578 h 4717638"/>
              <a:gd name="connsiteX163" fmla="*/ 1594554 w 3411143"/>
              <a:gd name="connsiteY163" fmla="*/ 2307103 h 4717638"/>
              <a:gd name="connsiteX164" fmla="*/ 1635096 w 3411143"/>
              <a:gd name="connsiteY164" fmla="*/ 2136206 h 4717638"/>
              <a:gd name="connsiteX165" fmla="*/ 1153124 w 3411143"/>
              <a:gd name="connsiteY165" fmla="*/ 1974303 h 4717638"/>
              <a:gd name="connsiteX166" fmla="*/ 1441404 w 3411143"/>
              <a:gd name="connsiteY166" fmla="*/ 2077741 h 4717638"/>
              <a:gd name="connsiteX167" fmla="*/ 1396361 w 3411143"/>
              <a:gd name="connsiteY167" fmla="*/ 2266627 h 4717638"/>
              <a:gd name="connsiteX168" fmla="*/ 1094569 w 3411143"/>
              <a:gd name="connsiteY168" fmla="*/ 2221654 h 4717638"/>
              <a:gd name="connsiteX169" fmla="*/ 1153124 w 3411143"/>
              <a:gd name="connsiteY169" fmla="*/ 1974303 h 4717638"/>
              <a:gd name="connsiteX170" fmla="*/ 522509 w 3411143"/>
              <a:gd name="connsiteY170" fmla="*/ 1834887 h 4717638"/>
              <a:gd name="connsiteX171" fmla="*/ 720702 w 3411143"/>
              <a:gd name="connsiteY171" fmla="*/ 1906844 h 4717638"/>
              <a:gd name="connsiteX172" fmla="*/ 675658 w 3411143"/>
              <a:gd name="connsiteY172" fmla="*/ 2091233 h 4717638"/>
              <a:gd name="connsiteX173" fmla="*/ 468457 w 3411143"/>
              <a:gd name="connsiteY173" fmla="*/ 2059752 h 4717638"/>
              <a:gd name="connsiteX174" fmla="*/ 522509 w 3411143"/>
              <a:gd name="connsiteY174" fmla="*/ 1834887 h 4717638"/>
              <a:gd name="connsiteX175" fmla="*/ 3411143 w 3411143"/>
              <a:gd name="connsiteY175" fmla="*/ 1772380 h 4717638"/>
              <a:gd name="connsiteX176" fmla="*/ 3411143 w 3411143"/>
              <a:gd name="connsiteY176" fmla="*/ 1821235 h 4717638"/>
              <a:gd name="connsiteX177" fmla="*/ 3391807 w 3411143"/>
              <a:gd name="connsiteY177" fmla="*/ 1803406 h 4717638"/>
              <a:gd name="connsiteX178" fmla="*/ 1932385 w 3411143"/>
              <a:gd name="connsiteY178" fmla="*/ 1726952 h 4717638"/>
              <a:gd name="connsiteX179" fmla="*/ 1959411 w 3411143"/>
              <a:gd name="connsiteY179" fmla="*/ 1753936 h 4717638"/>
              <a:gd name="connsiteX180" fmla="*/ 2148595 w 3411143"/>
              <a:gd name="connsiteY180" fmla="*/ 1933827 h 4717638"/>
              <a:gd name="connsiteX181" fmla="*/ 1986438 w 3411143"/>
              <a:gd name="connsiteY181" fmla="*/ 2199168 h 4717638"/>
              <a:gd name="connsiteX182" fmla="*/ 1716174 w 3411143"/>
              <a:gd name="connsiteY182" fmla="*/ 2104725 h 4717638"/>
              <a:gd name="connsiteX183" fmla="*/ 1702663 w 3411143"/>
              <a:gd name="connsiteY183" fmla="*/ 2100227 h 4717638"/>
              <a:gd name="connsiteX184" fmla="*/ 1932385 w 3411143"/>
              <a:gd name="connsiteY184" fmla="*/ 1726952 h 4717638"/>
              <a:gd name="connsiteX185" fmla="*/ 2103552 w 3411143"/>
              <a:gd name="connsiteY185" fmla="*/ 1529071 h 4717638"/>
              <a:gd name="connsiteX186" fmla="*/ 2126076 w 3411143"/>
              <a:gd name="connsiteY186" fmla="*/ 1560552 h 4717638"/>
              <a:gd name="connsiteX187" fmla="*/ 2274718 w 3411143"/>
              <a:gd name="connsiteY187" fmla="*/ 1771925 h 4717638"/>
              <a:gd name="connsiteX188" fmla="*/ 2198146 w 3411143"/>
              <a:gd name="connsiteY188" fmla="*/ 1839384 h 4717638"/>
              <a:gd name="connsiteX189" fmla="*/ 2008957 w 3411143"/>
              <a:gd name="connsiteY189" fmla="*/ 1659492 h 4717638"/>
              <a:gd name="connsiteX190" fmla="*/ 1981931 w 3411143"/>
              <a:gd name="connsiteY190" fmla="*/ 1632509 h 4717638"/>
              <a:gd name="connsiteX191" fmla="*/ 2103552 w 3411143"/>
              <a:gd name="connsiteY191" fmla="*/ 1529071 h 4717638"/>
              <a:gd name="connsiteX192" fmla="*/ 1563025 w 3411143"/>
              <a:gd name="connsiteY192" fmla="*/ 1448120 h 4717638"/>
              <a:gd name="connsiteX193" fmla="*/ 1756711 w 3411143"/>
              <a:gd name="connsiteY193" fmla="*/ 1637006 h 4717638"/>
              <a:gd name="connsiteX194" fmla="*/ 1535999 w 3411143"/>
              <a:gd name="connsiteY194" fmla="*/ 1996789 h 4717638"/>
              <a:gd name="connsiteX195" fmla="*/ 1279251 w 3411143"/>
              <a:gd name="connsiteY195" fmla="*/ 1906844 h 4717638"/>
              <a:gd name="connsiteX196" fmla="*/ 1563025 w 3411143"/>
              <a:gd name="connsiteY196" fmla="*/ 1448120 h 4717638"/>
              <a:gd name="connsiteX197" fmla="*/ 2517955 w 3411143"/>
              <a:gd name="connsiteY197" fmla="*/ 1371670 h 4717638"/>
              <a:gd name="connsiteX198" fmla="*/ 2522457 w 3411143"/>
              <a:gd name="connsiteY198" fmla="*/ 1389659 h 4717638"/>
              <a:gd name="connsiteX199" fmla="*/ 2581017 w 3411143"/>
              <a:gd name="connsiteY199" fmla="*/ 1659492 h 4717638"/>
              <a:gd name="connsiteX200" fmla="*/ 2391833 w 3411143"/>
              <a:gd name="connsiteY200" fmla="*/ 1735946 h 4717638"/>
              <a:gd name="connsiteX201" fmla="*/ 2247692 w 3411143"/>
              <a:gd name="connsiteY201" fmla="*/ 1479601 h 4717638"/>
              <a:gd name="connsiteX202" fmla="*/ 2517955 w 3411143"/>
              <a:gd name="connsiteY202" fmla="*/ 1371670 h 4717638"/>
              <a:gd name="connsiteX203" fmla="*/ 3103526 w 3411143"/>
              <a:gd name="connsiteY203" fmla="*/ 1362676 h 4717638"/>
              <a:gd name="connsiteX204" fmla="*/ 3374636 w 3411143"/>
              <a:gd name="connsiteY204" fmla="*/ 1465758 h 4717638"/>
              <a:gd name="connsiteX205" fmla="*/ 3411143 w 3411143"/>
              <a:gd name="connsiteY205" fmla="*/ 1488428 h 4717638"/>
              <a:gd name="connsiteX206" fmla="*/ 3411143 w 3411143"/>
              <a:gd name="connsiteY206" fmla="*/ 1585431 h 4717638"/>
              <a:gd name="connsiteX207" fmla="*/ 3297217 w 3411143"/>
              <a:gd name="connsiteY207" fmla="*/ 1767427 h 4717638"/>
              <a:gd name="connsiteX208" fmla="*/ 3040464 w 3411143"/>
              <a:gd name="connsiteY208" fmla="*/ 1654995 h 4717638"/>
              <a:gd name="connsiteX209" fmla="*/ 3099024 w 3411143"/>
              <a:gd name="connsiteY209" fmla="*/ 1394157 h 4717638"/>
              <a:gd name="connsiteX210" fmla="*/ 2815245 w 3411143"/>
              <a:gd name="connsiteY210" fmla="*/ 1326697 h 4717638"/>
              <a:gd name="connsiteX211" fmla="*/ 3035962 w 3411143"/>
              <a:gd name="connsiteY211" fmla="*/ 1344687 h 4717638"/>
              <a:gd name="connsiteX212" fmla="*/ 3031455 w 3411143"/>
              <a:gd name="connsiteY212" fmla="*/ 1371670 h 4717638"/>
              <a:gd name="connsiteX213" fmla="*/ 2972896 w 3411143"/>
              <a:gd name="connsiteY213" fmla="*/ 1637006 h 4717638"/>
              <a:gd name="connsiteX214" fmla="*/ 2819747 w 3411143"/>
              <a:gd name="connsiteY214" fmla="*/ 1623514 h 4717638"/>
              <a:gd name="connsiteX215" fmla="*/ 2644078 w 3411143"/>
              <a:gd name="connsiteY215" fmla="*/ 1641503 h 4717638"/>
              <a:gd name="connsiteX216" fmla="*/ 2585523 w 3411143"/>
              <a:gd name="connsiteY216" fmla="*/ 1371670 h 4717638"/>
              <a:gd name="connsiteX217" fmla="*/ 2581017 w 3411143"/>
              <a:gd name="connsiteY217" fmla="*/ 1353681 h 4717638"/>
              <a:gd name="connsiteX218" fmla="*/ 2815245 w 3411143"/>
              <a:gd name="connsiteY218" fmla="*/ 1326697 h 4717638"/>
              <a:gd name="connsiteX219" fmla="*/ 1882839 w 3411143"/>
              <a:gd name="connsiteY219" fmla="*/ 1196276 h 4717638"/>
              <a:gd name="connsiteX220" fmla="*/ 2058508 w 3411143"/>
              <a:gd name="connsiteY220" fmla="*/ 1443622 h 4717638"/>
              <a:gd name="connsiteX221" fmla="*/ 1923376 w 3411143"/>
              <a:gd name="connsiteY221" fmla="*/ 1560552 h 4717638"/>
              <a:gd name="connsiteX222" fmla="*/ 1707166 w 3411143"/>
              <a:gd name="connsiteY222" fmla="*/ 1349184 h 4717638"/>
              <a:gd name="connsiteX223" fmla="*/ 1882839 w 3411143"/>
              <a:gd name="connsiteY223" fmla="*/ 1196276 h 4717638"/>
              <a:gd name="connsiteX224" fmla="*/ 1193665 w 3411143"/>
              <a:gd name="connsiteY224" fmla="*/ 1088341 h 4717638"/>
              <a:gd name="connsiteX225" fmla="*/ 1391858 w 3411143"/>
              <a:gd name="connsiteY225" fmla="*/ 1277227 h 4717638"/>
              <a:gd name="connsiteX226" fmla="*/ 1076551 w 3411143"/>
              <a:gd name="connsiteY226" fmla="*/ 1789914 h 4717638"/>
              <a:gd name="connsiteX227" fmla="*/ 815297 w 3411143"/>
              <a:gd name="connsiteY227" fmla="*/ 1699968 h 4717638"/>
              <a:gd name="connsiteX228" fmla="*/ 1193665 w 3411143"/>
              <a:gd name="connsiteY228" fmla="*/ 1088341 h 4717638"/>
              <a:gd name="connsiteX229" fmla="*/ 648632 w 3411143"/>
              <a:gd name="connsiteY229" fmla="*/ 1052362 h 4717638"/>
              <a:gd name="connsiteX230" fmla="*/ 738720 w 3411143"/>
              <a:gd name="connsiteY230" fmla="*/ 1115325 h 4717638"/>
              <a:gd name="connsiteX231" fmla="*/ 689174 w 3411143"/>
              <a:gd name="connsiteY231" fmla="*/ 1205270 h 4717638"/>
              <a:gd name="connsiteX232" fmla="*/ 590077 w 3411143"/>
              <a:gd name="connsiteY232" fmla="*/ 1160297 h 4717638"/>
              <a:gd name="connsiteX233" fmla="*/ 648632 w 3411143"/>
              <a:gd name="connsiteY233" fmla="*/ 1052362 h 4717638"/>
              <a:gd name="connsiteX234" fmla="*/ 3189112 w 3411143"/>
              <a:gd name="connsiteY234" fmla="*/ 966914 h 4717638"/>
              <a:gd name="connsiteX235" fmla="*/ 3400815 w 3411143"/>
              <a:gd name="connsiteY235" fmla="*/ 1034373 h 4717638"/>
              <a:gd name="connsiteX236" fmla="*/ 3411143 w 3411143"/>
              <a:gd name="connsiteY236" fmla="*/ 1039057 h 4717638"/>
              <a:gd name="connsiteX237" fmla="*/ 3411143 w 3411143"/>
              <a:gd name="connsiteY237" fmla="*/ 1373204 h 4717638"/>
              <a:gd name="connsiteX238" fmla="*/ 3324805 w 3411143"/>
              <a:gd name="connsiteY238" fmla="*/ 1330071 h 4717638"/>
              <a:gd name="connsiteX239" fmla="*/ 3121543 w 3411143"/>
              <a:gd name="connsiteY239" fmla="*/ 1263735 h 4717638"/>
              <a:gd name="connsiteX240" fmla="*/ 2405348 w 3411143"/>
              <a:gd name="connsiteY240" fmla="*/ 935433 h 4717638"/>
              <a:gd name="connsiteX241" fmla="*/ 2472911 w 3411143"/>
              <a:gd name="connsiteY241" fmla="*/ 1232254 h 4717638"/>
              <a:gd name="connsiteX242" fmla="*/ 2175622 w 3411143"/>
              <a:gd name="connsiteY242" fmla="*/ 1349184 h 4717638"/>
              <a:gd name="connsiteX243" fmla="*/ 2022473 w 3411143"/>
              <a:gd name="connsiteY243" fmla="*/ 1083843 h 4717638"/>
              <a:gd name="connsiteX244" fmla="*/ 2405348 w 3411143"/>
              <a:gd name="connsiteY244" fmla="*/ 935433 h 4717638"/>
              <a:gd name="connsiteX245" fmla="*/ 1635095 w 3411143"/>
              <a:gd name="connsiteY245" fmla="*/ 863476 h 4717638"/>
              <a:gd name="connsiteX246" fmla="*/ 1761218 w 3411143"/>
              <a:gd name="connsiteY246" fmla="*/ 1038871 h 4717638"/>
              <a:gd name="connsiteX247" fmla="*/ 1621580 w 3411143"/>
              <a:gd name="connsiteY247" fmla="*/ 1160297 h 4717638"/>
              <a:gd name="connsiteX248" fmla="*/ 1468430 w 3411143"/>
              <a:gd name="connsiteY248" fmla="*/ 1011887 h 4717638"/>
              <a:gd name="connsiteX249" fmla="*/ 1635095 w 3411143"/>
              <a:gd name="connsiteY249" fmla="*/ 863476 h 4717638"/>
              <a:gd name="connsiteX250" fmla="*/ 2815245 w 3411143"/>
              <a:gd name="connsiteY250" fmla="*/ 782525 h 4717638"/>
              <a:gd name="connsiteX251" fmla="*/ 3121543 w 3411143"/>
              <a:gd name="connsiteY251" fmla="*/ 814006 h 4717638"/>
              <a:gd name="connsiteX252" fmla="*/ 3053980 w 3411143"/>
              <a:gd name="connsiteY252" fmla="*/ 1110827 h 4717638"/>
              <a:gd name="connsiteX253" fmla="*/ 2815245 w 3411143"/>
              <a:gd name="connsiteY253" fmla="*/ 1092838 h 4717638"/>
              <a:gd name="connsiteX254" fmla="*/ 2553990 w 3411143"/>
              <a:gd name="connsiteY254" fmla="*/ 1119822 h 4717638"/>
              <a:gd name="connsiteX255" fmla="*/ 2486427 w 3411143"/>
              <a:gd name="connsiteY255" fmla="*/ 818503 h 4717638"/>
              <a:gd name="connsiteX256" fmla="*/ 2815245 w 3411143"/>
              <a:gd name="connsiteY256" fmla="*/ 782525 h 4717638"/>
              <a:gd name="connsiteX257" fmla="*/ 3310728 w 3411143"/>
              <a:gd name="connsiteY257" fmla="*/ 562157 h 4717638"/>
              <a:gd name="connsiteX258" fmla="*/ 3411143 w 3411143"/>
              <a:gd name="connsiteY258" fmla="*/ 589187 h 4717638"/>
              <a:gd name="connsiteX259" fmla="*/ 3411143 w 3411143"/>
              <a:gd name="connsiteY259" fmla="*/ 856007 h 4717638"/>
              <a:gd name="connsiteX260" fmla="*/ 3351268 w 3411143"/>
              <a:gd name="connsiteY260" fmla="*/ 835368 h 4717638"/>
              <a:gd name="connsiteX261" fmla="*/ 3256675 w 3411143"/>
              <a:gd name="connsiteY261" fmla="*/ 809508 h 4717638"/>
              <a:gd name="connsiteX262" fmla="*/ 1427894 w 3411143"/>
              <a:gd name="connsiteY262" fmla="*/ 499195 h 4717638"/>
              <a:gd name="connsiteX263" fmla="*/ 1508972 w 3411143"/>
              <a:gd name="connsiteY263" fmla="*/ 643109 h 4717638"/>
              <a:gd name="connsiteX264" fmla="*/ 1346814 w 3411143"/>
              <a:gd name="connsiteY264" fmla="*/ 773530 h 4717638"/>
              <a:gd name="connsiteX265" fmla="*/ 1229700 w 3411143"/>
              <a:gd name="connsiteY265" fmla="*/ 656600 h 4717638"/>
              <a:gd name="connsiteX266" fmla="*/ 1427894 w 3411143"/>
              <a:gd name="connsiteY266" fmla="*/ 499195 h 4717638"/>
              <a:gd name="connsiteX267" fmla="*/ 2306251 w 3411143"/>
              <a:gd name="connsiteY267" fmla="*/ 476709 h 4717638"/>
              <a:gd name="connsiteX268" fmla="*/ 2369308 w 3411143"/>
              <a:gd name="connsiteY268" fmla="*/ 769033 h 4717638"/>
              <a:gd name="connsiteX269" fmla="*/ 1959411 w 3411143"/>
              <a:gd name="connsiteY269" fmla="*/ 930935 h 4717638"/>
              <a:gd name="connsiteX270" fmla="*/ 1810769 w 3411143"/>
              <a:gd name="connsiteY270" fmla="*/ 670092 h 4717638"/>
              <a:gd name="connsiteX271" fmla="*/ 2306251 w 3411143"/>
              <a:gd name="connsiteY271" fmla="*/ 476709 h 4717638"/>
              <a:gd name="connsiteX272" fmla="*/ 2887315 w 3411143"/>
              <a:gd name="connsiteY272" fmla="*/ 454227 h 4717638"/>
              <a:gd name="connsiteX273" fmla="*/ 3148570 w 3411143"/>
              <a:gd name="connsiteY273" fmla="*/ 481211 h 4717638"/>
              <a:gd name="connsiteX274" fmla="*/ 3103526 w 3411143"/>
              <a:gd name="connsiteY274" fmla="*/ 679087 h 4717638"/>
              <a:gd name="connsiteX275" fmla="*/ 2887315 w 3411143"/>
              <a:gd name="connsiteY275" fmla="*/ 656600 h 4717638"/>
              <a:gd name="connsiteX276" fmla="*/ 2779210 w 3411143"/>
              <a:gd name="connsiteY276" fmla="*/ 202378 h 4717638"/>
              <a:gd name="connsiteX277" fmla="*/ 2779210 w 3411143"/>
              <a:gd name="connsiteY277" fmla="*/ 449730 h 4717638"/>
              <a:gd name="connsiteX278" fmla="*/ 2504440 w 3411143"/>
              <a:gd name="connsiteY278" fmla="*/ 481211 h 4717638"/>
              <a:gd name="connsiteX279" fmla="*/ 2450392 w 3411143"/>
              <a:gd name="connsiteY279" fmla="*/ 238357 h 4717638"/>
              <a:gd name="connsiteX280" fmla="*/ 2779210 w 3411143"/>
              <a:gd name="connsiteY280" fmla="*/ 202378 h 4717638"/>
              <a:gd name="connsiteX281" fmla="*/ 1639602 w 3411143"/>
              <a:gd name="connsiteY281" fmla="*/ 0 h 4717638"/>
              <a:gd name="connsiteX282" fmla="*/ 1689148 w 3411143"/>
              <a:gd name="connsiteY282" fmla="*/ 98941 h 4717638"/>
              <a:gd name="connsiteX283" fmla="*/ 1603562 w 3411143"/>
              <a:gd name="connsiteY283" fmla="*/ 152908 h 4717638"/>
              <a:gd name="connsiteX284" fmla="*/ 1535999 w 3411143"/>
              <a:gd name="connsiteY284" fmla="*/ 62962 h 4717638"/>
              <a:gd name="connsiteX285" fmla="*/ 1639602 w 3411143"/>
              <a:gd name="connsiteY285" fmla="*/ 0 h 47176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Lst>
            <a:rect l="l" t="t" r="r" b="b"/>
            <a:pathLst>
              <a:path w="3411143" h="4717638">
                <a:moveTo>
                  <a:pt x="2995421" y="4533254"/>
                </a:moveTo>
                <a:lnTo>
                  <a:pt x="3013438" y="4708644"/>
                </a:lnTo>
                <a:cubicBezTo>
                  <a:pt x="2981905" y="4713141"/>
                  <a:pt x="2945870" y="4713141"/>
                  <a:pt x="2914342" y="4717638"/>
                </a:cubicBezTo>
                <a:lnTo>
                  <a:pt x="2909835" y="4717638"/>
                </a:lnTo>
                <a:cubicBezTo>
                  <a:pt x="2905333" y="4717638"/>
                  <a:pt x="2900826" y="4717638"/>
                  <a:pt x="2896324" y="4717638"/>
                </a:cubicBezTo>
                <a:cubicBezTo>
                  <a:pt x="2891817" y="4717638"/>
                  <a:pt x="2882808" y="4717638"/>
                  <a:pt x="2878307" y="4717638"/>
                </a:cubicBezTo>
                <a:cubicBezTo>
                  <a:pt x="2851280" y="4717638"/>
                  <a:pt x="2828756" y="4717638"/>
                  <a:pt x="2801730" y="4713141"/>
                </a:cubicBezTo>
                <a:lnTo>
                  <a:pt x="2815245" y="4537751"/>
                </a:lnTo>
                <a:cubicBezTo>
                  <a:pt x="2837765" y="4537751"/>
                  <a:pt x="2855782" y="4537751"/>
                  <a:pt x="2878307" y="4537751"/>
                </a:cubicBezTo>
                <a:cubicBezTo>
                  <a:pt x="2882808" y="4537751"/>
                  <a:pt x="2887315" y="4537751"/>
                  <a:pt x="2896324" y="4537751"/>
                </a:cubicBezTo>
                <a:cubicBezTo>
                  <a:pt x="2900826" y="4537751"/>
                  <a:pt x="2905333" y="4537751"/>
                  <a:pt x="2909835" y="4537751"/>
                </a:cubicBezTo>
                <a:lnTo>
                  <a:pt x="2914342" y="4537751"/>
                </a:lnTo>
                <a:cubicBezTo>
                  <a:pt x="2941368" y="4537751"/>
                  <a:pt x="2968394" y="4533254"/>
                  <a:pt x="2995421" y="4533254"/>
                </a:cubicBezTo>
                <a:close/>
                <a:moveTo>
                  <a:pt x="1229700" y="4362357"/>
                </a:moveTo>
                <a:cubicBezTo>
                  <a:pt x="1256727" y="4389340"/>
                  <a:pt x="1288255" y="4411827"/>
                  <a:pt x="1319788" y="4434313"/>
                </a:cubicBezTo>
                <a:lnTo>
                  <a:pt x="1247718" y="4542249"/>
                </a:lnTo>
                <a:cubicBezTo>
                  <a:pt x="1207176" y="4515265"/>
                  <a:pt x="1171141" y="4483784"/>
                  <a:pt x="1139613" y="4452303"/>
                </a:cubicBezTo>
                <a:close/>
                <a:moveTo>
                  <a:pt x="1923376" y="4285903"/>
                </a:moveTo>
                <a:cubicBezTo>
                  <a:pt x="1981931" y="4321881"/>
                  <a:pt x="2044992" y="4348865"/>
                  <a:pt x="2112561" y="4371351"/>
                </a:cubicBezTo>
                <a:lnTo>
                  <a:pt x="2063010" y="4533254"/>
                </a:lnTo>
                <a:cubicBezTo>
                  <a:pt x="1981931" y="4506270"/>
                  <a:pt x="1905359" y="4470292"/>
                  <a:pt x="1833288" y="4429816"/>
                </a:cubicBezTo>
                <a:close/>
                <a:moveTo>
                  <a:pt x="2387326" y="4173470"/>
                </a:moveTo>
                <a:cubicBezTo>
                  <a:pt x="2486422" y="4200454"/>
                  <a:pt x="2585519" y="4222941"/>
                  <a:pt x="2689122" y="4231935"/>
                </a:cubicBezTo>
                <a:lnTo>
                  <a:pt x="2666598" y="4528752"/>
                </a:lnTo>
                <a:cubicBezTo>
                  <a:pt x="2540475" y="4515265"/>
                  <a:pt x="2414352" y="4492778"/>
                  <a:pt x="2297238" y="4456800"/>
                </a:cubicBezTo>
                <a:close/>
                <a:moveTo>
                  <a:pt x="3411143" y="4121685"/>
                </a:moveTo>
                <a:lnTo>
                  <a:pt x="3411143" y="4436662"/>
                </a:lnTo>
                <a:lnTo>
                  <a:pt x="3290878" y="4470503"/>
                </a:lnTo>
                <a:cubicBezTo>
                  <a:pt x="3242597" y="4482379"/>
                  <a:pt x="3193612" y="4492779"/>
                  <a:pt x="3144063" y="4501773"/>
                </a:cubicBezTo>
                <a:lnTo>
                  <a:pt x="3103526" y="4204951"/>
                </a:lnTo>
                <a:cubicBezTo>
                  <a:pt x="3186856" y="4191460"/>
                  <a:pt x="3267935" y="4171222"/>
                  <a:pt x="3346762" y="4145363"/>
                </a:cubicBezTo>
                <a:close/>
                <a:moveTo>
                  <a:pt x="1274744" y="3921622"/>
                </a:moveTo>
                <a:cubicBezTo>
                  <a:pt x="1310780" y="3966595"/>
                  <a:pt x="1355823" y="4011568"/>
                  <a:pt x="1396361" y="4052043"/>
                </a:cubicBezTo>
                <a:lnTo>
                  <a:pt x="1261229" y="4209449"/>
                </a:lnTo>
                <a:cubicBezTo>
                  <a:pt x="1207176" y="4159978"/>
                  <a:pt x="1157630" y="4110508"/>
                  <a:pt x="1112586" y="4052043"/>
                </a:cubicBezTo>
                <a:close/>
                <a:moveTo>
                  <a:pt x="1761218" y="3831676"/>
                </a:moveTo>
                <a:cubicBezTo>
                  <a:pt x="1810764" y="3872152"/>
                  <a:pt x="1864817" y="3912627"/>
                  <a:pt x="1918870" y="3948606"/>
                </a:cubicBezTo>
                <a:lnTo>
                  <a:pt x="1761218" y="4200454"/>
                </a:lnTo>
                <a:cubicBezTo>
                  <a:pt x="1693650" y="4155481"/>
                  <a:pt x="1630589" y="4110508"/>
                  <a:pt x="1567527" y="4056541"/>
                </a:cubicBezTo>
                <a:close/>
                <a:moveTo>
                  <a:pt x="2486422" y="3764217"/>
                </a:moveTo>
                <a:cubicBezTo>
                  <a:pt x="2603536" y="3800195"/>
                  <a:pt x="2725157" y="3818184"/>
                  <a:pt x="2851280" y="3818184"/>
                </a:cubicBezTo>
                <a:cubicBezTo>
                  <a:pt x="2896324" y="3818184"/>
                  <a:pt x="2941368" y="3813687"/>
                  <a:pt x="2986412" y="3809189"/>
                </a:cubicBezTo>
                <a:lnTo>
                  <a:pt x="3031456" y="4115005"/>
                </a:lnTo>
                <a:cubicBezTo>
                  <a:pt x="2990914" y="4119503"/>
                  <a:pt x="2945870" y="4124000"/>
                  <a:pt x="2900826" y="4124000"/>
                </a:cubicBezTo>
                <a:lnTo>
                  <a:pt x="2896324" y="4124000"/>
                </a:lnTo>
                <a:cubicBezTo>
                  <a:pt x="2891817" y="4124000"/>
                  <a:pt x="2882808" y="4124000"/>
                  <a:pt x="2878307" y="4124000"/>
                </a:cubicBezTo>
                <a:cubicBezTo>
                  <a:pt x="2869298" y="4124000"/>
                  <a:pt x="2860289" y="4124000"/>
                  <a:pt x="2851280" y="4124000"/>
                </a:cubicBezTo>
                <a:cubicBezTo>
                  <a:pt x="2693624" y="4124000"/>
                  <a:pt x="2540475" y="4101514"/>
                  <a:pt x="2396335" y="4056541"/>
                </a:cubicBezTo>
                <a:close/>
                <a:moveTo>
                  <a:pt x="3387300" y="3741730"/>
                </a:moveTo>
                <a:lnTo>
                  <a:pt x="3411143" y="3793873"/>
                </a:lnTo>
                <a:lnTo>
                  <a:pt x="3411143" y="3977193"/>
                </a:lnTo>
                <a:lnTo>
                  <a:pt x="3313543" y="4016627"/>
                </a:lnTo>
                <a:cubicBezTo>
                  <a:pt x="3255549" y="4035178"/>
                  <a:pt x="3195865" y="4049795"/>
                  <a:pt x="3135054" y="4061038"/>
                </a:cubicBezTo>
                <a:lnTo>
                  <a:pt x="3103526" y="3827179"/>
                </a:lnTo>
                <a:cubicBezTo>
                  <a:pt x="3202623" y="3813687"/>
                  <a:pt x="3297212" y="3782206"/>
                  <a:pt x="3387300" y="3741730"/>
                </a:cubicBezTo>
                <a:close/>
                <a:moveTo>
                  <a:pt x="2184631" y="3633795"/>
                </a:moveTo>
                <a:cubicBezTo>
                  <a:pt x="2261203" y="3678768"/>
                  <a:pt x="2342282" y="3714746"/>
                  <a:pt x="2427868" y="3746227"/>
                </a:cubicBezTo>
                <a:lnTo>
                  <a:pt x="2337780" y="4038551"/>
                </a:lnTo>
                <a:cubicBezTo>
                  <a:pt x="2225168" y="4002573"/>
                  <a:pt x="2121569" y="3953103"/>
                  <a:pt x="2022473" y="3894638"/>
                </a:cubicBezTo>
                <a:close/>
                <a:moveTo>
                  <a:pt x="639623" y="3552848"/>
                </a:moveTo>
                <a:cubicBezTo>
                  <a:pt x="648632" y="3588827"/>
                  <a:pt x="657641" y="3624800"/>
                  <a:pt x="675658" y="3660779"/>
                </a:cubicBezTo>
                <a:lnTo>
                  <a:pt x="558544" y="3714746"/>
                </a:lnTo>
                <a:cubicBezTo>
                  <a:pt x="540527" y="3669773"/>
                  <a:pt x="527016" y="3624800"/>
                  <a:pt x="518007" y="3579832"/>
                </a:cubicBezTo>
                <a:close/>
                <a:moveTo>
                  <a:pt x="2026975" y="3521367"/>
                </a:moveTo>
                <a:cubicBezTo>
                  <a:pt x="2063010" y="3552848"/>
                  <a:pt x="2099045" y="3575335"/>
                  <a:pt x="2135080" y="3602314"/>
                </a:cubicBezTo>
                <a:lnTo>
                  <a:pt x="1972922" y="3863157"/>
                </a:lnTo>
                <a:cubicBezTo>
                  <a:pt x="1918870" y="3827179"/>
                  <a:pt x="1873826" y="3791200"/>
                  <a:pt x="1828782" y="3755222"/>
                </a:cubicBezTo>
                <a:close/>
                <a:moveTo>
                  <a:pt x="1779236" y="3431421"/>
                </a:moveTo>
                <a:cubicBezTo>
                  <a:pt x="1815271" y="3476394"/>
                  <a:pt x="1860315" y="3521367"/>
                  <a:pt x="1900852" y="3561843"/>
                </a:cubicBezTo>
                <a:lnTo>
                  <a:pt x="1702659" y="3795698"/>
                </a:lnTo>
                <a:cubicBezTo>
                  <a:pt x="1644104" y="3741730"/>
                  <a:pt x="1590052" y="3687763"/>
                  <a:pt x="1540501" y="3624800"/>
                </a:cubicBezTo>
                <a:close/>
                <a:moveTo>
                  <a:pt x="2671105" y="3377454"/>
                </a:moveTo>
                <a:cubicBezTo>
                  <a:pt x="2720650" y="3390946"/>
                  <a:pt x="2770201" y="3399940"/>
                  <a:pt x="2824254" y="3399940"/>
                </a:cubicBezTo>
                <a:cubicBezTo>
                  <a:pt x="2842272" y="3399940"/>
                  <a:pt x="2860289" y="3399940"/>
                  <a:pt x="2873800" y="3399940"/>
                </a:cubicBezTo>
                <a:lnTo>
                  <a:pt x="2896324" y="3566340"/>
                </a:lnTo>
                <a:lnTo>
                  <a:pt x="2900826" y="3584325"/>
                </a:lnTo>
                <a:cubicBezTo>
                  <a:pt x="2873800" y="3588827"/>
                  <a:pt x="2851280" y="3588827"/>
                  <a:pt x="2824254" y="3588827"/>
                </a:cubicBezTo>
                <a:cubicBezTo>
                  <a:pt x="2752184" y="3588827"/>
                  <a:pt x="2684616" y="3579832"/>
                  <a:pt x="2617052" y="3557346"/>
                </a:cubicBezTo>
                <a:lnTo>
                  <a:pt x="2621554" y="3543854"/>
                </a:lnTo>
                <a:close/>
                <a:moveTo>
                  <a:pt x="3243160" y="3332481"/>
                </a:moveTo>
                <a:lnTo>
                  <a:pt x="3369282" y="3602314"/>
                </a:lnTo>
                <a:cubicBezTo>
                  <a:pt x="3265684" y="3651784"/>
                  <a:pt x="3153072" y="3687763"/>
                  <a:pt x="3035958" y="3705752"/>
                </a:cubicBezTo>
                <a:lnTo>
                  <a:pt x="3031456" y="3678768"/>
                </a:lnTo>
                <a:lnTo>
                  <a:pt x="2995421" y="3408935"/>
                </a:lnTo>
                <a:cubicBezTo>
                  <a:pt x="3081002" y="3395443"/>
                  <a:pt x="3166587" y="3372957"/>
                  <a:pt x="3243160" y="3332481"/>
                </a:cubicBezTo>
                <a:close/>
                <a:moveTo>
                  <a:pt x="2391833" y="3296503"/>
                </a:moveTo>
                <a:cubicBezTo>
                  <a:pt x="2441378" y="3323486"/>
                  <a:pt x="2490929" y="3345973"/>
                  <a:pt x="2540475" y="3368459"/>
                </a:cubicBezTo>
                <a:lnTo>
                  <a:pt x="2459396" y="3633795"/>
                </a:lnTo>
                <a:lnTo>
                  <a:pt x="2454894" y="3651784"/>
                </a:lnTo>
                <a:cubicBezTo>
                  <a:pt x="2378317" y="3624800"/>
                  <a:pt x="2306247" y="3588827"/>
                  <a:pt x="2234177" y="3548351"/>
                </a:cubicBezTo>
                <a:close/>
                <a:moveTo>
                  <a:pt x="3411143" y="3219361"/>
                </a:moveTo>
                <a:lnTo>
                  <a:pt x="3411143" y="3493594"/>
                </a:lnTo>
                <a:lnTo>
                  <a:pt x="3409824" y="3494384"/>
                </a:lnTo>
                <a:lnTo>
                  <a:pt x="3315230" y="3292005"/>
                </a:lnTo>
                <a:cubicBezTo>
                  <a:pt x="3342256" y="3276265"/>
                  <a:pt x="3368157" y="3257151"/>
                  <a:pt x="3393495" y="3235789"/>
                </a:cubicBezTo>
                <a:close/>
                <a:moveTo>
                  <a:pt x="2162106" y="3103119"/>
                </a:moveTo>
                <a:cubicBezTo>
                  <a:pt x="2184631" y="3130103"/>
                  <a:pt x="2207150" y="3152589"/>
                  <a:pt x="2234177" y="3179573"/>
                </a:cubicBezTo>
                <a:lnTo>
                  <a:pt x="2067517" y="3377454"/>
                </a:lnTo>
                <a:lnTo>
                  <a:pt x="2044992" y="3404438"/>
                </a:lnTo>
                <a:cubicBezTo>
                  <a:pt x="2004455" y="3368459"/>
                  <a:pt x="1968420" y="3327984"/>
                  <a:pt x="1932385" y="3287508"/>
                </a:cubicBezTo>
                <a:lnTo>
                  <a:pt x="1959411" y="3265022"/>
                </a:lnTo>
                <a:close/>
                <a:moveTo>
                  <a:pt x="1247718" y="3098622"/>
                </a:moveTo>
                <a:cubicBezTo>
                  <a:pt x="1306273" y="3265022"/>
                  <a:pt x="1391858" y="3417930"/>
                  <a:pt x="1499964" y="3557346"/>
                </a:cubicBezTo>
                <a:lnTo>
                  <a:pt x="1265736" y="3741730"/>
                </a:lnTo>
                <a:cubicBezTo>
                  <a:pt x="1139613" y="3579832"/>
                  <a:pt x="1036009" y="3395443"/>
                  <a:pt x="963939" y="3193065"/>
                </a:cubicBezTo>
                <a:close/>
                <a:moveTo>
                  <a:pt x="1630589" y="2968200"/>
                </a:moveTo>
                <a:cubicBezTo>
                  <a:pt x="1675633" y="3089627"/>
                  <a:pt x="1738694" y="3202059"/>
                  <a:pt x="1815271" y="3301000"/>
                </a:cubicBezTo>
                <a:lnTo>
                  <a:pt x="1576536" y="3494384"/>
                </a:lnTo>
                <a:cubicBezTo>
                  <a:pt x="1477440" y="3363962"/>
                  <a:pt x="1396361" y="3220049"/>
                  <a:pt x="1342308" y="3067141"/>
                </a:cubicBezTo>
                <a:close/>
                <a:moveTo>
                  <a:pt x="797279" y="2869260"/>
                </a:moveTo>
                <a:cubicBezTo>
                  <a:pt x="806288" y="2945714"/>
                  <a:pt x="824306" y="3022168"/>
                  <a:pt x="846825" y="3098622"/>
                </a:cubicBezTo>
                <a:lnTo>
                  <a:pt x="648632" y="3161584"/>
                </a:lnTo>
                <a:cubicBezTo>
                  <a:pt x="621606" y="3071638"/>
                  <a:pt x="599086" y="2981692"/>
                  <a:pt x="590077" y="2887249"/>
                </a:cubicBezTo>
                <a:close/>
                <a:moveTo>
                  <a:pt x="2004455" y="2842276"/>
                </a:moveTo>
                <a:cubicBezTo>
                  <a:pt x="2035984" y="2918730"/>
                  <a:pt x="2072019" y="2990687"/>
                  <a:pt x="2121569" y="3058146"/>
                </a:cubicBezTo>
                <a:lnTo>
                  <a:pt x="1918870" y="3220049"/>
                </a:lnTo>
                <a:lnTo>
                  <a:pt x="1891843" y="3242535"/>
                </a:lnTo>
                <a:cubicBezTo>
                  <a:pt x="1824280" y="3148092"/>
                  <a:pt x="1765720" y="3049151"/>
                  <a:pt x="1720677" y="2936719"/>
                </a:cubicBezTo>
                <a:close/>
                <a:moveTo>
                  <a:pt x="1373841" y="2711854"/>
                </a:moveTo>
                <a:cubicBezTo>
                  <a:pt x="1382850" y="2792806"/>
                  <a:pt x="1400867" y="2869260"/>
                  <a:pt x="1423387" y="2945714"/>
                </a:cubicBezTo>
                <a:lnTo>
                  <a:pt x="1135106" y="3044654"/>
                </a:lnTo>
                <a:cubicBezTo>
                  <a:pt x="1108080" y="2950211"/>
                  <a:pt x="1085560" y="2846773"/>
                  <a:pt x="1067543" y="2743335"/>
                </a:cubicBezTo>
                <a:close/>
                <a:moveTo>
                  <a:pt x="1878332" y="2657887"/>
                </a:moveTo>
                <a:cubicBezTo>
                  <a:pt x="1882834" y="2707357"/>
                  <a:pt x="1896350" y="2752330"/>
                  <a:pt x="1909861" y="2801800"/>
                </a:cubicBezTo>
                <a:lnTo>
                  <a:pt x="1630589" y="2896243"/>
                </a:lnTo>
                <a:cubicBezTo>
                  <a:pt x="1608069" y="2828784"/>
                  <a:pt x="1594554" y="2756827"/>
                  <a:pt x="1585545" y="2684871"/>
                </a:cubicBezTo>
                <a:lnTo>
                  <a:pt x="1594554" y="2684871"/>
                </a:lnTo>
                <a:close/>
                <a:moveTo>
                  <a:pt x="0" y="2460011"/>
                </a:moveTo>
                <a:lnTo>
                  <a:pt x="126123" y="2469005"/>
                </a:lnTo>
                <a:cubicBezTo>
                  <a:pt x="121621" y="2504984"/>
                  <a:pt x="126123" y="2545459"/>
                  <a:pt x="130630" y="2585935"/>
                </a:cubicBezTo>
                <a:lnTo>
                  <a:pt x="4507" y="2599427"/>
                </a:lnTo>
                <a:cubicBezTo>
                  <a:pt x="0" y="2549957"/>
                  <a:pt x="0" y="2504984"/>
                  <a:pt x="0" y="2460011"/>
                </a:cubicBezTo>
                <a:close/>
                <a:moveTo>
                  <a:pt x="1662122" y="2388054"/>
                </a:moveTo>
                <a:lnTo>
                  <a:pt x="1954905" y="2428530"/>
                </a:lnTo>
                <a:cubicBezTo>
                  <a:pt x="1950403" y="2460011"/>
                  <a:pt x="1950403" y="2491492"/>
                  <a:pt x="1950403" y="2522973"/>
                </a:cubicBezTo>
                <a:cubicBezTo>
                  <a:pt x="1950403" y="2540962"/>
                  <a:pt x="1950403" y="2558951"/>
                  <a:pt x="1950403" y="2576940"/>
                </a:cubicBezTo>
                <a:lnTo>
                  <a:pt x="1666624" y="2603924"/>
                </a:lnTo>
                <a:lnTo>
                  <a:pt x="1657615" y="2608421"/>
                </a:lnTo>
                <a:cubicBezTo>
                  <a:pt x="1657615" y="2581438"/>
                  <a:pt x="1653113" y="2554454"/>
                  <a:pt x="1653113" y="2527470"/>
                </a:cubicBezTo>
                <a:cubicBezTo>
                  <a:pt x="1653113" y="2482497"/>
                  <a:pt x="1657615" y="2433027"/>
                  <a:pt x="1662122" y="2388054"/>
                </a:cubicBezTo>
                <a:close/>
                <a:moveTo>
                  <a:pt x="1261229" y="2325092"/>
                </a:moveTo>
                <a:lnTo>
                  <a:pt x="1563025" y="2370065"/>
                </a:lnTo>
                <a:cubicBezTo>
                  <a:pt x="1558519" y="2419535"/>
                  <a:pt x="1554016" y="2473503"/>
                  <a:pt x="1554016" y="2522973"/>
                </a:cubicBezTo>
                <a:cubicBezTo>
                  <a:pt x="1554016" y="2554454"/>
                  <a:pt x="1554016" y="2585935"/>
                  <a:pt x="1558519" y="2617411"/>
                </a:cubicBezTo>
                <a:lnTo>
                  <a:pt x="1252220" y="2644400"/>
                </a:lnTo>
                <a:cubicBezTo>
                  <a:pt x="1247718" y="2603924"/>
                  <a:pt x="1247718" y="2563448"/>
                  <a:pt x="1247718" y="2522973"/>
                </a:cubicBezTo>
                <a:cubicBezTo>
                  <a:pt x="1247718" y="2455513"/>
                  <a:pt x="1252220" y="2392551"/>
                  <a:pt x="1261229" y="2325092"/>
                </a:cubicBezTo>
                <a:close/>
                <a:moveTo>
                  <a:pt x="869349" y="2271124"/>
                </a:moveTo>
                <a:lnTo>
                  <a:pt x="1162132" y="2311600"/>
                </a:lnTo>
                <a:cubicBezTo>
                  <a:pt x="1153124" y="2379059"/>
                  <a:pt x="1148621" y="2451016"/>
                  <a:pt x="1148621" y="2522973"/>
                </a:cubicBezTo>
                <a:cubicBezTo>
                  <a:pt x="1148621" y="2567946"/>
                  <a:pt x="1148621" y="2612919"/>
                  <a:pt x="1153124" y="2653390"/>
                </a:cubicBezTo>
                <a:lnTo>
                  <a:pt x="855834" y="2684871"/>
                </a:lnTo>
                <a:cubicBezTo>
                  <a:pt x="851332" y="2630908"/>
                  <a:pt x="851332" y="2576940"/>
                  <a:pt x="851332" y="2522973"/>
                </a:cubicBezTo>
                <a:cubicBezTo>
                  <a:pt x="851332" y="2437524"/>
                  <a:pt x="855834" y="2352076"/>
                  <a:pt x="869349" y="2271124"/>
                </a:cubicBezTo>
                <a:close/>
                <a:moveTo>
                  <a:pt x="360351" y="2230649"/>
                </a:moveTo>
                <a:lnTo>
                  <a:pt x="486474" y="2253135"/>
                </a:lnTo>
                <a:cubicBezTo>
                  <a:pt x="481972" y="2289114"/>
                  <a:pt x="477465" y="2329589"/>
                  <a:pt x="477465" y="2370065"/>
                </a:cubicBezTo>
                <a:lnTo>
                  <a:pt x="351342" y="2370065"/>
                </a:lnTo>
                <a:cubicBezTo>
                  <a:pt x="351342" y="2320595"/>
                  <a:pt x="355849" y="2275622"/>
                  <a:pt x="360351" y="2230649"/>
                </a:cubicBezTo>
                <a:close/>
                <a:moveTo>
                  <a:pt x="1635096" y="2136206"/>
                </a:moveTo>
                <a:lnTo>
                  <a:pt x="1644104" y="2140703"/>
                </a:lnTo>
                <a:lnTo>
                  <a:pt x="1914368" y="2235146"/>
                </a:lnTo>
                <a:cubicBezTo>
                  <a:pt x="1905359" y="2271124"/>
                  <a:pt x="1891843" y="2311600"/>
                  <a:pt x="1887341" y="2347578"/>
                </a:cubicBezTo>
                <a:lnTo>
                  <a:pt x="1594554" y="2307103"/>
                </a:lnTo>
                <a:cubicBezTo>
                  <a:pt x="1603562" y="2248638"/>
                  <a:pt x="1621580" y="2190173"/>
                  <a:pt x="1635096" y="2136206"/>
                </a:cubicBezTo>
                <a:close/>
                <a:moveTo>
                  <a:pt x="1153124" y="1974303"/>
                </a:moveTo>
                <a:lnTo>
                  <a:pt x="1441404" y="2077741"/>
                </a:lnTo>
                <a:cubicBezTo>
                  <a:pt x="1423387" y="2136206"/>
                  <a:pt x="1405369" y="2199168"/>
                  <a:pt x="1396361" y="2266627"/>
                </a:cubicBezTo>
                <a:lnTo>
                  <a:pt x="1094569" y="2221654"/>
                </a:lnTo>
                <a:cubicBezTo>
                  <a:pt x="1108080" y="2136206"/>
                  <a:pt x="1130604" y="2055254"/>
                  <a:pt x="1153124" y="1974303"/>
                </a:cubicBezTo>
                <a:close/>
                <a:moveTo>
                  <a:pt x="522509" y="1834887"/>
                </a:moveTo>
                <a:lnTo>
                  <a:pt x="720702" y="1906844"/>
                </a:lnTo>
                <a:cubicBezTo>
                  <a:pt x="702685" y="1965308"/>
                  <a:pt x="684667" y="2028270"/>
                  <a:pt x="675658" y="2091233"/>
                </a:cubicBezTo>
                <a:lnTo>
                  <a:pt x="468457" y="2059752"/>
                </a:lnTo>
                <a:cubicBezTo>
                  <a:pt x="481972" y="1983298"/>
                  <a:pt x="499990" y="1906844"/>
                  <a:pt x="522509" y="1834887"/>
                </a:cubicBezTo>
                <a:close/>
                <a:moveTo>
                  <a:pt x="3411143" y="1772380"/>
                </a:moveTo>
                <a:lnTo>
                  <a:pt x="3411143" y="1821235"/>
                </a:lnTo>
                <a:lnTo>
                  <a:pt x="3391807" y="1803406"/>
                </a:lnTo>
                <a:close/>
                <a:moveTo>
                  <a:pt x="1932385" y="1726952"/>
                </a:moveTo>
                <a:lnTo>
                  <a:pt x="1959411" y="1753936"/>
                </a:lnTo>
                <a:lnTo>
                  <a:pt x="2148595" y="1933827"/>
                </a:lnTo>
                <a:cubicBezTo>
                  <a:pt x="2081032" y="2010281"/>
                  <a:pt x="2022473" y="2100227"/>
                  <a:pt x="1986438" y="2199168"/>
                </a:cubicBezTo>
                <a:lnTo>
                  <a:pt x="1716174" y="2104725"/>
                </a:lnTo>
                <a:lnTo>
                  <a:pt x="1702663" y="2100227"/>
                </a:lnTo>
                <a:cubicBezTo>
                  <a:pt x="1756711" y="1960811"/>
                  <a:pt x="1833288" y="1834887"/>
                  <a:pt x="1932385" y="1726952"/>
                </a:cubicBezTo>
                <a:close/>
                <a:moveTo>
                  <a:pt x="2103552" y="1529071"/>
                </a:moveTo>
                <a:lnTo>
                  <a:pt x="2126076" y="1560552"/>
                </a:lnTo>
                <a:lnTo>
                  <a:pt x="2274718" y="1771925"/>
                </a:lnTo>
                <a:cubicBezTo>
                  <a:pt x="2247692" y="1789914"/>
                  <a:pt x="2220666" y="1816898"/>
                  <a:pt x="2198146" y="1839384"/>
                </a:cubicBezTo>
                <a:lnTo>
                  <a:pt x="2008957" y="1659492"/>
                </a:lnTo>
                <a:lnTo>
                  <a:pt x="1981931" y="1632509"/>
                </a:lnTo>
                <a:cubicBezTo>
                  <a:pt x="2017971" y="1596530"/>
                  <a:pt x="2058508" y="1560552"/>
                  <a:pt x="2103552" y="1529071"/>
                </a:cubicBezTo>
                <a:close/>
                <a:moveTo>
                  <a:pt x="1563025" y="1448120"/>
                </a:moveTo>
                <a:lnTo>
                  <a:pt x="1756711" y="1637006"/>
                </a:lnTo>
                <a:cubicBezTo>
                  <a:pt x="1662122" y="1740444"/>
                  <a:pt x="1585549" y="1861871"/>
                  <a:pt x="1535999" y="1996789"/>
                </a:cubicBezTo>
                <a:lnTo>
                  <a:pt x="1279251" y="1906844"/>
                </a:lnTo>
                <a:cubicBezTo>
                  <a:pt x="1342313" y="1740444"/>
                  <a:pt x="1441404" y="1583038"/>
                  <a:pt x="1563025" y="1448120"/>
                </a:cubicBezTo>
                <a:close/>
                <a:moveTo>
                  <a:pt x="2517955" y="1371670"/>
                </a:moveTo>
                <a:lnTo>
                  <a:pt x="2522457" y="1389659"/>
                </a:lnTo>
                <a:lnTo>
                  <a:pt x="2581017" y="1659492"/>
                </a:lnTo>
                <a:cubicBezTo>
                  <a:pt x="2513453" y="1677482"/>
                  <a:pt x="2450392" y="1704465"/>
                  <a:pt x="2391833" y="1735946"/>
                </a:cubicBezTo>
                <a:lnTo>
                  <a:pt x="2247692" y="1479601"/>
                </a:lnTo>
                <a:cubicBezTo>
                  <a:pt x="2333278" y="1434632"/>
                  <a:pt x="2423365" y="1398654"/>
                  <a:pt x="2517955" y="1371670"/>
                </a:cubicBezTo>
                <a:close/>
                <a:moveTo>
                  <a:pt x="3103526" y="1362676"/>
                </a:moveTo>
                <a:cubicBezTo>
                  <a:pt x="3201499" y="1386287"/>
                  <a:pt x="3291869" y="1420014"/>
                  <a:pt x="3374636" y="1465758"/>
                </a:cubicBezTo>
                <a:lnTo>
                  <a:pt x="3411143" y="1488428"/>
                </a:lnTo>
                <a:lnTo>
                  <a:pt x="3411143" y="1585431"/>
                </a:lnTo>
                <a:lnTo>
                  <a:pt x="3297217" y="1767427"/>
                </a:lnTo>
                <a:cubicBezTo>
                  <a:pt x="3220641" y="1717957"/>
                  <a:pt x="3135054" y="1677482"/>
                  <a:pt x="3040464" y="1654995"/>
                </a:cubicBezTo>
                <a:lnTo>
                  <a:pt x="3099024" y="1394157"/>
                </a:lnTo>
                <a:close/>
                <a:moveTo>
                  <a:pt x="2815245" y="1326697"/>
                </a:moveTo>
                <a:cubicBezTo>
                  <a:pt x="2896324" y="1326697"/>
                  <a:pt x="2968394" y="1331195"/>
                  <a:pt x="3035962" y="1344687"/>
                </a:cubicBezTo>
                <a:lnTo>
                  <a:pt x="3031455" y="1371670"/>
                </a:lnTo>
                <a:lnTo>
                  <a:pt x="2972896" y="1637006"/>
                </a:lnTo>
                <a:cubicBezTo>
                  <a:pt x="2927852" y="1628011"/>
                  <a:pt x="2873804" y="1623514"/>
                  <a:pt x="2819747" y="1623514"/>
                </a:cubicBezTo>
                <a:cubicBezTo>
                  <a:pt x="2761192" y="1623514"/>
                  <a:pt x="2702633" y="1628011"/>
                  <a:pt x="2644078" y="1641503"/>
                </a:cubicBezTo>
                <a:lnTo>
                  <a:pt x="2585523" y="1371670"/>
                </a:lnTo>
                <a:lnTo>
                  <a:pt x="2581017" y="1353681"/>
                </a:lnTo>
                <a:cubicBezTo>
                  <a:pt x="2657589" y="1340189"/>
                  <a:pt x="2738673" y="1331195"/>
                  <a:pt x="2815245" y="1326697"/>
                </a:cubicBezTo>
                <a:close/>
                <a:moveTo>
                  <a:pt x="1882839" y="1196276"/>
                </a:moveTo>
                <a:lnTo>
                  <a:pt x="2058508" y="1443622"/>
                </a:lnTo>
                <a:cubicBezTo>
                  <a:pt x="2008957" y="1479601"/>
                  <a:pt x="1963913" y="1520076"/>
                  <a:pt x="1923376" y="1560552"/>
                </a:cubicBezTo>
                <a:lnTo>
                  <a:pt x="1707166" y="1349184"/>
                </a:lnTo>
                <a:cubicBezTo>
                  <a:pt x="1761218" y="1295216"/>
                  <a:pt x="1819777" y="1241249"/>
                  <a:pt x="1882839" y="1196276"/>
                </a:cubicBezTo>
                <a:close/>
                <a:moveTo>
                  <a:pt x="1193665" y="1088341"/>
                </a:moveTo>
                <a:lnTo>
                  <a:pt x="1391858" y="1277227"/>
                </a:lnTo>
                <a:cubicBezTo>
                  <a:pt x="1256727" y="1425638"/>
                  <a:pt x="1148621" y="1596530"/>
                  <a:pt x="1076551" y="1789914"/>
                </a:cubicBezTo>
                <a:lnTo>
                  <a:pt x="815297" y="1699968"/>
                </a:lnTo>
                <a:cubicBezTo>
                  <a:pt x="900878" y="1470606"/>
                  <a:pt x="1027005" y="1263735"/>
                  <a:pt x="1193665" y="1088341"/>
                </a:cubicBezTo>
                <a:close/>
                <a:moveTo>
                  <a:pt x="648632" y="1052362"/>
                </a:moveTo>
                <a:lnTo>
                  <a:pt x="738720" y="1115325"/>
                </a:lnTo>
                <a:cubicBezTo>
                  <a:pt x="720702" y="1142308"/>
                  <a:pt x="702689" y="1173789"/>
                  <a:pt x="689174" y="1205270"/>
                </a:cubicBezTo>
                <a:lnTo>
                  <a:pt x="590077" y="1160297"/>
                </a:lnTo>
                <a:cubicBezTo>
                  <a:pt x="608095" y="1119822"/>
                  <a:pt x="626112" y="1083843"/>
                  <a:pt x="648632" y="1052362"/>
                </a:cubicBezTo>
                <a:close/>
                <a:moveTo>
                  <a:pt x="3189112" y="966914"/>
                </a:moveTo>
                <a:cubicBezTo>
                  <a:pt x="3261182" y="984903"/>
                  <a:pt x="3333252" y="1007389"/>
                  <a:pt x="3400815" y="1034373"/>
                </a:cubicBezTo>
                <a:lnTo>
                  <a:pt x="3411143" y="1039057"/>
                </a:lnTo>
                <a:lnTo>
                  <a:pt x="3411143" y="1373204"/>
                </a:lnTo>
                <a:lnTo>
                  <a:pt x="3324805" y="1330071"/>
                </a:lnTo>
                <a:cubicBezTo>
                  <a:pt x="3261180" y="1301962"/>
                  <a:pt x="3193614" y="1279476"/>
                  <a:pt x="3121543" y="1263735"/>
                </a:cubicBezTo>
                <a:close/>
                <a:moveTo>
                  <a:pt x="2405348" y="935433"/>
                </a:moveTo>
                <a:lnTo>
                  <a:pt x="2472911" y="1232254"/>
                </a:lnTo>
                <a:cubicBezTo>
                  <a:pt x="2369308" y="1259238"/>
                  <a:pt x="2270216" y="1299714"/>
                  <a:pt x="2175622" y="1349184"/>
                </a:cubicBezTo>
                <a:lnTo>
                  <a:pt x="2022473" y="1083843"/>
                </a:lnTo>
                <a:cubicBezTo>
                  <a:pt x="2144089" y="1016384"/>
                  <a:pt x="2270216" y="966914"/>
                  <a:pt x="2405348" y="935433"/>
                </a:cubicBezTo>
                <a:close/>
                <a:moveTo>
                  <a:pt x="1635095" y="863476"/>
                </a:moveTo>
                <a:lnTo>
                  <a:pt x="1761218" y="1038871"/>
                </a:lnTo>
                <a:cubicBezTo>
                  <a:pt x="1711668" y="1074849"/>
                  <a:pt x="1666624" y="1115325"/>
                  <a:pt x="1621580" y="1160297"/>
                </a:cubicBezTo>
                <a:lnTo>
                  <a:pt x="1468430" y="1011887"/>
                </a:lnTo>
                <a:cubicBezTo>
                  <a:pt x="1522488" y="957919"/>
                  <a:pt x="1576536" y="908449"/>
                  <a:pt x="1635095" y="863476"/>
                </a:cubicBezTo>
                <a:close/>
                <a:moveTo>
                  <a:pt x="2815245" y="782525"/>
                </a:moveTo>
                <a:cubicBezTo>
                  <a:pt x="2918848" y="782525"/>
                  <a:pt x="3022447" y="791519"/>
                  <a:pt x="3121543" y="814006"/>
                </a:cubicBezTo>
                <a:lnTo>
                  <a:pt x="3053980" y="1110827"/>
                </a:lnTo>
                <a:cubicBezTo>
                  <a:pt x="2977403" y="1097335"/>
                  <a:pt x="2900831" y="1092838"/>
                  <a:pt x="2815245" y="1092838"/>
                </a:cubicBezTo>
                <a:cubicBezTo>
                  <a:pt x="2725157" y="1092838"/>
                  <a:pt x="2635069" y="1101833"/>
                  <a:pt x="2553990" y="1119822"/>
                </a:cubicBezTo>
                <a:lnTo>
                  <a:pt x="2486427" y="818503"/>
                </a:lnTo>
                <a:cubicBezTo>
                  <a:pt x="2594528" y="796017"/>
                  <a:pt x="2702633" y="782525"/>
                  <a:pt x="2815245" y="782525"/>
                </a:cubicBezTo>
                <a:close/>
                <a:moveTo>
                  <a:pt x="3310728" y="562157"/>
                </a:moveTo>
                <a:lnTo>
                  <a:pt x="3411143" y="589187"/>
                </a:lnTo>
                <a:lnTo>
                  <a:pt x="3411143" y="856007"/>
                </a:lnTo>
                <a:lnTo>
                  <a:pt x="3351268" y="835368"/>
                </a:lnTo>
                <a:cubicBezTo>
                  <a:pt x="3319737" y="825249"/>
                  <a:pt x="3288206" y="816254"/>
                  <a:pt x="3256675" y="809508"/>
                </a:cubicBezTo>
                <a:close/>
                <a:moveTo>
                  <a:pt x="1427894" y="499195"/>
                </a:moveTo>
                <a:lnTo>
                  <a:pt x="1508972" y="643109"/>
                </a:lnTo>
                <a:cubicBezTo>
                  <a:pt x="1450418" y="683584"/>
                  <a:pt x="1396360" y="724060"/>
                  <a:pt x="1346814" y="773530"/>
                </a:cubicBezTo>
                <a:lnTo>
                  <a:pt x="1229700" y="656600"/>
                </a:lnTo>
                <a:cubicBezTo>
                  <a:pt x="1288255" y="598136"/>
                  <a:pt x="1355823" y="544168"/>
                  <a:pt x="1427894" y="499195"/>
                </a:cubicBezTo>
                <a:close/>
                <a:moveTo>
                  <a:pt x="2306251" y="476709"/>
                </a:moveTo>
                <a:lnTo>
                  <a:pt x="2369308" y="769033"/>
                </a:lnTo>
                <a:cubicBezTo>
                  <a:pt x="2225173" y="805011"/>
                  <a:pt x="2085534" y="858979"/>
                  <a:pt x="1959411" y="930935"/>
                </a:cubicBezTo>
                <a:lnTo>
                  <a:pt x="1810769" y="670092"/>
                </a:lnTo>
                <a:cubicBezTo>
                  <a:pt x="1963913" y="584644"/>
                  <a:pt x="2130578" y="517184"/>
                  <a:pt x="2306251" y="476709"/>
                </a:cubicBezTo>
                <a:close/>
                <a:moveTo>
                  <a:pt x="2887315" y="454227"/>
                </a:moveTo>
                <a:cubicBezTo>
                  <a:pt x="2977403" y="454227"/>
                  <a:pt x="3062984" y="463221"/>
                  <a:pt x="3148570" y="481211"/>
                </a:cubicBezTo>
                <a:lnTo>
                  <a:pt x="3103526" y="679087"/>
                </a:lnTo>
                <a:cubicBezTo>
                  <a:pt x="3031455" y="665595"/>
                  <a:pt x="2959385" y="656600"/>
                  <a:pt x="2887315" y="656600"/>
                </a:cubicBezTo>
                <a:close/>
                <a:moveTo>
                  <a:pt x="2779210" y="202378"/>
                </a:moveTo>
                <a:lnTo>
                  <a:pt x="2779210" y="449730"/>
                </a:lnTo>
                <a:cubicBezTo>
                  <a:pt x="2684615" y="449730"/>
                  <a:pt x="2594528" y="463221"/>
                  <a:pt x="2504440" y="481211"/>
                </a:cubicBezTo>
                <a:lnTo>
                  <a:pt x="2450392" y="238357"/>
                </a:lnTo>
                <a:cubicBezTo>
                  <a:pt x="2558497" y="215870"/>
                  <a:pt x="2666603" y="202378"/>
                  <a:pt x="2779210" y="202378"/>
                </a:cubicBezTo>
                <a:close/>
                <a:moveTo>
                  <a:pt x="1639602" y="0"/>
                </a:moveTo>
                <a:lnTo>
                  <a:pt x="1689148" y="98941"/>
                </a:lnTo>
                <a:cubicBezTo>
                  <a:pt x="1657620" y="112432"/>
                  <a:pt x="1630593" y="130422"/>
                  <a:pt x="1603562" y="152908"/>
                </a:cubicBezTo>
                <a:lnTo>
                  <a:pt x="1535999" y="62962"/>
                </a:lnTo>
                <a:cubicBezTo>
                  <a:pt x="1567532" y="40476"/>
                  <a:pt x="1603562" y="17989"/>
                  <a:pt x="1639602" y="0"/>
                </a:cubicBezTo>
                <a:close/>
              </a:path>
            </a:pathLst>
          </a:custGeom>
          <a:solidFill>
            <a:schemeClr val="bg1">
              <a:alpha val="20538"/>
            </a:schemeClr>
          </a:solidFill>
          <a:ln w="9525" cap="flat">
            <a:noFill/>
            <a:prstDash val="solid"/>
            <a:miter/>
          </a:ln>
        </p:spPr>
        <p:txBody>
          <a:bodyPr rtlCol="0" anchor="ctr"/>
          <a:lstStyle/>
          <a:p>
            <a:endParaRPr lang="en-US"/>
          </a:p>
        </p:txBody>
      </p:sp>
      <p:sp>
        <p:nvSpPr>
          <p:cNvPr id="6" name="Text Placeholder 25">
            <a:extLst>
              <a:ext uri="{FF2B5EF4-FFF2-40B4-BE49-F238E27FC236}">
                <a16:creationId xmlns:a16="http://schemas.microsoft.com/office/drawing/2014/main" id="{AD61217D-D3A7-8E93-6AF9-E48FE0C42D37}"/>
              </a:ext>
            </a:extLst>
          </p:cNvPr>
          <p:cNvSpPr>
            <a:spLocks noGrp="1"/>
          </p:cNvSpPr>
          <p:nvPr>
            <p:ph type="body" sz="quarter" idx="37" hasCustomPrompt="1"/>
          </p:nvPr>
        </p:nvSpPr>
        <p:spPr>
          <a:xfrm>
            <a:off x="5791440" y="3683440"/>
            <a:ext cx="700387" cy="566443"/>
          </a:xfrm>
          <a:prstGeom prst="rect">
            <a:avLst/>
          </a:prstGeom>
          <a:noFill/>
        </p:spPr>
        <p:txBody>
          <a:bodyPr anchor="ctr">
            <a:noAutofit/>
          </a:bodyPr>
          <a:lstStyle>
            <a:lvl1pPr marL="0" indent="0" algn="ctr">
              <a:buNone/>
              <a:defRPr sz="3200" b="1" baseline="0">
                <a:solidFill>
                  <a:srgbClr val="60BA47"/>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03</a:t>
            </a:r>
          </a:p>
        </p:txBody>
      </p:sp>
      <p:sp>
        <p:nvSpPr>
          <p:cNvPr id="7" name="Text Placeholder 25">
            <a:extLst>
              <a:ext uri="{FF2B5EF4-FFF2-40B4-BE49-F238E27FC236}">
                <a16:creationId xmlns:a16="http://schemas.microsoft.com/office/drawing/2014/main" id="{53F0C958-3A48-AC04-7378-96CA88E4D290}"/>
              </a:ext>
            </a:extLst>
          </p:cNvPr>
          <p:cNvSpPr>
            <a:spLocks noGrp="1"/>
          </p:cNvSpPr>
          <p:nvPr>
            <p:ph type="body" sz="quarter" idx="38" hasCustomPrompt="1"/>
          </p:nvPr>
        </p:nvSpPr>
        <p:spPr>
          <a:xfrm>
            <a:off x="6626736" y="3683441"/>
            <a:ext cx="4541325" cy="566444"/>
          </a:xfrm>
          <a:prstGeom prst="rect">
            <a:avLst/>
          </a:prstGeom>
        </p:spPr>
        <p:txBody>
          <a:bodyPr anchor="ctr">
            <a:noAutofit/>
          </a:bodyPr>
          <a:lstStyle>
            <a:lvl1pPr marL="0" indent="0" algn="l">
              <a:lnSpc>
                <a:spcPct val="100000"/>
              </a:lnSpc>
              <a:spcBef>
                <a:spcPts val="0"/>
              </a:spcBef>
              <a:buNone/>
              <a:defRPr sz="2200" baseline="0">
                <a:solidFill>
                  <a:srgbClr val="09465E"/>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8" name="Text Placeholder 25">
            <a:extLst>
              <a:ext uri="{FF2B5EF4-FFF2-40B4-BE49-F238E27FC236}">
                <a16:creationId xmlns:a16="http://schemas.microsoft.com/office/drawing/2014/main" id="{C72BD1BD-4041-36A1-3441-02AF7AA7E5D1}"/>
              </a:ext>
            </a:extLst>
          </p:cNvPr>
          <p:cNvSpPr>
            <a:spLocks noGrp="1"/>
          </p:cNvSpPr>
          <p:nvPr>
            <p:ph type="body" sz="quarter" idx="39" hasCustomPrompt="1"/>
          </p:nvPr>
        </p:nvSpPr>
        <p:spPr>
          <a:xfrm>
            <a:off x="5791440" y="4265766"/>
            <a:ext cx="700387" cy="566443"/>
          </a:xfrm>
          <a:prstGeom prst="rect">
            <a:avLst/>
          </a:prstGeom>
          <a:noFill/>
        </p:spPr>
        <p:txBody>
          <a:bodyPr anchor="ctr">
            <a:noAutofit/>
          </a:bodyPr>
          <a:lstStyle>
            <a:lvl1pPr marL="0" indent="0" algn="ctr">
              <a:buNone/>
              <a:defRPr sz="3200" b="1" baseline="0">
                <a:solidFill>
                  <a:srgbClr val="60BA47"/>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04</a:t>
            </a:r>
          </a:p>
        </p:txBody>
      </p:sp>
      <p:sp>
        <p:nvSpPr>
          <p:cNvPr id="9" name="Text Placeholder 25">
            <a:extLst>
              <a:ext uri="{FF2B5EF4-FFF2-40B4-BE49-F238E27FC236}">
                <a16:creationId xmlns:a16="http://schemas.microsoft.com/office/drawing/2014/main" id="{7D86A38E-F98E-16CE-B993-045E36A6F65C}"/>
              </a:ext>
            </a:extLst>
          </p:cNvPr>
          <p:cNvSpPr>
            <a:spLocks noGrp="1"/>
          </p:cNvSpPr>
          <p:nvPr>
            <p:ph type="body" sz="quarter" idx="40" hasCustomPrompt="1"/>
          </p:nvPr>
        </p:nvSpPr>
        <p:spPr>
          <a:xfrm>
            <a:off x="6626736" y="4265767"/>
            <a:ext cx="4541325" cy="566444"/>
          </a:xfrm>
          <a:prstGeom prst="rect">
            <a:avLst/>
          </a:prstGeom>
        </p:spPr>
        <p:txBody>
          <a:bodyPr anchor="ctr">
            <a:noAutofit/>
          </a:bodyPr>
          <a:lstStyle>
            <a:lvl1pPr marL="0" indent="0" algn="l">
              <a:lnSpc>
                <a:spcPct val="100000"/>
              </a:lnSpc>
              <a:spcBef>
                <a:spcPts val="0"/>
              </a:spcBef>
              <a:buNone/>
              <a:defRPr sz="2200" baseline="0">
                <a:solidFill>
                  <a:srgbClr val="09465E"/>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10" name="Text Placeholder 25">
            <a:extLst>
              <a:ext uri="{FF2B5EF4-FFF2-40B4-BE49-F238E27FC236}">
                <a16:creationId xmlns:a16="http://schemas.microsoft.com/office/drawing/2014/main" id="{9639DD67-C9E4-F4F9-0963-B3F5AE296FC4}"/>
              </a:ext>
            </a:extLst>
          </p:cNvPr>
          <p:cNvSpPr>
            <a:spLocks noGrp="1"/>
          </p:cNvSpPr>
          <p:nvPr>
            <p:ph type="body" sz="quarter" idx="41" hasCustomPrompt="1"/>
          </p:nvPr>
        </p:nvSpPr>
        <p:spPr>
          <a:xfrm>
            <a:off x="5791440" y="4844865"/>
            <a:ext cx="700387" cy="566443"/>
          </a:xfrm>
          <a:prstGeom prst="rect">
            <a:avLst/>
          </a:prstGeom>
          <a:noFill/>
        </p:spPr>
        <p:txBody>
          <a:bodyPr anchor="ctr">
            <a:noAutofit/>
          </a:bodyPr>
          <a:lstStyle>
            <a:lvl1pPr marL="0" indent="0" algn="ctr">
              <a:buNone/>
              <a:defRPr sz="3200" b="1" baseline="0">
                <a:solidFill>
                  <a:srgbClr val="60BA47"/>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05</a:t>
            </a:r>
          </a:p>
        </p:txBody>
      </p:sp>
      <p:sp>
        <p:nvSpPr>
          <p:cNvPr id="14" name="Text Placeholder 25">
            <a:extLst>
              <a:ext uri="{FF2B5EF4-FFF2-40B4-BE49-F238E27FC236}">
                <a16:creationId xmlns:a16="http://schemas.microsoft.com/office/drawing/2014/main" id="{05F38C23-D687-5609-D846-15F4D82A98A9}"/>
              </a:ext>
            </a:extLst>
          </p:cNvPr>
          <p:cNvSpPr>
            <a:spLocks noGrp="1"/>
          </p:cNvSpPr>
          <p:nvPr>
            <p:ph type="body" sz="quarter" idx="42" hasCustomPrompt="1"/>
          </p:nvPr>
        </p:nvSpPr>
        <p:spPr>
          <a:xfrm>
            <a:off x="6626736" y="4844866"/>
            <a:ext cx="4541325" cy="566444"/>
          </a:xfrm>
          <a:prstGeom prst="rect">
            <a:avLst/>
          </a:prstGeom>
        </p:spPr>
        <p:txBody>
          <a:bodyPr anchor="ctr">
            <a:noAutofit/>
          </a:bodyPr>
          <a:lstStyle>
            <a:lvl1pPr marL="0" indent="0" algn="l">
              <a:lnSpc>
                <a:spcPct val="100000"/>
              </a:lnSpc>
              <a:spcBef>
                <a:spcPts val="0"/>
              </a:spcBef>
              <a:buNone/>
              <a:defRPr sz="2200" baseline="0">
                <a:solidFill>
                  <a:srgbClr val="09465E"/>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21" name="Text Placeholder 17">
            <a:extLst>
              <a:ext uri="{FF2B5EF4-FFF2-40B4-BE49-F238E27FC236}">
                <a16:creationId xmlns:a16="http://schemas.microsoft.com/office/drawing/2014/main" id="{575752C6-6689-9483-15F3-9BE36042DFAB}"/>
              </a:ext>
            </a:extLst>
          </p:cNvPr>
          <p:cNvSpPr>
            <a:spLocks noGrp="1"/>
          </p:cNvSpPr>
          <p:nvPr>
            <p:ph type="body" sz="quarter" idx="18" hasCustomPrompt="1"/>
          </p:nvPr>
        </p:nvSpPr>
        <p:spPr>
          <a:xfrm>
            <a:off x="482925" y="1785938"/>
            <a:ext cx="4360537" cy="4057649"/>
          </a:xfrm>
          <a:prstGeom prst="rect">
            <a:avLst/>
          </a:prstGeom>
        </p:spPr>
        <p:txBody>
          <a:bodyPr/>
          <a:lstStyle>
            <a:lvl1pPr algn="l">
              <a:buNone/>
              <a:defRPr sz="2400" b="0"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Click to type…</a:t>
            </a:r>
            <a:endParaRPr lang="en-US" dirty="0"/>
          </a:p>
        </p:txBody>
      </p:sp>
      <p:sp>
        <p:nvSpPr>
          <p:cNvPr id="3" name="TextBox 2">
            <a:extLst>
              <a:ext uri="{FF2B5EF4-FFF2-40B4-BE49-F238E27FC236}">
                <a16:creationId xmlns:a16="http://schemas.microsoft.com/office/drawing/2014/main" id="{C30BEF09-6B78-DC3B-0A46-A016AD33674F}"/>
              </a:ext>
            </a:extLst>
          </p:cNvPr>
          <p:cNvSpPr txBox="1"/>
          <p:nvPr userDrawn="1"/>
        </p:nvSpPr>
        <p:spPr>
          <a:xfrm>
            <a:off x="7141497" y="5674814"/>
            <a:ext cx="4346692" cy="364587"/>
          </a:xfrm>
          <a:prstGeom prst="rect">
            <a:avLst/>
          </a:prstGeom>
          <a:noFill/>
        </p:spPr>
        <p:txBody>
          <a:bodyPr wrap="square">
            <a:spAutoFit/>
          </a:bodyPr>
          <a:lstStyle/>
          <a:p>
            <a:pPr marL="0" marR="0" indent="0" algn="just" defTabSz="457200" rtl="0" eaLnBrk="1" fontAlgn="auto" latinLnBrk="0" hangingPunct="0">
              <a:lnSpc>
                <a:spcPts val="660"/>
              </a:lnSpc>
              <a:spcBef>
                <a:spcPts val="0"/>
              </a:spcBef>
              <a:spcAft>
                <a:spcPts val="0"/>
              </a:spcAft>
              <a:buClrTx/>
              <a:buSzTx/>
              <a:buFontTx/>
              <a:buNone/>
              <a:tabLst/>
              <a:defRPr/>
            </a:pPr>
            <a:r>
              <a:rPr lang="en-US" sz="600" kern="1200" dirty="0">
                <a:solidFill>
                  <a:srgbClr val="0C4659"/>
                </a:solidFill>
                <a:effectLst/>
                <a:latin typeface="Calibri" panose="020F0502020204030204" pitchFamily="34" charset="0"/>
                <a:ea typeface="Open Sans" panose="020B0606030504020204" pitchFamily="34" charset="0"/>
                <a:cs typeface="Calibri" panose="020F0502020204030204" pitchFamily="34" charset="0"/>
              </a:rPr>
              <a:t>Funded by the European Union. Views and opinions expressed are however those of the author(s) only and do not necessarily reflect those of the European Union or the European Education and Culture Executive Agency (EACEA). Neither the European Union nor EACEA can be held responsible for them.</a:t>
            </a:r>
            <a:endParaRPr lang="en-IE" sz="600" dirty="0">
              <a:solidFill>
                <a:srgbClr val="0C4659"/>
              </a:solidFill>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5" name="Picture 4">
            <a:extLst>
              <a:ext uri="{FF2B5EF4-FFF2-40B4-BE49-F238E27FC236}">
                <a16:creationId xmlns:a16="http://schemas.microsoft.com/office/drawing/2014/main" id="{106A309A-E52C-0A55-8622-944C1082F2EC}"/>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470902" y="5674812"/>
            <a:ext cx="1667896" cy="371393"/>
          </a:xfrm>
          <a:prstGeom prst="rect">
            <a:avLst/>
          </a:prstGeom>
        </p:spPr>
      </p:pic>
      <p:pic>
        <p:nvPicPr>
          <p:cNvPr id="11" name="Picture 10" descr="A grey and black sign with a person in a circle&#10;&#10;AI-generated content may be incorrect.">
            <a:extLst>
              <a:ext uri="{FF2B5EF4-FFF2-40B4-BE49-F238E27FC236}">
                <a16:creationId xmlns:a16="http://schemas.microsoft.com/office/drawing/2014/main" id="{4560149A-1B38-4A21-B478-E78CBF27E484}"/>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5512370" y="6181436"/>
            <a:ext cx="869046" cy="317063"/>
          </a:xfrm>
          <a:prstGeom prst="rect">
            <a:avLst/>
          </a:prstGeom>
        </p:spPr>
      </p:pic>
      <p:sp>
        <p:nvSpPr>
          <p:cNvPr id="12" name="TextBox 11">
            <a:extLst>
              <a:ext uri="{FF2B5EF4-FFF2-40B4-BE49-F238E27FC236}">
                <a16:creationId xmlns:a16="http://schemas.microsoft.com/office/drawing/2014/main" id="{5172B193-B191-DBD8-36A9-7B98240E13CE}"/>
              </a:ext>
            </a:extLst>
          </p:cNvPr>
          <p:cNvSpPr txBox="1"/>
          <p:nvPr userDrawn="1"/>
        </p:nvSpPr>
        <p:spPr>
          <a:xfrm>
            <a:off x="7138798" y="6117122"/>
            <a:ext cx="4325243"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just"/>
            <a:r>
              <a:rPr lang="en-IE" sz="600" dirty="0">
                <a:solidFill>
                  <a:srgbClr val="0B3A5B"/>
                </a:solidFill>
              </a:rPr>
              <a:t>This license enables </a:t>
            </a:r>
            <a:r>
              <a:rPr lang="en-IE" sz="600" dirty="0" err="1">
                <a:solidFill>
                  <a:srgbClr val="0B3A5B"/>
                </a:solidFill>
              </a:rPr>
              <a:t>reusers</a:t>
            </a:r>
            <a:r>
              <a:rPr lang="en-IE" sz="600" dirty="0">
                <a:solidFill>
                  <a:srgbClr val="0B3A5B"/>
                </a:solidFill>
              </a:rPr>
              <a:t> to distribute, remix, adapt, and build upon the material in any medium or format, so long as </a:t>
            </a:r>
            <a:r>
              <a:rPr lang="en-US" sz="600" dirty="0">
                <a:solidFill>
                  <a:srgbClr val="0B3A5B"/>
                </a:solidFill>
              </a:rPr>
              <a:t>attribution is given to the creator. The license allows for commercial use. CC BY includes the following elements:</a:t>
            </a:r>
          </a:p>
          <a:p>
            <a:pPr algn="just"/>
            <a:r>
              <a:rPr lang="en-US" sz="600" dirty="0">
                <a:solidFill>
                  <a:srgbClr val="0B3A5B"/>
                </a:solidFill>
              </a:rPr>
              <a:t>BY: credit must be given to the creator.</a:t>
            </a:r>
            <a:endParaRPr lang="en-US" sz="600" dirty="0">
              <a:solidFill>
                <a:srgbClr val="0B3A5B"/>
              </a:solidFill>
              <a:ea typeface="Calibri"/>
              <a:cs typeface="Calibri"/>
            </a:endParaRPr>
          </a:p>
        </p:txBody>
      </p:sp>
    </p:spTree>
    <p:extLst>
      <p:ext uri="{BB962C8B-B14F-4D97-AF65-F5344CB8AC3E}">
        <p14:creationId xmlns:p14="http://schemas.microsoft.com/office/powerpoint/2010/main" val="257162756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1_Content Slide - Navy">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28A2B8D5-B1A8-DD47-B5C1-C990227310BE}"/>
              </a:ext>
            </a:extLst>
          </p:cNvPr>
          <p:cNvSpPr/>
          <p:nvPr userDrawn="1"/>
        </p:nvSpPr>
        <p:spPr>
          <a:xfrm flipV="1">
            <a:off x="0" y="-2"/>
            <a:ext cx="1378111" cy="6858002"/>
          </a:xfrm>
          <a:prstGeom prst="rect">
            <a:avLst/>
          </a:prstGeom>
          <a:solidFill>
            <a:srgbClr val="0946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 Placeholder 25">
            <a:extLst>
              <a:ext uri="{FF2B5EF4-FFF2-40B4-BE49-F238E27FC236}">
                <a16:creationId xmlns:a16="http://schemas.microsoft.com/office/drawing/2014/main" id="{B6FBFE60-B12C-7249-80E7-36657FB982C5}"/>
              </a:ext>
            </a:extLst>
          </p:cNvPr>
          <p:cNvSpPr>
            <a:spLocks noGrp="1"/>
          </p:cNvSpPr>
          <p:nvPr userDrawn="1">
            <p:ph type="body" sz="quarter" idx="15" hasCustomPrompt="1"/>
          </p:nvPr>
        </p:nvSpPr>
        <p:spPr>
          <a:xfrm>
            <a:off x="2267191" y="2545559"/>
            <a:ext cx="700387" cy="566443"/>
          </a:xfrm>
          <a:prstGeom prst="rect">
            <a:avLst/>
          </a:prstGeom>
          <a:noFill/>
        </p:spPr>
        <p:txBody>
          <a:bodyPr anchor="ctr">
            <a:noAutofit/>
          </a:bodyPr>
          <a:lstStyle>
            <a:lvl1pPr marL="0" indent="0" algn="ctr">
              <a:buNone/>
              <a:defRPr sz="3200" b="1" baseline="0">
                <a:solidFill>
                  <a:srgbClr val="60BA47"/>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01</a:t>
            </a:r>
          </a:p>
        </p:txBody>
      </p:sp>
      <p:sp>
        <p:nvSpPr>
          <p:cNvPr id="28" name="Text Placeholder 25">
            <a:extLst>
              <a:ext uri="{FF2B5EF4-FFF2-40B4-BE49-F238E27FC236}">
                <a16:creationId xmlns:a16="http://schemas.microsoft.com/office/drawing/2014/main" id="{AD37810F-17D1-864F-A250-E42663BBD06E}"/>
              </a:ext>
            </a:extLst>
          </p:cNvPr>
          <p:cNvSpPr>
            <a:spLocks noGrp="1"/>
          </p:cNvSpPr>
          <p:nvPr userDrawn="1">
            <p:ph type="body" sz="quarter" idx="14" hasCustomPrompt="1"/>
          </p:nvPr>
        </p:nvSpPr>
        <p:spPr>
          <a:xfrm>
            <a:off x="3102488" y="2545560"/>
            <a:ext cx="7646734" cy="566444"/>
          </a:xfrm>
          <a:prstGeom prst="rect">
            <a:avLst/>
          </a:prstGeom>
        </p:spPr>
        <p:txBody>
          <a:bodyPr anchor="ctr">
            <a:noAutofit/>
          </a:bodyPr>
          <a:lstStyle>
            <a:lvl1pPr marL="0" indent="0" algn="l">
              <a:lnSpc>
                <a:spcPct val="100000"/>
              </a:lnSpc>
              <a:spcBef>
                <a:spcPts val="0"/>
              </a:spcBef>
              <a:buNone/>
              <a:defRPr sz="2200" baseline="0">
                <a:solidFill>
                  <a:srgbClr val="09465E"/>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61" name="Text Placeholder 25">
            <a:extLst>
              <a:ext uri="{FF2B5EF4-FFF2-40B4-BE49-F238E27FC236}">
                <a16:creationId xmlns:a16="http://schemas.microsoft.com/office/drawing/2014/main" id="{F594FF25-E151-F942-926C-A77F810C7632}"/>
              </a:ext>
            </a:extLst>
          </p:cNvPr>
          <p:cNvSpPr>
            <a:spLocks noGrp="1"/>
          </p:cNvSpPr>
          <p:nvPr userDrawn="1">
            <p:ph type="body" sz="quarter" idx="29" hasCustomPrompt="1"/>
          </p:nvPr>
        </p:nvSpPr>
        <p:spPr>
          <a:xfrm>
            <a:off x="2267191" y="3123421"/>
            <a:ext cx="700387" cy="566443"/>
          </a:xfrm>
          <a:prstGeom prst="rect">
            <a:avLst/>
          </a:prstGeom>
          <a:noFill/>
        </p:spPr>
        <p:txBody>
          <a:bodyPr anchor="ctr">
            <a:noAutofit/>
          </a:bodyPr>
          <a:lstStyle>
            <a:lvl1pPr marL="0" indent="0" algn="ctr">
              <a:buNone/>
              <a:defRPr sz="3200" b="1" baseline="0">
                <a:solidFill>
                  <a:srgbClr val="60BA47"/>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02</a:t>
            </a:r>
          </a:p>
        </p:txBody>
      </p:sp>
      <p:sp>
        <p:nvSpPr>
          <p:cNvPr id="62" name="Text Placeholder 25">
            <a:extLst>
              <a:ext uri="{FF2B5EF4-FFF2-40B4-BE49-F238E27FC236}">
                <a16:creationId xmlns:a16="http://schemas.microsoft.com/office/drawing/2014/main" id="{B0153595-7226-A74D-958B-B36C1D689ACA}"/>
              </a:ext>
            </a:extLst>
          </p:cNvPr>
          <p:cNvSpPr>
            <a:spLocks noGrp="1"/>
          </p:cNvSpPr>
          <p:nvPr userDrawn="1">
            <p:ph type="body" sz="quarter" idx="30" hasCustomPrompt="1"/>
          </p:nvPr>
        </p:nvSpPr>
        <p:spPr>
          <a:xfrm>
            <a:off x="3102488" y="3123422"/>
            <a:ext cx="7646734" cy="566444"/>
          </a:xfrm>
          <a:prstGeom prst="rect">
            <a:avLst/>
          </a:prstGeom>
        </p:spPr>
        <p:txBody>
          <a:bodyPr anchor="ctr">
            <a:noAutofit/>
          </a:bodyPr>
          <a:lstStyle>
            <a:lvl1pPr marL="0" indent="0" algn="l">
              <a:lnSpc>
                <a:spcPct val="100000"/>
              </a:lnSpc>
              <a:spcBef>
                <a:spcPts val="0"/>
              </a:spcBef>
              <a:buNone/>
              <a:defRPr sz="2200" baseline="0">
                <a:solidFill>
                  <a:srgbClr val="09465E"/>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67" name="Text Placeholder 25">
            <a:extLst>
              <a:ext uri="{FF2B5EF4-FFF2-40B4-BE49-F238E27FC236}">
                <a16:creationId xmlns:a16="http://schemas.microsoft.com/office/drawing/2014/main" id="{65F53387-D10B-9540-985B-6B9A7DBDFE3E}"/>
              </a:ext>
            </a:extLst>
          </p:cNvPr>
          <p:cNvSpPr>
            <a:spLocks noGrp="1"/>
          </p:cNvSpPr>
          <p:nvPr userDrawn="1">
            <p:ph type="body" sz="quarter" idx="31" hasCustomPrompt="1"/>
          </p:nvPr>
        </p:nvSpPr>
        <p:spPr>
          <a:xfrm>
            <a:off x="2267191" y="3702490"/>
            <a:ext cx="700387" cy="566443"/>
          </a:xfrm>
          <a:prstGeom prst="rect">
            <a:avLst/>
          </a:prstGeom>
          <a:noFill/>
        </p:spPr>
        <p:txBody>
          <a:bodyPr anchor="ctr">
            <a:noAutofit/>
          </a:bodyPr>
          <a:lstStyle>
            <a:lvl1pPr marL="0" indent="0" algn="ctr">
              <a:buNone/>
              <a:defRPr sz="3200" b="1" baseline="0">
                <a:solidFill>
                  <a:srgbClr val="60BA47"/>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03</a:t>
            </a:r>
          </a:p>
        </p:txBody>
      </p:sp>
      <p:sp>
        <p:nvSpPr>
          <p:cNvPr id="68" name="Text Placeholder 25">
            <a:extLst>
              <a:ext uri="{FF2B5EF4-FFF2-40B4-BE49-F238E27FC236}">
                <a16:creationId xmlns:a16="http://schemas.microsoft.com/office/drawing/2014/main" id="{3AA738E2-5054-304B-9BFA-90BDCB3A9A28}"/>
              </a:ext>
            </a:extLst>
          </p:cNvPr>
          <p:cNvSpPr>
            <a:spLocks noGrp="1"/>
          </p:cNvSpPr>
          <p:nvPr userDrawn="1">
            <p:ph type="body" sz="quarter" idx="32" hasCustomPrompt="1"/>
          </p:nvPr>
        </p:nvSpPr>
        <p:spPr>
          <a:xfrm>
            <a:off x="3102488" y="3702491"/>
            <a:ext cx="7646734" cy="566444"/>
          </a:xfrm>
          <a:prstGeom prst="rect">
            <a:avLst/>
          </a:prstGeom>
        </p:spPr>
        <p:txBody>
          <a:bodyPr anchor="ctr">
            <a:noAutofit/>
          </a:bodyPr>
          <a:lstStyle>
            <a:lvl1pPr marL="0" indent="0" algn="l">
              <a:lnSpc>
                <a:spcPct val="100000"/>
              </a:lnSpc>
              <a:spcBef>
                <a:spcPts val="0"/>
              </a:spcBef>
              <a:buNone/>
              <a:defRPr sz="2200" baseline="0">
                <a:solidFill>
                  <a:srgbClr val="09465E"/>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69" name="Text Placeholder 25">
            <a:extLst>
              <a:ext uri="{FF2B5EF4-FFF2-40B4-BE49-F238E27FC236}">
                <a16:creationId xmlns:a16="http://schemas.microsoft.com/office/drawing/2014/main" id="{B58710FA-1994-8F4D-A2ED-3865386E0444}"/>
              </a:ext>
            </a:extLst>
          </p:cNvPr>
          <p:cNvSpPr>
            <a:spLocks noGrp="1"/>
          </p:cNvSpPr>
          <p:nvPr userDrawn="1">
            <p:ph type="body" sz="quarter" idx="33" hasCustomPrompt="1"/>
          </p:nvPr>
        </p:nvSpPr>
        <p:spPr>
          <a:xfrm>
            <a:off x="2267191" y="4284816"/>
            <a:ext cx="700387" cy="566443"/>
          </a:xfrm>
          <a:prstGeom prst="rect">
            <a:avLst/>
          </a:prstGeom>
          <a:noFill/>
        </p:spPr>
        <p:txBody>
          <a:bodyPr anchor="ctr">
            <a:noAutofit/>
          </a:bodyPr>
          <a:lstStyle>
            <a:lvl1pPr marL="0" indent="0" algn="ctr">
              <a:buNone/>
              <a:defRPr sz="3200" b="1" baseline="0">
                <a:solidFill>
                  <a:srgbClr val="60BA47"/>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04</a:t>
            </a:r>
          </a:p>
        </p:txBody>
      </p:sp>
      <p:sp>
        <p:nvSpPr>
          <p:cNvPr id="70" name="Text Placeholder 25">
            <a:extLst>
              <a:ext uri="{FF2B5EF4-FFF2-40B4-BE49-F238E27FC236}">
                <a16:creationId xmlns:a16="http://schemas.microsoft.com/office/drawing/2014/main" id="{E7C9F3DF-F2E3-5B4B-A293-519EBD892B38}"/>
              </a:ext>
            </a:extLst>
          </p:cNvPr>
          <p:cNvSpPr>
            <a:spLocks noGrp="1"/>
          </p:cNvSpPr>
          <p:nvPr userDrawn="1">
            <p:ph type="body" sz="quarter" idx="34" hasCustomPrompt="1"/>
          </p:nvPr>
        </p:nvSpPr>
        <p:spPr>
          <a:xfrm>
            <a:off x="3102488" y="4284817"/>
            <a:ext cx="7646734" cy="566444"/>
          </a:xfrm>
          <a:prstGeom prst="rect">
            <a:avLst/>
          </a:prstGeom>
        </p:spPr>
        <p:txBody>
          <a:bodyPr anchor="ctr">
            <a:noAutofit/>
          </a:bodyPr>
          <a:lstStyle>
            <a:lvl1pPr marL="0" indent="0" algn="l">
              <a:lnSpc>
                <a:spcPct val="100000"/>
              </a:lnSpc>
              <a:spcBef>
                <a:spcPts val="0"/>
              </a:spcBef>
              <a:buNone/>
              <a:defRPr sz="2200" baseline="0">
                <a:solidFill>
                  <a:srgbClr val="09465E"/>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71" name="Text Placeholder 25">
            <a:extLst>
              <a:ext uri="{FF2B5EF4-FFF2-40B4-BE49-F238E27FC236}">
                <a16:creationId xmlns:a16="http://schemas.microsoft.com/office/drawing/2014/main" id="{5FEF9E0F-CCB4-9D40-9083-F85963D2966A}"/>
              </a:ext>
            </a:extLst>
          </p:cNvPr>
          <p:cNvSpPr>
            <a:spLocks noGrp="1"/>
          </p:cNvSpPr>
          <p:nvPr userDrawn="1">
            <p:ph type="body" sz="quarter" idx="35" hasCustomPrompt="1"/>
          </p:nvPr>
        </p:nvSpPr>
        <p:spPr>
          <a:xfrm>
            <a:off x="2267191" y="4863915"/>
            <a:ext cx="700387" cy="566443"/>
          </a:xfrm>
          <a:prstGeom prst="rect">
            <a:avLst/>
          </a:prstGeom>
          <a:noFill/>
        </p:spPr>
        <p:txBody>
          <a:bodyPr anchor="ctr">
            <a:noAutofit/>
          </a:bodyPr>
          <a:lstStyle>
            <a:lvl1pPr marL="0" indent="0" algn="ctr">
              <a:buNone/>
              <a:defRPr sz="3200" b="1" baseline="0">
                <a:solidFill>
                  <a:srgbClr val="60BA47"/>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05</a:t>
            </a:r>
          </a:p>
        </p:txBody>
      </p:sp>
      <p:sp>
        <p:nvSpPr>
          <p:cNvPr id="72" name="Text Placeholder 25">
            <a:extLst>
              <a:ext uri="{FF2B5EF4-FFF2-40B4-BE49-F238E27FC236}">
                <a16:creationId xmlns:a16="http://schemas.microsoft.com/office/drawing/2014/main" id="{1972AA1F-15FA-A945-A4A7-7FF4400BA6A5}"/>
              </a:ext>
            </a:extLst>
          </p:cNvPr>
          <p:cNvSpPr>
            <a:spLocks noGrp="1"/>
          </p:cNvSpPr>
          <p:nvPr userDrawn="1">
            <p:ph type="body" sz="quarter" idx="36" hasCustomPrompt="1"/>
          </p:nvPr>
        </p:nvSpPr>
        <p:spPr>
          <a:xfrm>
            <a:off x="3102488" y="4863916"/>
            <a:ext cx="7646734" cy="566444"/>
          </a:xfrm>
          <a:prstGeom prst="rect">
            <a:avLst/>
          </a:prstGeom>
        </p:spPr>
        <p:txBody>
          <a:bodyPr anchor="ctr">
            <a:noAutofit/>
          </a:bodyPr>
          <a:lstStyle>
            <a:lvl1pPr marL="0" indent="0" algn="l">
              <a:lnSpc>
                <a:spcPct val="100000"/>
              </a:lnSpc>
              <a:spcBef>
                <a:spcPts val="0"/>
              </a:spcBef>
              <a:buNone/>
              <a:defRPr sz="2200" baseline="0">
                <a:solidFill>
                  <a:srgbClr val="09465E"/>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36" name="Rectangle 35">
            <a:extLst>
              <a:ext uri="{FF2B5EF4-FFF2-40B4-BE49-F238E27FC236}">
                <a16:creationId xmlns:a16="http://schemas.microsoft.com/office/drawing/2014/main" id="{27BC3113-E3C6-5349-8D68-5760D4A8C23B}"/>
              </a:ext>
            </a:extLst>
          </p:cNvPr>
          <p:cNvSpPr/>
          <p:nvPr userDrawn="1"/>
        </p:nvSpPr>
        <p:spPr>
          <a:xfrm>
            <a:off x="4388307" y="5855031"/>
            <a:ext cx="7016293" cy="615553"/>
          </a:xfrm>
          <a:prstGeom prst="rect">
            <a:avLst/>
          </a:prstGeom>
        </p:spPr>
        <p:txBody>
          <a:bodyPr wrap="square">
            <a:spAutoFit/>
          </a:bodyPr>
          <a:lstStyle/>
          <a:p>
            <a:pPr marL="0" marR="0" lvl="0" indent="0" algn="just" defTabSz="181904" rtl="0" eaLnBrk="1" fontAlgn="auto" latinLnBrk="0" hangingPunct="0">
              <a:lnSpc>
                <a:spcPct val="100000"/>
              </a:lnSpc>
              <a:spcBef>
                <a:spcPts val="0"/>
              </a:spcBef>
              <a:spcAft>
                <a:spcPts val="0"/>
              </a:spcAft>
              <a:buClrTx/>
              <a:buSzTx/>
              <a:buFontTx/>
              <a:buNone/>
              <a:tabLst/>
              <a:defRPr/>
            </a:pPr>
            <a:r>
              <a:rPr lang="en-US" sz="850" b="0" i="0" dirty="0">
                <a:solidFill>
                  <a:srgbClr val="09465E"/>
                </a:solidFill>
                <a:latin typeface="Calibri" panose="020F0502020204030204" pitchFamily="34" charset="0"/>
                <a:ea typeface="Open Sans" panose="020B0606030504020204" pitchFamily="34" charset="0"/>
                <a:cs typeface="Calibri" panose="020F0502020204030204" pitchFamily="34" charset="0"/>
              </a:rPr>
              <a:t>This project has been funded with support from the European Commission. The author is solely responsible for this publication (communication) and the Commission accepts no responsibility for any use may be made of the information contained therein. In compliance of the new GDPR framework, please note that the Partnership will only process your personal data in the sole interest and purpose of the project and without any prejudice to your rights.</a:t>
            </a:r>
          </a:p>
          <a:p>
            <a:pPr marL="0" marR="0" lvl="0" indent="0" algn="just" defTabSz="181904" rtl="0" eaLnBrk="1" fontAlgn="auto" latinLnBrk="0" hangingPunct="0">
              <a:lnSpc>
                <a:spcPct val="100000"/>
              </a:lnSpc>
              <a:spcBef>
                <a:spcPts val="0"/>
              </a:spcBef>
              <a:spcAft>
                <a:spcPts val="0"/>
              </a:spcAft>
              <a:buClrTx/>
              <a:buSzTx/>
              <a:buFontTx/>
              <a:buNone/>
              <a:tabLst/>
              <a:defRPr/>
            </a:pPr>
            <a:endParaRPr lang="en-US" sz="850" b="0" i="0" dirty="0">
              <a:solidFill>
                <a:srgbClr val="09465E"/>
              </a:solidFill>
              <a:latin typeface="Calibri" panose="020F0502020204030204" pitchFamily="34" charset="0"/>
              <a:ea typeface="Open Sans" panose="020B0606030504020204" pitchFamily="34" charset="0"/>
              <a:cs typeface="Calibri" panose="020F0502020204030204" pitchFamily="34" charset="0"/>
            </a:endParaRPr>
          </a:p>
        </p:txBody>
      </p:sp>
      <p:sp>
        <p:nvSpPr>
          <p:cNvPr id="3" name="Picture Placeholder 3">
            <a:extLst>
              <a:ext uri="{FF2B5EF4-FFF2-40B4-BE49-F238E27FC236}">
                <a16:creationId xmlns:a16="http://schemas.microsoft.com/office/drawing/2014/main" id="{EF376128-3D56-39EB-B878-881E313032D4}"/>
              </a:ext>
            </a:extLst>
          </p:cNvPr>
          <p:cNvSpPr>
            <a:spLocks noGrp="1"/>
          </p:cNvSpPr>
          <p:nvPr>
            <p:ph type="pic" sz="quarter" idx="11"/>
          </p:nvPr>
        </p:nvSpPr>
        <p:spPr>
          <a:xfrm>
            <a:off x="788894" y="340862"/>
            <a:ext cx="11403106" cy="1903699"/>
          </a:xfrm>
          <a:custGeom>
            <a:avLst/>
            <a:gdLst>
              <a:gd name="connsiteX0" fmla="*/ 0 w 10896612"/>
              <a:gd name="connsiteY0" fmla="*/ 0 h 16992612"/>
              <a:gd name="connsiteX1" fmla="*/ 10896612 w 10896612"/>
              <a:gd name="connsiteY1" fmla="*/ 0 h 16992612"/>
              <a:gd name="connsiteX2" fmla="*/ 10896612 w 10896612"/>
              <a:gd name="connsiteY2" fmla="*/ 16992612 h 16992612"/>
              <a:gd name="connsiteX3" fmla="*/ 0 w 10896612"/>
              <a:gd name="connsiteY3" fmla="*/ 16992612 h 16992612"/>
            </a:gdLst>
            <a:ahLst/>
            <a:cxnLst>
              <a:cxn ang="0">
                <a:pos x="connsiteX0" y="connsiteY0"/>
              </a:cxn>
              <a:cxn ang="0">
                <a:pos x="connsiteX1" y="connsiteY1"/>
              </a:cxn>
              <a:cxn ang="0">
                <a:pos x="connsiteX2" y="connsiteY2"/>
              </a:cxn>
              <a:cxn ang="0">
                <a:pos x="connsiteX3" y="connsiteY3"/>
              </a:cxn>
            </a:cxnLst>
            <a:rect l="l" t="t" r="r" b="b"/>
            <a:pathLst>
              <a:path w="10896612" h="16992612">
                <a:moveTo>
                  <a:pt x="0" y="0"/>
                </a:moveTo>
                <a:lnTo>
                  <a:pt x="10896612" y="0"/>
                </a:lnTo>
                <a:lnTo>
                  <a:pt x="10896612" y="16992612"/>
                </a:lnTo>
                <a:lnTo>
                  <a:pt x="0" y="16992612"/>
                </a:lnTo>
                <a:close/>
              </a:path>
            </a:pathLst>
          </a:custGeom>
          <a:solidFill>
            <a:schemeClr val="bg1">
              <a:lumMod val="75000"/>
            </a:schemeClr>
          </a:solidFill>
        </p:spPr>
        <p:txBody>
          <a:bodyPr wrap="square">
            <a:noAutofit/>
          </a:bodyPr>
          <a:lstStyle>
            <a:lvl1pPr marL="0" indent="0" algn="ctr">
              <a:buFontTx/>
              <a:buNone/>
              <a:defRPr sz="1727">
                <a:solidFill>
                  <a:srgbClr val="000000"/>
                </a:solidFill>
                <a:latin typeface="Calibri" panose="020F0502020204030204" pitchFamily="34" charset="0"/>
                <a:cs typeface="Calibri" panose="020F0502020204030204" pitchFamily="34" charset="0"/>
              </a:defRPr>
            </a:lvl1pPr>
          </a:lstStyle>
          <a:p>
            <a:endParaRPr lang="en-US" dirty="0"/>
          </a:p>
          <a:p>
            <a:r>
              <a:rPr lang="en-US" dirty="0"/>
              <a:t>Drag Your Image Here</a:t>
            </a:r>
          </a:p>
        </p:txBody>
      </p:sp>
      <p:pic>
        <p:nvPicPr>
          <p:cNvPr id="4" name="Picture 3">
            <a:extLst>
              <a:ext uri="{FF2B5EF4-FFF2-40B4-BE49-F238E27FC236}">
                <a16:creationId xmlns:a16="http://schemas.microsoft.com/office/drawing/2014/main" id="{D704BAEF-03F0-744A-90FB-0A1EF03B5F62}"/>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303050" y="5867924"/>
            <a:ext cx="2054262" cy="457426"/>
          </a:xfrm>
          <a:prstGeom prst="rect">
            <a:avLst/>
          </a:prstGeom>
        </p:spPr>
      </p:pic>
      <p:cxnSp>
        <p:nvCxnSpPr>
          <p:cNvPr id="11" name="Straight Connector 10">
            <a:extLst>
              <a:ext uri="{FF2B5EF4-FFF2-40B4-BE49-F238E27FC236}">
                <a16:creationId xmlns:a16="http://schemas.microsoft.com/office/drawing/2014/main" id="{4344D256-A31B-BC2F-4B9A-43E1183BF608}"/>
              </a:ext>
            </a:extLst>
          </p:cNvPr>
          <p:cNvCxnSpPr>
            <a:cxnSpLocks/>
          </p:cNvCxnSpPr>
          <p:nvPr userDrawn="1"/>
        </p:nvCxnSpPr>
        <p:spPr>
          <a:xfrm flipV="1">
            <a:off x="2156224" y="3114739"/>
            <a:ext cx="8867227" cy="14543"/>
          </a:xfrm>
          <a:prstGeom prst="line">
            <a:avLst/>
          </a:prstGeom>
          <a:ln w="19050">
            <a:solidFill>
              <a:srgbClr val="60BA47"/>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937184EE-77EA-7EB6-556C-9284576B774E}"/>
              </a:ext>
            </a:extLst>
          </p:cNvPr>
          <p:cNvCxnSpPr>
            <a:cxnSpLocks/>
          </p:cNvCxnSpPr>
          <p:nvPr userDrawn="1"/>
        </p:nvCxnSpPr>
        <p:spPr>
          <a:xfrm flipV="1">
            <a:off x="2156224" y="3692562"/>
            <a:ext cx="8867227" cy="14543"/>
          </a:xfrm>
          <a:prstGeom prst="line">
            <a:avLst/>
          </a:prstGeom>
          <a:ln w="19050">
            <a:solidFill>
              <a:srgbClr val="60BA47"/>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3E695D3F-90BB-714D-905E-359A8A6F977A}"/>
              </a:ext>
            </a:extLst>
          </p:cNvPr>
          <p:cNvCxnSpPr>
            <a:cxnSpLocks/>
          </p:cNvCxnSpPr>
          <p:nvPr userDrawn="1"/>
        </p:nvCxnSpPr>
        <p:spPr>
          <a:xfrm flipV="1">
            <a:off x="2156224" y="4270385"/>
            <a:ext cx="8867227" cy="14543"/>
          </a:xfrm>
          <a:prstGeom prst="line">
            <a:avLst/>
          </a:prstGeom>
          <a:ln w="19050">
            <a:solidFill>
              <a:srgbClr val="60BA47"/>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030A6276-CB75-B53D-5CED-F7679BCF3899}"/>
              </a:ext>
            </a:extLst>
          </p:cNvPr>
          <p:cNvCxnSpPr>
            <a:cxnSpLocks/>
          </p:cNvCxnSpPr>
          <p:nvPr userDrawn="1"/>
        </p:nvCxnSpPr>
        <p:spPr>
          <a:xfrm flipV="1">
            <a:off x="2156224" y="4848208"/>
            <a:ext cx="8867227" cy="14543"/>
          </a:xfrm>
          <a:prstGeom prst="line">
            <a:avLst/>
          </a:prstGeom>
          <a:ln w="19050">
            <a:solidFill>
              <a:srgbClr val="60BA47"/>
            </a:solidFill>
          </a:ln>
        </p:spPr>
        <p:style>
          <a:lnRef idx="1">
            <a:schemeClr val="accent1"/>
          </a:lnRef>
          <a:fillRef idx="0">
            <a:schemeClr val="accent1"/>
          </a:fillRef>
          <a:effectRef idx="0">
            <a:schemeClr val="accent1"/>
          </a:effectRef>
          <a:fontRef idx="minor">
            <a:schemeClr val="tx1"/>
          </a:fontRef>
        </p:style>
      </p:cxnSp>
      <p:sp>
        <p:nvSpPr>
          <p:cNvPr id="2" name="Freeform 1">
            <a:extLst>
              <a:ext uri="{FF2B5EF4-FFF2-40B4-BE49-F238E27FC236}">
                <a16:creationId xmlns:a16="http://schemas.microsoft.com/office/drawing/2014/main" id="{8D6DEE65-4255-40E0-1424-3FAEA4533AF2}"/>
              </a:ext>
            </a:extLst>
          </p:cNvPr>
          <p:cNvSpPr/>
          <p:nvPr userDrawn="1"/>
        </p:nvSpPr>
        <p:spPr>
          <a:xfrm rot="9654881">
            <a:off x="-1705571" y="2672583"/>
            <a:ext cx="3411143" cy="4717638"/>
          </a:xfrm>
          <a:custGeom>
            <a:avLst/>
            <a:gdLst>
              <a:gd name="connsiteX0" fmla="*/ 2995421 w 3411143"/>
              <a:gd name="connsiteY0" fmla="*/ 4533254 h 4717638"/>
              <a:gd name="connsiteX1" fmla="*/ 3013438 w 3411143"/>
              <a:gd name="connsiteY1" fmla="*/ 4708644 h 4717638"/>
              <a:gd name="connsiteX2" fmla="*/ 2914342 w 3411143"/>
              <a:gd name="connsiteY2" fmla="*/ 4717638 h 4717638"/>
              <a:gd name="connsiteX3" fmla="*/ 2909835 w 3411143"/>
              <a:gd name="connsiteY3" fmla="*/ 4717638 h 4717638"/>
              <a:gd name="connsiteX4" fmla="*/ 2896324 w 3411143"/>
              <a:gd name="connsiteY4" fmla="*/ 4717638 h 4717638"/>
              <a:gd name="connsiteX5" fmla="*/ 2878307 w 3411143"/>
              <a:gd name="connsiteY5" fmla="*/ 4717638 h 4717638"/>
              <a:gd name="connsiteX6" fmla="*/ 2801730 w 3411143"/>
              <a:gd name="connsiteY6" fmla="*/ 4713141 h 4717638"/>
              <a:gd name="connsiteX7" fmla="*/ 2815245 w 3411143"/>
              <a:gd name="connsiteY7" fmla="*/ 4537751 h 4717638"/>
              <a:gd name="connsiteX8" fmla="*/ 2878307 w 3411143"/>
              <a:gd name="connsiteY8" fmla="*/ 4537751 h 4717638"/>
              <a:gd name="connsiteX9" fmla="*/ 2896324 w 3411143"/>
              <a:gd name="connsiteY9" fmla="*/ 4537751 h 4717638"/>
              <a:gd name="connsiteX10" fmla="*/ 2909835 w 3411143"/>
              <a:gd name="connsiteY10" fmla="*/ 4537751 h 4717638"/>
              <a:gd name="connsiteX11" fmla="*/ 2914342 w 3411143"/>
              <a:gd name="connsiteY11" fmla="*/ 4537751 h 4717638"/>
              <a:gd name="connsiteX12" fmla="*/ 2995421 w 3411143"/>
              <a:gd name="connsiteY12" fmla="*/ 4533254 h 4717638"/>
              <a:gd name="connsiteX13" fmla="*/ 1229700 w 3411143"/>
              <a:gd name="connsiteY13" fmla="*/ 4362357 h 4717638"/>
              <a:gd name="connsiteX14" fmla="*/ 1319788 w 3411143"/>
              <a:gd name="connsiteY14" fmla="*/ 4434313 h 4717638"/>
              <a:gd name="connsiteX15" fmla="*/ 1247718 w 3411143"/>
              <a:gd name="connsiteY15" fmla="*/ 4542249 h 4717638"/>
              <a:gd name="connsiteX16" fmla="*/ 1139613 w 3411143"/>
              <a:gd name="connsiteY16" fmla="*/ 4452303 h 4717638"/>
              <a:gd name="connsiteX17" fmla="*/ 1923376 w 3411143"/>
              <a:gd name="connsiteY17" fmla="*/ 4285903 h 4717638"/>
              <a:gd name="connsiteX18" fmla="*/ 2112561 w 3411143"/>
              <a:gd name="connsiteY18" fmla="*/ 4371351 h 4717638"/>
              <a:gd name="connsiteX19" fmla="*/ 2063010 w 3411143"/>
              <a:gd name="connsiteY19" fmla="*/ 4533254 h 4717638"/>
              <a:gd name="connsiteX20" fmla="*/ 1833288 w 3411143"/>
              <a:gd name="connsiteY20" fmla="*/ 4429816 h 4717638"/>
              <a:gd name="connsiteX21" fmla="*/ 2387326 w 3411143"/>
              <a:gd name="connsiteY21" fmla="*/ 4173470 h 4717638"/>
              <a:gd name="connsiteX22" fmla="*/ 2689122 w 3411143"/>
              <a:gd name="connsiteY22" fmla="*/ 4231935 h 4717638"/>
              <a:gd name="connsiteX23" fmla="*/ 2666598 w 3411143"/>
              <a:gd name="connsiteY23" fmla="*/ 4528752 h 4717638"/>
              <a:gd name="connsiteX24" fmla="*/ 2297238 w 3411143"/>
              <a:gd name="connsiteY24" fmla="*/ 4456800 h 4717638"/>
              <a:gd name="connsiteX25" fmla="*/ 3411143 w 3411143"/>
              <a:gd name="connsiteY25" fmla="*/ 4121685 h 4717638"/>
              <a:gd name="connsiteX26" fmla="*/ 3411143 w 3411143"/>
              <a:gd name="connsiteY26" fmla="*/ 4436662 h 4717638"/>
              <a:gd name="connsiteX27" fmla="*/ 3290878 w 3411143"/>
              <a:gd name="connsiteY27" fmla="*/ 4470503 h 4717638"/>
              <a:gd name="connsiteX28" fmla="*/ 3144063 w 3411143"/>
              <a:gd name="connsiteY28" fmla="*/ 4501773 h 4717638"/>
              <a:gd name="connsiteX29" fmla="*/ 3103526 w 3411143"/>
              <a:gd name="connsiteY29" fmla="*/ 4204951 h 4717638"/>
              <a:gd name="connsiteX30" fmla="*/ 3346762 w 3411143"/>
              <a:gd name="connsiteY30" fmla="*/ 4145363 h 4717638"/>
              <a:gd name="connsiteX31" fmla="*/ 1274744 w 3411143"/>
              <a:gd name="connsiteY31" fmla="*/ 3921622 h 4717638"/>
              <a:gd name="connsiteX32" fmla="*/ 1396361 w 3411143"/>
              <a:gd name="connsiteY32" fmla="*/ 4052043 h 4717638"/>
              <a:gd name="connsiteX33" fmla="*/ 1261229 w 3411143"/>
              <a:gd name="connsiteY33" fmla="*/ 4209449 h 4717638"/>
              <a:gd name="connsiteX34" fmla="*/ 1112586 w 3411143"/>
              <a:gd name="connsiteY34" fmla="*/ 4052043 h 4717638"/>
              <a:gd name="connsiteX35" fmla="*/ 1761218 w 3411143"/>
              <a:gd name="connsiteY35" fmla="*/ 3831676 h 4717638"/>
              <a:gd name="connsiteX36" fmla="*/ 1918870 w 3411143"/>
              <a:gd name="connsiteY36" fmla="*/ 3948606 h 4717638"/>
              <a:gd name="connsiteX37" fmla="*/ 1761218 w 3411143"/>
              <a:gd name="connsiteY37" fmla="*/ 4200454 h 4717638"/>
              <a:gd name="connsiteX38" fmla="*/ 1567527 w 3411143"/>
              <a:gd name="connsiteY38" fmla="*/ 4056541 h 4717638"/>
              <a:gd name="connsiteX39" fmla="*/ 2486422 w 3411143"/>
              <a:gd name="connsiteY39" fmla="*/ 3764217 h 4717638"/>
              <a:gd name="connsiteX40" fmla="*/ 2851280 w 3411143"/>
              <a:gd name="connsiteY40" fmla="*/ 3818184 h 4717638"/>
              <a:gd name="connsiteX41" fmla="*/ 2986412 w 3411143"/>
              <a:gd name="connsiteY41" fmla="*/ 3809189 h 4717638"/>
              <a:gd name="connsiteX42" fmla="*/ 3031456 w 3411143"/>
              <a:gd name="connsiteY42" fmla="*/ 4115005 h 4717638"/>
              <a:gd name="connsiteX43" fmla="*/ 2900826 w 3411143"/>
              <a:gd name="connsiteY43" fmla="*/ 4124000 h 4717638"/>
              <a:gd name="connsiteX44" fmla="*/ 2896324 w 3411143"/>
              <a:gd name="connsiteY44" fmla="*/ 4124000 h 4717638"/>
              <a:gd name="connsiteX45" fmla="*/ 2878307 w 3411143"/>
              <a:gd name="connsiteY45" fmla="*/ 4124000 h 4717638"/>
              <a:gd name="connsiteX46" fmla="*/ 2851280 w 3411143"/>
              <a:gd name="connsiteY46" fmla="*/ 4124000 h 4717638"/>
              <a:gd name="connsiteX47" fmla="*/ 2396335 w 3411143"/>
              <a:gd name="connsiteY47" fmla="*/ 4056541 h 4717638"/>
              <a:gd name="connsiteX48" fmla="*/ 3387300 w 3411143"/>
              <a:gd name="connsiteY48" fmla="*/ 3741730 h 4717638"/>
              <a:gd name="connsiteX49" fmla="*/ 3411143 w 3411143"/>
              <a:gd name="connsiteY49" fmla="*/ 3793873 h 4717638"/>
              <a:gd name="connsiteX50" fmla="*/ 3411143 w 3411143"/>
              <a:gd name="connsiteY50" fmla="*/ 3977193 h 4717638"/>
              <a:gd name="connsiteX51" fmla="*/ 3313543 w 3411143"/>
              <a:gd name="connsiteY51" fmla="*/ 4016627 h 4717638"/>
              <a:gd name="connsiteX52" fmla="*/ 3135054 w 3411143"/>
              <a:gd name="connsiteY52" fmla="*/ 4061038 h 4717638"/>
              <a:gd name="connsiteX53" fmla="*/ 3103526 w 3411143"/>
              <a:gd name="connsiteY53" fmla="*/ 3827179 h 4717638"/>
              <a:gd name="connsiteX54" fmla="*/ 3387300 w 3411143"/>
              <a:gd name="connsiteY54" fmla="*/ 3741730 h 4717638"/>
              <a:gd name="connsiteX55" fmla="*/ 2184631 w 3411143"/>
              <a:gd name="connsiteY55" fmla="*/ 3633795 h 4717638"/>
              <a:gd name="connsiteX56" fmla="*/ 2427868 w 3411143"/>
              <a:gd name="connsiteY56" fmla="*/ 3746227 h 4717638"/>
              <a:gd name="connsiteX57" fmla="*/ 2337780 w 3411143"/>
              <a:gd name="connsiteY57" fmla="*/ 4038551 h 4717638"/>
              <a:gd name="connsiteX58" fmla="*/ 2022473 w 3411143"/>
              <a:gd name="connsiteY58" fmla="*/ 3894638 h 4717638"/>
              <a:gd name="connsiteX59" fmla="*/ 639623 w 3411143"/>
              <a:gd name="connsiteY59" fmla="*/ 3552848 h 4717638"/>
              <a:gd name="connsiteX60" fmla="*/ 675658 w 3411143"/>
              <a:gd name="connsiteY60" fmla="*/ 3660779 h 4717638"/>
              <a:gd name="connsiteX61" fmla="*/ 558544 w 3411143"/>
              <a:gd name="connsiteY61" fmla="*/ 3714746 h 4717638"/>
              <a:gd name="connsiteX62" fmla="*/ 518007 w 3411143"/>
              <a:gd name="connsiteY62" fmla="*/ 3579832 h 4717638"/>
              <a:gd name="connsiteX63" fmla="*/ 2026975 w 3411143"/>
              <a:gd name="connsiteY63" fmla="*/ 3521367 h 4717638"/>
              <a:gd name="connsiteX64" fmla="*/ 2135080 w 3411143"/>
              <a:gd name="connsiteY64" fmla="*/ 3602314 h 4717638"/>
              <a:gd name="connsiteX65" fmla="*/ 1972922 w 3411143"/>
              <a:gd name="connsiteY65" fmla="*/ 3863157 h 4717638"/>
              <a:gd name="connsiteX66" fmla="*/ 1828782 w 3411143"/>
              <a:gd name="connsiteY66" fmla="*/ 3755222 h 4717638"/>
              <a:gd name="connsiteX67" fmla="*/ 1779236 w 3411143"/>
              <a:gd name="connsiteY67" fmla="*/ 3431421 h 4717638"/>
              <a:gd name="connsiteX68" fmla="*/ 1900852 w 3411143"/>
              <a:gd name="connsiteY68" fmla="*/ 3561843 h 4717638"/>
              <a:gd name="connsiteX69" fmla="*/ 1702659 w 3411143"/>
              <a:gd name="connsiteY69" fmla="*/ 3795698 h 4717638"/>
              <a:gd name="connsiteX70" fmla="*/ 1540501 w 3411143"/>
              <a:gd name="connsiteY70" fmla="*/ 3624800 h 4717638"/>
              <a:gd name="connsiteX71" fmla="*/ 2671105 w 3411143"/>
              <a:gd name="connsiteY71" fmla="*/ 3377454 h 4717638"/>
              <a:gd name="connsiteX72" fmla="*/ 2824254 w 3411143"/>
              <a:gd name="connsiteY72" fmla="*/ 3399940 h 4717638"/>
              <a:gd name="connsiteX73" fmla="*/ 2873800 w 3411143"/>
              <a:gd name="connsiteY73" fmla="*/ 3399940 h 4717638"/>
              <a:gd name="connsiteX74" fmla="*/ 2896324 w 3411143"/>
              <a:gd name="connsiteY74" fmla="*/ 3566340 h 4717638"/>
              <a:gd name="connsiteX75" fmla="*/ 2900826 w 3411143"/>
              <a:gd name="connsiteY75" fmla="*/ 3584325 h 4717638"/>
              <a:gd name="connsiteX76" fmla="*/ 2824254 w 3411143"/>
              <a:gd name="connsiteY76" fmla="*/ 3588827 h 4717638"/>
              <a:gd name="connsiteX77" fmla="*/ 2617052 w 3411143"/>
              <a:gd name="connsiteY77" fmla="*/ 3557346 h 4717638"/>
              <a:gd name="connsiteX78" fmla="*/ 2621554 w 3411143"/>
              <a:gd name="connsiteY78" fmla="*/ 3543854 h 4717638"/>
              <a:gd name="connsiteX79" fmla="*/ 3243160 w 3411143"/>
              <a:gd name="connsiteY79" fmla="*/ 3332481 h 4717638"/>
              <a:gd name="connsiteX80" fmla="*/ 3369282 w 3411143"/>
              <a:gd name="connsiteY80" fmla="*/ 3602314 h 4717638"/>
              <a:gd name="connsiteX81" fmla="*/ 3035958 w 3411143"/>
              <a:gd name="connsiteY81" fmla="*/ 3705752 h 4717638"/>
              <a:gd name="connsiteX82" fmla="*/ 3031456 w 3411143"/>
              <a:gd name="connsiteY82" fmla="*/ 3678768 h 4717638"/>
              <a:gd name="connsiteX83" fmla="*/ 2995421 w 3411143"/>
              <a:gd name="connsiteY83" fmla="*/ 3408935 h 4717638"/>
              <a:gd name="connsiteX84" fmla="*/ 3243160 w 3411143"/>
              <a:gd name="connsiteY84" fmla="*/ 3332481 h 4717638"/>
              <a:gd name="connsiteX85" fmla="*/ 2391833 w 3411143"/>
              <a:gd name="connsiteY85" fmla="*/ 3296503 h 4717638"/>
              <a:gd name="connsiteX86" fmla="*/ 2540475 w 3411143"/>
              <a:gd name="connsiteY86" fmla="*/ 3368459 h 4717638"/>
              <a:gd name="connsiteX87" fmla="*/ 2459396 w 3411143"/>
              <a:gd name="connsiteY87" fmla="*/ 3633795 h 4717638"/>
              <a:gd name="connsiteX88" fmla="*/ 2454894 w 3411143"/>
              <a:gd name="connsiteY88" fmla="*/ 3651784 h 4717638"/>
              <a:gd name="connsiteX89" fmla="*/ 2234177 w 3411143"/>
              <a:gd name="connsiteY89" fmla="*/ 3548351 h 4717638"/>
              <a:gd name="connsiteX90" fmla="*/ 3411143 w 3411143"/>
              <a:gd name="connsiteY90" fmla="*/ 3219361 h 4717638"/>
              <a:gd name="connsiteX91" fmla="*/ 3411143 w 3411143"/>
              <a:gd name="connsiteY91" fmla="*/ 3493594 h 4717638"/>
              <a:gd name="connsiteX92" fmla="*/ 3409824 w 3411143"/>
              <a:gd name="connsiteY92" fmla="*/ 3494384 h 4717638"/>
              <a:gd name="connsiteX93" fmla="*/ 3315230 w 3411143"/>
              <a:gd name="connsiteY93" fmla="*/ 3292005 h 4717638"/>
              <a:gd name="connsiteX94" fmla="*/ 3393495 w 3411143"/>
              <a:gd name="connsiteY94" fmla="*/ 3235789 h 4717638"/>
              <a:gd name="connsiteX95" fmla="*/ 2162106 w 3411143"/>
              <a:gd name="connsiteY95" fmla="*/ 3103119 h 4717638"/>
              <a:gd name="connsiteX96" fmla="*/ 2234177 w 3411143"/>
              <a:gd name="connsiteY96" fmla="*/ 3179573 h 4717638"/>
              <a:gd name="connsiteX97" fmla="*/ 2067517 w 3411143"/>
              <a:gd name="connsiteY97" fmla="*/ 3377454 h 4717638"/>
              <a:gd name="connsiteX98" fmla="*/ 2044992 w 3411143"/>
              <a:gd name="connsiteY98" fmla="*/ 3404438 h 4717638"/>
              <a:gd name="connsiteX99" fmla="*/ 1932385 w 3411143"/>
              <a:gd name="connsiteY99" fmla="*/ 3287508 h 4717638"/>
              <a:gd name="connsiteX100" fmla="*/ 1959411 w 3411143"/>
              <a:gd name="connsiteY100" fmla="*/ 3265022 h 4717638"/>
              <a:gd name="connsiteX101" fmla="*/ 1247718 w 3411143"/>
              <a:gd name="connsiteY101" fmla="*/ 3098622 h 4717638"/>
              <a:gd name="connsiteX102" fmla="*/ 1499964 w 3411143"/>
              <a:gd name="connsiteY102" fmla="*/ 3557346 h 4717638"/>
              <a:gd name="connsiteX103" fmla="*/ 1265736 w 3411143"/>
              <a:gd name="connsiteY103" fmla="*/ 3741730 h 4717638"/>
              <a:gd name="connsiteX104" fmla="*/ 963939 w 3411143"/>
              <a:gd name="connsiteY104" fmla="*/ 3193065 h 4717638"/>
              <a:gd name="connsiteX105" fmla="*/ 1630589 w 3411143"/>
              <a:gd name="connsiteY105" fmla="*/ 2968200 h 4717638"/>
              <a:gd name="connsiteX106" fmla="*/ 1815271 w 3411143"/>
              <a:gd name="connsiteY106" fmla="*/ 3301000 h 4717638"/>
              <a:gd name="connsiteX107" fmla="*/ 1576536 w 3411143"/>
              <a:gd name="connsiteY107" fmla="*/ 3494384 h 4717638"/>
              <a:gd name="connsiteX108" fmla="*/ 1342308 w 3411143"/>
              <a:gd name="connsiteY108" fmla="*/ 3067141 h 4717638"/>
              <a:gd name="connsiteX109" fmla="*/ 797279 w 3411143"/>
              <a:gd name="connsiteY109" fmla="*/ 2869260 h 4717638"/>
              <a:gd name="connsiteX110" fmla="*/ 846825 w 3411143"/>
              <a:gd name="connsiteY110" fmla="*/ 3098622 h 4717638"/>
              <a:gd name="connsiteX111" fmla="*/ 648632 w 3411143"/>
              <a:gd name="connsiteY111" fmla="*/ 3161584 h 4717638"/>
              <a:gd name="connsiteX112" fmla="*/ 590077 w 3411143"/>
              <a:gd name="connsiteY112" fmla="*/ 2887249 h 4717638"/>
              <a:gd name="connsiteX113" fmla="*/ 2004455 w 3411143"/>
              <a:gd name="connsiteY113" fmla="*/ 2842276 h 4717638"/>
              <a:gd name="connsiteX114" fmla="*/ 2121569 w 3411143"/>
              <a:gd name="connsiteY114" fmla="*/ 3058146 h 4717638"/>
              <a:gd name="connsiteX115" fmla="*/ 1918870 w 3411143"/>
              <a:gd name="connsiteY115" fmla="*/ 3220049 h 4717638"/>
              <a:gd name="connsiteX116" fmla="*/ 1891843 w 3411143"/>
              <a:gd name="connsiteY116" fmla="*/ 3242535 h 4717638"/>
              <a:gd name="connsiteX117" fmla="*/ 1720677 w 3411143"/>
              <a:gd name="connsiteY117" fmla="*/ 2936719 h 4717638"/>
              <a:gd name="connsiteX118" fmla="*/ 1373841 w 3411143"/>
              <a:gd name="connsiteY118" fmla="*/ 2711854 h 4717638"/>
              <a:gd name="connsiteX119" fmla="*/ 1423387 w 3411143"/>
              <a:gd name="connsiteY119" fmla="*/ 2945714 h 4717638"/>
              <a:gd name="connsiteX120" fmla="*/ 1135106 w 3411143"/>
              <a:gd name="connsiteY120" fmla="*/ 3044654 h 4717638"/>
              <a:gd name="connsiteX121" fmla="*/ 1067543 w 3411143"/>
              <a:gd name="connsiteY121" fmla="*/ 2743335 h 4717638"/>
              <a:gd name="connsiteX122" fmla="*/ 1878332 w 3411143"/>
              <a:gd name="connsiteY122" fmla="*/ 2657887 h 4717638"/>
              <a:gd name="connsiteX123" fmla="*/ 1909861 w 3411143"/>
              <a:gd name="connsiteY123" fmla="*/ 2801800 h 4717638"/>
              <a:gd name="connsiteX124" fmla="*/ 1630589 w 3411143"/>
              <a:gd name="connsiteY124" fmla="*/ 2896243 h 4717638"/>
              <a:gd name="connsiteX125" fmla="*/ 1585545 w 3411143"/>
              <a:gd name="connsiteY125" fmla="*/ 2684871 h 4717638"/>
              <a:gd name="connsiteX126" fmla="*/ 1594554 w 3411143"/>
              <a:gd name="connsiteY126" fmla="*/ 2684871 h 4717638"/>
              <a:gd name="connsiteX127" fmla="*/ 0 w 3411143"/>
              <a:gd name="connsiteY127" fmla="*/ 2460011 h 4717638"/>
              <a:gd name="connsiteX128" fmla="*/ 126123 w 3411143"/>
              <a:gd name="connsiteY128" fmla="*/ 2469005 h 4717638"/>
              <a:gd name="connsiteX129" fmla="*/ 130630 w 3411143"/>
              <a:gd name="connsiteY129" fmla="*/ 2585935 h 4717638"/>
              <a:gd name="connsiteX130" fmla="*/ 4507 w 3411143"/>
              <a:gd name="connsiteY130" fmla="*/ 2599427 h 4717638"/>
              <a:gd name="connsiteX131" fmla="*/ 0 w 3411143"/>
              <a:gd name="connsiteY131" fmla="*/ 2460011 h 4717638"/>
              <a:gd name="connsiteX132" fmla="*/ 1662122 w 3411143"/>
              <a:gd name="connsiteY132" fmla="*/ 2388054 h 4717638"/>
              <a:gd name="connsiteX133" fmla="*/ 1954905 w 3411143"/>
              <a:gd name="connsiteY133" fmla="*/ 2428530 h 4717638"/>
              <a:gd name="connsiteX134" fmla="*/ 1950403 w 3411143"/>
              <a:gd name="connsiteY134" fmla="*/ 2522973 h 4717638"/>
              <a:gd name="connsiteX135" fmla="*/ 1950403 w 3411143"/>
              <a:gd name="connsiteY135" fmla="*/ 2576940 h 4717638"/>
              <a:gd name="connsiteX136" fmla="*/ 1666624 w 3411143"/>
              <a:gd name="connsiteY136" fmla="*/ 2603924 h 4717638"/>
              <a:gd name="connsiteX137" fmla="*/ 1657615 w 3411143"/>
              <a:gd name="connsiteY137" fmla="*/ 2608421 h 4717638"/>
              <a:gd name="connsiteX138" fmla="*/ 1653113 w 3411143"/>
              <a:gd name="connsiteY138" fmla="*/ 2527470 h 4717638"/>
              <a:gd name="connsiteX139" fmla="*/ 1662122 w 3411143"/>
              <a:gd name="connsiteY139" fmla="*/ 2388054 h 4717638"/>
              <a:gd name="connsiteX140" fmla="*/ 1261229 w 3411143"/>
              <a:gd name="connsiteY140" fmla="*/ 2325092 h 4717638"/>
              <a:gd name="connsiteX141" fmla="*/ 1563025 w 3411143"/>
              <a:gd name="connsiteY141" fmla="*/ 2370065 h 4717638"/>
              <a:gd name="connsiteX142" fmla="*/ 1554016 w 3411143"/>
              <a:gd name="connsiteY142" fmla="*/ 2522973 h 4717638"/>
              <a:gd name="connsiteX143" fmla="*/ 1558519 w 3411143"/>
              <a:gd name="connsiteY143" fmla="*/ 2617411 h 4717638"/>
              <a:gd name="connsiteX144" fmla="*/ 1252220 w 3411143"/>
              <a:gd name="connsiteY144" fmla="*/ 2644400 h 4717638"/>
              <a:gd name="connsiteX145" fmla="*/ 1247718 w 3411143"/>
              <a:gd name="connsiteY145" fmla="*/ 2522973 h 4717638"/>
              <a:gd name="connsiteX146" fmla="*/ 1261229 w 3411143"/>
              <a:gd name="connsiteY146" fmla="*/ 2325092 h 4717638"/>
              <a:gd name="connsiteX147" fmla="*/ 869349 w 3411143"/>
              <a:gd name="connsiteY147" fmla="*/ 2271124 h 4717638"/>
              <a:gd name="connsiteX148" fmla="*/ 1162132 w 3411143"/>
              <a:gd name="connsiteY148" fmla="*/ 2311600 h 4717638"/>
              <a:gd name="connsiteX149" fmla="*/ 1148621 w 3411143"/>
              <a:gd name="connsiteY149" fmla="*/ 2522973 h 4717638"/>
              <a:gd name="connsiteX150" fmla="*/ 1153124 w 3411143"/>
              <a:gd name="connsiteY150" fmla="*/ 2653390 h 4717638"/>
              <a:gd name="connsiteX151" fmla="*/ 855834 w 3411143"/>
              <a:gd name="connsiteY151" fmla="*/ 2684871 h 4717638"/>
              <a:gd name="connsiteX152" fmla="*/ 851332 w 3411143"/>
              <a:gd name="connsiteY152" fmla="*/ 2522973 h 4717638"/>
              <a:gd name="connsiteX153" fmla="*/ 869349 w 3411143"/>
              <a:gd name="connsiteY153" fmla="*/ 2271124 h 4717638"/>
              <a:gd name="connsiteX154" fmla="*/ 360351 w 3411143"/>
              <a:gd name="connsiteY154" fmla="*/ 2230649 h 4717638"/>
              <a:gd name="connsiteX155" fmla="*/ 486474 w 3411143"/>
              <a:gd name="connsiteY155" fmla="*/ 2253135 h 4717638"/>
              <a:gd name="connsiteX156" fmla="*/ 477465 w 3411143"/>
              <a:gd name="connsiteY156" fmla="*/ 2370065 h 4717638"/>
              <a:gd name="connsiteX157" fmla="*/ 351342 w 3411143"/>
              <a:gd name="connsiteY157" fmla="*/ 2370065 h 4717638"/>
              <a:gd name="connsiteX158" fmla="*/ 360351 w 3411143"/>
              <a:gd name="connsiteY158" fmla="*/ 2230649 h 4717638"/>
              <a:gd name="connsiteX159" fmla="*/ 1635096 w 3411143"/>
              <a:gd name="connsiteY159" fmla="*/ 2136206 h 4717638"/>
              <a:gd name="connsiteX160" fmla="*/ 1644104 w 3411143"/>
              <a:gd name="connsiteY160" fmla="*/ 2140703 h 4717638"/>
              <a:gd name="connsiteX161" fmla="*/ 1914368 w 3411143"/>
              <a:gd name="connsiteY161" fmla="*/ 2235146 h 4717638"/>
              <a:gd name="connsiteX162" fmla="*/ 1887341 w 3411143"/>
              <a:gd name="connsiteY162" fmla="*/ 2347578 h 4717638"/>
              <a:gd name="connsiteX163" fmla="*/ 1594554 w 3411143"/>
              <a:gd name="connsiteY163" fmla="*/ 2307103 h 4717638"/>
              <a:gd name="connsiteX164" fmla="*/ 1635096 w 3411143"/>
              <a:gd name="connsiteY164" fmla="*/ 2136206 h 4717638"/>
              <a:gd name="connsiteX165" fmla="*/ 1153124 w 3411143"/>
              <a:gd name="connsiteY165" fmla="*/ 1974303 h 4717638"/>
              <a:gd name="connsiteX166" fmla="*/ 1441404 w 3411143"/>
              <a:gd name="connsiteY166" fmla="*/ 2077741 h 4717638"/>
              <a:gd name="connsiteX167" fmla="*/ 1396361 w 3411143"/>
              <a:gd name="connsiteY167" fmla="*/ 2266627 h 4717638"/>
              <a:gd name="connsiteX168" fmla="*/ 1094569 w 3411143"/>
              <a:gd name="connsiteY168" fmla="*/ 2221654 h 4717638"/>
              <a:gd name="connsiteX169" fmla="*/ 1153124 w 3411143"/>
              <a:gd name="connsiteY169" fmla="*/ 1974303 h 4717638"/>
              <a:gd name="connsiteX170" fmla="*/ 522509 w 3411143"/>
              <a:gd name="connsiteY170" fmla="*/ 1834887 h 4717638"/>
              <a:gd name="connsiteX171" fmla="*/ 720702 w 3411143"/>
              <a:gd name="connsiteY171" fmla="*/ 1906844 h 4717638"/>
              <a:gd name="connsiteX172" fmla="*/ 675658 w 3411143"/>
              <a:gd name="connsiteY172" fmla="*/ 2091233 h 4717638"/>
              <a:gd name="connsiteX173" fmla="*/ 468457 w 3411143"/>
              <a:gd name="connsiteY173" fmla="*/ 2059752 h 4717638"/>
              <a:gd name="connsiteX174" fmla="*/ 522509 w 3411143"/>
              <a:gd name="connsiteY174" fmla="*/ 1834887 h 4717638"/>
              <a:gd name="connsiteX175" fmla="*/ 3411143 w 3411143"/>
              <a:gd name="connsiteY175" fmla="*/ 1772380 h 4717638"/>
              <a:gd name="connsiteX176" fmla="*/ 3411143 w 3411143"/>
              <a:gd name="connsiteY176" fmla="*/ 1821235 h 4717638"/>
              <a:gd name="connsiteX177" fmla="*/ 3391807 w 3411143"/>
              <a:gd name="connsiteY177" fmla="*/ 1803406 h 4717638"/>
              <a:gd name="connsiteX178" fmla="*/ 1932385 w 3411143"/>
              <a:gd name="connsiteY178" fmla="*/ 1726952 h 4717638"/>
              <a:gd name="connsiteX179" fmla="*/ 1959411 w 3411143"/>
              <a:gd name="connsiteY179" fmla="*/ 1753936 h 4717638"/>
              <a:gd name="connsiteX180" fmla="*/ 2148595 w 3411143"/>
              <a:gd name="connsiteY180" fmla="*/ 1933827 h 4717638"/>
              <a:gd name="connsiteX181" fmla="*/ 1986438 w 3411143"/>
              <a:gd name="connsiteY181" fmla="*/ 2199168 h 4717638"/>
              <a:gd name="connsiteX182" fmla="*/ 1716174 w 3411143"/>
              <a:gd name="connsiteY182" fmla="*/ 2104725 h 4717638"/>
              <a:gd name="connsiteX183" fmla="*/ 1702663 w 3411143"/>
              <a:gd name="connsiteY183" fmla="*/ 2100227 h 4717638"/>
              <a:gd name="connsiteX184" fmla="*/ 1932385 w 3411143"/>
              <a:gd name="connsiteY184" fmla="*/ 1726952 h 4717638"/>
              <a:gd name="connsiteX185" fmla="*/ 2103552 w 3411143"/>
              <a:gd name="connsiteY185" fmla="*/ 1529071 h 4717638"/>
              <a:gd name="connsiteX186" fmla="*/ 2126076 w 3411143"/>
              <a:gd name="connsiteY186" fmla="*/ 1560552 h 4717638"/>
              <a:gd name="connsiteX187" fmla="*/ 2274718 w 3411143"/>
              <a:gd name="connsiteY187" fmla="*/ 1771925 h 4717638"/>
              <a:gd name="connsiteX188" fmla="*/ 2198146 w 3411143"/>
              <a:gd name="connsiteY188" fmla="*/ 1839384 h 4717638"/>
              <a:gd name="connsiteX189" fmla="*/ 2008957 w 3411143"/>
              <a:gd name="connsiteY189" fmla="*/ 1659492 h 4717638"/>
              <a:gd name="connsiteX190" fmla="*/ 1981931 w 3411143"/>
              <a:gd name="connsiteY190" fmla="*/ 1632509 h 4717638"/>
              <a:gd name="connsiteX191" fmla="*/ 2103552 w 3411143"/>
              <a:gd name="connsiteY191" fmla="*/ 1529071 h 4717638"/>
              <a:gd name="connsiteX192" fmla="*/ 1563025 w 3411143"/>
              <a:gd name="connsiteY192" fmla="*/ 1448120 h 4717638"/>
              <a:gd name="connsiteX193" fmla="*/ 1756711 w 3411143"/>
              <a:gd name="connsiteY193" fmla="*/ 1637006 h 4717638"/>
              <a:gd name="connsiteX194" fmla="*/ 1535999 w 3411143"/>
              <a:gd name="connsiteY194" fmla="*/ 1996789 h 4717638"/>
              <a:gd name="connsiteX195" fmla="*/ 1279251 w 3411143"/>
              <a:gd name="connsiteY195" fmla="*/ 1906844 h 4717638"/>
              <a:gd name="connsiteX196" fmla="*/ 1563025 w 3411143"/>
              <a:gd name="connsiteY196" fmla="*/ 1448120 h 4717638"/>
              <a:gd name="connsiteX197" fmla="*/ 2517955 w 3411143"/>
              <a:gd name="connsiteY197" fmla="*/ 1371670 h 4717638"/>
              <a:gd name="connsiteX198" fmla="*/ 2522457 w 3411143"/>
              <a:gd name="connsiteY198" fmla="*/ 1389659 h 4717638"/>
              <a:gd name="connsiteX199" fmla="*/ 2581017 w 3411143"/>
              <a:gd name="connsiteY199" fmla="*/ 1659492 h 4717638"/>
              <a:gd name="connsiteX200" fmla="*/ 2391833 w 3411143"/>
              <a:gd name="connsiteY200" fmla="*/ 1735946 h 4717638"/>
              <a:gd name="connsiteX201" fmla="*/ 2247692 w 3411143"/>
              <a:gd name="connsiteY201" fmla="*/ 1479601 h 4717638"/>
              <a:gd name="connsiteX202" fmla="*/ 2517955 w 3411143"/>
              <a:gd name="connsiteY202" fmla="*/ 1371670 h 4717638"/>
              <a:gd name="connsiteX203" fmla="*/ 3103526 w 3411143"/>
              <a:gd name="connsiteY203" fmla="*/ 1362676 h 4717638"/>
              <a:gd name="connsiteX204" fmla="*/ 3374636 w 3411143"/>
              <a:gd name="connsiteY204" fmla="*/ 1465758 h 4717638"/>
              <a:gd name="connsiteX205" fmla="*/ 3411143 w 3411143"/>
              <a:gd name="connsiteY205" fmla="*/ 1488428 h 4717638"/>
              <a:gd name="connsiteX206" fmla="*/ 3411143 w 3411143"/>
              <a:gd name="connsiteY206" fmla="*/ 1585431 h 4717638"/>
              <a:gd name="connsiteX207" fmla="*/ 3297217 w 3411143"/>
              <a:gd name="connsiteY207" fmla="*/ 1767427 h 4717638"/>
              <a:gd name="connsiteX208" fmla="*/ 3040464 w 3411143"/>
              <a:gd name="connsiteY208" fmla="*/ 1654995 h 4717638"/>
              <a:gd name="connsiteX209" fmla="*/ 3099024 w 3411143"/>
              <a:gd name="connsiteY209" fmla="*/ 1394157 h 4717638"/>
              <a:gd name="connsiteX210" fmla="*/ 2815245 w 3411143"/>
              <a:gd name="connsiteY210" fmla="*/ 1326697 h 4717638"/>
              <a:gd name="connsiteX211" fmla="*/ 3035962 w 3411143"/>
              <a:gd name="connsiteY211" fmla="*/ 1344687 h 4717638"/>
              <a:gd name="connsiteX212" fmla="*/ 3031455 w 3411143"/>
              <a:gd name="connsiteY212" fmla="*/ 1371670 h 4717638"/>
              <a:gd name="connsiteX213" fmla="*/ 2972896 w 3411143"/>
              <a:gd name="connsiteY213" fmla="*/ 1637006 h 4717638"/>
              <a:gd name="connsiteX214" fmla="*/ 2819747 w 3411143"/>
              <a:gd name="connsiteY214" fmla="*/ 1623514 h 4717638"/>
              <a:gd name="connsiteX215" fmla="*/ 2644078 w 3411143"/>
              <a:gd name="connsiteY215" fmla="*/ 1641503 h 4717638"/>
              <a:gd name="connsiteX216" fmla="*/ 2585523 w 3411143"/>
              <a:gd name="connsiteY216" fmla="*/ 1371670 h 4717638"/>
              <a:gd name="connsiteX217" fmla="*/ 2581017 w 3411143"/>
              <a:gd name="connsiteY217" fmla="*/ 1353681 h 4717638"/>
              <a:gd name="connsiteX218" fmla="*/ 2815245 w 3411143"/>
              <a:gd name="connsiteY218" fmla="*/ 1326697 h 4717638"/>
              <a:gd name="connsiteX219" fmla="*/ 1882839 w 3411143"/>
              <a:gd name="connsiteY219" fmla="*/ 1196276 h 4717638"/>
              <a:gd name="connsiteX220" fmla="*/ 2058508 w 3411143"/>
              <a:gd name="connsiteY220" fmla="*/ 1443622 h 4717638"/>
              <a:gd name="connsiteX221" fmla="*/ 1923376 w 3411143"/>
              <a:gd name="connsiteY221" fmla="*/ 1560552 h 4717638"/>
              <a:gd name="connsiteX222" fmla="*/ 1707166 w 3411143"/>
              <a:gd name="connsiteY222" fmla="*/ 1349184 h 4717638"/>
              <a:gd name="connsiteX223" fmla="*/ 1882839 w 3411143"/>
              <a:gd name="connsiteY223" fmla="*/ 1196276 h 4717638"/>
              <a:gd name="connsiteX224" fmla="*/ 1193665 w 3411143"/>
              <a:gd name="connsiteY224" fmla="*/ 1088341 h 4717638"/>
              <a:gd name="connsiteX225" fmla="*/ 1391858 w 3411143"/>
              <a:gd name="connsiteY225" fmla="*/ 1277227 h 4717638"/>
              <a:gd name="connsiteX226" fmla="*/ 1076551 w 3411143"/>
              <a:gd name="connsiteY226" fmla="*/ 1789914 h 4717638"/>
              <a:gd name="connsiteX227" fmla="*/ 815297 w 3411143"/>
              <a:gd name="connsiteY227" fmla="*/ 1699968 h 4717638"/>
              <a:gd name="connsiteX228" fmla="*/ 1193665 w 3411143"/>
              <a:gd name="connsiteY228" fmla="*/ 1088341 h 4717638"/>
              <a:gd name="connsiteX229" fmla="*/ 648632 w 3411143"/>
              <a:gd name="connsiteY229" fmla="*/ 1052362 h 4717638"/>
              <a:gd name="connsiteX230" fmla="*/ 738720 w 3411143"/>
              <a:gd name="connsiteY230" fmla="*/ 1115325 h 4717638"/>
              <a:gd name="connsiteX231" fmla="*/ 689174 w 3411143"/>
              <a:gd name="connsiteY231" fmla="*/ 1205270 h 4717638"/>
              <a:gd name="connsiteX232" fmla="*/ 590077 w 3411143"/>
              <a:gd name="connsiteY232" fmla="*/ 1160297 h 4717638"/>
              <a:gd name="connsiteX233" fmla="*/ 648632 w 3411143"/>
              <a:gd name="connsiteY233" fmla="*/ 1052362 h 4717638"/>
              <a:gd name="connsiteX234" fmla="*/ 3189112 w 3411143"/>
              <a:gd name="connsiteY234" fmla="*/ 966914 h 4717638"/>
              <a:gd name="connsiteX235" fmla="*/ 3400815 w 3411143"/>
              <a:gd name="connsiteY235" fmla="*/ 1034373 h 4717638"/>
              <a:gd name="connsiteX236" fmla="*/ 3411143 w 3411143"/>
              <a:gd name="connsiteY236" fmla="*/ 1039057 h 4717638"/>
              <a:gd name="connsiteX237" fmla="*/ 3411143 w 3411143"/>
              <a:gd name="connsiteY237" fmla="*/ 1373204 h 4717638"/>
              <a:gd name="connsiteX238" fmla="*/ 3324805 w 3411143"/>
              <a:gd name="connsiteY238" fmla="*/ 1330071 h 4717638"/>
              <a:gd name="connsiteX239" fmla="*/ 3121543 w 3411143"/>
              <a:gd name="connsiteY239" fmla="*/ 1263735 h 4717638"/>
              <a:gd name="connsiteX240" fmla="*/ 2405348 w 3411143"/>
              <a:gd name="connsiteY240" fmla="*/ 935433 h 4717638"/>
              <a:gd name="connsiteX241" fmla="*/ 2472911 w 3411143"/>
              <a:gd name="connsiteY241" fmla="*/ 1232254 h 4717638"/>
              <a:gd name="connsiteX242" fmla="*/ 2175622 w 3411143"/>
              <a:gd name="connsiteY242" fmla="*/ 1349184 h 4717638"/>
              <a:gd name="connsiteX243" fmla="*/ 2022473 w 3411143"/>
              <a:gd name="connsiteY243" fmla="*/ 1083843 h 4717638"/>
              <a:gd name="connsiteX244" fmla="*/ 2405348 w 3411143"/>
              <a:gd name="connsiteY244" fmla="*/ 935433 h 4717638"/>
              <a:gd name="connsiteX245" fmla="*/ 1635095 w 3411143"/>
              <a:gd name="connsiteY245" fmla="*/ 863476 h 4717638"/>
              <a:gd name="connsiteX246" fmla="*/ 1761218 w 3411143"/>
              <a:gd name="connsiteY246" fmla="*/ 1038871 h 4717638"/>
              <a:gd name="connsiteX247" fmla="*/ 1621580 w 3411143"/>
              <a:gd name="connsiteY247" fmla="*/ 1160297 h 4717638"/>
              <a:gd name="connsiteX248" fmla="*/ 1468430 w 3411143"/>
              <a:gd name="connsiteY248" fmla="*/ 1011887 h 4717638"/>
              <a:gd name="connsiteX249" fmla="*/ 1635095 w 3411143"/>
              <a:gd name="connsiteY249" fmla="*/ 863476 h 4717638"/>
              <a:gd name="connsiteX250" fmla="*/ 2815245 w 3411143"/>
              <a:gd name="connsiteY250" fmla="*/ 782525 h 4717638"/>
              <a:gd name="connsiteX251" fmla="*/ 3121543 w 3411143"/>
              <a:gd name="connsiteY251" fmla="*/ 814006 h 4717638"/>
              <a:gd name="connsiteX252" fmla="*/ 3053980 w 3411143"/>
              <a:gd name="connsiteY252" fmla="*/ 1110827 h 4717638"/>
              <a:gd name="connsiteX253" fmla="*/ 2815245 w 3411143"/>
              <a:gd name="connsiteY253" fmla="*/ 1092838 h 4717638"/>
              <a:gd name="connsiteX254" fmla="*/ 2553990 w 3411143"/>
              <a:gd name="connsiteY254" fmla="*/ 1119822 h 4717638"/>
              <a:gd name="connsiteX255" fmla="*/ 2486427 w 3411143"/>
              <a:gd name="connsiteY255" fmla="*/ 818503 h 4717638"/>
              <a:gd name="connsiteX256" fmla="*/ 2815245 w 3411143"/>
              <a:gd name="connsiteY256" fmla="*/ 782525 h 4717638"/>
              <a:gd name="connsiteX257" fmla="*/ 3310728 w 3411143"/>
              <a:gd name="connsiteY257" fmla="*/ 562157 h 4717638"/>
              <a:gd name="connsiteX258" fmla="*/ 3411143 w 3411143"/>
              <a:gd name="connsiteY258" fmla="*/ 589187 h 4717638"/>
              <a:gd name="connsiteX259" fmla="*/ 3411143 w 3411143"/>
              <a:gd name="connsiteY259" fmla="*/ 856007 h 4717638"/>
              <a:gd name="connsiteX260" fmla="*/ 3351268 w 3411143"/>
              <a:gd name="connsiteY260" fmla="*/ 835368 h 4717638"/>
              <a:gd name="connsiteX261" fmla="*/ 3256675 w 3411143"/>
              <a:gd name="connsiteY261" fmla="*/ 809508 h 4717638"/>
              <a:gd name="connsiteX262" fmla="*/ 1427894 w 3411143"/>
              <a:gd name="connsiteY262" fmla="*/ 499195 h 4717638"/>
              <a:gd name="connsiteX263" fmla="*/ 1508972 w 3411143"/>
              <a:gd name="connsiteY263" fmla="*/ 643109 h 4717638"/>
              <a:gd name="connsiteX264" fmla="*/ 1346814 w 3411143"/>
              <a:gd name="connsiteY264" fmla="*/ 773530 h 4717638"/>
              <a:gd name="connsiteX265" fmla="*/ 1229700 w 3411143"/>
              <a:gd name="connsiteY265" fmla="*/ 656600 h 4717638"/>
              <a:gd name="connsiteX266" fmla="*/ 1427894 w 3411143"/>
              <a:gd name="connsiteY266" fmla="*/ 499195 h 4717638"/>
              <a:gd name="connsiteX267" fmla="*/ 2306251 w 3411143"/>
              <a:gd name="connsiteY267" fmla="*/ 476709 h 4717638"/>
              <a:gd name="connsiteX268" fmla="*/ 2369308 w 3411143"/>
              <a:gd name="connsiteY268" fmla="*/ 769033 h 4717638"/>
              <a:gd name="connsiteX269" fmla="*/ 1959411 w 3411143"/>
              <a:gd name="connsiteY269" fmla="*/ 930935 h 4717638"/>
              <a:gd name="connsiteX270" fmla="*/ 1810769 w 3411143"/>
              <a:gd name="connsiteY270" fmla="*/ 670092 h 4717638"/>
              <a:gd name="connsiteX271" fmla="*/ 2306251 w 3411143"/>
              <a:gd name="connsiteY271" fmla="*/ 476709 h 4717638"/>
              <a:gd name="connsiteX272" fmla="*/ 2887315 w 3411143"/>
              <a:gd name="connsiteY272" fmla="*/ 454227 h 4717638"/>
              <a:gd name="connsiteX273" fmla="*/ 3148570 w 3411143"/>
              <a:gd name="connsiteY273" fmla="*/ 481211 h 4717638"/>
              <a:gd name="connsiteX274" fmla="*/ 3103526 w 3411143"/>
              <a:gd name="connsiteY274" fmla="*/ 679087 h 4717638"/>
              <a:gd name="connsiteX275" fmla="*/ 2887315 w 3411143"/>
              <a:gd name="connsiteY275" fmla="*/ 656600 h 4717638"/>
              <a:gd name="connsiteX276" fmla="*/ 2779210 w 3411143"/>
              <a:gd name="connsiteY276" fmla="*/ 202378 h 4717638"/>
              <a:gd name="connsiteX277" fmla="*/ 2779210 w 3411143"/>
              <a:gd name="connsiteY277" fmla="*/ 449730 h 4717638"/>
              <a:gd name="connsiteX278" fmla="*/ 2504440 w 3411143"/>
              <a:gd name="connsiteY278" fmla="*/ 481211 h 4717638"/>
              <a:gd name="connsiteX279" fmla="*/ 2450392 w 3411143"/>
              <a:gd name="connsiteY279" fmla="*/ 238357 h 4717638"/>
              <a:gd name="connsiteX280" fmla="*/ 2779210 w 3411143"/>
              <a:gd name="connsiteY280" fmla="*/ 202378 h 4717638"/>
              <a:gd name="connsiteX281" fmla="*/ 1639602 w 3411143"/>
              <a:gd name="connsiteY281" fmla="*/ 0 h 4717638"/>
              <a:gd name="connsiteX282" fmla="*/ 1689148 w 3411143"/>
              <a:gd name="connsiteY282" fmla="*/ 98941 h 4717638"/>
              <a:gd name="connsiteX283" fmla="*/ 1603562 w 3411143"/>
              <a:gd name="connsiteY283" fmla="*/ 152908 h 4717638"/>
              <a:gd name="connsiteX284" fmla="*/ 1535999 w 3411143"/>
              <a:gd name="connsiteY284" fmla="*/ 62962 h 4717638"/>
              <a:gd name="connsiteX285" fmla="*/ 1639602 w 3411143"/>
              <a:gd name="connsiteY285" fmla="*/ 0 h 47176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Lst>
            <a:rect l="l" t="t" r="r" b="b"/>
            <a:pathLst>
              <a:path w="3411143" h="4717638">
                <a:moveTo>
                  <a:pt x="2995421" y="4533254"/>
                </a:moveTo>
                <a:lnTo>
                  <a:pt x="3013438" y="4708644"/>
                </a:lnTo>
                <a:cubicBezTo>
                  <a:pt x="2981905" y="4713141"/>
                  <a:pt x="2945870" y="4713141"/>
                  <a:pt x="2914342" y="4717638"/>
                </a:cubicBezTo>
                <a:lnTo>
                  <a:pt x="2909835" y="4717638"/>
                </a:lnTo>
                <a:cubicBezTo>
                  <a:pt x="2905333" y="4717638"/>
                  <a:pt x="2900826" y="4717638"/>
                  <a:pt x="2896324" y="4717638"/>
                </a:cubicBezTo>
                <a:cubicBezTo>
                  <a:pt x="2891817" y="4717638"/>
                  <a:pt x="2882808" y="4717638"/>
                  <a:pt x="2878307" y="4717638"/>
                </a:cubicBezTo>
                <a:cubicBezTo>
                  <a:pt x="2851280" y="4717638"/>
                  <a:pt x="2828756" y="4717638"/>
                  <a:pt x="2801730" y="4713141"/>
                </a:cubicBezTo>
                <a:lnTo>
                  <a:pt x="2815245" y="4537751"/>
                </a:lnTo>
                <a:cubicBezTo>
                  <a:pt x="2837765" y="4537751"/>
                  <a:pt x="2855782" y="4537751"/>
                  <a:pt x="2878307" y="4537751"/>
                </a:cubicBezTo>
                <a:cubicBezTo>
                  <a:pt x="2882808" y="4537751"/>
                  <a:pt x="2887315" y="4537751"/>
                  <a:pt x="2896324" y="4537751"/>
                </a:cubicBezTo>
                <a:cubicBezTo>
                  <a:pt x="2900826" y="4537751"/>
                  <a:pt x="2905333" y="4537751"/>
                  <a:pt x="2909835" y="4537751"/>
                </a:cubicBezTo>
                <a:lnTo>
                  <a:pt x="2914342" y="4537751"/>
                </a:lnTo>
                <a:cubicBezTo>
                  <a:pt x="2941368" y="4537751"/>
                  <a:pt x="2968394" y="4533254"/>
                  <a:pt x="2995421" y="4533254"/>
                </a:cubicBezTo>
                <a:close/>
                <a:moveTo>
                  <a:pt x="1229700" y="4362357"/>
                </a:moveTo>
                <a:cubicBezTo>
                  <a:pt x="1256727" y="4389340"/>
                  <a:pt x="1288255" y="4411827"/>
                  <a:pt x="1319788" y="4434313"/>
                </a:cubicBezTo>
                <a:lnTo>
                  <a:pt x="1247718" y="4542249"/>
                </a:lnTo>
                <a:cubicBezTo>
                  <a:pt x="1207176" y="4515265"/>
                  <a:pt x="1171141" y="4483784"/>
                  <a:pt x="1139613" y="4452303"/>
                </a:cubicBezTo>
                <a:close/>
                <a:moveTo>
                  <a:pt x="1923376" y="4285903"/>
                </a:moveTo>
                <a:cubicBezTo>
                  <a:pt x="1981931" y="4321881"/>
                  <a:pt x="2044992" y="4348865"/>
                  <a:pt x="2112561" y="4371351"/>
                </a:cubicBezTo>
                <a:lnTo>
                  <a:pt x="2063010" y="4533254"/>
                </a:lnTo>
                <a:cubicBezTo>
                  <a:pt x="1981931" y="4506270"/>
                  <a:pt x="1905359" y="4470292"/>
                  <a:pt x="1833288" y="4429816"/>
                </a:cubicBezTo>
                <a:close/>
                <a:moveTo>
                  <a:pt x="2387326" y="4173470"/>
                </a:moveTo>
                <a:cubicBezTo>
                  <a:pt x="2486422" y="4200454"/>
                  <a:pt x="2585519" y="4222941"/>
                  <a:pt x="2689122" y="4231935"/>
                </a:cubicBezTo>
                <a:lnTo>
                  <a:pt x="2666598" y="4528752"/>
                </a:lnTo>
                <a:cubicBezTo>
                  <a:pt x="2540475" y="4515265"/>
                  <a:pt x="2414352" y="4492778"/>
                  <a:pt x="2297238" y="4456800"/>
                </a:cubicBezTo>
                <a:close/>
                <a:moveTo>
                  <a:pt x="3411143" y="4121685"/>
                </a:moveTo>
                <a:lnTo>
                  <a:pt x="3411143" y="4436662"/>
                </a:lnTo>
                <a:lnTo>
                  <a:pt x="3290878" y="4470503"/>
                </a:lnTo>
                <a:cubicBezTo>
                  <a:pt x="3242597" y="4482379"/>
                  <a:pt x="3193612" y="4492779"/>
                  <a:pt x="3144063" y="4501773"/>
                </a:cubicBezTo>
                <a:lnTo>
                  <a:pt x="3103526" y="4204951"/>
                </a:lnTo>
                <a:cubicBezTo>
                  <a:pt x="3186856" y="4191460"/>
                  <a:pt x="3267935" y="4171222"/>
                  <a:pt x="3346762" y="4145363"/>
                </a:cubicBezTo>
                <a:close/>
                <a:moveTo>
                  <a:pt x="1274744" y="3921622"/>
                </a:moveTo>
                <a:cubicBezTo>
                  <a:pt x="1310780" y="3966595"/>
                  <a:pt x="1355823" y="4011568"/>
                  <a:pt x="1396361" y="4052043"/>
                </a:cubicBezTo>
                <a:lnTo>
                  <a:pt x="1261229" y="4209449"/>
                </a:lnTo>
                <a:cubicBezTo>
                  <a:pt x="1207176" y="4159978"/>
                  <a:pt x="1157630" y="4110508"/>
                  <a:pt x="1112586" y="4052043"/>
                </a:cubicBezTo>
                <a:close/>
                <a:moveTo>
                  <a:pt x="1761218" y="3831676"/>
                </a:moveTo>
                <a:cubicBezTo>
                  <a:pt x="1810764" y="3872152"/>
                  <a:pt x="1864817" y="3912627"/>
                  <a:pt x="1918870" y="3948606"/>
                </a:cubicBezTo>
                <a:lnTo>
                  <a:pt x="1761218" y="4200454"/>
                </a:lnTo>
                <a:cubicBezTo>
                  <a:pt x="1693650" y="4155481"/>
                  <a:pt x="1630589" y="4110508"/>
                  <a:pt x="1567527" y="4056541"/>
                </a:cubicBezTo>
                <a:close/>
                <a:moveTo>
                  <a:pt x="2486422" y="3764217"/>
                </a:moveTo>
                <a:cubicBezTo>
                  <a:pt x="2603536" y="3800195"/>
                  <a:pt x="2725157" y="3818184"/>
                  <a:pt x="2851280" y="3818184"/>
                </a:cubicBezTo>
                <a:cubicBezTo>
                  <a:pt x="2896324" y="3818184"/>
                  <a:pt x="2941368" y="3813687"/>
                  <a:pt x="2986412" y="3809189"/>
                </a:cubicBezTo>
                <a:lnTo>
                  <a:pt x="3031456" y="4115005"/>
                </a:lnTo>
                <a:cubicBezTo>
                  <a:pt x="2990914" y="4119503"/>
                  <a:pt x="2945870" y="4124000"/>
                  <a:pt x="2900826" y="4124000"/>
                </a:cubicBezTo>
                <a:lnTo>
                  <a:pt x="2896324" y="4124000"/>
                </a:lnTo>
                <a:cubicBezTo>
                  <a:pt x="2891817" y="4124000"/>
                  <a:pt x="2882808" y="4124000"/>
                  <a:pt x="2878307" y="4124000"/>
                </a:cubicBezTo>
                <a:cubicBezTo>
                  <a:pt x="2869298" y="4124000"/>
                  <a:pt x="2860289" y="4124000"/>
                  <a:pt x="2851280" y="4124000"/>
                </a:cubicBezTo>
                <a:cubicBezTo>
                  <a:pt x="2693624" y="4124000"/>
                  <a:pt x="2540475" y="4101514"/>
                  <a:pt x="2396335" y="4056541"/>
                </a:cubicBezTo>
                <a:close/>
                <a:moveTo>
                  <a:pt x="3387300" y="3741730"/>
                </a:moveTo>
                <a:lnTo>
                  <a:pt x="3411143" y="3793873"/>
                </a:lnTo>
                <a:lnTo>
                  <a:pt x="3411143" y="3977193"/>
                </a:lnTo>
                <a:lnTo>
                  <a:pt x="3313543" y="4016627"/>
                </a:lnTo>
                <a:cubicBezTo>
                  <a:pt x="3255549" y="4035178"/>
                  <a:pt x="3195865" y="4049795"/>
                  <a:pt x="3135054" y="4061038"/>
                </a:cubicBezTo>
                <a:lnTo>
                  <a:pt x="3103526" y="3827179"/>
                </a:lnTo>
                <a:cubicBezTo>
                  <a:pt x="3202623" y="3813687"/>
                  <a:pt x="3297212" y="3782206"/>
                  <a:pt x="3387300" y="3741730"/>
                </a:cubicBezTo>
                <a:close/>
                <a:moveTo>
                  <a:pt x="2184631" y="3633795"/>
                </a:moveTo>
                <a:cubicBezTo>
                  <a:pt x="2261203" y="3678768"/>
                  <a:pt x="2342282" y="3714746"/>
                  <a:pt x="2427868" y="3746227"/>
                </a:cubicBezTo>
                <a:lnTo>
                  <a:pt x="2337780" y="4038551"/>
                </a:lnTo>
                <a:cubicBezTo>
                  <a:pt x="2225168" y="4002573"/>
                  <a:pt x="2121569" y="3953103"/>
                  <a:pt x="2022473" y="3894638"/>
                </a:cubicBezTo>
                <a:close/>
                <a:moveTo>
                  <a:pt x="639623" y="3552848"/>
                </a:moveTo>
                <a:cubicBezTo>
                  <a:pt x="648632" y="3588827"/>
                  <a:pt x="657641" y="3624800"/>
                  <a:pt x="675658" y="3660779"/>
                </a:cubicBezTo>
                <a:lnTo>
                  <a:pt x="558544" y="3714746"/>
                </a:lnTo>
                <a:cubicBezTo>
                  <a:pt x="540527" y="3669773"/>
                  <a:pt x="527016" y="3624800"/>
                  <a:pt x="518007" y="3579832"/>
                </a:cubicBezTo>
                <a:close/>
                <a:moveTo>
                  <a:pt x="2026975" y="3521367"/>
                </a:moveTo>
                <a:cubicBezTo>
                  <a:pt x="2063010" y="3552848"/>
                  <a:pt x="2099045" y="3575335"/>
                  <a:pt x="2135080" y="3602314"/>
                </a:cubicBezTo>
                <a:lnTo>
                  <a:pt x="1972922" y="3863157"/>
                </a:lnTo>
                <a:cubicBezTo>
                  <a:pt x="1918870" y="3827179"/>
                  <a:pt x="1873826" y="3791200"/>
                  <a:pt x="1828782" y="3755222"/>
                </a:cubicBezTo>
                <a:close/>
                <a:moveTo>
                  <a:pt x="1779236" y="3431421"/>
                </a:moveTo>
                <a:cubicBezTo>
                  <a:pt x="1815271" y="3476394"/>
                  <a:pt x="1860315" y="3521367"/>
                  <a:pt x="1900852" y="3561843"/>
                </a:cubicBezTo>
                <a:lnTo>
                  <a:pt x="1702659" y="3795698"/>
                </a:lnTo>
                <a:cubicBezTo>
                  <a:pt x="1644104" y="3741730"/>
                  <a:pt x="1590052" y="3687763"/>
                  <a:pt x="1540501" y="3624800"/>
                </a:cubicBezTo>
                <a:close/>
                <a:moveTo>
                  <a:pt x="2671105" y="3377454"/>
                </a:moveTo>
                <a:cubicBezTo>
                  <a:pt x="2720650" y="3390946"/>
                  <a:pt x="2770201" y="3399940"/>
                  <a:pt x="2824254" y="3399940"/>
                </a:cubicBezTo>
                <a:cubicBezTo>
                  <a:pt x="2842272" y="3399940"/>
                  <a:pt x="2860289" y="3399940"/>
                  <a:pt x="2873800" y="3399940"/>
                </a:cubicBezTo>
                <a:lnTo>
                  <a:pt x="2896324" y="3566340"/>
                </a:lnTo>
                <a:lnTo>
                  <a:pt x="2900826" y="3584325"/>
                </a:lnTo>
                <a:cubicBezTo>
                  <a:pt x="2873800" y="3588827"/>
                  <a:pt x="2851280" y="3588827"/>
                  <a:pt x="2824254" y="3588827"/>
                </a:cubicBezTo>
                <a:cubicBezTo>
                  <a:pt x="2752184" y="3588827"/>
                  <a:pt x="2684616" y="3579832"/>
                  <a:pt x="2617052" y="3557346"/>
                </a:cubicBezTo>
                <a:lnTo>
                  <a:pt x="2621554" y="3543854"/>
                </a:lnTo>
                <a:close/>
                <a:moveTo>
                  <a:pt x="3243160" y="3332481"/>
                </a:moveTo>
                <a:lnTo>
                  <a:pt x="3369282" y="3602314"/>
                </a:lnTo>
                <a:cubicBezTo>
                  <a:pt x="3265684" y="3651784"/>
                  <a:pt x="3153072" y="3687763"/>
                  <a:pt x="3035958" y="3705752"/>
                </a:cubicBezTo>
                <a:lnTo>
                  <a:pt x="3031456" y="3678768"/>
                </a:lnTo>
                <a:lnTo>
                  <a:pt x="2995421" y="3408935"/>
                </a:lnTo>
                <a:cubicBezTo>
                  <a:pt x="3081002" y="3395443"/>
                  <a:pt x="3166587" y="3372957"/>
                  <a:pt x="3243160" y="3332481"/>
                </a:cubicBezTo>
                <a:close/>
                <a:moveTo>
                  <a:pt x="2391833" y="3296503"/>
                </a:moveTo>
                <a:cubicBezTo>
                  <a:pt x="2441378" y="3323486"/>
                  <a:pt x="2490929" y="3345973"/>
                  <a:pt x="2540475" y="3368459"/>
                </a:cubicBezTo>
                <a:lnTo>
                  <a:pt x="2459396" y="3633795"/>
                </a:lnTo>
                <a:lnTo>
                  <a:pt x="2454894" y="3651784"/>
                </a:lnTo>
                <a:cubicBezTo>
                  <a:pt x="2378317" y="3624800"/>
                  <a:pt x="2306247" y="3588827"/>
                  <a:pt x="2234177" y="3548351"/>
                </a:cubicBezTo>
                <a:close/>
                <a:moveTo>
                  <a:pt x="3411143" y="3219361"/>
                </a:moveTo>
                <a:lnTo>
                  <a:pt x="3411143" y="3493594"/>
                </a:lnTo>
                <a:lnTo>
                  <a:pt x="3409824" y="3494384"/>
                </a:lnTo>
                <a:lnTo>
                  <a:pt x="3315230" y="3292005"/>
                </a:lnTo>
                <a:cubicBezTo>
                  <a:pt x="3342256" y="3276265"/>
                  <a:pt x="3368157" y="3257151"/>
                  <a:pt x="3393495" y="3235789"/>
                </a:cubicBezTo>
                <a:close/>
                <a:moveTo>
                  <a:pt x="2162106" y="3103119"/>
                </a:moveTo>
                <a:cubicBezTo>
                  <a:pt x="2184631" y="3130103"/>
                  <a:pt x="2207150" y="3152589"/>
                  <a:pt x="2234177" y="3179573"/>
                </a:cubicBezTo>
                <a:lnTo>
                  <a:pt x="2067517" y="3377454"/>
                </a:lnTo>
                <a:lnTo>
                  <a:pt x="2044992" y="3404438"/>
                </a:lnTo>
                <a:cubicBezTo>
                  <a:pt x="2004455" y="3368459"/>
                  <a:pt x="1968420" y="3327984"/>
                  <a:pt x="1932385" y="3287508"/>
                </a:cubicBezTo>
                <a:lnTo>
                  <a:pt x="1959411" y="3265022"/>
                </a:lnTo>
                <a:close/>
                <a:moveTo>
                  <a:pt x="1247718" y="3098622"/>
                </a:moveTo>
                <a:cubicBezTo>
                  <a:pt x="1306273" y="3265022"/>
                  <a:pt x="1391858" y="3417930"/>
                  <a:pt x="1499964" y="3557346"/>
                </a:cubicBezTo>
                <a:lnTo>
                  <a:pt x="1265736" y="3741730"/>
                </a:lnTo>
                <a:cubicBezTo>
                  <a:pt x="1139613" y="3579832"/>
                  <a:pt x="1036009" y="3395443"/>
                  <a:pt x="963939" y="3193065"/>
                </a:cubicBezTo>
                <a:close/>
                <a:moveTo>
                  <a:pt x="1630589" y="2968200"/>
                </a:moveTo>
                <a:cubicBezTo>
                  <a:pt x="1675633" y="3089627"/>
                  <a:pt x="1738694" y="3202059"/>
                  <a:pt x="1815271" y="3301000"/>
                </a:cubicBezTo>
                <a:lnTo>
                  <a:pt x="1576536" y="3494384"/>
                </a:lnTo>
                <a:cubicBezTo>
                  <a:pt x="1477440" y="3363962"/>
                  <a:pt x="1396361" y="3220049"/>
                  <a:pt x="1342308" y="3067141"/>
                </a:cubicBezTo>
                <a:close/>
                <a:moveTo>
                  <a:pt x="797279" y="2869260"/>
                </a:moveTo>
                <a:cubicBezTo>
                  <a:pt x="806288" y="2945714"/>
                  <a:pt x="824306" y="3022168"/>
                  <a:pt x="846825" y="3098622"/>
                </a:cubicBezTo>
                <a:lnTo>
                  <a:pt x="648632" y="3161584"/>
                </a:lnTo>
                <a:cubicBezTo>
                  <a:pt x="621606" y="3071638"/>
                  <a:pt x="599086" y="2981692"/>
                  <a:pt x="590077" y="2887249"/>
                </a:cubicBezTo>
                <a:close/>
                <a:moveTo>
                  <a:pt x="2004455" y="2842276"/>
                </a:moveTo>
                <a:cubicBezTo>
                  <a:pt x="2035984" y="2918730"/>
                  <a:pt x="2072019" y="2990687"/>
                  <a:pt x="2121569" y="3058146"/>
                </a:cubicBezTo>
                <a:lnTo>
                  <a:pt x="1918870" y="3220049"/>
                </a:lnTo>
                <a:lnTo>
                  <a:pt x="1891843" y="3242535"/>
                </a:lnTo>
                <a:cubicBezTo>
                  <a:pt x="1824280" y="3148092"/>
                  <a:pt x="1765720" y="3049151"/>
                  <a:pt x="1720677" y="2936719"/>
                </a:cubicBezTo>
                <a:close/>
                <a:moveTo>
                  <a:pt x="1373841" y="2711854"/>
                </a:moveTo>
                <a:cubicBezTo>
                  <a:pt x="1382850" y="2792806"/>
                  <a:pt x="1400867" y="2869260"/>
                  <a:pt x="1423387" y="2945714"/>
                </a:cubicBezTo>
                <a:lnTo>
                  <a:pt x="1135106" y="3044654"/>
                </a:lnTo>
                <a:cubicBezTo>
                  <a:pt x="1108080" y="2950211"/>
                  <a:pt x="1085560" y="2846773"/>
                  <a:pt x="1067543" y="2743335"/>
                </a:cubicBezTo>
                <a:close/>
                <a:moveTo>
                  <a:pt x="1878332" y="2657887"/>
                </a:moveTo>
                <a:cubicBezTo>
                  <a:pt x="1882834" y="2707357"/>
                  <a:pt x="1896350" y="2752330"/>
                  <a:pt x="1909861" y="2801800"/>
                </a:cubicBezTo>
                <a:lnTo>
                  <a:pt x="1630589" y="2896243"/>
                </a:lnTo>
                <a:cubicBezTo>
                  <a:pt x="1608069" y="2828784"/>
                  <a:pt x="1594554" y="2756827"/>
                  <a:pt x="1585545" y="2684871"/>
                </a:cubicBezTo>
                <a:lnTo>
                  <a:pt x="1594554" y="2684871"/>
                </a:lnTo>
                <a:close/>
                <a:moveTo>
                  <a:pt x="0" y="2460011"/>
                </a:moveTo>
                <a:lnTo>
                  <a:pt x="126123" y="2469005"/>
                </a:lnTo>
                <a:cubicBezTo>
                  <a:pt x="121621" y="2504984"/>
                  <a:pt x="126123" y="2545459"/>
                  <a:pt x="130630" y="2585935"/>
                </a:cubicBezTo>
                <a:lnTo>
                  <a:pt x="4507" y="2599427"/>
                </a:lnTo>
                <a:cubicBezTo>
                  <a:pt x="0" y="2549957"/>
                  <a:pt x="0" y="2504984"/>
                  <a:pt x="0" y="2460011"/>
                </a:cubicBezTo>
                <a:close/>
                <a:moveTo>
                  <a:pt x="1662122" y="2388054"/>
                </a:moveTo>
                <a:lnTo>
                  <a:pt x="1954905" y="2428530"/>
                </a:lnTo>
                <a:cubicBezTo>
                  <a:pt x="1950403" y="2460011"/>
                  <a:pt x="1950403" y="2491492"/>
                  <a:pt x="1950403" y="2522973"/>
                </a:cubicBezTo>
                <a:cubicBezTo>
                  <a:pt x="1950403" y="2540962"/>
                  <a:pt x="1950403" y="2558951"/>
                  <a:pt x="1950403" y="2576940"/>
                </a:cubicBezTo>
                <a:lnTo>
                  <a:pt x="1666624" y="2603924"/>
                </a:lnTo>
                <a:lnTo>
                  <a:pt x="1657615" y="2608421"/>
                </a:lnTo>
                <a:cubicBezTo>
                  <a:pt x="1657615" y="2581438"/>
                  <a:pt x="1653113" y="2554454"/>
                  <a:pt x="1653113" y="2527470"/>
                </a:cubicBezTo>
                <a:cubicBezTo>
                  <a:pt x="1653113" y="2482497"/>
                  <a:pt x="1657615" y="2433027"/>
                  <a:pt x="1662122" y="2388054"/>
                </a:cubicBezTo>
                <a:close/>
                <a:moveTo>
                  <a:pt x="1261229" y="2325092"/>
                </a:moveTo>
                <a:lnTo>
                  <a:pt x="1563025" y="2370065"/>
                </a:lnTo>
                <a:cubicBezTo>
                  <a:pt x="1558519" y="2419535"/>
                  <a:pt x="1554016" y="2473503"/>
                  <a:pt x="1554016" y="2522973"/>
                </a:cubicBezTo>
                <a:cubicBezTo>
                  <a:pt x="1554016" y="2554454"/>
                  <a:pt x="1554016" y="2585935"/>
                  <a:pt x="1558519" y="2617411"/>
                </a:cubicBezTo>
                <a:lnTo>
                  <a:pt x="1252220" y="2644400"/>
                </a:lnTo>
                <a:cubicBezTo>
                  <a:pt x="1247718" y="2603924"/>
                  <a:pt x="1247718" y="2563448"/>
                  <a:pt x="1247718" y="2522973"/>
                </a:cubicBezTo>
                <a:cubicBezTo>
                  <a:pt x="1247718" y="2455513"/>
                  <a:pt x="1252220" y="2392551"/>
                  <a:pt x="1261229" y="2325092"/>
                </a:cubicBezTo>
                <a:close/>
                <a:moveTo>
                  <a:pt x="869349" y="2271124"/>
                </a:moveTo>
                <a:lnTo>
                  <a:pt x="1162132" y="2311600"/>
                </a:lnTo>
                <a:cubicBezTo>
                  <a:pt x="1153124" y="2379059"/>
                  <a:pt x="1148621" y="2451016"/>
                  <a:pt x="1148621" y="2522973"/>
                </a:cubicBezTo>
                <a:cubicBezTo>
                  <a:pt x="1148621" y="2567946"/>
                  <a:pt x="1148621" y="2612919"/>
                  <a:pt x="1153124" y="2653390"/>
                </a:cubicBezTo>
                <a:lnTo>
                  <a:pt x="855834" y="2684871"/>
                </a:lnTo>
                <a:cubicBezTo>
                  <a:pt x="851332" y="2630908"/>
                  <a:pt x="851332" y="2576940"/>
                  <a:pt x="851332" y="2522973"/>
                </a:cubicBezTo>
                <a:cubicBezTo>
                  <a:pt x="851332" y="2437524"/>
                  <a:pt x="855834" y="2352076"/>
                  <a:pt x="869349" y="2271124"/>
                </a:cubicBezTo>
                <a:close/>
                <a:moveTo>
                  <a:pt x="360351" y="2230649"/>
                </a:moveTo>
                <a:lnTo>
                  <a:pt x="486474" y="2253135"/>
                </a:lnTo>
                <a:cubicBezTo>
                  <a:pt x="481972" y="2289114"/>
                  <a:pt x="477465" y="2329589"/>
                  <a:pt x="477465" y="2370065"/>
                </a:cubicBezTo>
                <a:lnTo>
                  <a:pt x="351342" y="2370065"/>
                </a:lnTo>
                <a:cubicBezTo>
                  <a:pt x="351342" y="2320595"/>
                  <a:pt x="355849" y="2275622"/>
                  <a:pt x="360351" y="2230649"/>
                </a:cubicBezTo>
                <a:close/>
                <a:moveTo>
                  <a:pt x="1635096" y="2136206"/>
                </a:moveTo>
                <a:lnTo>
                  <a:pt x="1644104" y="2140703"/>
                </a:lnTo>
                <a:lnTo>
                  <a:pt x="1914368" y="2235146"/>
                </a:lnTo>
                <a:cubicBezTo>
                  <a:pt x="1905359" y="2271124"/>
                  <a:pt x="1891843" y="2311600"/>
                  <a:pt x="1887341" y="2347578"/>
                </a:cubicBezTo>
                <a:lnTo>
                  <a:pt x="1594554" y="2307103"/>
                </a:lnTo>
                <a:cubicBezTo>
                  <a:pt x="1603562" y="2248638"/>
                  <a:pt x="1621580" y="2190173"/>
                  <a:pt x="1635096" y="2136206"/>
                </a:cubicBezTo>
                <a:close/>
                <a:moveTo>
                  <a:pt x="1153124" y="1974303"/>
                </a:moveTo>
                <a:lnTo>
                  <a:pt x="1441404" y="2077741"/>
                </a:lnTo>
                <a:cubicBezTo>
                  <a:pt x="1423387" y="2136206"/>
                  <a:pt x="1405369" y="2199168"/>
                  <a:pt x="1396361" y="2266627"/>
                </a:cubicBezTo>
                <a:lnTo>
                  <a:pt x="1094569" y="2221654"/>
                </a:lnTo>
                <a:cubicBezTo>
                  <a:pt x="1108080" y="2136206"/>
                  <a:pt x="1130604" y="2055254"/>
                  <a:pt x="1153124" y="1974303"/>
                </a:cubicBezTo>
                <a:close/>
                <a:moveTo>
                  <a:pt x="522509" y="1834887"/>
                </a:moveTo>
                <a:lnTo>
                  <a:pt x="720702" y="1906844"/>
                </a:lnTo>
                <a:cubicBezTo>
                  <a:pt x="702685" y="1965308"/>
                  <a:pt x="684667" y="2028270"/>
                  <a:pt x="675658" y="2091233"/>
                </a:cubicBezTo>
                <a:lnTo>
                  <a:pt x="468457" y="2059752"/>
                </a:lnTo>
                <a:cubicBezTo>
                  <a:pt x="481972" y="1983298"/>
                  <a:pt x="499990" y="1906844"/>
                  <a:pt x="522509" y="1834887"/>
                </a:cubicBezTo>
                <a:close/>
                <a:moveTo>
                  <a:pt x="3411143" y="1772380"/>
                </a:moveTo>
                <a:lnTo>
                  <a:pt x="3411143" y="1821235"/>
                </a:lnTo>
                <a:lnTo>
                  <a:pt x="3391807" y="1803406"/>
                </a:lnTo>
                <a:close/>
                <a:moveTo>
                  <a:pt x="1932385" y="1726952"/>
                </a:moveTo>
                <a:lnTo>
                  <a:pt x="1959411" y="1753936"/>
                </a:lnTo>
                <a:lnTo>
                  <a:pt x="2148595" y="1933827"/>
                </a:lnTo>
                <a:cubicBezTo>
                  <a:pt x="2081032" y="2010281"/>
                  <a:pt x="2022473" y="2100227"/>
                  <a:pt x="1986438" y="2199168"/>
                </a:cubicBezTo>
                <a:lnTo>
                  <a:pt x="1716174" y="2104725"/>
                </a:lnTo>
                <a:lnTo>
                  <a:pt x="1702663" y="2100227"/>
                </a:lnTo>
                <a:cubicBezTo>
                  <a:pt x="1756711" y="1960811"/>
                  <a:pt x="1833288" y="1834887"/>
                  <a:pt x="1932385" y="1726952"/>
                </a:cubicBezTo>
                <a:close/>
                <a:moveTo>
                  <a:pt x="2103552" y="1529071"/>
                </a:moveTo>
                <a:lnTo>
                  <a:pt x="2126076" y="1560552"/>
                </a:lnTo>
                <a:lnTo>
                  <a:pt x="2274718" y="1771925"/>
                </a:lnTo>
                <a:cubicBezTo>
                  <a:pt x="2247692" y="1789914"/>
                  <a:pt x="2220666" y="1816898"/>
                  <a:pt x="2198146" y="1839384"/>
                </a:cubicBezTo>
                <a:lnTo>
                  <a:pt x="2008957" y="1659492"/>
                </a:lnTo>
                <a:lnTo>
                  <a:pt x="1981931" y="1632509"/>
                </a:lnTo>
                <a:cubicBezTo>
                  <a:pt x="2017971" y="1596530"/>
                  <a:pt x="2058508" y="1560552"/>
                  <a:pt x="2103552" y="1529071"/>
                </a:cubicBezTo>
                <a:close/>
                <a:moveTo>
                  <a:pt x="1563025" y="1448120"/>
                </a:moveTo>
                <a:lnTo>
                  <a:pt x="1756711" y="1637006"/>
                </a:lnTo>
                <a:cubicBezTo>
                  <a:pt x="1662122" y="1740444"/>
                  <a:pt x="1585549" y="1861871"/>
                  <a:pt x="1535999" y="1996789"/>
                </a:cubicBezTo>
                <a:lnTo>
                  <a:pt x="1279251" y="1906844"/>
                </a:lnTo>
                <a:cubicBezTo>
                  <a:pt x="1342313" y="1740444"/>
                  <a:pt x="1441404" y="1583038"/>
                  <a:pt x="1563025" y="1448120"/>
                </a:cubicBezTo>
                <a:close/>
                <a:moveTo>
                  <a:pt x="2517955" y="1371670"/>
                </a:moveTo>
                <a:lnTo>
                  <a:pt x="2522457" y="1389659"/>
                </a:lnTo>
                <a:lnTo>
                  <a:pt x="2581017" y="1659492"/>
                </a:lnTo>
                <a:cubicBezTo>
                  <a:pt x="2513453" y="1677482"/>
                  <a:pt x="2450392" y="1704465"/>
                  <a:pt x="2391833" y="1735946"/>
                </a:cubicBezTo>
                <a:lnTo>
                  <a:pt x="2247692" y="1479601"/>
                </a:lnTo>
                <a:cubicBezTo>
                  <a:pt x="2333278" y="1434632"/>
                  <a:pt x="2423365" y="1398654"/>
                  <a:pt x="2517955" y="1371670"/>
                </a:cubicBezTo>
                <a:close/>
                <a:moveTo>
                  <a:pt x="3103526" y="1362676"/>
                </a:moveTo>
                <a:cubicBezTo>
                  <a:pt x="3201499" y="1386287"/>
                  <a:pt x="3291869" y="1420014"/>
                  <a:pt x="3374636" y="1465758"/>
                </a:cubicBezTo>
                <a:lnTo>
                  <a:pt x="3411143" y="1488428"/>
                </a:lnTo>
                <a:lnTo>
                  <a:pt x="3411143" y="1585431"/>
                </a:lnTo>
                <a:lnTo>
                  <a:pt x="3297217" y="1767427"/>
                </a:lnTo>
                <a:cubicBezTo>
                  <a:pt x="3220641" y="1717957"/>
                  <a:pt x="3135054" y="1677482"/>
                  <a:pt x="3040464" y="1654995"/>
                </a:cubicBezTo>
                <a:lnTo>
                  <a:pt x="3099024" y="1394157"/>
                </a:lnTo>
                <a:close/>
                <a:moveTo>
                  <a:pt x="2815245" y="1326697"/>
                </a:moveTo>
                <a:cubicBezTo>
                  <a:pt x="2896324" y="1326697"/>
                  <a:pt x="2968394" y="1331195"/>
                  <a:pt x="3035962" y="1344687"/>
                </a:cubicBezTo>
                <a:lnTo>
                  <a:pt x="3031455" y="1371670"/>
                </a:lnTo>
                <a:lnTo>
                  <a:pt x="2972896" y="1637006"/>
                </a:lnTo>
                <a:cubicBezTo>
                  <a:pt x="2927852" y="1628011"/>
                  <a:pt x="2873804" y="1623514"/>
                  <a:pt x="2819747" y="1623514"/>
                </a:cubicBezTo>
                <a:cubicBezTo>
                  <a:pt x="2761192" y="1623514"/>
                  <a:pt x="2702633" y="1628011"/>
                  <a:pt x="2644078" y="1641503"/>
                </a:cubicBezTo>
                <a:lnTo>
                  <a:pt x="2585523" y="1371670"/>
                </a:lnTo>
                <a:lnTo>
                  <a:pt x="2581017" y="1353681"/>
                </a:lnTo>
                <a:cubicBezTo>
                  <a:pt x="2657589" y="1340189"/>
                  <a:pt x="2738673" y="1331195"/>
                  <a:pt x="2815245" y="1326697"/>
                </a:cubicBezTo>
                <a:close/>
                <a:moveTo>
                  <a:pt x="1882839" y="1196276"/>
                </a:moveTo>
                <a:lnTo>
                  <a:pt x="2058508" y="1443622"/>
                </a:lnTo>
                <a:cubicBezTo>
                  <a:pt x="2008957" y="1479601"/>
                  <a:pt x="1963913" y="1520076"/>
                  <a:pt x="1923376" y="1560552"/>
                </a:cubicBezTo>
                <a:lnTo>
                  <a:pt x="1707166" y="1349184"/>
                </a:lnTo>
                <a:cubicBezTo>
                  <a:pt x="1761218" y="1295216"/>
                  <a:pt x="1819777" y="1241249"/>
                  <a:pt x="1882839" y="1196276"/>
                </a:cubicBezTo>
                <a:close/>
                <a:moveTo>
                  <a:pt x="1193665" y="1088341"/>
                </a:moveTo>
                <a:lnTo>
                  <a:pt x="1391858" y="1277227"/>
                </a:lnTo>
                <a:cubicBezTo>
                  <a:pt x="1256727" y="1425638"/>
                  <a:pt x="1148621" y="1596530"/>
                  <a:pt x="1076551" y="1789914"/>
                </a:cubicBezTo>
                <a:lnTo>
                  <a:pt x="815297" y="1699968"/>
                </a:lnTo>
                <a:cubicBezTo>
                  <a:pt x="900878" y="1470606"/>
                  <a:pt x="1027005" y="1263735"/>
                  <a:pt x="1193665" y="1088341"/>
                </a:cubicBezTo>
                <a:close/>
                <a:moveTo>
                  <a:pt x="648632" y="1052362"/>
                </a:moveTo>
                <a:lnTo>
                  <a:pt x="738720" y="1115325"/>
                </a:lnTo>
                <a:cubicBezTo>
                  <a:pt x="720702" y="1142308"/>
                  <a:pt x="702689" y="1173789"/>
                  <a:pt x="689174" y="1205270"/>
                </a:cubicBezTo>
                <a:lnTo>
                  <a:pt x="590077" y="1160297"/>
                </a:lnTo>
                <a:cubicBezTo>
                  <a:pt x="608095" y="1119822"/>
                  <a:pt x="626112" y="1083843"/>
                  <a:pt x="648632" y="1052362"/>
                </a:cubicBezTo>
                <a:close/>
                <a:moveTo>
                  <a:pt x="3189112" y="966914"/>
                </a:moveTo>
                <a:cubicBezTo>
                  <a:pt x="3261182" y="984903"/>
                  <a:pt x="3333252" y="1007389"/>
                  <a:pt x="3400815" y="1034373"/>
                </a:cubicBezTo>
                <a:lnTo>
                  <a:pt x="3411143" y="1039057"/>
                </a:lnTo>
                <a:lnTo>
                  <a:pt x="3411143" y="1373204"/>
                </a:lnTo>
                <a:lnTo>
                  <a:pt x="3324805" y="1330071"/>
                </a:lnTo>
                <a:cubicBezTo>
                  <a:pt x="3261180" y="1301962"/>
                  <a:pt x="3193614" y="1279476"/>
                  <a:pt x="3121543" y="1263735"/>
                </a:cubicBezTo>
                <a:close/>
                <a:moveTo>
                  <a:pt x="2405348" y="935433"/>
                </a:moveTo>
                <a:lnTo>
                  <a:pt x="2472911" y="1232254"/>
                </a:lnTo>
                <a:cubicBezTo>
                  <a:pt x="2369308" y="1259238"/>
                  <a:pt x="2270216" y="1299714"/>
                  <a:pt x="2175622" y="1349184"/>
                </a:cubicBezTo>
                <a:lnTo>
                  <a:pt x="2022473" y="1083843"/>
                </a:lnTo>
                <a:cubicBezTo>
                  <a:pt x="2144089" y="1016384"/>
                  <a:pt x="2270216" y="966914"/>
                  <a:pt x="2405348" y="935433"/>
                </a:cubicBezTo>
                <a:close/>
                <a:moveTo>
                  <a:pt x="1635095" y="863476"/>
                </a:moveTo>
                <a:lnTo>
                  <a:pt x="1761218" y="1038871"/>
                </a:lnTo>
                <a:cubicBezTo>
                  <a:pt x="1711668" y="1074849"/>
                  <a:pt x="1666624" y="1115325"/>
                  <a:pt x="1621580" y="1160297"/>
                </a:cubicBezTo>
                <a:lnTo>
                  <a:pt x="1468430" y="1011887"/>
                </a:lnTo>
                <a:cubicBezTo>
                  <a:pt x="1522488" y="957919"/>
                  <a:pt x="1576536" y="908449"/>
                  <a:pt x="1635095" y="863476"/>
                </a:cubicBezTo>
                <a:close/>
                <a:moveTo>
                  <a:pt x="2815245" y="782525"/>
                </a:moveTo>
                <a:cubicBezTo>
                  <a:pt x="2918848" y="782525"/>
                  <a:pt x="3022447" y="791519"/>
                  <a:pt x="3121543" y="814006"/>
                </a:cubicBezTo>
                <a:lnTo>
                  <a:pt x="3053980" y="1110827"/>
                </a:lnTo>
                <a:cubicBezTo>
                  <a:pt x="2977403" y="1097335"/>
                  <a:pt x="2900831" y="1092838"/>
                  <a:pt x="2815245" y="1092838"/>
                </a:cubicBezTo>
                <a:cubicBezTo>
                  <a:pt x="2725157" y="1092838"/>
                  <a:pt x="2635069" y="1101833"/>
                  <a:pt x="2553990" y="1119822"/>
                </a:cubicBezTo>
                <a:lnTo>
                  <a:pt x="2486427" y="818503"/>
                </a:lnTo>
                <a:cubicBezTo>
                  <a:pt x="2594528" y="796017"/>
                  <a:pt x="2702633" y="782525"/>
                  <a:pt x="2815245" y="782525"/>
                </a:cubicBezTo>
                <a:close/>
                <a:moveTo>
                  <a:pt x="3310728" y="562157"/>
                </a:moveTo>
                <a:lnTo>
                  <a:pt x="3411143" y="589187"/>
                </a:lnTo>
                <a:lnTo>
                  <a:pt x="3411143" y="856007"/>
                </a:lnTo>
                <a:lnTo>
                  <a:pt x="3351268" y="835368"/>
                </a:lnTo>
                <a:cubicBezTo>
                  <a:pt x="3319737" y="825249"/>
                  <a:pt x="3288206" y="816254"/>
                  <a:pt x="3256675" y="809508"/>
                </a:cubicBezTo>
                <a:close/>
                <a:moveTo>
                  <a:pt x="1427894" y="499195"/>
                </a:moveTo>
                <a:lnTo>
                  <a:pt x="1508972" y="643109"/>
                </a:lnTo>
                <a:cubicBezTo>
                  <a:pt x="1450418" y="683584"/>
                  <a:pt x="1396360" y="724060"/>
                  <a:pt x="1346814" y="773530"/>
                </a:cubicBezTo>
                <a:lnTo>
                  <a:pt x="1229700" y="656600"/>
                </a:lnTo>
                <a:cubicBezTo>
                  <a:pt x="1288255" y="598136"/>
                  <a:pt x="1355823" y="544168"/>
                  <a:pt x="1427894" y="499195"/>
                </a:cubicBezTo>
                <a:close/>
                <a:moveTo>
                  <a:pt x="2306251" y="476709"/>
                </a:moveTo>
                <a:lnTo>
                  <a:pt x="2369308" y="769033"/>
                </a:lnTo>
                <a:cubicBezTo>
                  <a:pt x="2225173" y="805011"/>
                  <a:pt x="2085534" y="858979"/>
                  <a:pt x="1959411" y="930935"/>
                </a:cubicBezTo>
                <a:lnTo>
                  <a:pt x="1810769" y="670092"/>
                </a:lnTo>
                <a:cubicBezTo>
                  <a:pt x="1963913" y="584644"/>
                  <a:pt x="2130578" y="517184"/>
                  <a:pt x="2306251" y="476709"/>
                </a:cubicBezTo>
                <a:close/>
                <a:moveTo>
                  <a:pt x="2887315" y="454227"/>
                </a:moveTo>
                <a:cubicBezTo>
                  <a:pt x="2977403" y="454227"/>
                  <a:pt x="3062984" y="463221"/>
                  <a:pt x="3148570" y="481211"/>
                </a:cubicBezTo>
                <a:lnTo>
                  <a:pt x="3103526" y="679087"/>
                </a:lnTo>
                <a:cubicBezTo>
                  <a:pt x="3031455" y="665595"/>
                  <a:pt x="2959385" y="656600"/>
                  <a:pt x="2887315" y="656600"/>
                </a:cubicBezTo>
                <a:close/>
                <a:moveTo>
                  <a:pt x="2779210" y="202378"/>
                </a:moveTo>
                <a:lnTo>
                  <a:pt x="2779210" y="449730"/>
                </a:lnTo>
                <a:cubicBezTo>
                  <a:pt x="2684615" y="449730"/>
                  <a:pt x="2594528" y="463221"/>
                  <a:pt x="2504440" y="481211"/>
                </a:cubicBezTo>
                <a:lnTo>
                  <a:pt x="2450392" y="238357"/>
                </a:lnTo>
                <a:cubicBezTo>
                  <a:pt x="2558497" y="215870"/>
                  <a:pt x="2666603" y="202378"/>
                  <a:pt x="2779210" y="202378"/>
                </a:cubicBezTo>
                <a:close/>
                <a:moveTo>
                  <a:pt x="1639602" y="0"/>
                </a:moveTo>
                <a:lnTo>
                  <a:pt x="1689148" y="98941"/>
                </a:lnTo>
                <a:cubicBezTo>
                  <a:pt x="1657620" y="112432"/>
                  <a:pt x="1630593" y="130422"/>
                  <a:pt x="1603562" y="152908"/>
                </a:cubicBezTo>
                <a:lnTo>
                  <a:pt x="1535999" y="62962"/>
                </a:lnTo>
                <a:cubicBezTo>
                  <a:pt x="1567532" y="40476"/>
                  <a:pt x="1603562" y="17989"/>
                  <a:pt x="1639602" y="0"/>
                </a:cubicBezTo>
                <a:close/>
              </a:path>
            </a:pathLst>
          </a:custGeom>
          <a:solidFill>
            <a:schemeClr val="bg1">
              <a:alpha val="20538"/>
            </a:schemeClr>
          </a:solidFill>
          <a:ln w="9525" cap="flat">
            <a:noFill/>
            <a:prstDash val="solid"/>
            <a:miter/>
          </a:ln>
        </p:spPr>
        <p:txBody>
          <a:bodyPr rtlCol="0" anchor="ctr"/>
          <a:lstStyle/>
          <a:p>
            <a:endParaRPr lang="en-US"/>
          </a:p>
        </p:txBody>
      </p:sp>
    </p:spTree>
    <p:extLst>
      <p:ext uri="{BB962C8B-B14F-4D97-AF65-F5344CB8AC3E}">
        <p14:creationId xmlns:p14="http://schemas.microsoft.com/office/powerpoint/2010/main" val="187425850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Quote/Photo Slide 01 - Navy">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2BE1630F-ABE3-454E-AF33-B76A322BEE73}"/>
              </a:ext>
            </a:extLst>
          </p:cNvPr>
          <p:cNvSpPr/>
          <p:nvPr userDrawn="1"/>
        </p:nvSpPr>
        <p:spPr>
          <a:xfrm rot="16200000">
            <a:off x="2667000" y="-2667000"/>
            <a:ext cx="6858001" cy="12191999"/>
          </a:xfrm>
          <a:prstGeom prst="rect">
            <a:avLst/>
          </a:prstGeom>
          <a:solidFill>
            <a:srgbClr val="0946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Rectangle 21">
            <a:extLst>
              <a:ext uri="{FF2B5EF4-FFF2-40B4-BE49-F238E27FC236}">
                <a16:creationId xmlns:a16="http://schemas.microsoft.com/office/drawing/2014/main" id="{FF6A92F6-7AEB-B44D-810F-0ECFA12BA532}"/>
              </a:ext>
            </a:extLst>
          </p:cNvPr>
          <p:cNvSpPr/>
          <p:nvPr userDrawn="1"/>
        </p:nvSpPr>
        <p:spPr>
          <a:xfrm rot="16200000">
            <a:off x="2862666" y="-2030696"/>
            <a:ext cx="6141020" cy="1091939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a</a:t>
            </a:r>
          </a:p>
        </p:txBody>
      </p:sp>
      <p:sp>
        <p:nvSpPr>
          <p:cNvPr id="31" name="Picture Placeholder 3">
            <a:extLst>
              <a:ext uri="{FF2B5EF4-FFF2-40B4-BE49-F238E27FC236}">
                <a16:creationId xmlns:a16="http://schemas.microsoft.com/office/drawing/2014/main" id="{E95453CA-7B4E-0746-91B4-37426B27DE91}"/>
              </a:ext>
            </a:extLst>
          </p:cNvPr>
          <p:cNvSpPr>
            <a:spLocks noGrp="1"/>
          </p:cNvSpPr>
          <p:nvPr>
            <p:ph type="pic" sz="quarter" idx="11"/>
          </p:nvPr>
        </p:nvSpPr>
        <p:spPr>
          <a:xfrm>
            <a:off x="799128" y="746272"/>
            <a:ext cx="10203652" cy="5365455"/>
          </a:xfrm>
          <a:custGeom>
            <a:avLst/>
            <a:gdLst>
              <a:gd name="connsiteX0" fmla="*/ 0 w 10896612"/>
              <a:gd name="connsiteY0" fmla="*/ 0 h 16992612"/>
              <a:gd name="connsiteX1" fmla="*/ 10896612 w 10896612"/>
              <a:gd name="connsiteY1" fmla="*/ 0 h 16992612"/>
              <a:gd name="connsiteX2" fmla="*/ 10896612 w 10896612"/>
              <a:gd name="connsiteY2" fmla="*/ 16992612 h 16992612"/>
              <a:gd name="connsiteX3" fmla="*/ 0 w 10896612"/>
              <a:gd name="connsiteY3" fmla="*/ 16992612 h 16992612"/>
            </a:gdLst>
            <a:ahLst/>
            <a:cxnLst>
              <a:cxn ang="0">
                <a:pos x="connsiteX0" y="connsiteY0"/>
              </a:cxn>
              <a:cxn ang="0">
                <a:pos x="connsiteX1" y="connsiteY1"/>
              </a:cxn>
              <a:cxn ang="0">
                <a:pos x="connsiteX2" y="connsiteY2"/>
              </a:cxn>
              <a:cxn ang="0">
                <a:pos x="connsiteX3" y="connsiteY3"/>
              </a:cxn>
            </a:cxnLst>
            <a:rect l="l" t="t" r="r" b="b"/>
            <a:pathLst>
              <a:path w="10896612" h="16992612">
                <a:moveTo>
                  <a:pt x="0" y="0"/>
                </a:moveTo>
                <a:lnTo>
                  <a:pt x="10896612" y="0"/>
                </a:lnTo>
                <a:lnTo>
                  <a:pt x="10896612" y="16992612"/>
                </a:lnTo>
                <a:lnTo>
                  <a:pt x="0" y="16992612"/>
                </a:lnTo>
                <a:close/>
              </a:path>
            </a:pathLst>
          </a:custGeom>
          <a:solidFill>
            <a:schemeClr val="bg1">
              <a:lumMod val="75000"/>
            </a:schemeClr>
          </a:solidFill>
        </p:spPr>
        <p:txBody>
          <a:bodyPr wrap="square">
            <a:noAutofit/>
          </a:bodyPr>
          <a:lstStyle>
            <a:lvl1pPr marL="0" indent="0" algn="ctr">
              <a:buFontTx/>
              <a:buNone/>
              <a:defRPr sz="1727">
                <a:solidFill>
                  <a:srgbClr val="000000"/>
                </a:solidFill>
                <a:latin typeface="Calibri" panose="020F0502020204030204" pitchFamily="34" charset="0"/>
                <a:cs typeface="Calibri" panose="020F0502020204030204" pitchFamily="34" charset="0"/>
              </a:defRPr>
            </a:lvl1pPr>
          </a:lstStyle>
          <a:p>
            <a:endParaRPr lang="en-US" dirty="0"/>
          </a:p>
          <a:p>
            <a:r>
              <a:rPr lang="en-US" dirty="0"/>
              <a:t>Drag Your Image Here</a:t>
            </a:r>
          </a:p>
        </p:txBody>
      </p:sp>
      <p:grpSp>
        <p:nvGrpSpPr>
          <p:cNvPr id="4" name="Group 3">
            <a:extLst>
              <a:ext uri="{FF2B5EF4-FFF2-40B4-BE49-F238E27FC236}">
                <a16:creationId xmlns:a16="http://schemas.microsoft.com/office/drawing/2014/main" id="{51446C6C-3DF1-7233-DD14-F4717C528CEC}"/>
              </a:ext>
            </a:extLst>
          </p:cNvPr>
          <p:cNvGrpSpPr/>
          <p:nvPr userDrawn="1"/>
        </p:nvGrpSpPr>
        <p:grpSpPr>
          <a:xfrm>
            <a:off x="11656052" y="3880526"/>
            <a:ext cx="281949" cy="2748511"/>
            <a:chOff x="7176656" y="8423488"/>
            <a:chExt cx="190704" cy="1859031"/>
          </a:xfrm>
        </p:grpSpPr>
        <p:cxnSp>
          <p:nvCxnSpPr>
            <p:cNvPr id="5" name="Straight Connector 4">
              <a:extLst>
                <a:ext uri="{FF2B5EF4-FFF2-40B4-BE49-F238E27FC236}">
                  <a16:creationId xmlns:a16="http://schemas.microsoft.com/office/drawing/2014/main" id="{2F05E96D-09C7-6275-A582-448D736A922F}"/>
                </a:ext>
              </a:extLst>
            </p:cNvPr>
            <p:cNvCxnSpPr/>
            <p:nvPr userDrawn="1"/>
          </p:nvCxnSpPr>
          <p:spPr>
            <a:xfrm>
              <a:off x="7176656" y="10282519"/>
              <a:ext cx="190704" cy="0"/>
            </a:xfrm>
            <a:prstGeom prst="line">
              <a:avLst/>
            </a:prstGeom>
            <a:ln w="12700">
              <a:solidFill>
                <a:srgbClr val="60BA47"/>
              </a:solidFill>
            </a:ln>
          </p:spPr>
          <p:style>
            <a:lnRef idx="1">
              <a:schemeClr val="accent1"/>
            </a:lnRef>
            <a:fillRef idx="0">
              <a:schemeClr val="accent1"/>
            </a:fillRef>
            <a:effectRef idx="0">
              <a:schemeClr val="accent1"/>
            </a:effectRef>
            <a:fontRef idx="minor">
              <a:schemeClr val="tx1"/>
            </a:fontRef>
          </p:style>
        </p:cxnSp>
        <p:pic>
          <p:nvPicPr>
            <p:cNvPr id="6" name="Picture 5">
              <a:extLst>
                <a:ext uri="{FF2B5EF4-FFF2-40B4-BE49-F238E27FC236}">
                  <a16:creationId xmlns:a16="http://schemas.microsoft.com/office/drawing/2014/main" id="{C30C52D9-085E-AF3B-5EA4-90697739943A}"/>
                </a:ext>
              </a:extLst>
            </p:cNvPr>
            <p:cNvPicPr>
              <a:picLocks noChangeAspect="1"/>
            </p:cNvPicPr>
            <p:nvPr userDrawn="1"/>
          </p:nvPicPr>
          <p:blipFill rotWithShape="1">
            <a:blip r:embed="rId2" cstate="screen">
              <a:biLevel thresh="25000"/>
              <a:extLst>
                <a:ext uri="{BEBA8EAE-BF5A-486C-A8C5-ECC9F3942E4B}">
                  <a14:imgProps xmlns:a14="http://schemas.microsoft.com/office/drawing/2010/main">
                    <a14:imgLayer r:embed="rId3">
                      <a14:imgEffect>
                        <a14:saturation sat="0"/>
                      </a14:imgEffect>
                    </a14:imgLayer>
                  </a14:imgProps>
                </a:ext>
                <a:ext uri="{28A0092B-C50C-407E-A947-70E740481C1C}">
                  <a14:useLocalDpi xmlns:a14="http://schemas.microsoft.com/office/drawing/2010/main"/>
                </a:ext>
              </a:extLst>
            </a:blip>
            <a:srcRect/>
            <a:stretch/>
          </p:blipFill>
          <p:spPr>
            <a:xfrm rot="16200000">
              <a:off x="6377328" y="9251339"/>
              <a:ext cx="1806222" cy="150519"/>
            </a:xfrm>
            <a:prstGeom prst="rect">
              <a:avLst/>
            </a:prstGeom>
          </p:spPr>
        </p:pic>
      </p:grpSp>
    </p:spTree>
    <p:extLst>
      <p:ext uri="{BB962C8B-B14F-4D97-AF65-F5344CB8AC3E}">
        <p14:creationId xmlns:p14="http://schemas.microsoft.com/office/powerpoint/2010/main" val="265225586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Quote/Photo Slide 02 - Navy">
    <p:spTree>
      <p:nvGrpSpPr>
        <p:cNvPr id="1" name=""/>
        <p:cNvGrpSpPr/>
        <p:nvPr/>
      </p:nvGrpSpPr>
      <p:grpSpPr>
        <a:xfrm>
          <a:off x="0" y="0"/>
          <a:ext cx="0" cy="0"/>
          <a:chOff x="0" y="0"/>
          <a:chExt cx="0" cy="0"/>
        </a:xfrm>
      </p:grpSpPr>
      <p:sp>
        <p:nvSpPr>
          <p:cNvPr id="28" name="Rectangle 27">
            <a:extLst>
              <a:ext uri="{FF2B5EF4-FFF2-40B4-BE49-F238E27FC236}">
                <a16:creationId xmlns:a16="http://schemas.microsoft.com/office/drawing/2014/main" id="{1A64D667-BE72-C24D-B0CC-AD31B56CD27C}"/>
              </a:ext>
            </a:extLst>
          </p:cNvPr>
          <p:cNvSpPr/>
          <p:nvPr userDrawn="1"/>
        </p:nvSpPr>
        <p:spPr>
          <a:xfrm rot="16200000">
            <a:off x="4192375" y="-642572"/>
            <a:ext cx="3807250" cy="8129849"/>
          </a:xfrm>
          <a:prstGeom prst="rect">
            <a:avLst/>
          </a:prstGeom>
          <a:solidFill>
            <a:srgbClr val="0946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 Placeholder 17">
            <a:extLst>
              <a:ext uri="{FF2B5EF4-FFF2-40B4-BE49-F238E27FC236}">
                <a16:creationId xmlns:a16="http://schemas.microsoft.com/office/drawing/2014/main" id="{B6E1D271-A54F-3142-9810-88EAA303CC9C}"/>
              </a:ext>
            </a:extLst>
          </p:cNvPr>
          <p:cNvSpPr>
            <a:spLocks noGrp="1"/>
          </p:cNvSpPr>
          <p:nvPr>
            <p:ph type="body" sz="quarter" idx="18" hasCustomPrompt="1"/>
          </p:nvPr>
        </p:nvSpPr>
        <p:spPr>
          <a:xfrm>
            <a:off x="4063536" y="4285031"/>
            <a:ext cx="4064926" cy="577734"/>
          </a:xfrm>
          <a:prstGeom prst="rect">
            <a:avLst/>
          </a:prstGeom>
          <a:solidFill>
            <a:srgbClr val="60BA47"/>
          </a:solidFill>
          <a:ln>
            <a:noFill/>
          </a:ln>
        </p:spPr>
        <p:txBody>
          <a:bodyPr anchor="ctr"/>
          <a:lstStyle>
            <a:lvl1pPr algn="ctr">
              <a:buNone/>
              <a:defRPr sz="2400" b="0"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Name</a:t>
            </a:r>
            <a:endParaRPr lang="en-US" dirty="0"/>
          </a:p>
        </p:txBody>
      </p:sp>
      <p:sp>
        <p:nvSpPr>
          <p:cNvPr id="18" name="Text Placeholder 17">
            <a:extLst>
              <a:ext uri="{FF2B5EF4-FFF2-40B4-BE49-F238E27FC236}">
                <a16:creationId xmlns:a16="http://schemas.microsoft.com/office/drawing/2014/main" id="{4CD73164-A5CD-B44E-851C-2983ED5519FA}"/>
              </a:ext>
            </a:extLst>
          </p:cNvPr>
          <p:cNvSpPr>
            <a:spLocks noGrp="1"/>
          </p:cNvSpPr>
          <p:nvPr>
            <p:ph type="body" sz="quarter" idx="19" hasCustomPrompt="1"/>
          </p:nvPr>
        </p:nvSpPr>
        <p:spPr>
          <a:xfrm>
            <a:off x="2031074" y="2022793"/>
            <a:ext cx="8129850" cy="1985691"/>
          </a:xfrm>
          <a:prstGeom prst="rect">
            <a:avLst/>
          </a:prstGeom>
          <a:noFill/>
          <a:ln>
            <a:noFill/>
          </a:ln>
        </p:spPr>
        <p:txBody>
          <a:bodyPr anchor="ctr"/>
          <a:lstStyle>
            <a:lvl1pPr algn="ctr">
              <a:buNone/>
              <a:defRPr sz="3000" b="0"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QUOTE</a:t>
            </a:r>
            <a:endParaRPr lang="en-US" dirty="0"/>
          </a:p>
        </p:txBody>
      </p:sp>
      <p:sp>
        <p:nvSpPr>
          <p:cNvPr id="30" name="Picture Placeholder 29">
            <a:extLst>
              <a:ext uri="{FF2B5EF4-FFF2-40B4-BE49-F238E27FC236}">
                <a16:creationId xmlns:a16="http://schemas.microsoft.com/office/drawing/2014/main" id="{C6C7483F-9D23-2345-991A-9E887BE50E14}"/>
              </a:ext>
            </a:extLst>
          </p:cNvPr>
          <p:cNvSpPr>
            <a:spLocks noGrp="1"/>
          </p:cNvSpPr>
          <p:nvPr>
            <p:ph type="pic" sz="quarter" idx="20"/>
          </p:nvPr>
        </p:nvSpPr>
        <p:spPr>
          <a:xfrm>
            <a:off x="-2" y="-7299"/>
            <a:ext cx="12192002" cy="6865298"/>
          </a:xfrm>
          <a:custGeom>
            <a:avLst/>
            <a:gdLst>
              <a:gd name="connsiteX0" fmla="*/ 2031077 w 12192002"/>
              <a:gd name="connsiteY0" fmla="*/ 1509985 h 6865298"/>
              <a:gd name="connsiteX1" fmla="*/ 2031077 w 12192002"/>
              <a:gd name="connsiteY1" fmla="*/ 5275310 h 6865298"/>
              <a:gd name="connsiteX2" fmla="*/ 10160926 w 12192002"/>
              <a:gd name="connsiteY2" fmla="*/ 5275310 h 6865298"/>
              <a:gd name="connsiteX3" fmla="*/ 10160926 w 12192002"/>
              <a:gd name="connsiteY3" fmla="*/ 1509985 h 6865298"/>
              <a:gd name="connsiteX4" fmla="*/ 0 w 12192002"/>
              <a:gd name="connsiteY4" fmla="*/ 0 h 6865298"/>
              <a:gd name="connsiteX5" fmla="*/ 12192002 w 12192002"/>
              <a:gd name="connsiteY5" fmla="*/ 0 h 6865298"/>
              <a:gd name="connsiteX6" fmla="*/ 12192002 w 12192002"/>
              <a:gd name="connsiteY6" fmla="*/ 5795417 h 6865298"/>
              <a:gd name="connsiteX7" fmla="*/ 12192002 w 12192002"/>
              <a:gd name="connsiteY7" fmla="*/ 6785294 h 6865298"/>
              <a:gd name="connsiteX8" fmla="*/ 12192002 w 12192002"/>
              <a:gd name="connsiteY8" fmla="*/ 6865298 h 6865298"/>
              <a:gd name="connsiteX9" fmla="*/ 0 w 12192002"/>
              <a:gd name="connsiteY9" fmla="*/ 6865298 h 6865298"/>
              <a:gd name="connsiteX10" fmla="*/ 0 w 12192002"/>
              <a:gd name="connsiteY10" fmla="*/ 6785294 h 6865298"/>
              <a:gd name="connsiteX11" fmla="*/ 0 w 12192002"/>
              <a:gd name="connsiteY11" fmla="*/ 5795417 h 68652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92002" h="6865298">
                <a:moveTo>
                  <a:pt x="2031077" y="1509985"/>
                </a:moveTo>
                <a:lnTo>
                  <a:pt x="2031077" y="5275310"/>
                </a:lnTo>
                <a:lnTo>
                  <a:pt x="10160926" y="5275310"/>
                </a:lnTo>
                <a:lnTo>
                  <a:pt x="10160926" y="1509985"/>
                </a:lnTo>
                <a:close/>
                <a:moveTo>
                  <a:pt x="0" y="0"/>
                </a:moveTo>
                <a:lnTo>
                  <a:pt x="12192002" y="0"/>
                </a:lnTo>
                <a:lnTo>
                  <a:pt x="12192002" y="5795417"/>
                </a:lnTo>
                <a:lnTo>
                  <a:pt x="12192002" y="6785294"/>
                </a:lnTo>
                <a:lnTo>
                  <a:pt x="12192002" y="6865298"/>
                </a:lnTo>
                <a:lnTo>
                  <a:pt x="0" y="6865298"/>
                </a:lnTo>
                <a:lnTo>
                  <a:pt x="0" y="6785294"/>
                </a:lnTo>
                <a:lnTo>
                  <a:pt x="0" y="5795417"/>
                </a:lnTo>
                <a:close/>
              </a:path>
            </a:pathLst>
          </a:custGeom>
          <a:solidFill>
            <a:schemeClr val="bg1">
              <a:lumMod val="75000"/>
            </a:schemeClr>
          </a:solidFill>
        </p:spPr>
        <p:txBody>
          <a:bodyPr wrap="square">
            <a:noAutofit/>
          </a:bodyPr>
          <a:lstStyle>
            <a:lvl1pPr marL="0" indent="0" algn="ctr">
              <a:buFontTx/>
              <a:buNone/>
              <a:defRPr sz="1727">
                <a:solidFill>
                  <a:srgbClr val="000000"/>
                </a:solidFill>
                <a:latin typeface="Calibri" panose="020F0502020204030204" pitchFamily="34" charset="0"/>
                <a:cs typeface="Calibri" panose="020F0502020204030204" pitchFamily="34" charset="0"/>
              </a:defRPr>
            </a:lvl1pPr>
          </a:lstStyle>
          <a:p>
            <a:endParaRPr lang="en-US" dirty="0"/>
          </a:p>
          <a:p>
            <a:r>
              <a:rPr lang="en-US" dirty="0"/>
              <a:t>Drag Your Image Here</a:t>
            </a:r>
          </a:p>
        </p:txBody>
      </p:sp>
    </p:spTree>
    <p:extLst>
      <p:ext uri="{BB962C8B-B14F-4D97-AF65-F5344CB8AC3E}">
        <p14:creationId xmlns:p14="http://schemas.microsoft.com/office/powerpoint/2010/main" val="307569146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Cover 02">
    <p:spTree>
      <p:nvGrpSpPr>
        <p:cNvPr id="1" name=""/>
        <p:cNvGrpSpPr/>
        <p:nvPr/>
      </p:nvGrpSpPr>
      <p:grpSpPr>
        <a:xfrm>
          <a:off x="0" y="0"/>
          <a:ext cx="0" cy="0"/>
          <a:chOff x="0" y="0"/>
          <a:chExt cx="0" cy="0"/>
        </a:xfrm>
      </p:grpSpPr>
      <p:pic>
        <p:nvPicPr>
          <p:cNvPr id="21" name="Picture 20">
            <a:extLst>
              <a:ext uri="{FF2B5EF4-FFF2-40B4-BE49-F238E27FC236}">
                <a16:creationId xmlns:a16="http://schemas.microsoft.com/office/drawing/2014/main" id="{ED8AB1AA-16D1-B600-B5BC-CFCEF003D9C6}"/>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00106" y="6030484"/>
            <a:ext cx="2054262" cy="457426"/>
          </a:xfrm>
          <a:prstGeom prst="rect">
            <a:avLst/>
          </a:prstGeom>
        </p:spPr>
      </p:pic>
      <p:sp>
        <p:nvSpPr>
          <p:cNvPr id="2" name="Picture Placeholder 3">
            <a:extLst>
              <a:ext uri="{FF2B5EF4-FFF2-40B4-BE49-F238E27FC236}">
                <a16:creationId xmlns:a16="http://schemas.microsoft.com/office/drawing/2014/main" id="{452F375B-3C38-D5D7-426A-5036F173DC4C}"/>
              </a:ext>
            </a:extLst>
          </p:cNvPr>
          <p:cNvSpPr>
            <a:spLocks noGrp="1"/>
          </p:cNvSpPr>
          <p:nvPr>
            <p:ph type="pic" sz="quarter" idx="11"/>
          </p:nvPr>
        </p:nvSpPr>
        <p:spPr>
          <a:xfrm>
            <a:off x="0" y="2271713"/>
            <a:ext cx="12192000" cy="3543422"/>
          </a:xfrm>
          <a:custGeom>
            <a:avLst/>
            <a:gdLst>
              <a:gd name="connsiteX0" fmla="*/ 0 w 10896612"/>
              <a:gd name="connsiteY0" fmla="*/ 0 h 16992612"/>
              <a:gd name="connsiteX1" fmla="*/ 10896612 w 10896612"/>
              <a:gd name="connsiteY1" fmla="*/ 0 h 16992612"/>
              <a:gd name="connsiteX2" fmla="*/ 10896612 w 10896612"/>
              <a:gd name="connsiteY2" fmla="*/ 16992612 h 16992612"/>
              <a:gd name="connsiteX3" fmla="*/ 0 w 10896612"/>
              <a:gd name="connsiteY3" fmla="*/ 16992612 h 16992612"/>
            </a:gdLst>
            <a:ahLst/>
            <a:cxnLst>
              <a:cxn ang="0">
                <a:pos x="connsiteX0" y="connsiteY0"/>
              </a:cxn>
              <a:cxn ang="0">
                <a:pos x="connsiteX1" y="connsiteY1"/>
              </a:cxn>
              <a:cxn ang="0">
                <a:pos x="connsiteX2" y="connsiteY2"/>
              </a:cxn>
              <a:cxn ang="0">
                <a:pos x="connsiteX3" y="connsiteY3"/>
              </a:cxn>
            </a:cxnLst>
            <a:rect l="l" t="t" r="r" b="b"/>
            <a:pathLst>
              <a:path w="10896612" h="16992612">
                <a:moveTo>
                  <a:pt x="0" y="0"/>
                </a:moveTo>
                <a:lnTo>
                  <a:pt x="10896612" y="0"/>
                </a:lnTo>
                <a:lnTo>
                  <a:pt x="10896612" y="16992612"/>
                </a:lnTo>
                <a:lnTo>
                  <a:pt x="0" y="16992612"/>
                </a:lnTo>
                <a:close/>
              </a:path>
            </a:pathLst>
          </a:custGeom>
          <a:solidFill>
            <a:schemeClr val="bg1">
              <a:lumMod val="75000"/>
            </a:schemeClr>
          </a:solidFill>
        </p:spPr>
        <p:txBody>
          <a:bodyPr wrap="square">
            <a:noAutofit/>
          </a:bodyPr>
          <a:lstStyle>
            <a:lvl1pPr marL="0" indent="0" algn="ctr">
              <a:buFontTx/>
              <a:buNone/>
              <a:defRPr sz="1727">
                <a:solidFill>
                  <a:srgbClr val="000000"/>
                </a:solidFill>
                <a:latin typeface="Calibri" panose="020F0502020204030204" pitchFamily="34" charset="0"/>
                <a:cs typeface="Calibri" panose="020F0502020204030204" pitchFamily="34" charset="0"/>
              </a:defRPr>
            </a:lvl1pPr>
          </a:lstStyle>
          <a:p>
            <a:endParaRPr lang="en-US"/>
          </a:p>
          <a:p>
            <a:r>
              <a:rPr lang="en-US"/>
              <a:t>Drag Your Image Here</a:t>
            </a:r>
          </a:p>
        </p:txBody>
      </p:sp>
      <p:pic>
        <p:nvPicPr>
          <p:cNvPr id="4" name="Picture 3">
            <a:extLst>
              <a:ext uri="{FF2B5EF4-FFF2-40B4-BE49-F238E27FC236}">
                <a16:creationId xmlns:a16="http://schemas.microsoft.com/office/drawing/2014/main" id="{8EFE9B15-C1FC-51F8-04C3-66A1510F1339}"/>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8538735" y="50994"/>
            <a:ext cx="3196954" cy="2271519"/>
          </a:xfrm>
          <a:prstGeom prst="rect">
            <a:avLst/>
          </a:prstGeom>
        </p:spPr>
      </p:pic>
    </p:spTree>
    <p:extLst>
      <p:ext uri="{BB962C8B-B14F-4D97-AF65-F5344CB8AC3E}">
        <p14:creationId xmlns:p14="http://schemas.microsoft.com/office/powerpoint/2010/main" val="4067597290"/>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Quote/Photo Slide 03">
    <p:spTree>
      <p:nvGrpSpPr>
        <p:cNvPr id="1" name=""/>
        <p:cNvGrpSpPr/>
        <p:nvPr/>
      </p:nvGrpSpPr>
      <p:grpSpPr>
        <a:xfrm>
          <a:off x="0" y="0"/>
          <a:ext cx="0" cy="0"/>
          <a:chOff x="0" y="0"/>
          <a:chExt cx="0" cy="0"/>
        </a:xfrm>
      </p:grpSpPr>
      <p:sp>
        <p:nvSpPr>
          <p:cNvPr id="13" name="Picture Placeholder 12">
            <a:extLst>
              <a:ext uri="{FF2B5EF4-FFF2-40B4-BE49-F238E27FC236}">
                <a16:creationId xmlns:a16="http://schemas.microsoft.com/office/drawing/2014/main" id="{C25ED91B-E72D-454A-96A2-6160C2712A09}"/>
              </a:ext>
            </a:extLst>
          </p:cNvPr>
          <p:cNvSpPr>
            <a:spLocks noGrp="1"/>
          </p:cNvSpPr>
          <p:nvPr>
            <p:ph type="pic" sz="quarter" idx="11"/>
          </p:nvPr>
        </p:nvSpPr>
        <p:spPr>
          <a:xfrm>
            <a:off x="0" y="-12469"/>
            <a:ext cx="12192000" cy="6870469"/>
          </a:xfrm>
          <a:custGeom>
            <a:avLst/>
            <a:gdLst>
              <a:gd name="connsiteX0" fmla="*/ 593490 w 12192000"/>
              <a:gd name="connsiteY0" fmla="*/ 490474 h 6870469"/>
              <a:gd name="connsiteX1" fmla="*/ 593490 w 12192000"/>
              <a:gd name="connsiteY1" fmla="*/ 6379996 h 6870469"/>
              <a:gd name="connsiteX2" fmla="*/ 11598512 w 12192000"/>
              <a:gd name="connsiteY2" fmla="*/ 6379996 h 6870469"/>
              <a:gd name="connsiteX3" fmla="*/ 11598512 w 12192000"/>
              <a:gd name="connsiteY3" fmla="*/ 490474 h 6870469"/>
              <a:gd name="connsiteX4" fmla="*/ 0 w 12192000"/>
              <a:gd name="connsiteY4" fmla="*/ 0 h 6870469"/>
              <a:gd name="connsiteX5" fmla="*/ 12192000 w 12192000"/>
              <a:gd name="connsiteY5" fmla="*/ 0 h 6870469"/>
              <a:gd name="connsiteX6" fmla="*/ 12192000 w 12192000"/>
              <a:gd name="connsiteY6" fmla="*/ 6870469 h 6870469"/>
              <a:gd name="connsiteX7" fmla="*/ 0 w 12192000"/>
              <a:gd name="connsiteY7" fmla="*/ 6870469 h 6870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6870469">
                <a:moveTo>
                  <a:pt x="593490" y="490474"/>
                </a:moveTo>
                <a:lnTo>
                  <a:pt x="593490" y="6379996"/>
                </a:lnTo>
                <a:lnTo>
                  <a:pt x="11598512" y="6379996"/>
                </a:lnTo>
                <a:lnTo>
                  <a:pt x="11598512" y="490474"/>
                </a:lnTo>
                <a:close/>
                <a:moveTo>
                  <a:pt x="0" y="0"/>
                </a:moveTo>
                <a:lnTo>
                  <a:pt x="12192000" y="0"/>
                </a:lnTo>
                <a:lnTo>
                  <a:pt x="12192000" y="6870469"/>
                </a:lnTo>
                <a:lnTo>
                  <a:pt x="0" y="6870469"/>
                </a:lnTo>
                <a:close/>
              </a:path>
            </a:pathLst>
          </a:custGeom>
          <a:solidFill>
            <a:schemeClr val="bg1">
              <a:lumMod val="75000"/>
            </a:schemeClr>
          </a:solidFill>
        </p:spPr>
        <p:txBody>
          <a:bodyPr wrap="square">
            <a:noAutofit/>
          </a:bodyPr>
          <a:lstStyle>
            <a:lvl1pPr marL="0" indent="0" algn="ctr">
              <a:buFontTx/>
              <a:buNone/>
              <a:defRPr sz="1727">
                <a:solidFill>
                  <a:srgbClr val="000000"/>
                </a:solidFill>
                <a:latin typeface="Calibri" panose="020F0502020204030204" pitchFamily="34" charset="0"/>
                <a:cs typeface="Calibri" panose="020F0502020204030204" pitchFamily="34" charset="0"/>
              </a:defRPr>
            </a:lvl1pPr>
          </a:lstStyle>
          <a:p>
            <a:endParaRPr lang="en-US" dirty="0"/>
          </a:p>
          <a:p>
            <a:r>
              <a:rPr lang="en-US" dirty="0"/>
              <a:t>Drag Your Image Here</a:t>
            </a:r>
          </a:p>
        </p:txBody>
      </p:sp>
      <p:sp>
        <p:nvSpPr>
          <p:cNvPr id="7" name="Text Placeholder 17">
            <a:extLst>
              <a:ext uri="{FF2B5EF4-FFF2-40B4-BE49-F238E27FC236}">
                <a16:creationId xmlns:a16="http://schemas.microsoft.com/office/drawing/2014/main" id="{074C7853-7CB6-7746-BAFE-C9DCDB2DED13}"/>
              </a:ext>
            </a:extLst>
          </p:cNvPr>
          <p:cNvSpPr>
            <a:spLocks noGrp="1"/>
          </p:cNvSpPr>
          <p:nvPr>
            <p:ph type="body" sz="quarter" idx="18" hasCustomPrompt="1"/>
          </p:nvPr>
        </p:nvSpPr>
        <p:spPr>
          <a:xfrm>
            <a:off x="4063536" y="4333157"/>
            <a:ext cx="4064926" cy="577734"/>
          </a:xfrm>
          <a:prstGeom prst="rect">
            <a:avLst/>
          </a:prstGeom>
          <a:solidFill>
            <a:srgbClr val="60BA47"/>
          </a:solidFill>
          <a:ln>
            <a:noFill/>
          </a:ln>
        </p:spPr>
        <p:txBody>
          <a:bodyPr anchor="ctr"/>
          <a:lstStyle>
            <a:lvl1pPr algn="ctr">
              <a:buNone/>
              <a:defRPr sz="2400" b="0"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Name</a:t>
            </a:r>
            <a:endParaRPr lang="en-US" dirty="0"/>
          </a:p>
        </p:txBody>
      </p:sp>
      <p:sp>
        <p:nvSpPr>
          <p:cNvPr id="8" name="Text Placeholder 17">
            <a:extLst>
              <a:ext uri="{FF2B5EF4-FFF2-40B4-BE49-F238E27FC236}">
                <a16:creationId xmlns:a16="http://schemas.microsoft.com/office/drawing/2014/main" id="{B7076A1A-EEF6-B84F-88E3-91A2A97935FC}"/>
              </a:ext>
            </a:extLst>
          </p:cNvPr>
          <p:cNvSpPr>
            <a:spLocks noGrp="1"/>
          </p:cNvSpPr>
          <p:nvPr>
            <p:ph type="body" sz="quarter" idx="19" hasCustomPrompt="1"/>
          </p:nvPr>
        </p:nvSpPr>
        <p:spPr>
          <a:xfrm>
            <a:off x="2031074" y="2070919"/>
            <a:ext cx="8129850" cy="1985691"/>
          </a:xfrm>
          <a:prstGeom prst="rect">
            <a:avLst/>
          </a:prstGeom>
          <a:noFill/>
          <a:ln>
            <a:noFill/>
          </a:ln>
        </p:spPr>
        <p:txBody>
          <a:bodyPr anchor="ctr"/>
          <a:lstStyle>
            <a:lvl1pPr algn="ctr">
              <a:buNone/>
              <a:defRPr sz="3000" b="0" i="0" spc="0">
                <a:solidFill>
                  <a:srgbClr val="09465E"/>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QUOTE</a:t>
            </a:r>
            <a:endParaRPr lang="en-US" dirty="0"/>
          </a:p>
        </p:txBody>
      </p:sp>
    </p:spTree>
    <p:extLst>
      <p:ext uri="{BB962C8B-B14F-4D97-AF65-F5344CB8AC3E}">
        <p14:creationId xmlns:p14="http://schemas.microsoft.com/office/powerpoint/2010/main" val="285220721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Bullet Point x3 slide with photo - Navy">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B7E66DD-F23B-014C-B0A0-143429C57BC5}"/>
              </a:ext>
            </a:extLst>
          </p:cNvPr>
          <p:cNvSpPr/>
          <p:nvPr userDrawn="1"/>
        </p:nvSpPr>
        <p:spPr>
          <a:xfrm>
            <a:off x="0" y="16329"/>
            <a:ext cx="4780547" cy="6858000"/>
          </a:xfrm>
          <a:prstGeom prst="rect">
            <a:avLst/>
          </a:prstGeom>
          <a:solidFill>
            <a:srgbClr val="09465E"/>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 Placeholder 8">
            <a:extLst>
              <a:ext uri="{FF2B5EF4-FFF2-40B4-BE49-F238E27FC236}">
                <a16:creationId xmlns:a16="http://schemas.microsoft.com/office/drawing/2014/main" id="{6B50FE60-44EB-BB47-9C00-77A0ED4F0BF3}"/>
              </a:ext>
            </a:extLst>
          </p:cNvPr>
          <p:cNvSpPr>
            <a:spLocks noGrp="1"/>
          </p:cNvSpPr>
          <p:nvPr>
            <p:ph type="body" sz="quarter" idx="35" hasCustomPrompt="1"/>
          </p:nvPr>
        </p:nvSpPr>
        <p:spPr>
          <a:xfrm>
            <a:off x="4912293" y="846903"/>
            <a:ext cx="6562677" cy="339415"/>
          </a:xfrm>
          <a:prstGeom prst="rect">
            <a:avLst/>
          </a:prstGeom>
        </p:spPr>
        <p:txBody>
          <a:bodyPr>
            <a:noAutofit/>
          </a:bodyPr>
          <a:lstStyle>
            <a:lvl1pPr marL="0" indent="0" algn="l">
              <a:lnSpc>
                <a:spcPct val="100000"/>
              </a:lnSpc>
              <a:spcBef>
                <a:spcPts val="0"/>
              </a:spcBef>
              <a:buNone/>
              <a:defRPr sz="2400" b="1" i="0">
                <a:solidFill>
                  <a:srgbClr val="60BA47"/>
                </a:solidFill>
                <a:latin typeface="Calibri" panose="020F0502020204030204" pitchFamily="34" charset="0"/>
                <a:cs typeface="Calibri" panose="020F0502020204030204" pitchFamily="34" charset="0"/>
              </a:defRPr>
            </a:lvl1pPr>
          </a:lstStyle>
          <a:p>
            <a:pPr lvl="0"/>
            <a:r>
              <a:rPr lang="en-US" dirty="0"/>
              <a:t>Feature Title</a:t>
            </a:r>
          </a:p>
        </p:txBody>
      </p:sp>
      <p:sp>
        <p:nvSpPr>
          <p:cNvPr id="40" name="Text Placeholder 8">
            <a:extLst>
              <a:ext uri="{FF2B5EF4-FFF2-40B4-BE49-F238E27FC236}">
                <a16:creationId xmlns:a16="http://schemas.microsoft.com/office/drawing/2014/main" id="{996601C1-C7DB-7145-B451-C6F27929EEA8}"/>
              </a:ext>
            </a:extLst>
          </p:cNvPr>
          <p:cNvSpPr>
            <a:spLocks noGrp="1"/>
          </p:cNvSpPr>
          <p:nvPr>
            <p:ph type="body" sz="quarter" idx="36" hasCustomPrompt="1"/>
          </p:nvPr>
        </p:nvSpPr>
        <p:spPr>
          <a:xfrm>
            <a:off x="4912294" y="1345616"/>
            <a:ext cx="6553234" cy="999383"/>
          </a:xfrm>
          <a:prstGeom prst="rect">
            <a:avLst/>
          </a:prstGeom>
        </p:spPr>
        <p:txBody>
          <a:bodyPr>
            <a:noAutofit/>
          </a:bodyPr>
          <a:lstStyle>
            <a:lvl1pPr marL="0" indent="0" algn="l">
              <a:lnSpc>
                <a:spcPct val="100000"/>
              </a:lnSpc>
              <a:spcBef>
                <a:spcPts val="0"/>
              </a:spcBef>
              <a:buNone/>
              <a:defRPr lang="en-US" sz="2200" b="0" i="0" smtClean="0">
                <a:solidFill>
                  <a:srgbClr val="09465E"/>
                </a:solidFill>
                <a:effectLst/>
                <a:latin typeface="Calibri" panose="020F0502020204030204" pitchFamily="34" charset="0"/>
                <a:cs typeface="Calibri" panose="020F0502020204030204" pitchFamily="34" charset="0"/>
              </a:defRPr>
            </a:lvl1pPr>
          </a:lstStyle>
          <a:p>
            <a:pPr lvl="0"/>
            <a:r>
              <a:rPr lang="en-US" dirty="0"/>
              <a:t>Click to type</a:t>
            </a:r>
          </a:p>
        </p:txBody>
      </p:sp>
      <p:sp>
        <p:nvSpPr>
          <p:cNvPr id="41" name="Text Placeholder 8">
            <a:extLst>
              <a:ext uri="{FF2B5EF4-FFF2-40B4-BE49-F238E27FC236}">
                <a16:creationId xmlns:a16="http://schemas.microsoft.com/office/drawing/2014/main" id="{E3964F16-943B-CF46-AC28-B5F2326590D6}"/>
              </a:ext>
            </a:extLst>
          </p:cNvPr>
          <p:cNvSpPr>
            <a:spLocks noGrp="1"/>
          </p:cNvSpPr>
          <p:nvPr>
            <p:ph type="body" sz="quarter" idx="37" hasCustomPrompt="1"/>
          </p:nvPr>
        </p:nvSpPr>
        <p:spPr>
          <a:xfrm>
            <a:off x="3880331" y="614396"/>
            <a:ext cx="1232765" cy="955625"/>
          </a:xfrm>
          <a:prstGeom prst="rect">
            <a:avLst/>
          </a:prstGeom>
          <a:noFill/>
        </p:spPr>
        <p:txBody>
          <a:bodyPr anchor="t">
            <a:noAutofit/>
          </a:bodyPr>
          <a:lstStyle>
            <a:lvl1pPr marL="0" indent="0" algn="l">
              <a:lnSpc>
                <a:spcPct val="130000"/>
              </a:lnSpc>
              <a:buNone/>
              <a:defRPr sz="4400" b="1" i="0">
                <a:solidFill>
                  <a:schemeClr val="bg1"/>
                </a:solidFill>
                <a:latin typeface="Calibri" panose="020F0502020204030204" pitchFamily="34" charset="0"/>
                <a:cs typeface="Calibri" panose="020F0502020204030204" pitchFamily="34" charset="0"/>
              </a:defRPr>
            </a:lvl1pPr>
          </a:lstStyle>
          <a:p>
            <a:pPr lvl="0"/>
            <a:r>
              <a:rPr lang="en-US" dirty="0"/>
              <a:t>01</a:t>
            </a:r>
          </a:p>
        </p:txBody>
      </p:sp>
      <p:sp>
        <p:nvSpPr>
          <p:cNvPr id="87" name="Text Placeholder 8">
            <a:extLst>
              <a:ext uri="{FF2B5EF4-FFF2-40B4-BE49-F238E27FC236}">
                <a16:creationId xmlns:a16="http://schemas.microsoft.com/office/drawing/2014/main" id="{3311F443-1C7A-514F-BCD9-D4AC14BBCBE9}"/>
              </a:ext>
            </a:extLst>
          </p:cNvPr>
          <p:cNvSpPr>
            <a:spLocks noGrp="1"/>
          </p:cNvSpPr>
          <p:nvPr>
            <p:ph type="body" sz="quarter" idx="42" hasCustomPrompt="1"/>
          </p:nvPr>
        </p:nvSpPr>
        <p:spPr>
          <a:xfrm>
            <a:off x="4912292" y="2770036"/>
            <a:ext cx="6562677" cy="339415"/>
          </a:xfrm>
          <a:prstGeom prst="rect">
            <a:avLst/>
          </a:prstGeom>
        </p:spPr>
        <p:txBody>
          <a:bodyPr>
            <a:noAutofit/>
          </a:bodyPr>
          <a:lstStyle>
            <a:lvl1pPr marL="0" indent="0" algn="l">
              <a:lnSpc>
                <a:spcPct val="100000"/>
              </a:lnSpc>
              <a:spcBef>
                <a:spcPts val="0"/>
              </a:spcBef>
              <a:buNone/>
              <a:defRPr sz="2400" b="1" i="0">
                <a:solidFill>
                  <a:srgbClr val="60BA47"/>
                </a:solidFill>
                <a:latin typeface="Calibri" panose="020F0502020204030204" pitchFamily="34" charset="0"/>
                <a:cs typeface="Calibri" panose="020F0502020204030204" pitchFamily="34" charset="0"/>
              </a:defRPr>
            </a:lvl1pPr>
          </a:lstStyle>
          <a:p>
            <a:pPr lvl="0"/>
            <a:r>
              <a:rPr lang="en-US" dirty="0"/>
              <a:t>Feature Title</a:t>
            </a:r>
          </a:p>
        </p:txBody>
      </p:sp>
      <p:sp>
        <p:nvSpPr>
          <p:cNvPr id="88" name="Text Placeholder 8">
            <a:extLst>
              <a:ext uri="{FF2B5EF4-FFF2-40B4-BE49-F238E27FC236}">
                <a16:creationId xmlns:a16="http://schemas.microsoft.com/office/drawing/2014/main" id="{B52771E6-777C-9F40-B966-428B455CB443}"/>
              </a:ext>
            </a:extLst>
          </p:cNvPr>
          <p:cNvSpPr>
            <a:spLocks noGrp="1"/>
          </p:cNvSpPr>
          <p:nvPr>
            <p:ph type="body" sz="quarter" idx="43" hasCustomPrompt="1"/>
          </p:nvPr>
        </p:nvSpPr>
        <p:spPr>
          <a:xfrm>
            <a:off x="4912293" y="3268749"/>
            <a:ext cx="6553234" cy="999383"/>
          </a:xfrm>
          <a:prstGeom prst="rect">
            <a:avLst/>
          </a:prstGeom>
        </p:spPr>
        <p:txBody>
          <a:bodyPr>
            <a:noAutofit/>
          </a:bodyPr>
          <a:lstStyle>
            <a:lvl1pPr marL="0" indent="0" algn="l">
              <a:lnSpc>
                <a:spcPct val="100000"/>
              </a:lnSpc>
              <a:spcBef>
                <a:spcPts val="0"/>
              </a:spcBef>
              <a:buNone/>
              <a:defRPr lang="en-US" sz="2200" b="0" i="0" smtClean="0">
                <a:solidFill>
                  <a:srgbClr val="09465E"/>
                </a:solidFill>
                <a:effectLst/>
                <a:latin typeface="Calibri" panose="020F0502020204030204" pitchFamily="34" charset="0"/>
                <a:cs typeface="Calibri" panose="020F0502020204030204" pitchFamily="34" charset="0"/>
              </a:defRPr>
            </a:lvl1pPr>
          </a:lstStyle>
          <a:p>
            <a:pPr lvl="0"/>
            <a:r>
              <a:rPr lang="en-US" dirty="0"/>
              <a:t>Click to type</a:t>
            </a:r>
          </a:p>
        </p:txBody>
      </p:sp>
      <p:sp>
        <p:nvSpPr>
          <p:cNvPr id="96" name="Text Placeholder 8">
            <a:extLst>
              <a:ext uri="{FF2B5EF4-FFF2-40B4-BE49-F238E27FC236}">
                <a16:creationId xmlns:a16="http://schemas.microsoft.com/office/drawing/2014/main" id="{861A60FE-EB03-3D4F-A2A8-02A4B3CB223C}"/>
              </a:ext>
            </a:extLst>
          </p:cNvPr>
          <p:cNvSpPr>
            <a:spLocks noGrp="1"/>
          </p:cNvSpPr>
          <p:nvPr>
            <p:ph type="body" sz="quarter" idx="45" hasCustomPrompt="1"/>
          </p:nvPr>
        </p:nvSpPr>
        <p:spPr>
          <a:xfrm>
            <a:off x="4927790" y="4633833"/>
            <a:ext cx="6562677" cy="339415"/>
          </a:xfrm>
          <a:prstGeom prst="rect">
            <a:avLst/>
          </a:prstGeom>
        </p:spPr>
        <p:txBody>
          <a:bodyPr>
            <a:noAutofit/>
          </a:bodyPr>
          <a:lstStyle>
            <a:lvl1pPr marL="0" indent="0" algn="l">
              <a:lnSpc>
                <a:spcPct val="100000"/>
              </a:lnSpc>
              <a:spcBef>
                <a:spcPts val="0"/>
              </a:spcBef>
              <a:buNone/>
              <a:defRPr sz="2400" b="1" i="0">
                <a:solidFill>
                  <a:srgbClr val="60BA47"/>
                </a:solidFill>
                <a:latin typeface="Calibri" panose="020F0502020204030204" pitchFamily="34" charset="0"/>
                <a:cs typeface="Calibri" panose="020F0502020204030204" pitchFamily="34" charset="0"/>
              </a:defRPr>
            </a:lvl1pPr>
          </a:lstStyle>
          <a:p>
            <a:pPr lvl="0"/>
            <a:r>
              <a:rPr lang="en-US" dirty="0"/>
              <a:t>Feature Title</a:t>
            </a:r>
          </a:p>
        </p:txBody>
      </p:sp>
      <p:sp>
        <p:nvSpPr>
          <p:cNvPr id="97" name="Text Placeholder 8">
            <a:extLst>
              <a:ext uri="{FF2B5EF4-FFF2-40B4-BE49-F238E27FC236}">
                <a16:creationId xmlns:a16="http://schemas.microsoft.com/office/drawing/2014/main" id="{212A7697-D9A5-8F4A-BEA5-B444AEB3A186}"/>
              </a:ext>
            </a:extLst>
          </p:cNvPr>
          <p:cNvSpPr>
            <a:spLocks noGrp="1"/>
          </p:cNvSpPr>
          <p:nvPr>
            <p:ph type="body" sz="quarter" idx="46" hasCustomPrompt="1"/>
          </p:nvPr>
        </p:nvSpPr>
        <p:spPr>
          <a:xfrm>
            <a:off x="4927791" y="5132546"/>
            <a:ext cx="6553234" cy="999383"/>
          </a:xfrm>
          <a:prstGeom prst="rect">
            <a:avLst/>
          </a:prstGeom>
        </p:spPr>
        <p:txBody>
          <a:bodyPr>
            <a:noAutofit/>
          </a:bodyPr>
          <a:lstStyle>
            <a:lvl1pPr marL="0" indent="0" algn="l">
              <a:lnSpc>
                <a:spcPct val="100000"/>
              </a:lnSpc>
              <a:spcBef>
                <a:spcPts val="0"/>
              </a:spcBef>
              <a:buNone/>
              <a:defRPr lang="en-US" sz="2200" b="0" i="0" smtClean="0">
                <a:solidFill>
                  <a:srgbClr val="09465E"/>
                </a:solidFill>
                <a:effectLst/>
                <a:latin typeface="Calibri" panose="020F0502020204030204" pitchFamily="34" charset="0"/>
                <a:cs typeface="Calibri" panose="020F0502020204030204" pitchFamily="34" charset="0"/>
              </a:defRPr>
            </a:lvl1pPr>
          </a:lstStyle>
          <a:p>
            <a:pPr lvl="0"/>
            <a:r>
              <a:rPr lang="en-US" dirty="0"/>
              <a:t>Click to type</a:t>
            </a:r>
          </a:p>
        </p:txBody>
      </p:sp>
      <p:sp>
        <p:nvSpPr>
          <p:cNvPr id="35" name="Picture Placeholder 2">
            <a:extLst>
              <a:ext uri="{FF2B5EF4-FFF2-40B4-BE49-F238E27FC236}">
                <a16:creationId xmlns:a16="http://schemas.microsoft.com/office/drawing/2014/main" id="{BD59DABF-111E-2D4A-BE64-98DAA5D97CFE}"/>
              </a:ext>
            </a:extLst>
          </p:cNvPr>
          <p:cNvSpPr>
            <a:spLocks noGrp="1"/>
          </p:cNvSpPr>
          <p:nvPr>
            <p:ph type="pic" sz="quarter" idx="19"/>
          </p:nvPr>
        </p:nvSpPr>
        <p:spPr>
          <a:xfrm>
            <a:off x="-48344" y="0"/>
            <a:ext cx="3570477" cy="6858000"/>
          </a:xfrm>
          <a:prstGeom prst="rect">
            <a:avLst/>
          </a:prstGeom>
          <a:solidFill>
            <a:schemeClr val="bg1">
              <a:lumMod val="85000"/>
            </a:schemeClr>
          </a:solidFill>
        </p:spPr>
        <p:txBody>
          <a:bodyPr/>
          <a:lstStyle>
            <a:lvl1pPr marL="0" indent="0" algn="ctr">
              <a:buNone/>
              <a:defRPr>
                <a:solidFill>
                  <a:srgbClr val="000000"/>
                </a:solidFill>
              </a:defRPr>
            </a:lvl1pPr>
          </a:lstStyle>
          <a:p>
            <a:endParaRPr lang="en-US" dirty="0"/>
          </a:p>
        </p:txBody>
      </p:sp>
      <p:sp>
        <p:nvSpPr>
          <p:cNvPr id="36" name="Text Placeholder 8">
            <a:extLst>
              <a:ext uri="{FF2B5EF4-FFF2-40B4-BE49-F238E27FC236}">
                <a16:creationId xmlns:a16="http://schemas.microsoft.com/office/drawing/2014/main" id="{E363E5FA-4BBA-1F46-9E5A-62305F8A9CF0}"/>
              </a:ext>
            </a:extLst>
          </p:cNvPr>
          <p:cNvSpPr>
            <a:spLocks noGrp="1"/>
          </p:cNvSpPr>
          <p:nvPr>
            <p:ph type="body" sz="quarter" idx="47" hasCustomPrompt="1"/>
          </p:nvPr>
        </p:nvSpPr>
        <p:spPr>
          <a:xfrm>
            <a:off x="3918849" y="2558717"/>
            <a:ext cx="1232765" cy="955625"/>
          </a:xfrm>
          <a:prstGeom prst="rect">
            <a:avLst/>
          </a:prstGeom>
          <a:noFill/>
        </p:spPr>
        <p:txBody>
          <a:bodyPr anchor="t">
            <a:noAutofit/>
          </a:bodyPr>
          <a:lstStyle>
            <a:lvl1pPr marL="0" indent="0" algn="l">
              <a:lnSpc>
                <a:spcPct val="130000"/>
              </a:lnSpc>
              <a:buNone/>
              <a:defRPr sz="4400" b="1" i="0">
                <a:solidFill>
                  <a:schemeClr val="bg1"/>
                </a:solidFill>
                <a:latin typeface="Calibri" panose="020F0502020204030204" pitchFamily="34" charset="0"/>
                <a:cs typeface="Calibri" panose="020F0502020204030204" pitchFamily="34" charset="0"/>
              </a:defRPr>
            </a:lvl1pPr>
          </a:lstStyle>
          <a:p>
            <a:pPr lvl="0"/>
            <a:r>
              <a:rPr lang="en-US" dirty="0"/>
              <a:t>02</a:t>
            </a:r>
          </a:p>
        </p:txBody>
      </p:sp>
      <p:sp>
        <p:nvSpPr>
          <p:cNvPr id="37" name="Text Placeholder 8">
            <a:extLst>
              <a:ext uri="{FF2B5EF4-FFF2-40B4-BE49-F238E27FC236}">
                <a16:creationId xmlns:a16="http://schemas.microsoft.com/office/drawing/2014/main" id="{0F5BA730-D07C-7641-9007-3F26BB35EE73}"/>
              </a:ext>
            </a:extLst>
          </p:cNvPr>
          <p:cNvSpPr>
            <a:spLocks noGrp="1"/>
          </p:cNvSpPr>
          <p:nvPr>
            <p:ph type="body" sz="quarter" idx="48" hasCustomPrompt="1"/>
          </p:nvPr>
        </p:nvSpPr>
        <p:spPr>
          <a:xfrm>
            <a:off x="3918849" y="4410972"/>
            <a:ext cx="1232765" cy="955625"/>
          </a:xfrm>
          <a:prstGeom prst="rect">
            <a:avLst/>
          </a:prstGeom>
          <a:noFill/>
        </p:spPr>
        <p:txBody>
          <a:bodyPr anchor="t">
            <a:noAutofit/>
          </a:bodyPr>
          <a:lstStyle>
            <a:lvl1pPr marL="0" indent="0" algn="l">
              <a:lnSpc>
                <a:spcPct val="130000"/>
              </a:lnSpc>
              <a:buNone/>
              <a:defRPr sz="4400" b="1" i="0">
                <a:solidFill>
                  <a:schemeClr val="bg1"/>
                </a:solidFill>
                <a:latin typeface="Calibri" panose="020F0502020204030204" pitchFamily="34" charset="0"/>
                <a:cs typeface="Calibri" panose="020F0502020204030204" pitchFamily="34" charset="0"/>
              </a:defRPr>
            </a:lvl1pPr>
          </a:lstStyle>
          <a:p>
            <a:pPr lvl="0"/>
            <a:r>
              <a:rPr lang="en-US" dirty="0"/>
              <a:t>03</a:t>
            </a:r>
          </a:p>
        </p:txBody>
      </p:sp>
    </p:spTree>
    <p:extLst>
      <p:ext uri="{BB962C8B-B14F-4D97-AF65-F5344CB8AC3E}">
        <p14:creationId xmlns:p14="http://schemas.microsoft.com/office/powerpoint/2010/main" val="233095600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Photo Slide - Navy">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93AAFE1C-CAAB-FF42-B37C-D72BBC37E445}"/>
              </a:ext>
            </a:extLst>
          </p:cNvPr>
          <p:cNvSpPr/>
          <p:nvPr userDrawn="1"/>
        </p:nvSpPr>
        <p:spPr>
          <a:xfrm>
            <a:off x="-1" y="-1"/>
            <a:ext cx="6727371" cy="6844027"/>
          </a:xfrm>
          <a:prstGeom prst="rect">
            <a:avLst/>
          </a:prstGeom>
          <a:solidFill>
            <a:srgbClr val="0946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 Placeholder 17">
            <a:extLst>
              <a:ext uri="{FF2B5EF4-FFF2-40B4-BE49-F238E27FC236}">
                <a16:creationId xmlns:a16="http://schemas.microsoft.com/office/drawing/2014/main" id="{3333EE0C-C40D-F34B-991A-191081D0246E}"/>
              </a:ext>
            </a:extLst>
          </p:cNvPr>
          <p:cNvSpPr>
            <a:spLocks noGrp="1"/>
          </p:cNvSpPr>
          <p:nvPr userDrawn="1">
            <p:ph type="body" sz="quarter" idx="18" hasCustomPrompt="1"/>
          </p:nvPr>
        </p:nvSpPr>
        <p:spPr>
          <a:xfrm>
            <a:off x="701135" y="2344759"/>
            <a:ext cx="4867011" cy="3666574"/>
          </a:xfrm>
          <a:prstGeom prst="rect">
            <a:avLst/>
          </a:prstGeom>
        </p:spPr>
        <p:txBody>
          <a:bodyPr/>
          <a:lstStyle>
            <a:lvl1pPr algn="l">
              <a:buNone/>
              <a:defRPr sz="2400" b="0"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Click to type…</a:t>
            </a:r>
            <a:endParaRPr lang="en-US" dirty="0"/>
          </a:p>
        </p:txBody>
      </p:sp>
      <p:sp>
        <p:nvSpPr>
          <p:cNvPr id="14" name="Text Placeholder 23">
            <a:extLst>
              <a:ext uri="{FF2B5EF4-FFF2-40B4-BE49-F238E27FC236}">
                <a16:creationId xmlns:a16="http://schemas.microsoft.com/office/drawing/2014/main" id="{DE6190BE-8380-7B4A-9311-9BD61AE07324}"/>
              </a:ext>
            </a:extLst>
          </p:cNvPr>
          <p:cNvSpPr>
            <a:spLocks noGrp="1"/>
          </p:cNvSpPr>
          <p:nvPr userDrawn="1">
            <p:ph type="body" sz="quarter" idx="16" hasCustomPrompt="1"/>
          </p:nvPr>
        </p:nvSpPr>
        <p:spPr>
          <a:xfrm>
            <a:off x="701136" y="650590"/>
            <a:ext cx="4990998" cy="992652"/>
          </a:xfrm>
          <a:prstGeom prst="rect">
            <a:avLst/>
          </a:prstGeom>
        </p:spPr>
        <p:txBody>
          <a:bodyPr>
            <a:noAutofit/>
          </a:bodyPr>
          <a:lstStyle>
            <a:lvl1pPr marL="0" indent="0" algn="l">
              <a:buNone/>
              <a:defRPr sz="3600" b="1" i="0">
                <a:solidFill>
                  <a:schemeClr val="bg1"/>
                </a:solidFill>
                <a:latin typeface="+mn-lt"/>
              </a:defRPr>
            </a:lvl1pPr>
          </a:lstStyle>
          <a:p>
            <a:pPr lvl="0"/>
            <a:r>
              <a:rPr lang="en-US" dirty="0"/>
              <a:t>HEADING</a:t>
            </a:r>
          </a:p>
        </p:txBody>
      </p:sp>
      <p:sp>
        <p:nvSpPr>
          <p:cNvPr id="3" name="Picture Placeholder 2">
            <a:extLst>
              <a:ext uri="{FF2B5EF4-FFF2-40B4-BE49-F238E27FC236}">
                <a16:creationId xmlns:a16="http://schemas.microsoft.com/office/drawing/2014/main" id="{C43A9F2C-1870-B24C-AB88-FDD223351489}"/>
              </a:ext>
            </a:extLst>
          </p:cNvPr>
          <p:cNvSpPr>
            <a:spLocks noGrp="1"/>
          </p:cNvSpPr>
          <p:nvPr userDrawn="1">
            <p:ph type="pic" sz="quarter" idx="19"/>
          </p:nvPr>
        </p:nvSpPr>
        <p:spPr>
          <a:xfrm>
            <a:off x="6623855" y="342900"/>
            <a:ext cx="4806599" cy="6858000"/>
          </a:xfrm>
          <a:prstGeom prst="rect">
            <a:avLst/>
          </a:prstGeom>
          <a:solidFill>
            <a:schemeClr val="bg1">
              <a:lumMod val="85000"/>
            </a:schemeClr>
          </a:solidFill>
        </p:spPr>
        <p:txBody>
          <a:bodyPr/>
          <a:lstStyle>
            <a:lvl1pPr marL="0" indent="0" algn="ctr">
              <a:buNone/>
              <a:defRPr>
                <a:solidFill>
                  <a:srgbClr val="000000"/>
                </a:solidFill>
              </a:defRPr>
            </a:lvl1pPr>
          </a:lstStyle>
          <a:p>
            <a:endParaRPr lang="en-US" dirty="0"/>
          </a:p>
        </p:txBody>
      </p:sp>
    </p:spTree>
    <p:extLst>
      <p:ext uri="{BB962C8B-B14F-4D97-AF65-F5344CB8AC3E}">
        <p14:creationId xmlns:p14="http://schemas.microsoft.com/office/powerpoint/2010/main" val="153312290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Text Slide 01 - Navy">
    <p:spTree>
      <p:nvGrpSpPr>
        <p:cNvPr id="1" name=""/>
        <p:cNvGrpSpPr/>
        <p:nvPr/>
      </p:nvGrpSpPr>
      <p:grpSpPr>
        <a:xfrm>
          <a:off x="0" y="0"/>
          <a:ext cx="0" cy="0"/>
          <a:chOff x="0" y="0"/>
          <a:chExt cx="0" cy="0"/>
        </a:xfrm>
      </p:grpSpPr>
      <p:sp>
        <p:nvSpPr>
          <p:cNvPr id="25" name="Rectangle 24">
            <a:extLst>
              <a:ext uri="{FF2B5EF4-FFF2-40B4-BE49-F238E27FC236}">
                <a16:creationId xmlns:a16="http://schemas.microsoft.com/office/drawing/2014/main" id="{B12430D4-5A20-E34A-B453-C45916527BDD}"/>
              </a:ext>
            </a:extLst>
          </p:cNvPr>
          <p:cNvSpPr/>
          <p:nvPr userDrawn="1"/>
        </p:nvSpPr>
        <p:spPr>
          <a:xfrm rot="16200000">
            <a:off x="2667000" y="-2667000"/>
            <a:ext cx="6858001" cy="12191999"/>
          </a:xfrm>
          <a:prstGeom prst="rect">
            <a:avLst/>
          </a:prstGeom>
          <a:solidFill>
            <a:srgbClr val="0946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Rectangle 33">
            <a:extLst>
              <a:ext uri="{FF2B5EF4-FFF2-40B4-BE49-F238E27FC236}">
                <a16:creationId xmlns:a16="http://schemas.microsoft.com/office/drawing/2014/main" id="{E8CBC38E-5719-244A-86E1-80B051FD2826}"/>
              </a:ext>
            </a:extLst>
          </p:cNvPr>
          <p:cNvSpPr/>
          <p:nvPr userDrawn="1"/>
        </p:nvSpPr>
        <p:spPr>
          <a:xfrm rot="16200000">
            <a:off x="2858269" y="-2026298"/>
            <a:ext cx="6141020" cy="1091059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a</a:t>
            </a:r>
          </a:p>
        </p:txBody>
      </p:sp>
      <p:sp>
        <p:nvSpPr>
          <p:cNvPr id="17" name="Text Placeholder 23">
            <a:extLst>
              <a:ext uri="{FF2B5EF4-FFF2-40B4-BE49-F238E27FC236}">
                <a16:creationId xmlns:a16="http://schemas.microsoft.com/office/drawing/2014/main" id="{4E9CBE7F-838E-544D-B6D4-7D62C67F9194}"/>
              </a:ext>
            </a:extLst>
          </p:cNvPr>
          <p:cNvSpPr>
            <a:spLocks noGrp="1"/>
          </p:cNvSpPr>
          <p:nvPr>
            <p:ph type="body" sz="quarter" idx="16" hasCustomPrompt="1"/>
          </p:nvPr>
        </p:nvSpPr>
        <p:spPr>
          <a:xfrm>
            <a:off x="904856" y="826894"/>
            <a:ext cx="10052954" cy="803654"/>
          </a:xfrm>
          <a:prstGeom prst="rect">
            <a:avLst/>
          </a:prstGeom>
        </p:spPr>
        <p:txBody>
          <a:bodyPr>
            <a:noAutofit/>
          </a:bodyPr>
          <a:lstStyle>
            <a:lvl1pPr marL="0" indent="0" algn="l">
              <a:buNone/>
              <a:defRPr sz="3600" b="1" i="0">
                <a:solidFill>
                  <a:srgbClr val="09465E"/>
                </a:solidFill>
                <a:latin typeface="+mn-lt"/>
              </a:defRPr>
            </a:lvl1pPr>
          </a:lstStyle>
          <a:p>
            <a:pPr lvl="0"/>
            <a:r>
              <a:rPr lang="en-US" dirty="0"/>
              <a:t>HEADING</a:t>
            </a:r>
          </a:p>
        </p:txBody>
      </p:sp>
      <p:sp>
        <p:nvSpPr>
          <p:cNvPr id="10" name="Text Placeholder 17">
            <a:extLst>
              <a:ext uri="{FF2B5EF4-FFF2-40B4-BE49-F238E27FC236}">
                <a16:creationId xmlns:a16="http://schemas.microsoft.com/office/drawing/2014/main" id="{71025D5F-47AA-FBBA-2FE0-7693F9B58131}"/>
              </a:ext>
            </a:extLst>
          </p:cNvPr>
          <p:cNvSpPr>
            <a:spLocks noGrp="1"/>
          </p:cNvSpPr>
          <p:nvPr>
            <p:ph type="body" sz="quarter" idx="19" hasCustomPrompt="1"/>
          </p:nvPr>
        </p:nvSpPr>
        <p:spPr>
          <a:xfrm>
            <a:off x="904856" y="1989039"/>
            <a:ext cx="10052954" cy="4250335"/>
          </a:xfrm>
          <a:prstGeom prst="rect">
            <a:avLst/>
          </a:prstGeom>
        </p:spPr>
        <p:txBody>
          <a:bodyPr/>
          <a:lstStyle>
            <a:lvl1pPr algn="l">
              <a:lnSpc>
                <a:spcPts val="2480"/>
              </a:lnSpc>
              <a:spcBef>
                <a:spcPts val="0"/>
              </a:spcBef>
              <a:buNone/>
              <a:defRPr sz="2400" b="0" i="0" spc="0">
                <a:solidFill>
                  <a:srgbClr val="09465E"/>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Click to type…</a:t>
            </a:r>
            <a:endParaRPr lang="en-US" dirty="0"/>
          </a:p>
        </p:txBody>
      </p:sp>
      <p:grpSp>
        <p:nvGrpSpPr>
          <p:cNvPr id="2" name="Group 1">
            <a:extLst>
              <a:ext uri="{FF2B5EF4-FFF2-40B4-BE49-F238E27FC236}">
                <a16:creationId xmlns:a16="http://schemas.microsoft.com/office/drawing/2014/main" id="{4012C1F7-9DB5-D4A1-4CA8-2FE36416B1FD}"/>
              </a:ext>
            </a:extLst>
          </p:cNvPr>
          <p:cNvGrpSpPr/>
          <p:nvPr userDrawn="1"/>
        </p:nvGrpSpPr>
        <p:grpSpPr>
          <a:xfrm>
            <a:off x="11656052" y="3880526"/>
            <a:ext cx="281949" cy="2748511"/>
            <a:chOff x="7176656" y="8423488"/>
            <a:chExt cx="190704" cy="1859031"/>
          </a:xfrm>
        </p:grpSpPr>
        <p:cxnSp>
          <p:nvCxnSpPr>
            <p:cNvPr id="3" name="Straight Connector 2">
              <a:extLst>
                <a:ext uri="{FF2B5EF4-FFF2-40B4-BE49-F238E27FC236}">
                  <a16:creationId xmlns:a16="http://schemas.microsoft.com/office/drawing/2014/main" id="{F6E18385-AA0E-B54F-6007-CDB2202690B7}"/>
                </a:ext>
              </a:extLst>
            </p:cNvPr>
            <p:cNvCxnSpPr/>
            <p:nvPr userDrawn="1"/>
          </p:nvCxnSpPr>
          <p:spPr>
            <a:xfrm>
              <a:off x="7176656" y="10282519"/>
              <a:ext cx="190704" cy="0"/>
            </a:xfrm>
            <a:prstGeom prst="line">
              <a:avLst/>
            </a:prstGeom>
            <a:ln w="12700">
              <a:solidFill>
                <a:srgbClr val="60BA47"/>
              </a:solidFill>
            </a:ln>
          </p:spPr>
          <p:style>
            <a:lnRef idx="1">
              <a:schemeClr val="accent1"/>
            </a:lnRef>
            <a:fillRef idx="0">
              <a:schemeClr val="accent1"/>
            </a:fillRef>
            <a:effectRef idx="0">
              <a:schemeClr val="accent1"/>
            </a:effectRef>
            <a:fontRef idx="minor">
              <a:schemeClr val="tx1"/>
            </a:fontRef>
          </p:style>
        </p:cxnSp>
        <p:pic>
          <p:nvPicPr>
            <p:cNvPr id="4" name="Picture 3">
              <a:extLst>
                <a:ext uri="{FF2B5EF4-FFF2-40B4-BE49-F238E27FC236}">
                  <a16:creationId xmlns:a16="http://schemas.microsoft.com/office/drawing/2014/main" id="{5F2F393F-BDAA-1B2F-FA95-938377142D01}"/>
                </a:ext>
              </a:extLst>
            </p:cNvPr>
            <p:cNvPicPr>
              <a:picLocks noChangeAspect="1"/>
            </p:cNvPicPr>
            <p:nvPr userDrawn="1"/>
          </p:nvPicPr>
          <p:blipFill rotWithShape="1">
            <a:blip r:embed="rId2" cstate="screen">
              <a:biLevel thresh="25000"/>
              <a:extLst>
                <a:ext uri="{BEBA8EAE-BF5A-486C-A8C5-ECC9F3942E4B}">
                  <a14:imgProps xmlns:a14="http://schemas.microsoft.com/office/drawing/2010/main">
                    <a14:imgLayer r:embed="rId3">
                      <a14:imgEffect>
                        <a14:saturation sat="0"/>
                      </a14:imgEffect>
                    </a14:imgLayer>
                  </a14:imgProps>
                </a:ext>
                <a:ext uri="{28A0092B-C50C-407E-A947-70E740481C1C}">
                  <a14:useLocalDpi xmlns:a14="http://schemas.microsoft.com/office/drawing/2010/main"/>
                </a:ext>
              </a:extLst>
            </a:blip>
            <a:srcRect/>
            <a:stretch/>
          </p:blipFill>
          <p:spPr>
            <a:xfrm rot="16200000">
              <a:off x="6377328" y="9251339"/>
              <a:ext cx="1806222" cy="150519"/>
            </a:xfrm>
            <a:prstGeom prst="rect">
              <a:avLst/>
            </a:prstGeom>
          </p:spPr>
        </p:pic>
      </p:grpSp>
    </p:spTree>
    <p:extLst>
      <p:ext uri="{BB962C8B-B14F-4D97-AF65-F5344CB8AC3E}">
        <p14:creationId xmlns:p14="http://schemas.microsoft.com/office/powerpoint/2010/main" val="3474792601"/>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RHS Photo with text">
    <p:spTree>
      <p:nvGrpSpPr>
        <p:cNvPr id="1" name=""/>
        <p:cNvGrpSpPr/>
        <p:nvPr/>
      </p:nvGrpSpPr>
      <p:grpSpPr>
        <a:xfrm>
          <a:off x="0" y="0"/>
          <a:ext cx="0" cy="0"/>
          <a:chOff x="0" y="0"/>
          <a:chExt cx="0" cy="0"/>
        </a:xfrm>
      </p:grpSpPr>
      <p:sp>
        <p:nvSpPr>
          <p:cNvPr id="17" name="Text Placeholder 23">
            <a:extLst>
              <a:ext uri="{FF2B5EF4-FFF2-40B4-BE49-F238E27FC236}">
                <a16:creationId xmlns:a16="http://schemas.microsoft.com/office/drawing/2014/main" id="{DA633199-CEB9-C642-96B5-B07AD16E5C73}"/>
              </a:ext>
            </a:extLst>
          </p:cNvPr>
          <p:cNvSpPr>
            <a:spLocks noGrp="1"/>
          </p:cNvSpPr>
          <p:nvPr>
            <p:ph type="body" sz="quarter" idx="16" hasCustomPrompt="1"/>
          </p:nvPr>
        </p:nvSpPr>
        <p:spPr>
          <a:xfrm>
            <a:off x="607555" y="587575"/>
            <a:ext cx="5293183" cy="992652"/>
          </a:xfrm>
          <a:prstGeom prst="rect">
            <a:avLst/>
          </a:prstGeom>
        </p:spPr>
        <p:txBody>
          <a:bodyPr>
            <a:noAutofit/>
          </a:bodyPr>
          <a:lstStyle>
            <a:lvl1pPr marL="0" indent="0" algn="l">
              <a:buNone/>
              <a:defRPr sz="3600" b="1" i="0">
                <a:solidFill>
                  <a:srgbClr val="09465E"/>
                </a:solidFill>
                <a:latin typeface="+mn-lt"/>
              </a:defRPr>
            </a:lvl1pPr>
          </a:lstStyle>
          <a:p>
            <a:pPr lvl="0"/>
            <a:r>
              <a:rPr lang="en-US" dirty="0"/>
              <a:t>HEADING</a:t>
            </a:r>
          </a:p>
        </p:txBody>
      </p:sp>
      <p:sp>
        <p:nvSpPr>
          <p:cNvPr id="19" name="Rectangle 18">
            <a:extLst>
              <a:ext uri="{FF2B5EF4-FFF2-40B4-BE49-F238E27FC236}">
                <a16:creationId xmlns:a16="http://schemas.microsoft.com/office/drawing/2014/main" id="{7CB33894-6B85-A64A-8194-AD204557A483}"/>
              </a:ext>
            </a:extLst>
          </p:cNvPr>
          <p:cNvSpPr/>
          <p:nvPr userDrawn="1"/>
        </p:nvSpPr>
        <p:spPr>
          <a:xfrm flipV="1">
            <a:off x="11584445" y="0"/>
            <a:ext cx="601406" cy="6858002"/>
          </a:xfrm>
          <a:prstGeom prst="rect">
            <a:avLst/>
          </a:prstGeom>
          <a:solidFill>
            <a:srgbClr val="0946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 Placeholder 17">
            <a:extLst>
              <a:ext uri="{FF2B5EF4-FFF2-40B4-BE49-F238E27FC236}">
                <a16:creationId xmlns:a16="http://schemas.microsoft.com/office/drawing/2014/main" id="{7EC3E4A8-A83C-B536-DE22-6FE3CFA337B4}"/>
              </a:ext>
            </a:extLst>
          </p:cNvPr>
          <p:cNvSpPr>
            <a:spLocks noGrp="1"/>
          </p:cNvSpPr>
          <p:nvPr>
            <p:ph type="body" sz="quarter" idx="19" hasCustomPrompt="1"/>
          </p:nvPr>
        </p:nvSpPr>
        <p:spPr>
          <a:xfrm>
            <a:off x="607554" y="2016633"/>
            <a:ext cx="5293182" cy="4102937"/>
          </a:xfrm>
          <a:prstGeom prst="rect">
            <a:avLst/>
          </a:prstGeom>
        </p:spPr>
        <p:txBody>
          <a:bodyPr/>
          <a:lstStyle>
            <a:lvl1pPr algn="l">
              <a:lnSpc>
                <a:spcPts val="2480"/>
              </a:lnSpc>
              <a:spcBef>
                <a:spcPts val="0"/>
              </a:spcBef>
              <a:buNone/>
              <a:defRPr sz="2400" b="0" i="0" spc="0">
                <a:solidFill>
                  <a:srgbClr val="09465E"/>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Click to type…</a:t>
            </a:r>
            <a:endParaRPr lang="en-US" dirty="0"/>
          </a:p>
        </p:txBody>
      </p:sp>
      <p:grpSp>
        <p:nvGrpSpPr>
          <p:cNvPr id="4" name="Group 3">
            <a:extLst>
              <a:ext uri="{FF2B5EF4-FFF2-40B4-BE49-F238E27FC236}">
                <a16:creationId xmlns:a16="http://schemas.microsoft.com/office/drawing/2014/main" id="{28473166-3A54-28F0-C997-9BB46936AD3E}"/>
              </a:ext>
            </a:extLst>
          </p:cNvPr>
          <p:cNvGrpSpPr/>
          <p:nvPr userDrawn="1"/>
        </p:nvGrpSpPr>
        <p:grpSpPr>
          <a:xfrm>
            <a:off x="11744173" y="3880526"/>
            <a:ext cx="281949" cy="2748511"/>
            <a:chOff x="7176656" y="8423488"/>
            <a:chExt cx="190704" cy="1859031"/>
          </a:xfrm>
        </p:grpSpPr>
        <p:cxnSp>
          <p:nvCxnSpPr>
            <p:cNvPr id="5" name="Straight Connector 4">
              <a:extLst>
                <a:ext uri="{FF2B5EF4-FFF2-40B4-BE49-F238E27FC236}">
                  <a16:creationId xmlns:a16="http://schemas.microsoft.com/office/drawing/2014/main" id="{FC037DF0-859C-8CD7-3AD1-2F529F4B15EB}"/>
                </a:ext>
              </a:extLst>
            </p:cNvPr>
            <p:cNvCxnSpPr/>
            <p:nvPr userDrawn="1"/>
          </p:nvCxnSpPr>
          <p:spPr>
            <a:xfrm>
              <a:off x="7176656" y="10282519"/>
              <a:ext cx="190704" cy="0"/>
            </a:xfrm>
            <a:prstGeom prst="line">
              <a:avLst/>
            </a:prstGeom>
            <a:ln w="12700">
              <a:solidFill>
                <a:srgbClr val="60BA47"/>
              </a:solidFill>
            </a:ln>
          </p:spPr>
          <p:style>
            <a:lnRef idx="1">
              <a:schemeClr val="accent1"/>
            </a:lnRef>
            <a:fillRef idx="0">
              <a:schemeClr val="accent1"/>
            </a:fillRef>
            <a:effectRef idx="0">
              <a:schemeClr val="accent1"/>
            </a:effectRef>
            <a:fontRef idx="minor">
              <a:schemeClr val="tx1"/>
            </a:fontRef>
          </p:style>
        </p:cxnSp>
        <p:pic>
          <p:nvPicPr>
            <p:cNvPr id="6" name="Picture 5">
              <a:extLst>
                <a:ext uri="{FF2B5EF4-FFF2-40B4-BE49-F238E27FC236}">
                  <a16:creationId xmlns:a16="http://schemas.microsoft.com/office/drawing/2014/main" id="{9078EE86-DDDC-AF9F-4B8F-C3314DAC35D3}"/>
                </a:ext>
              </a:extLst>
            </p:cNvPr>
            <p:cNvPicPr>
              <a:picLocks noChangeAspect="1"/>
            </p:cNvPicPr>
            <p:nvPr userDrawn="1"/>
          </p:nvPicPr>
          <p:blipFill rotWithShape="1">
            <a:blip r:embed="rId2" cstate="screen">
              <a:biLevel thresh="25000"/>
              <a:extLst>
                <a:ext uri="{BEBA8EAE-BF5A-486C-A8C5-ECC9F3942E4B}">
                  <a14:imgProps xmlns:a14="http://schemas.microsoft.com/office/drawing/2010/main">
                    <a14:imgLayer r:embed="rId3">
                      <a14:imgEffect>
                        <a14:saturation sat="0"/>
                      </a14:imgEffect>
                    </a14:imgLayer>
                  </a14:imgProps>
                </a:ext>
                <a:ext uri="{28A0092B-C50C-407E-A947-70E740481C1C}">
                  <a14:useLocalDpi xmlns:a14="http://schemas.microsoft.com/office/drawing/2010/main"/>
                </a:ext>
              </a:extLst>
            </a:blip>
            <a:srcRect/>
            <a:stretch/>
          </p:blipFill>
          <p:spPr>
            <a:xfrm rot="16200000">
              <a:off x="6377328" y="9251339"/>
              <a:ext cx="1806222" cy="150519"/>
            </a:xfrm>
            <a:prstGeom prst="rect">
              <a:avLst/>
            </a:prstGeom>
          </p:spPr>
        </p:pic>
      </p:grpSp>
      <p:sp>
        <p:nvSpPr>
          <p:cNvPr id="2" name="Picture Placeholder 2">
            <a:extLst>
              <a:ext uri="{FF2B5EF4-FFF2-40B4-BE49-F238E27FC236}">
                <a16:creationId xmlns:a16="http://schemas.microsoft.com/office/drawing/2014/main" id="{BBDEEB1B-B72B-A723-F4BA-79DE3F6B1B97}"/>
              </a:ext>
            </a:extLst>
          </p:cNvPr>
          <p:cNvSpPr>
            <a:spLocks noGrp="1"/>
          </p:cNvSpPr>
          <p:nvPr>
            <p:ph type="pic" sz="quarter" idx="20"/>
          </p:nvPr>
        </p:nvSpPr>
        <p:spPr>
          <a:xfrm>
            <a:off x="6297989" y="0"/>
            <a:ext cx="5361066" cy="6858000"/>
          </a:xfrm>
          <a:prstGeom prst="rect">
            <a:avLst/>
          </a:prstGeom>
          <a:solidFill>
            <a:schemeClr val="bg1">
              <a:lumMod val="85000"/>
            </a:schemeClr>
          </a:solidFill>
        </p:spPr>
        <p:txBody>
          <a:bodyPr/>
          <a:lstStyle>
            <a:lvl1pPr marL="0" indent="0" algn="ctr">
              <a:buNone/>
              <a:defRPr>
                <a:solidFill>
                  <a:srgbClr val="000000"/>
                </a:solidFill>
              </a:defRPr>
            </a:lvl1pPr>
          </a:lstStyle>
          <a:p>
            <a:endParaRPr lang="en-US" dirty="0"/>
          </a:p>
        </p:txBody>
      </p:sp>
    </p:spTree>
    <p:extLst>
      <p:ext uri="{BB962C8B-B14F-4D97-AF65-F5344CB8AC3E}">
        <p14:creationId xmlns:p14="http://schemas.microsoft.com/office/powerpoint/2010/main" val="584669597"/>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preserve="1" userDrawn="1">
  <p:cSld name="LHS Photo with text">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7CB33894-6B85-A64A-8194-AD204557A483}"/>
              </a:ext>
            </a:extLst>
          </p:cNvPr>
          <p:cNvSpPr/>
          <p:nvPr userDrawn="1"/>
        </p:nvSpPr>
        <p:spPr>
          <a:xfrm flipV="1">
            <a:off x="0" y="0"/>
            <a:ext cx="601406" cy="6858002"/>
          </a:xfrm>
          <a:prstGeom prst="rect">
            <a:avLst/>
          </a:prstGeom>
          <a:solidFill>
            <a:srgbClr val="0946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a:extLst>
              <a:ext uri="{FF2B5EF4-FFF2-40B4-BE49-F238E27FC236}">
                <a16:creationId xmlns:a16="http://schemas.microsoft.com/office/drawing/2014/main" id="{28473166-3A54-28F0-C997-9BB46936AD3E}"/>
              </a:ext>
            </a:extLst>
          </p:cNvPr>
          <p:cNvGrpSpPr/>
          <p:nvPr userDrawn="1"/>
        </p:nvGrpSpPr>
        <p:grpSpPr>
          <a:xfrm>
            <a:off x="159728" y="3880526"/>
            <a:ext cx="281949" cy="2748511"/>
            <a:chOff x="7176656" y="8423488"/>
            <a:chExt cx="190704" cy="1859031"/>
          </a:xfrm>
        </p:grpSpPr>
        <p:cxnSp>
          <p:nvCxnSpPr>
            <p:cNvPr id="5" name="Straight Connector 4">
              <a:extLst>
                <a:ext uri="{FF2B5EF4-FFF2-40B4-BE49-F238E27FC236}">
                  <a16:creationId xmlns:a16="http://schemas.microsoft.com/office/drawing/2014/main" id="{FC037DF0-859C-8CD7-3AD1-2F529F4B15EB}"/>
                </a:ext>
              </a:extLst>
            </p:cNvPr>
            <p:cNvCxnSpPr/>
            <p:nvPr userDrawn="1"/>
          </p:nvCxnSpPr>
          <p:spPr>
            <a:xfrm>
              <a:off x="7176656" y="10282519"/>
              <a:ext cx="190704" cy="0"/>
            </a:xfrm>
            <a:prstGeom prst="line">
              <a:avLst/>
            </a:prstGeom>
            <a:ln w="12700">
              <a:solidFill>
                <a:srgbClr val="60BA47"/>
              </a:solidFill>
            </a:ln>
          </p:spPr>
          <p:style>
            <a:lnRef idx="1">
              <a:schemeClr val="accent1"/>
            </a:lnRef>
            <a:fillRef idx="0">
              <a:schemeClr val="accent1"/>
            </a:fillRef>
            <a:effectRef idx="0">
              <a:schemeClr val="accent1"/>
            </a:effectRef>
            <a:fontRef idx="minor">
              <a:schemeClr val="tx1"/>
            </a:fontRef>
          </p:style>
        </p:cxnSp>
        <p:pic>
          <p:nvPicPr>
            <p:cNvPr id="6" name="Picture 5">
              <a:extLst>
                <a:ext uri="{FF2B5EF4-FFF2-40B4-BE49-F238E27FC236}">
                  <a16:creationId xmlns:a16="http://schemas.microsoft.com/office/drawing/2014/main" id="{9078EE86-DDDC-AF9F-4B8F-C3314DAC35D3}"/>
                </a:ext>
              </a:extLst>
            </p:cNvPr>
            <p:cNvPicPr>
              <a:picLocks noChangeAspect="1"/>
            </p:cNvPicPr>
            <p:nvPr userDrawn="1"/>
          </p:nvPicPr>
          <p:blipFill rotWithShape="1">
            <a:blip r:embed="rId2" cstate="screen">
              <a:biLevel thresh="25000"/>
              <a:extLst>
                <a:ext uri="{BEBA8EAE-BF5A-486C-A8C5-ECC9F3942E4B}">
                  <a14:imgProps xmlns:a14="http://schemas.microsoft.com/office/drawing/2010/main">
                    <a14:imgLayer r:embed="rId3">
                      <a14:imgEffect>
                        <a14:saturation sat="0"/>
                      </a14:imgEffect>
                    </a14:imgLayer>
                  </a14:imgProps>
                </a:ext>
                <a:ext uri="{28A0092B-C50C-407E-A947-70E740481C1C}">
                  <a14:useLocalDpi xmlns:a14="http://schemas.microsoft.com/office/drawing/2010/main"/>
                </a:ext>
              </a:extLst>
            </a:blip>
            <a:srcRect/>
            <a:stretch/>
          </p:blipFill>
          <p:spPr>
            <a:xfrm rot="16200000">
              <a:off x="6377328" y="9251339"/>
              <a:ext cx="1806222" cy="150519"/>
            </a:xfrm>
            <a:prstGeom prst="rect">
              <a:avLst/>
            </a:prstGeom>
          </p:spPr>
        </p:pic>
      </p:grpSp>
      <p:sp>
        <p:nvSpPr>
          <p:cNvPr id="2" name="Picture Placeholder 2">
            <a:extLst>
              <a:ext uri="{FF2B5EF4-FFF2-40B4-BE49-F238E27FC236}">
                <a16:creationId xmlns:a16="http://schemas.microsoft.com/office/drawing/2014/main" id="{BBDEEB1B-B72B-A723-F4BA-79DE3F6B1B97}"/>
              </a:ext>
            </a:extLst>
          </p:cNvPr>
          <p:cNvSpPr>
            <a:spLocks noGrp="1"/>
          </p:cNvSpPr>
          <p:nvPr>
            <p:ph type="pic" sz="quarter" idx="20"/>
          </p:nvPr>
        </p:nvSpPr>
        <p:spPr>
          <a:xfrm>
            <a:off x="597275" y="0"/>
            <a:ext cx="5361066" cy="6858000"/>
          </a:xfrm>
          <a:prstGeom prst="rect">
            <a:avLst/>
          </a:prstGeom>
          <a:solidFill>
            <a:schemeClr val="bg1">
              <a:lumMod val="85000"/>
            </a:schemeClr>
          </a:solidFill>
        </p:spPr>
        <p:txBody>
          <a:bodyPr/>
          <a:lstStyle>
            <a:lvl1pPr marL="0" indent="0" algn="ctr">
              <a:buNone/>
              <a:defRPr>
                <a:solidFill>
                  <a:srgbClr val="000000"/>
                </a:solidFill>
              </a:defRPr>
            </a:lvl1pPr>
          </a:lstStyle>
          <a:p>
            <a:endParaRPr lang="en-US" dirty="0"/>
          </a:p>
        </p:txBody>
      </p:sp>
      <p:sp>
        <p:nvSpPr>
          <p:cNvPr id="7" name="Text Placeholder 23">
            <a:extLst>
              <a:ext uri="{FF2B5EF4-FFF2-40B4-BE49-F238E27FC236}">
                <a16:creationId xmlns:a16="http://schemas.microsoft.com/office/drawing/2014/main" id="{7A5ECDC7-56E1-0984-2C77-279F9248607D}"/>
              </a:ext>
            </a:extLst>
          </p:cNvPr>
          <p:cNvSpPr>
            <a:spLocks noGrp="1"/>
          </p:cNvSpPr>
          <p:nvPr>
            <p:ph type="body" sz="quarter" idx="21" hasCustomPrompt="1"/>
          </p:nvPr>
        </p:nvSpPr>
        <p:spPr>
          <a:xfrm>
            <a:off x="6246356" y="584332"/>
            <a:ext cx="5293183" cy="992652"/>
          </a:xfrm>
          <a:prstGeom prst="rect">
            <a:avLst/>
          </a:prstGeom>
        </p:spPr>
        <p:txBody>
          <a:bodyPr>
            <a:noAutofit/>
          </a:bodyPr>
          <a:lstStyle>
            <a:lvl1pPr marL="0" indent="0" algn="l">
              <a:buNone/>
              <a:defRPr sz="3600" b="1" i="0">
                <a:solidFill>
                  <a:srgbClr val="09465E"/>
                </a:solidFill>
                <a:latin typeface="+mn-lt"/>
              </a:defRPr>
            </a:lvl1pPr>
          </a:lstStyle>
          <a:p>
            <a:pPr lvl="0"/>
            <a:r>
              <a:rPr lang="en-US" dirty="0"/>
              <a:t>HEADING</a:t>
            </a:r>
          </a:p>
        </p:txBody>
      </p:sp>
      <p:sp>
        <p:nvSpPr>
          <p:cNvPr id="8" name="Text Placeholder 17">
            <a:extLst>
              <a:ext uri="{FF2B5EF4-FFF2-40B4-BE49-F238E27FC236}">
                <a16:creationId xmlns:a16="http://schemas.microsoft.com/office/drawing/2014/main" id="{08E0C614-5EC5-DFB2-74AB-FE10C08391C5}"/>
              </a:ext>
            </a:extLst>
          </p:cNvPr>
          <p:cNvSpPr>
            <a:spLocks noGrp="1"/>
          </p:cNvSpPr>
          <p:nvPr>
            <p:ph type="body" sz="quarter" idx="22" hasCustomPrompt="1"/>
          </p:nvPr>
        </p:nvSpPr>
        <p:spPr>
          <a:xfrm>
            <a:off x="6246355" y="2013390"/>
            <a:ext cx="5293182" cy="4102937"/>
          </a:xfrm>
          <a:prstGeom prst="rect">
            <a:avLst/>
          </a:prstGeom>
        </p:spPr>
        <p:txBody>
          <a:bodyPr/>
          <a:lstStyle>
            <a:lvl1pPr algn="l">
              <a:lnSpc>
                <a:spcPts val="2480"/>
              </a:lnSpc>
              <a:spcBef>
                <a:spcPts val="0"/>
              </a:spcBef>
              <a:buNone/>
              <a:defRPr sz="2400" b="0" i="0" spc="0">
                <a:solidFill>
                  <a:srgbClr val="09465E"/>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Click to type…</a:t>
            </a:r>
            <a:endParaRPr lang="en-US" dirty="0"/>
          </a:p>
        </p:txBody>
      </p:sp>
    </p:spTree>
    <p:extLst>
      <p:ext uri="{BB962C8B-B14F-4D97-AF65-F5344CB8AC3E}">
        <p14:creationId xmlns:p14="http://schemas.microsoft.com/office/powerpoint/2010/main" val="1116810931"/>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Text Slide 02 - Navy">
    <p:spTree>
      <p:nvGrpSpPr>
        <p:cNvPr id="1" name=""/>
        <p:cNvGrpSpPr/>
        <p:nvPr/>
      </p:nvGrpSpPr>
      <p:grpSpPr>
        <a:xfrm>
          <a:off x="0" y="0"/>
          <a:ext cx="0" cy="0"/>
          <a:chOff x="0" y="0"/>
          <a:chExt cx="0" cy="0"/>
        </a:xfrm>
      </p:grpSpPr>
      <p:sp>
        <p:nvSpPr>
          <p:cNvPr id="25" name="Rectangle 24">
            <a:extLst>
              <a:ext uri="{FF2B5EF4-FFF2-40B4-BE49-F238E27FC236}">
                <a16:creationId xmlns:a16="http://schemas.microsoft.com/office/drawing/2014/main" id="{B12430D4-5A20-E34A-B453-C45916527BDD}"/>
              </a:ext>
            </a:extLst>
          </p:cNvPr>
          <p:cNvSpPr/>
          <p:nvPr userDrawn="1"/>
        </p:nvSpPr>
        <p:spPr>
          <a:xfrm rot="16200000">
            <a:off x="5088466" y="-5088468"/>
            <a:ext cx="2015069" cy="12191999"/>
          </a:xfrm>
          <a:prstGeom prst="rect">
            <a:avLst/>
          </a:prstGeom>
          <a:solidFill>
            <a:srgbClr val="0946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Text Placeholder 23">
            <a:extLst>
              <a:ext uri="{FF2B5EF4-FFF2-40B4-BE49-F238E27FC236}">
                <a16:creationId xmlns:a16="http://schemas.microsoft.com/office/drawing/2014/main" id="{4E9CBE7F-838E-544D-B6D4-7D62C67F9194}"/>
              </a:ext>
            </a:extLst>
          </p:cNvPr>
          <p:cNvSpPr>
            <a:spLocks noGrp="1"/>
          </p:cNvSpPr>
          <p:nvPr>
            <p:ph type="body" sz="quarter" idx="16" hasCustomPrompt="1"/>
          </p:nvPr>
        </p:nvSpPr>
        <p:spPr>
          <a:xfrm>
            <a:off x="904856" y="826894"/>
            <a:ext cx="10479218" cy="803654"/>
          </a:xfrm>
          <a:prstGeom prst="rect">
            <a:avLst/>
          </a:prstGeom>
        </p:spPr>
        <p:txBody>
          <a:bodyPr>
            <a:noAutofit/>
          </a:bodyPr>
          <a:lstStyle>
            <a:lvl1pPr marL="0" indent="0" algn="l">
              <a:buNone/>
              <a:defRPr sz="3600" b="1" i="0">
                <a:solidFill>
                  <a:schemeClr val="bg1"/>
                </a:solidFill>
                <a:latin typeface="+mn-lt"/>
              </a:defRPr>
            </a:lvl1pPr>
          </a:lstStyle>
          <a:p>
            <a:pPr lvl="0"/>
            <a:r>
              <a:rPr lang="en-US" dirty="0"/>
              <a:t>HEADING</a:t>
            </a:r>
          </a:p>
        </p:txBody>
      </p:sp>
      <p:sp>
        <p:nvSpPr>
          <p:cNvPr id="9" name="Text Placeholder 17">
            <a:extLst>
              <a:ext uri="{FF2B5EF4-FFF2-40B4-BE49-F238E27FC236}">
                <a16:creationId xmlns:a16="http://schemas.microsoft.com/office/drawing/2014/main" id="{F5EF1E6A-D856-4FE0-238B-7C2B7B463D34}"/>
              </a:ext>
            </a:extLst>
          </p:cNvPr>
          <p:cNvSpPr>
            <a:spLocks noGrp="1"/>
          </p:cNvSpPr>
          <p:nvPr>
            <p:ph type="body" sz="quarter" idx="19" hasCustomPrompt="1"/>
          </p:nvPr>
        </p:nvSpPr>
        <p:spPr>
          <a:xfrm>
            <a:off x="904856" y="2457445"/>
            <a:ext cx="10479218" cy="3781929"/>
          </a:xfrm>
          <a:prstGeom prst="rect">
            <a:avLst/>
          </a:prstGeom>
        </p:spPr>
        <p:txBody>
          <a:bodyPr/>
          <a:lstStyle>
            <a:lvl1pPr algn="l">
              <a:lnSpc>
                <a:spcPts val="2480"/>
              </a:lnSpc>
              <a:spcBef>
                <a:spcPts val="0"/>
              </a:spcBef>
              <a:buNone/>
              <a:defRPr sz="2400" b="0" i="0" spc="0">
                <a:solidFill>
                  <a:srgbClr val="09465E"/>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Click to type…</a:t>
            </a:r>
            <a:endParaRPr lang="en-US" dirty="0"/>
          </a:p>
        </p:txBody>
      </p:sp>
    </p:spTree>
    <p:extLst>
      <p:ext uri="{BB962C8B-B14F-4D97-AF65-F5344CB8AC3E}">
        <p14:creationId xmlns:p14="http://schemas.microsoft.com/office/powerpoint/2010/main" val="2439098681"/>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Text Slide 03 - Navy">
    <p:spTree>
      <p:nvGrpSpPr>
        <p:cNvPr id="1" name=""/>
        <p:cNvGrpSpPr/>
        <p:nvPr/>
      </p:nvGrpSpPr>
      <p:grpSpPr>
        <a:xfrm>
          <a:off x="0" y="0"/>
          <a:ext cx="0" cy="0"/>
          <a:chOff x="0" y="0"/>
          <a:chExt cx="0" cy="0"/>
        </a:xfrm>
      </p:grpSpPr>
      <p:sp>
        <p:nvSpPr>
          <p:cNvPr id="25" name="Rectangle 24">
            <a:extLst>
              <a:ext uri="{FF2B5EF4-FFF2-40B4-BE49-F238E27FC236}">
                <a16:creationId xmlns:a16="http://schemas.microsoft.com/office/drawing/2014/main" id="{B12430D4-5A20-E34A-B453-C45916527BDD}"/>
              </a:ext>
            </a:extLst>
          </p:cNvPr>
          <p:cNvSpPr/>
          <p:nvPr userDrawn="1"/>
        </p:nvSpPr>
        <p:spPr>
          <a:xfrm rot="16200000">
            <a:off x="2667000" y="-2667000"/>
            <a:ext cx="6858001" cy="12191999"/>
          </a:xfrm>
          <a:prstGeom prst="rect">
            <a:avLst/>
          </a:prstGeom>
          <a:solidFill>
            <a:srgbClr val="0946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Rectangle 33">
            <a:extLst>
              <a:ext uri="{FF2B5EF4-FFF2-40B4-BE49-F238E27FC236}">
                <a16:creationId xmlns:a16="http://schemas.microsoft.com/office/drawing/2014/main" id="{E8CBC38E-5719-244A-86E1-80B051FD2826}"/>
              </a:ext>
            </a:extLst>
          </p:cNvPr>
          <p:cNvSpPr/>
          <p:nvPr userDrawn="1"/>
        </p:nvSpPr>
        <p:spPr>
          <a:xfrm rot="16200000">
            <a:off x="4865194" y="-19370"/>
            <a:ext cx="6141020" cy="689673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a</a:t>
            </a:r>
          </a:p>
        </p:txBody>
      </p:sp>
      <p:sp>
        <p:nvSpPr>
          <p:cNvPr id="16" name="Text Placeholder 17">
            <a:extLst>
              <a:ext uri="{FF2B5EF4-FFF2-40B4-BE49-F238E27FC236}">
                <a16:creationId xmlns:a16="http://schemas.microsoft.com/office/drawing/2014/main" id="{D0B40E03-4D53-DB4A-A30A-ADFB290F4B3E}"/>
              </a:ext>
            </a:extLst>
          </p:cNvPr>
          <p:cNvSpPr>
            <a:spLocks noGrp="1"/>
          </p:cNvSpPr>
          <p:nvPr>
            <p:ph type="body" sz="quarter" idx="18" hasCustomPrompt="1"/>
          </p:nvPr>
        </p:nvSpPr>
        <p:spPr>
          <a:xfrm>
            <a:off x="4825907" y="826894"/>
            <a:ext cx="6341766" cy="5166427"/>
          </a:xfrm>
          <a:prstGeom prst="rect">
            <a:avLst/>
          </a:prstGeom>
        </p:spPr>
        <p:txBody>
          <a:bodyPr/>
          <a:lstStyle>
            <a:lvl1pPr algn="l">
              <a:lnSpc>
                <a:spcPts val="2480"/>
              </a:lnSpc>
              <a:spcBef>
                <a:spcPts val="0"/>
              </a:spcBef>
              <a:buNone/>
              <a:defRPr sz="2400" b="0" i="0" spc="0">
                <a:solidFill>
                  <a:srgbClr val="09465E"/>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Click to type…</a:t>
            </a:r>
            <a:endParaRPr lang="en-US" dirty="0"/>
          </a:p>
        </p:txBody>
      </p:sp>
      <p:sp>
        <p:nvSpPr>
          <p:cNvPr id="17" name="Text Placeholder 23">
            <a:extLst>
              <a:ext uri="{FF2B5EF4-FFF2-40B4-BE49-F238E27FC236}">
                <a16:creationId xmlns:a16="http://schemas.microsoft.com/office/drawing/2014/main" id="{4E9CBE7F-838E-544D-B6D4-7D62C67F9194}"/>
              </a:ext>
            </a:extLst>
          </p:cNvPr>
          <p:cNvSpPr>
            <a:spLocks noGrp="1"/>
          </p:cNvSpPr>
          <p:nvPr>
            <p:ph type="body" sz="quarter" idx="16" hasCustomPrompt="1"/>
          </p:nvPr>
        </p:nvSpPr>
        <p:spPr>
          <a:xfrm>
            <a:off x="600999" y="835090"/>
            <a:ext cx="3125818" cy="1774519"/>
          </a:xfrm>
          <a:prstGeom prst="rect">
            <a:avLst/>
          </a:prstGeom>
        </p:spPr>
        <p:txBody>
          <a:bodyPr>
            <a:noAutofit/>
          </a:bodyPr>
          <a:lstStyle>
            <a:lvl1pPr marL="0" indent="0" algn="l">
              <a:buNone/>
              <a:defRPr sz="3600" b="1" i="0">
                <a:solidFill>
                  <a:schemeClr val="bg1"/>
                </a:solidFill>
                <a:latin typeface="+mn-lt"/>
              </a:defRPr>
            </a:lvl1pPr>
          </a:lstStyle>
          <a:p>
            <a:pPr lvl="0"/>
            <a:r>
              <a:rPr lang="en-US" dirty="0"/>
              <a:t>HEADING</a:t>
            </a:r>
          </a:p>
        </p:txBody>
      </p:sp>
      <p:grpSp>
        <p:nvGrpSpPr>
          <p:cNvPr id="2" name="Group 1">
            <a:extLst>
              <a:ext uri="{FF2B5EF4-FFF2-40B4-BE49-F238E27FC236}">
                <a16:creationId xmlns:a16="http://schemas.microsoft.com/office/drawing/2014/main" id="{D9E23762-66D8-6BC5-63EA-7A1ECAE76A2F}"/>
              </a:ext>
            </a:extLst>
          </p:cNvPr>
          <p:cNvGrpSpPr/>
          <p:nvPr userDrawn="1"/>
        </p:nvGrpSpPr>
        <p:grpSpPr>
          <a:xfrm>
            <a:off x="11656052" y="3880526"/>
            <a:ext cx="281949" cy="2748511"/>
            <a:chOff x="7176656" y="8423488"/>
            <a:chExt cx="190704" cy="1859031"/>
          </a:xfrm>
        </p:grpSpPr>
        <p:cxnSp>
          <p:nvCxnSpPr>
            <p:cNvPr id="3" name="Straight Connector 2">
              <a:extLst>
                <a:ext uri="{FF2B5EF4-FFF2-40B4-BE49-F238E27FC236}">
                  <a16:creationId xmlns:a16="http://schemas.microsoft.com/office/drawing/2014/main" id="{1A070FB4-8E71-B357-273F-A554648909F8}"/>
                </a:ext>
              </a:extLst>
            </p:cNvPr>
            <p:cNvCxnSpPr/>
            <p:nvPr userDrawn="1"/>
          </p:nvCxnSpPr>
          <p:spPr>
            <a:xfrm>
              <a:off x="7176656" y="10282519"/>
              <a:ext cx="190704" cy="0"/>
            </a:xfrm>
            <a:prstGeom prst="line">
              <a:avLst/>
            </a:prstGeom>
            <a:ln w="12700">
              <a:solidFill>
                <a:srgbClr val="60BA47"/>
              </a:solidFill>
            </a:ln>
          </p:spPr>
          <p:style>
            <a:lnRef idx="1">
              <a:schemeClr val="accent1"/>
            </a:lnRef>
            <a:fillRef idx="0">
              <a:schemeClr val="accent1"/>
            </a:fillRef>
            <a:effectRef idx="0">
              <a:schemeClr val="accent1"/>
            </a:effectRef>
            <a:fontRef idx="minor">
              <a:schemeClr val="tx1"/>
            </a:fontRef>
          </p:style>
        </p:cxnSp>
        <p:pic>
          <p:nvPicPr>
            <p:cNvPr id="4" name="Picture 3">
              <a:extLst>
                <a:ext uri="{FF2B5EF4-FFF2-40B4-BE49-F238E27FC236}">
                  <a16:creationId xmlns:a16="http://schemas.microsoft.com/office/drawing/2014/main" id="{E38D991D-B7C0-7411-82B9-61467E105644}"/>
                </a:ext>
              </a:extLst>
            </p:cNvPr>
            <p:cNvPicPr>
              <a:picLocks noChangeAspect="1"/>
            </p:cNvPicPr>
            <p:nvPr userDrawn="1"/>
          </p:nvPicPr>
          <p:blipFill rotWithShape="1">
            <a:blip r:embed="rId2" cstate="screen">
              <a:biLevel thresh="25000"/>
              <a:extLst>
                <a:ext uri="{BEBA8EAE-BF5A-486C-A8C5-ECC9F3942E4B}">
                  <a14:imgProps xmlns:a14="http://schemas.microsoft.com/office/drawing/2010/main">
                    <a14:imgLayer r:embed="rId3">
                      <a14:imgEffect>
                        <a14:saturation sat="0"/>
                      </a14:imgEffect>
                    </a14:imgLayer>
                  </a14:imgProps>
                </a:ext>
                <a:ext uri="{28A0092B-C50C-407E-A947-70E740481C1C}">
                  <a14:useLocalDpi xmlns:a14="http://schemas.microsoft.com/office/drawing/2010/main"/>
                </a:ext>
              </a:extLst>
            </a:blip>
            <a:srcRect/>
            <a:stretch/>
          </p:blipFill>
          <p:spPr>
            <a:xfrm rot="16200000">
              <a:off x="6377328" y="9251339"/>
              <a:ext cx="1806222" cy="150519"/>
            </a:xfrm>
            <a:prstGeom prst="rect">
              <a:avLst/>
            </a:prstGeom>
          </p:spPr>
        </p:pic>
      </p:grpSp>
    </p:spTree>
    <p:extLst>
      <p:ext uri="{BB962C8B-B14F-4D97-AF65-F5344CB8AC3E}">
        <p14:creationId xmlns:p14="http://schemas.microsoft.com/office/powerpoint/2010/main" val="1400090317"/>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Divider - Navy">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676A8053-B208-E74B-BC0F-4142FA0CD2B7}"/>
              </a:ext>
            </a:extLst>
          </p:cNvPr>
          <p:cNvSpPr/>
          <p:nvPr userDrawn="1"/>
        </p:nvSpPr>
        <p:spPr>
          <a:xfrm>
            <a:off x="6334298" y="403168"/>
            <a:ext cx="5136791" cy="6051665"/>
          </a:xfrm>
          <a:prstGeom prst="rect">
            <a:avLst/>
          </a:prstGeom>
          <a:solidFill>
            <a:srgbClr val="0946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29" dirty="0">
              <a:latin typeface="Calibri" panose="020F0502020204030204" pitchFamily="34" charset="0"/>
              <a:cs typeface="Calibri" panose="020F0502020204030204" pitchFamily="34" charset="0"/>
            </a:endParaRPr>
          </a:p>
        </p:txBody>
      </p:sp>
      <p:sp>
        <p:nvSpPr>
          <p:cNvPr id="47" name="Text Placeholder 23">
            <a:extLst>
              <a:ext uri="{FF2B5EF4-FFF2-40B4-BE49-F238E27FC236}">
                <a16:creationId xmlns:a16="http://schemas.microsoft.com/office/drawing/2014/main" id="{AE77B303-149B-3242-B9F9-CA4AA9DCA5E4}"/>
              </a:ext>
            </a:extLst>
          </p:cNvPr>
          <p:cNvSpPr>
            <a:spLocks noGrp="1"/>
          </p:cNvSpPr>
          <p:nvPr userDrawn="1">
            <p:ph type="body" sz="quarter" idx="17" hasCustomPrompt="1"/>
          </p:nvPr>
        </p:nvSpPr>
        <p:spPr>
          <a:xfrm>
            <a:off x="6777598" y="543238"/>
            <a:ext cx="2066906" cy="582221"/>
          </a:xfrm>
          <a:prstGeom prst="rect">
            <a:avLst/>
          </a:prstGeom>
        </p:spPr>
        <p:txBody>
          <a:bodyPr>
            <a:noAutofit/>
          </a:bodyPr>
          <a:lstStyle>
            <a:lvl1pPr marL="0" indent="0" algn="l">
              <a:buNone/>
              <a:defRPr sz="14000" b="1" i="0">
                <a:solidFill>
                  <a:schemeClr val="bg1"/>
                </a:solidFill>
                <a:latin typeface="+mn-lt"/>
              </a:defRPr>
            </a:lvl1pPr>
          </a:lstStyle>
          <a:p>
            <a:pPr lvl="0"/>
            <a:r>
              <a:rPr lang="en-US" dirty="0"/>
              <a:t>01</a:t>
            </a:r>
          </a:p>
        </p:txBody>
      </p:sp>
      <p:sp>
        <p:nvSpPr>
          <p:cNvPr id="11" name="Picture Placeholder 3">
            <a:extLst>
              <a:ext uri="{FF2B5EF4-FFF2-40B4-BE49-F238E27FC236}">
                <a16:creationId xmlns:a16="http://schemas.microsoft.com/office/drawing/2014/main" id="{D2C6DE8A-E952-944B-9B9D-C0257D5D8CB9}"/>
              </a:ext>
            </a:extLst>
          </p:cNvPr>
          <p:cNvSpPr>
            <a:spLocks noGrp="1"/>
          </p:cNvSpPr>
          <p:nvPr>
            <p:ph type="pic" sz="quarter" idx="10"/>
          </p:nvPr>
        </p:nvSpPr>
        <p:spPr>
          <a:xfrm>
            <a:off x="238772" y="2626822"/>
            <a:ext cx="7708195" cy="3396829"/>
          </a:xfrm>
          <a:custGeom>
            <a:avLst/>
            <a:gdLst>
              <a:gd name="connsiteX0" fmla="*/ 0 w 10896612"/>
              <a:gd name="connsiteY0" fmla="*/ 0 h 16992612"/>
              <a:gd name="connsiteX1" fmla="*/ 10896612 w 10896612"/>
              <a:gd name="connsiteY1" fmla="*/ 0 h 16992612"/>
              <a:gd name="connsiteX2" fmla="*/ 10896612 w 10896612"/>
              <a:gd name="connsiteY2" fmla="*/ 16992612 h 16992612"/>
              <a:gd name="connsiteX3" fmla="*/ 0 w 10896612"/>
              <a:gd name="connsiteY3" fmla="*/ 16992612 h 16992612"/>
            </a:gdLst>
            <a:ahLst/>
            <a:cxnLst>
              <a:cxn ang="0">
                <a:pos x="connsiteX0" y="connsiteY0"/>
              </a:cxn>
              <a:cxn ang="0">
                <a:pos x="connsiteX1" y="connsiteY1"/>
              </a:cxn>
              <a:cxn ang="0">
                <a:pos x="connsiteX2" y="connsiteY2"/>
              </a:cxn>
              <a:cxn ang="0">
                <a:pos x="connsiteX3" y="connsiteY3"/>
              </a:cxn>
            </a:cxnLst>
            <a:rect l="l" t="t" r="r" b="b"/>
            <a:pathLst>
              <a:path w="10896612" h="16992612">
                <a:moveTo>
                  <a:pt x="0" y="0"/>
                </a:moveTo>
                <a:lnTo>
                  <a:pt x="10896612" y="0"/>
                </a:lnTo>
                <a:lnTo>
                  <a:pt x="10896612" y="16992612"/>
                </a:lnTo>
                <a:lnTo>
                  <a:pt x="0" y="16992612"/>
                </a:lnTo>
                <a:close/>
              </a:path>
            </a:pathLst>
          </a:custGeom>
          <a:solidFill>
            <a:schemeClr val="bg1">
              <a:lumMod val="75000"/>
            </a:schemeClr>
          </a:solidFill>
        </p:spPr>
        <p:txBody>
          <a:bodyPr wrap="square">
            <a:noAutofit/>
          </a:bodyPr>
          <a:lstStyle>
            <a:lvl1pPr marL="0" indent="0" algn="ctr">
              <a:buFontTx/>
              <a:buNone/>
              <a:defRPr sz="1727">
                <a:solidFill>
                  <a:srgbClr val="000000"/>
                </a:solidFill>
                <a:latin typeface="Calibri" panose="020F0502020204030204" pitchFamily="34" charset="0"/>
                <a:cs typeface="Calibri" panose="020F0502020204030204" pitchFamily="34" charset="0"/>
              </a:defRPr>
            </a:lvl1pPr>
          </a:lstStyle>
          <a:p>
            <a:endParaRPr lang="en-US" dirty="0"/>
          </a:p>
          <a:p>
            <a:r>
              <a:rPr lang="en-US" dirty="0"/>
              <a:t>Drag Your Image Here</a:t>
            </a:r>
          </a:p>
        </p:txBody>
      </p:sp>
      <p:sp>
        <p:nvSpPr>
          <p:cNvPr id="2" name="Freeform 1">
            <a:extLst>
              <a:ext uri="{FF2B5EF4-FFF2-40B4-BE49-F238E27FC236}">
                <a16:creationId xmlns:a16="http://schemas.microsoft.com/office/drawing/2014/main" id="{4377A738-8E05-503D-0864-000E7F18977E}"/>
              </a:ext>
            </a:extLst>
          </p:cNvPr>
          <p:cNvSpPr/>
          <p:nvPr userDrawn="1"/>
        </p:nvSpPr>
        <p:spPr>
          <a:xfrm>
            <a:off x="8077058" y="2140362"/>
            <a:ext cx="3411143" cy="4717638"/>
          </a:xfrm>
          <a:custGeom>
            <a:avLst/>
            <a:gdLst>
              <a:gd name="connsiteX0" fmla="*/ 2995421 w 3411143"/>
              <a:gd name="connsiteY0" fmla="*/ 4533254 h 4717638"/>
              <a:gd name="connsiteX1" fmla="*/ 3013438 w 3411143"/>
              <a:gd name="connsiteY1" fmla="*/ 4708644 h 4717638"/>
              <a:gd name="connsiteX2" fmla="*/ 2914342 w 3411143"/>
              <a:gd name="connsiteY2" fmla="*/ 4717638 h 4717638"/>
              <a:gd name="connsiteX3" fmla="*/ 2909835 w 3411143"/>
              <a:gd name="connsiteY3" fmla="*/ 4717638 h 4717638"/>
              <a:gd name="connsiteX4" fmla="*/ 2896324 w 3411143"/>
              <a:gd name="connsiteY4" fmla="*/ 4717638 h 4717638"/>
              <a:gd name="connsiteX5" fmla="*/ 2878307 w 3411143"/>
              <a:gd name="connsiteY5" fmla="*/ 4717638 h 4717638"/>
              <a:gd name="connsiteX6" fmla="*/ 2801730 w 3411143"/>
              <a:gd name="connsiteY6" fmla="*/ 4713141 h 4717638"/>
              <a:gd name="connsiteX7" fmla="*/ 2815245 w 3411143"/>
              <a:gd name="connsiteY7" fmla="*/ 4537751 h 4717638"/>
              <a:gd name="connsiteX8" fmla="*/ 2878307 w 3411143"/>
              <a:gd name="connsiteY8" fmla="*/ 4537751 h 4717638"/>
              <a:gd name="connsiteX9" fmla="*/ 2896324 w 3411143"/>
              <a:gd name="connsiteY9" fmla="*/ 4537751 h 4717638"/>
              <a:gd name="connsiteX10" fmla="*/ 2909835 w 3411143"/>
              <a:gd name="connsiteY10" fmla="*/ 4537751 h 4717638"/>
              <a:gd name="connsiteX11" fmla="*/ 2914342 w 3411143"/>
              <a:gd name="connsiteY11" fmla="*/ 4537751 h 4717638"/>
              <a:gd name="connsiteX12" fmla="*/ 2995421 w 3411143"/>
              <a:gd name="connsiteY12" fmla="*/ 4533254 h 4717638"/>
              <a:gd name="connsiteX13" fmla="*/ 1229700 w 3411143"/>
              <a:gd name="connsiteY13" fmla="*/ 4362357 h 4717638"/>
              <a:gd name="connsiteX14" fmla="*/ 1319788 w 3411143"/>
              <a:gd name="connsiteY14" fmla="*/ 4434313 h 4717638"/>
              <a:gd name="connsiteX15" fmla="*/ 1247718 w 3411143"/>
              <a:gd name="connsiteY15" fmla="*/ 4542249 h 4717638"/>
              <a:gd name="connsiteX16" fmla="*/ 1139613 w 3411143"/>
              <a:gd name="connsiteY16" fmla="*/ 4452303 h 4717638"/>
              <a:gd name="connsiteX17" fmla="*/ 1923376 w 3411143"/>
              <a:gd name="connsiteY17" fmla="*/ 4285903 h 4717638"/>
              <a:gd name="connsiteX18" fmla="*/ 2112561 w 3411143"/>
              <a:gd name="connsiteY18" fmla="*/ 4371351 h 4717638"/>
              <a:gd name="connsiteX19" fmla="*/ 2063010 w 3411143"/>
              <a:gd name="connsiteY19" fmla="*/ 4533254 h 4717638"/>
              <a:gd name="connsiteX20" fmla="*/ 1833288 w 3411143"/>
              <a:gd name="connsiteY20" fmla="*/ 4429816 h 4717638"/>
              <a:gd name="connsiteX21" fmla="*/ 2387326 w 3411143"/>
              <a:gd name="connsiteY21" fmla="*/ 4173470 h 4717638"/>
              <a:gd name="connsiteX22" fmla="*/ 2689122 w 3411143"/>
              <a:gd name="connsiteY22" fmla="*/ 4231935 h 4717638"/>
              <a:gd name="connsiteX23" fmla="*/ 2666598 w 3411143"/>
              <a:gd name="connsiteY23" fmla="*/ 4528752 h 4717638"/>
              <a:gd name="connsiteX24" fmla="*/ 2297238 w 3411143"/>
              <a:gd name="connsiteY24" fmla="*/ 4456800 h 4717638"/>
              <a:gd name="connsiteX25" fmla="*/ 3411143 w 3411143"/>
              <a:gd name="connsiteY25" fmla="*/ 4121685 h 4717638"/>
              <a:gd name="connsiteX26" fmla="*/ 3411143 w 3411143"/>
              <a:gd name="connsiteY26" fmla="*/ 4436662 h 4717638"/>
              <a:gd name="connsiteX27" fmla="*/ 3290878 w 3411143"/>
              <a:gd name="connsiteY27" fmla="*/ 4470503 h 4717638"/>
              <a:gd name="connsiteX28" fmla="*/ 3144063 w 3411143"/>
              <a:gd name="connsiteY28" fmla="*/ 4501773 h 4717638"/>
              <a:gd name="connsiteX29" fmla="*/ 3103526 w 3411143"/>
              <a:gd name="connsiteY29" fmla="*/ 4204951 h 4717638"/>
              <a:gd name="connsiteX30" fmla="*/ 3346762 w 3411143"/>
              <a:gd name="connsiteY30" fmla="*/ 4145363 h 4717638"/>
              <a:gd name="connsiteX31" fmla="*/ 1274744 w 3411143"/>
              <a:gd name="connsiteY31" fmla="*/ 3921622 h 4717638"/>
              <a:gd name="connsiteX32" fmla="*/ 1396361 w 3411143"/>
              <a:gd name="connsiteY32" fmla="*/ 4052043 h 4717638"/>
              <a:gd name="connsiteX33" fmla="*/ 1261229 w 3411143"/>
              <a:gd name="connsiteY33" fmla="*/ 4209449 h 4717638"/>
              <a:gd name="connsiteX34" fmla="*/ 1112586 w 3411143"/>
              <a:gd name="connsiteY34" fmla="*/ 4052043 h 4717638"/>
              <a:gd name="connsiteX35" fmla="*/ 1761218 w 3411143"/>
              <a:gd name="connsiteY35" fmla="*/ 3831676 h 4717638"/>
              <a:gd name="connsiteX36" fmla="*/ 1918870 w 3411143"/>
              <a:gd name="connsiteY36" fmla="*/ 3948606 h 4717638"/>
              <a:gd name="connsiteX37" fmla="*/ 1761218 w 3411143"/>
              <a:gd name="connsiteY37" fmla="*/ 4200454 h 4717638"/>
              <a:gd name="connsiteX38" fmla="*/ 1567527 w 3411143"/>
              <a:gd name="connsiteY38" fmla="*/ 4056541 h 4717638"/>
              <a:gd name="connsiteX39" fmla="*/ 2486422 w 3411143"/>
              <a:gd name="connsiteY39" fmla="*/ 3764217 h 4717638"/>
              <a:gd name="connsiteX40" fmla="*/ 2851280 w 3411143"/>
              <a:gd name="connsiteY40" fmla="*/ 3818184 h 4717638"/>
              <a:gd name="connsiteX41" fmla="*/ 2986412 w 3411143"/>
              <a:gd name="connsiteY41" fmla="*/ 3809189 h 4717638"/>
              <a:gd name="connsiteX42" fmla="*/ 3031456 w 3411143"/>
              <a:gd name="connsiteY42" fmla="*/ 4115005 h 4717638"/>
              <a:gd name="connsiteX43" fmla="*/ 2900826 w 3411143"/>
              <a:gd name="connsiteY43" fmla="*/ 4124000 h 4717638"/>
              <a:gd name="connsiteX44" fmla="*/ 2896324 w 3411143"/>
              <a:gd name="connsiteY44" fmla="*/ 4124000 h 4717638"/>
              <a:gd name="connsiteX45" fmla="*/ 2878307 w 3411143"/>
              <a:gd name="connsiteY45" fmla="*/ 4124000 h 4717638"/>
              <a:gd name="connsiteX46" fmla="*/ 2851280 w 3411143"/>
              <a:gd name="connsiteY46" fmla="*/ 4124000 h 4717638"/>
              <a:gd name="connsiteX47" fmla="*/ 2396335 w 3411143"/>
              <a:gd name="connsiteY47" fmla="*/ 4056541 h 4717638"/>
              <a:gd name="connsiteX48" fmla="*/ 3387300 w 3411143"/>
              <a:gd name="connsiteY48" fmla="*/ 3741730 h 4717638"/>
              <a:gd name="connsiteX49" fmla="*/ 3411143 w 3411143"/>
              <a:gd name="connsiteY49" fmla="*/ 3793873 h 4717638"/>
              <a:gd name="connsiteX50" fmla="*/ 3411143 w 3411143"/>
              <a:gd name="connsiteY50" fmla="*/ 3977193 h 4717638"/>
              <a:gd name="connsiteX51" fmla="*/ 3313543 w 3411143"/>
              <a:gd name="connsiteY51" fmla="*/ 4016627 h 4717638"/>
              <a:gd name="connsiteX52" fmla="*/ 3135054 w 3411143"/>
              <a:gd name="connsiteY52" fmla="*/ 4061038 h 4717638"/>
              <a:gd name="connsiteX53" fmla="*/ 3103526 w 3411143"/>
              <a:gd name="connsiteY53" fmla="*/ 3827179 h 4717638"/>
              <a:gd name="connsiteX54" fmla="*/ 3387300 w 3411143"/>
              <a:gd name="connsiteY54" fmla="*/ 3741730 h 4717638"/>
              <a:gd name="connsiteX55" fmla="*/ 2184631 w 3411143"/>
              <a:gd name="connsiteY55" fmla="*/ 3633795 h 4717638"/>
              <a:gd name="connsiteX56" fmla="*/ 2427868 w 3411143"/>
              <a:gd name="connsiteY56" fmla="*/ 3746227 h 4717638"/>
              <a:gd name="connsiteX57" fmla="*/ 2337780 w 3411143"/>
              <a:gd name="connsiteY57" fmla="*/ 4038551 h 4717638"/>
              <a:gd name="connsiteX58" fmla="*/ 2022473 w 3411143"/>
              <a:gd name="connsiteY58" fmla="*/ 3894638 h 4717638"/>
              <a:gd name="connsiteX59" fmla="*/ 639623 w 3411143"/>
              <a:gd name="connsiteY59" fmla="*/ 3552848 h 4717638"/>
              <a:gd name="connsiteX60" fmla="*/ 675658 w 3411143"/>
              <a:gd name="connsiteY60" fmla="*/ 3660779 h 4717638"/>
              <a:gd name="connsiteX61" fmla="*/ 558544 w 3411143"/>
              <a:gd name="connsiteY61" fmla="*/ 3714746 h 4717638"/>
              <a:gd name="connsiteX62" fmla="*/ 518007 w 3411143"/>
              <a:gd name="connsiteY62" fmla="*/ 3579832 h 4717638"/>
              <a:gd name="connsiteX63" fmla="*/ 2026975 w 3411143"/>
              <a:gd name="connsiteY63" fmla="*/ 3521367 h 4717638"/>
              <a:gd name="connsiteX64" fmla="*/ 2135080 w 3411143"/>
              <a:gd name="connsiteY64" fmla="*/ 3602314 h 4717638"/>
              <a:gd name="connsiteX65" fmla="*/ 1972922 w 3411143"/>
              <a:gd name="connsiteY65" fmla="*/ 3863157 h 4717638"/>
              <a:gd name="connsiteX66" fmla="*/ 1828782 w 3411143"/>
              <a:gd name="connsiteY66" fmla="*/ 3755222 h 4717638"/>
              <a:gd name="connsiteX67" fmla="*/ 1779236 w 3411143"/>
              <a:gd name="connsiteY67" fmla="*/ 3431421 h 4717638"/>
              <a:gd name="connsiteX68" fmla="*/ 1900852 w 3411143"/>
              <a:gd name="connsiteY68" fmla="*/ 3561843 h 4717638"/>
              <a:gd name="connsiteX69" fmla="*/ 1702659 w 3411143"/>
              <a:gd name="connsiteY69" fmla="*/ 3795698 h 4717638"/>
              <a:gd name="connsiteX70" fmla="*/ 1540501 w 3411143"/>
              <a:gd name="connsiteY70" fmla="*/ 3624800 h 4717638"/>
              <a:gd name="connsiteX71" fmla="*/ 2671105 w 3411143"/>
              <a:gd name="connsiteY71" fmla="*/ 3377454 h 4717638"/>
              <a:gd name="connsiteX72" fmla="*/ 2824254 w 3411143"/>
              <a:gd name="connsiteY72" fmla="*/ 3399940 h 4717638"/>
              <a:gd name="connsiteX73" fmla="*/ 2873800 w 3411143"/>
              <a:gd name="connsiteY73" fmla="*/ 3399940 h 4717638"/>
              <a:gd name="connsiteX74" fmla="*/ 2896324 w 3411143"/>
              <a:gd name="connsiteY74" fmla="*/ 3566340 h 4717638"/>
              <a:gd name="connsiteX75" fmla="*/ 2900826 w 3411143"/>
              <a:gd name="connsiteY75" fmla="*/ 3584325 h 4717638"/>
              <a:gd name="connsiteX76" fmla="*/ 2824254 w 3411143"/>
              <a:gd name="connsiteY76" fmla="*/ 3588827 h 4717638"/>
              <a:gd name="connsiteX77" fmla="*/ 2617052 w 3411143"/>
              <a:gd name="connsiteY77" fmla="*/ 3557346 h 4717638"/>
              <a:gd name="connsiteX78" fmla="*/ 2621554 w 3411143"/>
              <a:gd name="connsiteY78" fmla="*/ 3543854 h 4717638"/>
              <a:gd name="connsiteX79" fmla="*/ 3243160 w 3411143"/>
              <a:gd name="connsiteY79" fmla="*/ 3332481 h 4717638"/>
              <a:gd name="connsiteX80" fmla="*/ 3369282 w 3411143"/>
              <a:gd name="connsiteY80" fmla="*/ 3602314 h 4717638"/>
              <a:gd name="connsiteX81" fmla="*/ 3035958 w 3411143"/>
              <a:gd name="connsiteY81" fmla="*/ 3705752 h 4717638"/>
              <a:gd name="connsiteX82" fmla="*/ 3031456 w 3411143"/>
              <a:gd name="connsiteY82" fmla="*/ 3678768 h 4717638"/>
              <a:gd name="connsiteX83" fmla="*/ 2995421 w 3411143"/>
              <a:gd name="connsiteY83" fmla="*/ 3408935 h 4717638"/>
              <a:gd name="connsiteX84" fmla="*/ 3243160 w 3411143"/>
              <a:gd name="connsiteY84" fmla="*/ 3332481 h 4717638"/>
              <a:gd name="connsiteX85" fmla="*/ 2391833 w 3411143"/>
              <a:gd name="connsiteY85" fmla="*/ 3296503 h 4717638"/>
              <a:gd name="connsiteX86" fmla="*/ 2540475 w 3411143"/>
              <a:gd name="connsiteY86" fmla="*/ 3368459 h 4717638"/>
              <a:gd name="connsiteX87" fmla="*/ 2459396 w 3411143"/>
              <a:gd name="connsiteY87" fmla="*/ 3633795 h 4717638"/>
              <a:gd name="connsiteX88" fmla="*/ 2454894 w 3411143"/>
              <a:gd name="connsiteY88" fmla="*/ 3651784 h 4717638"/>
              <a:gd name="connsiteX89" fmla="*/ 2234177 w 3411143"/>
              <a:gd name="connsiteY89" fmla="*/ 3548351 h 4717638"/>
              <a:gd name="connsiteX90" fmla="*/ 3411143 w 3411143"/>
              <a:gd name="connsiteY90" fmla="*/ 3219361 h 4717638"/>
              <a:gd name="connsiteX91" fmla="*/ 3411143 w 3411143"/>
              <a:gd name="connsiteY91" fmla="*/ 3493594 h 4717638"/>
              <a:gd name="connsiteX92" fmla="*/ 3409824 w 3411143"/>
              <a:gd name="connsiteY92" fmla="*/ 3494384 h 4717638"/>
              <a:gd name="connsiteX93" fmla="*/ 3315230 w 3411143"/>
              <a:gd name="connsiteY93" fmla="*/ 3292005 h 4717638"/>
              <a:gd name="connsiteX94" fmla="*/ 3393495 w 3411143"/>
              <a:gd name="connsiteY94" fmla="*/ 3235789 h 4717638"/>
              <a:gd name="connsiteX95" fmla="*/ 2162106 w 3411143"/>
              <a:gd name="connsiteY95" fmla="*/ 3103119 h 4717638"/>
              <a:gd name="connsiteX96" fmla="*/ 2234177 w 3411143"/>
              <a:gd name="connsiteY96" fmla="*/ 3179573 h 4717638"/>
              <a:gd name="connsiteX97" fmla="*/ 2067517 w 3411143"/>
              <a:gd name="connsiteY97" fmla="*/ 3377454 h 4717638"/>
              <a:gd name="connsiteX98" fmla="*/ 2044992 w 3411143"/>
              <a:gd name="connsiteY98" fmla="*/ 3404438 h 4717638"/>
              <a:gd name="connsiteX99" fmla="*/ 1932385 w 3411143"/>
              <a:gd name="connsiteY99" fmla="*/ 3287508 h 4717638"/>
              <a:gd name="connsiteX100" fmla="*/ 1959411 w 3411143"/>
              <a:gd name="connsiteY100" fmla="*/ 3265022 h 4717638"/>
              <a:gd name="connsiteX101" fmla="*/ 1247718 w 3411143"/>
              <a:gd name="connsiteY101" fmla="*/ 3098622 h 4717638"/>
              <a:gd name="connsiteX102" fmla="*/ 1499964 w 3411143"/>
              <a:gd name="connsiteY102" fmla="*/ 3557346 h 4717638"/>
              <a:gd name="connsiteX103" fmla="*/ 1265736 w 3411143"/>
              <a:gd name="connsiteY103" fmla="*/ 3741730 h 4717638"/>
              <a:gd name="connsiteX104" fmla="*/ 963939 w 3411143"/>
              <a:gd name="connsiteY104" fmla="*/ 3193065 h 4717638"/>
              <a:gd name="connsiteX105" fmla="*/ 1630589 w 3411143"/>
              <a:gd name="connsiteY105" fmla="*/ 2968200 h 4717638"/>
              <a:gd name="connsiteX106" fmla="*/ 1815271 w 3411143"/>
              <a:gd name="connsiteY106" fmla="*/ 3301000 h 4717638"/>
              <a:gd name="connsiteX107" fmla="*/ 1576536 w 3411143"/>
              <a:gd name="connsiteY107" fmla="*/ 3494384 h 4717638"/>
              <a:gd name="connsiteX108" fmla="*/ 1342308 w 3411143"/>
              <a:gd name="connsiteY108" fmla="*/ 3067141 h 4717638"/>
              <a:gd name="connsiteX109" fmla="*/ 797279 w 3411143"/>
              <a:gd name="connsiteY109" fmla="*/ 2869260 h 4717638"/>
              <a:gd name="connsiteX110" fmla="*/ 846825 w 3411143"/>
              <a:gd name="connsiteY110" fmla="*/ 3098622 h 4717638"/>
              <a:gd name="connsiteX111" fmla="*/ 648632 w 3411143"/>
              <a:gd name="connsiteY111" fmla="*/ 3161584 h 4717638"/>
              <a:gd name="connsiteX112" fmla="*/ 590077 w 3411143"/>
              <a:gd name="connsiteY112" fmla="*/ 2887249 h 4717638"/>
              <a:gd name="connsiteX113" fmla="*/ 2004455 w 3411143"/>
              <a:gd name="connsiteY113" fmla="*/ 2842276 h 4717638"/>
              <a:gd name="connsiteX114" fmla="*/ 2121569 w 3411143"/>
              <a:gd name="connsiteY114" fmla="*/ 3058146 h 4717638"/>
              <a:gd name="connsiteX115" fmla="*/ 1918870 w 3411143"/>
              <a:gd name="connsiteY115" fmla="*/ 3220049 h 4717638"/>
              <a:gd name="connsiteX116" fmla="*/ 1891843 w 3411143"/>
              <a:gd name="connsiteY116" fmla="*/ 3242535 h 4717638"/>
              <a:gd name="connsiteX117" fmla="*/ 1720677 w 3411143"/>
              <a:gd name="connsiteY117" fmla="*/ 2936719 h 4717638"/>
              <a:gd name="connsiteX118" fmla="*/ 1373841 w 3411143"/>
              <a:gd name="connsiteY118" fmla="*/ 2711854 h 4717638"/>
              <a:gd name="connsiteX119" fmla="*/ 1423387 w 3411143"/>
              <a:gd name="connsiteY119" fmla="*/ 2945714 h 4717638"/>
              <a:gd name="connsiteX120" fmla="*/ 1135106 w 3411143"/>
              <a:gd name="connsiteY120" fmla="*/ 3044654 h 4717638"/>
              <a:gd name="connsiteX121" fmla="*/ 1067543 w 3411143"/>
              <a:gd name="connsiteY121" fmla="*/ 2743335 h 4717638"/>
              <a:gd name="connsiteX122" fmla="*/ 1878332 w 3411143"/>
              <a:gd name="connsiteY122" fmla="*/ 2657887 h 4717638"/>
              <a:gd name="connsiteX123" fmla="*/ 1909861 w 3411143"/>
              <a:gd name="connsiteY123" fmla="*/ 2801800 h 4717638"/>
              <a:gd name="connsiteX124" fmla="*/ 1630589 w 3411143"/>
              <a:gd name="connsiteY124" fmla="*/ 2896243 h 4717638"/>
              <a:gd name="connsiteX125" fmla="*/ 1585545 w 3411143"/>
              <a:gd name="connsiteY125" fmla="*/ 2684871 h 4717638"/>
              <a:gd name="connsiteX126" fmla="*/ 1594554 w 3411143"/>
              <a:gd name="connsiteY126" fmla="*/ 2684871 h 4717638"/>
              <a:gd name="connsiteX127" fmla="*/ 0 w 3411143"/>
              <a:gd name="connsiteY127" fmla="*/ 2460011 h 4717638"/>
              <a:gd name="connsiteX128" fmla="*/ 126123 w 3411143"/>
              <a:gd name="connsiteY128" fmla="*/ 2469005 h 4717638"/>
              <a:gd name="connsiteX129" fmla="*/ 130630 w 3411143"/>
              <a:gd name="connsiteY129" fmla="*/ 2585935 h 4717638"/>
              <a:gd name="connsiteX130" fmla="*/ 4507 w 3411143"/>
              <a:gd name="connsiteY130" fmla="*/ 2599427 h 4717638"/>
              <a:gd name="connsiteX131" fmla="*/ 0 w 3411143"/>
              <a:gd name="connsiteY131" fmla="*/ 2460011 h 4717638"/>
              <a:gd name="connsiteX132" fmla="*/ 1662122 w 3411143"/>
              <a:gd name="connsiteY132" fmla="*/ 2388054 h 4717638"/>
              <a:gd name="connsiteX133" fmla="*/ 1954905 w 3411143"/>
              <a:gd name="connsiteY133" fmla="*/ 2428530 h 4717638"/>
              <a:gd name="connsiteX134" fmla="*/ 1950403 w 3411143"/>
              <a:gd name="connsiteY134" fmla="*/ 2522973 h 4717638"/>
              <a:gd name="connsiteX135" fmla="*/ 1950403 w 3411143"/>
              <a:gd name="connsiteY135" fmla="*/ 2576940 h 4717638"/>
              <a:gd name="connsiteX136" fmla="*/ 1666624 w 3411143"/>
              <a:gd name="connsiteY136" fmla="*/ 2603924 h 4717638"/>
              <a:gd name="connsiteX137" fmla="*/ 1657615 w 3411143"/>
              <a:gd name="connsiteY137" fmla="*/ 2608421 h 4717638"/>
              <a:gd name="connsiteX138" fmla="*/ 1653113 w 3411143"/>
              <a:gd name="connsiteY138" fmla="*/ 2527470 h 4717638"/>
              <a:gd name="connsiteX139" fmla="*/ 1662122 w 3411143"/>
              <a:gd name="connsiteY139" fmla="*/ 2388054 h 4717638"/>
              <a:gd name="connsiteX140" fmla="*/ 1261229 w 3411143"/>
              <a:gd name="connsiteY140" fmla="*/ 2325092 h 4717638"/>
              <a:gd name="connsiteX141" fmla="*/ 1563025 w 3411143"/>
              <a:gd name="connsiteY141" fmla="*/ 2370065 h 4717638"/>
              <a:gd name="connsiteX142" fmla="*/ 1554016 w 3411143"/>
              <a:gd name="connsiteY142" fmla="*/ 2522973 h 4717638"/>
              <a:gd name="connsiteX143" fmla="*/ 1558519 w 3411143"/>
              <a:gd name="connsiteY143" fmla="*/ 2617411 h 4717638"/>
              <a:gd name="connsiteX144" fmla="*/ 1252220 w 3411143"/>
              <a:gd name="connsiteY144" fmla="*/ 2644400 h 4717638"/>
              <a:gd name="connsiteX145" fmla="*/ 1247718 w 3411143"/>
              <a:gd name="connsiteY145" fmla="*/ 2522973 h 4717638"/>
              <a:gd name="connsiteX146" fmla="*/ 1261229 w 3411143"/>
              <a:gd name="connsiteY146" fmla="*/ 2325092 h 4717638"/>
              <a:gd name="connsiteX147" fmla="*/ 869349 w 3411143"/>
              <a:gd name="connsiteY147" fmla="*/ 2271124 h 4717638"/>
              <a:gd name="connsiteX148" fmla="*/ 1162132 w 3411143"/>
              <a:gd name="connsiteY148" fmla="*/ 2311600 h 4717638"/>
              <a:gd name="connsiteX149" fmla="*/ 1148621 w 3411143"/>
              <a:gd name="connsiteY149" fmla="*/ 2522973 h 4717638"/>
              <a:gd name="connsiteX150" fmla="*/ 1153124 w 3411143"/>
              <a:gd name="connsiteY150" fmla="*/ 2653390 h 4717638"/>
              <a:gd name="connsiteX151" fmla="*/ 855834 w 3411143"/>
              <a:gd name="connsiteY151" fmla="*/ 2684871 h 4717638"/>
              <a:gd name="connsiteX152" fmla="*/ 851332 w 3411143"/>
              <a:gd name="connsiteY152" fmla="*/ 2522973 h 4717638"/>
              <a:gd name="connsiteX153" fmla="*/ 869349 w 3411143"/>
              <a:gd name="connsiteY153" fmla="*/ 2271124 h 4717638"/>
              <a:gd name="connsiteX154" fmla="*/ 360351 w 3411143"/>
              <a:gd name="connsiteY154" fmla="*/ 2230649 h 4717638"/>
              <a:gd name="connsiteX155" fmla="*/ 486474 w 3411143"/>
              <a:gd name="connsiteY155" fmla="*/ 2253135 h 4717638"/>
              <a:gd name="connsiteX156" fmla="*/ 477465 w 3411143"/>
              <a:gd name="connsiteY156" fmla="*/ 2370065 h 4717638"/>
              <a:gd name="connsiteX157" fmla="*/ 351342 w 3411143"/>
              <a:gd name="connsiteY157" fmla="*/ 2370065 h 4717638"/>
              <a:gd name="connsiteX158" fmla="*/ 360351 w 3411143"/>
              <a:gd name="connsiteY158" fmla="*/ 2230649 h 4717638"/>
              <a:gd name="connsiteX159" fmla="*/ 1635096 w 3411143"/>
              <a:gd name="connsiteY159" fmla="*/ 2136206 h 4717638"/>
              <a:gd name="connsiteX160" fmla="*/ 1644104 w 3411143"/>
              <a:gd name="connsiteY160" fmla="*/ 2140703 h 4717638"/>
              <a:gd name="connsiteX161" fmla="*/ 1914368 w 3411143"/>
              <a:gd name="connsiteY161" fmla="*/ 2235146 h 4717638"/>
              <a:gd name="connsiteX162" fmla="*/ 1887341 w 3411143"/>
              <a:gd name="connsiteY162" fmla="*/ 2347578 h 4717638"/>
              <a:gd name="connsiteX163" fmla="*/ 1594554 w 3411143"/>
              <a:gd name="connsiteY163" fmla="*/ 2307103 h 4717638"/>
              <a:gd name="connsiteX164" fmla="*/ 1635096 w 3411143"/>
              <a:gd name="connsiteY164" fmla="*/ 2136206 h 4717638"/>
              <a:gd name="connsiteX165" fmla="*/ 1153124 w 3411143"/>
              <a:gd name="connsiteY165" fmla="*/ 1974303 h 4717638"/>
              <a:gd name="connsiteX166" fmla="*/ 1441404 w 3411143"/>
              <a:gd name="connsiteY166" fmla="*/ 2077741 h 4717638"/>
              <a:gd name="connsiteX167" fmla="*/ 1396361 w 3411143"/>
              <a:gd name="connsiteY167" fmla="*/ 2266627 h 4717638"/>
              <a:gd name="connsiteX168" fmla="*/ 1094569 w 3411143"/>
              <a:gd name="connsiteY168" fmla="*/ 2221654 h 4717638"/>
              <a:gd name="connsiteX169" fmla="*/ 1153124 w 3411143"/>
              <a:gd name="connsiteY169" fmla="*/ 1974303 h 4717638"/>
              <a:gd name="connsiteX170" fmla="*/ 522509 w 3411143"/>
              <a:gd name="connsiteY170" fmla="*/ 1834887 h 4717638"/>
              <a:gd name="connsiteX171" fmla="*/ 720702 w 3411143"/>
              <a:gd name="connsiteY171" fmla="*/ 1906844 h 4717638"/>
              <a:gd name="connsiteX172" fmla="*/ 675658 w 3411143"/>
              <a:gd name="connsiteY172" fmla="*/ 2091233 h 4717638"/>
              <a:gd name="connsiteX173" fmla="*/ 468457 w 3411143"/>
              <a:gd name="connsiteY173" fmla="*/ 2059752 h 4717638"/>
              <a:gd name="connsiteX174" fmla="*/ 522509 w 3411143"/>
              <a:gd name="connsiteY174" fmla="*/ 1834887 h 4717638"/>
              <a:gd name="connsiteX175" fmla="*/ 3411143 w 3411143"/>
              <a:gd name="connsiteY175" fmla="*/ 1772380 h 4717638"/>
              <a:gd name="connsiteX176" fmla="*/ 3411143 w 3411143"/>
              <a:gd name="connsiteY176" fmla="*/ 1821235 h 4717638"/>
              <a:gd name="connsiteX177" fmla="*/ 3391807 w 3411143"/>
              <a:gd name="connsiteY177" fmla="*/ 1803406 h 4717638"/>
              <a:gd name="connsiteX178" fmla="*/ 1932385 w 3411143"/>
              <a:gd name="connsiteY178" fmla="*/ 1726952 h 4717638"/>
              <a:gd name="connsiteX179" fmla="*/ 1959411 w 3411143"/>
              <a:gd name="connsiteY179" fmla="*/ 1753936 h 4717638"/>
              <a:gd name="connsiteX180" fmla="*/ 2148595 w 3411143"/>
              <a:gd name="connsiteY180" fmla="*/ 1933827 h 4717638"/>
              <a:gd name="connsiteX181" fmla="*/ 1986438 w 3411143"/>
              <a:gd name="connsiteY181" fmla="*/ 2199168 h 4717638"/>
              <a:gd name="connsiteX182" fmla="*/ 1716174 w 3411143"/>
              <a:gd name="connsiteY182" fmla="*/ 2104725 h 4717638"/>
              <a:gd name="connsiteX183" fmla="*/ 1702663 w 3411143"/>
              <a:gd name="connsiteY183" fmla="*/ 2100227 h 4717638"/>
              <a:gd name="connsiteX184" fmla="*/ 1932385 w 3411143"/>
              <a:gd name="connsiteY184" fmla="*/ 1726952 h 4717638"/>
              <a:gd name="connsiteX185" fmla="*/ 2103552 w 3411143"/>
              <a:gd name="connsiteY185" fmla="*/ 1529071 h 4717638"/>
              <a:gd name="connsiteX186" fmla="*/ 2126076 w 3411143"/>
              <a:gd name="connsiteY186" fmla="*/ 1560552 h 4717638"/>
              <a:gd name="connsiteX187" fmla="*/ 2274718 w 3411143"/>
              <a:gd name="connsiteY187" fmla="*/ 1771925 h 4717638"/>
              <a:gd name="connsiteX188" fmla="*/ 2198146 w 3411143"/>
              <a:gd name="connsiteY188" fmla="*/ 1839384 h 4717638"/>
              <a:gd name="connsiteX189" fmla="*/ 2008957 w 3411143"/>
              <a:gd name="connsiteY189" fmla="*/ 1659492 h 4717638"/>
              <a:gd name="connsiteX190" fmla="*/ 1981931 w 3411143"/>
              <a:gd name="connsiteY190" fmla="*/ 1632509 h 4717638"/>
              <a:gd name="connsiteX191" fmla="*/ 2103552 w 3411143"/>
              <a:gd name="connsiteY191" fmla="*/ 1529071 h 4717638"/>
              <a:gd name="connsiteX192" fmla="*/ 1563025 w 3411143"/>
              <a:gd name="connsiteY192" fmla="*/ 1448120 h 4717638"/>
              <a:gd name="connsiteX193" fmla="*/ 1756711 w 3411143"/>
              <a:gd name="connsiteY193" fmla="*/ 1637006 h 4717638"/>
              <a:gd name="connsiteX194" fmla="*/ 1535999 w 3411143"/>
              <a:gd name="connsiteY194" fmla="*/ 1996789 h 4717638"/>
              <a:gd name="connsiteX195" fmla="*/ 1279251 w 3411143"/>
              <a:gd name="connsiteY195" fmla="*/ 1906844 h 4717638"/>
              <a:gd name="connsiteX196" fmla="*/ 1563025 w 3411143"/>
              <a:gd name="connsiteY196" fmla="*/ 1448120 h 4717638"/>
              <a:gd name="connsiteX197" fmla="*/ 2517955 w 3411143"/>
              <a:gd name="connsiteY197" fmla="*/ 1371670 h 4717638"/>
              <a:gd name="connsiteX198" fmla="*/ 2522457 w 3411143"/>
              <a:gd name="connsiteY198" fmla="*/ 1389659 h 4717638"/>
              <a:gd name="connsiteX199" fmla="*/ 2581017 w 3411143"/>
              <a:gd name="connsiteY199" fmla="*/ 1659492 h 4717638"/>
              <a:gd name="connsiteX200" fmla="*/ 2391833 w 3411143"/>
              <a:gd name="connsiteY200" fmla="*/ 1735946 h 4717638"/>
              <a:gd name="connsiteX201" fmla="*/ 2247692 w 3411143"/>
              <a:gd name="connsiteY201" fmla="*/ 1479601 h 4717638"/>
              <a:gd name="connsiteX202" fmla="*/ 2517955 w 3411143"/>
              <a:gd name="connsiteY202" fmla="*/ 1371670 h 4717638"/>
              <a:gd name="connsiteX203" fmla="*/ 3103526 w 3411143"/>
              <a:gd name="connsiteY203" fmla="*/ 1362676 h 4717638"/>
              <a:gd name="connsiteX204" fmla="*/ 3374636 w 3411143"/>
              <a:gd name="connsiteY204" fmla="*/ 1465758 h 4717638"/>
              <a:gd name="connsiteX205" fmla="*/ 3411143 w 3411143"/>
              <a:gd name="connsiteY205" fmla="*/ 1488428 h 4717638"/>
              <a:gd name="connsiteX206" fmla="*/ 3411143 w 3411143"/>
              <a:gd name="connsiteY206" fmla="*/ 1585431 h 4717638"/>
              <a:gd name="connsiteX207" fmla="*/ 3297217 w 3411143"/>
              <a:gd name="connsiteY207" fmla="*/ 1767427 h 4717638"/>
              <a:gd name="connsiteX208" fmla="*/ 3040464 w 3411143"/>
              <a:gd name="connsiteY208" fmla="*/ 1654995 h 4717638"/>
              <a:gd name="connsiteX209" fmla="*/ 3099024 w 3411143"/>
              <a:gd name="connsiteY209" fmla="*/ 1394157 h 4717638"/>
              <a:gd name="connsiteX210" fmla="*/ 2815245 w 3411143"/>
              <a:gd name="connsiteY210" fmla="*/ 1326697 h 4717638"/>
              <a:gd name="connsiteX211" fmla="*/ 3035962 w 3411143"/>
              <a:gd name="connsiteY211" fmla="*/ 1344687 h 4717638"/>
              <a:gd name="connsiteX212" fmla="*/ 3031455 w 3411143"/>
              <a:gd name="connsiteY212" fmla="*/ 1371670 h 4717638"/>
              <a:gd name="connsiteX213" fmla="*/ 2972896 w 3411143"/>
              <a:gd name="connsiteY213" fmla="*/ 1637006 h 4717638"/>
              <a:gd name="connsiteX214" fmla="*/ 2819747 w 3411143"/>
              <a:gd name="connsiteY214" fmla="*/ 1623514 h 4717638"/>
              <a:gd name="connsiteX215" fmla="*/ 2644078 w 3411143"/>
              <a:gd name="connsiteY215" fmla="*/ 1641503 h 4717638"/>
              <a:gd name="connsiteX216" fmla="*/ 2585523 w 3411143"/>
              <a:gd name="connsiteY216" fmla="*/ 1371670 h 4717638"/>
              <a:gd name="connsiteX217" fmla="*/ 2581017 w 3411143"/>
              <a:gd name="connsiteY217" fmla="*/ 1353681 h 4717638"/>
              <a:gd name="connsiteX218" fmla="*/ 2815245 w 3411143"/>
              <a:gd name="connsiteY218" fmla="*/ 1326697 h 4717638"/>
              <a:gd name="connsiteX219" fmla="*/ 1882839 w 3411143"/>
              <a:gd name="connsiteY219" fmla="*/ 1196276 h 4717638"/>
              <a:gd name="connsiteX220" fmla="*/ 2058508 w 3411143"/>
              <a:gd name="connsiteY220" fmla="*/ 1443622 h 4717638"/>
              <a:gd name="connsiteX221" fmla="*/ 1923376 w 3411143"/>
              <a:gd name="connsiteY221" fmla="*/ 1560552 h 4717638"/>
              <a:gd name="connsiteX222" fmla="*/ 1707166 w 3411143"/>
              <a:gd name="connsiteY222" fmla="*/ 1349184 h 4717638"/>
              <a:gd name="connsiteX223" fmla="*/ 1882839 w 3411143"/>
              <a:gd name="connsiteY223" fmla="*/ 1196276 h 4717638"/>
              <a:gd name="connsiteX224" fmla="*/ 1193665 w 3411143"/>
              <a:gd name="connsiteY224" fmla="*/ 1088341 h 4717638"/>
              <a:gd name="connsiteX225" fmla="*/ 1391858 w 3411143"/>
              <a:gd name="connsiteY225" fmla="*/ 1277227 h 4717638"/>
              <a:gd name="connsiteX226" fmla="*/ 1076551 w 3411143"/>
              <a:gd name="connsiteY226" fmla="*/ 1789914 h 4717638"/>
              <a:gd name="connsiteX227" fmla="*/ 815297 w 3411143"/>
              <a:gd name="connsiteY227" fmla="*/ 1699968 h 4717638"/>
              <a:gd name="connsiteX228" fmla="*/ 1193665 w 3411143"/>
              <a:gd name="connsiteY228" fmla="*/ 1088341 h 4717638"/>
              <a:gd name="connsiteX229" fmla="*/ 648632 w 3411143"/>
              <a:gd name="connsiteY229" fmla="*/ 1052362 h 4717638"/>
              <a:gd name="connsiteX230" fmla="*/ 738720 w 3411143"/>
              <a:gd name="connsiteY230" fmla="*/ 1115325 h 4717638"/>
              <a:gd name="connsiteX231" fmla="*/ 689174 w 3411143"/>
              <a:gd name="connsiteY231" fmla="*/ 1205270 h 4717638"/>
              <a:gd name="connsiteX232" fmla="*/ 590077 w 3411143"/>
              <a:gd name="connsiteY232" fmla="*/ 1160297 h 4717638"/>
              <a:gd name="connsiteX233" fmla="*/ 648632 w 3411143"/>
              <a:gd name="connsiteY233" fmla="*/ 1052362 h 4717638"/>
              <a:gd name="connsiteX234" fmla="*/ 3189112 w 3411143"/>
              <a:gd name="connsiteY234" fmla="*/ 966914 h 4717638"/>
              <a:gd name="connsiteX235" fmla="*/ 3400815 w 3411143"/>
              <a:gd name="connsiteY235" fmla="*/ 1034373 h 4717638"/>
              <a:gd name="connsiteX236" fmla="*/ 3411143 w 3411143"/>
              <a:gd name="connsiteY236" fmla="*/ 1039057 h 4717638"/>
              <a:gd name="connsiteX237" fmla="*/ 3411143 w 3411143"/>
              <a:gd name="connsiteY237" fmla="*/ 1373204 h 4717638"/>
              <a:gd name="connsiteX238" fmla="*/ 3324805 w 3411143"/>
              <a:gd name="connsiteY238" fmla="*/ 1330071 h 4717638"/>
              <a:gd name="connsiteX239" fmla="*/ 3121543 w 3411143"/>
              <a:gd name="connsiteY239" fmla="*/ 1263735 h 4717638"/>
              <a:gd name="connsiteX240" fmla="*/ 2405348 w 3411143"/>
              <a:gd name="connsiteY240" fmla="*/ 935433 h 4717638"/>
              <a:gd name="connsiteX241" fmla="*/ 2472911 w 3411143"/>
              <a:gd name="connsiteY241" fmla="*/ 1232254 h 4717638"/>
              <a:gd name="connsiteX242" fmla="*/ 2175622 w 3411143"/>
              <a:gd name="connsiteY242" fmla="*/ 1349184 h 4717638"/>
              <a:gd name="connsiteX243" fmla="*/ 2022473 w 3411143"/>
              <a:gd name="connsiteY243" fmla="*/ 1083843 h 4717638"/>
              <a:gd name="connsiteX244" fmla="*/ 2405348 w 3411143"/>
              <a:gd name="connsiteY244" fmla="*/ 935433 h 4717638"/>
              <a:gd name="connsiteX245" fmla="*/ 1635095 w 3411143"/>
              <a:gd name="connsiteY245" fmla="*/ 863476 h 4717638"/>
              <a:gd name="connsiteX246" fmla="*/ 1761218 w 3411143"/>
              <a:gd name="connsiteY246" fmla="*/ 1038871 h 4717638"/>
              <a:gd name="connsiteX247" fmla="*/ 1621580 w 3411143"/>
              <a:gd name="connsiteY247" fmla="*/ 1160297 h 4717638"/>
              <a:gd name="connsiteX248" fmla="*/ 1468430 w 3411143"/>
              <a:gd name="connsiteY248" fmla="*/ 1011887 h 4717638"/>
              <a:gd name="connsiteX249" fmla="*/ 1635095 w 3411143"/>
              <a:gd name="connsiteY249" fmla="*/ 863476 h 4717638"/>
              <a:gd name="connsiteX250" fmla="*/ 2815245 w 3411143"/>
              <a:gd name="connsiteY250" fmla="*/ 782525 h 4717638"/>
              <a:gd name="connsiteX251" fmla="*/ 3121543 w 3411143"/>
              <a:gd name="connsiteY251" fmla="*/ 814006 h 4717638"/>
              <a:gd name="connsiteX252" fmla="*/ 3053980 w 3411143"/>
              <a:gd name="connsiteY252" fmla="*/ 1110827 h 4717638"/>
              <a:gd name="connsiteX253" fmla="*/ 2815245 w 3411143"/>
              <a:gd name="connsiteY253" fmla="*/ 1092838 h 4717638"/>
              <a:gd name="connsiteX254" fmla="*/ 2553990 w 3411143"/>
              <a:gd name="connsiteY254" fmla="*/ 1119822 h 4717638"/>
              <a:gd name="connsiteX255" fmla="*/ 2486427 w 3411143"/>
              <a:gd name="connsiteY255" fmla="*/ 818503 h 4717638"/>
              <a:gd name="connsiteX256" fmla="*/ 2815245 w 3411143"/>
              <a:gd name="connsiteY256" fmla="*/ 782525 h 4717638"/>
              <a:gd name="connsiteX257" fmla="*/ 3310728 w 3411143"/>
              <a:gd name="connsiteY257" fmla="*/ 562157 h 4717638"/>
              <a:gd name="connsiteX258" fmla="*/ 3411143 w 3411143"/>
              <a:gd name="connsiteY258" fmla="*/ 589187 h 4717638"/>
              <a:gd name="connsiteX259" fmla="*/ 3411143 w 3411143"/>
              <a:gd name="connsiteY259" fmla="*/ 856007 h 4717638"/>
              <a:gd name="connsiteX260" fmla="*/ 3351268 w 3411143"/>
              <a:gd name="connsiteY260" fmla="*/ 835368 h 4717638"/>
              <a:gd name="connsiteX261" fmla="*/ 3256675 w 3411143"/>
              <a:gd name="connsiteY261" fmla="*/ 809508 h 4717638"/>
              <a:gd name="connsiteX262" fmla="*/ 1427894 w 3411143"/>
              <a:gd name="connsiteY262" fmla="*/ 499195 h 4717638"/>
              <a:gd name="connsiteX263" fmla="*/ 1508972 w 3411143"/>
              <a:gd name="connsiteY263" fmla="*/ 643109 h 4717638"/>
              <a:gd name="connsiteX264" fmla="*/ 1346814 w 3411143"/>
              <a:gd name="connsiteY264" fmla="*/ 773530 h 4717638"/>
              <a:gd name="connsiteX265" fmla="*/ 1229700 w 3411143"/>
              <a:gd name="connsiteY265" fmla="*/ 656600 h 4717638"/>
              <a:gd name="connsiteX266" fmla="*/ 1427894 w 3411143"/>
              <a:gd name="connsiteY266" fmla="*/ 499195 h 4717638"/>
              <a:gd name="connsiteX267" fmla="*/ 2306251 w 3411143"/>
              <a:gd name="connsiteY267" fmla="*/ 476709 h 4717638"/>
              <a:gd name="connsiteX268" fmla="*/ 2369308 w 3411143"/>
              <a:gd name="connsiteY268" fmla="*/ 769033 h 4717638"/>
              <a:gd name="connsiteX269" fmla="*/ 1959411 w 3411143"/>
              <a:gd name="connsiteY269" fmla="*/ 930935 h 4717638"/>
              <a:gd name="connsiteX270" fmla="*/ 1810769 w 3411143"/>
              <a:gd name="connsiteY270" fmla="*/ 670092 h 4717638"/>
              <a:gd name="connsiteX271" fmla="*/ 2306251 w 3411143"/>
              <a:gd name="connsiteY271" fmla="*/ 476709 h 4717638"/>
              <a:gd name="connsiteX272" fmla="*/ 2887315 w 3411143"/>
              <a:gd name="connsiteY272" fmla="*/ 454227 h 4717638"/>
              <a:gd name="connsiteX273" fmla="*/ 3148570 w 3411143"/>
              <a:gd name="connsiteY273" fmla="*/ 481211 h 4717638"/>
              <a:gd name="connsiteX274" fmla="*/ 3103526 w 3411143"/>
              <a:gd name="connsiteY274" fmla="*/ 679087 h 4717638"/>
              <a:gd name="connsiteX275" fmla="*/ 2887315 w 3411143"/>
              <a:gd name="connsiteY275" fmla="*/ 656600 h 4717638"/>
              <a:gd name="connsiteX276" fmla="*/ 2779210 w 3411143"/>
              <a:gd name="connsiteY276" fmla="*/ 202378 h 4717638"/>
              <a:gd name="connsiteX277" fmla="*/ 2779210 w 3411143"/>
              <a:gd name="connsiteY277" fmla="*/ 449730 h 4717638"/>
              <a:gd name="connsiteX278" fmla="*/ 2504440 w 3411143"/>
              <a:gd name="connsiteY278" fmla="*/ 481211 h 4717638"/>
              <a:gd name="connsiteX279" fmla="*/ 2450392 w 3411143"/>
              <a:gd name="connsiteY279" fmla="*/ 238357 h 4717638"/>
              <a:gd name="connsiteX280" fmla="*/ 2779210 w 3411143"/>
              <a:gd name="connsiteY280" fmla="*/ 202378 h 4717638"/>
              <a:gd name="connsiteX281" fmla="*/ 1639602 w 3411143"/>
              <a:gd name="connsiteY281" fmla="*/ 0 h 4717638"/>
              <a:gd name="connsiteX282" fmla="*/ 1689148 w 3411143"/>
              <a:gd name="connsiteY282" fmla="*/ 98941 h 4717638"/>
              <a:gd name="connsiteX283" fmla="*/ 1603562 w 3411143"/>
              <a:gd name="connsiteY283" fmla="*/ 152908 h 4717638"/>
              <a:gd name="connsiteX284" fmla="*/ 1535999 w 3411143"/>
              <a:gd name="connsiteY284" fmla="*/ 62962 h 4717638"/>
              <a:gd name="connsiteX285" fmla="*/ 1639602 w 3411143"/>
              <a:gd name="connsiteY285" fmla="*/ 0 h 47176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Lst>
            <a:rect l="l" t="t" r="r" b="b"/>
            <a:pathLst>
              <a:path w="3411143" h="4717638">
                <a:moveTo>
                  <a:pt x="2995421" y="4533254"/>
                </a:moveTo>
                <a:lnTo>
                  <a:pt x="3013438" y="4708644"/>
                </a:lnTo>
                <a:cubicBezTo>
                  <a:pt x="2981905" y="4713141"/>
                  <a:pt x="2945870" y="4713141"/>
                  <a:pt x="2914342" y="4717638"/>
                </a:cubicBezTo>
                <a:lnTo>
                  <a:pt x="2909835" y="4717638"/>
                </a:lnTo>
                <a:cubicBezTo>
                  <a:pt x="2905333" y="4717638"/>
                  <a:pt x="2900826" y="4717638"/>
                  <a:pt x="2896324" y="4717638"/>
                </a:cubicBezTo>
                <a:cubicBezTo>
                  <a:pt x="2891817" y="4717638"/>
                  <a:pt x="2882808" y="4717638"/>
                  <a:pt x="2878307" y="4717638"/>
                </a:cubicBezTo>
                <a:cubicBezTo>
                  <a:pt x="2851280" y="4717638"/>
                  <a:pt x="2828756" y="4717638"/>
                  <a:pt x="2801730" y="4713141"/>
                </a:cubicBezTo>
                <a:lnTo>
                  <a:pt x="2815245" y="4537751"/>
                </a:lnTo>
                <a:cubicBezTo>
                  <a:pt x="2837765" y="4537751"/>
                  <a:pt x="2855782" y="4537751"/>
                  <a:pt x="2878307" y="4537751"/>
                </a:cubicBezTo>
                <a:cubicBezTo>
                  <a:pt x="2882808" y="4537751"/>
                  <a:pt x="2887315" y="4537751"/>
                  <a:pt x="2896324" y="4537751"/>
                </a:cubicBezTo>
                <a:cubicBezTo>
                  <a:pt x="2900826" y="4537751"/>
                  <a:pt x="2905333" y="4537751"/>
                  <a:pt x="2909835" y="4537751"/>
                </a:cubicBezTo>
                <a:lnTo>
                  <a:pt x="2914342" y="4537751"/>
                </a:lnTo>
                <a:cubicBezTo>
                  <a:pt x="2941368" y="4537751"/>
                  <a:pt x="2968394" y="4533254"/>
                  <a:pt x="2995421" y="4533254"/>
                </a:cubicBezTo>
                <a:close/>
                <a:moveTo>
                  <a:pt x="1229700" y="4362357"/>
                </a:moveTo>
                <a:cubicBezTo>
                  <a:pt x="1256727" y="4389340"/>
                  <a:pt x="1288255" y="4411827"/>
                  <a:pt x="1319788" y="4434313"/>
                </a:cubicBezTo>
                <a:lnTo>
                  <a:pt x="1247718" y="4542249"/>
                </a:lnTo>
                <a:cubicBezTo>
                  <a:pt x="1207176" y="4515265"/>
                  <a:pt x="1171141" y="4483784"/>
                  <a:pt x="1139613" y="4452303"/>
                </a:cubicBezTo>
                <a:close/>
                <a:moveTo>
                  <a:pt x="1923376" y="4285903"/>
                </a:moveTo>
                <a:cubicBezTo>
                  <a:pt x="1981931" y="4321881"/>
                  <a:pt x="2044992" y="4348865"/>
                  <a:pt x="2112561" y="4371351"/>
                </a:cubicBezTo>
                <a:lnTo>
                  <a:pt x="2063010" y="4533254"/>
                </a:lnTo>
                <a:cubicBezTo>
                  <a:pt x="1981931" y="4506270"/>
                  <a:pt x="1905359" y="4470292"/>
                  <a:pt x="1833288" y="4429816"/>
                </a:cubicBezTo>
                <a:close/>
                <a:moveTo>
                  <a:pt x="2387326" y="4173470"/>
                </a:moveTo>
                <a:cubicBezTo>
                  <a:pt x="2486422" y="4200454"/>
                  <a:pt x="2585519" y="4222941"/>
                  <a:pt x="2689122" y="4231935"/>
                </a:cubicBezTo>
                <a:lnTo>
                  <a:pt x="2666598" y="4528752"/>
                </a:lnTo>
                <a:cubicBezTo>
                  <a:pt x="2540475" y="4515265"/>
                  <a:pt x="2414352" y="4492778"/>
                  <a:pt x="2297238" y="4456800"/>
                </a:cubicBezTo>
                <a:close/>
                <a:moveTo>
                  <a:pt x="3411143" y="4121685"/>
                </a:moveTo>
                <a:lnTo>
                  <a:pt x="3411143" y="4436662"/>
                </a:lnTo>
                <a:lnTo>
                  <a:pt x="3290878" y="4470503"/>
                </a:lnTo>
                <a:cubicBezTo>
                  <a:pt x="3242597" y="4482379"/>
                  <a:pt x="3193612" y="4492779"/>
                  <a:pt x="3144063" y="4501773"/>
                </a:cubicBezTo>
                <a:lnTo>
                  <a:pt x="3103526" y="4204951"/>
                </a:lnTo>
                <a:cubicBezTo>
                  <a:pt x="3186856" y="4191460"/>
                  <a:pt x="3267935" y="4171222"/>
                  <a:pt x="3346762" y="4145363"/>
                </a:cubicBezTo>
                <a:close/>
                <a:moveTo>
                  <a:pt x="1274744" y="3921622"/>
                </a:moveTo>
                <a:cubicBezTo>
                  <a:pt x="1310780" y="3966595"/>
                  <a:pt x="1355823" y="4011568"/>
                  <a:pt x="1396361" y="4052043"/>
                </a:cubicBezTo>
                <a:lnTo>
                  <a:pt x="1261229" y="4209449"/>
                </a:lnTo>
                <a:cubicBezTo>
                  <a:pt x="1207176" y="4159978"/>
                  <a:pt x="1157630" y="4110508"/>
                  <a:pt x="1112586" y="4052043"/>
                </a:cubicBezTo>
                <a:close/>
                <a:moveTo>
                  <a:pt x="1761218" y="3831676"/>
                </a:moveTo>
                <a:cubicBezTo>
                  <a:pt x="1810764" y="3872152"/>
                  <a:pt x="1864817" y="3912627"/>
                  <a:pt x="1918870" y="3948606"/>
                </a:cubicBezTo>
                <a:lnTo>
                  <a:pt x="1761218" y="4200454"/>
                </a:lnTo>
                <a:cubicBezTo>
                  <a:pt x="1693650" y="4155481"/>
                  <a:pt x="1630589" y="4110508"/>
                  <a:pt x="1567527" y="4056541"/>
                </a:cubicBezTo>
                <a:close/>
                <a:moveTo>
                  <a:pt x="2486422" y="3764217"/>
                </a:moveTo>
                <a:cubicBezTo>
                  <a:pt x="2603536" y="3800195"/>
                  <a:pt x="2725157" y="3818184"/>
                  <a:pt x="2851280" y="3818184"/>
                </a:cubicBezTo>
                <a:cubicBezTo>
                  <a:pt x="2896324" y="3818184"/>
                  <a:pt x="2941368" y="3813687"/>
                  <a:pt x="2986412" y="3809189"/>
                </a:cubicBezTo>
                <a:lnTo>
                  <a:pt x="3031456" y="4115005"/>
                </a:lnTo>
                <a:cubicBezTo>
                  <a:pt x="2990914" y="4119503"/>
                  <a:pt x="2945870" y="4124000"/>
                  <a:pt x="2900826" y="4124000"/>
                </a:cubicBezTo>
                <a:lnTo>
                  <a:pt x="2896324" y="4124000"/>
                </a:lnTo>
                <a:cubicBezTo>
                  <a:pt x="2891817" y="4124000"/>
                  <a:pt x="2882808" y="4124000"/>
                  <a:pt x="2878307" y="4124000"/>
                </a:cubicBezTo>
                <a:cubicBezTo>
                  <a:pt x="2869298" y="4124000"/>
                  <a:pt x="2860289" y="4124000"/>
                  <a:pt x="2851280" y="4124000"/>
                </a:cubicBezTo>
                <a:cubicBezTo>
                  <a:pt x="2693624" y="4124000"/>
                  <a:pt x="2540475" y="4101514"/>
                  <a:pt x="2396335" y="4056541"/>
                </a:cubicBezTo>
                <a:close/>
                <a:moveTo>
                  <a:pt x="3387300" y="3741730"/>
                </a:moveTo>
                <a:lnTo>
                  <a:pt x="3411143" y="3793873"/>
                </a:lnTo>
                <a:lnTo>
                  <a:pt x="3411143" y="3977193"/>
                </a:lnTo>
                <a:lnTo>
                  <a:pt x="3313543" y="4016627"/>
                </a:lnTo>
                <a:cubicBezTo>
                  <a:pt x="3255549" y="4035178"/>
                  <a:pt x="3195865" y="4049795"/>
                  <a:pt x="3135054" y="4061038"/>
                </a:cubicBezTo>
                <a:lnTo>
                  <a:pt x="3103526" y="3827179"/>
                </a:lnTo>
                <a:cubicBezTo>
                  <a:pt x="3202623" y="3813687"/>
                  <a:pt x="3297212" y="3782206"/>
                  <a:pt x="3387300" y="3741730"/>
                </a:cubicBezTo>
                <a:close/>
                <a:moveTo>
                  <a:pt x="2184631" y="3633795"/>
                </a:moveTo>
                <a:cubicBezTo>
                  <a:pt x="2261203" y="3678768"/>
                  <a:pt x="2342282" y="3714746"/>
                  <a:pt x="2427868" y="3746227"/>
                </a:cubicBezTo>
                <a:lnTo>
                  <a:pt x="2337780" y="4038551"/>
                </a:lnTo>
                <a:cubicBezTo>
                  <a:pt x="2225168" y="4002573"/>
                  <a:pt x="2121569" y="3953103"/>
                  <a:pt x="2022473" y="3894638"/>
                </a:cubicBezTo>
                <a:close/>
                <a:moveTo>
                  <a:pt x="639623" y="3552848"/>
                </a:moveTo>
                <a:cubicBezTo>
                  <a:pt x="648632" y="3588827"/>
                  <a:pt x="657641" y="3624800"/>
                  <a:pt x="675658" y="3660779"/>
                </a:cubicBezTo>
                <a:lnTo>
                  <a:pt x="558544" y="3714746"/>
                </a:lnTo>
                <a:cubicBezTo>
                  <a:pt x="540527" y="3669773"/>
                  <a:pt x="527016" y="3624800"/>
                  <a:pt x="518007" y="3579832"/>
                </a:cubicBezTo>
                <a:close/>
                <a:moveTo>
                  <a:pt x="2026975" y="3521367"/>
                </a:moveTo>
                <a:cubicBezTo>
                  <a:pt x="2063010" y="3552848"/>
                  <a:pt x="2099045" y="3575335"/>
                  <a:pt x="2135080" y="3602314"/>
                </a:cubicBezTo>
                <a:lnTo>
                  <a:pt x="1972922" y="3863157"/>
                </a:lnTo>
                <a:cubicBezTo>
                  <a:pt x="1918870" y="3827179"/>
                  <a:pt x="1873826" y="3791200"/>
                  <a:pt x="1828782" y="3755222"/>
                </a:cubicBezTo>
                <a:close/>
                <a:moveTo>
                  <a:pt x="1779236" y="3431421"/>
                </a:moveTo>
                <a:cubicBezTo>
                  <a:pt x="1815271" y="3476394"/>
                  <a:pt x="1860315" y="3521367"/>
                  <a:pt x="1900852" y="3561843"/>
                </a:cubicBezTo>
                <a:lnTo>
                  <a:pt x="1702659" y="3795698"/>
                </a:lnTo>
                <a:cubicBezTo>
                  <a:pt x="1644104" y="3741730"/>
                  <a:pt x="1590052" y="3687763"/>
                  <a:pt x="1540501" y="3624800"/>
                </a:cubicBezTo>
                <a:close/>
                <a:moveTo>
                  <a:pt x="2671105" y="3377454"/>
                </a:moveTo>
                <a:cubicBezTo>
                  <a:pt x="2720650" y="3390946"/>
                  <a:pt x="2770201" y="3399940"/>
                  <a:pt x="2824254" y="3399940"/>
                </a:cubicBezTo>
                <a:cubicBezTo>
                  <a:pt x="2842272" y="3399940"/>
                  <a:pt x="2860289" y="3399940"/>
                  <a:pt x="2873800" y="3399940"/>
                </a:cubicBezTo>
                <a:lnTo>
                  <a:pt x="2896324" y="3566340"/>
                </a:lnTo>
                <a:lnTo>
                  <a:pt x="2900826" y="3584325"/>
                </a:lnTo>
                <a:cubicBezTo>
                  <a:pt x="2873800" y="3588827"/>
                  <a:pt x="2851280" y="3588827"/>
                  <a:pt x="2824254" y="3588827"/>
                </a:cubicBezTo>
                <a:cubicBezTo>
                  <a:pt x="2752184" y="3588827"/>
                  <a:pt x="2684616" y="3579832"/>
                  <a:pt x="2617052" y="3557346"/>
                </a:cubicBezTo>
                <a:lnTo>
                  <a:pt x="2621554" y="3543854"/>
                </a:lnTo>
                <a:close/>
                <a:moveTo>
                  <a:pt x="3243160" y="3332481"/>
                </a:moveTo>
                <a:lnTo>
                  <a:pt x="3369282" y="3602314"/>
                </a:lnTo>
                <a:cubicBezTo>
                  <a:pt x="3265684" y="3651784"/>
                  <a:pt x="3153072" y="3687763"/>
                  <a:pt x="3035958" y="3705752"/>
                </a:cubicBezTo>
                <a:lnTo>
                  <a:pt x="3031456" y="3678768"/>
                </a:lnTo>
                <a:lnTo>
                  <a:pt x="2995421" y="3408935"/>
                </a:lnTo>
                <a:cubicBezTo>
                  <a:pt x="3081002" y="3395443"/>
                  <a:pt x="3166587" y="3372957"/>
                  <a:pt x="3243160" y="3332481"/>
                </a:cubicBezTo>
                <a:close/>
                <a:moveTo>
                  <a:pt x="2391833" y="3296503"/>
                </a:moveTo>
                <a:cubicBezTo>
                  <a:pt x="2441378" y="3323486"/>
                  <a:pt x="2490929" y="3345973"/>
                  <a:pt x="2540475" y="3368459"/>
                </a:cubicBezTo>
                <a:lnTo>
                  <a:pt x="2459396" y="3633795"/>
                </a:lnTo>
                <a:lnTo>
                  <a:pt x="2454894" y="3651784"/>
                </a:lnTo>
                <a:cubicBezTo>
                  <a:pt x="2378317" y="3624800"/>
                  <a:pt x="2306247" y="3588827"/>
                  <a:pt x="2234177" y="3548351"/>
                </a:cubicBezTo>
                <a:close/>
                <a:moveTo>
                  <a:pt x="3411143" y="3219361"/>
                </a:moveTo>
                <a:lnTo>
                  <a:pt x="3411143" y="3493594"/>
                </a:lnTo>
                <a:lnTo>
                  <a:pt x="3409824" y="3494384"/>
                </a:lnTo>
                <a:lnTo>
                  <a:pt x="3315230" y="3292005"/>
                </a:lnTo>
                <a:cubicBezTo>
                  <a:pt x="3342256" y="3276265"/>
                  <a:pt x="3368157" y="3257151"/>
                  <a:pt x="3393495" y="3235789"/>
                </a:cubicBezTo>
                <a:close/>
                <a:moveTo>
                  <a:pt x="2162106" y="3103119"/>
                </a:moveTo>
                <a:cubicBezTo>
                  <a:pt x="2184631" y="3130103"/>
                  <a:pt x="2207150" y="3152589"/>
                  <a:pt x="2234177" y="3179573"/>
                </a:cubicBezTo>
                <a:lnTo>
                  <a:pt x="2067517" y="3377454"/>
                </a:lnTo>
                <a:lnTo>
                  <a:pt x="2044992" y="3404438"/>
                </a:lnTo>
                <a:cubicBezTo>
                  <a:pt x="2004455" y="3368459"/>
                  <a:pt x="1968420" y="3327984"/>
                  <a:pt x="1932385" y="3287508"/>
                </a:cubicBezTo>
                <a:lnTo>
                  <a:pt x="1959411" y="3265022"/>
                </a:lnTo>
                <a:close/>
                <a:moveTo>
                  <a:pt x="1247718" y="3098622"/>
                </a:moveTo>
                <a:cubicBezTo>
                  <a:pt x="1306273" y="3265022"/>
                  <a:pt x="1391858" y="3417930"/>
                  <a:pt x="1499964" y="3557346"/>
                </a:cubicBezTo>
                <a:lnTo>
                  <a:pt x="1265736" y="3741730"/>
                </a:lnTo>
                <a:cubicBezTo>
                  <a:pt x="1139613" y="3579832"/>
                  <a:pt x="1036009" y="3395443"/>
                  <a:pt x="963939" y="3193065"/>
                </a:cubicBezTo>
                <a:close/>
                <a:moveTo>
                  <a:pt x="1630589" y="2968200"/>
                </a:moveTo>
                <a:cubicBezTo>
                  <a:pt x="1675633" y="3089627"/>
                  <a:pt x="1738694" y="3202059"/>
                  <a:pt x="1815271" y="3301000"/>
                </a:cubicBezTo>
                <a:lnTo>
                  <a:pt x="1576536" y="3494384"/>
                </a:lnTo>
                <a:cubicBezTo>
                  <a:pt x="1477440" y="3363962"/>
                  <a:pt x="1396361" y="3220049"/>
                  <a:pt x="1342308" y="3067141"/>
                </a:cubicBezTo>
                <a:close/>
                <a:moveTo>
                  <a:pt x="797279" y="2869260"/>
                </a:moveTo>
                <a:cubicBezTo>
                  <a:pt x="806288" y="2945714"/>
                  <a:pt x="824306" y="3022168"/>
                  <a:pt x="846825" y="3098622"/>
                </a:cubicBezTo>
                <a:lnTo>
                  <a:pt x="648632" y="3161584"/>
                </a:lnTo>
                <a:cubicBezTo>
                  <a:pt x="621606" y="3071638"/>
                  <a:pt x="599086" y="2981692"/>
                  <a:pt x="590077" y="2887249"/>
                </a:cubicBezTo>
                <a:close/>
                <a:moveTo>
                  <a:pt x="2004455" y="2842276"/>
                </a:moveTo>
                <a:cubicBezTo>
                  <a:pt x="2035984" y="2918730"/>
                  <a:pt x="2072019" y="2990687"/>
                  <a:pt x="2121569" y="3058146"/>
                </a:cubicBezTo>
                <a:lnTo>
                  <a:pt x="1918870" y="3220049"/>
                </a:lnTo>
                <a:lnTo>
                  <a:pt x="1891843" y="3242535"/>
                </a:lnTo>
                <a:cubicBezTo>
                  <a:pt x="1824280" y="3148092"/>
                  <a:pt x="1765720" y="3049151"/>
                  <a:pt x="1720677" y="2936719"/>
                </a:cubicBezTo>
                <a:close/>
                <a:moveTo>
                  <a:pt x="1373841" y="2711854"/>
                </a:moveTo>
                <a:cubicBezTo>
                  <a:pt x="1382850" y="2792806"/>
                  <a:pt x="1400867" y="2869260"/>
                  <a:pt x="1423387" y="2945714"/>
                </a:cubicBezTo>
                <a:lnTo>
                  <a:pt x="1135106" y="3044654"/>
                </a:lnTo>
                <a:cubicBezTo>
                  <a:pt x="1108080" y="2950211"/>
                  <a:pt x="1085560" y="2846773"/>
                  <a:pt x="1067543" y="2743335"/>
                </a:cubicBezTo>
                <a:close/>
                <a:moveTo>
                  <a:pt x="1878332" y="2657887"/>
                </a:moveTo>
                <a:cubicBezTo>
                  <a:pt x="1882834" y="2707357"/>
                  <a:pt x="1896350" y="2752330"/>
                  <a:pt x="1909861" y="2801800"/>
                </a:cubicBezTo>
                <a:lnTo>
                  <a:pt x="1630589" y="2896243"/>
                </a:lnTo>
                <a:cubicBezTo>
                  <a:pt x="1608069" y="2828784"/>
                  <a:pt x="1594554" y="2756827"/>
                  <a:pt x="1585545" y="2684871"/>
                </a:cubicBezTo>
                <a:lnTo>
                  <a:pt x="1594554" y="2684871"/>
                </a:lnTo>
                <a:close/>
                <a:moveTo>
                  <a:pt x="0" y="2460011"/>
                </a:moveTo>
                <a:lnTo>
                  <a:pt x="126123" y="2469005"/>
                </a:lnTo>
                <a:cubicBezTo>
                  <a:pt x="121621" y="2504984"/>
                  <a:pt x="126123" y="2545459"/>
                  <a:pt x="130630" y="2585935"/>
                </a:cubicBezTo>
                <a:lnTo>
                  <a:pt x="4507" y="2599427"/>
                </a:lnTo>
                <a:cubicBezTo>
                  <a:pt x="0" y="2549957"/>
                  <a:pt x="0" y="2504984"/>
                  <a:pt x="0" y="2460011"/>
                </a:cubicBezTo>
                <a:close/>
                <a:moveTo>
                  <a:pt x="1662122" y="2388054"/>
                </a:moveTo>
                <a:lnTo>
                  <a:pt x="1954905" y="2428530"/>
                </a:lnTo>
                <a:cubicBezTo>
                  <a:pt x="1950403" y="2460011"/>
                  <a:pt x="1950403" y="2491492"/>
                  <a:pt x="1950403" y="2522973"/>
                </a:cubicBezTo>
                <a:cubicBezTo>
                  <a:pt x="1950403" y="2540962"/>
                  <a:pt x="1950403" y="2558951"/>
                  <a:pt x="1950403" y="2576940"/>
                </a:cubicBezTo>
                <a:lnTo>
                  <a:pt x="1666624" y="2603924"/>
                </a:lnTo>
                <a:lnTo>
                  <a:pt x="1657615" y="2608421"/>
                </a:lnTo>
                <a:cubicBezTo>
                  <a:pt x="1657615" y="2581438"/>
                  <a:pt x="1653113" y="2554454"/>
                  <a:pt x="1653113" y="2527470"/>
                </a:cubicBezTo>
                <a:cubicBezTo>
                  <a:pt x="1653113" y="2482497"/>
                  <a:pt x="1657615" y="2433027"/>
                  <a:pt x="1662122" y="2388054"/>
                </a:cubicBezTo>
                <a:close/>
                <a:moveTo>
                  <a:pt x="1261229" y="2325092"/>
                </a:moveTo>
                <a:lnTo>
                  <a:pt x="1563025" y="2370065"/>
                </a:lnTo>
                <a:cubicBezTo>
                  <a:pt x="1558519" y="2419535"/>
                  <a:pt x="1554016" y="2473503"/>
                  <a:pt x="1554016" y="2522973"/>
                </a:cubicBezTo>
                <a:cubicBezTo>
                  <a:pt x="1554016" y="2554454"/>
                  <a:pt x="1554016" y="2585935"/>
                  <a:pt x="1558519" y="2617411"/>
                </a:cubicBezTo>
                <a:lnTo>
                  <a:pt x="1252220" y="2644400"/>
                </a:lnTo>
                <a:cubicBezTo>
                  <a:pt x="1247718" y="2603924"/>
                  <a:pt x="1247718" y="2563448"/>
                  <a:pt x="1247718" y="2522973"/>
                </a:cubicBezTo>
                <a:cubicBezTo>
                  <a:pt x="1247718" y="2455513"/>
                  <a:pt x="1252220" y="2392551"/>
                  <a:pt x="1261229" y="2325092"/>
                </a:cubicBezTo>
                <a:close/>
                <a:moveTo>
                  <a:pt x="869349" y="2271124"/>
                </a:moveTo>
                <a:lnTo>
                  <a:pt x="1162132" y="2311600"/>
                </a:lnTo>
                <a:cubicBezTo>
                  <a:pt x="1153124" y="2379059"/>
                  <a:pt x="1148621" y="2451016"/>
                  <a:pt x="1148621" y="2522973"/>
                </a:cubicBezTo>
                <a:cubicBezTo>
                  <a:pt x="1148621" y="2567946"/>
                  <a:pt x="1148621" y="2612919"/>
                  <a:pt x="1153124" y="2653390"/>
                </a:cubicBezTo>
                <a:lnTo>
                  <a:pt x="855834" y="2684871"/>
                </a:lnTo>
                <a:cubicBezTo>
                  <a:pt x="851332" y="2630908"/>
                  <a:pt x="851332" y="2576940"/>
                  <a:pt x="851332" y="2522973"/>
                </a:cubicBezTo>
                <a:cubicBezTo>
                  <a:pt x="851332" y="2437524"/>
                  <a:pt x="855834" y="2352076"/>
                  <a:pt x="869349" y="2271124"/>
                </a:cubicBezTo>
                <a:close/>
                <a:moveTo>
                  <a:pt x="360351" y="2230649"/>
                </a:moveTo>
                <a:lnTo>
                  <a:pt x="486474" y="2253135"/>
                </a:lnTo>
                <a:cubicBezTo>
                  <a:pt x="481972" y="2289114"/>
                  <a:pt x="477465" y="2329589"/>
                  <a:pt x="477465" y="2370065"/>
                </a:cubicBezTo>
                <a:lnTo>
                  <a:pt x="351342" y="2370065"/>
                </a:lnTo>
                <a:cubicBezTo>
                  <a:pt x="351342" y="2320595"/>
                  <a:pt x="355849" y="2275622"/>
                  <a:pt x="360351" y="2230649"/>
                </a:cubicBezTo>
                <a:close/>
                <a:moveTo>
                  <a:pt x="1635096" y="2136206"/>
                </a:moveTo>
                <a:lnTo>
                  <a:pt x="1644104" y="2140703"/>
                </a:lnTo>
                <a:lnTo>
                  <a:pt x="1914368" y="2235146"/>
                </a:lnTo>
                <a:cubicBezTo>
                  <a:pt x="1905359" y="2271124"/>
                  <a:pt x="1891843" y="2311600"/>
                  <a:pt x="1887341" y="2347578"/>
                </a:cubicBezTo>
                <a:lnTo>
                  <a:pt x="1594554" y="2307103"/>
                </a:lnTo>
                <a:cubicBezTo>
                  <a:pt x="1603562" y="2248638"/>
                  <a:pt x="1621580" y="2190173"/>
                  <a:pt x="1635096" y="2136206"/>
                </a:cubicBezTo>
                <a:close/>
                <a:moveTo>
                  <a:pt x="1153124" y="1974303"/>
                </a:moveTo>
                <a:lnTo>
                  <a:pt x="1441404" y="2077741"/>
                </a:lnTo>
                <a:cubicBezTo>
                  <a:pt x="1423387" y="2136206"/>
                  <a:pt x="1405369" y="2199168"/>
                  <a:pt x="1396361" y="2266627"/>
                </a:cubicBezTo>
                <a:lnTo>
                  <a:pt x="1094569" y="2221654"/>
                </a:lnTo>
                <a:cubicBezTo>
                  <a:pt x="1108080" y="2136206"/>
                  <a:pt x="1130604" y="2055254"/>
                  <a:pt x="1153124" y="1974303"/>
                </a:cubicBezTo>
                <a:close/>
                <a:moveTo>
                  <a:pt x="522509" y="1834887"/>
                </a:moveTo>
                <a:lnTo>
                  <a:pt x="720702" y="1906844"/>
                </a:lnTo>
                <a:cubicBezTo>
                  <a:pt x="702685" y="1965308"/>
                  <a:pt x="684667" y="2028270"/>
                  <a:pt x="675658" y="2091233"/>
                </a:cubicBezTo>
                <a:lnTo>
                  <a:pt x="468457" y="2059752"/>
                </a:lnTo>
                <a:cubicBezTo>
                  <a:pt x="481972" y="1983298"/>
                  <a:pt x="499990" y="1906844"/>
                  <a:pt x="522509" y="1834887"/>
                </a:cubicBezTo>
                <a:close/>
                <a:moveTo>
                  <a:pt x="3411143" y="1772380"/>
                </a:moveTo>
                <a:lnTo>
                  <a:pt x="3411143" y="1821235"/>
                </a:lnTo>
                <a:lnTo>
                  <a:pt x="3391807" y="1803406"/>
                </a:lnTo>
                <a:close/>
                <a:moveTo>
                  <a:pt x="1932385" y="1726952"/>
                </a:moveTo>
                <a:lnTo>
                  <a:pt x="1959411" y="1753936"/>
                </a:lnTo>
                <a:lnTo>
                  <a:pt x="2148595" y="1933827"/>
                </a:lnTo>
                <a:cubicBezTo>
                  <a:pt x="2081032" y="2010281"/>
                  <a:pt x="2022473" y="2100227"/>
                  <a:pt x="1986438" y="2199168"/>
                </a:cubicBezTo>
                <a:lnTo>
                  <a:pt x="1716174" y="2104725"/>
                </a:lnTo>
                <a:lnTo>
                  <a:pt x="1702663" y="2100227"/>
                </a:lnTo>
                <a:cubicBezTo>
                  <a:pt x="1756711" y="1960811"/>
                  <a:pt x="1833288" y="1834887"/>
                  <a:pt x="1932385" y="1726952"/>
                </a:cubicBezTo>
                <a:close/>
                <a:moveTo>
                  <a:pt x="2103552" y="1529071"/>
                </a:moveTo>
                <a:lnTo>
                  <a:pt x="2126076" y="1560552"/>
                </a:lnTo>
                <a:lnTo>
                  <a:pt x="2274718" y="1771925"/>
                </a:lnTo>
                <a:cubicBezTo>
                  <a:pt x="2247692" y="1789914"/>
                  <a:pt x="2220666" y="1816898"/>
                  <a:pt x="2198146" y="1839384"/>
                </a:cubicBezTo>
                <a:lnTo>
                  <a:pt x="2008957" y="1659492"/>
                </a:lnTo>
                <a:lnTo>
                  <a:pt x="1981931" y="1632509"/>
                </a:lnTo>
                <a:cubicBezTo>
                  <a:pt x="2017971" y="1596530"/>
                  <a:pt x="2058508" y="1560552"/>
                  <a:pt x="2103552" y="1529071"/>
                </a:cubicBezTo>
                <a:close/>
                <a:moveTo>
                  <a:pt x="1563025" y="1448120"/>
                </a:moveTo>
                <a:lnTo>
                  <a:pt x="1756711" y="1637006"/>
                </a:lnTo>
                <a:cubicBezTo>
                  <a:pt x="1662122" y="1740444"/>
                  <a:pt x="1585549" y="1861871"/>
                  <a:pt x="1535999" y="1996789"/>
                </a:cubicBezTo>
                <a:lnTo>
                  <a:pt x="1279251" y="1906844"/>
                </a:lnTo>
                <a:cubicBezTo>
                  <a:pt x="1342313" y="1740444"/>
                  <a:pt x="1441404" y="1583038"/>
                  <a:pt x="1563025" y="1448120"/>
                </a:cubicBezTo>
                <a:close/>
                <a:moveTo>
                  <a:pt x="2517955" y="1371670"/>
                </a:moveTo>
                <a:lnTo>
                  <a:pt x="2522457" y="1389659"/>
                </a:lnTo>
                <a:lnTo>
                  <a:pt x="2581017" y="1659492"/>
                </a:lnTo>
                <a:cubicBezTo>
                  <a:pt x="2513453" y="1677482"/>
                  <a:pt x="2450392" y="1704465"/>
                  <a:pt x="2391833" y="1735946"/>
                </a:cubicBezTo>
                <a:lnTo>
                  <a:pt x="2247692" y="1479601"/>
                </a:lnTo>
                <a:cubicBezTo>
                  <a:pt x="2333278" y="1434632"/>
                  <a:pt x="2423365" y="1398654"/>
                  <a:pt x="2517955" y="1371670"/>
                </a:cubicBezTo>
                <a:close/>
                <a:moveTo>
                  <a:pt x="3103526" y="1362676"/>
                </a:moveTo>
                <a:cubicBezTo>
                  <a:pt x="3201499" y="1386287"/>
                  <a:pt x="3291869" y="1420014"/>
                  <a:pt x="3374636" y="1465758"/>
                </a:cubicBezTo>
                <a:lnTo>
                  <a:pt x="3411143" y="1488428"/>
                </a:lnTo>
                <a:lnTo>
                  <a:pt x="3411143" y="1585431"/>
                </a:lnTo>
                <a:lnTo>
                  <a:pt x="3297217" y="1767427"/>
                </a:lnTo>
                <a:cubicBezTo>
                  <a:pt x="3220641" y="1717957"/>
                  <a:pt x="3135054" y="1677482"/>
                  <a:pt x="3040464" y="1654995"/>
                </a:cubicBezTo>
                <a:lnTo>
                  <a:pt x="3099024" y="1394157"/>
                </a:lnTo>
                <a:close/>
                <a:moveTo>
                  <a:pt x="2815245" y="1326697"/>
                </a:moveTo>
                <a:cubicBezTo>
                  <a:pt x="2896324" y="1326697"/>
                  <a:pt x="2968394" y="1331195"/>
                  <a:pt x="3035962" y="1344687"/>
                </a:cubicBezTo>
                <a:lnTo>
                  <a:pt x="3031455" y="1371670"/>
                </a:lnTo>
                <a:lnTo>
                  <a:pt x="2972896" y="1637006"/>
                </a:lnTo>
                <a:cubicBezTo>
                  <a:pt x="2927852" y="1628011"/>
                  <a:pt x="2873804" y="1623514"/>
                  <a:pt x="2819747" y="1623514"/>
                </a:cubicBezTo>
                <a:cubicBezTo>
                  <a:pt x="2761192" y="1623514"/>
                  <a:pt x="2702633" y="1628011"/>
                  <a:pt x="2644078" y="1641503"/>
                </a:cubicBezTo>
                <a:lnTo>
                  <a:pt x="2585523" y="1371670"/>
                </a:lnTo>
                <a:lnTo>
                  <a:pt x="2581017" y="1353681"/>
                </a:lnTo>
                <a:cubicBezTo>
                  <a:pt x="2657589" y="1340189"/>
                  <a:pt x="2738673" y="1331195"/>
                  <a:pt x="2815245" y="1326697"/>
                </a:cubicBezTo>
                <a:close/>
                <a:moveTo>
                  <a:pt x="1882839" y="1196276"/>
                </a:moveTo>
                <a:lnTo>
                  <a:pt x="2058508" y="1443622"/>
                </a:lnTo>
                <a:cubicBezTo>
                  <a:pt x="2008957" y="1479601"/>
                  <a:pt x="1963913" y="1520076"/>
                  <a:pt x="1923376" y="1560552"/>
                </a:cubicBezTo>
                <a:lnTo>
                  <a:pt x="1707166" y="1349184"/>
                </a:lnTo>
                <a:cubicBezTo>
                  <a:pt x="1761218" y="1295216"/>
                  <a:pt x="1819777" y="1241249"/>
                  <a:pt x="1882839" y="1196276"/>
                </a:cubicBezTo>
                <a:close/>
                <a:moveTo>
                  <a:pt x="1193665" y="1088341"/>
                </a:moveTo>
                <a:lnTo>
                  <a:pt x="1391858" y="1277227"/>
                </a:lnTo>
                <a:cubicBezTo>
                  <a:pt x="1256727" y="1425638"/>
                  <a:pt x="1148621" y="1596530"/>
                  <a:pt x="1076551" y="1789914"/>
                </a:cubicBezTo>
                <a:lnTo>
                  <a:pt x="815297" y="1699968"/>
                </a:lnTo>
                <a:cubicBezTo>
                  <a:pt x="900878" y="1470606"/>
                  <a:pt x="1027005" y="1263735"/>
                  <a:pt x="1193665" y="1088341"/>
                </a:cubicBezTo>
                <a:close/>
                <a:moveTo>
                  <a:pt x="648632" y="1052362"/>
                </a:moveTo>
                <a:lnTo>
                  <a:pt x="738720" y="1115325"/>
                </a:lnTo>
                <a:cubicBezTo>
                  <a:pt x="720702" y="1142308"/>
                  <a:pt x="702689" y="1173789"/>
                  <a:pt x="689174" y="1205270"/>
                </a:cubicBezTo>
                <a:lnTo>
                  <a:pt x="590077" y="1160297"/>
                </a:lnTo>
                <a:cubicBezTo>
                  <a:pt x="608095" y="1119822"/>
                  <a:pt x="626112" y="1083843"/>
                  <a:pt x="648632" y="1052362"/>
                </a:cubicBezTo>
                <a:close/>
                <a:moveTo>
                  <a:pt x="3189112" y="966914"/>
                </a:moveTo>
                <a:cubicBezTo>
                  <a:pt x="3261182" y="984903"/>
                  <a:pt x="3333252" y="1007389"/>
                  <a:pt x="3400815" y="1034373"/>
                </a:cubicBezTo>
                <a:lnTo>
                  <a:pt x="3411143" y="1039057"/>
                </a:lnTo>
                <a:lnTo>
                  <a:pt x="3411143" y="1373204"/>
                </a:lnTo>
                <a:lnTo>
                  <a:pt x="3324805" y="1330071"/>
                </a:lnTo>
                <a:cubicBezTo>
                  <a:pt x="3261180" y="1301962"/>
                  <a:pt x="3193614" y="1279476"/>
                  <a:pt x="3121543" y="1263735"/>
                </a:cubicBezTo>
                <a:close/>
                <a:moveTo>
                  <a:pt x="2405348" y="935433"/>
                </a:moveTo>
                <a:lnTo>
                  <a:pt x="2472911" y="1232254"/>
                </a:lnTo>
                <a:cubicBezTo>
                  <a:pt x="2369308" y="1259238"/>
                  <a:pt x="2270216" y="1299714"/>
                  <a:pt x="2175622" y="1349184"/>
                </a:cubicBezTo>
                <a:lnTo>
                  <a:pt x="2022473" y="1083843"/>
                </a:lnTo>
                <a:cubicBezTo>
                  <a:pt x="2144089" y="1016384"/>
                  <a:pt x="2270216" y="966914"/>
                  <a:pt x="2405348" y="935433"/>
                </a:cubicBezTo>
                <a:close/>
                <a:moveTo>
                  <a:pt x="1635095" y="863476"/>
                </a:moveTo>
                <a:lnTo>
                  <a:pt x="1761218" y="1038871"/>
                </a:lnTo>
                <a:cubicBezTo>
                  <a:pt x="1711668" y="1074849"/>
                  <a:pt x="1666624" y="1115325"/>
                  <a:pt x="1621580" y="1160297"/>
                </a:cubicBezTo>
                <a:lnTo>
                  <a:pt x="1468430" y="1011887"/>
                </a:lnTo>
                <a:cubicBezTo>
                  <a:pt x="1522488" y="957919"/>
                  <a:pt x="1576536" y="908449"/>
                  <a:pt x="1635095" y="863476"/>
                </a:cubicBezTo>
                <a:close/>
                <a:moveTo>
                  <a:pt x="2815245" y="782525"/>
                </a:moveTo>
                <a:cubicBezTo>
                  <a:pt x="2918848" y="782525"/>
                  <a:pt x="3022447" y="791519"/>
                  <a:pt x="3121543" y="814006"/>
                </a:cubicBezTo>
                <a:lnTo>
                  <a:pt x="3053980" y="1110827"/>
                </a:lnTo>
                <a:cubicBezTo>
                  <a:pt x="2977403" y="1097335"/>
                  <a:pt x="2900831" y="1092838"/>
                  <a:pt x="2815245" y="1092838"/>
                </a:cubicBezTo>
                <a:cubicBezTo>
                  <a:pt x="2725157" y="1092838"/>
                  <a:pt x="2635069" y="1101833"/>
                  <a:pt x="2553990" y="1119822"/>
                </a:cubicBezTo>
                <a:lnTo>
                  <a:pt x="2486427" y="818503"/>
                </a:lnTo>
                <a:cubicBezTo>
                  <a:pt x="2594528" y="796017"/>
                  <a:pt x="2702633" y="782525"/>
                  <a:pt x="2815245" y="782525"/>
                </a:cubicBezTo>
                <a:close/>
                <a:moveTo>
                  <a:pt x="3310728" y="562157"/>
                </a:moveTo>
                <a:lnTo>
                  <a:pt x="3411143" y="589187"/>
                </a:lnTo>
                <a:lnTo>
                  <a:pt x="3411143" y="856007"/>
                </a:lnTo>
                <a:lnTo>
                  <a:pt x="3351268" y="835368"/>
                </a:lnTo>
                <a:cubicBezTo>
                  <a:pt x="3319737" y="825249"/>
                  <a:pt x="3288206" y="816254"/>
                  <a:pt x="3256675" y="809508"/>
                </a:cubicBezTo>
                <a:close/>
                <a:moveTo>
                  <a:pt x="1427894" y="499195"/>
                </a:moveTo>
                <a:lnTo>
                  <a:pt x="1508972" y="643109"/>
                </a:lnTo>
                <a:cubicBezTo>
                  <a:pt x="1450418" y="683584"/>
                  <a:pt x="1396360" y="724060"/>
                  <a:pt x="1346814" y="773530"/>
                </a:cubicBezTo>
                <a:lnTo>
                  <a:pt x="1229700" y="656600"/>
                </a:lnTo>
                <a:cubicBezTo>
                  <a:pt x="1288255" y="598136"/>
                  <a:pt x="1355823" y="544168"/>
                  <a:pt x="1427894" y="499195"/>
                </a:cubicBezTo>
                <a:close/>
                <a:moveTo>
                  <a:pt x="2306251" y="476709"/>
                </a:moveTo>
                <a:lnTo>
                  <a:pt x="2369308" y="769033"/>
                </a:lnTo>
                <a:cubicBezTo>
                  <a:pt x="2225173" y="805011"/>
                  <a:pt x="2085534" y="858979"/>
                  <a:pt x="1959411" y="930935"/>
                </a:cubicBezTo>
                <a:lnTo>
                  <a:pt x="1810769" y="670092"/>
                </a:lnTo>
                <a:cubicBezTo>
                  <a:pt x="1963913" y="584644"/>
                  <a:pt x="2130578" y="517184"/>
                  <a:pt x="2306251" y="476709"/>
                </a:cubicBezTo>
                <a:close/>
                <a:moveTo>
                  <a:pt x="2887315" y="454227"/>
                </a:moveTo>
                <a:cubicBezTo>
                  <a:pt x="2977403" y="454227"/>
                  <a:pt x="3062984" y="463221"/>
                  <a:pt x="3148570" y="481211"/>
                </a:cubicBezTo>
                <a:lnTo>
                  <a:pt x="3103526" y="679087"/>
                </a:lnTo>
                <a:cubicBezTo>
                  <a:pt x="3031455" y="665595"/>
                  <a:pt x="2959385" y="656600"/>
                  <a:pt x="2887315" y="656600"/>
                </a:cubicBezTo>
                <a:close/>
                <a:moveTo>
                  <a:pt x="2779210" y="202378"/>
                </a:moveTo>
                <a:lnTo>
                  <a:pt x="2779210" y="449730"/>
                </a:lnTo>
                <a:cubicBezTo>
                  <a:pt x="2684615" y="449730"/>
                  <a:pt x="2594528" y="463221"/>
                  <a:pt x="2504440" y="481211"/>
                </a:cubicBezTo>
                <a:lnTo>
                  <a:pt x="2450392" y="238357"/>
                </a:lnTo>
                <a:cubicBezTo>
                  <a:pt x="2558497" y="215870"/>
                  <a:pt x="2666603" y="202378"/>
                  <a:pt x="2779210" y="202378"/>
                </a:cubicBezTo>
                <a:close/>
                <a:moveTo>
                  <a:pt x="1639602" y="0"/>
                </a:moveTo>
                <a:lnTo>
                  <a:pt x="1689148" y="98941"/>
                </a:lnTo>
                <a:cubicBezTo>
                  <a:pt x="1657620" y="112432"/>
                  <a:pt x="1630593" y="130422"/>
                  <a:pt x="1603562" y="152908"/>
                </a:cubicBezTo>
                <a:lnTo>
                  <a:pt x="1535999" y="62962"/>
                </a:lnTo>
                <a:cubicBezTo>
                  <a:pt x="1567532" y="40476"/>
                  <a:pt x="1603562" y="17989"/>
                  <a:pt x="1639602" y="0"/>
                </a:cubicBezTo>
                <a:close/>
              </a:path>
            </a:pathLst>
          </a:custGeom>
          <a:solidFill>
            <a:schemeClr val="bg1">
              <a:alpha val="20538"/>
            </a:schemeClr>
          </a:solidFill>
          <a:ln w="9525" cap="flat">
            <a:noFill/>
            <a:prstDash val="solid"/>
            <a:miter/>
          </a:ln>
        </p:spPr>
        <p:txBody>
          <a:bodyPr rtlCol="0" anchor="ctr"/>
          <a:lstStyle/>
          <a:p>
            <a:endParaRPr lang="en-US"/>
          </a:p>
        </p:txBody>
      </p:sp>
    </p:spTree>
    <p:extLst>
      <p:ext uri="{BB962C8B-B14F-4D97-AF65-F5344CB8AC3E}">
        <p14:creationId xmlns:p14="http://schemas.microsoft.com/office/powerpoint/2010/main" val="1965602639"/>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showMasterSp="0" preserve="1" userDrawn="1">
  <p:cSld name="Laptop Slide - Navy">
    <p:spTree>
      <p:nvGrpSpPr>
        <p:cNvPr id="1" name=""/>
        <p:cNvGrpSpPr/>
        <p:nvPr/>
      </p:nvGrpSpPr>
      <p:grpSpPr>
        <a:xfrm>
          <a:off x="0" y="0"/>
          <a:ext cx="0" cy="0"/>
          <a:chOff x="0" y="0"/>
          <a:chExt cx="0" cy="0"/>
        </a:xfrm>
      </p:grpSpPr>
      <p:sp>
        <p:nvSpPr>
          <p:cNvPr id="22" name="Text Placeholder 23">
            <a:extLst>
              <a:ext uri="{FF2B5EF4-FFF2-40B4-BE49-F238E27FC236}">
                <a16:creationId xmlns:a16="http://schemas.microsoft.com/office/drawing/2014/main" id="{5380F4A5-BE24-5E4F-BBB9-1E4A144A55E0}"/>
              </a:ext>
            </a:extLst>
          </p:cNvPr>
          <p:cNvSpPr>
            <a:spLocks noGrp="1"/>
          </p:cNvSpPr>
          <p:nvPr>
            <p:ph type="body" sz="quarter" idx="16" hasCustomPrompt="1"/>
          </p:nvPr>
        </p:nvSpPr>
        <p:spPr>
          <a:xfrm>
            <a:off x="6578872" y="593866"/>
            <a:ext cx="4990998" cy="992652"/>
          </a:xfrm>
          <a:prstGeom prst="rect">
            <a:avLst/>
          </a:prstGeom>
        </p:spPr>
        <p:txBody>
          <a:bodyPr>
            <a:noAutofit/>
          </a:bodyPr>
          <a:lstStyle>
            <a:lvl1pPr marL="0" indent="0" algn="l">
              <a:buNone/>
              <a:defRPr sz="3600" b="1" i="0">
                <a:solidFill>
                  <a:srgbClr val="09465E"/>
                </a:solidFill>
                <a:latin typeface="+mn-lt"/>
              </a:defRPr>
            </a:lvl1pPr>
          </a:lstStyle>
          <a:p>
            <a:pPr lvl="0"/>
            <a:r>
              <a:rPr lang="en-US" dirty="0"/>
              <a:t>HEADING</a:t>
            </a:r>
          </a:p>
        </p:txBody>
      </p:sp>
      <p:sp>
        <p:nvSpPr>
          <p:cNvPr id="26" name="Rectangle 25">
            <a:extLst>
              <a:ext uri="{FF2B5EF4-FFF2-40B4-BE49-F238E27FC236}">
                <a16:creationId xmlns:a16="http://schemas.microsoft.com/office/drawing/2014/main" id="{62984C29-67DD-DD45-969D-9EB0BBF9D138}"/>
              </a:ext>
            </a:extLst>
          </p:cNvPr>
          <p:cNvSpPr/>
          <p:nvPr userDrawn="1"/>
        </p:nvSpPr>
        <p:spPr>
          <a:xfrm flipV="1">
            <a:off x="0" y="0"/>
            <a:ext cx="601405" cy="6858002"/>
          </a:xfrm>
          <a:prstGeom prst="rect">
            <a:avLst/>
          </a:prstGeom>
          <a:solidFill>
            <a:srgbClr val="0946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3" name="Picture 32">
            <a:extLst>
              <a:ext uri="{FF2B5EF4-FFF2-40B4-BE49-F238E27FC236}">
                <a16:creationId xmlns:a16="http://schemas.microsoft.com/office/drawing/2014/main" id="{ABF8D6F4-3016-8645-8F98-165F5336ABBF}"/>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l="-25867"/>
          <a:stretch/>
        </p:blipFill>
        <p:spPr>
          <a:xfrm flipH="1">
            <a:off x="608794" y="2954956"/>
            <a:ext cx="8439100" cy="4311085"/>
          </a:xfrm>
          <a:prstGeom prst="rect">
            <a:avLst/>
          </a:prstGeom>
        </p:spPr>
      </p:pic>
      <p:sp>
        <p:nvSpPr>
          <p:cNvPr id="34" name="Picture Placeholder 17">
            <a:extLst>
              <a:ext uri="{FF2B5EF4-FFF2-40B4-BE49-F238E27FC236}">
                <a16:creationId xmlns:a16="http://schemas.microsoft.com/office/drawing/2014/main" id="{90E9DF56-261E-6140-A484-1D99EF871998}"/>
              </a:ext>
            </a:extLst>
          </p:cNvPr>
          <p:cNvSpPr>
            <a:spLocks noGrp="1"/>
          </p:cNvSpPr>
          <p:nvPr>
            <p:ph type="pic" sz="quarter" idx="10"/>
          </p:nvPr>
        </p:nvSpPr>
        <p:spPr>
          <a:xfrm>
            <a:off x="635271" y="2095585"/>
            <a:ext cx="5130800" cy="3913188"/>
          </a:xfrm>
          <a:prstGeom prst="rect">
            <a:avLst/>
          </a:prstGeom>
          <a:solidFill>
            <a:schemeClr val="bg1">
              <a:lumMod val="85000"/>
            </a:schemeClr>
          </a:solidFill>
        </p:spPr>
        <p:txBody>
          <a:bodyPr/>
          <a:lstStyle>
            <a:lvl1pPr algn="ctr">
              <a:buNone/>
              <a:defRPr sz="1600">
                <a:solidFill>
                  <a:srgbClr val="7F7F7F"/>
                </a:solidFill>
              </a:defRPr>
            </a:lvl1pPr>
          </a:lstStyle>
          <a:p>
            <a:endParaRPr lang="en-US" dirty="0"/>
          </a:p>
          <a:p>
            <a:endParaRPr lang="en-US" dirty="0"/>
          </a:p>
          <a:p>
            <a:endParaRPr lang="en-US" dirty="0"/>
          </a:p>
          <a:p>
            <a:endParaRPr lang="en-US" dirty="0"/>
          </a:p>
          <a:p>
            <a:endParaRPr lang="en-US" dirty="0"/>
          </a:p>
          <a:p>
            <a:endParaRPr lang="en-US" dirty="0"/>
          </a:p>
          <a:p>
            <a:endParaRPr lang="en-US" dirty="0"/>
          </a:p>
          <a:p>
            <a:r>
              <a:rPr lang="en-US" dirty="0"/>
              <a:t>Click to add photo</a:t>
            </a:r>
          </a:p>
        </p:txBody>
      </p:sp>
      <p:sp>
        <p:nvSpPr>
          <p:cNvPr id="9" name="Text Placeholder 17">
            <a:extLst>
              <a:ext uri="{FF2B5EF4-FFF2-40B4-BE49-F238E27FC236}">
                <a16:creationId xmlns:a16="http://schemas.microsoft.com/office/drawing/2014/main" id="{890B8B12-A0F4-0D1D-B782-294ACBC16B93}"/>
              </a:ext>
            </a:extLst>
          </p:cNvPr>
          <p:cNvSpPr>
            <a:spLocks noGrp="1"/>
          </p:cNvSpPr>
          <p:nvPr>
            <p:ph type="body" sz="quarter" idx="19" hasCustomPrompt="1"/>
          </p:nvPr>
        </p:nvSpPr>
        <p:spPr>
          <a:xfrm>
            <a:off x="6578871" y="1890384"/>
            <a:ext cx="4990998" cy="4102937"/>
          </a:xfrm>
          <a:prstGeom prst="rect">
            <a:avLst/>
          </a:prstGeom>
        </p:spPr>
        <p:txBody>
          <a:bodyPr/>
          <a:lstStyle>
            <a:lvl1pPr algn="l">
              <a:lnSpc>
                <a:spcPts val="2480"/>
              </a:lnSpc>
              <a:spcBef>
                <a:spcPts val="0"/>
              </a:spcBef>
              <a:buNone/>
              <a:defRPr sz="2400" b="0" i="0" spc="0">
                <a:solidFill>
                  <a:srgbClr val="09465E"/>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Click to type…</a:t>
            </a:r>
            <a:endParaRPr lang="en-US" dirty="0"/>
          </a:p>
        </p:txBody>
      </p:sp>
      <p:grpSp>
        <p:nvGrpSpPr>
          <p:cNvPr id="4" name="Group 3">
            <a:extLst>
              <a:ext uri="{FF2B5EF4-FFF2-40B4-BE49-F238E27FC236}">
                <a16:creationId xmlns:a16="http://schemas.microsoft.com/office/drawing/2014/main" id="{A0CA810E-D2C6-FA47-4DD1-CBA18E3BCB2C}"/>
              </a:ext>
            </a:extLst>
          </p:cNvPr>
          <p:cNvGrpSpPr/>
          <p:nvPr userDrawn="1"/>
        </p:nvGrpSpPr>
        <p:grpSpPr>
          <a:xfrm>
            <a:off x="138149" y="3764148"/>
            <a:ext cx="281949" cy="2748511"/>
            <a:chOff x="7176656" y="8423488"/>
            <a:chExt cx="190704" cy="1859031"/>
          </a:xfrm>
        </p:grpSpPr>
        <p:cxnSp>
          <p:nvCxnSpPr>
            <p:cNvPr id="5" name="Straight Connector 4">
              <a:extLst>
                <a:ext uri="{FF2B5EF4-FFF2-40B4-BE49-F238E27FC236}">
                  <a16:creationId xmlns:a16="http://schemas.microsoft.com/office/drawing/2014/main" id="{26751B12-CD17-EAC5-5083-72746B4D3099}"/>
                </a:ext>
              </a:extLst>
            </p:cNvPr>
            <p:cNvCxnSpPr/>
            <p:nvPr userDrawn="1"/>
          </p:nvCxnSpPr>
          <p:spPr>
            <a:xfrm>
              <a:off x="7176656" y="10282519"/>
              <a:ext cx="190704" cy="0"/>
            </a:xfrm>
            <a:prstGeom prst="line">
              <a:avLst/>
            </a:prstGeom>
            <a:ln w="12700">
              <a:solidFill>
                <a:srgbClr val="60BA47"/>
              </a:solidFill>
            </a:ln>
          </p:spPr>
          <p:style>
            <a:lnRef idx="1">
              <a:schemeClr val="accent1"/>
            </a:lnRef>
            <a:fillRef idx="0">
              <a:schemeClr val="accent1"/>
            </a:fillRef>
            <a:effectRef idx="0">
              <a:schemeClr val="accent1"/>
            </a:effectRef>
            <a:fontRef idx="minor">
              <a:schemeClr val="tx1"/>
            </a:fontRef>
          </p:style>
        </p:cxnSp>
        <p:pic>
          <p:nvPicPr>
            <p:cNvPr id="6" name="Picture 5">
              <a:extLst>
                <a:ext uri="{FF2B5EF4-FFF2-40B4-BE49-F238E27FC236}">
                  <a16:creationId xmlns:a16="http://schemas.microsoft.com/office/drawing/2014/main" id="{1324B1C9-1C53-303F-BD21-10CF286F55D9}"/>
                </a:ext>
              </a:extLst>
            </p:cNvPr>
            <p:cNvPicPr>
              <a:picLocks noChangeAspect="1"/>
            </p:cNvPicPr>
            <p:nvPr userDrawn="1"/>
          </p:nvPicPr>
          <p:blipFill rotWithShape="1">
            <a:blip r:embed="rId3" cstate="screen">
              <a:biLevel thresh="25000"/>
              <a:extLst>
                <a:ext uri="{BEBA8EAE-BF5A-486C-A8C5-ECC9F3942E4B}">
                  <a14:imgProps xmlns:a14="http://schemas.microsoft.com/office/drawing/2010/main">
                    <a14:imgLayer r:embed="rId4">
                      <a14:imgEffect>
                        <a14:saturation sat="0"/>
                      </a14:imgEffect>
                    </a14:imgLayer>
                  </a14:imgProps>
                </a:ext>
                <a:ext uri="{28A0092B-C50C-407E-A947-70E740481C1C}">
                  <a14:useLocalDpi xmlns:a14="http://schemas.microsoft.com/office/drawing/2010/main"/>
                </a:ext>
              </a:extLst>
            </a:blip>
            <a:srcRect/>
            <a:stretch/>
          </p:blipFill>
          <p:spPr>
            <a:xfrm rot="16200000">
              <a:off x="6377328" y="9251339"/>
              <a:ext cx="1806222" cy="150519"/>
            </a:xfrm>
            <a:prstGeom prst="rect">
              <a:avLst/>
            </a:prstGeom>
          </p:spPr>
        </p:pic>
      </p:grpSp>
    </p:spTree>
    <p:extLst>
      <p:ext uri="{BB962C8B-B14F-4D97-AF65-F5344CB8AC3E}">
        <p14:creationId xmlns:p14="http://schemas.microsoft.com/office/powerpoint/2010/main" val="103306780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Overview/Intro - Navy ">
    <p:spTree>
      <p:nvGrpSpPr>
        <p:cNvPr id="1" name=""/>
        <p:cNvGrpSpPr/>
        <p:nvPr/>
      </p:nvGrpSpPr>
      <p:grpSpPr>
        <a:xfrm>
          <a:off x="0" y="0"/>
          <a:ext cx="0" cy="0"/>
          <a:chOff x="0" y="0"/>
          <a:chExt cx="0" cy="0"/>
        </a:xfrm>
      </p:grpSpPr>
      <p:sp>
        <p:nvSpPr>
          <p:cNvPr id="46" name="Rectangle 45">
            <a:extLst>
              <a:ext uri="{FF2B5EF4-FFF2-40B4-BE49-F238E27FC236}">
                <a16:creationId xmlns:a16="http://schemas.microsoft.com/office/drawing/2014/main" id="{151BFCDB-CADF-EC47-BAA7-197F619A3BA2}"/>
              </a:ext>
            </a:extLst>
          </p:cNvPr>
          <p:cNvSpPr/>
          <p:nvPr userDrawn="1"/>
        </p:nvSpPr>
        <p:spPr>
          <a:xfrm>
            <a:off x="2167324" y="772370"/>
            <a:ext cx="9320865" cy="5212793"/>
          </a:xfrm>
          <a:prstGeom prst="rect">
            <a:avLst/>
          </a:prstGeom>
          <a:solidFill>
            <a:srgbClr val="0946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29">
              <a:latin typeface="Calibri" panose="020F0502020204030204" pitchFamily="34" charset="0"/>
              <a:cs typeface="Calibri" panose="020F0502020204030204" pitchFamily="34" charset="0"/>
            </a:endParaRPr>
          </a:p>
        </p:txBody>
      </p:sp>
      <p:sp>
        <p:nvSpPr>
          <p:cNvPr id="47" name="Picture Placeholder 3">
            <a:extLst>
              <a:ext uri="{FF2B5EF4-FFF2-40B4-BE49-F238E27FC236}">
                <a16:creationId xmlns:a16="http://schemas.microsoft.com/office/drawing/2014/main" id="{CFFAA2CE-68E3-2F4C-B815-5E56A1944D9F}"/>
              </a:ext>
            </a:extLst>
          </p:cNvPr>
          <p:cNvSpPr>
            <a:spLocks noGrp="1"/>
          </p:cNvSpPr>
          <p:nvPr>
            <p:ph type="pic" sz="quarter" idx="10"/>
          </p:nvPr>
        </p:nvSpPr>
        <p:spPr>
          <a:xfrm>
            <a:off x="388401" y="385460"/>
            <a:ext cx="4107750" cy="6087079"/>
          </a:xfrm>
          <a:custGeom>
            <a:avLst/>
            <a:gdLst>
              <a:gd name="connsiteX0" fmla="*/ 0 w 10896612"/>
              <a:gd name="connsiteY0" fmla="*/ 0 h 16992612"/>
              <a:gd name="connsiteX1" fmla="*/ 10896612 w 10896612"/>
              <a:gd name="connsiteY1" fmla="*/ 0 h 16992612"/>
              <a:gd name="connsiteX2" fmla="*/ 10896612 w 10896612"/>
              <a:gd name="connsiteY2" fmla="*/ 16992612 h 16992612"/>
              <a:gd name="connsiteX3" fmla="*/ 0 w 10896612"/>
              <a:gd name="connsiteY3" fmla="*/ 16992612 h 16992612"/>
            </a:gdLst>
            <a:ahLst/>
            <a:cxnLst>
              <a:cxn ang="0">
                <a:pos x="connsiteX0" y="connsiteY0"/>
              </a:cxn>
              <a:cxn ang="0">
                <a:pos x="connsiteX1" y="connsiteY1"/>
              </a:cxn>
              <a:cxn ang="0">
                <a:pos x="connsiteX2" y="connsiteY2"/>
              </a:cxn>
              <a:cxn ang="0">
                <a:pos x="connsiteX3" y="connsiteY3"/>
              </a:cxn>
            </a:cxnLst>
            <a:rect l="l" t="t" r="r" b="b"/>
            <a:pathLst>
              <a:path w="10896612" h="16992612">
                <a:moveTo>
                  <a:pt x="0" y="0"/>
                </a:moveTo>
                <a:lnTo>
                  <a:pt x="10896612" y="0"/>
                </a:lnTo>
                <a:lnTo>
                  <a:pt x="10896612" y="16992612"/>
                </a:lnTo>
                <a:lnTo>
                  <a:pt x="0" y="16992612"/>
                </a:lnTo>
                <a:close/>
              </a:path>
            </a:pathLst>
          </a:custGeom>
          <a:solidFill>
            <a:schemeClr val="bg1">
              <a:lumMod val="75000"/>
            </a:schemeClr>
          </a:solidFill>
        </p:spPr>
        <p:txBody>
          <a:bodyPr wrap="square">
            <a:noAutofit/>
          </a:bodyPr>
          <a:lstStyle>
            <a:lvl1pPr marL="0" indent="0" algn="ctr">
              <a:buFontTx/>
              <a:buNone/>
              <a:defRPr sz="1727">
                <a:solidFill>
                  <a:srgbClr val="000000"/>
                </a:solidFill>
                <a:latin typeface="Calibri" panose="020F0502020204030204" pitchFamily="34" charset="0"/>
                <a:cs typeface="Calibri" panose="020F0502020204030204" pitchFamily="34" charset="0"/>
              </a:defRPr>
            </a:lvl1pPr>
          </a:lstStyle>
          <a:p>
            <a:endParaRPr lang="en-US"/>
          </a:p>
          <a:p>
            <a:r>
              <a:rPr lang="en-US"/>
              <a:t>Drag Your Image Here</a:t>
            </a:r>
          </a:p>
        </p:txBody>
      </p:sp>
      <p:sp>
        <p:nvSpPr>
          <p:cNvPr id="49" name="Text Placeholder 17">
            <a:extLst>
              <a:ext uri="{FF2B5EF4-FFF2-40B4-BE49-F238E27FC236}">
                <a16:creationId xmlns:a16="http://schemas.microsoft.com/office/drawing/2014/main" id="{69A6005D-0B69-4B46-8775-6C9D41A6536B}"/>
              </a:ext>
            </a:extLst>
          </p:cNvPr>
          <p:cNvSpPr>
            <a:spLocks noGrp="1"/>
          </p:cNvSpPr>
          <p:nvPr>
            <p:ph type="body" sz="quarter" idx="18" hasCustomPrompt="1"/>
          </p:nvPr>
        </p:nvSpPr>
        <p:spPr>
          <a:xfrm>
            <a:off x="4940627" y="3429001"/>
            <a:ext cx="6331432" cy="2123902"/>
          </a:xfrm>
          <a:prstGeom prst="rect">
            <a:avLst/>
          </a:prstGeom>
        </p:spPr>
        <p:txBody>
          <a:bodyPr/>
          <a:lstStyle>
            <a:lvl1pPr algn="l">
              <a:buNone/>
              <a:defRPr sz="2400" b="0"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Click to type…</a:t>
            </a:r>
            <a:endParaRPr lang="en-US"/>
          </a:p>
        </p:txBody>
      </p:sp>
    </p:spTree>
    <p:extLst>
      <p:ext uri="{BB962C8B-B14F-4D97-AF65-F5344CB8AC3E}">
        <p14:creationId xmlns:p14="http://schemas.microsoft.com/office/powerpoint/2010/main" val="612293060"/>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Phone Slide - Navy">
    <p:spTree>
      <p:nvGrpSpPr>
        <p:cNvPr id="1" name=""/>
        <p:cNvGrpSpPr/>
        <p:nvPr/>
      </p:nvGrpSpPr>
      <p:grpSpPr>
        <a:xfrm>
          <a:off x="0" y="0"/>
          <a:ext cx="0" cy="0"/>
          <a:chOff x="0" y="0"/>
          <a:chExt cx="0" cy="0"/>
        </a:xfrm>
      </p:grpSpPr>
      <p:pic>
        <p:nvPicPr>
          <p:cNvPr id="28" name="Picture 27" descr="iPhone6_mockup_front_white.png">
            <a:extLst>
              <a:ext uri="{FF2B5EF4-FFF2-40B4-BE49-F238E27FC236}">
                <a16:creationId xmlns:a16="http://schemas.microsoft.com/office/drawing/2014/main" id="{2E93F037-6935-B341-918A-EA8992508761}"/>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rot="16200000">
            <a:off x="7661727" y="-1335516"/>
            <a:ext cx="4504135" cy="6404164"/>
          </a:xfrm>
          <a:prstGeom prst="rect">
            <a:avLst/>
          </a:prstGeom>
        </p:spPr>
      </p:pic>
      <p:sp>
        <p:nvSpPr>
          <p:cNvPr id="17" name="Text Placeholder 23">
            <a:extLst>
              <a:ext uri="{FF2B5EF4-FFF2-40B4-BE49-F238E27FC236}">
                <a16:creationId xmlns:a16="http://schemas.microsoft.com/office/drawing/2014/main" id="{DA633199-CEB9-C642-96B5-B07AD16E5C73}"/>
              </a:ext>
            </a:extLst>
          </p:cNvPr>
          <p:cNvSpPr>
            <a:spLocks noGrp="1"/>
          </p:cNvSpPr>
          <p:nvPr>
            <p:ph type="body" sz="quarter" idx="16" hasCustomPrompt="1"/>
          </p:nvPr>
        </p:nvSpPr>
        <p:spPr>
          <a:xfrm>
            <a:off x="607555" y="587575"/>
            <a:ext cx="5881764" cy="992652"/>
          </a:xfrm>
          <a:prstGeom prst="rect">
            <a:avLst/>
          </a:prstGeom>
        </p:spPr>
        <p:txBody>
          <a:bodyPr>
            <a:noAutofit/>
          </a:bodyPr>
          <a:lstStyle>
            <a:lvl1pPr marL="0" indent="0" algn="l">
              <a:buNone/>
              <a:defRPr sz="3600" b="1" i="0">
                <a:solidFill>
                  <a:srgbClr val="09465E"/>
                </a:solidFill>
                <a:latin typeface="+mn-lt"/>
              </a:defRPr>
            </a:lvl1pPr>
          </a:lstStyle>
          <a:p>
            <a:pPr lvl="0"/>
            <a:r>
              <a:rPr lang="en-US" dirty="0"/>
              <a:t>HEADING</a:t>
            </a:r>
          </a:p>
        </p:txBody>
      </p:sp>
      <p:sp>
        <p:nvSpPr>
          <p:cNvPr id="19" name="Rectangle 18">
            <a:extLst>
              <a:ext uri="{FF2B5EF4-FFF2-40B4-BE49-F238E27FC236}">
                <a16:creationId xmlns:a16="http://schemas.microsoft.com/office/drawing/2014/main" id="{7CB33894-6B85-A64A-8194-AD204557A483}"/>
              </a:ext>
            </a:extLst>
          </p:cNvPr>
          <p:cNvSpPr/>
          <p:nvPr userDrawn="1"/>
        </p:nvSpPr>
        <p:spPr>
          <a:xfrm flipV="1">
            <a:off x="11584445" y="0"/>
            <a:ext cx="601406" cy="6858002"/>
          </a:xfrm>
          <a:prstGeom prst="rect">
            <a:avLst/>
          </a:prstGeom>
          <a:solidFill>
            <a:srgbClr val="0946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Picture Placeholder 17">
            <a:extLst>
              <a:ext uri="{FF2B5EF4-FFF2-40B4-BE49-F238E27FC236}">
                <a16:creationId xmlns:a16="http://schemas.microsoft.com/office/drawing/2014/main" id="{004A5DED-3F17-794E-9C41-7AB99A6F7EC3}"/>
              </a:ext>
            </a:extLst>
          </p:cNvPr>
          <p:cNvSpPr>
            <a:spLocks noGrp="1"/>
          </p:cNvSpPr>
          <p:nvPr>
            <p:ph type="pic" sz="quarter" idx="10"/>
          </p:nvPr>
        </p:nvSpPr>
        <p:spPr>
          <a:xfrm>
            <a:off x="7795492" y="1373925"/>
            <a:ext cx="2687782" cy="4336988"/>
          </a:xfrm>
          <a:prstGeom prst="rect">
            <a:avLst/>
          </a:prstGeom>
          <a:solidFill>
            <a:schemeClr val="bg1">
              <a:lumMod val="85000"/>
            </a:schemeClr>
          </a:solidFill>
          <a:ln>
            <a:noFill/>
          </a:ln>
        </p:spPr>
        <p:txBody>
          <a:bodyPr/>
          <a:lstStyle>
            <a:lvl1pPr algn="ctr">
              <a:buNone/>
              <a:defRPr sz="1600">
                <a:solidFill>
                  <a:srgbClr val="7F7F7F"/>
                </a:solidFill>
              </a:defRPr>
            </a:lvl1pPr>
          </a:lstStyle>
          <a:p>
            <a:endParaRPr lang="en-US" dirty="0"/>
          </a:p>
          <a:p>
            <a:endParaRPr lang="en-US" dirty="0"/>
          </a:p>
          <a:p>
            <a:endParaRPr lang="en-US" dirty="0"/>
          </a:p>
          <a:p>
            <a:endParaRPr lang="en-US" dirty="0"/>
          </a:p>
          <a:p>
            <a:endParaRPr lang="en-US" dirty="0"/>
          </a:p>
          <a:p>
            <a:endParaRPr lang="en-US" dirty="0"/>
          </a:p>
          <a:p>
            <a:endParaRPr lang="en-US" dirty="0"/>
          </a:p>
          <a:p>
            <a:r>
              <a:rPr lang="en-US" dirty="0"/>
              <a:t>Click to add photo</a:t>
            </a:r>
          </a:p>
        </p:txBody>
      </p:sp>
      <p:sp>
        <p:nvSpPr>
          <p:cNvPr id="3" name="Text Placeholder 17">
            <a:extLst>
              <a:ext uri="{FF2B5EF4-FFF2-40B4-BE49-F238E27FC236}">
                <a16:creationId xmlns:a16="http://schemas.microsoft.com/office/drawing/2014/main" id="{7EC3E4A8-A83C-B536-DE22-6FE3CFA337B4}"/>
              </a:ext>
            </a:extLst>
          </p:cNvPr>
          <p:cNvSpPr>
            <a:spLocks noGrp="1"/>
          </p:cNvSpPr>
          <p:nvPr>
            <p:ph type="body" sz="quarter" idx="19" hasCustomPrompt="1"/>
          </p:nvPr>
        </p:nvSpPr>
        <p:spPr>
          <a:xfrm>
            <a:off x="607553" y="2016633"/>
            <a:ext cx="5881763" cy="4102937"/>
          </a:xfrm>
          <a:prstGeom prst="rect">
            <a:avLst/>
          </a:prstGeom>
        </p:spPr>
        <p:txBody>
          <a:bodyPr/>
          <a:lstStyle>
            <a:lvl1pPr algn="l">
              <a:lnSpc>
                <a:spcPts val="2480"/>
              </a:lnSpc>
              <a:spcBef>
                <a:spcPts val="0"/>
              </a:spcBef>
              <a:buNone/>
              <a:defRPr sz="2400" b="0" i="0" spc="0">
                <a:solidFill>
                  <a:srgbClr val="09465E"/>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Click to type…</a:t>
            </a:r>
            <a:endParaRPr lang="en-US" dirty="0"/>
          </a:p>
        </p:txBody>
      </p:sp>
      <p:grpSp>
        <p:nvGrpSpPr>
          <p:cNvPr id="4" name="Group 3">
            <a:extLst>
              <a:ext uri="{FF2B5EF4-FFF2-40B4-BE49-F238E27FC236}">
                <a16:creationId xmlns:a16="http://schemas.microsoft.com/office/drawing/2014/main" id="{28473166-3A54-28F0-C997-9BB46936AD3E}"/>
              </a:ext>
            </a:extLst>
          </p:cNvPr>
          <p:cNvGrpSpPr/>
          <p:nvPr userDrawn="1"/>
        </p:nvGrpSpPr>
        <p:grpSpPr>
          <a:xfrm>
            <a:off x="11744173" y="3880526"/>
            <a:ext cx="281949" cy="2748511"/>
            <a:chOff x="7176656" y="8423488"/>
            <a:chExt cx="190704" cy="1859031"/>
          </a:xfrm>
        </p:grpSpPr>
        <p:cxnSp>
          <p:nvCxnSpPr>
            <p:cNvPr id="5" name="Straight Connector 4">
              <a:extLst>
                <a:ext uri="{FF2B5EF4-FFF2-40B4-BE49-F238E27FC236}">
                  <a16:creationId xmlns:a16="http://schemas.microsoft.com/office/drawing/2014/main" id="{FC037DF0-859C-8CD7-3AD1-2F529F4B15EB}"/>
                </a:ext>
              </a:extLst>
            </p:cNvPr>
            <p:cNvCxnSpPr/>
            <p:nvPr userDrawn="1"/>
          </p:nvCxnSpPr>
          <p:spPr>
            <a:xfrm>
              <a:off x="7176656" y="10282519"/>
              <a:ext cx="190704" cy="0"/>
            </a:xfrm>
            <a:prstGeom prst="line">
              <a:avLst/>
            </a:prstGeom>
            <a:ln w="12700">
              <a:solidFill>
                <a:srgbClr val="60BA47"/>
              </a:solidFill>
            </a:ln>
          </p:spPr>
          <p:style>
            <a:lnRef idx="1">
              <a:schemeClr val="accent1"/>
            </a:lnRef>
            <a:fillRef idx="0">
              <a:schemeClr val="accent1"/>
            </a:fillRef>
            <a:effectRef idx="0">
              <a:schemeClr val="accent1"/>
            </a:effectRef>
            <a:fontRef idx="minor">
              <a:schemeClr val="tx1"/>
            </a:fontRef>
          </p:style>
        </p:cxnSp>
        <p:pic>
          <p:nvPicPr>
            <p:cNvPr id="6" name="Picture 5">
              <a:extLst>
                <a:ext uri="{FF2B5EF4-FFF2-40B4-BE49-F238E27FC236}">
                  <a16:creationId xmlns:a16="http://schemas.microsoft.com/office/drawing/2014/main" id="{9078EE86-DDDC-AF9F-4B8F-C3314DAC35D3}"/>
                </a:ext>
              </a:extLst>
            </p:cNvPr>
            <p:cNvPicPr>
              <a:picLocks noChangeAspect="1"/>
            </p:cNvPicPr>
            <p:nvPr userDrawn="1"/>
          </p:nvPicPr>
          <p:blipFill rotWithShape="1">
            <a:blip r:embed="rId3" cstate="screen">
              <a:biLevel thresh="25000"/>
              <a:extLst>
                <a:ext uri="{BEBA8EAE-BF5A-486C-A8C5-ECC9F3942E4B}">
                  <a14:imgProps xmlns:a14="http://schemas.microsoft.com/office/drawing/2010/main">
                    <a14:imgLayer r:embed="rId4">
                      <a14:imgEffect>
                        <a14:saturation sat="0"/>
                      </a14:imgEffect>
                    </a14:imgLayer>
                  </a14:imgProps>
                </a:ext>
                <a:ext uri="{28A0092B-C50C-407E-A947-70E740481C1C}">
                  <a14:useLocalDpi xmlns:a14="http://schemas.microsoft.com/office/drawing/2010/main"/>
                </a:ext>
              </a:extLst>
            </a:blip>
            <a:srcRect/>
            <a:stretch/>
          </p:blipFill>
          <p:spPr>
            <a:xfrm rot="16200000">
              <a:off x="6377328" y="9251339"/>
              <a:ext cx="1806222" cy="150519"/>
            </a:xfrm>
            <a:prstGeom prst="rect">
              <a:avLst/>
            </a:prstGeom>
          </p:spPr>
        </p:pic>
      </p:grpSp>
    </p:spTree>
    <p:extLst>
      <p:ext uri="{BB962C8B-B14F-4D97-AF65-F5344CB8AC3E}">
        <p14:creationId xmlns:p14="http://schemas.microsoft.com/office/powerpoint/2010/main" val="2033105818"/>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preserve="1" userDrawn="1">
  <p:cSld name="Final Slide">
    <p:spTree>
      <p:nvGrpSpPr>
        <p:cNvPr id="1" name=""/>
        <p:cNvGrpSpPr/>
        <p:nvPr/>
      </p:nvGrpSpPr>
      <p:grpSpPr>
        <a:xfrm>
          <a:off x="0" y="0"/>
          <a:ext cx="0" cy="0"/>
          <a:chOff x="0" y="0"/>
          <a:chExt cx="0" cy="0"/>
        </a:xfrm>
      </p:grpSpPr>
      <p:sp>
        <p:nvSpPr>
          <p:cNvPr id="43" name="Rectangle 42">
            <a:extLst>
              <a:ext uri="{FF2B5EF4-FFF2-40B4-BE49-F238E27FC236}">
                <a16:creationId xmlns:a16="http://schemas.microsoft.com/office/drawing/2014/main" id="{F1089737-A92C-2C8D-8446-C3C90AD74B99}"/>
              </a:ext>
            </a:extLst>
          </p:cNvPr>
          <p:cNvSpPr/>
          <p:nvPr userDrawn="1"/>
        </p:nvSpPr>
        <p:spPr>
          <a:xfrm>
            <a:off x="7396842" y="5431639"/>
            <a:ext cx="4795157" cy="697353"/>
          </a:xfrm>
          <a:prstGeom prst="rect">
            <a:avLst/>
          </a:prstGeom>
          <a:solidFill>
            <a:srgbClr val="60BA47"/>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endParaRPr lang="en-GB"/>
          </a:p>
        </p:txBody>
      </p:sp>
      <p:sp>
        <p:nvSpPr>
          <p:cNvPr id="5" name="Picture Placeholder 4">
            <a:extLst>
              <a:ext uri="{FF2B5EF4-FFF2-40B4-BE49-F238E27FC236}">
                <a16:creationId xmlns:a16="http://schemas.microsoft.com/office/drawing/2014/main" id="{9B088922-55C8-EFEA-F4CD-3D58220ED3F5}"/>
              </a:ext>
            </a:extLst>
          </p:cNvPr>
          <p:cNvSpPr>
            <a:spLocks noGrp="1"/>
          </p:cNvSpPr>
          <p:nvPr>
            <p:ph type="pic" sz="quarter" idx="11"/>
          </p:nvPr>
        </p:nvSpPr>
        <p:spPr>
          <a:xfrm>
            <a:off x="0" y="2387326"/>
            <a:ext cx="12192000" cy="3233533"/>
          </a:xfrm>
          <a:custGeom>
            <a:avLst/>
            <a:gdLst>
              <a:gd name="connsiteX0" fmla="*/ 0 w 12192000"/>
              <a:gd name="connsiteY0" fmla="*/ 0 h 3233533"/>
              <a:gd name="connsiteX1" fmla="*/ 12192000 w 12192000"/>
              <a:gd name="connsiteY1" fmla="*/ 0 h 3233533"/>
              <a:gd name="connsiteX2" fmla="*/ 12192000 w 12192000"/>
              <a:gd name="connsiteY2" fmla="*/ 2130983 h 3233533"/>
              <a:gd name="connsiteX3" fmla="*/ 12192000 w 12192000"/>
              <a:gd name="connsiteY3" fmla="*/ 3074077 h 3233533"/>
              <a:gd name="connsiteX4" fmla="*/ 12192000 w 12192000"/>
              <a:gd name="connsiteY4" fmla="*/ 3233533 h 3233533"/>
              <a:gd name="connsiteX5" fmla="*/ 12191999 w 12192000"/>
              <a:gd name="connsiteY5" fmla="*/ 3233533 h 3233533"/>
              <a:gd name="connsiteX6" fmla="*/ 12191999 w 12192000"/>
              <a:gd name="connsiteY6" fmla="*/ 3044314 h 3233533"/>
              <a:gd name="connsiteX7" fmla="*/ 7396842 w 12192000"/>
              <a:gd name="connsiteY7" fmla="*/ 3044314 h 3233533"/>
              <a:gd name="connsiteX8" fmla="*/ 7396842 w 12192000"/>
              <a:gd name="connsiteY8" fmla="*/ 3233533 h 3233533"/>
              <a:gd name="connsiteX9" fmla="*/ 1 w 12192000"/>
              <a:gd name="connsiteY9" fmla="*/ 3233533 h 3233533"/>
              <a:gd name="connsiteX10" fmla="*/ 1 w 12192000"/>
              <a:gd name="connsiteY10" fmla="*/ 1156283 h 3233533"/>
              <a:gd name="connsiteX11" fmla="*/ 0 w 12192000"/>
              <a:gd name="connsiteY11" fmla="*/ 1156283 h 3233533"/>
              <a:gd name="connsiteX12" fmla="*/ 0 w 12192000"/>
              <a:gd name="connsiteY12" fmla="*/ 213189 h 32335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192000" h="3233533">
                <a:moveTo>
                  <a:pt x="0" y="0"/>
                </a:moveTo>
                <a:lnTo>
                  <a:pt x="12192000" y="0"/>
                </a:lnTo>
                <a:lnTo>
                  <a:pt x="12192000" y="2130983"/>
                </a:lnTo>
                <a:lnTo>
                  <a:pt x="12192000" y="3074077"/>
                </a:lnTo>
                <a:lnTo>
                  <a:pt x="12192000" y="3233533"/>
                </a:lnTo>
                <a:lnTo>
                  <a:pt x="12191999" y="3233533"/>
                </a:lnTo>
                <a:lnTo>
                  <a:pt x="12191999" y="3044314"/>
                </a:lnTo>
                <a:lnTo>
                  <a:pt x="7396842" y="3044314"/>
                </a:lnTo>
                <a:lnTo>
                  <a:pt x="7396842" y="3233533"/>
                </a:lnTo>
                <a:lnTo>
                  <a:pt x="1" y="3233533"/>
                </a:lnTo>
                <a:lnTo>
                  <a:pt x="1" y="1156283"/>
                </a:lnTo>
                <a:lnTo>
                  <a:pt x="0" y="1156283"/>
                </a:lnTo>
                <a:lnTo>
                  <a:pt x="0" y="213189"/>
                </a:lnTo>
                <a:close/>
              </a:path>
            </a:pathLst>
          </a:custGeom>
          <a:solidFill>
            <a:schemeClr val="bg1">
              <a:lumMod val="85000"/>
            </a:schemeClr>
          </a:solidFill>
        </p:spPr>
        <p:txBody>
          <a:bodyPr wrap="square">
            <a:noAutofit/>
          </a:bodyPr>
          <a:lstStyle>
            <a:lvl1pPr marL="0" indent="0" algn="ctr">
              <a:buNone/>
              <a:defRPr sz="1000">
                <a:solidFill>
                  <a:srgbClr val="000000"/>
                </a:solidFill>
              </a:defRPr>
            </a:lvl1pPr>
          </a:lstStyle>
          <a:p>
            <a:endParaRPr lang="en-US" dirty="0"/>
          </a:p>
        </p:txBody>
      </p:sp>
      <p:sp>
        <p:nvSpPr>
          <p:cNvPr id="145" name="Text Placeholder 32">
            <a:extLst>
              <a:ext uri="{FF2B5EF4-FFF2-40B4-BE49-F238E27FC236}">
                <a16:creationId xmlns:a16="http://schemas.microsoft.com/office/drawing/2014/main" id="{A4B843D6-D64E-B84C-9B42-CB0537BA840E}"/>
              </a:ext>
            </a:extLst>
          </p:cNvPr>
          <p:cNvSpPr>
            <a:spLocks noGrp="1"/>
          </p:cNvSpPr>
          <p:nvPr>
            <p:ph type="body" sz="quarter" idx="13" hasCustomPrompt="1"/>
          </p:nvPr>
        </p:nvSpPr>
        <p:spPr>
          <a:xfrm>
            <a:off x="7551945" y="5547251"/>
            <a:ext cx="4381736" cy="466127"/>
          </a:xfrm>
          <a:prstGeom prst="rect">
            <a:avLst/>
          </a:prstGeom>
        </p:spPr>
        <p:txBody>
          <a:bodyPr>
            <a:noAutofit/>
          </a:bodyPr>
          <a:lstStyle>
            <a:lvl1pPr marL="0" indent="0" algn="r">
              <a:lnSpc>
                <a:spcPct val="100000"/>
              </a:lnSpc>
              <a:spcBef>
                <a:spcPts val="0"/>
              </a:spcBef>
              <a:buNone/>
              <a:defRPr sz="2400" b="0" i="0">
                <a:solidFill>
                  <a:schemeClr val="bg1"/>
                </a:solidFill>
                <a:latin typeface="Calibri" panose="020F050202020403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err="1"/>
              <a:t>www.website.eu</a:t>
            </a:r>
            <a:endParaRPr lang="en-US" dirty="0"/>
          </a:p>
        </p:txBody>
      </p:sp>
      <p:sp>
        <p:nvSpPr>
          <p:cNvPr id="46" name="Text Placeholder 23">
            <a:extLst>
              <a:ext uri="{FF2B5EF4-FFF2-40B4-BE49-F238E27FC236}">
                <a16:creationId xmlns:a16="http://schemas.microsoft.com/office/drawing/2014/main" id="{A533C557-EAB9-A644-A91D-5D8749DF0882}"/>
              </a:ext>
            </a:extLst>
          </p:cNvPr>
          <p:cNvSpPr>
            <a:spLocks noGrp="1"/>
          </p:cNvSpPr>
          <p:nvPr>
            <p:ph type="body" sz="quarter" idx="16" hasCustomPrompt="1"/>
          </p:nvPr>
        </p:nvSpPr>
        <p:spPr>
          <a:xfrm>
            <a:off x="639015" y="3790144"/>
            <a:ext cx="5881764" cy="634242"/>
          </a:xfrm>
          <a:prstGeom prst="rect">
            <a:avLst/>
          </a:prstGeom>
        </p:spPr>
        <p:txBody>
          <a:bodyPr>
            <a:noAutofit/>
          </a:bodyPr>
          <a:lstStyle>
            <a:lvl1pPr marL="0" indent="0" algn="l">
              <a:buNone/>
              <a:defRPr sz="3600" b="1" i="0">
                <a:solidFill>
                  <a:schemeClr val="bg1"/>
                </a:solidFill>
                <a:latin typeface="+mn-lt"/>
              </a:defRPr>
            </a:lvl1pPr>
          </a:lstStyle>
          <a:p>
            <a:pPr lvl="0"/>
            <a:r>
              <a:rPr lang="en-US" dirty="0"/>
              <a:t>Follow Our Journey</a:t>
            </a:r>
          </a:p>
        </p:txBody>
      </p:sp>
      <p:pic>
        <p:nvPicPr>
          <p:cNvPr id="21" name="Picture 20">
            <a:extLst>
              <a:ext uri="{FF2B5EF4-FFF2-40B4-BE49-F238E27FC236}">
                <a16:creationId xmlns:a16="http://schemas.microsoft.com/office/drawing/2014/main" id="{ED8AB1AA-16D1-B600-B5BC-CFCEF003D9C6}"/>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65420" y="5916072"/>
            <a:ext cx="2054262" cy="457426"/>
          </a:xfrm>
          <a:prstGeom prst="rect">
            <a:avLst/>
          </a:prstGeom>
        </p:spPr>
      </p:pic>
      <p:pic>
        <p:nvPicPr>
          <p:cNvPr id="9" name="Picture 8">
            <a:extLst>
              <a:ext uri="{FF2B5EF4-FFF2-40B4-BE49-F238E27FC236}">
                <a16:creationId xmlns:a16="http://schemas.microsoft.com/office/drawing/2014/main" id="{3070DF7C-4D66-007C-C0F8-59C34562A2A3}"/>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8538735" y="50994"/>
            <a:ext cx="3196954" cy="2271519"/>
          </a:xfrm>
          <a:prstGeom prst="rect">
            <a:avLst/>
          </a:prstGeom>
        </p:spPr>
      </p:pic>
    </p:spTree>
    <p:extLst>
      <p:ext uri="{BB962C8B-B14F-4D97-AF65-F5344CB8AC3E}">
        <p14:creationId xmlns:p14="http://schemas.microsoft.com/office/powerpoint/2010/main" val="2667326139"/>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userDrawn="1">
  <p:cSld name="Master">
    <p:spTree>
      <p:nvGrpSpPr>
        <p:cNvPr id="1" name=""/>
        <p:cNvGrpSpPr/>
        <p:nvPr/>
      </p:nvGrpSpPr>
      <p:grpSpPr>
        <a:xfrm>
          <a:off x="0" y="0"/>
          <a:ext cx="0" cy="0"/>
          <a:chOff x="0" y="0"/>
          <a:chExt cx="0" cy="0"/>
        </a:xfrm>
      </p:grpSpPr>
      <p:sp>
        <p:nvSpPr>
          <p:cNvPr id="3" name="Text Placeholder 23">
            <a:extLst>
              <a:ext uri="{FF2B5EF4-FFF2-40B4-BE49-F238E27FC236}">
                <a16:creationId xmlns:a16="http://schemas.microsoft.com/office/drawing/2014/main" id="{770B68B2-B174-95DD-0F39-0B68D890419B}"/>
              </a:ext>
            </a:extLst>
          </p:cNvPr>
          <p:cNvSpPr>
            <a:spLocks noGrp="1"/>
          </p:cNvSpPr>
          <p:nvPr>
            <p:ph type="body" sz="quarter" idx="16" hasCustomPrompt="1"/>
          </p:nvPr>
        </p:nvSpPr>
        <p:spPr>
          <a:xfrm>
            <a:off x="-2" y="375841"/>
            <a:ext cx="12191999" cy="803654"/>
          </a:xfrm>
          <a:prstGeom prst="rect">
            <a:avLst/>
          </a:prstGeom>
        </p:spPr>
        <p:txBody>
          <a:bodyPr>
            <a:noAutofit/>
          </a:bodyPr>
          <a:lstStyle>
            <a:lvl1pPr marL="0" indent="0" algn="ctr">
              <a:buNone/>
              <a:defRPr sz="3600" b="1" i="0">
                <a:solidFill>
                  <a:srgbClr val="086575"/>
                </a:solidFill>
                <a:latin typeface="+mn-lt"/>
              </a:defRPr>
            </a:lvl1pPr>
          </a:lstStyle>
          <a:p>
            <a:pPr lvl="0"/>
            <a:r>
              <a:rPr lang="en-US" dirty="0"/>
              <a:t>Heading</a:t>
            </a:r>
          </a:p>
        </p:txBody>
      </p:sp>
    </p:spTree>
    <p:extLst>
      <p:ext uri="{BB962C8B-B14F-4D97-AF65-F5344CB8AC3E}">
        <p14:creationId xmlns:p14="http://schemas.microsoft.com/office/powerpoint/2010/main" val="1276898019"/>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userDrawn="1">
  <p:cSld name="1_Master">
    <p:spTree>
      <p:nvGrpSpPr>
        <p:cNvPr id="1" name=""/>
        <p:cNvGrpSpPr/>
        <p:nvPr/>
      </p:nvGrpSpPr>
      <p:grpSpPr>
        <a:xfrm>
          <a:off x="0" y="0"/>
          <a:ext cx="0" cy="0"/>
          <a:chOff x="0" y="0"/>
          <a:chExt cx="0" cy="0"/>
        </a:xfrm>
      </p:grpSpPr>
      <p:sp>
        <p:nvSpPr>
          <p:cNvPr id="4" name="Text Placeholder 17">
            <a:extLst>
              <a:ext uri="{FF2B5EF4-FFF2-40B4-BE49-F238E27FC236}">
                <a16:creationId xmlns:a16="http://schemas.microsoft.com/office/drawing/2014/main" id="{85581FDB-620D-A940-7570-FC4992DD078F}"/>
              </a:ext>
            </a:extLst>
          </p:cNvPr>
          <p:cNvSpPr>
            <a:spLocks noGrp="1"/>
          </p:cNvSpPr>
          <p:nvPr>
            <p:ph type="body" sz="quarter" idx="18" hasCustomPrompt="1"/>
          </p:nvPr>
        </p:nvSpPr>
        <p:spPr>
          <a:xfrm>
            <a:off x="798381" y="2045704"/>
            <a:ext cx="4203926" cy="3849918"/>
          </a:xfrm>
          <a:prstGeom prst="rect">
            <a:avLst/>
          </a:prstGeom>
        </p:spPr>
        <p:txBody>
          <a:bodyPr/>
          <a:lstStyle>
            <a:lvl1pPr algn="l">
              <a:buNone/>
              <a:defRPr sz="2400" b="0" i="0" spc="0">
                <a:solidFill>
                  <a:srgbClr val="086575"/>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Click to type…</a:t>
            </a:r>
            <a:endParaRPr lang="en-US" dirty="0"/>
          </a:p>
        </p:txBody>
      </p:sp>
      <p:sp>
        <p:nvSpPr>
          <p:cNvPr id="5" name="Text Placeholder 23">
            <a:extLst>
              <a:ext uri="{FF2B5EF4-FFF2-40B4-BE49-F238E27FC236}">
                <a16:creationId xmlns:a16="http://schemas.microsoft.com/office/drawing/2014/main" id="{285DDF02-6F1E-42FC-596B-7038DD05D8A8}"/>
              </a:ext>
            </a:extLst>
          </p:cNvPr>
          <p:cNvSpPr>
            <a:spLocks noGrp="1"/>
          </p:cNvSpPr>
          <p:nvPr>
            <p:ph type="body" sz="quarter" idx="16" hasCustomPrompt="1"/>
          </p:nvPr>
        </p:nvSpPr>
        <p:spPr>
          <a:xfrm>
            <a:off x="798382" y="761603"/>
            <a:ext cx="4203926" cy="803654"/>
          </a:xfrm>
          <a:prstGeom prst="rect">
            <a:avLst/>
          </a:prstGeom>
        </p:spPr>
        <p:txBody>
          <a:bodyPr>
            <a:noAutofit/>
          </a:bodyPr>
          <a:lstStyle>
            <a:lvl1pPr marL="0" indent="0" algn="l">
              <a:buNone/>
              <a:defRPr sz="3600" b="0" i="0">
                <a:solidFill>
                  <a:srgbClr val="086575"/>
                </a:solidFill>
                <a:latin typeface="+mn-lt"/>
              </a:defRPr>
            </a:lvl1pPr>
          </a:lstStyle>
          <a:p>
            <a:pPr lvl="0"/>
            <a:r>
              <a:rPr lang="en-US" dirty="0"/>
              <a:t>Heading</a:t>
            </a:r>
          </a:p>
        </p:txBody>
      </p:sp>
    </p:spTree>
    <p:extLst>
      <p:ext uri="{BB962C8B-B14F-4D97-AF65-F5344CB8AC3E}">
        <p14:creationId xmlns:p14="http://schemas.microsoft.com/office/powerpoint/2010/main" val="92035979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ntent Slide - Navy">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28A2B8D5-B1A8-DD47-B5C1-C990227310BE}"/>
              </a:ext>
            </a:extLst>
          </p:cNvPr>
          <p:cNvSpPr/>
          <p:nvPr userDrawn="1"/>
        </p:nvSpPr>
        <p:spPr>
          <a:xfrm flipV="1">
            <a:off x="0" y="-2"/>
            <a:ext cx="1378111" cy="6858002"/>
          </a:xfrm>
          <a:prstGeom prst="rect">
            <a:avLst/>
          </a:prstGeom>
          <a:solidFill>
            <a:srgbClr val="0946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 Placeholder 25">
            <a:extLst>
              <a:ext uri="{FF2B5EF4-FFF2-40B4-BE49-F238E27FC236}">
                <a16:creationId xmlns:a16="http://schemas.microsoft.com/office/drawing/2014/main" id="{B6FBFE60-B12C-7249-80E7-36657FB982C5}"/>
              </a:ext>
            </a:extLst>
          </p:cNvPr>
          <p:cNvSpPr>
            <a:spLocks noGrp="1"/>
          </p:cNvSpPr>
          <p:nvPr userDrawn="1">
            <p:ph type="body" sz="quarter" idx="15" hasCustomPrompt="1"/>
          </p:nvPr>
        </p:nvSpPr>
        <p:spPr>
          <a:xfrm>
            <a:off x="2267191" y="2545559"/>
            <a:ext cx="700387" cy="566443"/>
          </a:xfrm>
          <a:prstGeom prst="rect">
            <a:avLst/>
          </a:prstGeom>
          <a:noFill/>
        </p:spPr>
        <p:txBody>
          <a:bodyPr anchor="ctr">
            <a:noAutofit/>
          </a:bodyPr>
          <a:lstStyle>
            <a:lvl1pPr marL="0" indent="0" algn="ctr">
              <a:buNone/>
              <a:defRPr sz="3200" b="1" baseline="0">
                <a:solidFill>
                  <a:srgbClr val="60BA47"/>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a:t>01</a:t>
            </a:r>
          </a:p>
        </p:txBody>
      </p:sp>
      <p:sp>
        <p:nvSpPr>
          <p:cNvPr id="28" name="Text Placeholder 25">
            <a:extLst>
              <a:ext uri="{FF2B5EF4-FFF2-40B4-BE49-F238E27FC236}">
                <a16:creationId xmlns:a16="http://schemas.microsoft.com/office/drawing/2014/main" id="{AD37810F-17D1-864F-A250-E42663BBD06E}"/>
              </a:ext>
            </a:extLst>
          </p:cNvPr>
          <p:cNvSpPr>
            <a:spLocks noGrp="1"/>
          </p:cNvSpPr>
          <p:nvPr userDrawn="1">
            <p:ph type="body" sz="quarter" idx="14" hasCustomPrompt="1"/>
          </p:nvPr>
        </p:nvSpPr>
        <p:spPr>
          <a:xfrm>
            <a:off x="3102488" y="2545560"/>
            <a:ext cx="7646734" cy="566444"/>
          </a:xfrm>
          <a:prstGeom prst="rect">
            <a:avLst/>
          </a:prstGeom>
        </p:spPr>
        <p:txBody>
          <a:bodyPr anchor="ctr">
            <a:noAutofit/>
          </a:bodyPr>
          <a:lstStyle>
            <a:lvl1pPr marL="0" indent="0" algn="l">
              <a:lnSpc>
                <a:spcPct val="100000"/>
              </a:lnSpc>
              <a:spcBef>
                <a:spcPts val="0"/>
              </a:spcBef>
              <a:buNone/>
              <a:defRPr sz="2200" baseline="0">
                <a:solidFill>
                  <a:srgbClr val="09465E"/>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a:t>Main Body Text</a:t>
            </a:r>
          </a:p>
        </p:txBody>
      </p:sp>
      <p:sp>
        <p:nvSpPr>
          <p:cNvPr id="61" name="Text Placeholder 25">
            <a:extLst>
              <a:ext uri="{FF2B5EF4-FFF2-40B4-BE49-F238E27FC236}">
                <a16:creationId xmlns:a16="http://schemas.microsoft.com/office/drawing/2014/main" id="{F594FF25-E151-F942-926C-A77F810C7632}"/>
              </a:ext>
            </a:extLst>
          </p:cNvPr>
          <p:cNvSpPr>
            <a:spLocks noGrp="1"/>
          </p:cNvSpPr>
          <p:nvPr userDrawn="1">
            <p:ph type="body" sz="quarter" idx="29" hasCustomPrompt="1"/>
          </p:nvPr>
        </p:nvSpPr>
        <p:spPr>
          <a:xfrm>
            <a:off x="2267191" y="3123421"/>
            <a:ext cx="700387" cy="566443"/>
          </a:xfrm>
          <a:prstGeom prst="rect">
            <a:avLst/>
          </a:prstGeom>
          <a:noFill/>
        </p:spPr>
        <p:txBody>
          <a:bodyPr anchor="ctr">
            <a:noAutofit/>
          </a:bodyPr>
          <a:lstStyle>
            <a:lvl1pPr marL="0" indent="0" algn="ctr">
              <a:buNone/>
              <a:defRPr sz="3200" b="1" baseline="0">
                <a:solidFill>
                  <a:srgbClr val="60BA47"/>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a:t>02</a:t>
            </a:r>
          </a:p>
        </p:txBody>
      </p:sp>
      <p:sp>
        <p:nvSpPr>
          <p:cNvPr id="62" name="Text Placeholder 25">
            <a:extLst>
              <a:ext uri="{FF2B5EF4-FFF2-40B4-BE49-F238E27FC236}">
                <a16:creationId xmlns:a16="http://schemas.microsoft.com/office/drawing/2014/main" id="{B0153595-7226-A74D-958B-B36C1D689ACA}"/>
              </a:ext>
            </a:extLst>
          </p:cNvPr>
          <p:cNvSpPr>
            <a:spLocks noGrp="1"/>
          </p:cNvSpPr>
          <p:nvPr userDrawn="1">
            <p:ph type="body" sz="quarter" idx="30" hasCustomPrompt="1"/>
          </p:nvPr>
        </p:nvSpPr>
        <p:spPr>
          <a:xfrm>
            <a:off x="3102488" y="3123422"/>
            <a:ext cx="7646734" cy="566444"/>
          </a:xfrm>
          <a:prstGeom prst="rect">
            <a:avLst/>
          </a:prstGeom>
        </p:spPr>
        <p:txBody>
          <a:bodyPr anchor="ctr">
            <a:noAutofit/>
          </a:bodyPr>
          <a:lstStyle>
            <a:lvl1pPr marL="0" indent="0" algn="l">
              <a:lnSpc>
                <a:spcPct val="100000"/>
              </a:lnSpc>
              <a:spcBef>
                <a:spcPts val="0"/>
              </a:spcBef>
              <a:buNone/>
              <a:defRPr sz="2200" baseline="0">
                <a:solidFill>
                  <a:srgbClr val="09465E"/>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a:t>Main Body Text</a:t>
            </a:r>
          </a:p>
        </p:txBody>
      </p:sp>
      <p:sp>
        <p:nvSpPr>
          <p:cNvPr id="67" name="Text Placeholder 25">
            <a:extLst>
              <a:ext uri="{FF2B5EF4-FFF2-40B4-BE49-F238E27FC236}">
                <a16:creationId xmlns:a16="http://schemas.microsoft.com/office/drawing/2014/main" id="{65F53387-D10B-9540-985B-6B9A7DBDFE3E}"/>
              </a:ext>
            </a:extLst>
          </p:cNvPr>
          <p:cNvSpPr>
            <a:spLocks noGrp="1"/>
          </p:cNvSpPr>
          <p:nvPr userDrawn="1">
            <p:ph type="body" sz="quarter" idx="31" hasCustomPrompt="1"/>
          </p:nvPr>
        </p:nvSpPr>
        <p:spPr>
          <a:xfrm>
            <a:off x="2267191" y="3702490"/>
            <a:ext cx="700387" cy="566443"/>
          </a:xfrm>
          <a:prstGeom prst="rect">
            <a:avLst/>
          </a:prstGeom>
          <a:noFill/>
        </p:spPr>
        <p:txBody>
          <a:bodyPr anchor="ctr">
            <a:noAutofit/>
          </a:bodyPr>
          <a:lstStyle>
            <a:lvl1pPr marL="0" indent="0" algn="ctr">
              <a:buNone/>
              <a:defRPr sz="3200" b="1" baseline="0">
                <a:solidFill>
                  <a:srgbClr val="60BA47"/>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a:t>03</a:t>
            </a:r>
          </a:p>
        </p:txBody>
      </p:sp>
      <p:sp>
        <p:nvSpPr>
          <p:cNvPr id="68" name="Text Placeholder 25">
            <a:extLst>
              <a:ext uri="{FF2B5EF4-FFF2-40B4-BE49-F238E27FC236}">
                <a16:creationId xmlns:a16="http://schemas.microsoft.com/office/drawing/2014/main" id="{3AA738E2-5054-304B-9BFA-90BDCB3A9A28}"/>
              </a:ext>
            </a:extLst>
          </p:cNvPr>
          <p:cNvSpPr>
            <a:spLocks noGrp="1"/>
          </p:cNvSpPr>
          <p:nvPr userDrawn="1">
            <p:ph type="body" sz="quarter" idx="32" hasCustomPrompt="1"/>
          </p:nvPr>
        </p:nvSpPr>
        <p:spPr>
          <a:xfrm>
            <a:off x="3102488" y="3702491"/>
            <a:ext cx="7646734" cy="566444"/>
          </a:xfrm>
          <a:prstGeom prst="rect">
            <a:avLst/>
          </a:prstGeom>
        </p:spPr>
        <p:txBody>
          <a:bodyPr anchor="ctr">
            <a:noAutofit/>
          </a:bodyPr>
          <a:lstStyle>
            <a:lvl1pPr marL="0" indent="0" algn="l">
              <a:lnSpc>
                <a:spcPct val="100000"/>
              </a:lnSpc>
              <a:spcBef>
                <a:spcPts val="0"/>
              </a:spcBef>
              <a:buNone/>
              <a:defRPr sz="2200" baseline="0">
                <a:solidFill>
                  <a:srgbClr val="09465E"/>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a:t>Main Body Text</a:t>
            </a:r>
          </a:p>
        </p:txBody>
      </p:sp>
      <p:sp>
        <p:nvSpPr>
          <p:cNvPr id="69" name="Text Placeholder 25">
            <a:extLst>
              <a:ext uri="{FF2B5EF4-FFF2-40B4-BE49-F238E27FC236}">
                <a16:creationId xmlns:a16="http://schemas.microsoft.com/office/drawing/2014/main" id="{B58710FA-1994-8F4D-A2ED-3865386E0444}"/>
              </a:ext>
            </a:extLst>
          </p:cNvPr>
          <p:cNvSpPr>
            <a:spLocks noGrp="1"/>
          </p:cNvSpPr>
          <p:nvPr userDrawn="1">
            <p:ph type="body" sz="quarter" idx="33" hasCustomPrompt="1"/>
          </p:nvPr>
        </p:nvSpPr>
        <p:spPr>
          <a:xfrm>
            <a:off x="2267191" y="4284816"/>
            <a:ext cx="700387" cy="566443"/>
          </a:xfrm>
          <a:prstGeom prst="rect">
            <a:avLst/>
          </a:prstGeom>
          <a:noFill/>
        </p:spPr>
        <p:txBody>
          <a:bodyPr anchor="ctr">
            <a:noAutofit/>
          </a:bodyPr>
          <a:lstStyle>
            <a:lvl1pPr marL="0" indent="0" algn="ctr">
              <a:buNone/>
              <a:defRPr sz="3200" b="1" baseline="0">
                <a:solidFill>
                  <a:srgbClr val="60BA47"/>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a:t>04</a:t>
            </a:r>
          </a:p>
        </p:txBody>
      </p:sp>
      <p:sp>
        <p:nvSpPr>
          <p:cNvPr id="70" name="Text Placeholder 25">
            <a:extLst>
              <a:ext uri="{FF2B5EF4-FFF2-40B4-BE49-F238E27FC236}">
                <a16:creationId xmlns:a16="http://schemas.microsoft.com/office/drawing/2014/main" id="{E7C9F3DF-F2E3-5B4B-A293-519EBD892B38}"/>
              </a:ext>
            </a:extLst>
          </p:cNvPr>
          <p:cNvSpPr>
            <a:spLocks noGrp="1"/>
          </p:cNvSpPr>
          <p:nvPr userDrawn="1">
            <p:ph type="body" sz="quarter" idx="34" hasCustomPrompt="1"/>
          </p:nvPr>
        </p:nvSpPr>
        <p:spPr>
          <a:xfrm>
            <a:off x="3102488" y="4284817"/>
            <a:ext cx="7646734" cy="566444"/>
          </a:xfrm>
          <a:prstGeom prst="rect">
            <a:avLst/>
          </a:prstGeom>
        </p:spPr>
        <p:txBody>
          <a:bodyPr anchor="ctr">
            <a:noAutofit/>
          </a:bodyPr>
          <a:lstStyle>
            <a:lvl1pPr marL="0" indent="0" algn="l">
              <a:lnSpc>
                <a:spcPct val="100000"/>
              </a:lnSpc>
              <a:spcBef>
                <a:spcPts val="0"/>
              </a:spcBef>
              <a:buNone/>
              <a:defRPr sz="2200" baseline="0">
                <a:solidFill>
                  <a:srgbClr val="09465E"/>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a:t>Main Body Text</a:t>
            </a:r>
          </a:p>
        </p:txBody>
      </p:sp>
      <p:sp>
        <p:nvSpPr>
          <p:cNvPr id="71" name="Text Placeholder 25">
            <a:extLst>
              <a:ext uri="{FF2B5EF4-FFF2-40B4-BE49-F238E27FC236}">
                <a16:creationId xmlns:a16="http://schemas.microsoft.com/office/drawing/2014/main" id="{5FEF9E0F-CCB4-9D40-9083-F85963D2966A}"/>
              </a:ext>
            </a:extLst>
          </p:cNvPr>
          <p:cNvSpPr>
            <a:spLocks noGrp="1"/>
          </p:cNvSpPr>
          <p:nvPr userDrawn="1">
            <p:ph type="body" sz="quarter" idx="35" hasCustomPrompt="1"/>
          </p:nvPr>
        </p:nvSpPr>
        <p:spPr>
          <a:xfrm>
            <a:off x="2267191" y="4863915"/>
            <a:ext cx="700387" cy="566443"/>
          </a:xfrm>
          <a:prstGeom prst="rect">
            <a:avLst/>
          </a:prstGeom>
          <a:noFill/>
        </p:spPr>
        <p:txBody>
          <a:bodyPr anchor="ctr">
            <a:noAutofit/>
          </a:bodyPr>
          <a:lstStyle>
            <a:lvl1pPr marL="0" indent="0" algn="ctr">
              <a:buNone/>
              <a:defRPr sz="3200" b="1" baseline="0">
                <a:solidFill>
                  <a:srgbClr val="60BA47"/>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a:t>05</a:t>
            </a:r>
          </a:p>
        </p:txBody>
      </p:sp>
      <p:sp>
        <p:nvSpPr>
          <p:cNvPr id="72" name="Text Placeholder 25">
            <a:extLst>
              <a:ext uri="{FF2B5EF4-FFF2-40B4-BE49-F238E27FC236}">
                <a16:creationId xmlns:a16="http://schemas.microsoft.com/office/drawing/2014/main" id="{1972AA1F-15FA-A945-A4A7-7FF4400BA6A5}"/>
              </a:ext>
            </a:extLst>
          </p:cNvPr>
          <p:cNvSpPr>
            <a:spLocks noGrp="1"/>
          </p:cNvSpPr>
          <p:nvPr userDrawn="1">
            <p:ph type="body" sz="quarter" idx="36" hasCustomPrompt="1"/>
          </p:nvPr>
        </p:nvSpPr>
        <p:spPr>
          <a:xfrm>
            <a:off x="3102488" y="4863916"/>
            <a:ext cx="7646734" cy="566444"/>
          </a:xfrm>
          <a:prstGeom prst="rect">
            <a:avLst/>
          </a:prstGeom>
        </p:spPr>
        <p:txBody>
          <a:bodyPr anchor="ctr">
            <a:noAutofit/>
          </a:bodyPr>
          <a:lstStyle>
            <a:lvl1pPr marL="0" indent="0" algn="l">
              <a:lnSpc>
                <a:spcPct val="100000"/>
              </a:lnSpc>
              <a:spcBef>
                <a:spcPts val="0"/>
              </a:spcBef>
              <a:buNone/>
              <a:defRPr sz="2200" baseline="0">
                <a:solidFill>
                  <a:srgbClr val="09465E"/>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a:t>Main Body Text</a:t>
            </a:r>
          </a:p>
        </p:txBody>
      </p:sp>
      <p:sp>
        <p:nvSpPr>
          <p:cNvPr id="36" name="Rectangle 35">
            <a:extLst>
              <a:ext uri="{FF2B5EF4-FFF2-40B4-BE49-F238E27FC236}">
                <a16:creationId xmlns:a16="http://schemas.microsoft.com/office/drawing/2014/main" id="{27BC3113-E3C6-5349-8D68-5760D4A8C23B}"/>
              </a:ext>
            </a:extLst>
          </p:cNvPr>
          <p:cNvSpPr/>
          <p:nvPr userDrawn="1"/>
        </p:nvSpPr>
        <p:spPr>
          <a:xfrm>
            <a:off x="4388307" y="5855031"/>
            <a:ext cx="7016293" cy="615553"/>
          </a:xfrm>
          <a:prstGeom prst="rect">
            <a:avLst/>
          </a:prstGeom>
        </p:spPr>
        <p:txBody>
          <a:bodyPr wrap="square">
            <a:spAutoFit/>
          </a:bodyPr>
          <a:lstStyle/>
          <a:p>
            <a:pPr marL="0" marR="0" lvl="0" indent="0" algn="just" defTabSz="181904" rtl="0" eaLnBrk="1" fontAlgn="auto" latinLnBrk="0" hangingPunct="0">
              <a:lnSpc>
                <a:spcPct val="100000"/>
              </a:lnSpc>
              <a:spcBef>
                <a:spcPts val="0"/>
              </a:spcBef>
              <a:spcAft>
                <a:spcPts val="0"/>
              </a:spcAft>
              <a:buClrTx/>
              <a:buSzTx/>
              <a:buFontTx/>
              <a:buNone/>
              <a:tabLst/>
              <a:defRPr/>
            </a:pPr>
            <a:r>
              <a:rPr lang="en-US" sz="850" b="0" i="0">
                <a:solidFill>
                  <a:srgbClr val="09465E"/>
                </a:solidFill>
                <a:latin typeface="Calibri" panose="020F0502020204030204" pitchFamily="34" charset="0"/>
                <a:ea typeface="Open Sans" panose="020B0606030504020204" pitchFamily="34" charset="0"/>
                <a:cs typeface="Calibri" panose="020F0502020204030204" pitchFamily="34" charset="0"/>
              </a:rPr>
              <a:t>This project has been funded with support from the European Commission. The author is solely responsible for this publication (communication) and the Commission accepts no responsibility for any use may be made of the information contained therein. In compliance of the new GDPR framework, please note that the Partnership will only process your personal data in the sole interest and purpose of the project and without any prejudice to your rights.</a:t>
            </a:r>
          </a:p>
          <a:p>
            <a:pPr marL="0" marR="0" lvl="0" indent="0" algn="just" defTabSz="181904" rtl="0" eaLnBrk="1" fontAlgn="auto" latinLnBrk="0" hangingPunct="0">
              <a:lnSpc>
                <a:spcPct val="100000"/>
              </a:lnSpc>
              <a:spcBef>
                <a:spcPts val="0"/>
              </a:spcBef>
              <a:spcAft>
                <a:spcPts val="0"/>
              </a:spcAft>
              <a:buClrTx/>
              <a:buSzTx/>
              <a:buFontTx/>
              <a:buNone/>
              <a:tabLst/>
              <a:defRPr/>
            </a:pPr>
            <a:endParaRPr lang="en-US" sz="850" b="0" i="0">
              <a:solidFill>
                <a:srgbClr val="09465E"/>
              </a:solidFill>
              <a:latin typeface="Calibri" panose="020F0502020204030204" pitchFamily="34" charset="0"/>
              <a:ea typeface="Open Sans" panose="020B0606030504020204" pitchFamily="34" charset="0"/>
              <a:cs typeface="Calibri" panose="020F0502020204030204" pitchFamily="34" charset="0"/>
            </a:endParaRPr>
          </a:p>
        </p:txBody>
      </p:sp>
      <p:sp>
        <p:nvSpPr>
          <p:cNvPr id="3" name="Picture Placeholder 3">
            <a:extLst>
              <a:ext uri="{FF2B5EF4-FFF2-40B4-BE49-F238E27FC236}">
                <a16:creationId xmlns:a16="http://schemas.microsoft.com/office/drawing/2014/main" id="{EF376128-3D56-39EB-B878-881E313032D4}"/>
              </a:ext>
            </a:extLst>
          </p:cNvPr>
          <p:cNvSpPr>
            <a:spLocks noGrp="1"/>
          </p:cNvSpPr>
          <p:nvPr>
            <p:ph type="pic" sz="quarter" idx="11"/>
          </p:nvPr>
        </p:nvSpPr>
        <p:spPr>
          <a:xfrm>
            <a:off x="788894" y="340862"/>
            <a:ext cx="11403106" cy="1903699"/>
          </a:xfrm>
          <a:custGeom>
            <a:avLst/>
            <a:gdLst>
              <a:gd name="connsiteX0" fmla="*/ 0 w 10896612"/>
              <a:gd name="connsiteY0" fmla="*/ 0 h 16992612"/>
              <a:gd name="connsiteX1" fmla="*/ 10896612 w 10896612"/>
              <a:gd name="connsiteY1" fmla="*/ 0 h 16992612"/>
              <a:gd name="connsiteX2" fmla="*/ 10896612 w 10896612"/>
              <a:gd name="connsiteY2" fmla="*/ 16992612 h 16992612"/>
              <a:gd name="connsiteX3" fmla="*/ 0 w 10896612"/>
              <a:gd name="connsiteY3" fmla="*/ 16992612 h 16992612"/>
            </a:gdLst>
            <a:ahLst/>
            <a:cxnLst>
              <a:cxn ang="0">
                <a:pos x="connsiteX0" y="connsiteY0"/>
              </a:cxn>
              <a:cxn ang="0">
                <a:pos x="connsiteX1" y="connsiteY1"/>
              </a:cxn>
              <a:cxn ang="0">
                <a:pos x="connsiteX2" y="connsiteY2"/>
              </a:cxn>
              <a:cxn ang="0">
                <a:pos x="connsiteX3" y="connsiteY3"/>
              </a:cxn>
            </a:cxnLst>
            <a:rect l="l" t="t" r="r" b="b"/>
            <a:pathLst>
              <a:path w="10896612" h="16992612">
                <a:moveTo>
                  <a:pt x="0" y="0"/>
                </a:moveTo>
                <a:lnTo>
                  <a:pt x="10896612" y="0"/>
                </a:lnTo>
                <a:lnTo>
                  <a:pt x="10896612" y="16992612"/>
                </a:lnTo>
                <a:lnTo>
                  <a:pt x="0" y="16992612"/>
                </a:lnTo>
                <a:close/>
              </a:path>
            </a:pathLst>
          </a:custGeom>
          <a:solidFill>
            <a:schemeClr val="bg1">
              <a:lumMod val="75000"/>
            </a:schemeClr>
          </a:solidFill>
        </p:spPr>
        <p:txBody>
          <a:bodyPr wrap="square">
            <a:noAutofit/>
          </a:bodyPr>
          <a:lstStyle>
            <a:lvl1pPr marL="0" indent="0" algn="ctr">
              <a:buFontTx/>
              <a:buNone/>
              <a:defRPr sz="1727">
                <a:solidFill>
                  <a:srgbClr val="000000"/>
                </a:solidFill>
                <a:latin typeface="Calibri" panose="020F0502020204030204" pitchFamily="34" charset="0"/>
                <a:cs typeface="Calibri" panose="020F0502020204030204" pitchFamily="34" charset="0"/>
              </a:defRPr>
            </a:lvl1pPr>
          </a:lstStyle>
          <a:p>
            <a:endParaRPr lang="en-US"/>
          </a:p>
          <a:p>
            <a:r>
              <a:rPr lang="en-US"/>
              <a:t>Drag Your Image Here</a:t>
            </a:r>
          </a:p>
        </p:txBody>
      </p:sp>
      <p:pic>
        <p:nvPicPr>
          <p:cNvPr id="4" name="Picture 3">
            <a:extLst>
              <a:ext uri="{FF2B5EF4-FFF2-40B4-BE49-F238E27FC236}">
                <a16:creationId xmlns:a16="http://schemas.microsoft.com/office/drawing/2014/main" id="{D704BAEF-03F0-744A-90FB-0A1EF03B5F62}"/>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303050" y="5867924"/>
            <a:ext cx="2054262" cy="457426"/>
          </a:xfrm>
          <a:prstGeom prst="rect">
            <a:avLst/>
          </a:prstGeom>
        </p:spPr>
      </p:pic>
      <p:cxnSp>
        <p:nvCxnSpPr>
          <p:cNvPr id="11" name="Straight Connector 10">
            <a:extLst>
              <a:ext uri="{FF2B5EF4-FFF2-40B4-BE49-F238E27FC236}">
                <a16:creationId xmlns:a16="http://schemas.microsoft.com/office/drawing/2014/main" id="{4344D256-A31B-BC2F-4B9A-43E1183BF608}"/>
              </a:ext>
            </a:extLst>
          </p:cNvPr>
          <p:cNvCxnSpPr>
            <a:cxnSpLocks/>
          </p:cNvCxnSpPr>
          <p:nvPr userDrawn="1"/>
        </p:nvCxnSpPr>
        <p:spPr>
          <a:xfrm flipV="1">
            <a:off x="2156224" y="3114739"/>
            <a:ext cx="8867227" cy="14543"/>
          </a:xfrm>
          <a:prstGeom prst="line">
            <a:avLst/>
          </a:prstGeom>
          <a:ln w="19050">
            <a:solidFill>
              <a:srgbClr val="60BA47"/>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937184EE-77EA-7EB6-556C-9284576B774E}"/>
              </a:ext>
            </a:extLst>
          </p:cNvPr>
          <p:cNvCxnSpPr>
            <a:cxnSpLocks/>
          </p:cNvCxnSpPr>
          <p:nvPr userDrawn="1"/>
        </p:nvCxnSpPr>
        <p:spPr>
          <a:xfrm flipV="1">
            <a:off x="2156224" y="3692562"/>
            <a:ext cx="8867227" cy="14543"/>
          </a:xfrm>
          <a:prstGeom prst="line">
            <a:avLst/>
          </a:prstGeom>
          <a:ln w="19050">
            <a:solidFill>
              <a:srgbClr val="60BA47"/>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3E695D3F-90BB-714D-905E-359A8A6F977A}"/>
              </a:ext>
            </a:extLst>
          </p:cNvPr>
          <p:cNvCxnSpPr>
            <a:cxnSpLocks/>
          </p:cNvCxnSpPr>
          <p:nvPr userDrawn="1"/>
        </p:nvCxnSpPr>
        <p:spPr>
          <a:xfrm flipV="1">
            <a:off x="2156224" y="4270385"/>
            <a:ext cx="8867227" cy="14543"/>
          </a:xfrm>
          <a:prstGeom prst="line">
            <a:avLst/>
          </a:prstGeom>
          <a:ln w="19050">
            <a:solidFill>
              <a:srgbClr val="60BA47"/>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030A6276-CB75-B53D-5CED-F7679BCF3899}"/>
              </a:ext>
            </a:extLst>
          </p:cNvPr>
          <p:cNvCxnSpPr>
            <a:cxnSpLocks/>
          </p:cNvCxnSpPr>
          <p:nvPr userDrawn="1"/>
        </p:nvCxnSpPr>
        <p:spPr>
          <a:xfrm flipV="1">
            <a:off x="2156224" y="4848208"/>
            <a:ext cx="8867227" cy="14543"/>
          </a:xfrm>
          <a:prstGeom prst="line">
            <a:avLst/>
          </a:prstGeom>
          <a:ln w="19050">
            <a:solidFill>
              <a:srgbClr val="60BA47"/>
            </a:solidFill>
          </a:ln>
        </p:spPr>
        <p:style>
          <a:lnRef idx="1">
            <a:schemeClr val="accent1"/>
          </a:lnRef>
          <a:fillRef idx="0">
            <a:schemeClr val="accent1"/>
          </a:fillRef>
          <a:effectRef idx="0">
            <a:schemeClr val="accent1"/>
          </a:effectRef>
          <a:fontRef idx="minor">
            <a:schemeClr val="tx1"/>
          </a:fontRef>
        </p:style>
      </p:cxnSp>
      <p:sp>
        <p:nvSpPr>
          <p:cNvPr id="2" name="Freeform 1">
            <a:extLst>
              <a:ext uri="{FF2B5EF4-FFF2-40B4-BE49-F238E27FC236}">
                <a16:creationId xmlns:a16="http://schemas.microsoft.com/office/drawing/2014/main" id="{8D6DEE65-4255-40E0-1424-3FAEA4533AF2}"/>
              </a:ext>
            </a:extLst>
          </p:cNvPr>
          <p:cNvSpPr/>
          <p:nvPr userDrawn="1"/>
        </p:nvSpPr>
        <p:spPr>
          <a:xfrm rot="9654881">
            <a:off x="-1705571" y="2672583"/>
            <a:ext cx="3411143" cy="4717638"/>
          </a:xfrm>
          <a:custGeom>
            <a:avLst/>
            <a:gdLst>
              <a:gd name="connsiteX0" fmla="*/ 2995421 w 3411143"/>
              <a:gd name="connsiteY0" fmla="*/ 4533254 h 4717638"/>
              <a:gd name="connsiteX1" fmla="*/ 3013438 w 3411143"/>
              <a:gd name="connsiteY1" fmla="*/ 4708644 h 4717638"/>
              <a:gd name="connsiteX2" fmla="*/ 2914342 w 3411143"/>
              <a:gd name="connsiteY2" fmla="*/ 4717638 h 4717638"/>
              <a:gd name="connsiteX3" fmla="*/ 2909835 w 3411143"/>
              <a:gd name="connsiteY3" fmla="*/ 4717638 h 4717638"/>
              <a:gd name="connsiteX4" fmla="*/ 2896324 w 3411143"/>
              <a:gd name="connsiteY4" fmla="*/ 4717638 h 4717638"/>
              <a:gd name="connsiteX5" fmla="*/ 2878307 w 3411143"/>
              <a:gd name="connsiteY5" fmla="*/ 4717638 h 4717638"/>
              <a:gd name="connsiteX6" fmla="*/ 2801730 w 3411143"/>
              <a:gd name="connsiteY6" fmla="*/ 4713141 h 4717638"/>
              <a:gd name="connsiteX7" fmla="*/ 2815245 w 3411143"/>
              <a:gd name="connsiteY7" fmla="*/ 4537751 h 4717638"/>
              <a:gd name="connsiteX8" fmla="*/ 2878307 w 3411143"/>
              <a:gd name="connsiteY8" fmla="*/ 4537751 h 4717638"/>
              <a:gd name="connsiteX9" fmla="*/ 2896324 w 3411143"/>
              <a:gd name="connsiteY9" fmla="*/ 4537751 h 4717638"/>
              <a:gd name="connsiteX10" fmla="*/ 2909835 w 3411143"/>
              <a:gd name="connsiteY10" fmla="*/ 4537751 h 4717638"/>
              <a:gd name="connsiteX11" fmla="*/ 2914342 w 3411143"/>
              <a:gd name="connsiteY11" fmla="*/ 4537751 h 4717638"/>
              <a:gd name="connsiteX12" fmla="*/ 2995421 w 3411143"/>
              <a:gd name="connsiteY12" fmla="*/ 4533254 h 4717638"/>
              <a:gd name="connsiteX13" fmla="*/ 1229700 w 3411143"/>
              <a:gd name="connsiteY13" fmla="*/ 4362357 h 4717638"/>
              <a:gd name="connsiteX14" fmla="*/ 1319788 w 3411143"/>
              <a:gd name="connsiteY14" fmla="*/ 4434313 h 4717638"/>
              <a:gd name="connsiteX15" fmla="*/ 1247718 w 3411143"/>
              <a:gd name="connsiteY15" fmla="*/ 4542249 h 4717638"/>
              <a:gd name="connsiteX16" fmla="*/ 1139613 w 3411143"/>
              <a:gd name="connsiteY16" fmla="*/ 4452303 h 4717638"/>
              <a:gd name="connsiteX17" fmla="*/ 1923376 w 3411143"/>
              <a:gd name="connsiteY17" fmla="*/ 4285903 h 4717638"/>
              <a:gd name="connsiteX18" fmla="*/ 2112561 w 3411143"/>
              <a:gd name="connsiteY18" fmla="*/ 4371351 h 4717638"/>
              <a:gd name="connsiteX19" fmla="*/ 2063010 w 3411143"/>
              <a:gd name="connsiteY19" fmla="*/ 4533254 h 4717638"/>
              <a:gd name="connsiteX20" fmla="*/ 1833288 w 3411143"/>
              <a:gd name="connsiteY20" fmla="*/ 4429816 h 4717638"/>
              <a:gd name="connsiteX21" fmla="*/ 2387326 w 3411143"/>
              <a:gd name="connsiteY21" fmla="*/ 4173470 h 4717638"/>
              <a:gd name="connsiteX22" fmla="*/ 2689122 w 3411143"/>
              <a:gd name="connsiteY22" fmla="*/ 4231935 h 4717638"/>
              <a:gd name="connsiteX23" fmla="*/ 2666598 w 3411143"/>
              <a:gd name="connsiteY23" fmla="*/ 4528752 h 4717638"/>
              <a:gd name="connsiteX24" fmla="*/ 2297238 w 3411143"/>
              <a:gd name="connsiteY24" fmla="*/ 4456800 h 4717638"/>
              <a:gd name="connsiteX25" fmla="*/ 3411143 w 3411143"/>
              <a:gd name="connsiteY25" fmla="*/ 4121685 h 4717638"/>
              <a:gd name="connsiteX26" fmla="*/ 3411143 w 3411143"/>
              <a:gd name="connsiteY26" fmla="*/ 4436662 h 4717638"/>
              <a:gd name="connsiteX27" fmla="*/ 3290878 w 3411143"/>
              <a:gd name="connsiteY27" fmla="*/ 4470503 h 4717638"/>
              <a:gd name="connsiteX28" fmla="*/ 3144063 w 3411143"/>
              <a:gd name="connsiteY28" fmla="*/ 4501773 h 4717638"/>
              <a:gd name="connsiteX29" fmla="*/ 3103526 w 3411143"/>
              <a:gd name="connsiteY29" fmla="*/ 4204951 h 4717638"/>
              <a:gd name="connsiteX30" fmla="*/ 3346762 w 3411143"/>
              <a:gd name="connsiteY30" fmla="*/ 4145363 h 4717638"/>
              <a:gd name="connsiteX31" fmla="*/ 1274744 w 3411143"/>
              <a:gd name="connsiteY31" fmla="*/ 3921622 h 4717638"/>
              <a:gd name="connsiteX32" fmla="*/ 1396361 w 3411143"/>
              <a:gd name="connsiteY32" fmla="*/ 4052043 h 4717638"/>
              <a:gd name="connsiteX33" fmla="*/ 1261229 w 3411143"/>
              <a:gd name="connsiteY33" fmla="*/ 4209449 h 4717638"/>
              <a:gd name="connsiteX34" fmla="*/ 1112586 w 3411143"/>
              <a:gd name="connsiteY34" fmla="*/ 4052043 h 4717638"/>
              <a:gd name="connsiteX35" fmla="*/ 1761218 w 3411143"/>
              <a:gd name="connsiteY35" fmla="*/ 3831676 h 4717638"/>
              <a:gd name="connsiteX36" fmla="*/ 1918870 w 3411143"/>
              <a:gd name="connsiteY36" fmla="*/ 3948606 h 4717638"/>
              <a:gd name="connsiteX37" fmla="*/ 1761218 w 3411143"/>
              <a:gd name="connsiteY37" fmla="*/ 4200454 h 4717638"/>
              <a:gd name="connsiteX38" fmla="*/ 1567527 w 3411143"/>
              <a:gd name="connsiteY38" fmla="*/ 4056541 h 4717638"/>
              <a:gd name="connsiteX39" fmla="*/ 2486422 w 3411143"/>
              <a:gd name="connsiteY39" fmla="*/ 3764217 h 4717638"/>
              <a:gd name="connsiteX40" fmla="*/ 2851280 w 3411143"/>
              <a:gd name="connsiteY40" fmla="*/ 3818184 h 4717638"/>
              <a:gd name="connsiteX41" fmla="*/ 2986412 w 3411143"/>
              <a:gd name="connsiteY41" fmla="*/ 3809189 h 4717638"/>
              <a:gd name="connsiteX42" fmla="*/ 3031456 w 3411143"/>
              <a:gd name="connsiteY42" fmla="*/ 4115005 h 4717638"/>
              <a:gd name="connsiteX43" fmla="*/ 2900826 w 3411143"/>
              <a:gd name="connsiteY43" fmla="*/ 4124000 h 4717638"/>
              <a:gd name="connsiteX44" fmla="*/ 2896324 w 3411143"/>
              <a:gd name="connsiteY44" fmla="*/ 4124000 h 4717638"/>
              <a:gd name="connsiteX45" fmla="*/ 2878307 w 3411143"/>
              <a:gd name="connsiteY45" fmla="*/ 4124000 h 4717638"/>
              <a:gd name="connsiteX46" fmla="*/ 2851280 w 3411143"/>
              <a:gd name="connsiteY46" fmla="*/ 4124000 h 4717638"/>
              <a:gd name="connsiteX47" fmla="*/ 2396335 w 3411143"/>
              <a:gd name="connsiteY47" fmla="*/ 4056541 h 4717638"/>
              <a:gd name="connsiteX48" fmla="*/ 3387300 w 3411143"/>
              <a:gd name="connsiteY48" fmla="*/ 3741730 h 4717638"/>
              <a:gd name="connsiteX49" fmla="*/ 3411143 w 3411143"/>
              <a:gd name="connsiteY49" fmla="*/ 3793873 h 4717638"/>
              <a:gd name="connsiteX50" fmla="*/ 3411143 w 3411143"/>
              <a:gd name="connsiteY50" fmla="*/ 3977193 h 4717638"/>
              <a:gd name="connsiteX51" fmla="*/ 3313543 w 3411143"/>
              <a:gd name="connsiteY51" fmla="*/ 4016627 h 4717638"/>
              <a:gd name="connsiteX52" fmla="*/ 3135054 w 3411143"/>
              <a:gd name="connsiteY52" fmla="*/ 4061038 h 4717638"/>
              <a:gd name="connsiteX53" fmla="*/ 3103526 w 3411143"/>
              <a:gd name="connsiteY53" fmla="*/ 3827179 h 4717638"/>
              <a:gd name="connsiteX54" fmla="*/ 3387300 w 3411143"/>
              <a:gd name="connsiteY54" fmla="*/ 3741730 h 4717638"/>
              <a:gd name="connsiteX55" fmla="*/ 2184631 w 3411143"/>
              <a:gd name="connsiteY55" fmla="*/ 3633795 h 4717638"/>
              <a:gd name="connsiteX56" fmla="*/ 2427868 w 3411143"/>
              <a:gd name="connsiteY56" fmla="*/ 3746227 h 4717638"/>
              <a:gd name="connsiteX57" fmla="*/ 2337780 w 3411143"/>
              <a:gd name="connsiteY57" fmla="*/ 4038551 h 4717638"/>
              <a:gd name="connsiteX58" fmla="*/ 2022473 w 3411143"/>
              <a:gd name="connsiteY58" fmla="*/ 3894638 h 4717638"/>
              <a:gd name="connsiteX59" fmla="*/ 639623 w 3411143"/>
              <a:gd name="connsiteY59" fmla="*/ 3552848 h 4717638"/>
              <a:gd name="connsiteX60" fmla="*/ 675658 w 3411143"/>
              <a:gd name="connsiteY60" fmla="*/ 3660779 h 4717638"/>
              <a:gd name="connsiteX61" fmla="*/ 558544 w 3411143"/>
              <a:gd name="connsiteY61" fmla="*/ 3714746 h 4717638"/>
              <a:gd name="connsiteX62" fmla="*/ 518007 w 3411143"/>
              <a:gd name="connsiteY62" fmla="*/ 3579832 h 4717638"/>
              <a:gd name="connsiteX63" fmla="*/ 2026975 w 3411143"/>
              <a:gd name="connsiteY63" fmla="*/ 3521367 h 4717638"/>
              <a:gd name="connsiteX64" fmla="*/ 2135080 w 3411143"/>
              <a:gd name="connsiteY64" fmla="*/ 3602314 h 4717638"/>
              <a:gd name="connsiteX65" fmla="*/ 1972922 w 3411143"/>
              <a:gd name="connsiteY65" fmla="*/ 3863157 h 4717638"/>
              <a:gd name="connsiteX66" fmla="*/ 1828782 w 3411143"/>
              <a:gd name="connsiteY66" fmla="*/ 3755222 h 4717638"/>
              <a:gd name="connsiteX67" fmla="*/ 1779236 w 3411143"/>
              <a:gd name="connsiteY67" fmla="*/ 3431421 h 4717638"/>
              <a:gd name="connsiteX68" fmla="*/ 1900852 w 3411143"/>
              <a:gd name="connsiteY68" fmla="*/ 3561843 h 4717638"/>
              <a:gd name="connsiteX69" fmla="*/ 1702659 w 3411143"/>
              <a:gd name="connsiteY69" fmla="*/ 3795698 h 4717638"/>
              <a:gd name="connsiteX70" fmla="*/ 1540501 w 3411143"/>
              <a:gd name="connsiteY70" fmla="*/ 3624800 h 4717638"/>
              <a:gd name="connsiteX71" fmla="*/ 2671105 w 3411143"/>
              <a:gd name="connsiteY71" fmla="*/ 3377454 h 4717638"/>
              <a:gd name="connsiteX72" fmla="*/ 2824254 w 3411143"/>
              <a:gd name="connsiteY72" fmla="*/ 3399940 h 4717638"/>
              <a:gd name="connsiteX73" fmla="*/ 2873800 w 3411143"/>
              <a:gd name="connsiteY73" fmla="*/ 3399940 h 4717638"/>
              <a:gd name="connsiteX74" fmla="*/ 2896324 w 3411143"/>
              <a:gd name="connsiteY74" fmla="*/ 3566340 h 4717638"/>
              <a:gd name="connsiteX75" fmla="*/ 2900826 w 3411143"/>
              <a:gd name="connsiteY75" fmla="*/ 3584325 h 4717638"/>
              <a:gd name="connsiteX76" fmla="*/ 2824254 w 3411143"/>
              <a:gd name="connsiteY76" fmla="*/ 3588827 h 4717638"/>
              <a:gd name="connsiteX77" fmla="*/ 2617052 w 3411143"/>
              <a:gd name="connsiteY77" fmla="*/ 3557346 h 4717638"/>
              <a:gd name="connsiteX78" fmla="*/ 2621554 w 3411143"/>
              <a:gd name="connsiteY78" fmla="*/ 3543854 h 4717638"/>
              <a:gd name="connsiteX79" fmla="*/ 3243160 w 3411143"/>
              <a:gd name="connsiteY79" fmla="*/ 3332481 h 4717638"/>
              <a:gd name="connsiteX80" fmla="*/ 3369282 w 3411143"/>
              <a:gd name="connsiteY80" fmla="*/ 3602314 h 4717638"/>
              <a:gd name="connsiteX81" fmla="*/ 3035958 w 3411143"/>
              <a:gd name="connsiteY81" fmla="*/ 3705752 h 4717638"/>
              <a:gd name="connsiteX82" fmla="*/ 3031456 w 3411143"/>
              <a:gd name="connsiteY82" fmla="*/ 3678768 h 4717638"/>
              <a:gd name="connsiteX83" fmla="*/ 2995421 w 3411143"/>
              <a:gd name="connsiteY83" fmla="*/ 3408935 h 4717638"/>
              <a:gd name="connsiteX84" fmla="*/ 3243160 w 3411143"/>
              <a:gd name="connsiteY84" fmla="*/ 3332481 h 4717638"/>
              <a:gd name="connsiteX85" fmla="*/ 2391833 w 3411143"/>
              <a:gd name="connsiteY85" fmla="*/ 3296503 h 4717638"/>
              <a:gd name="connsiteX86" fmla="*/ 2540475 w 3411143"/>
              <a:gd name="connsiteY86" fmla="*/ 3368459 h 4717638"/>
              <a:gd name="connsiteX87" fmla="*/ 2459396 w 3411143"/>
              <a:gd name="connsiteY87" fmla="*/ 3633795 h 4717638"/>
              <a:gd name="connsiteX88" fmla="*/ 2454894 w 3411143"/>
              <a:gd name="connsiteY88" fmla="*/ 3651784 h 4717638"/>
              <a:gd name="connsiteX89" fmla="*/ 2234177 w 3411143"/>
              <a:gd name="connsiteY89" fmla="*/ 3548351 h 4717638"/>
              <a:gd name="connsiteX90" fmla="*/ 3411143 w 3411143"/>
              <a:gd name="connsiteY90" fmla="*/ 3219361 h 4717638"/>
              <a:gd name="connsiteX91" fmla="*/ 3411143 w 3411143"/>
              <a:gd name="connsiteY91" fmla="*/ 3493594 h 4717638"/>
              <a:gd name="connsiteX92" fmla="*/ 3409824 w 3411143"/>
              <a:gd name="connsiteY92" fmla="*/ 3494384 h 4717638"/>
              <a:gd name="connsiteX93" fmla="*/ 3315230 w 3411143"/>
              <a:gd name="connsiteY93" fmla="*/ 3292005 h 4717638"/>
              <a:gd name="connsiteX94" fmla="*/ 3393495 w 3411143"/>
              <a:gd name="connsiteY94" fmla="*/ 3235789 h 4717638"/>
              <a:gd name="connsiteX95" fmla="*/ 2162106 w 3411143"/>
              <a:gd name="connsiteY95" fmla="*/ 3103119 h 4717638"/>
              <a:gd name="connsiteX96" fmla="*/ 2234177 w 3411143"/>
              <a:gd name="connsiteY96" fmla="*/ 3179573 h 4717638"/>
              <a:gd name="connsiteX97" fmla="*/ 2067517 w 3411143"/>
              <a:gd name="connsiteY97" fmla="*/ 3377454 h 4717638"/>
              <a:gd name="connsiteX98" fmla="*/ 2044992 w 3411143"/>
              <a:gd name="connsiteY98" fmla="*/ 3404438 h 4717638"/>
              <a:gd name="connsiteX99" fmla="*/ 1932385 w 3411143"/>
              <a:gd name="connsiteY99" fmla="*/ 3287508 h 4717638"/>
              <a:gd name="connsiteX100" fmla="*/ 1959411 w 3411143"/>
              <a:gd name="connsiteY100" fmla="*/ 3265022 h 4717638"/>
              <a:gd name="connsiteX101" fmla="*/ 1247718 w 3411143"/>
              <a:gd name="connsiteY101" fmla="*/ 3098622 h 4717638"/>
              <a:gd name="connsiteX102" fmla="*/ 1499964 w 3411143"/>
              <a:gd name="connsiteY102" fmla="*/ 3557346 h 4717638"/>
              <a:gd name="connsiteX103" fmla="*/ 1265736 w 3411143"/>
              <a:gd name="connsiteY103" fmla="*/ 3741730 h 4717638"/>
              <a:gd name="connsiteX104" fmla="*/ 963939 w 3411143"/>
              <a:gd name="connsiteY104" fmla="*/ 3193065 h 4717638"/>
              <a:gd name="connsiteX105" fmla="*/ 1630589 w 3411143"/>
              <a:gd name="connsiteY105" fmla="*/ 2968200 h 4717638"/>
              <a:gd name="connsiteX106" fmla="*/ 1815271 w 3411143"/>
              <a:gd name="connsiteY106" fmla="*/ 3301000 h 4717638"/>
              <a:gd name="connsiteX107" fmla="*/ 1576536 w 3411143"/>
              <a:gd name="connsiteY107" fmla="*/ 3494384 h 4717638"/>
              <a:gd name="connsiteX108" fmla="*/ 1342308 w 3411143"/>
              <a:gd name="connsiteY108" fmla="*/ 3067141 h 4717638"/>
              <a:gd name="connsiteX109" fmla="*/ 797279 w 3411143"/>
              <a:gd name="connsiteY109" fmla="*/ 2869260 h 4717638"/>
              <a:gd name="connsiteX110" fmla="*/ 846825 w 3411143"/>
              <a:gd name="connsiteY110" fmla="*/ 3098622 h 4717638"/>
              <a:gd name="connsiteX111" fmla="*/ 648632 w 3411143"/>
              <a:gd name="connsiteY111" fmla="*/ 3161584 h 4717638"/>
              <a:gd name="connsiteX112" fmla="*/ 590077 w 3411143"/>
              <a:gd name="connsiteY112" fmla="*/ 2887249 h 4717638"/>
              <a:gd name="connsiteX113" fmla="*/ 2004455 w 3411143"/>
              <a:gd name="connsiteY113" fmla="*/ 2842276 h 4717638"/>
              <a:gd name="connsiteX114" fmla="*/ 2121569 w 3411143"/>
              <a:gd name="connsiteY114" fmla="*/ 3058146 h 4717638"/>
              <a:gd name="connsiteX115" fmla="*/ 1918870 w 3411143"/>
              <a:gd name="connsiteY115" fmla="*/ 3220049 h 4717638"/>
              <a:gd name="connsiteX116" fmla="*/ 1891843 w 3411143"/>
              <a:gd name="connsiteY116" fmla="*/ 3242535 h 4717638"/>
              <a:gd name="connsiteX117" fmla="*/ 1720677 w 3411143"/>
              <a:gd name="connsiteY117" fmla="*/ 2936719 h 4717638"/>
              <a:gd name="connsiteX118" fmla="*/ 1373841 w 3411143"/>
              <a:gd name="connsiteY118" fmla="*/ 2711854 h 4717638"/>
              <a:gd name="connsiteX119" fmla="*/ 1423387 w 3411143"/>
              <a:gd name="connsiteY119" fmla="*/ 2945714 h 4717638"/>
              <a:gd name="connsiteX120" fmla="*/ 1135106 w 3411143"/>
              <a:gd name="connsiteY120" fmla="*/ 3044654 h 4717638"/>
              <a:gd name="connsiteX121" fmla="*/ 1067543 w 3411143"/>
              <a:gd name="connsiteY121" fmla="*/ 2743335 h 4717638"/>
              <a:gd name="connsiteX122" fmla="*/ 1878332 w 3411143"/>
              <a:gd name="connsiteY122" fmla="*/ 2657887 h 4717638"/>
              <a:gd name="connsiteX123" fmla="*/ 1909861 w 3411143"/>
              <a:gd name="connsiteY123" fmla="*/ 2801800 h 4717638"/>
              <a:gd name="connsiteX124" fmla="*/ 1630589 w 3411143"/>
              <a:gd name="connsiteY124" fmla="*/ 2896243 h 4717638"/>
              <a:gd name="connsiteX125" fmla="*/ 1585545 w 3411143"/>
              <a:gd name="connsiteY125" fmla="*/ 2684871 h 4717638"/>
              <a:gd name="connsiteX126" fmla="*/ 1594554 w 3411143"/>
              <a:gd name="connsiteY126" fmla="*/ 2684871 h 4717638"/>
              <a:gd name="connsiteX127" fmla="*/ 0 w 3411143"/>
              <a:gd name="connsiteY127" fmla="*/ 2460011 h 4717638"/>
              <a:gd name="connsiteX128" fmla="*/ 126123 w 3411143"/>
              <a:gd name="connsiteY128" fmla="*/ 2469005 h 4717638"/>
              <a:gd name="connsiteX129" fmla="*/ 130630 w 3411143"/>
              <a:gd name="connsiteY129" fmla="*/ 2585935 h 4717638"/>
              <a:gd name="connsiteX130" fmla="*/ 4507 w 3411143"/>
              <a:gd name="connsiteY130" fmla="*/ 2599427 h 4717638"/>
              <a:gd name="connsiteX131" fmla="*/ 0 w 3411143"/>
              <a:gd name="connsiteY131" fmla="*/ 2460011 h 4717638"/>
              <a:gd name="connsiteX132" fmla="*/ 1662122 w 3411143"/>
              <a:gd name="connsiteY132" fmla="*/ 2388054 h 4717638"/>
              <a:gd name="connsiteX133" fmla="*/ 1954905 w 3411143"/>
              <a:gd name="connsiteY133" fmla="*/ 2428530 h 4717638"/>
              <a:gd name="connsiteX134" fmla="*/ 1950403 w 3411143"/>
              <a:gd name="connsiteY134" fmla="*/ 2522973 h 4717638"/>
              <a:gd name="connsiteX135" fmla="*/ 1950403 w 3411143"/>
              <a:gd name="connsiteY135" fmla="*/ 2576940 h 4717638"/>
              <a:gd name="connsiteX136" fmla="*/ 1666624 w 3411143"/>
              <a:gd name="connsiteY136" fmla="*/ 2603924 h 4717638"/>
              <a:gd name="connsiteX137" fmla="*/ 1657615 w 3411143"/>
              <a:gd name="connsiteY137" fmla="*/ 2608421 h 4717638"/>
              <a:gd name="connsiteX138" fmla="*/ 1653113 w 3411143"/>
              <a:gd name="connsiteY138" fmla="*/ 2527470 h 4717638"/>
              <a:gd name="connsiteX139" fmla="*/ 1662122 w 3411143"/>
              <a:gd name="connsiteY139" fmla="*/ 2388054 h 4717638"/>
              <a:gd name="connsiteX140" fmla="*/ 1261229 w 3411143"/>
              <a:gd name="connsiteY140" fmla="*/ 2325092 h 4717638"/>
              <a:gd name="connsiteX141" fmla="*/ 1563025 w 3411143"/>
              <a:gd name="connsiteY141" fmla="*/ 2370065 h 4717638"/>
              <a:gd name="connsiteX142" fmla="*/ 1554016 w 3411143"/>
              <a:gd name="connsiteY142" fmla="*/ 2522973 h 4717638"/>
              <a:gd name="connsiteX143" fmla="*/ 1558519 w 3411143"/>
              <a:gd name="connsiteY143" fmla="*/ 2617411 h 4717638"/>
              <a:gd name="connsiteX144" fmla="*/ 1252220 w 3411143"/>
              <a:gd name="connsiteY144" fmla="*/ 2644400 h 4717638"/>
              <a:gd name="connsiteX145" fmla="*/ 1247718 w 3411143"/>
              <a:gd name="connsiteY145" fmla="*/ 2522973 h 4717638"/>
              <a:gd name="connsiteX146" fmla="*/ 1261229 w 3411143"/>
              <a:gd name="connsiteY146" fmla="*/ 2325092 h 4717638"/>
              <a:gd name="connsiteX147" fmla="*/ 869349 w 3411143"/>
              <a:gd name="connsiteY147" fmla="*/ 2271124 h 4717638"/>
              <a:gd name="connsiteX148" fmla="*/ 1162132 w 3411143"/>
              <a:gd name="connsiteY148" fmla="*/ 2311600 h 4717638"/>
              <a:gd name="connsiteX149" fmla="*/ 1148621 w 3411143"/>
              <a:gd name="connsiteY149" fmla="*/ 2522973 h 4717638"/>
              <a:gd name="connsiteX150" fmla="*/ 1153124 w 3411143"/>
              <a:gd name="connsiteY150" fmla="*/ 2653390 h 4717638"/>
              <a:gd name="connsiteX151" fmla="*/ 855834 w 3411143"/>
              <a:gd name="connsiteY151" fmla="*/ 2684871 h 4717638"/>
              <a:gd name="connsiteX152" fmla="*/ 851332 w 3411143"/>
              <a:gd name="connsiteY152" fmla="*/ 2522973 h 4717638"/>
              <a:gd name="connsiteX153" fmla="*/ 869349 w 3411143"/>
              <a:gd name="connsiteY153" fmla="*/ 2271124 h 4717638"/>
              <a:gd name="connsiteX154" fmla="*/ 360351 w 3411143"/>
              <a:gd name="connsiteY154" fmla="*/ 2230649 h 4717638"/>
              <a:gd name="connsiteX155" fmla="*/ 486474 w 3411143"/>
              <a:gd name="connsiteY155" fmla="*/ 2253135 h 4717638"/>
              <a:gd name="connsiteX156" fmla="*/ 477465 w 3411143"/>
              <a:gd name="connsiteY156" fmla="*/ 2370065 h 4717638"/>
              <a:gd name="connsiteX157" fmla="*/ 351342 w 3411143"/>
              <a:gd name="connsiteY157" fmla="*/ 2370065 h 4717638"/>
              <a:gd name="connsiteX158" fmla="*/ 360351 w 3411143"/>
              <a:gd name="connsiteY158" fmla="*/ 2230649 h 4717638"/>
              <a:gd name="connsiteX159" fmla="*/ 1635096 w 3411143"/>
              <a:gd name="connsiteY159" fmla="*/ 2136206 h 4717638"/>
              <a:gd name="connsiteX160" fmla="*/ 1644104 w 3411143"/>
              <a:gd name="connsiteY160" fmla="*/ 2140703 h 4717638"/>
              <a:gd name="connsiteX161" fmla="*/ 1914368 w 3411143"/>
              <a:gd name="connsiteY161" fmla="*/ 2235146 h 4717638"/>
              <a:gd name="connsiteX162" fmla="*/ 1887341 w 3411143"/>
              <a:gd name="connsiteY162" fmla="*/ 2347578 h 4717638"/>
              <a:gd name="connsiteX163" fmla="*/ 1594554 w 3411143"/>
              <a:gd name="connsiteY163" fmla="*/ 2307103 h 4717638"/>
              <a:gd name="connsiteX164" fmla="*/ 1635096 w 3411143"/>
              <a:gd name="connsiteY164" fmla="*/ 2136206 h 4717638"/>
              <a:gd name="connsiteX165" fmla="*/ 1153124 w 3411143"/>
              <a:gd name="connsiteY165" fmla="*/ 1974303 h 4717638"/>
              <a:gd name="connsiteX166" fmla="*/ 1441404 w 3411143"/>
              <a:gd name="connsiteY166" fmla="*/ 2077741 h 4717638"/>
              <a:gd name="connsiteX167" fmla="*/ 1396361 w 3411143"/>
              <a:gd name="connsiteY167" fmla="*/ 2266627 h 4717638"/>
              <a:gd name="connsiteX168" fmla="*/ 1094569 w 3411143"/>
              <a:gd name="connsiteY168" fmla="*/ 2221654 h 4717638"/>
              <a:gd name="connsiteX169" fmla="*/ 1153124 w 3411143"/>
              <a:gd name="connsiteY169" fmla="*/ 1974303 h 4717638"/>
              <a:gd name="connsiteX170" fmla="*/ 522509 w 3411143"/>
              <a:gd name="connsiteY170" fmla="*/ 1834887 h 4717638"/>
              <a:gd name="connsiteX171" fmla="*/ 720702 w 3411143"/>
              <a:gd name="connsiteY171" fmla="*/ 1906844 h 4717638"/>
              <a:gd name="connsiteX172" fmla="*/ 675658 w 3411143"/>
              <a:gd name="connsiteY172" fmla="*/ 2091233 h 4717638"/>
              <a:gd name="connsiteX173" fmla="*/ 468457 w 3411143"/>
              <a:gd name="connsiteY173" fmla="*/ 2059752 h 4717638"/>
              <a:gd name="connsiteX174" fmla="*/ 522509 w 3411143"/>
              <a:gd name="connsiteY174" fmla="*/ 1834887 h 4717638"/>
              <a:gd name="connsiteX175" fmla="*/ 3411143 w 3411143"/>
              <a:gd name="connsiteY175" fmla="*/ 1772380 h 4717638"/>
              <a:gd name="connsiteX176" fmla="*/ 3411143 w 3411143"/>
              <a:gd name="connsiteY176" fmla="*/ 1821235 h 4717638"/>
              <a:gd name="connsiteX177" fmla="*/ 3391807 w 3411143"/>
              <a:gd name="connsiteY177" fmla="*/ 1803406 h 4717638"/>
              <a:gd name="connsiteX178" fmla="*/ 1932385 w 3411143"/>
              <a:gd name="connsiteY178" fmla="*/ 1726952 h 4717638"/>
              <a:gd name="connsiteX179" fmla="*/ 1959411 w 3411143"/>
              <a:gd name="connsiteY179" fmla="*/ 1753936 h 4717638"/>
              <a:gd name="connsiteX180" fmla="*/ 2148595 w 3411143"/>
              <a:gd name="connsiteY180" fmla="*/ 1933827 h 4717638"/>
              <a:gd name="connsiteX181" fmla="*/ 1986438 w 3411143"/>
              <a:gd name="connsiteY181" fmla="*/ 2199168 h 4717638"/>
              <a:gd name="connsiteX182" fmla="*/ 1716174 w 3411143"/>
              <a:gd name="connsiteY182" fmla="*/ 2104725 h 4717638"/>
              <a:gd name="connsiteX183" fmla="*/ 1702663 w 3411143"/>
              <a:gd name="connsiteY183" fmla="*/ 2100227 h 4717638"/>
              <a:gd name="connsiteX184" fmla="*/ 1932385 w 3411143"/>
              <a:gd name="connsiteY184" fmla="*/ 1726952 h 4717638"/>
              <a:gd name="connsiteX185" fmla="*/ 2103552 w 3411143"/>
              <a:gd name="connsiteY185" fmla="*/ 1529071 h 4717638"/>
              <a:gd name="connsiteX186" fmla="*/ 2126076 w 3411143"/>
              <a:gd name="connsiteY186" fmla="*/ 1560552 h 4717638"/>
              <a:gd name="connsiteX187" fmla="*/ 2274718 w 3411143"/>
              <a:gd name="connsiteY187" fmla="*/ 1771925 h 4717638"/>
              <a:gd name="connsiteX188" fmla="*/ 2198146 w 3411143"/>
              <a:gd name="connsiteY188" fmla="*/ 1839384 h 4717638"/>
              <a:gd name="connsiteX189" fmla="*/ 2008957 w 3411143"/>
              <a:gd name="connsiteY189" fmla="*/ 1659492 h 4717638"/>
              <a:gd name="connsiteX190" fmla="*/ 1981931 w 3411143"/>
              <a:gd name="connsiteY190" fmla="*/ 1632509 h 4717638"/>
              <a:gd name="connsiteX191" fmla="*/ 2103552 w 3411143"/>
              <a:gd name="connsiteY191" fmla="*/ 1529071 h 4717638"/>
              <a:gd name="connsiteX192" fmla="*/ 1563025 w 3411143"/>
              <a:gd name="connsiteY192" fmla="*/ 1448120 h 4717638"/>
              <a:gd name="connsiteX193" fmla="*/ 1756711 w 3411143"/>
              <a:gd name="connsiteY193" fmla="*/ 1637006 h 4717638"/>
              <a:gd name="connsiteX194" fmla="*/ 1535999 w 3411143"/>
              <a:gd name="connsiteY194" fmla="*/ 1996789 h 4717638"/>
              <a:gd name="connsiteX195" fmla="*/ 1279251 w 3411143"/>
              <a:gd name="connsiteY195" fmla="*/ 1906844 h 4717638"/>
              <a:gd name="connsiteX196" fmla="*/ 1563025 w 3411143"/>
              <a:gd name="connsiteY196" fmla="*/ 1448120 h 4717638"/>
              <a:gd name="connsiteX197" fmla="*/ 2517955 w 3411143"/>
              <a:gd name="connsiteY197" fmla="*/ 1371670 h 4717638"/>
              <a:gd name="connsiteX198" fmla="*/ 2522457 w 3411143"/>
              <a:gd name="connsiteY198" fmla="*/ 1389659 h 4717638"/>
              <a:gd name="connsiteX199" fmla="*/ 2581017 w 3411143"/>
              <a:gd name="connsiteY199" fmla="*/ 1659492 h 4717638"/>
              <a:gd name="connsiteX200" fmla="*/ 2391833 w 3411143"/>
              <a:gd name="connsiteY200" fmla="*/ 1735946 h 4717638"/>
              <a:gd name="connsiteX201" fmla="*/ 2247692 w 3411143"/>
              <a:gd name="connsiteY201" fmla="*/ 1479601 h 4717638"/>
              <a:gd name="connsiteX202" fmla="*/ 2517955 w 3411143"/>
              <a:gd name="connsiteY202" fmla="*/ 1371670 h 4717638"/>
              <a:gd name="connsiteX203" fmla="*/ 3103526 w 3411143"/>
              <a:gd name="connsiteY203" fmla="*/ 1362676 h 4717638"/>
              <a:gd name="connsiteX204" fmla="*/ 3374636 w 3411143"/>
              <a:gd name="connsiteY204" fmla="*/ 1465758 h 4717638"/>
              <a:gd name="connsiteX205" fmla="*/ 3411143 w 3411143"/>
              <a:gd name="connsiteY205" fmla="*/ 1488428 h 4717638"/>
              <a:gd name="connsiteX206" fmla="*/ 3411143 w 3411143"/>
              <a:gd name="connsiteY206" fmla="*/ 1585431 h 4717638"/>
              <a:gd name="connsiteX207" fmla="*/ 3297217 w 3411143"/>
              <a:gd name="connsiteY207" fmla="*/ 1767427 h 4717638"/>
              <a:gd name="connsiteX208" fmla="*/ 3040464 w 3411143"/>
              <a:gd name="connsiteY208" fmla="*/ 1654995 h 4717638"/>
              <a:gd name="connsiteX209" fmla="*/ 3099024 w 3411143"/>
              <a:gd name="connsiteY209" fmla="*/ 1394157 h 4717638"/>
              <a:gd name="connsiteX210" fmla="*/ 2815245 w 3411143"/>
              <a:gd name="connsiteY210" fmla="*/ 1326697 h 4717638"/>
              <a:gd name="connsiteX211" fmla="*/ 3035962 w 3411143"/>
              <a:gd name="connsiteY211" fmla="*/ 1344687 h 4717638"/>
              <a:gd name="connsiteX212" fmla="*/ 3031455 w 3411143"/>
              <a:gd name="connsiteY212" fmla="*/ 1371670 h 4717638"/>
              <a:gd name="connsiteX213" fmla="*/ 2972896 w 3411143"/>
              <a:gd name="connsiteY213" fmla="*/ 1637006 h 4717638"/>
              <a:gd name="connsiteX214" fmla="*/ 2819747 w 3411143"/>
              <a:gd name="connsiteY214" fmla="*/ 1623514 h 4717638"/>
              <a:gd name="connsiteX215" fmla="*/ 2644078 w 3411143"/>
              <a:gd name="connsiteY215" fmla="*/ 1641503 h 4717638"/>
              <a:gd name="connsiteX216" fmla="*/ 2585523 w 3411143"/>
              <a:gd name="connsiteY216" fmla="*/ 1371670 h 4717638"/>
              <a:gd name="connsiteX217" fmla="*/ 2581017 w 3411143"/>
              <a:gd name="connsiteY217" fmla="*/ 1353681 h 4717638"/>
              <a:gd name="connsiteX218" fmla="*/ 2815245 w 3411143"/>
              <a:gd name="connsiteY218" fmla="*/ 1326697 h 4717638"/>
              <a:gd name="connsiteX219" fmla="*/ 1882839 w 3411143"/>
              <a:gd name="connsiteY219" fmla="*/ 1196276 h 4717638"/>
              <a:gd name="connsiteX220" fmla="*/ 2058508 w 3411143"/>
              <a:gd name="connsiteY220" fmla="*/ 1443622 h 4717638"/>
              <a:gd name="connsiteX221" fmla="*/ 1923376 w 3411143"/>
              <a:gd name="connsiteY221" fmla="*/ 1560552 h 4717638"/>
              <a:gd name="connsiteX222" fmla="*/ 1707166 w 3411143"/>
              <a:gd name="connsiteY222" fmla="*/ 1349184 h 4717638"/>
              <a:gd name="connsiteX223" fmla="*/ 1882839 w 3411143"/>
              <a:gd name="connsiteY223" fmla="*/ 1196276 h 4717638"/>
              <a:gd name="connsiteX224" fmla="*/ 1193665 w 3411143"/>
              <a:gd name="connsiteY224" fmla="*/ 1088341 h 4717638"/>
              <a:gd name="connsiteX225" fmla="*/ 1391858 w 3411143"/>
              <a:gd name="connsiteY225" fmla="*/ 1277227 h 4717638"/>
              <a:gd name="connsiteX226" fmla="*/ 1076551 w 3411143"/>
              <a:gd name="connsiteY226" fmla="*/ 1789914 h 4717638"/>
              <a:gd name="connsiteX227" fmla="*/ 815297 w 3411143"/>
              <a:gd name="connsiteY227" fmla="*/ 1699968 h 4717638"/>
              <a:gd name="connsiteX228" fmla="*/ 1193665 w 3411143"/>
              <a:gd name="connsiteY228" fmla="*/ 1088341 h 4717638"/>
              <a:gd name="connsiteX229" fmla="*/ 648632 w 3411143"/>
              <a:gd name="connsiteY229" fmla="*/ 1052362 h 4717638"/>
              <a:gd name="connsiteX230" fmla="*/ 738720 w 3411143"/>
              <a:gd name="connsiteY230" fmla="*/ 1115325 h 4717638"/>
              <a:gd name="connsiteX231" fmla="*/ 689174 w 3411143"/>
              <a:gd name="connsiteY231" fmla="*/ 1205270 h 4717638"/>
              <a:gd name="connsiteX232" fmla="*/ 590077 w 3411143"/>
              <a:gd name="connsiteY232" fmla="*/ 1160297 h 4717638"/>
              <a:gd name="connsiteX233" fmla="*/ 648632 w 3411143"/>
              <a:gd name="connsiteY233" fmla="*/ 1052362 h 4717638"/>
              <a:gd name="connsiteX234" fmla="*/ 3189112 w 3411143"/>
              <a:gd name="connsiteY234" fmla="*/ 966914 h 4717638"/>
              <a:gd name="connsiteX235" fmla="*/ 3400815 w 3411143"/>
              <a:gd name="connsiteY235" fmla="*/ 1034373 h 4717638"/>
              <a:gd name="connsiteX236" fmla="*/ 3411143 w 3411143"/>
              <a:gd name="connsiteY236" fmla="*/ 1039057 h 4717638"/>
              <a:gd name="connsiteX237" fmla="*/ 3411143 w 3411143"/>
              <a:gd name="connsiteY237" fmla="*/ 1373204 h 4717638"/>
              <a:gd name="connsiteX238" fmla="*/ 3324805 w 3411143"/>
              <a:gd name="connsiteY238" fmla="*/ 1330071 h 4717638"/>
              <a:gd name="connsiteX239" fmla="*/ 3121543 w 3411143"/>
              <a:gd name="connsiteY239" fmla="*/ 1263735 h 4717638"/>
              <a:gd name="connsiteX240" fmla="*/ 2405348 w 3411143"/>
              <a:gd name="connsiteY240" fmla="*/ 935433 h 4717638"/>
              <a:gd name="connsiteX241" fmla="*/ 2472911 w 3411143"/>
              <a:gd name="connsiteY241" fmla="*/ 1232254 h 4717638"/>
              <a:gd name="connsiteX242" fmla="*/ 2175622 w 3411143"/>
              <a:gd name="connsiteY242" fmla="*/ 1349184 h 4717638"/>
              <a:gd name="connsiteX243" fmla="*/ 2022473 w 3411143"/>
              <a:gd name="connsiteY243" fmla="*/ 1083843 h 4717638"/>
              <a:gd name="connsiteX244" fmla="*/ 2405348 w 3411143"/>
              <a:gd name="connsiteY244" fmla="*/ 935433 h 4717638"/>
              <a:gd name="connsiteX245" fmla="*/ 1635095 w 3411143"/>
              <a:gd name="connsiteY245" fmla="*/ 863476 h 4717638"/>
              <a:gd name="connsiteX246" fmla="*/ 1761218 w 3411143"/>
              <a:gd name="connsiteY246" fmla="*/ 1038871 h 4717638"/>
              <a:gd name="connsiteX247" fmla="*/ 1621580 w 3411143"/>
              <a:gd name="connsiteY247" fmla="*/ 1160297 h 4717638"/>
              <a:gd name="connsiteX248" fmla="*/ 1468430 w 3411143"/>
              <a:gd name="connsiteY248" fmla="*/ 1011887 h 4717638"/>
              <a:gd name="connsiteX249" fmla="*/ 1635095 w 3411143"/>
              <a:gd name="connsiteY249" fmla="*/ 863476 h 4717638"/>
              <a:gd name="connsiteX250" fmla="*/ 2815245 w 3411143"/>
              <a:gd name="connsiteY250" fmla="*/ 782525 h 4717638"/>
              <a:gd name="connsiteX251" fmla="*/ 3121543 w 3411143"/>
              <a:gd name="connsiteY251" fmla="*/ 814006 h 4717638"/>
              <a:gd name="connsiteX252" fmla="*/ 3053980 w 3411143"/>
              <a:gd name="connsiteY252" fmla="*/ 1110827 h 4717638"/>
              <a:gd name="connsiteX253" fmla="*/ 2815245 w 3411143"/>
              <a:gd name="connsiteY253" fmla="*/ 1092838 h 4717638"/>
              <a:gd name="connsiteX254" fmla="*/ 2553990 w 3411143"/>
              <a:gd name="connsiteY254" fmla="*/ 1119822 h 4717638"/>
              <a:gd name="connsiteX255" fmla="*/ 2486427 w 3411143"/>
              <a:gd name="connsiteY255" fmla="*/ 818503 h 4717638"/>
              <a:gd name="connsiteX256" fmla="*/ 2815245 w 3411143"/>
              <a:gd name="connsiteY256" fmla="*/ 782525 h 4717638"/>
              <a:gd name="connsiteX257" fmla="*/ 3310728 w 3411143"/>
              <a:gd name="connsiteY257" fmla="*/ 562157 h 4717638"/>
              <a:gd name="connsiteX258" fmla="*/ 3411143 w 3411143"/>
              <a:gd name="connsiteY258" fmla="*/ 589187 h 4717638"/>
              <a:gd name="connsiteX259" fmla="*/ 3411143 w 3411143"/>
              <a:gd name="connsiteY259" fmla="*/ 856007 h 4717638"/>
              <a:gd name="connsiteX260" fmla="*/ 3351268 w 3411143"/>
              <a:gd name="connsiteY260" fmla="*/ 835368 h 4717638"/>
              <a:gd name="connsiteX261" fmla="*/ 3256675 w 3411143"/>
              <a:gd name="connsiteY261" fmla="*/ 809508 h 4717638"/>
              <a:gd name="connsiteX262" fmla="*/ 1427894 w 3411143"/>
              <a:gd name="connsiteY262" fmla="*/ 499195 h 4717638"/>
              <a:gd name="connsiteX263" fmla="*/ 1508972 w 3411143"/>
              <a:gd name="connsiteY263" fmla="*/ 643109 h 4717638"/>
              <a:gd name="connsiteX264" fmla="*/ 1346814 w 3411143"/>
              <a:gd name="connsiteY264" fmla="*/ 773530 h 4717638"/>
              <a:gd name="connsiteX265" fmla="*/ 1229700 w 3411143"/>
              <a:gd name="connsiteY265" fmla="*/ 656600 h 4717638"/>
              <a:gd name="connsiteX266" fmla="*/ 1427894 w 3411143"/>
              <a:gd name="connsiteY266" fmla="*/ 499195 h 4717638"/>
              <a:gd name="connsiteX267" fmla="*/ 2306251 w 3411143"/>
              <a:gd name="connsiteY267" fmla="*/ 476709 h 4717638"/>
              <a:gd name="connsiteX268" fmla="*/ 2369308 w 3411143"/>
              <a:gd name="connsiteY268" fmla="*/ 769033 h 4717638"/>
              <a:gd name="connsiteX269" fmla="*/ 1959411 w 3411143"/>
              <a:gd name="connsiteY269" fmla="*/ 930935 h 4717638"/>
              <a:gd name="connsiteX270" fmla="*/ 1810769 w 3411143"/>
              <a:gd name="connsiteY270" fmla="*/ 670092 h 4717638"/>
              <a:gd name="connsiteX271" fmla="*/ 2306251 w 3411143"/>
              <a:gd name="connsiteY271" fmla="*/ 476709 h 4717638"/>
              <a:gd name="connsiteX272" fmla="*/ 2887315 w 3411143"/>
              <a:gd name="connsiteY272" fmla="*/ 454227 h 4717638"/>
              <a:gd name="connsiteX273" fmla="*/ 3148570 w 3411143"/>
              <a:gd name="connsiteY273" fmla="*/ 481211 h 4717638"/>
              <a:gd name="connsiteX274" fmla="*/ 3103526 w 3411143"/>
              <a:gd name="connsiteY274" fmla="*/ 679087 h 4717638"/>
              <a:gd name="connsiteX275" fmla="*/ 2887315 w 3411143"/>
              <a:gd name="connsiteY275" fmla="*/ 656600 h 4717638"/>
              <a:gd name="connsiteX276" fmla="*/ 2779210 w 3411143"/>
              <a:gd name="connsiteY276" fmla="*/ 202378 h 4717638"/>
              <a:gd name="connsiteX277" fmla="*/ 2779210 w 3411143"/>
              <a:gd name="connsiteY277" fmla="*/ 449730 h 4717638"/>
              <a:gd name="connsiteX278" fmla="*/ 2504440 w 3411143"/>
              <a:gd name="connsiteY278" fmla="*/ 481211 h 4717638"/>
              <a:gd name="connsiteX279" fmla="*/ 2450392 w 3411143"/>
              <a:gd name="connsiteY279" fmla="*/ 238357 h 4717638"/>
              <a:gd name="connsiteX280" fmla="*/ 2779210 w 3411143"/>
              <a:gd name="connsiteY280" fmla="*/ 202378 h 4717638"/>
              <a:gd name="connsiteX281" fmla="*/ 1639602 w 3411143"/>
              <a:gd name="connsiteY281" fmla="*/ 0 h 4717638"/>
              <a:gd name="connsiteX282" fmla="*/ 1689148 w 3411143"/>
              <a:gd name="connsiteY282" fmla="*/ 98941 h 4717638"/>
              <a:gd name="connsiteX283" fmla="*/ 1603562 w 3411143"/>
              <a:gd name="connsiteY283" fmla="*/ 152908 h 4717638"/>
              <a:gd name="connsiteX284" fmla="*/ 1535999 w 3411143"/>
              <a:gd name="connsiteY284" fmla="*/ 62962 h 4717638"/>
              <a:gd name="connsiteX285" fmla="*/ 1639602 w 3411143"/>
              <a:gd name="connsiteY285" fmla="*/ 0 h 47176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Lst>
            <a:rect l="l" t="t" r="r" b="b"/>
            <a:pathLst>
              <a:path w="3411143" h="4717638">
                <a:moveTo>
                  <a:pt x="2995421" y="4533254"/>
                </a:moveTo>
                <a:lnTo>
                  <a:pt x="3013438" y="4708644"/>
                </a:lnTo>
                <a:cubicBezTo>
                  <a:pt x="2981905" y="4713141"/>
                  <a:pt x="2945870" y="4713141"/>
                  <a:pt x="2914342" y="4717638"/>
                </a:cubicBezTo>
                <a:lnTo>
                  <a:pt x="2909835" y="4717638"/>
                </a:lnTo>
                <a:cubicBezTo>
                  <a:pt x="2905333" y="4717638"/>
                  <a:pt x="2900826" y="4717638"/>
                  <a:pt x="2896324" y="4717638"/>
                </a:cubicBezTo>
                <a:cubicBezTo>
                  <a:pt x="2891817" y="4717638"/>
                  <a:pt x="2882808" y="4717638"/>
                  <a:pt x="2878307" y="4717638"/>
                </a:cubicBezTo>
                <a:cubicBezTo>
                  <a:pt x="2851280" y="4717638"/>
                  <a:pt x="2828756" y="4717638"/>
                  <a:pt x="2801730" y="4713141"/>
                </a:cubicBezTo>
                <a:lnTo>
                  <a:pt x="2815245" y="4537751"/>
                </a:lnTo>
                <a:cubicBezTo>
                  <a:pt x="2837765" y="4537751"/>
                  <a:pt x="2855782" y="4537751"/>
                  <a:pt x="2878307" y="4537751"/>
                </a:cubicBezTo>
                <a:cubicBezTo>
                  <a:pt x="2882808" y="4537751"/>
                  <a:pt x="2887315" y="4537751"/>
                  <a:pt x="2896324" y="4537751"/>
                </a:cubicBezTo>
                <a:cubicBezTo>
                  <a:pt x="2900826" y="4537751"/>
                  <a:pt x="2905333" y="4537751"/>
                  <a:pt x="2909835" y="4537751"/>
                </a:cubicBezTo>
                <a:lnTo>
                  <a:pt x="2914342" y="4537751"/>
                </a:lnTo>
                <a:cubicBezTo>
                  <a:pt x="2941368" y="4537751"/>
                  <a:pt x="2968394" y="4533254"/>
                  <a:pt x="2995421" y="4533254"/>
                </a:cubicBezTo>
                <a:close/>
                <a:moveTo>
                  <a:pt x="1229700" y="4362357"/>
                </a:moveTo>
                <a:cubicBezTo>
                  <a:pt x="1256727" y="4389340"/>
                  <a:pt x="1288255" y="4411827"/>
                  <a:pt x="1319788" y="4434313"/>
                </a:cubicBezTo>
                <a:lnTo>
                  <a:pt x="1247718" y="4542249"/>
                </a:lnTo>
                <a:cubicBezTo>
                  <a:pt x="1207176" y="4515265"/>
                  <a:pt x="1171141" y="4483784"/>
                  <a:pt x="1139613" y="4452303"/>
                </a:cubicBezTo>
                <a:close/>
                <a:moveTo>
                  <a:pt x="1923376" y="4285903"/>
                </a:moveTo>
                <a:cubicBezTo>
                  <a:pt x="1981931" y="4321881"/>
                  <a:pt x="2044992" y="4348865"/>
                  <a:pt x="2112561" y="4371351"/>
                </a:cubicBezTo>
                <a:lnTo>
                  <a:pt x="2063010" y="4533254"/>
                </a:lnTo>
                <a:cubicBezTo>
                  <a:pt x="1981931" y="4506270"/>
                  <a:pt x="1905359" y="4470292"/>
                  <a:pt x="1833288" y="4429816"/>
                </a:cubicBezTo>
                <a:close/>
                <a:moveTo>
                  <a:pt x="2387326" y="4173470"/>
                </a:moveTo>
                <a:cubicBezTo>
                  <a:pt x="2486422" y="4200454"/>
                  <a:pt x="2585519" y="4222941"/>
                  <a:pt x="2689122" y="4231935"/>
                </a:cubicBezTo>
                <a:lnTo>
                  <a:pt x="2666598" y="4528752"/>
                </a:lnTo>
                <a:cubicBezTo>
                  <a:pt x="2540475" y="4515265"/>
                  <a:pt x="2414352" y="4492778"/>
                  <a:pt x="2297238" y="4456800"/>
                </a:cubicBezTo>
                <a:close/>
                <a:moveTo>
                  <a:pt x="3411143" y="4121685"/>
                </a:moveTo>
                <a:lnTo>
                  <a:pt x="3411143" y="4436662"/>
                </a:lnTo>
                <a:lnTo>
                  <a:pt x="3290878" y="4470503"/>
                </a:lnTo>
                <a:cubicBezTo>
                  <a:pt x="3242597" y="4482379"/>
                  <a:pt x="3193612" y="4492779"/>
                  <a:pt x="3144063" y="4501773"/>
                </a:cubicBezTo>
                <a:lnTo>
                  <a:pt x="3103526" y="4204951"/>
                </a:lnTo>
                <a:cubicBezTo>
                  <a:pt x="3186856" y="4191460"/>
                  <a:pt x="3267935" y="4171222"/>
                  <a:pt x="3346762" y="4145363"/>
                </a:cubicBezTo>
                <a:close/>
                <a:moveTo>
                  <a:pt x="1274744" y="3921622"/>
                </a:moveTo>
                <a:cubicBezTo>
                  <a:pt x="1310780" y="3966595"/>
                  <a:pt x="1355823" y="4011568"/>
                  <a:pt x="1396361" y="4052043"/>
                </a:cubicBezTo>
                <a:lnTo>
                  <a:pt x="1261229" y="4209449"/>
                </a:lnTo>
                <a:cubicBezTo>
                  <a:pt x="1207176" y="4159978"/>
                  <a:pt x="1157630" y="4110508"/>
                  <a:pt x="1112586" y="4052043"/>
                </a:cubicBezTo>
                <a:close/>
                <a:moveTo>
                  <a:pt x="1761218" y="3831676"/>
                </a:moveTo>
                <a:cubicBezTo>
                  <a:pt x="1810764" y="3872152"/>
                  <a:pt x="1864817" y="3912627"/>
                  <a:pt x="1918870" y="3948606"/>
                </a:cubicBezTo>
                <a:lnTo>
                  <a:pt x="1761218" y="4200454"/>
                </a:lnTo>
                <a:cubicBezTo>
                  <a:pt x="1693650" y="4155481"/>
                  <a:pt x="1630589" y="4110508"/>
                  <a:pt x="1567527" y="4056541"/>
                </a:cubicBezTo>
                <a:close/>
                <a:moveTo>
                  <a:pt x="2486422" y="3764217"/>
                </a:moveTo>
                <a:cubicBezTo>
                  <a:pt x="2603536" y="3800195"/>
                  <a:pt x="2725157" y="3818184"/>
                  <a:pt x="2851280" y="3818184"/>
                </a:cubicBezTo>
                <a:cubicBezTo>
                  <a:pt x="2896324" y="3818184"/>
                  <a:pt x="2941368" y="3813687"/>
                  <a:pt x="2986412" y="3809189"/>
                </a:cubicBezTo>
                <a:lnTo>
                  <a:pt x="3031456" y="4115005"/>
                </a:lnTo>
                <a:cubicBezTo>
                  <a:pt x="2990914" y="4119503"/>
                  <a:pt x="2945870" y="4124000"/>
                  <a:pt x="2900826" y="4124000"/>
                </a:cubicBezTo>
                <a:lnTo>
                  <a:pt x="2896324" y="4124000"/>
                </a:lnTo>
                <a:cubicBezTo>
                  <a:pt x="2891817" y="4124000"/>
                  <a:pt x="2882808" y="4124000"/>
                  <a:pt x="2878307" y="4124000"/>
                </a:cubicBezTo>
                <a:cubicBezTo>
                  <a:pt x="2869298" y="4124000"/>
                  <a:pt x="2860289" y="4124000"/>
                  <a:pt x="2851280" y="4124000"/>
                </a:cubicBezTo>
                <a:cubicBezTo>
                  <a:pt x="2693624" y="4124000"/>
                  <a:pt x="2540475" y="4101514"/>
                  <a:pt x="2396335" y="4056541"/>
                </a:cubicBezTo>
                <a:close/>
                <a:moveTo>
                  <a:pt x="3387300" y="3741730"/>
                </a:moveTo>
                <a:lnTo>
                  <a:pt x="3411143" y="3793873"/>
                </a:lnTo>
                <a:lnTo>
                  <a:pt x="3411143" y="3977193"/>
                </a:lnTo>
                <a:lnTo>
                  <a:pt x="3313543" y="4016627"/>
                </a:lnTo>
                <a:cubicBezTo>
                  <a:pt x="3255549" y="4035178"/>
                  <a:pt x="3195865" y="4049795"/>
                  <a:pt x="3135054" y="4061038"/>
                </a:cubicBezTo>
                <a:lnTo>
                  <a:pt x="3103526" y="3827179"/>
                </a:lnTo>
                <a:cubicBezTo>
                  <a:pt x="3202623" y="3813687"/>
                  <a:pt x="3297212" y="3782206"/>
                  <a:pt x="3387300" y="3741730"/>
                </a:cubicBezTo>
                <a:close/>
                <a:moveTo>
                  <a:pt x="2184631" y="3633795"/>
                </a:moveTo>
                <a:cubicBezTo>
                  <a:pt x="2261203" y="3678768"/>
                  <a:pt x="2342282" y="3714746"/>
                  <a:pt x="2427868" y="3746227"/>
                </a:cubicBezTo>
                <a:lnTo>
                  <a:pt x="2337780" y="4038551"/>
                </a:lnTo>
                <a:cubicBezTo>
                  <a:pt x="2225168" y="4002573"/>
                  <a:pt x="2121569" y="3953103"/>
                  <a:pt x="2022473" y="3894638"/>
                </a:cubicBezTo>
                <a:close/>
                <a:moveTo>
                  <a:pt x="639623" y="3552848"/>
                </a:moveTo>
                <a:cubicBezTo>
                  <a:pt x="648632" y="3588827"/>
                  <a:pt x="657641" y="3624800"/>
                  <a:pt x="675658" y="3660779"/>
                </a:cubicBezTo>
                <a:lnTo>
                  <a:pt x="558544" y="3714746"/>
                </a:lnTo>
                <a:cubicBezTo>
                  <a:pt x="540527" y="3669773"/>
                  <a:pt x="527016" y="3624800"/>
                  <a:pt x="518007" y="3579832"/>
                </a:cubicBezTo>
                <a:close/>
                <a:moveTo>
                  <a:pt x="2026975" y="3521367"/>
                </a:moveTo>
                <a:cubicBezTo>
                  <a:pt x="2063010" y="3552848"/>
                  <a:pt x="2099045" y="3575335"/>
                  <a:pt x="2135080" y="3602314"/>
                </a:cubicBezTo>
                <a:lnTo>
                  <a:pt x="1972922" y="3863157"/>
                </a:lnTo>
                <a:cubicBezTo>
                  <a:pt x="1918870" y="3827179"/>
                  <a:pt x="1873826" y="3791200"/>
                  <a:pt x="1828782" y="3755222"/>
                </a:cubicBezTo>
                <a:close/>
                <a:moveTo>
                  <a:pt x="1779236" y="3431421"/>
                </a:moveTo>
                <a:cubicBezTo>
                  <a:pt x="1815271" y="3476394"/>
                  <a:pt x="1860315" y="3521367"/>
                  <a:pt x="1900852" y="3561843"/>
                </a:cubicBezTo>
                <a:lnTo>
                  <a:pt x="1702659" y="3795698"/>
                </a:lnTo>
                <a:cubicBezTo>
                  <a:pt x="1644104" y="3741730"/>
                  <a:pt x="1590052" y="3687763"/>
                  <a:pt x="1540501" y="3624800"/>
                </a:cubicBezTo>
                <a:close/>
                <a:moveTo>
                  <a:pt x="2671105" y="3377454"/>
                </a:moveTo>
                <a:cubicBezTo>
                  <a:pt x="2720650" y="3390946"/>
                  <a:pt x="2770201" y="3399940"/>
                  <a:pt x="2824254" y="3399940"/>
                </a:cubicBezTo>
                <a:cubicBezTo>
                  <a:pt x="2842272" y="3399940"/>
                  <a:pt x="2860289" y="3399940"/>
                  <a:pt x="2873800" y="3399940"/>
                </a:cubicBezTo>
                <a:lnTo>
                  <a:pt x="2896324" y="3566340"/>
                </a:lnTo>
                <a:lnTo>
                  <a:pt x="2900826" y="3584325"/>
                </a:lnTo>
                <a:cubicBezTo>
                  <a:pt x="2873800" y="3588827"/>
                  <a:pt x="2851280" y="3588827"/>
                  <a:pt x="2824254" y="3588827"/>
                </a:cubicBezTo>
                <a:cubicBezTo>
                  <a:pt x="2752184" y="3588827"/>
                  <a:pt x="2684616" y="3579832"/>
                  <a:pt x="2617052" y="3557346"/>
                </a:cubicBezTo>
                <a:lnTo>
                  <a:pt x="2621554" y="3543854"/>
                </a:lnTo>
                <a:close/>
                <a:moveTo>
                  <a:pt x="3243160" y="3332481"/>
                </a:moveTo>
                <a:lnTo>
                  <a:pt x="3369282" y="3602314"/>
                </a:lnTo>
                <a:cubicBezTo>
                  <a:pt x="3265684" y="3651784"/>
                  <a:pt x="3153072" y="3687763"/>
                  <a:pt x="3035958" y="3705752"/>
                </a:cubicBezTo>
                <a:lnTo>
                  <a:pt x="3031456" y="3678768"/>
                </a:lnTo>
                <a:lnTo>
                  <a:pt x="2995421" y="3408935"/>
                </a:lnTo>
                <a:cubicBezTo>
                  <a:pt x="3081002" y="3395443"/>
                  <a:pt x="3166587" y="3372957"/>
                  <a:pt x="3243160" y="3332481"/>
                </a:cubicBezTo>
                <a:close/>
                <a:moveTo>
                  <a:pt x="2391833" y="3296503"/>
                </a:moveTo>
                <a:cubicBezTo>
                  <a:pt x="2441378" y="3323486"/>
                  <a:pt x="2490929" y="3345973"/>
                  <a:pt x="2540475" y="3368459"/>
                </a:cubicBezTo>
                <a:lnTo>
                  <a:pt x="2459396" y="3633795"/>
                </a:lnTo>
                <a:lnTo>
                  <a:pt x="2454894" y="3651784"/>
                </a:lnTo>
                <a:cubicBezTo>
                  <a:pt x="2378317" y="3624800"/>
                  <a:pt x="2306247" y="3588827"/>
                  <a:pt x="2234177" y="3548351"/>
                </a:cubicBezTo>
                <a:close/>
                <a:moveTo>
                  <a:pt x="3411143" y="3219361"/>
                </a:moveTo>
                <a:lnTo>
                  <a:pt x="3411143" y="3493594"/>
                </a:lnTo>
                <a:lnTo>
                  <a:pt x="3409824" y="3494384"/>
                </a:lnTo>
                <a:lnTo>
                  <a:pt x="3315230" y="3292005"/>
                </a:lnTo>
                <a:cubicBezTo>
                  <a:pt x="3342256" y="3276265"/>
                  <a:pt x="3368157" y="3257151"/>
                  <a:pt x="3393495" y="3235789"/>
                </a:cubicBezTo>
                <a:close/>
                <a:moveTo>
                  <a:pt x="2162106" y="3103119"/>
                </a:moveTo>
                <a:cubicBezTo>
                  <a:pt x="2184631" y="3130103"/>
                  <a:pt x="2207150" y="3152589"/>
                  <a:pt x="2234177" y="3179573"/>
                </a:cubicBezTo>
                <a:lnTo>
                  <a:pt x="2067517" y="3377454"/>
                </a:lnTo>
                <a:lnTo>
                  <a:pt x="2044992" y="3404438"/>
                </a:lnTo>
                <a:cubicBezTo>
                  <a:pt x="2004455" y="3368459"/>
                  <a:pt x="1968420" y="3327984"/>
                  <a:pt x="1932385" y="3287508"/>
                </a:cubicBezTo>
                <a:lnTo>
                  <a:pt x="1959411" y="3265022"/>
                </a:lnTo>
                <a:close/>
                <a:moveTo>
                  <a:pt x="1247718" y="3098622"/>
                </a:moveTo>
                <a:cubicBezTo>
                  <a:pt x="1306273" y="3265022"/>
                  <a:pt x="1391858" y="3417930"/>
                  <a:pt x="1499964" y="3557346"/>
                </a:cubicBezTo>
                <a:lnTo>
                  <a:pt x="1265736" y="3741730"/>
                </a:lnTo>
                <a:cubicBezTo>
                  <a:pt x="1139613" y="3579832"/>
                  <a:pt x="1036009" y="3395443"/>
                  <a:pt x="963939" y="3193065"/>
                </a:cubicBezTo>
                <a:close/>
                <a:moveTo>
                  <a:pt x="1630589" y="2968200"/>
                </a:moveTo>
                <a:cubicBezTo>
                  <a:pt x="1675633" y="3089627"/>
                  <a:pt x="1738694" y="3202059"/>
                  <a:pt x="1815271" y="3301000"/>
                </a:cubicBezTo>
                <a:lnTo>
                  <a:pt x="1576536" y="3494384"/>
                </a:lnTo>
                <a:cubicBezTo>
                  <a:pt x="1477440" y="3363962"/>
                  <a:pt x="1396361" y="3220049"/>
                  <a:pt x="1342308" y="3067141"/>
                </a:cubicBezTo>
                <a:close/>
                <a:moveTo>
                  <a:pt x="797279" y="2869260"/>
                </a:moveTo>
                <a:cubicBezTo>
                  <a:pt x="806288" y="2945714"/>
                  <a:pt x="824306" y="3022168"/>
                  <a:pt x="846825" y="3098622"/>
                </a:cubicBezTo>
                <a:lnTo>
                  <a:pt x="648632" y="3161584"/>
                </a:lnTo>
                <a:cubicBezTo>
                  <a:pt x="621606" y="3071638"/>
                  <a:pt x="599086" y="2981692"/>
                  <a:pt x="590077" y="2887249"/>
                </a:cubicBezTo>
                <a:close/>
                <a:moveTo>
                  <a:pt x="2004455" y="2842276"/>
                </a:moveTo>
                <a:cubicBezTo>
                  <a:pt x="2035984" y="2918730"/>
                  <a:pt x="2072019" y="2990687"/>
                  <a:pt x="2121569" y="3058146"/>
                </a:cubicBezTo>
                <a:lnTo>
                  <a:pt x="1918870" y="3220049"/>
                </a:lnTo>
                <a:lnTo>
                  <a:pt x="1891843" y="3242535"/>
                </a:lnTo>
                <a:cubicBezTo>
                  <a:pt x="1824280" y="3148092"/>
                  <a:pt x="1765720" y="3049151"/>
                  <a:pt x="1720677" y="2936719"/>
                </a:cubicBezTo>
                <a:close/>
                <a:moveTo>
                  <a:pt x="1373841" y="2711854"/>
                </a:moveTo>
                <a:cubicBezTo>
                  <a:pt x="1382850" y="2792806"/>
                  <a:pt x="1400867" y="2869260"/>
                  <a:pt x="1423387" y="2945714"/>
                </a:cubicBezTo>
                <a:lnTo>
                  <a:pt x="1135106" y="3044654"/>
                </a:lnTo>
                <a:cubicBezTo>
                  <a:pt x="1108080" y="2950211"/>
                  <a:pt x="1085560" y="2846773"/>
                  <a:pt x="1067543" y="2743335"/>
                </a:cubicBezTo>
                <a:close/>
                <a:moveTo>
                  <a:pt x="1878332" y="2657887"/>
                </a:moveTo>
                <a:cubicBezTo>
                  <a:pt x="1882834" y="2707357"/>
                  <a:pt x="1896350" y="2752330"/>
                  <a:pt x="1909861" y="2801800"/>
                </a:cubicBezTo>
                <a:lnTo>
                  <a:pt x="1630589" y="2896243"/>
                </a:lnTo>
                <a:cubicBezTo>
                  <a:pt x="1608069" y="2828784"/>
                  <a:pt x="1594554" y="2756827"/>
                  <a:pt x="1585545" y="2684871"/>
                </a:cubicBezTo>
                <a:lnTo>
                  <a:pt x="1594554" y="2684871"/>
                </a:lnTo>
                <a:close/>
                <a:moveTo>
                  <a:pt x="0" y="2460011"/>
                </a:moveTo>
                <a:lnTo>
                  <a:pt x="126123" y="2469005"/>
                </a:lnTo>
                <a:cubicBezTo>
                  <a:pt x="121621" y="2504984"/>
                  <a:pt x="126123" y="2545459"/>
                  <a:pt x="130630" y="2585935"/>
                </a:cubicBezTo>
                <a:lnTo>
                  <a:pt x="4507" y="2599427"/>
                </a:lnTo>
                <a:cubicBezTo>
                  <a:pt x="0" y="2549957"/>
                  <a:pt x="0" y="2504984"/>
                  <a:pt x="0" y="2460011"/>
                </a:cubicBezTo>
                <a:close/>
                <a:moveTo>
                  <a:pt x="1662122" y="2388054"/>
                </a:moveTo>
                <a:lnTo>
                  <a:pt x="1954905" y="2428530"/>
                </a:lnTo>
                <a:cubicBezTo>
                  <a:pt x="1950403" y="2460011"/>
                  <a:pt x="1950403" y="2491492"/>
                  <a:pt x="1950403" y="2522973"/>
                </a:cubicBezTo>
                <a:cubicBezTo>
                  <a:pt x="1950403" y="2540962"/>
                  <a:pt x="1950403" y="2558951"/>
                  <a:pt x="1950403" y="2576940"/>
                </a:cubicBezTo>
                <a:lnTo>
                  <a:pt x="1666624" y="2603924"/>
                </a:lnTo>
                <a:lnTo>
                  <a:pt x="1657615" y="2608421"/>
                </a:lnTo>
                <a:cubicBezTo>
                  <a:pt x="1657615" y="2581438"/>
                  <a:pt x="1653113" y="2554454"/>
                  <a:pt x="1653113" y="2527470"/>
                </a:cubicBezTo>
                <a:cubicBezTo>
                  <a:pt x="1653113" y="2482497"/>
                  <a:pt x="1657615" y="2433027"/>
                  <a:pt x="1662122" y="2388054"/>
                </a:cubicBezTo>
                <a:close/>
                <a:moveTo>
                  <a:pt x="1261229" y="2325092"/>
                </a:moveTo>
                <a:lnTo>
                  <a:pt x="1563025" y="2370065"/>
                </a:lnTo>
                <a:cubicBezTo>
                  <a:pt x="1558519" y="2419535"/>
                  <a:pt x="1554016" y="2473503"/>
                  <a:pt x="1554016" y="2522973"/>
                </a:cubicBezTo>
                <a:cubicBezTo>
                  <a:pt x="1554016" y="2554454"/>
                  <a:pt x="1554016" y="2585935"/>
                  <a:pt x="1558519" y="2617411"/>
                </a:cubicBezTo>
                <a:lnTo>
                  <a:pt x="1252220" y="2644400"/>
                </a:lnTo>
                <a:cubicBezTo>
                  <a:pt x="1247718" y="2603924"/>
                  <a:pt x="1247718" y="2563448"/>
                  <a:pt x="1247718" y="2522973"/>
                </a:cubicBezTo>
                <a:cubicBezTo>
                  <a:pt x="1247718" y="2455513"/>
                  <a:pt x="1252220" y="2392551"/>
                  <a:pt x="1261229" y="2325092"/>
                </a:cubicBezTo>
                <a:close/>
                <a:moveTo>
                  <a:pt x="869349" y="2271124"/>
                </a:moveTo>
                <a:lnTo>
                  <a:pt x="1162132" y="2311600"/>
                </a:lnTo>
                <a:cubicBezTo>
                  <a:pt x="1153124" y="2379059"/>
                  <a:pt x="1148621" y="2451016"/>
                  <a:pt x="1148621" y="2522973"/>
                </a:cubicBezTo>
                <a:cubicBezTo>
                  <a:pt x="1148621" y="2567946"/>
                  <a:pt x="1148621" y="2612919"/>
                  <a:pt x="1153124" y="2653390"/>
                </a:cubicBezTo>
                <a:lnTo>
                  <a:pt x="855834" y="2684871"/>
                </a:lnTo>
                <a:cubicBezTo>
                  <a:pt x="851332" y="2630908"/>
                  <a:pt x="851332" y="2576940"/>
                  <a:pt x="851332" y="2522973"/>
                </a:cubicBezTo>
                <a:cubicBezTo>
                  <a:pt x="851332" y="2437524"/>
                  <a:pt x="855834" y="2352076"/>
                  <a:pt x="869349" y="2271124"/>
                </a:cubicBezTo>
                <a:close/>
                <a:moveTo>
                  <a:pt x="360351" y="2230649"/>
                </a:moveTo>
                <a:lnTo>
                  <a:pt x="486474" y="2253135"/>
                </a:lnTo>
                <a:cubicBezTo>
                  <a:pt x="481972" y="2289114"/>
                  <a:pt x="477465" y="2329589"/>
                  <a:pt x="477465" y="2370065"/>
                </a:cubicBezTo>
                <a:lnTo>
                  <a:pt x="351342" y="2370065"/>
                </a:lnTo>
                <a:cubicBezTo>
                  <a:pt x="351342" y="2320595"/>
                  <a:pt x="355849" y="2275622"/>
                  <a:pt x="360351" y="2230649"/>
                </a:cubicBezTo>
                <a:close/>
                <a:moveTo>
                  <a:pt x="1635096" y="2136206"/>
                </a:moveTo>
                <a:lnTo>
                  <a:pt x="1644104" y="2140703"/>
                </a:lnTo>
                <a:lnTo>
                  <a:pt x="1914368" y="2235146"/>
                </a:lnTo>
                <a:cubicBezTo>
                  <a:pt x="1905359" y="2271124"/>
                  <a:pt x="1891843" y="2311600"/>
                  <a:pt x="1887341" y="2347578"/>
                </a:cubicBezTo>
                <a:lnTo>
                  <a:pt x="1594554" y="2307103"/>
                </a:lnTo>
                <a:cubicBezTo>
                  <a:pt x="1603562" y="2248638"/>
                  <a:pt x="1621580" y="2190173"/>
                  <a:pt x="1635096" y="2136206"/>
                </a:cubicBezTo>
                <a:close/>
                <a:moveTo>
                  <a:pt x="1153124" y="1974303"/>
                </a:moveTo>
                <a:lnTo>
                  <a:pt x="1441404" y="2077741"/>
                </a:lnTo>
                <a:cubicBezTo>
                  <a:pt x="1423387" y="2136206"/>
                  <a:pt x="1405369" y="2199168"/>
                  <a:pt x="1396361" y="2266627"/>
                </a:cubicBezTo>
                <a:lnTo>
                  <a:pt x="1094569" y="2221654"/>
                </a:lnTo>
                <a:cubicBezTo>
                  <a:pt x="1108080" y="2136206"/>
                  <a:pt x="1130604" y="2055254"/>
                  <a:pt x="1153124" y="1974303"/>
                </a:cubicBezTo>
                <a:close/>
                <a:moveTo>
                  <a:pt x="522509" y="1834887"/>
                </a:moveTo>
                <a:lnTo>
                  <a:pt x="720702" y="1906844"/>
                </a:lnTo>
                <a:cubicBezTo>
                  <a:pt x="702685" y="1965308"/>
                  <a:pt x="684667" y="2028270"/>
                  <a:pt x="675658" y="2091233"/>
                </a:cubicBezTo>
                <a:lnTo>
                  <a:pt x="468457" y="2059752"/>
                </a:lnTo>
                <a:cubicBezTo>
                  <a:pt x="481972" y="1983298"/>
                  <a:pt x="499990" y="1906844"/>
                  <a:pt x="522509" y="1834887"/>
                </a:cubicBezTo>
                <a:close/>
                <a:moveTo>
                  <a:pt x="3411143" y="1772380"/>
                </a:moveTo>
                <a:lnTo>
                  <a:pt x="3411143" y="1821235"/>
                </a:lnTo>
                <a:lnTo>
                  <a:pt x="3391807" y="1803406"/>
                </a:lnTo>
                <a:close/>
                <a:moveTo>
                  <a:pt x="1932385" y="1726952"/>
                </a:moveTo>
                <a:lnTo>
                  <a:pt x="1959411" y="1753936"/>
                </a:lnTo>
                <a:lnTo>
                  <a:pt x="2148595" y="1933827"/>
                </a:lnTo>
                <a:cubicBezTo>
                  <a:pt x="2081032" y="2010281"/>
                  <a:pt x="2022473" y="2100227"/>
                  <a:pt x="1986438" y="2199168"/>
                </a:cubicBezTo>
                <a:lnTo>
                  <a:pt x="1716174" y="2104725"/>
                </a:lnTo>
                <a:lnTo>
                  <a:pt x="1702663" y="2100227"/>
                </a:lnTo>
                <a:cubicBezTo>
                  <a:pt x="1756711" y="1960811"/>
                  <a:pt x="1833288" y="1834887"/>
                  <a:pt x="1932385" y="1726952"/>
                </a:cubicBezTo>
                <a:close/>
                <a:moveTo>
                  <a:pt x="2103552" y="1529071"/>
                </a:moveTo>
                <a:lnTo>
                  <a:pt x="2126076" y="1560552"/>
                </a:lnTo>
                <a:lnTo>
                  <a:pt x="2274718" y="1771925"/>
                </a:lnTo>
                <a:cubicBezTo>
                  <a:pt x="2247692" y="1789914"/>
                  <a:pt x="2220666" y="1816898"/>
                  <a:pt x="2198146" y="1839384"/>
                </a:cubicBezTo>
                <a:lnTo>
                  <a:pt x="2008957" y="1659492"/>
                </a:lnTo>
                <a:lnTo>
                  <a:pt x="1981931" y="1632509"/>
                </a:lnTo>
                <a:cubicBezTo>
                  <a:pt x="2017971" y="1596530"/>
                  <a:pt x="2058508" y="1560552"/>
                  <a:pt x="2103552" y="1529071"/>
                </a:cubicBezTo>
                <a:close/>
                <a:moveTo>
                  <a:pt x="1563025" y="1448120"/>
                </a:moveTo>
                <a:lnTo>
                  <a:pt x="1756711" y="1637006"/>
                </a:lnTo>
                <a:cubicBezTo>
                  <a:pt x="1662122" y="1740444"/>
                  <a:pt x="1585549" y="1861871"/>
                  <a:pt x="1535999" y="1996789"/>
                </a:cubicBezTo>
                <a:lnTo>
                  <a:pt x="1279251" y="1906844"/>
                </a:lnTo>
                <a:cubicBezTo>
                  <a:pt x="1342313" y="1740444"/>
                  <a:pt x="1441404" y="1583038"/>
                  <a:pt x="1563025" y="1448120"/>
                </a:cubicBezTo>
                <a:close/>
                <a:moveTo>
                  <a:pt x="2517955" y="1371670"/>
                </a:moveTo>
                <a:lnTo>
                  <a:pt x="2522457" y="1389659"/>
                </a:lnTo>
                <a:lnTo>
                  <a:pt x="2581017" y="1659492"/>
                </a:lnTo>
                <a:cubicBezTo>
                  <a:pt x="2513453" y="1677482"/>
                  <a:pt x="2450392" y="1704465"/>
                  <a:pt x="2391833" y="1735946"/>
                </a:cubicBezTo>
                <a:lnTo>
                  <a:pt x="2247692" y="1479601"/>
                </a:lnTo>
                <a:cubicBezTo>
                  <a:pt x="2333278" y="1434632"/>
                  <a:pt x="2423365" y="1398654"/>
                  <a:pt x="2517955" y="1371670"/>
                </a:cubicBezTo>
                <a:close/>
                <a:moveTo>
                  <a:pt x="3103526" y="1362676"/>
                </a:moveTo>
                <a:cubicBezTo>
                  <a:pt x="3201499" y="1386287"/>
                  <a:pt x="3291869" y="1420014"/>
                  <a:pt x="3374636" y="1465758"/>
                </a:cubicBezTo>
                <a:lnTo>
                  <a:pt x="3411143" y="1488428"/>
                </a:lnTo>
                <a:lnTo>
                  <a:pt x="3411143" y="1585431"/>
                </a:lnTo>
                <a:lnTo>
                  <a:pt x="3297217" y="1767427"/>
                </a:lnTo>
                <a:cubicBezTo>
                  <a:pt x="3220641" y="1717957"/>
                  <a:pt x="3135054" y="1677482"/>
                  <a:pt x="3040464" y="1654995"/>
                </a:cubicBezTo>
                <a:lnTo>
                  <a:pt x="3099024" y="1394157"/>
                </a:lnTo>
                <a:close/>
                <a:moveTo>
                  <a:pt x="2815245" y="1326697"/>
                </a:moveTo>
                <a:cubicBezTo>
                  <a:pt x="2896324" y="1326697"/>
                  <a:pt x="2968394" y="1331195"/>
                  <a:pt x="3035962" y="1344687"/>
                </a:cubicBezTo>
                <a:lnTo>
                  <a:pt x="3031455" y="1371670"/>
                </a:lnTo>
                <a:lnTo>
                  <a:pt x="2972896" y="1637006"/>
                </a:lnTo>
                <a:cubicBezTo>
                  <a:pt x="2927852" y="1628011"/>
                  <a:pt x="2873804" y="1623514"/>
                  <a:pt x="2819747" y="1623514"/>
                </a:cubicBezTo>
                <a:cubicBezTo>
                  <a:pt x="2761192" y="1623514"/>
                  <a:pt x="2702633" y="1628011"/>
                  <a:pt x="2644078" y="1641503"/>
                </a:cubicBezTo>
                <a:lnTo>
                  <a:pt x="2585523" y="1371670"/>
                </a:lnTo>
                <a:lnTo>
                  <a:pt x="2581017" y="1353681"/>
                </a:lnTo>
                <a:cubicBezTo>
                  <a:pt x="2657589" y="1340189"/>
                  <a:pt x="2738673" y="1331195"/>
                  <a:pt x="2815245" y="1326697"/>
                </a:cubicBezTo>
                <a:close/>
                <a:moveTo>
                  <a:pt x="1882839" y="1196276"/>
                </a:moveTo>
                <a:lnTo>
                  <a:pt x="2058508" y="1443622"/>
                </a:lnTo>
                <a:cubicBezTo>
                  <a:pt x="2008957" y="1479601"/>
                  <a:pt x="1963913" y="1520076"/>
                  <a:pt x="1923376" y="1560552"/>
                </a:cubicBezTo>
                <a:lnTo>
                  <a:pt x="1707166" y="1349184"/>
                </a:lnTo>
                <a:cubicBezTo>
                  <a:pt x="1761218" y="1295216"/>
                  <a:pt x="1819777" y="1241249"/>
                  <a:pt x="1882839" y="1196276"/>
                </a:cubicBezTo>
                <a:close/>
                <a:moveTo>
                  <a:pt x="1193665" y="1088341"/>
                </a:moveTo>
                <a:lnTo>
                  <a:pt x="1391858" y="1277227"/>
                </a:lnTo>
                <a:cubicBezTo>
                  <a:pt x="1256727" y="1425638"/>
                  <a:pt x="1148621" y="1596530"/>
                  <a:pt x="1076551" y="1789914"/>
                </a:cubicBezTo>
                <a:lnTo>
                  <a:pt x="815297" y="1699968"/>
                </a:lnTo>
                <a:cubicBezTo>
                  <a:pt x="900878" y="1470606"/>
                  <a:pt x="1027005" y="1263735"/>
                  <a:pt x="1193665" y="1088341"/>
                </a:cubicBezTo>
                <a:close/>
                <a:moveTo>
                  <a:pt x="648632" y="1052362"/>
                </a:moveTo>
                <a:lnTo>
                  <a:pt x="738720" y="1115325"/>
                </a:lnTo>
                <a:cubicBezTo>
                  <a:pt x="720702" y="1142308"/>
                  <a:pt x="702689" y="1173789"/>
                  <a:pt x="689174" y="1205270"/>
                </a:cubicBezTo>
                <a:lnTo>
                  <a:pt x="590077" y="1160297"/>
                </a:lnTo>
                <a:cubicBezTo>
                  <a:pt x="608095" y="1119822"/>
                  <a:pt x="626112" y="1083843"/>
                  <a:pt x="648632" y="1052362"/>
                </a:cubicBezTo>
                <a:close/>
                <a:moveTo>
                  <a:pt x="3189112" y="966914"/>
                </a:moveTo>
                <a:cubicBezTo>
                  <a:pt x="3261182" y="984903"/>
                  <a:pt x="3333252" y="1007389"/>
                  <a:pt x="3400815" y="1034373"/>
                </a:cubicBezTo>
                <a:lnTo>
                  <a:pt x="3411143" y="1039057"/>
                </a:lnTo>
                <a:lnTo>
                  <a:pt x="3411143" y="1373204"/>
                </a:lnTo>
                <a:lnTo>
                  <a:pt x="3324805" y="1330071"/>
                </a:lnTo>
                <a:cubicBezTo>
                  <a:pt x="3261180" y="1301962"/>
                  <a:pt x="3193614" y="1279476"/>
                  <a:pt x="3121543" y="1263735"/>
                </a:cubicBezTo>
                <a:close/>
                <a:moveTo>
                  <a:pt x="2405348" y="935433"/>
                </a:moveTo>
                <a:lnTo>
                  <a:pt x="2472911" y="1232254"/>
                </a:lnTo>
                <a:cubicBezTo>
                  <a:pt x="2369308" y="1259238"/>
                  <a:pt x="2270216" y="1299714"/>
                  <a:pt x="2175622" y="1349184"/>
                </a:cubicBezTo>
                <a:lnTo>
                  <a:pt x="2022473" y="1083843"/>
                </a:lnTo>
                <a:cubicBezTo>
                  <a:pt x="2144089" y="1016384"/>
                  <a:pt x="2270216" y="966914"/>
                  <a:pt x="2405348" y="935433"/>
                </a:cubicBezTo>
                <a:close/>
                <a:moveTo>
                  <a:pt x="1635095" y="863476"/>
                </a:moveTo>
                <a:lnTo>
                  <a:pt x="1761218" y="1038871"/>
                </a:lnTo>
                <a:cubicBezTo>
                  <a:pt x="1711668" y="1074849"/>
                  <a:pt x="1666624" y="1115325"/>
                  <a:pt x="1621580" y="1160297"/>
                </a:cubicBezTo>
                <a:lnTo>
                  <a:pt x="1468430" y="1011887"/>
                </a:lnTo>
                <a:cubicBezTo>
                  <a:pt x="1522488" y="957919"/>
                  <a:pt x="1576536" y="908449"/>
                  <a:pt x="1635095" y="863476"/>
                </a:cubicBezTo>
                <a:close/>
                <a:moveTo>
                  <a:pt x="2815245" y="782525"/>
                </a:moveTo>
                <a:cubicBezTo>
                  <a:pt x="2918848" y="782525"/>
                  <a:pt x="3022447" y="791519"/>
                  <a:pt x="3121543" y="814006"/>
                </a:cubicBezTo>
                <a:lnTo>
                  <a:pt x="3053980" y="1110827"/>
                </a:lnTo>
                <a:cubicBezTo>
                  <a:pt x="2977403" y="1097335"/>
                  <a:pt x="2900831" y="1092838"/>
                  <a:pt x="2815245" y="1092838"/>
                </a:cubicBezTo>
                <a:cubicBezTo>
                  <a:pt x="2725157" y="1092838"/>
                  <a:pt x="2635069" y="1101833"/>
                  <a:pt x="2553990" y="1119822"/>
                </a:cubicBezTo>
                <a:lnTo>
                  <a:pt x="2486427" y="818503"/>
                </a:lnTo>
                <a:cubicBezTo>
                  <a:pt x="2594528" y="796017"/>
                  <a:pt x="2702633" y="782525"/>
                  <a:pt x="2815245" y="782525"/>
                </a:cubicBezTo>
                <a:close/>
                <a:moveTo>
                  <a:pt x="3310728" y="562157"/>
                </a:moveTo>
                <a:lnTo>
                  <a:pt x="3411143" y="589187"/>
                </a:lnTo>
                <a:lnTo>
                  <a:pt x="3411143" y="856007"/>
                </a:lnTo>
                <a:lnTo>
                  <a:pt x="3351268" y="835368"/>
                </a:lnTo>
                <a:cubicBezTo>
                  <a:pt x="3319737" y="825249"/>
                  <a:pt x="3288206" y="816254"/>
                  <a:pt x="3256675" y="809508"/>
                </a:cubicBezTo>
                <a:close/>
                <a:moveTo>
                  <a:pt x="1427894" y="499195"/>
                </a:moveTo>
                <a:lnTo>
                  <a:pt x="1508972" y="643109"/>
                </a:lnTo>
                <a:cubicBezTo>
                  <a:pt x="1450418" y="683584"/>
                  <a:pt x="1396360" y="724060"/>
                  <a:pt x="1346814" y="773530"/>
                </a:cubicBezTo>
                <a:lnTo>
                  <a:pt x="1229700" y="656600"/>
                </a:lnTo>
                <a:cubicBezTo>
                  <a:pt x="1288255" y="598136"/>
                  <a:pt x="1355823" y="544168"/>
                  <a:pt x="1427894" y="499195"/>
                </a:cubicBezTo>
                <a:close/>
                <a:moveTo>
                  <a:pt x="2306251" y="476709"/>
                </a:moveTo>
                <a:lnTo>
                  <a:pt x="2369308" y="769033"/>
                </a:lnTo>
                <a:cubicBezTo>
                  <a:pt x="2225173" y="805011"/>
                  <a:pt x="2085534" y="858979"/>
                  <a:pt x="1959411" y="930935"/>
                </a:cubicBezTo>
                <a:lnTo>
                  <a:pt x="1810769" y="670092"/>
                </a:lnTo>
                <a:cubicBezTo>
                  <a:pt x="1963913" y="584644"/>
                  <a:pt x="2130578" y="517184"/>
                  <a:pt x="2306251" y="476709"/>
                </a:cubicBezTo>
                <a:close/>
                <a:moveTo>
                  <a:pt x="2887315" y="454227"/>
                </a:moveTo>
                <a:cubicBezTo>
                  <a:pt x="2977403" y="454227"/>
                  <a:pt x="3062984" y="463221"/>
                  <a:pt x="3148570" y="481211"/>
                </a:cubicBezTo>
                <a:lnTo>
                  <a:pt x="3103526" y="679087"/>
                </a:lnTo>
                <a:cubicBezTo>
                  <a:pt x="3031455" y="665595"/>
                  <a:pt x="2959385" y="656600"/>
                  <a:pt x="2887315" y="656600"/>
                </a:cubicBezTo>
                <a:close/>
                <a:moveTo>
                  <a:pt x="2779210" y="202378"/>
                </a:moveTo>
                <a:lnTo>
                  <a:pt x="2779210" y="449730"/>
                </a:lnTo>
                <a:cubicBezTo>
                  <a:pt x="2684615" y="449730"/>
                  <a:pt x="2594528" y="463221"/>
                  <a:pt x="2504440" y="481211"/>
                </a:cubicBezTo>
                <a:lnTo>
                  <a:pt x="2450392" y="238357"/>
                </a:lnTo>
                <a:cubicBezTo>
                  <a:pt x="2558497" y="215870"/>
                  <a:pt x="2666603" y="202378"/>
                  <a:pt x="2779210" y="202378"/>
                </a:cubicBezTo>
                <a:close/>
                <a:moveTo>
                  <a:pt x="1639602" y="0"/>
                </a:moveTo>
                <a:lnTo>
                  <a:pt x="1689148" y="98941"/>
                </a:lnTo>
                <a:cubicBezTo>
                  <a:pt x="1657620" y="112432"/>
                  <a:pt x="1630593" y="130422"/>
                  <a:pt x="1603562" y="152908"/>
                </a:cubicBezTo>
                <a:lnTo>
                  <a:pt x="1535999" y="62962"/>
                </a:lnTo>
                <a:cubicBezTo>
                  <a:pt x="1567532" y="40476"/>
                  <a:pt x="1603562" y="17989"/>
                  <a:pt x="1639602" y="0"/>
                </a:cubicBezTo>
                <a:close/>
              </a:path>
            </a:pathLst>
          </a:custGeom>
          <a:solidFill>
            <a:schemeClr val="bg1">
              <a:alpha val="20538"/>
            </a:schemeClr>
          </a:solidFill>
          <a:ln w="9525" cap="flat">
            <a:noFill/>
            <a:prstDash val="solid"/>
            <a:miter/>
          </a:ln>
        </p:spPr>
        <p:txBody>
          <a:bodyPr rtlCol="0" anchor="ctr"/>
          <a:lstStyle/>
          <a:p>
            <a:endParaRPr lang="en-US"/>
          </a:p>
        </p:txBody>
      </p:sp>
    </p:spTree>
    <p:extLst>
      <p:ext uri="{BB962C8B-B14F-4D97-AF65-F5344CB8AC3E}">
        <p14:creationId xmlns:p14="http://schemas.microsoft.com/office/powerpoint/2010/main" val="247650274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Quote/Photo Slide 01 - Navy">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2BE1630F-ABE3-454E-AF33-B76A322BEE73}"/>
              </a:ext>
            </a:extLst>
          </p:cNvPr>
          <p:cNvSpPr/>
          <p:nvPr userDrawn="1"/>
        </p:nvSpPr>
        <p:spPr>
          <a:xfrm rot="16200000">
            <a:off x="2667000" y="-2667000"/>
            <a:ext cx="6858001" cy="12191999"/>
          </a:xfrm>
          <a:prstGeom prst="rect">
            <a:avLst/>
          </a:prstGeom>
          <a:solidFill>
            <a:srgbClr val="0946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FF6A92F6-7AEB-B44D-810F-0ECFA12BA532}"/>
              </a:ext>
            </a:extLst>
          </p:cNvPr>
          <p:cNvSpPr/>
          <p:nvPr userDrawn="1"/>
        </p:nvSpPr>
        <p:spPr>
          <a:xfrm rot="16200000">
            <a:off x="2862666" y="-2030696"/>
            <a:ext cx="6141020" cy="1091939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a</a:t>
            </a:r>
          </a:p>
        </p:txBody>
      </p:sp>
      <p:sp>
        <p:nvSpPr>
          <p:cNvPr id="31" name="Picture Placeholder 3">
            <a:extLst>
              <a:ext uri="{FF2B5EF4-FFF2-40B4-BE49-F238E27FC236}">
                <a16:creationId xmlns:a16="http://schemas.microsoft.com/office/drawing/2014/main" id="{E95453CA-7B4E-0746-91B4-37426B27DE91}"/>
              </a:ext>
            </a:extLst>
          </p:cNvPr>
          <p:cNvSpPr>
            <a:spLocks noGrp="1"/>
          </p:cNvSpPr>
          <p:nvPr>
            <p:ph type="pic" sz="quarter" idx="11"/>
          </p:nvPr>
        </p:nvSpPr>
        <p:spPr>
          <a:xfrm>
            <a:off x="799128" y="746272"/>
            <a:ext cx="10203652" cy="5365455"/>
          </a:xfrm>
          <a:custGeom>
            <a:avLst/>
            <a:gdLst>
              <a:gd name="connsiteX0" fmla="*/ 0 w 10896612"/>
              <a:gd name="connsiteY0" fmla="*/ 0 h 16992612"/>
              <a:gd name="connsiteX1" fmla="*/ 10896612 w 10896612"/>
              <a:gd name="connsiteY1" fmla="*/ 0 h 16992612"/>
              <a:gd name="connsiteX2" fmla="*/ 10896612 w 10896612"/>
              <a:gd name="connsiteY2" fmla="*/ 16992612 h 16992612"/>
              <a:gd name="connsiteX3" fmla="*/ 0 w 10896612"/>
              <a:gd name="connsiteY3" fmla="*/ 16992612 h 16992612"/>
            </a:gdLst>
            <a:ahLst/>
            <a:cxnLst>
              <a:cxn ang="0">
                <a:pos x="connsiteX0" y="connsiteY0"/>
              </a:cxn>
              <a:cxn ang="0">
                <a:pos x="connsiteX1" y="connsiteY1"/>
              </a:cxn>
              <a:cxn ang="0">
                <a:pos x="connsiteX2" y="connsiteY2"/>
              </a:cxn>
              <a:cxn ang="0">
                <a:pos x="connsiteX3" y="connsiteY3"/>
              </a:cxn>
            </a:cxnLst>
            <a:rect l="l" t="t" r="r" b="b"/>
            <a:pathLst>
              <a:path w="10896612" h="16992612">
                <a:moveTo>
                  <a:pt x="0" y="0"/>
                </a:moveTo>
                <a:lnTo>
                  <a:pt x="10896612" y="0"/>
                </a:lnTo>
                <a:lnTo>
                  <a:pt x="10896612" y="16992612"/>
                </a:lnTo>
                <a:lnTo>
                  <a:pt x="0" y="16992612"/>
                </a:lnTo>
                <a:close/>
              </a:path>
            </a:pathLst>
          </a:custGeom>
          <a:solidFill>
            <a:schemeClr val="bg1">
              <a:lumMod val="75000"/>
            </a:schemeClr>
          </a:solidFill>
        </p:spPr>
        <p:txBody>
          <a:bodyPr wrap="square">
            <a:noAutofit/>
          </a:bodyPr>
          <a:lstStyle>
            <a:lvl1pPr marL="0" indent="0" algn="ctr">
              <a:buFontTx/>
              <a:buNone/>
              <a:defRPr sz="1727">
                <a:solidFill>
                  <a:srgbClr val="000000"/>
                </a:solidFill>
                <a:latin typeface="Calibri" panose="020F0502020204030204" pitchFamily="34" charset="0"/>
                <a:cs typeface="Calibri" panose="020F0502020204030204" pitchFamily="34" charset="0"/>
              </a:defRPr>
            </a:lvl1pPr>
          </a:lstStyle>
          <a:p>
            <a:endParaRPr lang="en-US"/>
          </a:p>
          <a:p>
            <a:r>
              <a:rPr lang="en-US"/>
              <a:t>Drag Your Image Here</a:t>
            </a:r>
          </a:p>
        </p:txBody>
      </p:sp>
      <p:grpSp>
        <p:nvGrpSpPr>
          <p:cNvPr id="4" name="Group 3">
            <a:extLst>
              <a:ext uri="{FF2B5EF4-FFF2-40B4-BE49-F238E27FC236}">
                <a16:creationId xmlns:a16="http://schemas.microsoft.com/office/drawing/2014/main" id="{51446C6C-3DF1-7233-DD14-F4717C528CEC}"/>
              </a:ext>
            </a:extLst>
          </p:cNvPr>
          <p:cNvGrpSpPr/>
          <p:nvPr userDrawn="1"/>
        </p:nvGrpSpPr>
        <p:grpSpPr>
          <a:xfrm>
            <a:off x="11656052" y="3880526"/>
            <a:ext cx="281949" cy="2748511"/>
            <a:chOff x="7176656" y="8423488"/>
            <a:chExt cx="190704" cy="1859031"/>
          </a:xfrm>
        </p:grpSpPr>
        <p:cxnSp>
          <p:nvCxnSpPr>
            <p:cNvPr id="5" name="Straight Connector 4">
              <a:extLst>
                <a:ext uri="{FF2B5EF4-FFF2-40B4-BE49-F238E27FC236}">
                  <a16:creationId xmlns:a16="http://schemas.microsoft.com/office/drawing/2014/main" id="{2F05E96D-09C7-6275-A582-448D736A922F}"/>
                </a:ext>
              </a:extLst>
            </p:cNvPr>
            <p:cNvCxnSpPr/>
            <p:nvPr userDrawn="1"/>
          </p:nvCxnSpPr>
          <p:spPr>
            <a:xfrm>
              <a:off x="7176656" y="10282519"/>
              <a:ext cx="190704" cy="0"/>
            </a:xfrm>
            <a:prstGeom prst="line">
              <a:avLst/>
            </a:prstGeom>
            <a:ln w="12700">
              <a:solidFill>
                <a:srgbClr val="60BA47"/>
              </a:solidFill>
            </a:ln>
          </p:spPr>
          <p:style>
            <a:lnRef idx="1">
              <a:schemeClr val="accent1"/>
            </a:lnRef>
            <a:fillRef idx="0">
              <a:schemeClr val="accent1"/>
            </a:fillRef>
            <a:effectRef idx="0">
              <a:schemeClr val="accent1"/>
            </a:effectRef>
            <a:fontRef idx="minor">
              <a:schemeClr val="tx1"/>
            </a:fontRef>
          </p:style>
        </p:cxnSp>
        <p:pic>
          <p:nvPicPr>
            <p:cNvPr id="6" name="Picture 5">
              <a:extLst>
                <a:ext uri="{FF2B5EF4-FFF2-40B4-BE49-F238E27FC236}">
                  <a16:creationId xmlns:a16="http://schemas.microsoft.com/office/drawing/2014/main" id="{C30C52D9-085E-AF3B-5EA4-90697739943A}"/>
                </a:ext>
              </a:extLst>
            </p:cNvPr>
            <p:cNvPicPr>
              <a:picLocks noChangeAspect="1"/>
            </p:cNvPicPr>
            <p:nvPr userDrawn="1"/>
          </p:nvPicPr>
          <p:blipFill rotWithShape="1">
            <a:blip r:embed="rId2" cstate="screen">
              <a:biLevel thresh="25000"/>
              <a:extLst>
                <a:ext uri="{BEBA8EAE-BF5A-486C-A8C5-ECC9F3942E4B}">
                  <a14:imgProps xmlns:a14="http://schemas.microsoft.com/office/drawing/2010/main">
                    <a14:imgLayer r:embed="rId3">
                      <a14:imgEffect>
                        <a14:saturation sat="0"/>
                      </a14:imgEffect>
                    </a14:imgLayer>
                  </a14:imgProps>
                </a:ext>
                <a:ext uri="{28A0092B-C50C-407E-A947-70E740481C1C}">
                  <a14:useLocalDpi xmlns:a14="http://schemas.microsoft.com/office/drawing/2010/main"/>
                </a:ext>
              </a:extLst>
            </a:blip>
            <a:srcRect/>
            <a:stretch/>
          </p:blipFill>
          <p:spPr>
            <a:xfrm rot="16200000">
              <a:off x="6377328" y="9251339"/>
              <a:ext cx="1806222" cy="150519"/>
            </a:xfrm>
            <a:prstGeom prst="rect">
              <a:avLst/>
            </a:prstGeom>
          </p:spPr>
        </p:pic>
      </p:grpSp>
    </p:spTree>
    <p:extLst>
      <p:ext uri="{BB962C8B-B14F-4D97-AF65-F5344CB8AC3E}">
        <p14:creationId xmlns:p14="http://schemas.microsoft.com/office/powerpoint/2010/main" val="64932371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Quote/Photo Slide 02 - Navy">
    <p:spTree>
      <p:nvGrpSpPr>
        <p:cNvPr id="1" name=""/>
        <p:cNvGrpSpPr/>
        <p:nvPr/>
      </p:nvGrpSpPr>
      <p:grpSpPr>
        <a:xfrm>
          <a:off x="0" y="0"/>
          <a:ext cx="0" cy="0"/>
          <a:chOff x="0" y="0"/>
          <a:chExt cx="0" cy="0"/>
        </a:xfrm>
      </p:grpSpPr>
      <p:sp>
        <p:nvSpPr>
          <p:cNvPr id="28" name="Rectangle 27">
            <a:extLst>
              <a:ext uri="{FF2B5EF4-FFF2-40B4-BE49-F238E27FC236}">
                <a16:creationId xmlns:a16="http://schemas.microsoft.com/office/drawing/2014/main" id="{1A64D667-BE72-C24D-B0CC-AD31B56CD27C}"/>
              </a:ext>
            </a:extLst>
          </p:cNvPr>
          <p:cNvSpPr/>
          <p:nvPr userDrawn="1"/>
        </p:nvSpPr>
        <p:spPr>
          <a:xfrm rot="16200000">
            <a:off x="4192375" y="-642572"/>
            <a:ext cx="3807250" cy="8129849"/>
          </a:xfrm>
          <a:prstGeom prst="rect">
            <a:avLst/>
          </a:prstGeom>
          <a:solidFill>
            <a:srgbClr val="0946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 Placeholder 17">
            <a:extLst>
              <a:ext uri="{FF2B5EF4-FFF2-40B4-BE49-F238E27FC236}">
                <a16:creationId xmlns:a16="http://schemas.microsoft.com/office/drawing/2014/main" id="{B6E1D271-A54F-3142-9810-88EAA303CC9C}"/>
              </a:ext>
            </a:extLst>
          </p:cNvPr>
          <p:cNvSpPr>
            <a:spLocks noGrp="1"/>
          </p:cNvSpPr>
          <p:nvPr>
            <p:ph type="body" sz="quarter" idx="18" hasCustomPrompt="1"/>
          </p:nvPr>
        </p:nvSpPr>
        <p:spPr>
          <a:xfrm>
            <a:off x="4063536" y="4285031"/>
            <a:ext cx="4064926" cy="577734"/>
          </a:xfrm>
          <a:prstGeom prst="rect">
            <a:avLst/>
          </a:prstGeom>
          <a:solidFill>
            <a:srgbClr val="60BA47"/>
          </a:solidFill>
          <a:ln>
            <a:noFill/>
          </a:ln>
        </p:spPr>
        <p:txBody>
          <a:bodyPr anchor="ctr"/>
          <a:lstStyle>
            <a:lvl1pPr algn="ctr">
              <a:buNone/>
              <a:defRPr sz="2400" b="0"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Name</a:t>
            </a:r>
            <a:endParaRPr lang="en-US"/>
          </a:p>
        </p:txBody>
      </p:sp>
      <p:sp>
        <p:nvSpPr>
          <p:cNvPr id="18" name="Text Placeholder 17">
            <a:extLst>
              <a:ext uri="{FF2B5EF4-FFF2-40B4-BE49-F238E27FC236}">
                <a16:creationId xmlns:a16="http://schemas.microsoft.com/office/drawing/2014/main" id="{4CD73164-A5CD-B44E-851C-2983ED5519FA}"/>
              </a:ext>
            </a:extLst>
          </p:cNvPr>
          <p:cNvSpPr>
            <a:spLocks noGrp="1"/>
          </p:cNvSpPr>
          <p:nvPr>
            <p:ph type="body" sz="quarter" idx="19" hasCustomPrompt="1"/>
          </p:nvPr>
        </p:nvSpPr>
        <p:spPr>
          <a:xfrm>
            <a:off x="2031074" y="2022793"/>
            <a:ext cx="8129850" cy="1985691"/>
          </a:xfrm>
          <a:prstGeom prst="rect">
            <a:avLst/>
          </a:prstGeom>
          <a:noFill/>
          <a:ln>
            <a:noFill/>
          </a:ln>
        </p:spPr>
        <p:txBody>
          <a:bodyPr anchor="ctr"/>
          <a:lstStyle>
            <a:lvl1pPr algn="ctr">
              <a:buNone/>
              <a:defRPr sz="3000" b="0"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QUOTE</a:t>
            </a:r>
            <a:endParaRPr lang="en-US"/>
          </a:p>
        </p:txBody>
      </p:sp>
      <p:sp>
        <p:nvSpPr>
          <p:cNvPr id="30" name="Picture Placeholder 29">
            <a:extLst>
              <a:ext uri="{FF2B5EF4-FFF2-40B4-BE49-F238E27FC236}">
                <a16:creationId xmlns:a16="http://schemas.microsoft.com/office/drawing/2014/main" id="{C6C7483F-9D23-2345-991A-9E887BE50E14}"/>
              </a:ext>
            </a:extLst>
          </p:cNvPr>
          <p:cNvSpPr>
            <a:spLocks noGrp="1"/>
          </p:cNvSpPr>
          <p:nvPr>
            <p:ph type="pic" sz="quarter" idx="20"/>
          </p:nvPr>
        </p:nvSpPr>
        <p:spPr>
          <a:xfrm>
            <a:off x="-2" y="-7299"/>
            <a:ext cx="12192002" cy="6865298"/>
          </a:xfrm>
          <a:custGeom>
            <a:avLst/>
            <a:gdLst>
              <a:gd name="connsiteX0" fmla="*/ 2031077 w 12192002"/>
              <a:gd name="connsiteY0" fmla="*/ 1509985 h 6865298"/>
              <a:gd name="connsiteX1" fmla="*/ 2031077 w 12192002"/>
              <a:gd name="connsiteY1" fmla="*/ 5275310 h 6865298"/>
              <a:gd name="connsiteX2" fmla="*/ 10160926 w 12192002"/>
              <a:gd name="connsiteY2" fmla="*/ 5275310 h 6865298"/>
              <a:gd name="connsiteX3" fmla="*/ 10160926 w 12192002"/>
              <a:gd name="connsiteY3" fmla="*/ 1509985 h 6865298"/>
              <a:gd name="connsiteX4" fmla="*/ 0 w 12192002"/>
              <a:gd name="connsiteY4" fmla="*/ 0 h 6865298"/>
              <a:gd name="connsiteX5" fmla="*/ 12192002 w 12192002"/>
              <a:gd name="connsiteY5" fmla="*/ 0 h 6865298"/>
              <a:gd name="connsiteX6" fmla="*/ 12192002 w 12192002"/>
              <a:gd name="connsiteY6" fmla="*/ 5795417 h 6865298"/>
              <a:gd name="connsiteX7" fmla="*/ 12192002 w 12192002"/>
              <a:gd name="connsiteY7" fmla="*/ 6785294 h 6865298"/>
              <a:gd name="connsiteX8" fmla="*/ 12192002 w 12192002"/>
              <a:gd name="connsiteY8" fmla="*/ 6865298 h 6865298"/>
              <a:gd name="connsiteX9" fmla="*/ 0 w 12192002"/>
              <a:gd name="connsiteY9" fmla="*/ 6865298 h 6865298"/>
              <a:gd name="connsiteX10" fmla="*/ 0 w 12192002"/>
              <a:gd name="connsiteY10" fmla="*/ 6785294 h 6865298"/>
              <a:gd name="connsiteX11" fmla="*/ 0 w 12192002"/>
              <a:gd name="connsiteY11" fmla="*/ 5795417 h 68652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92002" h="6865298">
                <a:moveTo>
                  <a:pt x="2031077" y="1509985"/>
                </a:moveTo>
                <a:lnTo>
                  <a:pt x="2031077" y="5275310"/>
                </a:lnTo>
                <a:lnTo>
                  <a:pt x="10160926" y="5275310"/>
                </a:lnTo>
                <a:lnTo>
                  <a:pt x="10160926" y="1509985"/>
                </a:lnTo>
                <a:close/>
                <a:moveTo>
                  <a:pt x="0" y="0"/>
                </a:moveTo>
                <a:lnTo>
                  <a:pt x="12192002" y="0"/>
                </a:lnTo>
                <a:lnTo>
                  <a:pt x="12192002" y="5795417"/>
                </a:lnTo>
                <a:lnTo>
                  <a:pt x="12192002" y="6785294"/>
                </a:lnTo>
                <a:lnTo>
                  <a:pt x="12192002" y="6865298"/>
                </a:lnTo>
                <a:lnTo>
                  <a:pt x="0" y="6865298"/>
                </a:lnTo>
                <a:lnTo>
                  <a:pt x="0" y="6785294"/>
                </a:lnTo>
                <a:lnTo>
                  <a:pt x="0" y="5795417"/>
                </a:lnTo>
                <a:close/>
              </a:path>
            </a:pathLst>
          </a:custGeom>
          <a:solidFill>
            <a:schemeClr val="bg1">
              <a:lumMod val="75000"/>
            </a:schemeClr>
          </a:solidFill>
        </p:spPr>
        <p:txBody>
          <a:bodyPr wrap="square">
            <a:noAutofit/>
          </a:bodyPr>
          <a:lstStyle>
            <a:lvl1pPr marL="0" indent="0" algn="ctr">
              <a:buFontTx/>
              <a:buNone/>
              <a:defRPr sz="1727">
                <a:solidFill>
                  <a:srgbClr val="000000"/>
                </a:solidFill>
                <a:latin typeface="Calibri" panose="020F0502020204030204" pitchFamily="34" charset="0"/>
                <a:cs typeface="Calibri" panose="020F0502020204030204" pitchFamily="34" charset="0"/>
              </a:defRPr>
            </a:lvl1pPr>
          </a:lstStyle>
          <a:p>
            <a:endParaRPr lang="en-US"/>
          </a:p>
          <a:p>
            <a:r>
              <a:rPr lang="en-US"/>
              <a:t>Drag Your Image Here</a:t>
            </a:r>
          </a:p>
        </p:txBody>
      </p:sp>
    </p:spTree>
    <p:extLst>
      <p:ext uri="{BB962C8B-B14F-4D97-AF65-F5344CB8AC3E}">
        <p14:creationId xmlns:p14="http://schemas.microsoft.com/office/powerpoint/2010/main" val="381912974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Quote/Photo Slide 03">
    <p:spTree>
      <p:nvGrpSpPr>
        <p:cNvPr id="1" name=""/>
        <p:cNvGrpSpPr/>
        <p:nvPr/>
      </p:nvGrpSpPr>
      <p:grpSpPr>
        <a:xfrm>
          <a:off x="0" y="0"/>
          <a:ext cx="0" cy="0"/>
          <a:chOff x="0" y="0"/>
          <a:chExt cx="0" cy="0"/>
        </a:xfrm>
      </p:grpSpPr>
      <p:sp>
        <p:nvSpPr>
          <p:cNvPr id="13" name="Picture Placeholder 12">
            <a:extLst>
              <a:ext uri="{FF2B5EF4-FFF2-40B4-BE49-F238E27FC236}">
                <a16:creationId xmlns:a16="http://schemas.microsoft.com/office/drawing/2014/main" id="{C25ED91B-E72D-454A-96A2-6160C2712A09}"/>
              </a:ext>
            </a:extLst>
          </p:cNvPr>
          <p:cNvSpPr>
            <a:spLocks noGrp="1"/>
          </p:cNvSpPr>
          <p:nvPr>
            <p:ph type="pic" sz="quarter" idx="11"/>
          </p:nvPr>
        </p:nvSpPr>
        <p:spPr>
          <a:xfrm>
            <a:off x="0" y="-12469"/>
            <a:ext cx="12192000" cy="6870469"/>
          </a:xfrm>
          <a:custGeom>
            <a:avLst/>
            <a:gdLst>
              <a:gd name="connsiteX0" fmla="*/ 593490 w 12192000"/>
              <a:gd name="connsiteY0" fmla="*/ 490474 h 6870469"/>
              <a:gd name="connsiteX1" fmla="*/ 593490 w 12192000"/>
              <a:gd name="connsiteY1" fmla="*/ 6379996 h 6870469"/>
              <a:gd name="connsiteX2" fmla="*/ 11598512 w 12192000"/>
              <a:gd name="connsiteY2" fmla="*/ 6379996 h 6870469"/>
              <a:gd name="connsiteX3" fmla="*/ 11598512 w 12192000"/>
              <a:gd name="connsiteY3" fmla="*/ 490474 h 6870469"/>
              <a:gd name="connsiteX4" fmla="*/ 0 w 12192000"/>
              <a:gd name="connsiteY4" fmla="*/ 0 h 6870469"/>
              <a:gd name="connsiteX5" fmla="*/ 12192000 w 12192000"/>
              <a:gd name="connsiteY5" fmla="*/ 0 h 6870469"/>
              <a:gd name="connsiteX6" fmla="*/ 12192000 w 12192000"/>
              <a:gd name="connsiteY6" fmla="*/ 6870469 h 6870469"/>
              <a:gd name="connsiteX7" fmla="*/ 0 w 12192000"/>
              <a:gd name="connsiteY7" fmla="*/ 6870469 h 6870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6870469">
                <a:moveTo>
                  <a:pt x="593490" y="490474"/>
                </a:moveTo>
                <a:lnTo>
                  <a:pt x="593490" y="6379996"/>
                </a:lnTo>
                <a:lnTo>
                  <a:pt x="11598512" y="6379996"/>
                </a:lnTo>
                <a:lnTo>
                  <a:pt x="11598512" y="490474"/>
                </a:lnTo>
                <a:close/>
                <a:moveTo>
                  <a:pt x="0" y="0"/>
                </a:moveTo>
                <a:lnTo>
                  <a:pt x="12192000" y="0"/>
                </a:lnTo>
                <a:lnTo>
                  <a:pt x="12192000" y="6870469"/>
                </a:lnTo>
                <a:lnTo>
                  <a:pt x="0" y="6870469"/>
                </a:lnTo>
                <a:close/>
              </a:path>
            </a:pathLst>
          </a:custGeom>
          <a:solidFill>
            <a:schemeClr val="bg1">
              <a:lumMod val="75000"/>
            </a:schemeClr>
          </a:solidFill>
        </p:spPr>
        <p:txBody>
          <a:bodyPr wrap="square">
            <a:noAutofit/>
          </a:bodyPr>
          <a:lstStyle>
            <a:lvl1pPr marL="0" indent="0" algn="ctr">
              <a:buFontTx/>
              <a:buNone/>
              <a:defRPr sz="1727">
                <a:solidFill>
                  <a:srgbClr val="000000"/>
                </a:solidFill>
                <a:latin typeface="Calibri" panose="020F0502020204030204" pitchFamily="34" charset="0"/>
                <a:cs typeface="Calibri" panose="020F0502020204030204" pitchFamily="34" charset="0"/>
              </a:defRPr>
            </a:lvl1pPr>
          </a:lstStyle>
          <a:p>
            <a:endParaRPr lang="en-US"/>
          </a:p>
          <a:p>
            <a:r>
              <a:rPr lang="en-US"/>
              <a:t>Drag Your Image Here</a:t>
            </a:r>
          </a:p>
        </p:txBody>
      </p:sp>
      <p:sp>
        <p:nvSpPr>
          <p:cNvPr id="7" name="Text Placeholder 17">
            <a:extLst>
              <a:ext uri="{FF2B5EF4-FFF2-40B4-BE49-F238E27FC236}">
                <a16:creationId xmlns:a16="http://schemas.microsoft.com/office/drawing/2014/main" id="{074C7853-7CB6-7746-BAFE-C9DCDB2DED13}"/>
              </a:ext>
            </a:extLst>
          </p:cNvPr>
          <p:cNvSpPr>
            <a:spLocks noGrp="1"/>
          </p:cNvSpPr>
          <p:nvPr>
            <p:ph type="body" sz="quarter" idx="18" hasCustomPrompt="1"/>
          </p:nvPr>
        </p:nvSpPr>
        <p:spPr>
          <a:xfrm>
            <a:off x="4063536" y="4333157"/>
            <a:ext cx="4064926" cy="577734"/>
          </a:xfrm>
          <a:prstGeom prst="rect">
            <a:avLst/>
          </a:prstGeom>
          <a:solidFill>
            <a:srgbClr val="60BA47"/>
          </a:solidFill>
          <a:ln>
            <a:noFill/>
          </a:ln>
        </p:spPr>
        <p:txBody>
          <a:bodyPr anchor="ctr"/>
          <a:lstStyle>
            <a:lvl1pPr algn="ctr">
              <a:buNone/>
              <a:defRPr sz="2400" b="0"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Name</a:t>
            </a:r>
            <a:endParaRPr lang="en-US"/>
          </a:p>
        </p:txBody>
      </p:sp>
      <p:sp>
        <p:nvSpPr>
          <p:cNvPr id="8" name="Text Placeholder 17">
            <a:extLst>
              <a:ext uri="{FF2B5EF4-FFF2-40B4-BE49-F238E27FC236}">
                <a16:creationId xmlns:a16="http://schemas.microsoft.com/office/drawing/2014/main" id="{B7076A1A-EEF6-B84F-88E3-91A2A97935FC}"/>
              </a:ext>
            </a:extLst>
          </p:cNvPr>
          <p:cNvSpPr>
            <a:spLocks noGrp="1"/>
          </p:cNvSpPr>
          <p:nvPr>
            <p:ph type="body" sz="quarter" idx="19" hasCustomPrompt="1"/>
          </p:nvPr>
        </p:nvSpPr>
        <p:spPr>
          <a:xfrm>
            <a:off x="2031074" y="2070919"/>
            <a:ext cx="8129850" cy="1985691"/>
          </a:xfrm>
          <a:prstGeom prst="rect">
            <a:avLst/>
          </a:prstGeom>
          <a:noFill/>
          <a:ln>
            <a:noFill/>
          </a:ln>
        </p:spPr>
        <p:txBody>
          <a:bodyPr anchor="ctr"/>
          <a:lstStyle>
            <a:lvl1pPr algn="ctr">
              <a:buNone/>
              <a:defRPr sz="3000" b="0" i="0" spc="0">
                <a:solidFill>
                  <a:srgbClr val="09465E"/>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QUOTE</a:t>
            </a:r>
            <a:endParaRPr lang="en-US"/>
          </a:p>
        </p:txBody>
      </p:sp>
    </p:spTree>
    <p:extLst>
      <p:ext uri="{BB962C8B-B14F-4D97-AF65-F5344CB8AC3E}">
        <p14:creationId xmlns:p14="http://schemas.microsoft.com/office/powerpoint/2010/main" val="157695838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Bullet Point x3 slide with photo - Navy">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B7E66DD-F23B-014C-B0A0-143429C57BC5}"/>
              </a:ext>
            </a:extLst>
          </p:cNvPr>
          <p:cNvSpPr/>
          <p:nvPr userDrawn="1"/>
        </p:nvSpPr>
        <p:spPr>
          <a:xfrm>
            <a:off x="0" y="16329"/>
            <a:ext cx="4780547" cy="6858000"/>
          </a:xfrm>
          <a:prstGeom prst="rect">
            <a:avLst/>
          </a:prstGeom>
          <a:solidFill>
            <a:srgbClr val="09465E"/>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 Placeholder 8">
            <a:extLst>
              <a:ext uri="{FF2B5EF4-FFF2-40B4-BE49-F238E27FC236}">
                <a16:creationId xmlns:a16="http://schemas.microsoft.com/office/drawing/2014/main" id="{6B50FE60-44EB-BB47-9C00-77A0ED4F0BF3}"/>
              </a:ext>
            </a:extLst>
          </p:cNvPr>
          <p:cNvSpPr>
            <a:spLocks noGrp="1"/>
          </p:cNvSpPr>
          <p:nvPr>
            <p:ph type="body" sz="quarter" idx="35" hasCustomPrompt="1"/>
          </p:nvPr>
        </p:nvSpPr>
        <p:spPr>
          <a:xfrm>
            <a:off x="4912293" y="846903"/>
            <a:ext cx="6562677" cy="339415"/>
          </a:xfrm>
          <a:prstGeom prst="rect">
            <a:avLst/>
          </a:prstGeom>
        </p:spPr>
        <p:txBody>
          <a:bodyPr>
            <a:noAutofit/>
          </a:bodyPr>
          <a:lstStyle>
            <a:lvl1pPr marL="0" indent="0" algn="l">
              <a:lnSpc>
                <a:spcPct val="100000"/>
              </a:lnSpc>
              <a:spcBef>
                <a:spcPts val="0"/>
              </a:spcBef>
              <a:buNone/>
              <a:defRPr sz="2400" b="1" i="0">
                <a:solidFill>
                  <a:srgbClr val="60BA47"/>
                </a:solidFill>
                <a:latin typeface="Calibri" panose="020F0502020204030204" pitchFamily="34" charset="0"/>
                <a:cs typeface="Calibri" panose="020F0502020204030204" pitchFamily="34" charset="0"/>
              </a:defRPr>
            </a:lvl1pPr>
          </a:lstStyle>
          <a:p>
            <a:pPr lvl="0"/>
            <a:r>
              <a:rPr lang="en-US"/>
              <a:t>Feature Title</a:t>
            </a:r>
          </a:p>
        </p:txBody>
      </p:sp>
      <p:sp>
        <p:nvSpPr>
          <p:cNvPr id="40" name="Text Placeholder 8">
            <a:extLst>
              <a:ext uri="{FF2B5EF4-FFF2-40B4-BE49-F238E27FC236}">
                <a16:creationId xmlns:a16="http://schemas.microsoft.com/office/drawing/2014/main" id="{996601C1-C7DB-7145-B451-C6F27929EEA8}"/>
              </a:ext>
            </a:extLst>
          </p:cNvPr>
          <p:cNvSpPr>
            <a:spLocks noGrp="1"/>
          </p:cNvSpPr>
          <p:nvPr>
            <p:ph type="body" sz="quarter" idx="36" hasCustomPrompt="1"/>
          </p:nvPr>
        </p:nvSpPr>
        <p:spPr>
          <a:xfrm>
            <a:off x="4912294" y="1345616"/>
            <a:ext cx="6553234" cy="999383"/>
          </a:xfrm>
          <a:prstGeom prst="rect">
            <a:avLst/>
          </a:prstGeom>
        </p:spPr>
        <p:txBody>
          <a:bodyPr>
            <a:noAutofit/>
          </a:bodyPr>
          <a:lstStyle>
            <a:lvl1pPr marL="0" indent="0" algn="l">
              <a:lnSpc>
                <a:spcPct val="100000"/>
              </a:lnSpc>
              <a:spcBef>
                <a:spcPts val="0"/>
              </a:spcBef>
              <a:buNone/>
              <a:defRPr lang="en-US" sz="2200" b="0" i="0" smtClean="0">
                <a:solidFill>
                  <a:srgbClr val="09465E"/>
                </a:solidFill>
                <a:effectLst/>
                <a:latin typeface="Calibri" panose="020F0502020204030204" pitchFamily="34" charset="0"/>
                <a:cs typeface="Calibri" panose="020F0502020204030204" pitchFamily="34" charset="0"/>
              </a:defRPr>
            </a:lvl1pPr>
          </a:lstStyle>
          <a:p>
            <a:pPr lvl="0"/>
            <a:r>
              <a:rPr lang="en-US"/>
              <a:t>Click to type</a:t>
            </a:r>
          </a:p>
        </p:txBody>
      </p:sp>
      <p:sp>
        <p:nvSpPr>
          <p:cNvPr id="41" name="Text Placeholder 8">
            <a:extLst>
              <a:ext uri="{FF2B5EF4-FFF2-40B4-BE49-F238E27FC236}">
                <a16:creationId xmlns:a16="http://schemas.microsoft.com/office/drawing/2014/main" id="{E3964F16-943B-CF46-AC28-B5F2326590D6}"/>
              </a:ext>
            </a:extLst>
          </p:cNvPr>
          <p:cNvSpPr>
            <a:spLocks noGrp="1"/>
          </p:cNvSpPr>
          <p:nvPr>
            <p:ph type="body" sz="quarter" idx="37" hasCustomPrompt="1"/>
          </p:nvPr>
        </p:nvSpPr>
        <p:spPr>
          <a:xfrm>
            <a:off x="3880331" y="614396"/>
            <a:ext cx="1232765" cy="955625"/>
          </a:xfrm>
          <a:prstGeom prst="rect">
            <a:avLst/>
          </a:prstGeom>
          <a:noFill/>
        </p:spPr>
        <p:txBody>
          <a:bodyPr anchor="t">
            <a:noAutofit/>
          </a:bodyPr>
          <a:lstStyle>
            <a:lvl1pPr marL="0" indent="0" algn="l">
              <a:lnSpc>
                <a:spcPct val="130000"/>
              </a:lnSpc>
              <a:buNone/>
              <a:defRPr sz="4400" b="1" i="0">
                <a:solidFill>
                  <a:schemeClr val="bg1"/>
                </a:solidFill>
                <a:latin typeface="Calibri" panose="020F0502020204030204" pitchFamily="34" charset="0"/>
                <a:cs typeface="Calibri" panose="020F0502020204030204" pitchFamily="34" charset="0"/>
              </a:defRPr>
            </a:lvl1pPr>
          </a:lstStyle>
          <a:p>
            <a:pPr lvl="0"/>
            <a:r>
              <a:rPr lang="en-US"/>
              <a:t>01</a:t>
            </a:r>
          </a:p>
        </p:txBody>
      </p:sp>
      <p:sp>
        <p:nvSpPr>
          <p:cNvPr id="87" name="Text Placeholder 8">
            <a:extLst>
              <a:ext uri="{FF2B5EF4-FFF2-40B4-BE49-F238E27FC236}">
                <a16:creationId xmlns:a16="http://schemas.microsoft.com/office/drawing/2014/main" id="{3311F443-1C7A-514F-BCD9-D4AC14BBCBE9}"/>
              </a:ext>
            </a:extLst>
          </p:cNvPr>
          <p:cNvSpPr>
            <a:spLocks noGrp="1"/>
          </p:cNvSpPr>
          <p:nvPr>
            <p:ph type="body" sz="quarter" idx="42" hasCustomPrompt="1"/>
          </p:nvPr>
        </p:nvSpPr>
        <p:spPr>
          <a:xfrm>
            <a:off x="4912292" y="2770036"/>
            <a:ext cx="6562677" cy="339415"/>
          </a:xfrm>
          <a:prstGeom prst="rect">
            <a:avLst/>
          </a:prstGeom>
        </p:spPr>
        <p:txBody>
          <a:bodyPr>
            <a:noAutofit/>
          </a:bodyPr>
          <a:lstStyle>
            <a:lvl1pPr marL="0" indent="0" algn="l">
              <a:lnSpc>
                <a:spcPct val="100000"/>
              </a:lnSpc>
              <a:spcBef>
                <a:spcPts val="0"/>
              </a:spcBef>
              <a:buNone/>
              <a:defRPr sz="2400" b="1" i="0">
                <a:solidFill>
                  <a:srgbClr val="60BA47"/>
                </a:solidFill>
                <a:latin typeface="Calibri" panose="020F0502020204030204" pitchFamily="34" charset="0"/>
                <a:cs typeface="Calibri" panose="020F0502020204030204" pitchFamily="34" charset="0"/>
              </a:defRPr>
            </a:lvl1pPr>
          </a:lstStyle>
          <a:p>
            <a:pPr lvl="0"/>
            <a:r>
              <a:rPr lang="en-US"/>
              <a:t>Feature Title</a:t>
            </a:r>
          </a:p>
        </p:txBody>
      </p:sp>
      <p:sp>
        <p:nvSpPr>
          <p:cNvPr id="88" name="Text Placeholder 8">
            <a:extLst>
              <a:ext uri="{FF2B5EF4-FFF2-40B4-BE49-F238E27FC236}">
                <a16:creationId xmlns:a16="http://schemas.microsoft.com/office/drawing/2014/main" id="{B52771E6-777C-9F40-B966-428B455CB443}"/>
              </a:ext>
            </a:extLst>
          </p:cNvPr>
          <p:cNvSpPr>
            <a:spLocks noGrp="1"/>
          </p:cNvSpPr>
          <p:nvPr>
            <p:ph type="body" sz="quarter" idx="43" hasCustomPrompt="1"/>
          </p:nvPr>
        </p:nvSpPr>
        <p:spPr>
          <a:xfrm>
            <a:off x="4912293" y="3268749"/>
            <a:ext cx="6553234" cy="999383"/>
          </a:xfrm>
          <a:prstGeom prst="rect">
            <a:avLst/>
          </a:prstGeom>
        </p:spPr>
        <p:txBody>
          <a:bodyPr>
            <a:noAutofit/>
          </a:bodyPr>
          <a:lstStyle>
            <a:lvl1pPr marL="0" indent="0" algn="l">
              <a:lnSpc>
                <a:spcPct val="100000"/>
              </a:lnSpc>
              <a:spcBef>
                <a:spcPts val="0"/>
              </a:spcBef>
              <a:buNone/>
              <a:defRPr lang="en-US" sz="2200" b="0" i="0" smtClean="0">
                <a:solidFill>
                  <a:srgbClr val="09465E"/>
                </a:solidFill>
                <a:effectLst/>
                <a:latin typeface="Calibri" panose="020F0502020204030204" pitchFamily="34" charset="0"/>
                <a:cs typeface="Calibri" panose="020F0502020204030204" pitchFamily="34" charset="0"/>
              </a:defRPr>
            </a:lvl1pPr>
          </a:lstStyle>
          <a:p>
            <a:pPr lvl="0"/>
            <a:r>
              <a:rPr lang="en-US"/>
              <a:t>Click to type</a:t>
            </a:r>
          </a:p>
        </p:txBody>
      </p:sp>
      <p:sp>
        <p:nvSpPr>
          <p:cNvPr id="96" name="Text Placeholder 8">
            <a:extLst>
              <a:ext uri="{FF2B5EF4-FFF2-40B4-BE49-F238E27FC236}">
                <a16:creationId xmlns:a16="http://schemas.microsoft.com/office/drawing/2014/main" id="{861A60FE-EB03-3D4F-A2A8-02A4B3CB223C}"/>
              </a:ext>
            </a:extLst>
          </p:cNvPr>
          <p:cNvSpPr>
            <a:spLocks noGrp="1"/>
          </p:cNvSpPr>
          <p:nvPr>
            <p:ph type="body" sz="quarter" idx="45" hasCustomPrompt="1"/>
          </p:nvPr>
        </p:nvSpPr>
        <p:spPr>
          <a:xfrm>
            <a:off x="4927790" y="4633833"/>
            <a:ext cx="6562677" cy="339415"/>
          </a:xfrm>
          <a:prstGeom prst="rect">
            <a:avLst/>
          </a:prstGeom>
        </p:spPr>
        <p:txBody>
          <a:bodyPr>
            <a:noAutofit/>
          </a:bodyPr>
          <a:lstStyle>
            <a:lvl1pPr marL="0" indent="0" algn="l">
              <a:lnSpc>
                <a:spcPct val="100000"/>
              </a:lnSpc>
              <a:spcBef>
                <a:spcPts val="0"/>
              </a:spcBef>
              <a:buNone/>
              <a:defRPr sz="2400" b="1" i="0">
                <a:solidFill>
                  <a:srgbClr val="60BA47"/>
                </a:solidFill>
                <a:latin typeface="Calibri" panose="020F0502020204030204" pitchFamily="34" charset="0"/>
                <a:cs typeface="Calibri" panose="020F0502020204030204" pitchFamily="34" charset="0"/>
              </a:defRPr>
            </a:lvl1pPr>
          </a:lstStyle>
          <a:p>
            <a:pPr lvl="0"/>
            <a:r>
              <a:rPr lang="en-US"/>
              <a:t>Feature Title</a:t>
            </a:r>
          </a:p>
        </p:txBody>
      </p:sp>
      <p:sp>
        <p:nvSpPr>
          <p:cNvPr id="97" name="Text Placeholder 8">
            <a:extLst>
              <a:ext uri="{FF2B5EF4-FFF2-40B4-BE49-F238E27FC236}">
                <a16:creationId xmlns:a16="http://schemas.microsoft.com/office/drawing/2014/main" id="{212A7697-D9A5-8F4A-BEA5-B444AEB3A186}"/>
              </a:ext>
            </a:extLst>
          </p:cNvPr>
          <p:cNvSpPr>
            <a:spLocks noGrp="1"/>
          </p:cNvSpPr>
          <p:nvPr>
            <p:ph type="body" sz="quarter" idx="46" hasCustomPrompt="1"/>
          </p:nvPr>
        </p:nvSpPr>
        <p:spPr>
          <a:xfrm>
            <a:off x="4927791" y="5132546"/>
            <a:ext cx="6553234" cy="999383"/>
          </a:xfrm>
          <a:prstGeom prst="rect">
            <a:avLst/>
          </a:prstGeom>
        </p:spPr>
        <p:txBody>
          <a:bodyPr>
            <a:noAutofit/>
          </a:bodyPr>
          <a:lstStyle>
            <a:lvl1pPr marL="0" indent="0" algn="l">
              <a:lnSpc>
                <a:spcPct val="100000"/>
              </a:lnSpc>
              <a:spcBef>
                <a:spcPts val="0"/>
              </a:spcBef>
              <a:buNone/>
              <a:defRPr lang="en-US" sz="2200" b="0" i="0" smtClean="0">
                <a:solidFill>
                  <a:srgbClr val="09465E"/>
                </a:solidFill>
                <a:effectLst/>
                <a:latin typeface="Calibri" panose="020F0502020204030204" pitchFamily="34" charset="0"/>
                <a:cs typeface="Calibri" panose="020F0502020204030204" pitchFamily="34" charset="0"/>
              </a:defRPr>
            </a:lvl1pPr>
          </a:lstStyle>
          <a:p>
            <a:pPr lvl="0"/>
            <a:r>
              <a:rPr lang="en-US"/>
              <a:t>Click to type</a:t>
            </a:r>
          </a:p>
        </p:txBody>
      </p:sp>
      <p:sp>
        <p:nvSpPr>
          <p:cNvPr id="35" name="Picture Placeholder 2">
            <a:extLst>
              <a:ext uri="{FF2B5EF4-FFF2-40B4-BE49-F238E27FC236}">
                <a16:creationId xmlns:a16="http://schemas.microsoft.com/office/drawing/2014/main" id="{BD59DABF-111E-2D4A-BE64-98DAA5D97CFE}"/>
              </a:ext>
            </a:extLst>
          </p:cNvPr>
          <p:cNvSpPr>
            <a:spLocks noGrp="1"/>
          </p:cNvSpPr>
          <p:nvPr>
            <p:ph type="pic" sz="quarter" idx="19"/>
          </p:nvPr>
        </p:nvSpPr>
        <p:spPr>
          <a:xfrm>
            <a:off x="-48344" y="0"/>
            <a:ext cx="3570477" cy="6858000"/>
          </a:xfrm>
          <a:prstGeom prst="rect">
            <a:avLst/>
          </a:prstGeom>
          <a:solidFill>
            <a:schemeClr val="bg1">
              <a:lumMod val="85000"/>
            </a:schemeClr>
          </a:solidFill>
        </p:spPr>
        <p:txBody>
          <a:bodyPr/>
          <a:lstStyle>
            <a:lvl1pPr marL="0" indent="0" algn="ctr">
              <a:buNone/>
              <a:defRPr>
                <a:solidFill>
                  <a:srgbClr val="000000"/>
                </a:solidFill>
              </a:defRPr>
            </a:lvl1pPr>
          </a:lstStyle>
          <a:p>
            <a:endParaRPr lang="en-US"/>
          </a:p>
        </p:txBody>
      </p:sp>
      <p:sp>
        <p:nvSpPr>
          <p:cNvPr id="36" name="Text Placeholder 8">
            <a:extLst>
              <a:ext uri="{FF2B5EF4-FFF2-40B4-BE49-F238E27FC236}">
                <a16:creationId xmlns:a16="http://schemas.microsoft.com/office/drawing/2014/main" id="{E363E5FA-4BBA-1F46-9E5A-62305F8A9CF0}"/>
              </a:ext>
            </a:extLst>
          </p:cNvPr>
          <p:cNvSpPr>
            <a:spLocks noGrp="1"/>
          </p:cNvSpPr>
          <p:nvPr>
            <p:ph type="body" sz="quarter" idx="47" hasCustomPrompt="1"/>
          </p:nvPr>
        </p:nvSpPr>
        <p:spPr>
          <a:xfrm>
            <a:off x="3918849" y="2558717"/>
            <a:ext cx="1232765" cy="955625"/>
          </a:xfrm>
          <a:prstGeom prst="rect">
            <a:avLst/>
          </a:prstGeom>
          <a:noFill/>
        </p:spPr>
        <p:txBody>
          <a:bodyPr anchor="t">
            <a:noAutofit/>
          </a:bodyPr>
          <a:lstStyle>
            <a:lvl1pPr marL="0" indent="0" algn="l">
              <a:lnSpc>
                <a:spcPct val="130000"/>
              </a:lnSpc>
              <a:buNone/>
              <a:defRPr sz="4400" b="1" i="0">
                <a:solidFill>
                  <a:schemeClr val="bg1"/>
                </a:solidFill>
                <a:latin typeface="Calibri" panose="020F0502020204030204" pitchFamily="34" charset="0"/>
                <a:cs typeface="Calibri" panose="020F0502020204030204" pitchFamily="34" charset="0"/>
              </a:defRPr>
            </a:lvl1pPr>
          </a:lstStyle>
          <a:p>
            <a:pPr lvl="0"/>
            <a:r>
              <a:rPr lang="en-US"/>
              <a:t>02</a:t>
            </a:r>
          </a:p>
        </p:txBody>
      </p:sp>
      <p:sp>
        <p:nvSpPr>
          <p:cNvPr id="37" name="Text Placeholder 8">
            <a:extLst>
              <a:ext uri="{FF2B5EF4-FFF2-40B4-BE49-F238E27FC236}">
                <a16:creationId xmlns:a16="http://schemas.microsoft.com/office/drawing/2014/main" id="{0F5BA730-D07C-7641-9007-3F26BB35EE73}"/>
              </a:ext>
            </a:extLst>
          </p:cNvPr>
          <p:cNvSpPr>
            <a:spLocks noGrp="1"/>
          </p:cNvSpPr>
          <p:nvPr>
            <p:ph type="body" sz="quarter" idx="48" hasCustomPrompt="1"/>
          </p:nvPr>
        </p:nvSpPr>
        <p:spPr>
          <a:xfrm>
            <a:off x="3918849" y="4410972"/>
            <a:ext cx="1232765" cy="955625"/>
          </a:xfrm>
          <a:prstGeom prst="rect">
            <a:avLst/>
          </a:prstGeom>
          <a:noFill/>
        </p:spPr>
        <p:txBody>
          <a:bodyPr anchor="t">
            <a:noAutofit/>
          </a:bodyPr>
          <a:lstStyle>
            <a:lvl1pPr marL="0" indent="0" algn="l">
              <a:lnSpc>
                <a:spcPct val="130000"/>
              </a:lnSpc>
              <a:buNone/>
              <a:defRPr sz="4400" b="1" i="0">
                <a:solidFill>
                  <a:schemeClr val="bg1"/>
                </a:solidFill>
                <a:latin typeface="Calibri" panose="020F0502020204030204" pitchFamily="34" charset="0"/>
                <a:cs typeface="Calibri" panose="020F0502020204030204" pitchFamily="34" charset="0"/>
              </a:defRPr>
            </a:lvl1pPr>
          </a:lstStyle>
          <a:p>
            <a:pPr lvl="0"/>
            <a:r>
              <a:rPr lang="en-US"/>
              <a:t>03</a:t>
            </a:r>
          </a:p>
        </p:txBody>
      </p:sp>
    </p:spTree>
    <p:extLst>
      <p:ext uri="{BB962C8B-B14F-4D97-AF65-F5344CB8AC3E}">
        <p14:creationId xmlns:p14="http://schemas.microsoft.com/office/powerpoint/2010/main" val="199645465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1.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9.xml"/><Relationship Id="rId13" Type="http://schemas.openxmlformats.org/officeDocument/2006/relationships/slideLayout" Target="../slideLayouts/slideLayout34.xml"/><Relationship Id="rId18" Type="http://schemas.openxmlformats.org/officeDocument/2006/relationships/slideLayout" Target="../slideLayouts/slideLayout39.xml"/><Relationship Id="rId3" Type="http://schemas.openxmlformats.org/officeDocument/2006/relationships/slideLayout" Target="../slideLayouts/slideLayout24.xml"/><Relationship Id="rId21" Type="http://schemas.openxmlformats.org/officeDocument/2006/relationships/slideLayout" Target="../slideLayouts/slideLayout42.xml"/><Relationship Id="rId7" Type="http://schemas.openxmlformats.org/officeDocument/2006/relationships/slideLayout" Target="../slideLayouts/slideLayout28.xml"/><Relationship Id="rId12" Type="http://schemas.openxmlformats.org/officeDocument/2006/relationships/slideLayout" Target="../slideLayouts/slideLayout33.xml"/><Relationship Id="rId17" Type="http://schemas.openxmlformats.org/officeDocument/2006/relationships/slideLayout" Target="../slideLayouts/slideLayout38.xml"/><Relationship Id="rId2" Type="http://schemas.openxmlformats.org/officeDocument/2006/relationships/slideLayout" Target="../slideLayouts/slideLayout23.xml"/><Relationship Id="rId16" Type="http://schemas.openxmlformats.org/officeDocument/2006/relationships/slideLayout" Target="../slideLayouts/slideLayout37.xml"/><Relationship Id="rId20" Type="http://schemas.openxmlformats.org/officeDocument/2006/relationships/slideLayout" Target="../slideLayouts/slideLayout41.xml"/><Relationship Id="rId1" Type="http://schemas.openxmlformats.org/officeDocument/2006/relationships/slideLayout" Target="../slideLayouts/slideLayout22.xml"/><Relationship Id="rId6" Type="http://schemas.openxmlformats.org/officeDocument/2006/relationships/slideLayout" Target="../slideLayouts/slideLayout27.xml"/><Relationship Id="rId11" Type="http://schemas.openxmlformats.org/officeDocument/2006/relationships/slideLayout" Target="../slideLayouts/slideLayout32.xml"/><Relationship Id="rId24" Type="http://schemas.openxmlformats.org/officeDocument/2006/relationships/image" Target="../media/image1.png"/><Relationship Id="rId5" Type="http://schemas.openxmlformats.org/officeDocument/2006/relationships/slideLayout" Target="../slideLayouts/slideLayout26.xml"/><Relationship Id="rId15" Type="http://schemas.openxmlformats.org/officeDocument/2006/relationships/slideLayout" Target="../slideLayouts/slideLayout36.xml"/><Relationship Id="rId23" Type="http://schemas.openxmlformats.org/officeDocument/2006/relationships/theme" Target="../theme/theme2.xml"/><Relationship Id="rId10" Type="http://schemas.openxmlformats.org/officeDocument/2006/relationships/slideLayout" Target="../slideLayouts/slideLayout31.xml"/><Relationship Id="rId19" Type="http://schemas.openxmlformats.org/officeDocument/2006/relationships/slideLayout" Target="../slideLayouts/slideLayout40.xml"/><Relationship Id="rId4" Type="http://schemas.openxmlformats.org/officeDocument/2006/relationships/slideLayout" Target="../slideLayouts/slideLayout25.xml"/><Relationship Id="rId9" Type="http://schemas.openxmlformats.org/officeDocument/2006/relationships/slideLayout" Target="../slideLayouts/slideLayout30.xml"/><Relationship Id="rId14" Type="http://schemas.openxmlformats.org/officeDocument/2006/relationships/slideLayout" Target="../slideLayouts/slideLayout35.xml"/><Relationship Id="rId22" Type="http://schemas.openxmlformats.org/officeDocument/2006/relationships/slideLayout" Target="../slideLayouts/slideLayout4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2256D6CF-386B-B54A-4AAD-4FF4FFCC1229}"/>
              </a:ext>
            </a:extLst>
          </p:cNvPr>
          <p:cNvGrpSpPr/>
          <p:nvPr userDrawn="1"/>
        </p:nvGrpSpPr>
        <p:grpSpPr>
          <a:xfrm>
            <a:off x="11656052" y="3880526"/>
            <a:ext cx="281949" cy="2748511"/>
            <a:chOff x="7176656" y="8423488"/>
            <a:chExt cx="190704" cy="1859031"/>
          </a:xfrm>
        </p:grpSpPr>
        <p:cxnSp>
          <p:nvCxnSpPr>
            <p:cNvPr id="4" name="Straight Connector 3">
              <a:extLst>
                <a:ext uri="{FF2B5EF4-FFF2-40B4-BE49-F238E27FC236}">
                  <a16:creationId xmlns:a16="http://schemas.microsoft.com/office/drawing/2014/main" id="{A3E32C6B-46A7-8A55-1D08-634583AE0C02}"/>
                </a:ext>
              </a:extLst>
            </p:cNvPr>
            <p:cNvCxnSpPr/>
            <p:nvPr userDrawn="1"/>
          </p:nvCxnSpPr>
          <p:spPr>
            <a:xfrm>
              <a:off x="7176656" y="10282519"/>
              <a:ext cx="190704" cy="0"/>
            </a:xfrm>
            <a:prstGeom prst="line">
              <a:avLst/>
            </a:prstGeom>
            <a:ln w="12700">
              <a:solidFill>
                <a:srgbClr val="60BA47"/>
              </a:solidFill>
            </a:ln>
          </p:spPr>
          <p:style>
            <a:lnRef idx="1">
              <a:schemeClr val="accent1"/>
            </a:lnRef>
            <a:fillRef idx="0">
              <a:schemeClr val="accent1"/>
            </a:fillRef>
            <a:effectRef idx="0">
              <a:schemeClr val="accent1"/>
            </a:effectRef>
            <a:fontRef idx="minor">
              <a:schemeClr val="tx1"/>
            </a:fontRef>
          </p:style>
        </p:cxnSp>
        <p:pic>
          <p:nvPicPr>
            <p:cNvPr id="5" name="Picture 4">
              <a:extLst>
                <a:ext uri="{FF2B5EF4-FFF2-40B4-BE49-F238E27FC236}">
                  <a16:creationId xmlns:a16="http://schemas.microsoft.com/office/drawing/2014/main" id="{8B3DF025-C9E1-DAD9-2F51-F83B7D60A85C}"/>
                </a:ext>
              </a:extLst>
            </p:cNvPr>
            <p:cNvPicPr>
              <a:picLocks noChangeAspect="1"/>
            </p:cNvPicPr>
            <p:nvPr userDrawn="1"/>
          </p:nvPicPr>
          <p:blipFill rotWithShape="1">
            <a:blip r:embed="rId23" cstate="screen">
              <a:extLst>
                <a:ext uri="{28A0092B-C50C-407E-A947-70E740481C1C}">
                  <a14:useLocalDpi xmlns:a14="http://schemas.microsoft.com/office/drawing/2010/main"/>
                </a:ext>
              </a:extLst>
            </a:blip>
            <a:srcRect/>
            <a:stretch/>
          </p:blipFill>
          <p:spPr>
            <a:xfrm rot="16200000">
              <a:off x="6377328" y="9251339"/>
              <a:ext cx="1806222" cy="150519"/>
            </a:xfrm>
            <a:prstGeom prst="rect">
              <a:avLst/>
            </a:prstGeom>
          </p:spPr>
        </p:pic>
      </p:grpSp>
    </p:spTree>
    <p:extLst>
      <p:ext uri="{BB962C8B-B14F-4D97-AF65-F5344CB8AC3E}">
        <p14:creationId xmlns:p14="http://schemas.microsoft.com/office/powerpoint/2010/main" val="580465908"/>
      </p:ext>
    </p:extLst>
  </p:cSld>
  <p:clrMap bg1="lt1" tx1="dk1" bg2="lt2" tx2="dk2" accent1="accent1" accent2="accent2" accent3="accent3" accent4="accent4" accent5="accent5" accent6="accent6" hlink="hlink" folHlink="folHlink"/>
  <p:sldLayoutIdLst>
    <p:sldLayoutId id="2147483867" r:id="rId1"/>
    <p:sldLayoutId id="2147483881" r:id="rId2"/>
    <p:sldLayoutId id="2147483897" r:id="rId3"/>
    <p:sldLayoutId id="2147483882" r:id="rId4"/>
    <p:sldLayoutId id="2147483842" r:id="rId5"/>
    <p:sldLayoutId id="2147483840" r:id="rId6"/>
    <p:sldLayoutId id="2147483884" r:id="rId7"/>
    <p:sldLayoutId id="2147483883" r:id="rId8"/>
    <p:sldLayoutId id="2147483877" r:id="rId9"/>
    <p:sldLayoutId id="2147483841" r:id="rId10"/>
    <p:sldLayoutId id="2147483922" r:id="rId11"/>
    <p:sldLayoutId id="2147483885" r:id="rId12"/>
    <p:sldLayoutId id="2147483886" r:id="rId13"/>
    <p:sldLayoutId id="2147483878" r:id="rId14"/>
    <p:sldLayoutId id="2147483861" r:id="rId15"/>
    <p:sldLayoutId id="2147483833" r:id="rId16"/>
    <p:sldLayoutId id="2147483847" r:id="rId17"/>
    <p:sldLayoutId id="2147483923" r:id="rId18"/>
    <p:sldLayoutId id="2147483853" r:id="rId19"/>
    <p:sldLayoutId id="2147483898" r:id="rId20"/>
    <p:sldLayoutId id="2147483924" r:id="rId2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2256D6CF-386B-B54A-4AAD-4FF4FFCC1229}"/>
              </a:ext>
            </a:extLst>
          </p:cNvPr>
          <p:cNvGrpSpPr/>
          <p:nvPr userDrawn="1"/>
        </p:nvGrpSpPr>
        <p:grpSpPr>
          <a:xfrm>
            <a:off x="11656052" y="3880526"/>
            <a:ext cx="281949" cy="2748511"/>
            <a:chOff x="7176656" y="8423488"/>
            <a:chExt cx="190704" cy="1859031"/>
          </a:xfrm>
        </p:grpSpPr>
        <p:cxnSp>
          <p:nvCxnSpPr>
            <p:cNvPr id="4" name="Straight Connector 3">
              <a:extLst>
                <a:ext uri="{FF2B5EF4-FFF2-40B4-BE49-F238E27FC236}">
                  <a16:creationId xmlns:a16="http://schemas.microsoft.com/office/drawing/2014/main" id="{A3E32C6B-46A7-8A55-1D08-634583AE0C02}"/>
                </a:ext>
              </a:extLst>
            </p:cNvPr>
            <p:cNvCxnSpPr/>
            <p:nvPr userDrawn="1"/>
          </p:nvCxnSpPr>
          <p:spPr>
            <a:xfrm>
              <a:off x="7176656" y="10282519"/>
              <a:ext cx="190704" cy="0"/>
            </a:xfrm>
            <a:prstGeom prst="line">
              <a:avLst/>
            </a:prstGeom>
            <a:ln w="12700">
              <a:solidFill>
                <a:srgbClr val="60BA47"/>
              </a:solidFill>
            </a:ln>
          </p:spPr>
          <p:style>
            <a:lnRef idx="1">
              <a:schemeClr val="accent1"/>
            </a:lnRef>
            <a:fillRef idx="0">
              <a:schemeClr val="accent1"/>
            </a:fillRef>
            <a:effectRef idx="0">
              <a:schemeClr val="accent1"/>
            </a:effectRef>
            <a:fontRef idx="minor">
              <a:schemeClr val="tx1"/>
            </a:fontRef>
          </p:style>
        </p:cxnSp>
        <p:pic>
          <p:nvPicPr>
            <p:cNvPr id="5" name="Picture 4">
              <a:extLst>
                <a:ext uri="{FF2B5EF4-FFF2-40B4-BE49-F238E27FC236}">
                  <a16:creationId xmlns:a16="http://schemas.microsoft.com/office/drawing/2014/main" id="{8B3DF025-C9E1-DAD9-2F51-F83B7D60A85C}"/>
                </a:ext>
              </a:extLst>
            </p:cNvPr>
            <p:cNvPicPr>
              <a:picLocks noChangeAspect="1"/>
            </p:cNvPicPr>
            <p:nvPr userDrawn="1"/>
          </p:nvPicPr>
          <p:blipFill rotWithShape="1">
            <a:blip r:embed="rId24" cstate="screen">
              <a:extLst>
                <a:ext uri="{28A0092B-C50C-407E-A947-70E740481C1C}">
                  <a14:useLocalDpi xmlns:a14="http://schemas.microsoft.com/office/drawing/2010/main"/>
                </a:ext>
              </a:extLst>
            </a:blip>
            <a:srcRect/>
            <a:stretch/>
          </p:blipFill>
          <p:spPr>
            <a:xfrm rot="16200000">
              <a:off x="6377328" y="9251339"/>
              <a:ext cx="1806222" cy="150519"/>
            </a:xfrm>
            <a:prstGeom prst="rect">
              <a:avLst/>
            </a:prstGeom>
          </p:spPr>
        </p:pic>
      </p:grpSp>
    </p:spTree>
    <p:extLst>
      <p:ext uri="{BB962C8B-B14F-4D97-AF65-F5344CB8AC3E}">
        <p14:creationId xmlns:p14="http://schemas.microsoft.com/office/powerpoint/2010/main" val="2151365932"/>
      </p:ext>
    </p:extLst>
  </p:cSld>
  <p:clrMap bg1="lt1" tx1="dk1" bg2="lt2" tx2="dk2" accent1="accent1" accent2="accent2" accent3="accent3" accent4="accent4" accent5="accent5" accent6="accent6" hlink="hlink" folHlink="folHlink"/>
  <p:sldLayoutIdLst>
    <p:sldLayoutId id="2147483900" r:id="rId1"/>
    <p:sldLayoutId id="2147483901" r:id="rId2"/>
    <p:sldLayoutId id="2147483902" r:id="rId3"/>
    <p:sldLayoutId id="2147483903" r:id="rId4"/>
    <p:sldLayoutId id="2147483904" r:id="rId5"/>
    <p:sldLayoutId id="2147483905" r:id="rId6"/>
    <p:sldLayoutId id="2147483906" r:id="rId7"/>
    <p:sldLayoutId id="2147483907" r:id="rId8"/>
    <p:sldLayoutId id="2147483908" r:id="rId9"/>
    <p:sldLayoutId id="2147483909" r:id="rId10"/>
    <p:sldLayoutId id="2147483910" r:id="rId11"/>
    <p:sldLayoutId id="2147483911" r:id="rId12"/>
    <p:sldLayoutId id="2147483912" r:id="rId13"/>
    <p:sldLayoutId id="2147483913" r:id="rId14"/>
    <p:sldLayoutId id="2147483914" r:id="rId15"/>
    <p:sldLayoutId id="2147483915" r:id="rId16"/>
    <p:sldLayoutId id="2147483916" r:id="rId17"/>
    <p:sldLayoutId id="2147483917" r:id="rId18"/>
    <p:sldLayoutId id="2147483918" r:id="rId19"/>
    <p:sldLayoutId id="2147483919" r:id="rId20"/>
    <p:sldLayoutId id="2147483920" r:id="rId21"/>
    <p:sldLayoutId id="2147483921" r:id="rId2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8" Type="http://schemas.openxmlformats.org/officeDocument/2006/relationships/image" Target="../media/image22.jpeg"/><Relationship Id="rId3" Type="http://schemas.openxmlformats.org/officeDocument/2006/relationships/slideLayout" Target="../slideLayouts/slideLayout12.xml"/><Relationship Id="rId7" Type="http://schemas.openxmlformats.org/officeDocument/2006/relationships/hyperlink" Target="https://www.youtube.com/watch?v=YONGuzom8VM" TargetMode="External"/><Relationship Id="rId2" Type="http://schemas.openxmlformats.org/officeDocument/2006/relationships/video" Target="https://www.youtube.com/embed/YONGuzom8VM?feature=oembed" TargetMode="External"/><Relationship Id="rId1" Type="http://schemas.openxmlformats.org/officeDocument/2006/relationships/video" Target="https://www.youtube.com/embed/y8T7iwlVulk?start=7&amp;feature=oembed" TargetMode="External"/><Relationship Id="rId6" Type="http://schemas.openxmlformats.org/officeDocument/2006/relationships/image" Target="../media/image21.png"/><Relationship Id="rId5" Type="http://schemas.openxmlformats.org/officeDocument/2006/relationships/image" Target="../media/image20.png"/><Relationship Id="rId10" Type="http://schemas.openxmlformats.org/officeDocument/2006/relationships/hyperlink" Target="https://www.youtube.com/watch?v=y8T7iwlVulk&amp;t=7s" TargetMode="External"/><Relationship Id="rId4" Type="http://schemas.openxmlformats.org/officeDocument/2006/relationships/hyperlink" Target="https://caul-cbua.pressbooks.pub/exploringsustainability/chapter/chapter-1-2/" TargetMode="External"/><Relationship Id="rId9" Type="http://schemas.openxmlformats.org/officeDocument/2006/relationships/image" Target="../media/image23.jpeg"/></Relationships>
</file>

<file path=ppt/slides/_rels/slide11.xml.rels><?xml version="1.0" encoding="UTF-8" standalone="yes"?>
<Relationships xmlns="http://schemas.openxmlformats.org/package/2006/relationships"><Relationship Id="rId3" Type="http://schemas.openxmlformats.org/officeDocument/2006/relationships/hyperlink" Target="https://www.researchgate.net/publication/307730138_The_Art_of_Interconnected_Thinking_Starting_with_the_Young" TargetMode="External"/><Relationship Id="rId2" Type="http://schemas.openxmlformats.org/officeDocument/2006/relationships/hyperlink" Target="https://study.com/academy/lesson/video/environmental-awareness-definition-history-importance.html" TargetMode="External"/><Relationship Id="rId1" Type="http://schemas.openxmlformats.org/officeDocument/2006/relationships/slideLayout" Target="../slideLayouts/slideLayout12.xml"/><Relationship Id="rId4" Type="http://schemas.openxmlformats.org/officeDocument/2006/relationships/hyperlink" Target="https://www.forbes.com/councils/forbescoachescouncil/2024/03/19/16-important-skills-professionals-need-to-build-future-proof-careers/" TargetMode="External"/></Relationships>
</file>

<file path=ppt/slides/_rels/slide12.xml.rels><?xml version="1.0" encoding="UTF-8" standalone="yes"?>
<Relationships xmlns="http://schemas.openxmlformats.org/package/2006/relationships"><Relationship Id="rId3" Type="http://schemas.openxmlformats.org/officeDocument/2006/relationships/hyperlink" Target="https://en.wikipedia.org/wiki/Social_responsibility" TargetMode="External"/><Relationship Id="rId2" Type="http://schemas.openxmlformats.org/officeDocument/2006/relationships/hyperlink" Target="https://documents1.worldbank.org/curated/en/350411468149663792/pdf/WPS6852.pdf" TargetMode="External"/><Relationship Id="rId1" Type="http://schemas.openxmlformats.org/officeDocument/2006/relationships/slideLayout" Target="../slideLayouts/slideLayout12.xml"/><Relationship Id="rId4" Type="http://schemas.openxmlformats.org/officeDocument/2006/relationships/hyperlink" Target="https://positivepsychology.com/self-empowerment/" TargetMode="Externa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3" Type="http://schemas.openxmlformats.org/officeDocument/2006/relationships/hyperlink" Target="https://teknologiateollisuus.fi/circular-economy-playbook/" TargetMode="External"/><Relationship Id="rId2" Type="http://schemas.openxmlformats.org/officeDocument/2006/relationships/image" Target="../media/image24.png"/><Relationship Id="rId1" Type="http://schemas.openxmlformats.org/officeDocument/2006/relationships/slideLayout" Target="../slideLayouts/slideLayout12.xml"/><Relationship Id="rId6" Type="http://schemas.openxmlformats.org/officeDocument/2006/relationships/image" Target="../media/image26.png"/><Relationship Id="rId5" Type="http://schemas.openxmlformats.org/officeDocument/2006/relationships/hyperlink" Target="https://teknologiateollisuus.fi/fi/circular-economy-playbook" TargetMode="External"/><Relationship Id="rId4" Type="http://schemas.openxmlformats.org/officeDocument/2006/relationships/image" Target="../media/image25.png"/></Relationships>
</file>

<file path=ppt/slides/_rels/slide16.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4.xml"/><Relationship Id="rId1" Type="http://schemas.openxmlformats.org/officeDocument/2006/relationships/slideLayout" Target="../slideLayouts/slideLayout15.xml"/></Relationships>
</file>

<file path=ppt/slides/_rels/slide17.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9.xml"/></Relationships>
</file>

<file path=ppt/slides/_rels/slide18.xml.rels><?xml version="1.0" encoding="UTF-8" standalone="yes"?>
<Relationships xmlns="http://schemas.openxmlformats.org/package/2006/relationships"><Relationship Id="rId3" Type="http://schemas.openxmlformats.org/officeDocument/2006/relationships/hyperlink" Target="https://waste2worth.eu/regional-community-maps-of-waste-streams/" TargetMode="External"/><Relationship Id="rId2" Type="http://schemas.openxmlformats.org/officeDocument/2006/relationships/hyperlink" Target="https://waste2worth.eu/good-practice-compendium/" TargetMode="External"/><Relationship Id="rId1" Type="http://schemas.openxmlformats.org/officeDocument/2006/relationships/slideLayout" Target="../slideLayouts/slideLayout9.xml"/><Relationship Id="rId4" Type="http://schemas.openxmlformats.org/officeDocument/2006/relationships/image" Target="../media/image28.jpeg"/></Relationships>
</file>

<file path=ppt/slides/_rels/slide19.xml.rels><?xml version="1.0" encoding="UTF-8" standalone="yes"?>
<Relationships xmlns="http://schemas.openxmlformats.org/package/2006/relationships"><Relationship Id="rId3" Type="http://schemas.openxmlformats.org/officeDocument/2006/relationships/hyperlink" Target="https://ethical-food.eu/" TargetMode="External"/><Relationship Id="rId2" Type="http://schemas.openxmlformats.org/officeDocument/2006/relationships/hyperlink" Target="https://waste2worth.eu/" TargetMode="External"/><Relationship Id="rId1" Type="http://schemas.openxmlformats.org/officeDocument/2006/relationships/slideLayout" Target="../slideLayouts/slideLayout9.xml"/><Relationship Id="rId4" Type="http://schemas.openxmlformats.org/officeDocument/2006/relationships/image" Target="../media/image28.jpe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6.xml"/></Relationships>
</file>

<file path=ppt/slides/_rels/slide20.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11.xml"/></Relationships>
</file>

<file path=ppt/slides/_rels/slide21.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jpeg"/><Relationship Id="rId1" Type="http://schemas.openxmlformats.org/officeDocument/2006/relationships/slideLayout" Target="../slideLayouts/slideLayout11.xml"/><Relationship Id="rId6" Type="http://schemas.openxmlformats.org/officeDocument/2006/relationships/image" Target="../media/image34.svg"/><Relationship Id="rId5" Type="http://schemas.openxmlformats.org/officeDocument/2006/relationships/image" Target="../media/image33.png"/><Relationship Id="rId4" Type="http://schemas.openxmlformats.org/officeDocument/2006/relationships/image" Target="../media/image32.svg"/></Relationships>
</file>

<file path=ppt/slides/_rels/slide22.xml.rels><?xml version="1.0" encoding="UTF-8" standalone="yes"?>
<Relationships xmlns="http://schemas.openxmlformats.org/package/2006/relationships"><Relationship Id="rId3" Type="http://schemas.openxmlformats.org/officeDocument/2006/relationships/hyperlink" Target="https://pixabay.com/en/winner-tribute-podium-1019835/" TargetMode="External"/><Relationship Id="rId2" Type="http://schemas.openxmlformats.org/officeDocument/2006/relationships/image" Target="../media/image35.jpeg"/><Relationship Id="rId1" Type="http://schemas.openxmlformats.org/officeDocument/2006/relationships/slideLayout" Target="../slideLayouts/slideLayout11.xml"/></Relationships>
</file>

<file path=ppt/slides/_rels/slide23.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11.xml"/></Relationships>
</file>

<file path=ppt/slides/_rels/slide24.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9.xml"/></Relationships>
</file>

<file path=ppt/slides/_rels/slide25.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9.xml"/></Relationships>
</file>

<file path=ppt/slides/_rels/slide26.xml.rels><?xml version="1.0" encoding="UTF-8" standalone="yes"?>
<Relationships xmlns="http://schemas.openxmlformats.org/package/2006/relationships"><Relationship Id="rId3" Type="http://schemas.openxmlformats.org/officeDocument/2006/relationships/hyperlink" Target="https://tieke.fi/palvelut/osaamisen-kehittaminen/kiertotalouden-osaamismerkisto/" TargetMode="External"/><Relationship Id="rId2" Type="http://schemas.openxmlformats.org/officeDocument/2006/relationships/image" Target="../media/image37.png"/><Relationship Id="rId1" Type="http://schemas.openxmlformats.org/officeDocument/2006/relationships/slideLayout" Target="../slideLayouts/slideLayout12.xml"/><Relationship Id="rId4" Type="http://schemas.openxmlformats.org/officeDocument/2006/relationships/image" Target="../media/image38.PNG"/></Relationships>
</file>

<file path=ppt/slides/_rels/slide27.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notesSlide" Target="../notesSlides/notesSlide5.xml"/><Relationship Id="rId1" Type="http://schemas.openxmlformats.org/officeDocument/2006/relationships/slideLayout" Target="../slideLayouts/slideLayout15.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9.xml.rels><?xml version="1.0" encoding="UTF-8" standalone="yes"?>
<Relationships xmlns="http://schemas.openxmlformats.org/package/2006/relationships"><Relationship Id="rId3" Type="http://schemas.openxmlformats.org/officeDocument/2006/relationships/notesSlide" Target="../notesSlides/notesSlide6.xml"/><Relationship Id="rId7" Type="http://schemas.openxmlformats.org/officeDocument/2006/relationships/image" Target="../media/image40.jpeg"/><Relationship Id="rId2" Type="http://schemas.openxmlformats.org/officeDocument/2006/relationships/slideLayout" Target="../slideLayouts/slideLayout12.xml"/><Relationship Id="rId1" Type="http://schemas.openxmlformats.org/officeDocument/2006/relationships/video" Target="https://www.youtube.com/embed/yDJOCL1AQE8?feature=oembed" TargetMode="External"/><Relationship Id="rId6" Type="http://schemas.openxmlformats.org/officeDocument/2006/relationships/image" Target="../media/image6.png"/><Relationship Id="rId5" Type="http://schemas.openxmlformats.org/officeDocument/2006/relationships/hyperlink" Target="https://generationsworkingtogether.org/resources/european-map-of-intergenerational-learning-emil" TargetMode="External"/><Relationship Id="rId4" Type="http://schemas.openxmlformats.org/officeDocument/2006/relationships/hyperlink" Target="https://www.youtube.com/watch?v=yDJOCL1AQE8"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37.xml"/></Relationships>
</file>

<file path=ppt/slides/_rels/slide30.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20.png"/><Relationship Id="rId1" Type="http://schemas.openxmlformats.org/officeDocument/2006/relationships/slideLayout" Target="../slideLayouts/slideLayout12.xml"/><Relationship Id="rId5" Type="http://schemas.openxmlformats.org/officeDocument/2006/relationships/image" Target="../media/image42.PNG"/><Relationship Id="rId4" Type="http://schemas.openxmlformats.org/officeDocument/2006/relationships/hyperlink" Target="https://www.youtube.com/watch?v=1_ZgGPnjDgU" TargetMode="External"/></Relationships>
</file>

<file path=ppt/slides/_rels/slide31.xml.rels><?xml version="1.0" encoding="UTF-8" standalone="yes"?>
<Relationships xmlns="http://schemas.openxmlformats.org/package/2006/relationships"><Relationship Id="rId3" Type="http://schemas.openxmlformats.org/officeDocument/2006/relationships/hyperlink" Target="https://en.wikipedia.org/wiki/Reinforcement" TargetMode="External"/><Relationship Id="rId7" Type="http://schemas.openxmlformats.org/officeDocument/2006/relationships/image" Target="../media/image44.PNG"/><Relationship Id="rId2" Type="http://schemas.openxmlformats.org/officeDocument/2006/relationships/image" Target="../media/image20.png"/><Relationship Id="rId1" Type="http://schemas.openxmlformats.org/officeDocument/2006/relationships/slideLayout" Target="../slideLayouts/slideLayout12.xml"/><Relationship Id="rId6" Type="http://schemas.openxmlformats.org/officeDocument/2006/relationships/hyperlink" Target="https://www.youtube.com/watch?v=gQpHaWUXqMQ" TargetMode="External"/><Relationship Id="rId5" Type="http://schemas.openxmlformats.org/officeDocument/2006/relationships/image" Target="../media/image43.png"/><Relationship Id="rId4" Type="http://schemas.openxmlformats.org/officeDocument/2006/relationships/hyperlink" Target="https://circulareconomyalliance.com/cea-blogs/empowering-communities-for-sustainable-change-the-role-of-circular-economy/" TargetMode="External"/></Relationships>
</file>

<file path=ppt/slides/_rels/slide32.xml.rels><?xml version="1.0" encoding="UTF-8" standalone="yes"?>
<Relationships xmlns="http://schemas.openxmlformats.org/package/2006/relationships"><Relationship Id="rId3" Type="http://schemas.openxmlformats.org/officeDocument/2006/relationships/hyperlink" Target="https://www.smartsortai.com/revolutionizing-recycling-smart-sort-technology-smart-bin/" TargetMode="External"/><Relationship Id="rId2" Type="http://schemas.openxmlformats.org/officeDocument/2006/relationships/image" Target="../media/image45.png"/><Relationship Id="rId1" Type="http://schemas.openxmlformats.org/officeDocument/2006/relationships/slideLayout" Target="../slideLayouts/slideLayout12.xml"/><Relationship Id="rId6" Type="http://schemas.openxmlformats.org/officeDocument/2006/relationships/image" Target="../media/image47.PNG"/><Relationship Id="rId5" Type="http://schemas.openxmlformats.org/officeDocument/2006/relationships/hyperlink" Target="https://www.youtube.com/watch?v=6I-wbjtOKaE" TargetMode="External"/><Relationship Id="rId4" Type="http://schemas.openxmlformats.org/officeDocument/2006/relationships/image" Target="../media/image46.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4.xml.rels><?xml version="1.0" encoding="UTF-8" standalone="yes"?>
<Relationships xmlns="http://schemas.openxmlformats.org/package/2006/relationships"><Relationship Id="rId3" Type="http://schemas.openxmlformats.org/officeDocument/2006/relationships/hyperlink" Target="https://zerowasteeurope.eu/our-work/zero-waste-cities/" TargetMode="External"/><Relationship Id="rId2" Type="http://schemas.openxmlformats.org/officeDocument/2006/relationships/hyperlink" Target="https://en.wikipedia.org/wiki/Pay_as_you_throw" TargetMode="External"/><Relationship Id="rId1" Type="http://schemas.openxmlformats.org/officeDocument/2006/relationships/slideLayout" Target="../slideLayouts/slideLayout12.xml"/></Relationships>
</file>

<file path=ppt/slides/_rels/slide35.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notesSlide" Target="../notesSlides/notesSlide7.xml"/><Relationship Id="rId1" Type="http://schemas.openxmlformats.org/officeDocument/2006/relationships/slideLayout" Target="../slideLayouts/slideLayout15.xml"/></Relationships>
</file>

<file path=ppt/slides/_rels/slide36.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12.xml"/></Relationships>
</file>

<file path=ppt/slides/_rels/slide37.xml.rels><?xml version="1.0" encoding="UTF-8" standalone="yes"?>
<Relationships xmlns="http://schemas.openxmlformats.org/package/2006/relationships"><Relationship Id="rId3" Type="http://schemas.openxmlformats.org/officeDocument/2006/relationships/hyperlink" Target="https://citt.ufl.edu/resources/the-learning-process/types-of-learners/kolbs-four-stages-of-learning/" TargetMode="External"/><Relationship Id="rId2" Type="http://schemas.openxmlformats.org/officeDocument/2006/relationships/image" Target="../media/image50.jpeg"/><Relationship Id="rId1" Type="http://schemas.openxmlformats.org/officeDocument/2006/relationships/slideLayout" Target="../slideLayouts/slideLayout12.xml"/><Relationship Id="rId4" Type="http://schemas.openxmlformats.org/officeDocument/2006/relationships/image" Target="../media/image51.png"/></Relationships>
</file>

<file path=ppt/slides/_rels/slide38.xml.rels><?xml version="1.0" encoding="UTF-8" standalone="yes"?>
<Relationships xmlns="http://schemas.openxmlformats.org/package/2006/relationships"><Relationship Id="rId3" Type="http://schemas.openxmlformats.org/officeDocument/2006/relationships/hyperlink" Target="https://www.climateuniversity.fi/" TargetMode="External"/><Relationship Id="rId2" Type="http://schemas.openxmlformats.org/officeDocument/2006/relationships/hyperlink" Target="https://doi.org/10.1080/19397038.2023.2210592" TargetMode="External"/><Relationship Id="rId1" Type="http://schemas.openxmlformats.org/officeDocument/2006/relationships/slideLayout" Target="../slideLayouts/slideLayout18.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4.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3.xml"/><Relationship Id="rId1" Type="http://schemas.openxmlformats.org/officeDocument/2006/relationships/slideLayout" Target="../slideLayouts/slideLayout15.xml"/></Relationships>
</file>

<file path=ppt/slides/_rels/slide40.xml.rels><?xml version="1.0" encoding="UTF-8" standalone="yes"?>
<Relationships xmlns="http://schemas.openxmlformats.org/package/2006/relationships"><Relationship Id="rId3" Type="http://schemas.openxmlformats.org/officeDocument/2006/relationships/hyperlink" Target="https://ethical-food.eu/" TargetMode="External"/><Relationship Id="rId2" Type="http://schemas.openxmlformats.org/officeDocument/2006/relationships/hyperlink" Target="https://waste2worth.eu/" TargetMode="External"/><Relationship Id="rId1" Type="http://schemas.openxmlformats.org/officeDocument/2006/relationships/slideLayout" Target="../slideLayouts/slideLayout18.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44.xml.rels><?xml version="1.0" encoding="UTF-8" standalone="yes"?>
<Relationships xmlns="http://schemas.openxmlformats.org/package/2006/relationships"><Relationship Id="rId3" Type="http://schemas.openxmlformats.org/officeDocument/2006/relationships/hyperlink" Target="https://www.kuluttajaliitto.fi/hankkeet/kuluttajien-havikkifoorumi-hanke/" TargetMode="External"/><Relationship Id="rId2" Type="http://schemas.openxmlformats.org/officeDocument/2006/relationships/hyperlink" Target="https://www.kuluttajaliitto.fi/materiaalit/ruokahavikki/" TargetMode="External"/><Relationship Id="rId1" Type="http://schemas.openxmlformats.org/officeDocument/2006/relationships/slideLayout" Target="../slideLayouts/slideLayout12.xml"/><Relationship Id="rId6" Type="http://schemas.openxmlformats.org/officeDocument/2006/relationships/image" Target="../media/image53.png"/><Relationship Id="rId5" Type="http://schemas.openxmlformats.org/officeDocument/2006/relationships/image" Target="../media/image52.png"/><Relationship Id="rId4" Type="http://schemas.openxmlformats.org/officeDocument/2006/relationships/hyperlink" Target="https://havikkiviikko.fi/tietoa-ruokahavikista/" TargetMode="External"/></Relationships>
</file>

<file path=ppt/slides/_rels/slide45.xml.rels><?xml version="1.0" encoding="UTF-8" standalone="yes"?>
<Relationships xmlns="http://schemas.openxmlformats.org/package/2006/relationships"><Relationship Id="rId3" Type="http://schemas.openxmlformats.org/officeDocument/2006/relationships/hyperlink" Target="https://kiertotaloussuomi.fi/taito-ja-tyokalut/kiertotalouden-tyokalut-ja-toimintamallit" TargetMode="External"/><Relationship Id="rId2" Type="http://schemas.openxmlformats.org/officeDocument/2006/relationships/hyperlink" Target="https://koulutustakiertotalouteen.turkuamk.fi/in-english/" TargetMode="External"/><Relationship Id="rId1" Type="http://schemas.openxmlformats.org/officeDocument/2006/relationships/slideLayout" Target="../slideLayouts/slideLayout12.xml"/><Relationship Id="rId6" Type="http://schemas.openxmlformats.org/officeDocument/2006/relationships/image" Target="../media/image56.png"/><Relationship Id="rId5" Type="http://schemas.openxmlformats.org/officeDocument/2006/relationships/image" Target="../media/image55.png"/><Relationship Id="rId4" Type="http://schemas.openxmlformats.org/officeDocument/2006/relationships/image" Target="../media/image54.png"/></Relationships>
</file>

<file path=ppt/slides/_rels/slide46.xml.rels><?xml version="1.0" encoding="UTF-8" standalone="yes"?>
<Relationships xmlns="http://schemas.openxmlformats.org/package/2006/relationships"><Relationship Id="rId8" Type="http://schemas.openxmlformats.org/officeDocument/2006/relationships/image" Target="../media/image59.png"/><Relationship Id="rId3" Type="http://schemas.openxmlformats.org/officeDocument/2006/relationships/hyperlink" Target="https://beyondwaste.podbean.com/" TargetMode="External"/><Relationship Id="rId7" Type="http://schemas.openxmlformats.org/officeDocument/2006/relationships/hyperlink" Target="https://www.youtube.com/watch?v=hB7DZOlmHIA" TargetMode="External"/><Relationship Id="rId2" Type="http://schemas.openxmlformats.org/officeDocument/2006/relationships/image" Target="../media/image20.png"/><Relationship Id="rId1" Type="http://schemas.openxmlformats.org/officeDocument/2006/relationships/slideLayout" Target="../slideLayouts/slideLayout12.xml"/><Relationship Id="rId6" Type="http://schemas.openxmlformats.org/officeDocument/2006/relationships/image" Target="../media/image58.png"/><Relationship Id="rId5" Type="http://schemas.openxmlformats.org/officeDocument/2006/relationships/image" Target="../media/image57.png"/><Relationship Id="rId4" Type="http://schemas.openxmlformats.org/officeDocument/2006/relationships/hyperlink" Target="https://www.eitfood.eu/podcast/spotlight-rethinkresource-on-creating-value-from-food-waste" TargetMode="External"/></Relationships>
</file>

<file path=ppt/slides/_rels/slide47.xml.rels><?xml version="1.0" encoding="UTF-8" standalone="yes"?>
<Relationships xmlns="http://schemas.openxmlformats.org/package/2006/relationships"><Relationship Id="rId2" Type="http://schemas.openxmlformats.org/officeDocument/2006/relationships/image" Target="../media/image60.png"/><Relationship Id="rId1" Type="http://schemas.openxmlformats.org/officeDocument/2006/relationships/slideLayout" Target="../slideLayouts/slideLayout6.xml"/></Relationships>
</file>

<file path=ppt/slides/_rels/slide48.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notesSlide" Target="../notesSlides/notesSlide8.xml"/><Relationship Id="rId1" Type="http://schemas.openxmlformats.org/officeDocument/2006/relationships/slideLayout" Target="../slideLayouts/slideLayout19.xml"/><Relationship Id="rId6" Type="http://schemas.openxmlformats.org/officeDocument/2006/relationships/hyperlink" Target="https://www.instagram.com/cie.gateway?igsh=dzNxYnl3OGpnbmpn" TargetMode="External"/><Relationship Id="rId5" Type="http://schemas.openxmlformats.org/officeDocument/2006/relationships/hyperlink" Target="https://www.linkedin.com/company/cooperation-in-education-gateway" TargetMode="External"/><Relationship Id="rId4" Type="http://schemas.openxmlformats.org/officeDocument/2006/relationships/hyperlink" Target="https://www.youtube.com/@CiEGateway"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png"/><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3" Type="http://schemas.openxmlformats.org/officeDocument/2006/relationships/hyperlink" Target="https://www.youtube.com/redirect?event=video_description&amp;redir_token=QUFFLUhqbmdfTDdPeENKc0M3cXBIMUEyMG0wTUlHcEduZ3xBQ3Jtc0tuWGUtbHBPVC1OTnA2MGpNam0ycDZEdVAwWGM3cHBxZXhlV2g3bkFQTVNvVDItMGFDSERndGNuYXdjUGJKNTN1dGFUSGNNcS12a1BfN1dZdUZWZ2FhSVhWRnZzOGxjLWlEUUdJNzZWZzJpb2twT1lFZw&amp;q=http%3A%2F%2Fon.unesco.org%2Fesd&amp;v=YUFqamr78Xk" TargetMode="External"/><Relationship Id="rId7" Type="http://schemas.openxmlformats.org/officeDocument/2006/relationships/hyperlink" Target="https://www.youtube.com/watch?v=YUFqamr78Xk" TargetMode="External"/><Relationship Id="rId2" Type="http://schemas.openxmlformats.org/officeDocument/2006/relationships/slideLayout" Target="../slideLayouts/slideLayout12.xml"/><Relationship Id="rId1" Type="http://schemas.openxmlformats.org/officeDocument/2006/relationships/video" Target="https://www.youtube.com/embed/YUFqamr78Xk?feature=oembed" TargetMode="External"/><Relationship Id="rId6" Type="http://schemas.openxmlformats.org/officeDocument/2006/relationships/image" Target="../media/image19.jpeg"/><Relationship Id="rId5" Type="http://schemas.openxmlformats.org/officeDocument/2006/relationships/image" Target="../media/image18.png"/><Relationship Id="rId4" Type="http://schemas.openxmlformats.org/officeDocument/2006/relationships/hyperlink" Target="https://www.youtube.com/redirect?event=video_description&amp;redir_token=QUFFLUhqbFA0YWhvN01mMzE5N052bzVSOTFRbXRxbVhId3xBQ3Jtc0tsUEY5aUwxWEQ3ZjVQLTdwUW02TkRCSEJNZ3RpQ0ZCbWlaZmpJTUM5eGZBVEpKS1F4bUI0eDdUUzZta3pxNjRwZHRkUFZsaG1ROXJkTVJMX0ZtZDNYcGt1eEcwbzRSbzdXWFlIbFQwZnpvR2NXZ0F1Zw&amp;q=https%3A%2F%2Fwww.bne-portal.de%2Fen%2F&amp;v=YUFqamr78Xk" TargetMode="External"/></Relationships>
</file>

<file path=ppt/slides/_rels/slide8.xml.rels><?xml version="1.0" encoding="UTF-8" standalone="yes"?>
<Relationships xmlns="http://schemas.openxmlformats.org/package/2006/relationships"><Relationship Id="rId8" Type="http://schemas.openxmlformats.org/officeDocument/2006/relationships/hyperlink" Target="https://news.un.org/en/story/2024/01/1145772" TargetMode="External"/><Relationship Id="rId3" Type="http://schemas.openxmlformats.org/officeDocument/2006/relationships/hyperlink" Target="https://www.tandfonline.com/doi/abs/10.1080/0969160X.2019.1568276" TargetMode="External"/><Relationship Id="rId7" Type="http://schemas.openxmlformats.org/officeDocument/2006/relationships/hyperlink" Target="https://en.wikipedia.org/wiki/Carbon_footprint" TargetMode="External"/><Relationship Id="rId2" Type="http://schemas.openxmlformats.org/officeDocument/2006/relationships/hyperlink" Target="https://en.wikipedia.org/wiki/Corporate_environmental_responsibility" TargetMode="External"/><Relationship Id="rId1" Type="http://schemas.openxmlformats.org/officeDocument/2006/relationships/slideLayout" Target="../slideLayouts/slideLayout12.xml"/><Relationship Id="rId6" Type="http://schemas.openxmlformats.org/officeDocument/2006/relationships/hyperlink" Target="https://en.wikipedia.org/wiki/Resource_efficiency" TargetMode="External"/><Relationship Id="rId5" Type="http://schemas.openxmlformats.org/officeDocument/2006/relationships/hyperlink" Target="https://www.geeksforgeeks.org/consumer-awareness-meaning-need-and-importance/" TargetMode="External"/><Relationship Id="rId4" Type="http://schemas.openxmlformats.org/officeDocument/2006/relationships/hyperlink" Target="https://courses.mooc.fi/org/uh-inar/courses/introduction-to-sustainability/chapter-4/economic-sustainability-as-a-concept" TargetMode="External"/></Relationships>
</file>

<file path=ppt/slides/_rels/slide9.xml.rels><?xml version="1.0" encoding="UTF-8" standalone="yes"?>
<Relationships xmlns="http://schemas.openxmlformats.org/package/2006/relationships"><Relationship Id="rId3" Type="http://schemas.openxmlformats.org/officeDocument/2006/relationships/hyperlink" Target="https://www.youtube.com/watch?v=YONGuzom8VM" TargetMode="External"/><Relationship Id="rId2" Type="http://schemas.openxmlformats.org/officeDocument/2006/relationships/hyperlink" Target="https://caul-cbua.pressbooks.pub/exploringsustainability/chapter/chapter-1-2/" TargetMode="External"/><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Kuvan paikkamerkki 5">
            <a:extLst>
              <a:ext uri="{FF2B5EF4-FFF2-40B4-BE49-F238E27FC236}">
                <a16:creationId xmlns:a16="http://schemas.microsoft.com/office/drawing/2014/main" id="{D28D0912-2856-B438-29D9-B2B521C8F260}"/>
              </a:ext>
            </a:extLst>
          </p:cNvPr>
          <p:cNvPicPr>
            <a:picLocks noGrp="1" noChangeAspect="1"/>
          </p:cNvPicPr>
          <p:nvPr>
            <p:ph type="pic" sz="quarter" idx="12"/>
          </p:nvPr>
        </p:nvPicPr>
        <p:blipFill>
          <a:blip r:embed="rId3" cstate="screen">
            <a:extLst>
              <a:ext uri="{28A0092B-C50C-407E-A947-70E740481C1C}">
                <a14:useLocalDpi xmlns:a14="http://schemas.microsoft.com/office/drawing/2010/main"/>
              </a:ext>
            </a:extLst>
          </a:blip>
          <a:srcRect/>
          <a:stretch>
            <a:fillRect/>
          </a:stretch>
        </p:blipFill>
        <p:spPr>
          <a:prstGeom prst="rect">
            <a:avLst/>
          </a:prstGeom>
        </p:spPr>
      </p:pic>
      <p:sp>
        <p:nvSpPr>
          <p:cNvPr id="9" name="Rectangle 8">
            <a:extLst>
              <a:ext uri="{FF2B5EF4-FFF2-40B4-BE49-F238E27FC236}">
                <a16:creationId xmlns:a16="http://schemas.microsoft.com/office/drawing/2014/main" id="{1C649D26-280B-9DCA-8DAE-3F92754507FD}"/>
              </a:ext>
            </a:extLst>
          </p:cNvPr>
          <p:cNvSpPr/>
          <p:nvPr/>
        </p:nvSpPr>
        <p:spPr>
          <a:xfrm>
            <a:off x="1902693" y="4316115"/>
            <a:ext cx="5442988" cy="140396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29">
              <a:latin typeface="Montserrat" panose="00000500000000000000" pitchFamily="50" charset="0"/>
            </a:endParaRPr>
          </a:p>
        </p:txBody>
      </p:sp>
      <p:sp>
        <p:nvSpPr>
          <p:cNvPr id="14" name="TextBox 13">
            <a:extLst>
              <a:ext uri="{FF2B5EF4-FFF2-40B4-BE49-F238E27FC236}">
                <a16:creationId xmlns:a16="http://schemas.microsoft.com/office/drawing/2014/main" id="{A10B8A40-3CA0-B8CA-33CE-C991B6732794}"/>
              </a:ext>
            </a:extLst>
          </p:cNvPr>
          <p:cNvSpPr txBox="1"/>
          <p:nvPr/>
        </p:nvSpPr>
        <p:spPr>
          <a:xfrm>
            <a:off x="2086715" y="4368413"/>
            <a:ext cx="5258965" cy="1200329"/>
          </a:xfrm>
          <a:prstGeom prst="rect">
            <a:avLst/>
          </a:prstGeom>
          <a:noFill/>
        </p:spPr>
        <p:txBody>
          <a:bodyPr wrap="square" rtlCol="0">
            <a:spAutoFit/>
          </a:bodyPr>
          <a:lstStyle/>
          <a:p>
            <a:r>
              <a:rPr lang="en-US" sz="3600" b="1" dirty="0">
                <a:solidFill>
                  <a:srgbClr val="60BA47"/>
                </a:solidFill>
                <a:latin typeface="Calibri" panose="020F0502020204030204" pitchFamily="34" charset="0"/>
                <a:cs typeface="Calibri" panose="020F0502020204030204" pitchFamily="34" charset="0"/>
              </a:rPr>
              <a:t>EDUCATING EMPLOYEES AND CUSTOMERS</a:t>
            </a:r>
          </a:p>
        </p:txBody>
      </p:sp>
      <p:sp>
        <p:nvSpPr>
          <p:cNvPr id="27" name="Rectangle 26">
            <a:extLst>
              <a:ext uri="{FF2B5EF4-FFF2-40B4-BE49-F238E27FC236}">
                <a16:creationId xmlns:a16="http://schemas.microsoft.com/office/drawing/2014/main" id="{99497C1B-B593-0A46-5D9E-2FB78AA921C2}"/>
              </a:ext>
            </a:extLst>
          </p:cNvPr>
          <p:cNvSpPr/>
          <p:nvPr/>
        </p:nvSpPr>
        <p:spPr>
          <a:xfrm>
            <a:off x="1902693" y="3429000"/>
            <a:ext cx="3457226" cy="69862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29">
              <a:latin typeface="Montserrat" panose="00000500000000000000" pitchFamily="50" charset="0"/>
            </a:endParaRPr>
          </a:p>
        </p:txBody>
      </p:sp>
      <p:sp>
        <p:nvSpPr>
          <p:cNvPr id="28" name="TextBox 27">
            <a:extLst>
              <a:ext uri="{FF2B5EF4-FFF2-40B4-BE49-F238E27FC236}">
                <a16:creationId xmlns:a16="http://schemas.microsoft.com/office/drawing/2014/main" id="{373DC257-EF49-02BB-E048-4BF67B408B01}"/>
              </a:ext>
            </a:extLst>
          </p:cNvPr>
          <p:cNvSpPr txBox="1"/>
          <p:nvPr/>
        </p:nvSpPr>
        <p:spPr>
          <a:xfrm>
            <a:off x="2086715" y="3481298"/>
            <a:ext cx="2730684" cy="646331"/>
          </a:xfrm>
          <a:prstGeom prst="rect">
            <a:avLst/>
          </a:prstGeom>
          <a:noFill/>
        </p:spPr>
        <p:txBody>
          <a:bodyPr wrap="none" rtlCol="0">
            <a:spAutoFit/>
          </a:bodyPr>
          <a:lstStyle/>
          <a:p>
            <a:r>
              <a:rPr lang="en-US" sz="3600" b="1" spc="300" dirty="0">
                <a:solidFill>
                  <a:srgbClr val="60BA47"/>
                </a:solidFill>
                <a:latin typeface="Calibri" panose="020F0502020204030204" pitchFamily="34" charset="0"/>
                <a:cs typeface="Calibri" panose="020F0502020204030204" pitchFamily="34" charset="0"/>
              </a:rPr>
              <a:t>MODULE 9 </a:t>
            </a:r>
          </a:p>
        </p:txBody>
      </p:sp>
      <p:sp>
        <p:nvSpPr>
          <p:cNvPr id="7" name="Freeform 6">
            <a:extLst>
              <a:ext uri="{FF2B5EF4-FFF2-40B4-BE49-F238E27FC236}">
                <a16:creationId xmlns:a16="http://schemas.microsoft.com/office/drawing/2014/main" id="{C40B9A60-FED6-6A69-5E46-BF9D97A5548F}"/>
              </a:ext>
            </a:extLst>
          </p:cNvPr>
          <p:cNvSpPr/>
          <p:nvPr/>
        </p:nvSpPr>
        <p:spPr>
          <a:xfrm>
            <a:off x="-7084955" y="2866448"/>
            <a:ext cx="9288048" cy="4785098"/>
          </a:xfrm>
          <a:custGeom>
            <a:avLst/>
            <a:gdLst>
              <a:gd name="connsiteX0" fmla="*/ 6968291 w 9288048"/>
              <a:gd name="connsiteY0" fmla="*/ 4582720 h 4785098"/>
              <a:gd name="connsiteX1" fmla="*/ 7008833 w 9288048"/>
              <a:gd name="connsiteY1" fmla="*/ 4758114 h 4785098"/>
              <a:gd name="connsiteX2" fmla="*/ 6770098 w 9288048"/>
              <a:gd name="connsiteY2" fmla="*/ 4785098 h 4785098"/>
              <a:gd name="connsiteX3" fmla="*/ 6770098 w 9288048"/>
              <a:gd name="connsiteY3" fmla="*/ 4605206 h 4785098"/>
              <a:gd name="connsiteX4" fmla="*/ 6968291 w 9288048"/>
              <a:gd name="connsiteY4" fmla="*/ 4582720 h 4785098"/>
              <a:gd name="connsiteX5" fmla="*/ 2995421 w 9288048"/>
              <a:gd name="connsiteY5" fmla="*/ 4533254 h 4785098"/>
              <a:gd name="connsiteX6" fmla="*/ 3013438 w 9288048"/>
              <a:gd name="connsiteY6" fmla="*/ 4708644 h 4785098"/>
              <a:gd name="connsiteX7" fmla="*/ 2914342 w 9288048"/>
              <a:gd name="connsiteY7" fmla="*/ 4717638 h 4785098"/>
              <a:gd name="connsiteX8" fmla="*/ 2909835 w 9288048"/>
              <a:gd name="connsiteY8" fmla="*/ 4717638 h 4785098"/>
              <a:gd name="connsiteX9" fmla="*/ 2896324 w 9288048"/>
              <a:gd name="connsiteY9" fmla="*/ 4717638 h 4785098"/>
              <a:gd name="connsiteX10" fmla="*/ 2878307 w 9288048"/>
              <a:gd name="connsiteY10" fmla="*/ 4717638 h 4785098"/>
              <a:gd name="connsiteX11" fmla="*/ 2801730 w 9288048"/>
              <a:gd name="connsiteY11" fmla="*/ 4713141 h 4785098"/>
              <a:gd name="connsiteX12" fmla="*/ 2815245 w 9288048"/>
              <a:gd name="connsiteY12" fmla="*/ 4537751 h 4785098"/>
              <a:gd name="connsiteX13" fmla="*/ 2878307 w 9288048"/>
              <a:gd name="connsiteY13" fmla="*/ 4537751 h 4785098"/>
              <a:gd name="connsiteX14" fmla="*/ 2896324 w 9288048"/>
              <a:gd name="connsiteY14" fmla="*/ 4537751 h 4785098"/>
              <a:gd name="connsiteX15" fmla="*/ 2909835 w 9288048"/>
              <a:gd name="connsiteY15" fmla="*/ 4537751 h 4785098"/>
              <a:gd name="connsiteX16" fmla="*/ 2914342 w 9288048"/>
              <a:gd name="connsiteY16" fmla="*/ 4537751 h 4785098"/>
              <a:gd name="connsiteX17" fmla="*/ 2995421 w 9288048"/>
              <a:gd name="connsiteY17" fmla="*/ 4533254 h 4785098"/>
              <a:gd name="connsiteX18" fmla="*/ 6301641 w 9288048"/>
              <a:gd name="connsiteY18" fmla="*/ 4375844 h 4785098"/>
              <a:gd name="connsiteX19" fmla="*/ 6517852 w 9288048"/>
              <a:gd name="connsiteY19" fmla="*/ 4398331 h 4785098"/>
              <a:gd name="connsiteX20" fmla="*/ 6517852 w 9288048"/>
              <a:gd name="connsiteY20" fmla="*/ 4600709 h 4785098"/>
              <a:gd name="connsiteX21" fmla="*/ 6256597 w 9288048"/>
              <a:gd name="connsiteY21" fmla="*/ 4573725 h 4785098"/>
              <a:gd name="connsiteX22" fmla="*/ 1229700 w 9288048"/>
              <a:gd name="connsiteY22" fmla="*/ 4362357 h 4785098"/>
              <a:gd name="connsiteX23" fmla="*/ 1319788 w 9288048"/>
              <a:gd name="connsiteY23" fmla="*/ 4434313 h 4785098"/>
              <a:gd name="connsiteX24" fmla="*/ 1247718 w 9288048"/>
              <a:gd name="connsiteY24" fmla="*/ 4542249 h 4785098"/>
              <a:gd name="connsiteX25" fmla="*/ 1139613 w 9288048"/>
              <a:gd name="connsiteY25" fmla="*/ 4452303 h 4785098"/>
              <a:gd name="connsiteX26" fmla="*/ 1923376 w 9288048"/>
              <a:gd name="connsiteY26" fmla="*/ 4285903 h 4785098"/>
              <a:gd name="connsiteX27" fmla="*/ 2112561 w 9288048"/>
              <a:gd name="connsiteY27" fmla="*/ 4371351 h 4785098"/>
              <a:gd name="connsiteX28" fmla="*/ 2063010 w 9288048"/>
              <a:gd name="connsiteY28" fmla="*/ 4533254 h 4785098"/>
              <a:gd name="connsiteX29" fmla="*/ 1833288 w 9288048"/>
              <a:gd name="connsiteY29" fmla="*/ 4429816 h 4785098"/>
              <a:gd name="connsiteX30" fmla="*/ 2387326 w 9288048"/>
              <a:gd name="connsiteY30" fmla="*/ 4173470 h 4785098"/>
              <a:gd name="connsiteX31" fmla="*/ 2689122 w 9288048"/>
              <a:gd name="connsiteY31" fmla="*/ 4231935 h 4785098"/>
              <a:gd name="connsiteX32" fmla="*/ 2666598 w 9288048"/>
              <a:gd name="connsiteY32" fmla="*/ 4528752 h 4785098"/>
              <a:gd name="connsiteX33" fmla="*/ 2297238 w 9288048"/>
              <a:gd name="connsiteY33" fmla="*/ 4456800 h 4785098"/>
              <a:gd name="connsiteX34" fmla="*/ 5675534 w 9288048"/>
              <a:gd name="connsiteY34" fmla="*/ 4128498 h 4785098"/>
              <a:gd name="connsiteX35" fmla="*/ 5995343 w 9288048"/>
              <a:gd name="connsiteY35" fmla="*/ 4263417 h 4785098"/>
              <a:gd name="connsiteX36" fmla="*/ 5959308 w 9288048"/>
              <a:gd name="connsiteY36" fmla="*/ 4443304 h 4785098"/>
              <a:gd name="connsiteX37" fmla="*/ 5576432 w 9288048"/>
              <a:gd name="connsiteY37" fmla="*/ 4281401 h 4785098"/>
              <a:gd name="connsiteX38" fmla="*/ 3576484 w 9288048"/>
              <a:gd name="connsiteY38" fmla="*/ 4052043 h 4785098"/>
              <a:gd name="connsiteX39" fmla="*/ 3702607 w 9288048"/>
              <a:gd name="connsiteY39" fmla="*/ 4321881 h 4785098"/>
              <a:gd name="connsiteX40" fmla="*/ 3144063 w 9288048"/>
              <a:gd name="connsiteY40" fmla="*/ 4501773 h 4785098"/>
              <a:gd name="connsiteX41" fmla="*/ 3103526 w 9288048"/>
              <a:gd name="connsiteY41" fmla="*/ 4204951 h 4785098"/>
              <a:gd name="connsiteX42" fmla="*/ 3576484 w 9288048"/>
              <a:gd name="connsiteY42" fmla="*/ 4052043 h 4785098"/>
              <a:gd name="connsiteX43" fmla="*/ 7423232 w 9288048"/>
              <a:gd name="connsiteY43" fmla="*/ 4025060 h 4785098"/>
              <a:gd name="connsiteX44" fmla="*/ 7571879 w 9288048"/>
              <a:gd name="connsiteY44" fmla="*/ 4285903 h 4785098"/>
              <a:gd name="connsiteX45" fmla="*/ 7076396 w 9288048"/>
              <a:gd name="connsiteY45" fmla="*/ 4479282 h 4785098"/>
              <a:gd name="connsiteX46" fmla="*/ 7013335 w 9288048"/>
              <a:gd name="connsiteY46" fmla="*/ 4186962 h 4785098"/>
              <a:gd name="connsiteX47" fmla="*/ 7423232 w 9288048"/>
              <a:gd name="connsiteY47" fmla="*/ 4025060 h 4785098"/>
              <a:gd name="connsiteX48" fmla="*/ 7882683 w 9288048"/>
              <a:gd name="connsiteY48" fmla="*/ 3975590 h 4785098"/>
              <a:gd name="connsiteX49" fmla="*/ 8094387 w 9288048"/>
              <a:gd name="connsiteY49" fmla="*/ 4182465 h 4785098"/>
              <a:gd name="connsiteX50" fmla="*/ 7860159 w 9288048"/>
              <a:gd name="connsiteY50" fmla="*/ 4384839 h 4785098"/>
              <a:gd name="connsiteX51" fmla="*/ 7688993 w 9288048"/>
              <a:gd name="connsiteY51" fmla="*/ 4141989 h 4785098"/>
              <a:gd name="connsiteX52" fmla="*/ 7882683 w 9288048"/>
              <a:gd name="connsiteY52" fmla="*/ 3975590 h 4785098"/>
              <a:gd name="connsiteX53" fmla="*/ 6851177 w 9288048"/>
              <a:gd name="connsiteY53" fmla="*/ 3935114 h 4785098"/>
              <a:gd name="connsiteX54" fmla="*/ 6918745 w 9288048"/>
              <a:gd name="connsiteY54" fmla="*/ 4236433 h 4785098"/>
              <a:gd name="connsiteX55" fmla="*/ 6589922 w 9288048"/>
              <a:gd name="connsiteY55" fmla="*/ 4272411 h 4785098"/>
              <a:gd name="connsiteX56" fmla="*/ 6283624 w 9288048"/>
              <a:gd name="connsiteY56" fmla="*/ 4240930 h 4785098"/>
              <a:gd name="connsiteX57" fmla="*/ 6351192 w 9288048"/>
              <a:gd name="connsiteY57" fmla="*/ 3944109 h 4785098"/>
              <a:gd name="connsiteX58" fmla="*/ 6589922 w 9288048"/>
              <a:gd name="connsiteY58" fmla="*/ 3962098 h 4785098"/>
              <a:gd name="connsiteX59" fmla="*/ 6851177 w 9288048"/>
              <a:gd name="connsiteY59" fmla="*/ 3935114 h 4785098"/>
              <a:gd name="connsiteX60" fmla="*/ 1274744 w 9288048"/>
              <a:gd name="connsiteY60" fmla="*/ 3921622 h 4785098"/>
              <a:gd name="connsiteX61" fmla="*/ 1396361 w 9288048"/>
              <a:gd name="connsiteY61" fmla="*/ 4052043 h 4785098"/>
              <a:gd name="connsiteX62" fmla="*/ 1261229 w 9288048"/>
              <a:gd name="connsiteY62" fmla="*/ 4209449 h 4785098"/>
              <a:gd name="connsiteX63" fmla="*/ 1112586 w 9288048"/>
              <a:gd name="connsiteY63" fmla="*/ 4052043 h 4785098"/>
              <a:gd name="connsiteX64" fmla="*/ 3963862 w 9288048"/>
              <a:gd name="connsiteY64" fmla="*/ 3858660 h 4785098"/>
              <a:gd name="connsiteX65" fmla="*/ 4117011 w 9288048"/>
              <a:gd name="connsiteY65" fmla="*/ 4052043 h 4785098"/>
              <a:gd name="connsiteX66" fmla="*/ 3765668 w 9288048"/>
              <a:gd name="connsiteY66" fmla="*/ 4294897 h 4785098"/>
              <a:gd name="connsiteX67" fmla="*/ 3662070 w 9288048"/>
              <a:gd name="connsiteY67" fmla="*/ 4070033 h 4785098"/>
              <a:gd name="connsiteX68" fmla="*/ 3963862 w 9288048"/>
              <a:gd name="connsiteY68" fmla="*/ 3858660 h 4785098"/>
              <a:gd name="connsiteX69" fmla="*/ 8715993 w 9288048"/>
              <a:gd name="connsiteY69" fmla="*/ 3845168 h 4785098"/>
              <a:gd name="connsiteX70" fmla="*/ 8815089 w 9288048"/>
              <a:gd name="connsiteY70" fmla="*/ 3890141 h 4785098"/>
              <a:gd name="connsiteX71" fmla="*/ 8756535 w 9288048"/>
              <a:gd name="connsiteY71" fmla="*/ 3998076 h 4785098"/>
              <a:gd name="connsiteX72" fmla="*/ 8666447 w 9288048"/>
              <a:gd name="connsiteY72" fmla="*/ 3935114 h 4785098"/>
              <a:gd name="connsiteX73" fmla="*/ 8715993 w 9288048"/>
              <a:gd name="connsiteY73" fmla="*/ 3845168 h 4785098"/>
              <a:gd name="connsiteX74" fmla="*/ 1761218 w 9288048"/>
              <a:gd name="connsiteY74" fmla="*/ 3831676 h 4785098"/>
              <a:gd name="connsiteX75" fmla="*/ 1918870 w 9288048"/>
              <a:gd name="connsiteY75" fmla="*/ 3948606 h 4785098"/>
              <a:gd name="connsiteX76" fmla="*/ 1761218 w 9288048"/>
              <a:gd name="connsiteY76" fmla="*/ 4200454 h 4785098"/>
              <a:gd name="connsiteX77" fmla="*/ 1567527 w 9288048"/>
              <a:gd name="connsiteY77" fmla="*/ 4056541 h 4785098"/>
              <a:gd name="connsiteX78" fmla="*/ 2486422 w 9288048"/>
              <a:gd name="connsiteY78" fmla="*/ 3764217 h 4785098"/>
              <a:gd name="connsiteX79" fmla="*/ 2851280 w 9288048"/>
              <a:gd name="connsiteY79" fmla="*/ 3818184 h 4785098"/>
              <a:gd name="connsiteX80" fmla="*/ 2986412 w 9288048"/>
              <a:gd name="connsiteY80" fmla="*/ 3809189 h 4785098"/>
              <a:gd name="connsiteX81" fmla="*/ 3031456 w 9288048"/>
              <a:gd name="connsiteY81" fmla="*/ 4115005 h 4785098"/>
              <a:gd name="connsiteX82" fmla="*/ 2900826 w 9288048"/>
              <a:gd name="connsiteY82" fmla="*/ 4124000 h 4785098"/>
              <a:gd name="connsiteX83" fmla="*/ 2896324 w 9288048"/>
              <a:gd name="connsiteY83" fmla="*/ 4124000 h 4785098"/>
              <a:gd name="connsiteX84" fmla="*/ 2878307 w 9288048"/>
              <a:gd name="connsiteY84" fmla="*/ 4124000 h 4785098"/>
              <a:gd name="connsiteX85" fmla="*/ 2851280 w 9288048"/>
              <a:gd name="connsiteY85" fmla="*/ 4124000 h 4785098"/>
              <a:gd name="connsiteX86" fmla="*/ 2396335 w 9288048"/>
              <a:gd name="connsiteY86" fmla="*/ 4056541 h 4785098"/>
              <a:gd name="connsiteX87" fmla="*/ 3387300 w 9288048"/>
              <a:gd name="connsiteY87" fmla="*/ 3741730 h 4785098"/>
              <a:gd name="connsiteX88" fmla="*/ 3481894 w 9288048"/>
              <a:gd name="connsiteY88" fmla="*/ 3948606 h 4785098"/>
              <a:gd name="connsiteX89" fmla="*/ 3135054 w 9288048"/>
              <a:gd name="connsiteY89" fmla="*/ 4061038 h 4785098"/>
              <a:gd name="connsiteX90" fmla="*/ 3103526 w 9288048"/>
              <a:gd name="connsiteY90" fmla="*/ 3827179 h 4785098"/>
              <a:gd name="connsiteX91" fmla="*/ 3387300 w 9288048"/>
              <a:gd name="connsiteY91" fmla="*/ 3741730 h 4785098"/>
              <a:gd name="connsiteX92" fmla="*/ 7207026 w 9288048"/>
              <a:gd name="connsiteY92" fmla="*/ 3665276 h 4785098"/>
              <a:gd name="connsiteX93" fmla="*/ 7360175 w 9288048"/>
              <a:gd name="connsiteY93" fmla="*/ 3930617 h 4785098"/>
              <a:gd name="connsiteX94" fmla="*/ 6977299 w 9288048"/>
              <a:gd name="connsiteY94" fmla="*/ 4079027 h 4785098"/>
              <a:gd name="connsiteX95" fmla="*/ 6909736 w 9288048"/>
              <a:gd name="connsiteY95" fmla="*/ 3782206 h 4785098"/>
              <a:gd name="connsiteX96" fmla="*/ 7207026 w 9288048"/>
              <a:gd name="connsiteY96" fmla="*/ 3665276 h 4785098"/>
              <a:gd name="connsiteX97" fmla="*/ 5909762 w 9288048"/>
              <a:gd name="connsiteY97" fmla="*/ 3633795 h 4785098"/>
              <a:gd name="connsiteX98" fmla="*/ 5927779 w 9288048"/>
              <a:gd name="connsiteY98" fmla="*/ 3642790 h 4785098"/>
              <a:gd name="connsiteX99" fmla="*/ 6292633 w 9288048"/>
              <a:gd name="connsiteY99" fmla="*/ 3786703 h 4785098"/>
              <a:gd name="connsiteX100" fmla="*/ 6234078 w 9288048"/>
              <a:gd name="connsiteY100" fmla="*/ 4083525 h 4785098"/>
              <a:gd name="connsiteX101" fmla="*/ 5747604 w 9288048"/>
              <a:gd name="connsiteY101" fmla="*/ 3881146 h 4785098"/>
              <a:gd name="connsiteX102" fmla="*/ 2184631 w 9288048"/>
              <a:gd name="connsiteY102" fmla="*/ 3633795 h 4785098"/>
              <a:gd name="connsiteX103" fmla="*/ 2427868 w 9288048"/>
              <a:gd name="connsiteY103" fmla="*/ 3746227 h 4785098"/>
              <a:gd name="connsiteX104" fmla="*/ 2337780 w 9288048"/>
              <a:gd name="connsiteY104" fmla="*/ 4038551 h 4785098"/>
              <a:gd name="connsiteX105" fmla="*/ 2022473 w 9288048"/>
              <a:gd name="connsiteY105" fmla="*/ 3894638 h 4785098"/>
              <a:gd name="connsiteX106" fmla="*/ 639623 w 9288048"/>
              <a:gd name="connsiteY106" fmla="*/ 3552848 h 4785098"/>
              <a:gd name="connsiteX107" fmla="*/ 675658 w 9288048"/>
              <a:gd name="connsiteY107" fmla="*/ 3660779 h 4785098"/>
              <a:gd name="connsiteX108" fmla="*/ 558544 w 9288048"/>
              <a:gd name="connsiteY108" fmla="*/ 3714746 h 4785098"/>
              <a:gd name="connsiteX109" fmla="*/ 518007 w 9288048"/>
              <a:gd name="connsiteY109" fmla="*/ 3579832 h 4785098"/>
              <a:gd name="connsiteX110" fmla="*/ 2026975 w 9288048"/>
              <a:gd name="connsiteY110" fmla="*/ 3521367 h 4785098"/>
              <a:gd name="connsiteX111" fmla="*/ 2135080 w 9288048"/>
              <a:gd name="connsiteY111" fmla="*/ 3602314 h 4785098"/>
              <a:gd name="connsiteX112" fmla="*/ 1972922 w 9288048"/>
              <a:gd name="connsiteY112" fmla="*/ 3863157 h 4785098"/>
              <a:gd name="connsiteX113" fmla="*/ 1828782 w 9288048"/>
              <a:gd name="connsiteY113" fmla="*/ 3755222 h 4785098"/>
              <a:gd name="connsiteX114" fmla="*/ 7481791 w 9288048"/>
              <a:gd name="connsiteY114" fmla="*/ 3494379 h 4785098"/>
              <a:gd name="connsiteX115" fmla="*/ 7698001 w 9288048"/>
              <a:gd name="connsiteY115" fmla="*/ 3705752 h 4785098"/>
              <a:gd name="connsiteX116" fmla="*/ 7522333 w 9288048"/>
              <a:gd name="connsiteY116" fmla="*/ 3858660 h 4785098"/>
              <a:gd name="connsiteX117" fmla="*/ 7346659 w 9288048"/>
              <a:gd name="connsiteY117" fmla="*/ 3611309 h 4785098"/>
              <a:gd name="connsiteX118" fmla="*/ 7481791 w 9288048"/>
              <a:gd name="connsiteY118" fmla="*/ 3494379 h 4785098"/>
              <a:gd name="connsiteX119" fmla="*/ 1779236 w 9288048"/>
              <a:gd name="connsiteY119" fmla="*/ 3431421 h 4785098"/>
              <a:gd name="connsiteX120" fmla="*/ 1900852 w 9288048"/>
              <a:gd name="connsiteY120" fmla="*/ 3561843 h 4785098"/>
              <a:gd name="connsiteX121" fmla="*/ 1702659 w 9288048"/>
              <a:gd name="connsiteY121" fmla="*/ 3795698 h 4785098"/>
              <a:gd name="connsiteX122" fmla="*/ 1540501 w 9288048"/>
              <a:gd name="connsiteY122" fmla="*/ 3624800 h 4785098"/>
              <a:gd name="connsiteX123" fmla="*/ 6761089 w 9288048"/>
              <a:gd name="connsiteY123" fmla="*/ 3408930 h 4785098"/>
              <a:gd name="connsiteX124" fmla="*/ 6819648 w 9288048"/>
              <a:gd name="connsiteY124" fmla="*/ 3678768 h 4785098"/>
              <a:gd name="connsiteX125" fmla="*/ 6824150 w 9288048"/>
              <a:gd name="connsiteY125" fmla="*/ 3696757 h 4785098"/>
              <a:gd name="connsiteX126" fmla="*/ 6589922 w 9288048"/>
              <a:gd name="connsiteY126" fmla="*/ 3723741 h 4785098"/>
              <a:gd name="connsiteX127" fmla="*/ 6369209 w 9288048"/>
              <a:gd name="connsiteY127" fmla="*/ 3705752 h 4785098"/>
              <a:gd name="connsiteX128" fmla="*/ 6373711 w 9288048"/>
              <a:gd name="connsiteY128" fmla="*/ 3678768 h 4785098"/>
              <a:gd name="connsiteX129" fmla="*/ 6432266 w 9288048"/>
              <a:gd name="connsiteY129" fmla="*/ 3413428 h 4785098"/>
              <a:gd name="connsiteX130" fmla="*/ 6585420 w 9288048"/>
              <a:gd name="connsiteY130" fmla="*/ 3426920 h 4785098"/>
              <a:gd name="connsiteX131" fmla="*/ 6761089 w 9288048"/>
              <a:gd name="connsiteY131" fmla="*/ 3408930 h 4785098"/>
              <a:gd name="connsiteX132" fmla="*/ 2671105 w 9288048"/>
              <a:gd name="connsiteY132" fmla="*/ 3377454 h 4785098"/>
              <a:gd name="connsiteX133" fmla="*/ 2824254 w 9288048"/>
              <a:gd name="connsiteY133" fmla="*/ 3399940 h 4785098"/>
              <a:gd name="connsiteX134" fmla="*/ 2873800 w 9288048"/>
              <a:gd name="connsiteY134" fmla="*/ 3399940 h 4785098"/>
              <a:gd name="connsiteX135" fmla="*/ 2896324 w 9288048"/>
              <a:gd name="connsiteY135" fmla="*/ 3566340 h 4785098"/>
              <a:gd name="connsiteX136" fmla="*/ 2900826 w 9288048"/>
              <a:gd name="connsiteY136" fmla="*/ 3584325 h 4785098"/>
              <a:gd name="connsiteX137" fmla="*/ 2824254 w 9288048"/>
              <a:gd name="connsiteY137" fmla="*/ 3588827 h 4785098"/>
              <a:gd name="connsiteX138" fmla="*/ 2617052 w 9288048"/>
              <a:gd name="connsiteY138" fmla="*/ 3557346 h 4785098"/>
              <a:gd name="connsiteX139" fmla="*/ 2621554 w 9288048"/>
              <a:gd name="connsiteY139" fmla="*/ 3543854 h 4785098"/>
              <a:gd name="connsiteX140" fmla="*/ 8324109 w 9288048"/>
              <a:gd name="connsiteY140" fmla="*/ 3332481 h 4785098"/>
              <a:gd name="connsiteX141" fmla="*/ 8535817 w 9288048"/>
              <a:gd name="connsiteY141" fmla="*/ 3404433 h 4785098"/>
              <a:gd name="connsiteX142" fmla="*/ 8229519 w 9288048"/>
              <a:gd name="connsiteY142" fmla="*/ 3899136 h 4785098"/>
              <a:gd name="connsiteX143" fmla="*/ 8067361 w 9288048"/>
              <a:gd name="connsiteY143" fmla="*/ 3746228 h 4785098"/>
              <a:gd name="connsiteX144" fmla="*/ 8324109 w 9288048"/>
              <a:gd name="connsiteY144" fmla="*/ 3332481 h 4785098"/>
              <a:gd name="connsiteX145" fmla="*/ 3243160 w 9288048"/>
              <a:gd name="connsiteY145" fmla="*/ 3332481 h 4785098"/>
              <a:gd name="connsiteX146" fmla="*/ 3369282 w 9288048"/>
              <a:gd name="connsiteY146" fmla="*/ 3602314 h 4785098"/>
              <a:gd name="connsiteX147" fmla="*/ 3035958 w 9288048"/>
              <a:gd name="connsiteY147" fmla="*/ 3705752 h 4785098"/>
              <a:gd name="connsiteX148" fmla="*/ 3031456 w 9288048"/>
              <a:gd name="connsiteY148" fmla="*/ 3678768 h 4785098"/>
              <a:gd name="connsiteX149" fmla="*/ 2995421 w 9288048"/>
              <a:gd name="connsiteY149" fmla="*/ 3408935 h 4785098"/>
              <a:gd name="connsiteX150" fmla="*/ 3243160 w 9288048"/>
              <a:gd name="connsiteY150" fmla="*/ 3332481 h 4785098"/>
              <a:gd name="connsiteX151" fmla="*/ 6162003 w 9288048"/>
              <a:gd name="connsiteY151" fmla="*/ 3323487 h 4785098"/>
              <a:gd name="connsiteX152" fmla="*/ 6166510 w 9288048"/>
              <a:gd name="connsiteY152" fmla="*/ 3323487 h 4785098"/>
              <a:gd name="connsiteX153" fmla="*/ 6328668 w 9288048"/>
              <a:gd name="connsiteY153" fmla="*/ 3390941 h 4785098"/>
              <a:gd name="connsiteX154" fmla="*/ 6288130 w 9288048"/>
              <a:gd name="connsiteY154" fmla="*/ 3588822 h 4785098"/>
              <a:gd name="connsiteX155" fmla="*/ 6058404 w 9288048"/>
              <a:gd name="connsiteY155" fmla="*/ 3498876 h 4785098"/>
              <a:gd name="connsiteX156" fmla="*/ 6049396 w 9288048"/>
              <a:gd name="connsiteY156" fmla="*/ 3494379 h 4785098"/>
              <a:gd name="connsiteX157" fmla="*/ 7013335 w 9288048"/>
              <a:gd name="connsiteY157" fmla="*/ 3318989 h 4785098"/>
              <a:gd name="connsiteX158" fmla="*/ 7157475 w 9288048"/>
              <a:gd name="connsiteY158" fmla="*/ 3575330 h 4785098"/>
              <a:gd name="connsiteX159" fmla="*/ 6887212 w 9288048"/>
              <a:gd name="connsiteY159" fmla="*/ 3683265 h 4785098"/>
              <a:gd name="connsiteX160" fmla="*/ 6882705 w 9288048"/>
              <a:gd name="connsiteY160" fmla="*/ 3665276 h 4785098"/>
              <a:gd name="connsiteX161" fmla="*/ 6824150 w 9288048"/>
              <a:gd name="connsiteY161" fmla="*/ 3395439 h 4785098"/>
              <a:gd name="connsiteX162" fmla="*/ 7013335 w 9288048"/>
              <a:gd name="connsiteY162" fmla="*/ 3318989 h 4785098"/>
              <a:gd name="connsiteX163" fmla="*/ 2391833 w 9288048"/>
              <a:gd name="connsiteY163" fmla="*/ 3296503 h 4785098"/>
              <a:gd name="connsiteX164" fmla="*/ 2540475 w 9288048"/>
              <a:gd name="connsiteY164" fmla="*/ 3368459 h 4785098"/>
              <a:gd name="connsiteX165" fmla="*/ 2459396 w 9288048"/>
              <a:gd name="connsiteY165" fmla="*/ 3633795 h 4785098"/>
              <a:gd name="connsiteX166" fmla="*/ 2454894 w 9288048"/>
              <a:gd name="connsiteY166" fmla="*/ 3651784 h 4785098"/>
              <a:gd name="connsiteX167" fmla="*/ 2234177 w 9288048"/>
              <a:gd name="connsiteY167" fmla="*/ 3548351 h 4785098"/>
              <a:gd name="connsiteX168" fmla="*/ 4963840 w 9288048"/>
              <a:gd name="connsiteY168" fmla="*/ 3229043 h 4785098"/>
              <a:gd name="connsiteX169" fmla="*/ 5644001 w 9288048"/>
              <a:gd name="connsiteY169" fmla="*/ 3926119 h 4785098"/>
              <a:gd name="connsiteX170" fmla="*/ 5481843 w 9288048"/>
              <a:gd name="connsiteY170" fmla="*/ 4173471 h 4785098"/>
              <a:gd name="connsiteX171" fmla="*/ 4774656 w 9288048"/>
              <a:gd name="connsiteY171" fmla="*/ 3462898 h 4785098"/>
              <a:gd name="connsiteX172" fmla="*/ 4806184 w 9288048"/>
              <a:gd name="connsiteY172" fmla="*/ 3422422 h 4785098"/>
              <a:gd name="connsiteX173" fmla="*/ 4837718 w 9288048"/>
              <a:gd name="connsiteY173" fmla="*/ 3381947 h 4785098"/>
              <a:gd name="connsiteX174" fmla="*/ 4900774 w 9288048"/>
              <a:gd name="connsiteY174" fmla="*/ 3305497 h 4785098"/>
              <a:gd name="connsiteX175" fmla="*/ 4932307 w 9288048"/>
              <a:gd name="connsiteY175" fmla="*/ 3269519 h 4785098"/>
              <a:gd name="connsiteX176" fmla="*/ 7207026 w 9288048"/>
              <a:gd name="connsiteY176" fmla="*/ 3215552 h 4785098"/>
              <a:gd name="connsiteX177" fmla="*/ 7396210 w 9288048"/>
              <a:gd name="connsiteY177" fmla="*/ 3395439 h 4785098"/>
              <a:gd name="connsiteX178" fmla="*/ 7423232 w 9288048"/>
              <a:gd name="connsiteY178" fmla="*/ 3422422 h 4785098"/>
              <a:gd name="connsiteX179" fmla="*/ 7301615 w 9288048"/>
              <a:gd name="connsiteY179" fmla="*/ 3525860 h 4785098"/>
              <a:gd name="connsiteX180" fmla="*/ 7279096 w 9288048"/>
              <a:gd name="connsiteY180" fmla="*/ 3494379 h 4785098"/>
              <a:gd name="connsiteX181" fmla="*/ 7130449 w 9288048"/>
              <a:gd name="connsiteY181" fmla="*/ 3283011 h 4785098"/>
              <a:gd name="connsiteX182" fmla="*/ 7207026 w 9288048"/>
              <a:gd name="connsiteY182" fmla="*/ 3215552 h 4785098"/>
              <a:gd name="connsiteX183" fmla="*/ 3468379 w 9288048"/>
              <a:gd name="connsiteY183" fmla="*/ 3166081 h 4785098"/>
              <a:gd name="connsiteX184" fmla="*/ 3603511 w 9288048"/>
              <a:gd name="connsiteY184" fmla="*/ 3341476 h 4785098"/>
              <a:gd name="connsiteX185" fmla="*/ 3432344 w 9288048"/>
              <a:gd name="connsiteY185" fmla="*/ 3480892 h 4785098"/>
              <a:gd name="connsiteX186" fmla="*/ 3409824 w 9288048"/>
              <a:gd name="connsiteY186" fmla="*/ 3494384 h 4785098"/>
              <a:gd name="connsiteX187" fmla="*/ 3315230 w 9288048"/>
              <a:gd name="connsiteY187" fmla="*/ 3292005 h 4785098"/>
              <a:gd name="connsiteX188" fmla="*/ 3468379 w 9288048"/>
              <a:gd name="connsiteY188" fmla="*/ 3166081 h 4785098"/>
              <a:gd name="connsiteX189" fmla="*/ 2162106 w 9288048"/>
              <a:gd name="connsiteY189" fmla="*/ 3103119 h 4785098"/>
              <a:gd name="connsiteX190" fmla="*/ 2234177 w 9288048"/>
              <a:gd name="connsiteY190" fmla="*/ 3179573 h 4785098"/>
              <a:gd name="connsiteX191" fmla="*/ 2067517 w 9288048"/>
              <a:gd name="connsiteY191" fmla="*/ 3377454 h 4785098"/>
              <a:gd name="connsiteX192" fmla="*/ 2044992 w 9288048"/>
              <a:gd name="connsiteY192" fmla="*/ 3404438 h 4785098"/>
              <a:gd name="connsiteX193" fmla="*/ 1932385 w 9288048"/>
              <a:gd name="connsiteY193" fmla="*/ 3287508 h 4785098"/>
              <a:gd name="connsiteX194" fmla="*/ 1959411 w 9288048"/>
              <a:gd name="connsiteY194" fmla="*/ 3265022 h 4785098"/>
              <a:gd name="connsiteX195" fmla="*/ 1247718 w 9288048"/>
              <a:gd name="connsiteY195" fmla="*/ 3098622 h 4785098"/>
              <a:gd name="connsiteX196" fmla="*/ 1499964 w 9288048"/>
              <a:gd name="connsiteY196" fmla="*/ 3557346 h 4785098"/>
              <a:gd name="connsiteX197" fmla="*/ 1265736 w 9288048"/>
              <a:gd name="connsiteY197" fmla="*/ 3741730 h 4785098"/>
              <a:gd name="connsiteX198" fmla="*/ 963939 w 9288048"/>
              <a:gd name="connsiteY198" fmla="*/ 3193065 h 4785098"/>
              <a:gd name="connsiteX199" fmla="*/ 7869168 w 9288048"/>
              <a:gd name="connsiteY199" fmla="*/ 3053649 h 4785098"/>
              <a:gd name="connsiteX200" fmla="*/ 8125921 w 9288048"/>
              <a:gd name="connsiteY200" fmla="*/ 3143595 h 4785098"/>
              <a:gd name="connsiteX201" fmla="*/ 7842141 w 9288048"/>
              <a:gd name="connsiteY201" fmla="*/ 3602314 h 4785098"/>
              <a:gd name="connsiteX202" fmla="*/ 7648451 w 9288048"/>
              <a:gd name="connsiteY202" fmla="*/ 3413428 h 4785098"/>
              <a:gd name="connsiteX203" fmla="*/ 7869168 w 9288048"/>
              <a:gd name="connsiteY203" fmla="*/ 3053649 h 4785098"/>
              <a:gd name="connsiteX204" fmla="*/ 4666546 w 9288048"/>
              <a:gd name="connsiteY204" fmla="*/ 3017670 h 4785098"/>
              <a:gd name="connsiteX205" fmla="*/ 4855730 w 9288048"/>
              <a:gd name="connsiteY205" fmla="*/ 3215551 h 4785098"/>
              <a:gd name="connsiteX206" fmla="*/ 4202592 w 9288048"/>
              <a:gd name="connsiteY206" fmla="*/ 3980087 h 4785098"/>
              <a:gd name="connsiteX207" fmla="*/ 4031430 w 9288048"/>
              <a:gd name="connsiteY207" fmla="*/ 3755222 h 4785098"/>
              <a:gd name="connsiteX208" fmla="*/ 4666546 w 9288048"/>
              <a:gd name="connsiteY208" fmla="*/ 3017670 h 4785098"/>
              <a:gd name="connsiteX209" fmla="*/ 5801652 w 9288048"/>
              <a:gd name="connsiteY209" fmla="*/ 2990687 h 4785098"/>
              <a:gd name="connsiteX210" fmla="*/ 6076422 w 9288048"/>
              <a:gd name="connsiteY210" fmla="*/ 3265022 h 4785098"/>
              <a:gd name="connsiteX211" fmla="*/ 5914264 w 9288048"/>
              <a:gd name="connsiteY211" fmla="*/ 3512368 h 4785098"/>
              <a:gd name="connsiteX212" fmla="*/ 5612472 w 9288048"/>
              <a:gd name="connsiteY212" fmla="*/ 3229043 h 4785098"/>
              <a:gd name="connsiteX213" fmla="*/ 1630589 w 9288048"/>
              <a:gd name="connsiteY213" fmla="*/ 2968200 h 4785098"/>
              <a:gd name="connsiteX214" fmla="*/ 1815271 w 9288048"/>
              <a:gd name="connsiteY214" fmla="*/ 3301000 h 4785098"/>
              <a:gd name="connsiteX215" fmla="*/ 1576536 w 9288048"/>
              <a:gd name="connsiteY215" fmla="*/ 3494384 h 4785098"/>
              <a:gd name="connsiteX216" fmla="*/ 1342308 w 9288048"/>
              <a:gd name="connsiteY216" fmla="*/ 3067141 h 4785098"/>
              <a:gd name="connsiteX217" fmla="*/ 8783557 w 9288048"/>
              <a:gd name="connsiteY217" fmla="*/ 2954708 h 4785098"/>
              <a:gd name="connsiteX218" fmla="*/ 8990758 w 9288048"/>
              <a:gd name="connsiteY218" fmla="*/ 2986189 h 4785098"/>
              <a:gd name="connsiteX219" fmla="*/ 8936706 w 9288048"/>
              <a:gd name="connsiteY219" fmla="*/ 3211054 h 4785098"/>
              <a:gd name="connsiteX220" fmla="*/ 8912843 w 9288048"/>
              <a:gd name="connsiteY220" fmla="*/ 3202390 h 4785098"/>
              <a:gd name="connsiteX221" fmla="*/ 8909679 w 9288048"/>
              <a:gd name="connsiteY221" fmla="*/ 3215552 h 4785098"/>
              <a:gd name="connsiteX222" fmla="*/ 8711491 w 9288048"/>
              <a:gd name="connsiteY222" fmla="*/ 3143595 h 4785098"/>
              <a:gd name="connsiteX223" fmla="*/ 8756535 w 9288048"/>
              <a:gd name="connsiteY223" fmla="*/ 2959206 h 4785098"/>
              <a:gd name="connsiteX224" fmla="*/ 8781531 w 9288048"/>
              <a:gd name="connsiteY224" fmla="*/ 2963004 h 4785098"/>
              <a:gd name="connsiteX225" fmla="*/ 5211579 w 9288048"/>
              <a:gd name="connsiteY225" fmla="*/ 2950211 h 4785098"/>
              <a:gd name="connsiteX226" fmla="*/ 5833185 w 9288048"/>
              <a:gd name="connsiteY226" fmla="*/ 3575330 h 4785098"/>
              <a:gd name="connsiteX227" fmla="*/ 5684542 w 9288048"/>
              <a:gd name="connsiteY227" fmla="*/ 3800195 h 4785098"/>
              <a:gd name="connsiteX228" fmla="*/ 5044919 w 9288048"/>
              <a:gd name="connsiteY228" fmla="*/ 3152589 h 4785098"/>
              <a:gd name="connsiteX229" fmla="*/ 5062937 w 9288048"/>
              <a:gd name="connsiteY229" fmla="*/ 3130103 h 4785098"/>
              <a:gd name="connsiteX230" fmla="*/ 5098972 w 9288048"/>
              <a:gd name="connsiteY230" fmla="*/ 3085130 h 4785098"/>
              <a:gd name="connsiteX231" fmla="*/ 5157527 w 9288048"/>
              <a:gd name="connsiteY231" fmla="*/ 3013173 h 4785098"/>
              <a:gd name="connsiteX232" fmla="*/ 5184553 w 9288048"/>
              <a:gd name="connsiteY232" fmla="*/ 2981692 h 4785098"/>
              <a:gd name="connsiteX233" fmla="*/ 797279 w 9288048"/>
              <a:gd name="connsiteY233" fmla="*/ 2869260 h 4785098"/>
              <a:gd name="connsiteX234" fmla="*/ 846825 w 9288048"/>
              <a:gd name="connsiteY234" fmla="*/ 3098622 h 4785098"/>
              <a:gd name="connsiteX235" fmla="*/ 648632 w 9288048"/>
              <a:gd name="connsiteY235" fmla="*/ 3161584 h 4785098"/>
              <a:gd name="connsiteX236" fmla="*/ 590077 w 9288048"/>
              <a:gd name="connsiteY236" fmla="*/ 2887249 h 4785098"/>
              <a:gd name="connsiteX237" fmla="*/ 7418730 w 9288048"/>
              <a:gd name="connsiteY237" fmla="*/ 2855768 h 4785098"/>
              <a:gd name="connsiteX238" fmla="*/ 7688993 w 9288048"/>
              <a:gd name="connsiteY238" fmla="*/ 2950211 h 4785098"/>
              <a:gd name="connsiteX239" fmla="*/ 7702508 w 9288048"/>
              <a:gd name="connsiteY239" fmla="*/ 2954708 h 4785098"/>
              <a:gd name="connsiteX240" fmla="*/ 7472782 w 9288048"/>
              <a:gd name="connsiteY240" fmla="*/ 3327984 h 4785098"/>
              <a:gd name="connsiteX241" fmla="*/ 7445756 w 9288048"/>
              <a:gd name="connsiteY241" fmla="*/ 3301000 h 4785098"/>
              <a:gd name="connsiteX242" fmla="*/ 7256572 w 9288048"/>
              <a:gd name="connsiteY242" fmla="*/ 3121108 h 4785098"/>
              <a:gd name="connsiteX243" fmla="*/ 7418730 w 9288048"/>
              <a:gd name="connsiteY243" fmla="*/ 2855768 h 4785098"/>
              <a:gd name="connsiteX244" fmla="*/ 2004455 w 9288048"/>
              <a:gd name="connsiteY244" fmla="*/ 2842276 h 4785098"/>
              <a:gd name="connsiteX245" fmla="*/ 2121569 w 9288048"/>
              <a:gd name="connsiteY245" fmla="*/ 3058146 h 4785098"/>
              <a:gd name="connsiteX246" fmla="*/ 1918870 w 9288048"/>
              <a:gd name="connsiteY246" fmla="*/ 3220049 h 4785098"/>
              <a:gd name="connsiteX247" fmla="*/ 1891843 w 9288048"/>
              <a:gd name="connsiteY247" fmla="*/ 3242535 h 4785098"/>
              <a:gd name="connsiteX248" fmla="*/ 1720677 w 9288048"/>
              <a:gd name="connsiteY248" fmla="*/ 2936719 h 4785098"/>
              <a:gd name="connsiteX249" fmla="*/ 3761166 w 9288048"/>
              <a:gd name="connsiteY249" fmla="*/ 2828784 h 4785098"/>
              <a:gd name="connsiteX250" fmla="*/ 3963862 w 9288048"/>
              <a:gd name="connsiteY250" fmla="*/ 3053649 h 4785098"/>
              <a:gd name="connsiteX251" fmla="*/ 3729633 w 9288048"/>
              <a:gd name="connsiteY251" fmla="*/ 3323486 h 4785098"/>
              <a:gd name="connsiteX252" fmla="*/ 3544956 w 9288048"/>
              <a:gd name="connsiteY252" fmla="*/ 3085130 h 4785098"/>
              <a:gd name="connsiteX253" fmla="*/ 3725131 w 9288048"/>
              <a:gd name="connsiteY253" fmla="*/ 2873757 h 4785098"/>
              <a:gd name="connsiteX254" fmla="*/ 8062855 w 9288048"/>
              <a:gd name="connsiteY254" fmla="*/ 2779314 h 4785098"/>
              <a:gd name="connsiteX255" fmla="*/ 8364651 w 9288048"/>
              <a:gd name="connsiteY255" fmla="*/ 2824287 h 4785098"/>
              <a:gd name="connsiteX256" fmla="*/ 8306091 w 9288048"/>
              <a:gd name="connsiteY256" fmla="*/ 3071638 h 4785098"/>
              <a:gd name="connsiteX257" fmla="*/ 8282162 w 9288048"/>
              <a:gd name="connsiteY257" fmla="*/ 3063052 h 4785098"/>
              <a:gd name="connsiteX258" fmla="*/ 8279065 w 9288048"/>
              <a:gd name="connsiteY258" fmla="*/ 3076135 h 4785098"/>
              <a:gd name="connsiteX259" fmla="*/ 7990789 w 9288048"/>
              <a:gd name="connsiteY259" fmla="*/ 2972698 h 4785098"/>
              <a:gd name="connsiteX260" fmla="*/ 8035833 w 9288048"/>
              <a:gd name="connsiteY260" fmla="*/ 2783811 h 4785098"/>
              <a:gd name="connsiteX261" fmla="*/ 8060892 w 9288048"/>
              <a:gd name="connsiteY261" fmla="*/ 2787546 h 4785098"/>
              <a:gd name="connsiteX262" fmla="*/ 1373841 w 9288048"/>
              <a:gd name="connsiteY262" fmla="*/ 2711854 h 4785098"/>
              <a:gd name="connsiteX263" fmla="*/ 1423387 w 9288048"/>
              <a:gd name="connsiteY263" fmla="*/ 2945714 h 4785098"/>
              <a:gd name="connsiteX264" fmla="*/ 1135106 w 9288048"/>
              <a:gd name="connsiteY264" fmla="*/ 3044654 h 4785098"/>
              <a:gd name="connsiteX265" fmla="*/ 1067543 w 9288048"/>
              <a:gd name="connsiteY265" fmla="*/ 2743335 h 4785098"/>
              <a:gd name="connsiteX266" fmla="*/ 7571879 w 9288048"/>
              <a:gd name="connsiteY266" fmla="*/ 2702860 h 4785098"/>
              <a:gd name="connsiteX267" fmla="*/ 7864661 w 9288048"/>
              <a:gd name="connsiteY267" fmla="*/ 2743335 h 4785098"/>
              <a:gd name="connsiteX268" fmla="*/ 7824125 w 9288048"/>
              <a:gd name="connsiteY268" fmla="*/ 2914233 h 4785098"/>
              <a:gd name="connsiteX269" fmla="*/ 7815115 w 9288048"/>
              <a:gd name="connsiteY269" fmla="*/ 2909735 h 4785098"/>
              <a:gd name="connsiteX270" fmla="*/ 7800448 w 9288048"/>
              <a:gd name="connsiteY270" fmla="*/ 2904610 h 4785098"/>
              <a:gd name="connsiteX271" fmla="*/ 7797098 w 9288048"/>
              <a:gd name="connsiteY271" fmla="*/ 2918730 h 4785098"/>
              <a:gd name="connsiteX272" fmla="*/ 7788089 w 9288048"/>
              <a:gd name="connsiteY272" fmla="*/ 2914233 h 4785098"/>
              <a:gd name="connsiteX273" fmla="*/ 7517826 w 9288048"/>
              <a:gd name="connsiteY273" fmla="*/ 2819790 h 4785098"/>
              <a:gd name="connsiteX274" fmla="*/ 7544852 w 9288048"/>
              <a:gd name="connsiteY274" fmla="*/ 2707357 h 4785098"/>
              <a:gd name="connsiteX275" fmla="*/ 7569963 w 9288048"/>
              <a:gd name="connsiteY275" fmla="*/ 2710829 h 4785098"/>
              <a:gd name="connsiteX276" fmla="*/ 1878332 w 9288048"/>
              <a:gd name="connsiteY276" fmla="*/ 2657887 h 4785098"/>
              <a:gd name="connsiteX277" fmla="*/ 1909861 w 9288048"/>
              <a:gd name="connsiteY277" fmla="*/ 2801800 h 4785098"/>
              <a:gd name="connsiteX278" fmla="*/ 1630589 w 9288048"/>
              <a:gd name="connsiteY278" fmla="*/ 2896243 h 4785098"/>
              <a:gd name="connsiteX279" fmla="*/ 1585545 w 9288048"/>
              <a:gd name="connsiteY279" fmla="*/ 2684871 h 4785098"/>
              <a:gd name="connsiteX280" fmla="*/ 1594554 w 9288048"/>
              <a:gd name="connsiteY280" fmla="*/ 2684871 h 4785098"/>
              <a:gd name="connsiteX281" fmla="*/ 3918818 w 9288048"/>
              <a:gd name="connsiteY281" fmla="*/ 2644400 h 4785098"/>
              <a:gd name="connsiteX282" fmla="*/ 4089984 w 9288048"/>
              <a:gd name="connsiteY282" fmla="*/ 2837779 h 4785098"/>
              <a:gd name="connsiteX283" fmla="*/ 3995395 w 9288048"/>
              <a:gd name="connsiteY283" fmla="*/ 2954708 h 4785098"/>
              <a:gd name="connsiteX284" fmla="*/ 3819721 w 9288048"/>
              <a:gd name="connsiteY284" fmla="*/ 2761325 h 4785098"/>
              <a:gd name="connsiteX285" fmla="*/ 5481843 w 9288048"/>
              <a:gd name="connsiteY285" fmla="*/ 2599422 h 4785098"/>
              <a:gd name="connsiteX286" fmla="*/ 5711564 w 9288048"/>
              <a:gd name="connsiteY286" fmla="*/ 2873757 h 4785098"/>
              <a:gd name="connsiteX287" fmla="*/ 5765621 w 9288048"/>
              <a:gd name="connsiteY287" fmla="*/ 2941217 h 4785098"/>
              <a:gd name="connsiteX288" fmla="*/ 5576432 w 9288048"/>
              <a:gd name="connsiteY288" fmla="*/ 3179573 h 4785098"/>
              <a:gd name="connsiteX289" fmla="*/ 5481843 w 9288048"/>
              <a:gd name="connsiteY289" fmla="*/ 3067141 h 4785098"/>
              <a:gd name="connsiteX290" fmla="*/ 5387248 w 9288048"/>
              <a:gd name="connsiteY290" fmla="*/ 2950211 h 4785098"/>
              <a:gd name="connsiteX291" fmla="*/ 5292658 w 9288048"/>
              <a:gd name="connsiteY291" fmla="*/ 2833281 h 4785098"/>
              <a:gd name="connsiteX292" fmla="*/ 5324191 w 9288048"/>
              <a:gd name="connsiteY292" fmla="*/ 2792806 h 4785098"/>
              <a:gd name="connsiteX293" fmla="*/ 5355720 w 9288048"/>
              <a:gd name="connsiteY293" fmla="*/ 2752330 h 4785098"/>
              <a:gd name="connsiteX294" fmla="*/ 5418781 w 9288048"/>
              <a:gd name="connsiteY294" fmla="*/ 2675876 h 4785098"/>
              <a:gd name="connsiteX295" fmla="*/ 9283546 w 9288048"/>
              <a:gd name="connsiteY295" fmla="*/ 2486994 h 4785098"/>
              <a:gd name="connsiteX296" fmla="*/ 9288048 w 9288048"/>
              <a:gd name="connsiteY296" fmla="*/ 2630908 h 4785098"/>
              <a:gd name="connsiteX297" fmla="*/ 9161925 w 9288048"/>
              <a:gd name="connsiteY297" fmla="*/ 2621913 h 4785098"/>
              <a:gd name="connsiteX298" fmla="*/ 9157423 w 9288048"/>
              <a:gd name="connsiteY298" fmla="*/ 2504984 h 4785098"/>
              <a:gd name="connsiteX299" fmla="*/ 0 w 9288048"/>
              <a:gd name="connsiteY299" fmla="*/ 2460011 h 4785098"/>
              <a:gd name="connsiteX300" fmla="*/ 126123 w 9288048"/>
              <a:gd name="connsiteY300" fmla="*/ 2469005 h 4785098"/>
              <a:gd name="connsiteX301" fmla="*/ 130630 w 9288048"/>
              <a:gd name="connsiteY301" fmla="*/ 2585935 h 4785098"/>
              <a:gd name="connsiteX302" fmla="*/ 4507 w 9288048"/>
              <a:gd name="connsiteY302" fmla="*/ 2599427 h 4785098"/>
              <a:gd name="connsiteX303" fmla="*/ 0 w 9288048"/>
              <a:gd name="connsiteY303" fmla="*/ 2460011 h 4785098"/>
              <a:gd name="connsiteX304" fmla="*/ 7806107 w 9288048"/>
              <a:gd name="connsiteY304" fmla="*/ 2442021 h 4785098"/>
              <a:gd name="connsiteX305" fmla="*/ 7810609 w 9288048"/>
              <a:gd name="connsiteY305" fmla="*/ 2522973 h 4785098"/>
              <a:gd name="connsiteX306" fmla="*/ 7801600 w 9288048"/>
              <a:gd name="connsiteY306" fmla="*/ 2662384 h 4785098"/>
              <a:gd name="connsiteX307" fmla="*/ 7508817 w 9288048"/>
              <a:gd name="connsiteY307" fmla="*/ 2621913 h 4785098"/>
              <a:gd name="connsiteX308" fmla="*/ 7513319 w 9288048"/>
              <a:gd name="connsiteY308" fmla="*/ 2527470 h 4785098"/>
              <a:gd name="connsiteX309" fmla="*/ 7513319 w 9288048"/>
              <a:gd name="connsiteY309" fmla="*/ 2473503 h 4785098"/>
              <a:gd name="connsiteX310" fmla="*/ 7797098 w 9288048"/>
              <a:gd name="connsiteY310" fmla="*/ 2446519 h 4785098"/>
              <a:gd name="connsiteX311" fmla="*/ 8206995 w 9288048"/>
              <a:gd name="connsiteY311" fmla="*/ 2401546 h 4785098"/>
              <a:gd name="connsiteX312" fmla="*/ 8211501 w 9288048"/>
              <a:gd name="connsiteY312" fmla="*/ 2522973 h 4785098"/>
              <a:gd name="connsiteX313" fmla="*/ 8197986 w 9288048"/>
              <a:gd name="connsiteY313" fmla="*/ 2720849 h 4785098"/>
              <a:gd name="connsiteX314" fmla="*/ 7896195 w 9288048"/>
              <a:gd name="connsiteY314" fmla="*/ 2675876 h 4785098"/>
              <a:gd name="connsiteX315" fmla="*/ 7905203 w 9288048"/>
              <a:gd name="connsiteY315" fmla="*/ 2522973 h 4785098"/>
              <a:gd name="connsiteX316" fmla="*/ 7900697 w 9288048"/>
              <a:gd name="connsiteY316" fmla="*/ 2428530 h 4785098"/>
              <a:gd name="connsiteX317" fmla="*/ 1662122 w 9288048"/>
              <a:gd name="connsiteY317" fmla="*/ 2388054 h 4785098"/>
              <a:gd name="connsiteX318" fmla="*/ 1954905 w 9288048"/>
              <a:gd name="connsiteY318" fmla="*/ 2428530 h 4785098"/>
              <a:gd name="connsiteX319" fmla="*/ 1950403 w 9288048"/>
              <a:gd name="connsiteY319" fmla="*/ 2522973 h 4785098"/>
              <a:gd name="connsiteX320" fmla="*/ 1950403 w 9288048"/>
              <a:gd name="connsiteY320" fmla="*/ 2576940 h 4785098"/>
              <a:gd name="connsiteX321" fmla="*/ 1666624 w 9288048"/>
              <a:gd name="connsiteY321" fmla="*/ 2603924 h 4785098"/>
              <a:gd name="connsiteX322" fmla="*/ 1657615 w 9288048"/>
              <a:gd name="connsiteY322" fmla="*/ 2608421 h 4785098"/>
              <a:gd name="connsiteX323" fmla="*/ 1653113 w 9288048"/>
              <a:gd name="connsiteY323" fmla="*/ 2527470 h 4785098"/>
              <a:gd name="connsiteX324" fmla="*/ 1662122 w 9288048"/>
              <a:gd name="connsiteY324" fmla="*/ 2388054 h 4785098"/>
              <a:gd name="connsiteX325" fmla="*/ 8603381 w 9288048"/>
              <a:gd name="connsiteY325" fmla="*/ 2365567 h 4785098"/>
              <a:gd name="connsiteX326" fmla="*/ 8607888 w 9288048"/>
              <a:gd name="connsiteY326" fmla="*/ 2527470 h 4785098"/>
              <a:gd name="connsiteX327" fmla="*/ 8589870 w 9288048"/>
              <a:gd name="connsiteY327" fmla="*/ 2779314 h 4785098"/>
              <a:gd name="connsiteX328" fmla="*/ 8297083 w 9288048"/>
              <a:gd name="connsiteY328" fmla="*/ 2738838 h 4785098"/>
              <a:gd name="connsiteX329" fmla="*/ 8310598 w 9288048"/>
              <a:gd name="connsiteY329" fmla="*/ 2527470 h 4785098"/>
              <a:gd name="connsiteX330" fmla="*/ 8306091 w 9288048"/>
              <a:gd name="connsiteY330" fmla="*/ 2397049 h 4785098"/>
              <a:gd name="connsiteX331" fmla="*/ 1261229 w 9288048"/>
              <a:gd name="connsiteY331" fmla="*/ 2325092 h 4785098"/>
              <a:gd name="connsiteX332" fmla="*/ 1563025 w 9288048"/>
              <a:gd name="connsiteY332" fmla="*/ 2370065 h 4785098"/>
              <a:gd name="connsiteX333" fmla="*/ 1554016 w 9288048"/>
              <a:gd name="connsiteY333" fmla="*/ 2522973 h 4785098"/>
              <a:gd name="connsiteX334" fmla="*/ 1558519 w 9288048"/>
              <a:gd name="connsiteY334" fmla="*/ 2617411 h 4785098"/>
              <a:gd name="connsiteX335" fmla="*/ 1252220 w 9288048"/>
              <a:gd name="connsiteY335" fmla="*/ 2644400 h 4785098"/>
              <a:gd name="connsiteX336" fmla="*/ 1247718 w 9288048"/>
              <a:gd name="connsiteY336" fmla="*/ 2522973 h 4785098"/>
              <a:gd name="connsiteX337" fmla="*/ 1261229 w 9288048"/>
              <a:gd name="connsiteY337" fmla="*/ 2325092 h 4785098"/>
              <a:gd name="connsiteX338" fmla="*/ 869349 w 9288048"/>
              <a:gd name="connsiteY338" fmla="*/ 2271124 h 4785098"/>
              <a:gd name="connsiteX339" fmla="*/ 1162132 w 9288048"/>
              <a:gd name="connsiteY339" fmla="*/ 2311600 h 4785098"/>
              <a:gd name="connsiteX340" fmla="*/ 1148621 w 9288048"/>
              <a:gd name="connsiteY340" fmla="*/ 2522973 h 4785098"/>
              <a:gd name="connsiteX341" fmla="*/ 1153124 w 9288048"/>
              <a:gd name="connsiteY341" fmla="*/ 2653390 h 4785098"/>
              <a:gd name="connsiteX342" fmla="*/ 855834 w 9288048"/>
              <a:gd name="connsiteY342" fmla="*/ 2684871 h 4785098"/>
              <a:gd name="connsiteX343" fmla="*/ 851332 w 9288048"/>
              <a:gd name="connsiteY343" fmla="*/ 2522973 h 4785098"/>
              <a:gd name="connsiteX344" fmla="*/ 869349 w 9288048"/>
              <a:gd name="connsiteY344" fmla="*/ 2271124 h 4785098"/>
              <a:gd name="connsiteX345" fmla="*/ 360351 w 9288048"/>
              <a:gd name="connsiteY345" fmla="*/ 2230649 h 4785098"/>
              <a:gd name="connsiteX346" fmla="*/ 486474 w 9288048"/>
              <a:gd name="connsiteY346" fmla="*/ 2253135 h 4785098"/>
              <a:gd name="connsiteX347" fmla="*/ 477465 w 9288048"/>
              <a:gd name="connsiteY347" fmla="*/ 2370065 h 4785098"/>
              <a:gd name="connsiteX348" fmla="*/ 351342 w 9288048"/>
              <a:gd name="connsiteY348" fmla="*/ 2370065 h 4785098"/>
              <a:gd name="connsiteX349" fmla="*/ 360351 w 9288048"/>
              <a:gd name="connsiteY349" fmla="*/ 2230649 h 4785098"/>
              <a:gd name="connsiteX350" fmla="*/ 7828627 w 9288048"/>
              <a:gd name="connsiteY350" fmla="*/ 2149697 h 4785098"/>
              <a:gd name="connsiteX351" fmla="*/ 7873670 w 9288048"/>
              <a:gd name="connsiteY351" fmla="*/ 2361070 h 4785098"/>
              <a:gd name="connsiteX352" fmla="*/ 7864661 w 9288048"/>
              <a:gd name="connsiteY352" fmla="*/ 2361070 h 4785098"/>
              <a:gd name="connsiteX353" fmla="*/ 7580888 w 9288048"/>
              <a:gd name="connsiteY353" fmla="*/ 2388054 h 4785098"/>
              <a:gd name="connsiteX354" fmla="*/ 7549354 w 9288048"/>
              <a:gd name="connsiteY354" fmla="*/ 2244141 h 4785098"/>
              <a:gd name="connsiteX355" fmla="*/ 1635096 w 9288048"/>
              <a:gd name="connsiteY355" fmla="*/ 2136206 h 4785098"/>
              <a:gd name="connsiteX356" fmla="*/ 1644104 w 9288048"/>
              <a:gd name="connsiteY356" fmla="*/ 2140703 h 4785098"/>
              <a:gd name="connsiteX357" fmla="*/ 1914368 w 9288048"/>
              <a:gd name="connsiteY357" fmla="*/ 2235146 h 4785098"/>
              <a:gd name="connsiteX358" fmla="*/ 1887341 w 9288048"/>
              <a:gd name="connsiteY358" fmla="*/ 2347578 h 4785098"/>
              <a:gd name="connsiteX359" fmla="*/ 1594554 w 9288048"/>
              <a:gd name="connsiteY359" fmla="*/ 2307103 h 4785098"/>
              <a:gd name="connsiteX360" fmla="*/ 1635096 w 9288048"/>
              <a:gd name="connsiteY360" fmla="*/ 2136206 h 4785098"/>
              <a:gd name="connsiteX361" fmla="*/ 8324109 w 9288048"/>
              <a:gd name="connsiteY361" fmla="*/ 2001287 h 4785098"/>
              <a:gd name="connsiteX362" fmla="*/ 8391677 w 9288048"/>
              <a:gd name="connsiteY362" fmla="*/ 2302605 h 4785098"/>
              <a:gd name="connsiteX363" fmla="*/ 8085379 w 9288048"/>
              <a:gd name="connsiteY363" fmla="*/ 2334086 h 4785098"/>
              <a:gd name="connsiteX364" fmla="*/ 8035828 w 9288048"/>
              <a:gd name="connsiteY364" fmla="*/ 2100227 h 4785098"/>
              <a:gd name="connsiteX365" fmla="*/ 1153124 w 9288048"/>
              <a:gd name="connsiteY365" fmla="*/ 1974303 h 4785098"/>
              <a:gd name="connsiteX366" fmla="*/ 1441404 w 9288048"/>
              <a:gd name="connsiteY366" fmla="*/ 2077741 h 4785098"/>
              <a:gd name="connsiteX367" fmla="*/ 1396361 w 9288048"/>
              <a:gd name="connsiteY367" fmla="*/ 2266627 h 4785098"/>
              <a:gd name="connsiteX368" fmla="*/ 1094569 w 9288048"/>
              <a:gd name="connsiteY368" fmla="*/ 2221654 h 4785098"/>
              <a:gd name="connsiteX369" fmla="*/ 1153124 w 9288048"/>
              <a:gd name="connsiteY369" fmla="*/ 1974303 h 4785098"/>
              <a:gd name="connsiteX370" fmla="*/ 8810583 w 9288048"/>
              <a:gd name="connsiteY370" fmla="*/ 1884357 h 4785098"/>
              <a:gd name="connsiteX371" fmla="*/ 8869142 w 9288048"/>
              <a:gd name="connsiteY371" fmla="*/ 2158692 h 4785098"/>
              <a:gd name="connsiteX372" fmla="*/ 8661940 w 9288048"/>
              <a:gd name="connsiteY372" fmla="*/ 2176681 h 4785098"/>
              <a:gd name="connsiteX373" fmla="*/ 8612390 w 9288048"/>
              <a:gd name="connsiteY373" fmla="*/ 1947319 h 4785098"/>
              <a:gd name="connsiteX374" fmla="*/ 3833237 w 9288048"/>
              <a:gd name="connsiteY374" fmla="*/ 1870865 h 4785098"/>
              <a:gd name="connsiteX375" fmla="*/ 3878280 w 9288048"/>
              <a:gd name="connsiteY375" fmla="*/ 1924833 h 4785098"/>
              <a:gd name="connsiteX376" fmla="*/ 3909813 w 9288048"/>
              <a:gd name="connsiteY376" fmla="*/ 1965308 h 4785098"/>
              <a:gd name="connsiteX377" fmla="*/ 4117015 w 9288048"/>
              <a:gd name="connsiteY377" fmla="*/ 2212660 h 4785098"/>
              <a:gd name="connsiteX378" fmla="*/ 4085482 w 9288048"/>
              <a:gd name="connsiteY378" fmla="*/ 2253135 h 4785098"/>
              <a:gd name="connsiteX379" fmla="*/ 4053954 w 9288048"/>
              <a:gd name="connsiteY379" fmla="*/ 2293611 h 4785098"/>
              <a:gd name="connsiteX380" fmla="*/ 3990888 w 9288048"/>
              <a:gd name="connsiteY380" fmla="*/ 2370060 h 4785098"/>
              <a:gd name="connsiteX381" fmla="*/ 3959359 w 9288048"/>
              <a:gd name="connsiteY381" fmla="*/ 2410536 h 4785098"/>
              <a:gd name="connsiteX382" fmla="*/ 3927831 w 9288048"/>
              <a:gd name="connsiteY382" fmla="*/ 2451011 h 4785098"/>
              <a:gd name="connsiteX383" fmla="*/ 3684594 w 9288048"/>
              <a:gd name="connsiteY383" fmla="*/ 2158692 h 4785098"/>
              <a:gd name="connsiteX384" fmla="*/ 3648559 w 9288048"/>
              <a:gd name="connsiteY384" fmla="*/ 2118216 h 4785098"/>
              <a:gd name="connsiteX385" fmla="*/ 3639550 w 9288048"/>
              <a:gd name="connsiteY385" fmla="*/ 2109222 h 4785098"/>
              <a:gd name="connsiteX386" fmla="*/ 522509 w 9288048"/>
              <a:gd name="connsiteY386" fmla="*/ 1834887 h 4785098"/>
              <a:gd name="connsiteX387" fmla="*/ 720702 w 9288048"/>
              <a:gd name="connsiteY387" fmla="*/ 1906844 h 4785098"/>
              <a:gd name="connsiteX388" fmla="*/ 675658 w 9288048"/>
              <a:gd name="connsiteY388" fmla="*/ 2091233 h 4785098"/>
              <a:gd name="connsiteX389" fmla="*/ 468457 w 9288048"/>
              <a:gd name="connsiteY389" fmla="*/ 2059752 h 4785098"/>
              <a:gd name="connsiteX390" fmla="*/ 522509 w 9288048"/>
              <a:gd name="connsiteY390" fmla="*/ 1834887 h 4785098"/>
              <a:gd name="connsiteX391" fmla="*/ 7567372 w 9288048"/>
              <a:gd name="connsiteY391" fmla="*/ 1807903 h 4785098"/>
              <a:gd name="connsiteX392" fmla="*/ 7738539 w 9288048"/>
              <a:gd name="connsiteY392" fmla="*/ 2113719 h 4785098"/>
              <a:gd name="connsiteX393" fmla="*/ 7454765 w 9288048"/>
              <a:gd name="connsiteY393" fmla="*/ 2208162 h 4785098"/>
              <a:gd name="connsiteX394" fmla="*/ 7337651 w 9288048"/>
              <a:gd name="connsiteY394" fmla="*/ 1992292 h 4785098"/>
              <a:gd name="connsiteX395" fmla="*/ 7540346 w 9288048"/>
              <a:gd name="connsiteY395" fmla="*/ 1830390 h 4785098"/>
              <a:gd name="connsiteX396" fmla="*/ 1932385 w 9288048"/>
              <a:gd name="connsiteY396" fmla="*/ 1726952 h 4785098"/>
              <a:gd name="connsiteX397" fmla="*/ 1959411 w 9288048"/>
              <a:gd name="connsiteY397" fmla="*/ 1753936 h 4785098"/>
              <a:gd name="connsiteX398" fmla="*/ 2148595 w 9288048"/>
              <a:gd name="connsiteY398" fmla="*/ 1933827 h 4785098"/>
              <a:gd name="connsiteX399" fmla="*/ 1986438 w 9288048"/>
              <a:gd name="connsiteY399" fmla="*/ 2199168 h 4785098"/>
              <a:gd name="connsiteX400" fmla="*/ 1716174 w 9288048"/>
              <a:gd name="connsiteY400" fmla="*/ 2104725 h 4785098"/>
              <a:gd name="connsiteX401" fmla="*/ 1702663 w 9288048"/>
              <a:gd name="connsiteY401" fmla="*/ 2100227 h 4785098"/>
              <a:gd name="connsiteX402" fmla="*/ 1932385 w 9288048"/>
              <a:gd name="connsiteY402" fmla="*/ 1726952 h 4785098"/>
              <a:gd name="connsiteX403" fmla="*/ 7418730 w 9288048"/>
              <a:gd name="connsiteY403" fmla="*/ 1641508 h 4785098"/>
              <a:gd name="connsiteX404" fmla="*/ 7531337 w 9288048"/>
              <a:gd name="connsiteY404" fmla="*/ 1758433 h 4785098"/>
              <a:gd name="connsiteX405" fmla="*/ 7504311 w 9288048"/>
              <a:gd name="connsiteY405" fmla="*/ 1780919 h 4785098"/>
              <a:gd name="connsiteX406" fmla="*/ 7301616 w 9288048"/>
              <a:gd name="connsiteY406" fmla="*/ 1942822 h 4785098"/>
              <a:gd name="connsiteX407" fmla="*/ 7229545 w 9288048"/>
              <a:gd name="connsiteY407" fmla="*/ 1866368 h 4785098"/>
              <a:gd name="connsiteX408" fmla="*/ 7400712 w 9288048"/>
              <a:gd name="connsiteY408" fmla="*/ 1668492 h 4785098"/>
              <a:gd name="connsiteX409" fmla="*/ 3517929 w 9288048"/>
              <a:gd name="connsiteY409" fmla="*/ 1601028 h 4785098"/>
              <a:gd name="connsiteX410" fmla="*/ 3747656 w 9288048"/>
              <a:gd name="connsiteY410" fmla="*/ 1821395 h 4785098"/>
              <a:gd name="connsiteX411" fmla="*/ 3594506 w 9288048"/>
              <a:gd name="connsiteY411" fmla="*/ 2010281 h 4785098"/>
              <a:gd name="connsiteX412" fmla="*/ 3391807 w 9288048"/>
              <a:gd name="connsiteY412" fmla="*/ 1803406 h 4785098"/>
              <a:gd name="connsiteX413" fmla="*/ 5319685 w 9288048"/>
              <a:gd name="connsiteY413" fmla="*/ 1583043 h 4785098"/>
              <a:gd name="connsiteX414" fmla="*/ 5522380 w 9288048"/>
              <a:gd name="connsiteY414" fmla="*/ 1812400 h 4785098"/>
              <a:gd name="connsiteX415" fmla="*/ 4378265 w 9288048"/>
              <a:gd name="connsiteY415" fmla="*/ 3184070 h 4785098"/>
              <a:gd name="connsiteX416" fmla="*/ 4080976 w 9288048"/>
              <a:gd name="connsiteY416" fmla="*/ 3521367 h 4785098"/>
              <a:gd name="connsiteX417" fmla="*/ 3580991 w 9288048"/>
              <a:gd name="connsiteY417" fmla="*/ 3935114 h 4785098"/>
              <a:gd name="connsiteX418" fmla="*/ 3463877 w 9288048"/>
              <a:gd name="connsiteY418" fmla="*/ 3692260 h 4785098"/>
              <a:gd name="connsiteX419" fmla="*/ 3499912 w 9288048"/>
              <a:gd name="connsiteY419" fmla="*/ 3669773 h 4785098"/>
              <a:gd name="connsiteX420" fmla="*/ 3887289 w 9288048"/>
              <a:gd name="connsiteY420" fmla="*/ 3314492 h 4785098"/>
              <a:gd name="connsiteX421" fmla="*/ 4171063 w 9288048"/>
              <a:gd name="connsiteY421" fmla="*/ 2959206 h 4785098"/>
              <a:gd name="connsiteX422" fmla="*/ 7882679 w 9288048"/>
              <a:gd name="connsiteY422" fmla="*/ 1551562 h 4785098"/>
              <a:gd name="connsiteX423" fmla="*/ 8116907 w 9288048"/>
              <a:gd name="connsiteY423" fmla="*/ 1978800 h 4785098"/>
              <a:gd name="connsiteX424" fmla="*/ 7828627 w 9288048"/>
              <a:gd name="connsiteY424" fmla="*/ 2077741 h 4785098"/>
              <a:gd name="connsiteX425" fmla="*/ 7643949 w 9288048"/>
              <a:gd name="connsiteY425" fmla="*/ 1744941 h 4785098"/>
              <a:gd name="connsiteX426" fmla="*/ 2103552 w 9288048"/>
              <a:gd name="connsiteY426" fmla="*/ 1529071 h 4785098"/>
              <a:gd name="connsiteX427" fmla="*/ 2126076 w 9288048"/>
              <a:gd name="connsiteY427" fmla="*/ 1560552 h 4785098"/>
              <a:gd name="connsiteX428" fmla="*/ 2274718 w 9288048"/>
              <a:gd name="connsiteY428" fmla="*/ 1771925 h 4785098"/>
              <a:gd name="connsiteX429" fmla="*/ 2198146 w 9288048"/>
              <a:gd name="connsiteY429" fmla="*/ 1839384 h 4785098"/>
              <a:gd name="connsiteX430" fmla="*/ 2008957 w 9288048"/>
              <a:gd name="connsiteY430" fmla="*/ 1659492 h 4785098"/>
              <a:gd name="connsiteX431" fmla="*/ 1981931 w 9288048"/>
              <a:gd name="connsiteY431" fmla="*/ 1632509 h 4785098"/>
              <a:gd name="connsiteX432" fmla="*/ 2103552 w 9288048"/>
              <a:gd name="connsiteY432" fmla="*/ 1529071 h 4785098"/>
              <a:gd name="connsiteX433" fmla="*/ 6639468 w 9288048"/>
              <a:gd name="connsiteY433" fmla="*/ 1461616 h 4785098"/>
              <a:gd name="connsiteX434" fmla="*/ 6846670 w 9288048"/>
              <a:gd name="connsiteY434" fmla="*/ 1493097 h 4785098"/>
              <a:gd name="connsiteX435" fmla="*/ 6842168 w 9288048"/>
              <a:gd name="connsiteY435" fmla="*/ 1506589 h 4785098"/>
              <a:gd name="connsiteX436" fmla="*/ 6792617 w 9288048"/>
              <a:gd name="connsiteY436" fmla="*/ 1672989 h 4785098"/>
              <a:gd name="connsiteX437" fmla="*/ 6639468 w 9288048"/>
              <a:gd name="connsiteY437" fmla="*/ 1650503 h 4785098"/>
              <a:gd name="connsiteX438" fmla="*/ 6589922 w 9288048"/>
              <a:gd name="connsiteY438" fmla="*/ 1650503 h 4785098"/>
              <a:gd name="connsiteX439" fmla="*/ 6567398 w 9288048"/>
              <a:gd name="connsiteY439" fmla="*/ 1484103 h 4785098"/>
              <a:gd name="connsiteX440" fmla="*/ 6562896 w 9288048"/>
              <a:gd name="connsiteY440" fmla="*/ 1466113 h 4785098"/>
              <a:gd name="connsiteX441" fmla="*/ 6639468 w 9288048"/>
              <a:gd name="connsiteY441" fmla="*/ 1461616 h 4785098"/>
              <a:gd name="connsiteX442" fmla="*/ 1563025 w 9288048"/>
              <a:gd name="connsiteY442" fmla="*/ 1448120 h 4785098"/>
              <a:gd name="connsiteX443" fmla="*/ 1756711 w 9288048"/>
              <a:gd name="connsiteY443" fmla="*/ 1637006 h 4785098"/>
              <a:gd name="connsiteX444" fmla="*/ 1535999 w 9288048"/>
              <a:gd name="connsiteY444" fmla="*/ 1996789 h 4785098"/>
              <a:gd name="connsiteX445" fmla="*/ 1279251 w 9288048"/>
              <a:gd name="connsiteY445" fmla="*/ 1906844 h 4785098"/>
              <a:gd name="connsiteX446" fmla="*/ 1563025 w 9288048"/>
              <a:gd name="connsiteY446" fmla="*/ 1448120 h 4785098"/>
              <a:gd name="connsiteX447" fmla="*/ 7004326 w 9288048"/>
              <a:gd name="connsiteY447" fmla="*/ 1394157 h 4785098"/>
              <a:gd name="connsiteX448" fmla="*/ 7225039 w 9288048"/>
              <a:gd name="connsiteY448" fmla="*/ 1497595 h 4785098"/>
              <a:gd name="connsiteX449" fmla="*/ 7067387 w 9288048"/>
              <a:gd name="connsiteY449" fmla="*/ 1749438 h 4785098"/>
              <a:gd name="connsiteX450" fmla="*/ 6918740 w 9288048"/>
              <a:gd name="connsiteY450" fmla="*/ 1677486 h 4785098"/>
              <a:gd name="connsiteX451" fmla="*/ 6999819 w 9288048"/>
              <a:gd name="connsiteY451" fmla="*/ 1412146 h 4785098"/>
              <a:gd name="connsiteX452" fmla="*/ 5486345 w 9288048"/>
              <a:gd name="connsiteY452" fmla="*/ 1394157 h 4785098"/>
              <a:gd name="connsiteX453" fmla="*/ 5675529 w 9288048"/>
              <a:gd name="connsiteY453" fmla="*/ 1641508 h 4785098"/>
              <a:gd name="connsiteX454" fmla="*/ 5562922 w 9288048"/>
              <a:gd name="connsiteY454" fmla="*/ 1767427 h 4785098"/>
              <a:gd name="connsiteX455" fmla="*/ 5360222 w 9288048"/>
              <a:gd name="connsiteY455" fmla="*/ 1533573 h 4785098"/>
              <a:gd name="connsiteX456" fmla="*/ 5486345 w 9288048"/>
              <a:gd name="connsiteY456" fmla="*/ 1394157 h 4785098"/>
              <a:gd name="connsiteX457" fmla="*/ 2517955 w 9288048"/>
              <a:gd name="connsiteY457" fmla="*/ 1371670 h 4785098"/>
              <a:gd name="connsiteX458" fmla="*/ 2522457 w 9288048"/>
              <a:gd name="connsiteY458" fmla="*/ 1389659 h 4785098"/>
              <a:gd name="connsiteX459" fmla="*/ 2581017 w 9288048"/>
              <a:gd name="connsiteY459" fmla="*/ 1659492 h 4785098"/>
              <a:gd name="connsiteX460" fmla="*/ 2391833 w 9288048"/>
              <a:gd name="connsiteY460" fmla="*/ 1735946 h 4785098"/>
              <a:gd name="connsiteX461" fmla="*/ 2247692 w 9288048"/>
              <a:gd name="connsiteY461" fmla="*/ 1479601 h 4785098"/>
              <a:gd name="connsiteX462" fmla="*/ 2517955 w 9288048"/>
              <a:gd name="connsiteY462" fmla="*/ 1371670 h 4785098"/>
              <a:gd name="connsiteX463" fmla="*/ 3103526 w 9288048"/>
              <a:gd name="connsiteY463" fmla="*/ 1362676 h 4785098"/>
              <a:gd name="connsiteX464" fmla="*/ 3454868 w 9288048"/>
              <a:gd name="connsiteY464" fmla="*/ 1515579 h 4785098"/>
              <a:gd name="connsiteX465" fmla="*/ 3297217 w 9288048"/>
              <a:gd name="connsiteY465" fmla="*/ 1767427 h 4785098"/>
              <a:gd name="connsiteX466" fmla="*/ 3040464 w 9288048"/>
              <a:gd name="connsiteY466" fmla="*/ 1654995 h 4785098"/>
              <a:gd name="connsiteX467" fmla="*/ 3099024 w 9288048"/>
              <a:gd name="connsiteY467" fmla="*/ 1394157 h 4785098"/>
              <a:gd name="connsiteX468" fmla="*/ 8197986 w 9288048"/>
              <a:gd name="connsiteY468" fmla="*/ 1349184 h 4785098"/>
              <a:gd name="connsiteX469" fmla="*/ 8454739 w 9288048"/>
              <a:gd name="connsiteY469" fmla="*/ 1816898 h 4785098"/>
              <a:gd name="connsiteX470" fmla="*/ 8211501 w 9288048"/>
              <a:gd name="connsiteY470" fmla="*/ 1897849 h 4785098"/>
              <a:gd name="connsiteX471" fmla="*/ 7995291 w 9288048"/>
              <a:gd name="connsiteY471" fmla="*/ 1506589 h 4785098"/>
              <a:gd name="connsiteX472" fmla="*/ 6418755 w 9288048"/>
              <a:gd name="connsiteY472" fmla="*/ 1340189 h 4785098"/>
              <a:gd name="connsiteX473" fmla="*/ 6463799 w 9288048"/>
              <a:gd name="connsiteY473" fmla="*/ 1632513 h 4785098"/>
              <a:gd name="connsiteX474" fmla="*/ 5743097 w 9288048"/>
              <a:gd name="connsiteY474" fmla="*/ 2118216 h 4785098"/>
              <a:gd name="connsiteX475" fmla="*/ 4918792 w 9288048"/>
              <a:gd name="connsiteY475" fmla="*/ 3116611 h 4785098"/>
              <a:gd name="connsiteX476" fmla="*/ 4918792 w 9288048"/>
              <a:gd name="connsiteY476" fmla="*/ 3121108 h 4785098"/>
              <a:gd name="connsiteX477" fmla="*/ 4729608 w 9288048"/>
              <a:gd name="connsiteY477" fmla="*/ 2923227 h 4785098"/>
              <a:gd name="connsiteX478" fmla="*/ 4806185 w 9288048"/>
              <a:gd name="connsiteY478" fmla="*/ 2828784 h 4785098"/>
              <a:gd name="connsiteX479" fmla="*/ 5567424 w 9288048"/>
              <a:gd name="connsiteY479" fmla="*/ 1902346 h 4785098"/>
              <a:gd name="connsiteX480" fmla="*/ 6418755 w 9288048"/>
              <a:gd name="connsiteY480" fmla="*/ 1340189 h 4785098"/>
              <a:gd name="connsiteX481" fmla="*/ 8900671 w 9288048"/>
              <a:gd name="connsiteY481" fmla="*/ 1335692 h 4785098"/>
              <a:gd name="connsiteX482" fmla="*/ 8941212 w 9288048"/>
              <a:gd name="connsiteY482" fmla="*/ 1470611 h 4785098"/>
              <a:gd name="connsiteX483" fmla="*/ 8819592 w 9288048"/>
              <a:gd name="connsiteY483" fmla="*/ 1497595 h 4785098"/>
              <a:gd name="connsiteX484" fmla="*/ 8783557 w 9288048"/>
              <a:gd name="connsiteY484" fmla="*/ 1389659 h 4785098"/>
              <a:gd name="connsiteX485" fmla="*/ 2815245 w 9288048"/>
              <a:gd name="connsiteY485" fmla="*/ 1326697 h 4785098"/>
              <a:gd name="connsiteX486" fmla="*/ 3035962 w 9288048"/>
              <a:gd name="connsiteY486" fmla="*/ 1344687 h 4785098"/>
              <a:gd name="connsiteX487" fmla="*/ 3031455 w 9288048"/>
              <a:gd name="connsiteY487" fmla="*/ 1371670 h 4785098"/>
              <a:gd name="connsiteX488" fmla="*/ 2972896 w 9288048"/>
              <a:gd name="connsiteY488" fmla="*/ 1637006 h 4785098"/>
              <a:gd name="connsiteX489" fmla="*/ 2819747 w 9288048"/>
              <a:gd name="connsiteY489" fmla="*/ 1623514 h 4785098"/>
              <a:gd name="connsiteX490" fmla="*/ 2644078 w 9288048"/>
              <a:gd name="connsiteY490" fmla="*/ 1641503 h 4785098"/>
              <a:gd name="connsiteX491" fmla="*/ 2585523 w 9288048"/>
              <a:gd name="connsiteY491" fmla="*/ 1371670 h 4785098"/>
              <a:gd name="connsiteX492" fmla="*/ 2581017 w 9288048"/>
              <a:gd name="connsiteY492" fmla="*/ 1353681 h 4785098"/>
              <a:gd name="connsiteX493" fmla="*/ 2815245 w 9288048"/>
              <a:gd name="connsiteY493" fmla="*/ 1326697 h 4785098"/>
              <a:gd name="connsiteX494" fmla="*/ 5049422 w 9288048"/>
              <a:gd name="connsiteY494" fmla="*/ 1299714 h 4785098"/>
              <a:gd name="connsiteX495" fmla="*/ 5216082 w 9288048"/>
              <a:gd name="connsiteY495" fmla="*/ 1497595 h 4785098"/>
              <a:gd name="connsiteX496" fmla="*/ 4189081 w 9288048"/>
              <a:gd name="connsiteY496" fmla="*/ 2747833 h 4785098"/>
              <a:gd name="connsiteX497" fmla="*/ 4013412 w 9288048"/>
              <a:gd name="connsiteY497" fmla="*/ 2554454 h 4785098"/>
              <a:gd name="connsiteX498" fmla="*/ 7756556 w 9288048"/>
              <a:gd name="connsiteY498" fmla="*/ 1254741 h 4785098"/>
              <a:gd name="connsiteX499" fmla="*/ 7918714 w 9288048"/>
              <a:gd name="connsiteY499" fmla="*/ 1425638 h 4785098"/>
              <a:gd name="connsiteX500" fmla="*/ 7679984 w 9288048"/>
              <a:gd name="connsiteY500" fmla="*/ 1619021 h 4785098"/>
              <a:gd name="connsiteX501" fmla="*/ 7558363 w 9288048"/>
              <a:gd name="connsiteY501" fmla="*/ 1488600 h 4785098"/>
              <a:gd name="connsiteX502" fmla="*/ 4409798 w 9288048"/>
              <a:gd name="connsiteY502" fmla="*/ 1241249 h 4785098"/>
              <a:gd name="connsiteX503" fmla="*/ 4576458 w 9288048"/>
              <a:gd name="connsiteY503" fmla="*/ 1434632 h 4785098"/>
              <a:gd name="connsiteX504" fmla="*/ 4680061 w 9288048"/>
              <a:gd name="connsiteY504" fmla="*/ 1560552 h 4785098"/>
              <a:gd name="connsiteX505" fmla="*/ 4635018 w 9288048"/>
              <a:gd name="connsiteY505" fmla="*/ 1614519 h 4785098"/>
              <a:gd name="connsiteX506" fmla="*/ 4617000 w 9288048"/>
              <a:gd name="connsiteY506" fmla="*/ 1637006 h 4785098"/>
              <a:gd name="connsiteX507" fmla="*/ 4558445 w 9288048"/>
              <a:gd name="connsiteY507" fmla="*/ 1708963 h 4785098"/>
              <a:gd name="connsiteX508" fmla="*/ 4544930 w 9288048"/>
              <a:gd name="connsiteY508" fmla="*/ 1726952 h 4785098"/>
              <a:gd name="connsiteX509" fmla="*/ 4499886 w 9288048"/>
              <a:gd name="connsiteY509" fmla="*/ 1780919 h 4785098"/>
              <a:gd name="connsiteX510" fmla="*/ 4360248 w 9288048"/>
              <a:gd name="connsiteY510" fmla="*/ 1614519 h 4785098"/>
              <a:gd name="connsiteX511" fmla="*/ 4229623 w 9288048"/>
              <a:gd name="connsiteY511" fmla="*/ 1461611 h 4785098"/>
              <a:gd name="connsiteX512" fmla="*/ 3734140 w 9288048"/>
              <a:gd name="connsiteY512" fmla="*/ 1236751 h 4785098"/>
              <a:gd name="connsiteX513" fmla="*/ 4382772 w 9288048"/>
              <a:gd name="connsiteY513" fmla="*/ 1897849 h 4785098"/>
              <a:gd name="connsiteX514" fmla="*/ 4351239 w 9288048"/>
              <a:gd name="connsiteY514" fmla="*/ 1938325 h 4785098"/>
              <a:gd name="connsiteX515" fmla="*/ 4319710 w 9288048"/>
              <a:gd name="connsiteY515" fmla="*/ 1978800 h 4785098"/>
              <a:gd name="connsiteX516" fmla="*/ 4247640 w 9288048"/>
              <a:gd name="connsiteY516" fmla="*/ 2064249 h 4785098"/>
              <a:gd name="connsiteX517" fmla="*/ 4216107 w 9288048"/>
              <a:gd name="connsiteY517" fmla="*/ 2104725 h 4785098"/>
              <a:gd name="connsiteX518" fmla="*/ 4184579 w 9288048"/>
              <a:gd name="connsiteY518" fmla="*/ 2136206 h 4785098"/>
              <a:gd name="connsiteX519" fmla="*/ 3590000 w 9288048"/>
              <a:gd name="connsiteY519" fmla="*/ 1466109 h 4785098"/>
              <a:gd name="connsiteX520" fmla="*/ 1882839 w 9288048"/>
              <a:gd name="connsiteY520" fmla="*/ 1196276 h 4785098"/>
              <a:gd name="connsiteX521" fmla="*/ 2058508 w 9288048"/>
              <a:gd name="connsiteY521" fmla="*/ 1443622 h 4785098"/>
              <a:gd name="connsiteX522" fmla="*/ 1923376 w 9288048"/>
              <a:gd name="connsiteY522" fmla="*/ 1560552 h 4785098"/>
              <a:gd name="connsiteX523" fmla="*/ 1707166 w 9288048"/>
              <a:gd name="connsiteY523" fmla="*/ 1349184 h 4785098"/>
              <a:gd name="connsiteX524" fmla="*/ 1882839 w 9288048"/>
              <a:gd name="connsiteY524" fmla="*/ 1196276 h 4785098"/>
              <a:gd name="connsiteX525" fmla="*/ 7490800 w 9288048"/>
              <a:gd name="connsiteY525" fmla="*/ 1187281 h 4785098"/>
              <a:gd name="connsiteX526" fmla="*/ 7634940 w 9288048"/>
              <a:gd name="connsiteY526" fmla="*/ 1295216 h 4785098"/>
              <a:gd name="connsiteX527" fmla="*/ 7436747 w 9288048"/>
              <a:gd name="connsiteY527" fmla="*/ 1529076 h 4785098"/>
              <a:gd name="connsiteX528" fmla="*/ 7328642 w 9288048"/>
              <a:gd name="connsiteY528" fmla="*/ 1448124 h 4785098"/>
              <a:gd name="connsiteX529" fmla="*/ 1193665 w 9288048"/>
              <a:gd name="connsiteY529" fmla="*/ 1088341 h 4785098"/>
              <a:gd name="connsiteX530" fmla="*/ 1391858 w 9288048"/>
              <a:gd name="connsiteY530" fmla="*/ 1277227 h 4785098"/>
              <a:gd name="connsiteX531" fmla="*/ 1076551 w 9288048"/>
              <a:gd name="connsiteY531" fmla="*/ 1789914 h 4785098"/>
              <a:gd name="connsiteX532" fmla="*/ 815297 w 9288048"/>
              <a:gd name="connsiteY532" fmla="*/ 1699968 h 4785098"/>
              <a:gd name="connsiteX533" fmla="*/ 1193665 w 9288048"/>
              <a:gd name="connsiteY533" fmla="*/ 1088341 h 4785098"/>
              <a:gd name="connsiteX534" fmla="*/ 5243108 w 9288048"/>
              <a:gd name="connsiteY534" fmla="*/ 1052362 h 4785098"/>
              <a:gd name="connsiteX535" fmla="*/ 5432292 w 9288048"/>
              <a:gd name="connsiteY535" fmla="*/ 1299714 h 4785098"/>
              <a:gd name="connsiteX536" fmla="*/ 5319685 w 9288048"/>
              <a:gd name="connsiteY536" fmla="*/ 1425638 h 4785098"/>
              <a:gd name="connsiteX537" fmla="*/ 5116985 w 9288048"/>
              <a:gd name="connsiteY537" fmla="*/ 1191779 h 4785098"/>
              <a:gd name="connsiteX538" fmla="*/ 5243108 w 9288048"/>
              <a:gd name="connsiteY538" fmla="*/ 1052362 h 4785098"/>
              <a:gd name="connsiteX539" fmla="*/ 648632 w 9288048"/>
              <a:gd name="connsiteY539" fmla="*/ 1052362 h 4785098"/>
              <a:gd name="connsiteX540" fmla="*/ 738720 w 9288048"/>
              <a:gd name="connsiteY540" fmla="*/ 1115325 h 4785098"/>
              <a:gd name="connsiteX541" fmla="*/ 689174 w 9288048"/>
              <a:gd name="connsiteY541" fmla="*/ 1205270 h 4785098"/>
              <a:gd name="connsiteX542" fmla="*/ 590077 w 9288048"/>
              <a:gd name="connsiteY542" fmla="*/ 1160297 h 4785098"/>
              <a:gd name="connsiteX543" fmla="*/ 648632 w 9288048"/>
              <a:gd name="connsiteY543" fmla="*/ 1052362 h 4785098"/>
              <a:gd name="connsiteX544" fmla="*/ 5833185 w 9288048"/>
              <a:gd name="connsiteY544" fmla="*/ 1034373 h 4785098"/>
              <a:gd name="connsiteX545" fmla="*/ 5963810 w 9288048"/>
              <a:gd name="connsiteY545" fmla="*/ 1313205 h 4785098"/>
              <a:gd name="connsiteX546" fmla="*/ 5675529 w 9288048"/>
              <a:gd name="connsiteY546" fmla="*/ 1529076 h 4785098"/>
              <a:gd name="connsiteX547" fmla="*/ 5486345 w 9288048"/>
              <a:gd name="connsiteY547" fmla="*/ 1286222 h 4785098"/>
              <a:gd name="connsiteX548" fmla="*/ 5833185 w 9288048"/>
              <a:gd name="connsiteY548" fmla="*/ 1034373 h 4785098"/>
              <a:gd name="connsiteX549" fmla="*/ 3189112 w 9288048"/>
              <a:gd name="connsiteY549" fmla="*/ 966914 h 4785098"/>
              <a:gd name="connsiteX550" fmla="*/ 3400815 w 9288048"/>
              <a:gd name="connsiteY550" fmla="*/ 1034373 h 4785098"/>
              <a:gd name="connsiteX551" fmla="*/ 3666577 w 9288048"/>
              <a:gd name="connsiteY551" fmla="*/ 1169292 h 4785098"/>
              <a:gd name="connsiteX552" fmla="*/ 3504419 w 9288048"/>
              <a:gd name="connsiteY552" fmla="*/ 1430135 h 4785098"/>
              <a:gd name="connsiteX553" fmla="*/ 3121543 w 9288048"/>
              <a:gd name="connsiteY553" fmla="*/ 1263735 h 4785098"/>
              <a:gd name="connsiteX554" fmla="*/ 2405348 w 9288048"/>
              <a:gd name="connsiteY554" fmla="*/ 935433 h 4785098"/>
              <a:gd name="connsiteX555" fmla="*/ 2472911 w 9288048"/>
              <a:gd name="connsiteY555" fmla="*/ 1232254 h 4785098"/>
              <a:gd name="connsiteX556" fmla="*/ 2175622 w 9288048"/>
              <a:gd name="connsiteY556" fmla="*/ 1349184 h 4785098"/>
              <a:gd name="connsiteX557" fmla="*/ 2022473 w 9288048"/>
              <a:gd name="connsiteY557" fmla="*/ 1083843 h 4785098"/>
              <a:gd name="connsiteX558" fmla="*/ 2405348 w 9288048"/>
              <a:gd name="connsiteY558" fmla="*/ 935433 h 4785098"/>
              <a:gd name="connsiteX559" fmla="*/ 6355694 w 9288048"/>
              <a:gd name="connsiteY559" fmla="*/ 876968 h 4785098"/>
              <a:gd name="connsiteX560" fmla="*/ 6400738 w 9288048"/>
              <a:gd name="connsiteY560" fmla="*/ 1178287 h 4785098"/>
              <a:gd name="connsiteX561" fmla="*/ 6062906 w 9288048"/>
              <a:gd name="connsiteY561" fmla="*/ 1281724 h 4785098"/>
              <a:gd name="connsiteX562" fmla="*/ 5936784 w 9288048"/>
              <a:gd name="connsiteY562" fmla="*/ 1007389 h 4785098"/>
              <a:gd name="connsiteX563" fmla="*/ 6035880 w 9288048"/>
              <a:gd name="connsiteY563" fmla="*/ 966914 h 4785098"/>
              <a:gd name="connsiteX564" fmla="*/ 6355694 w 9288048"/>
              <a:gd name="connsiteY564" fmla="*/ 876968 h 4785098"/>
              <a:gd name="connsiteX565" fmla="*/ 7179995 w 9288048"/>
              <a:gd name="connsiteY565" fmla="*/ 872471 h 4785098"/>
              <a:gd name="connsiteX566" fmla="*/ 7490800 w 9288048"/>
              <a:gd name="connsiteY566" fmla="*/ 1016384 h 4785098"/>
              <a:gd name="connsiteX567" fmla="*/ 7328642 w 9288048"/>
              <a:gd name="connsiteY567" fmla="*/ 1277227 h 4785098"/>
              <a:gd name="connsiteX568" fmla="*/ 7085405 w 9288048"/>
              <a:gd name="connsiteY568" fmla="*/ 1164795 h 4785098"/>
              <a:gd name="connsiteX569" fmla="*/ 3936840 w 9288048"/>
              <a:gd name="connsiteY569" fmla="*/ 867973 h 4785098"/>
              <a:gd name="connsiteX570" fmla="*/ 4306195 w 9288048"/>
              <a:gd name="connsiteY570" fmla="*/ 1196276 h 4785098"/>
              <a:gd name="connsiteX571" fmla="*/ 4117015 w 9288048"/>
              <a:gd name="connsiteY571" fmla="*/ 1430135 h 4785098"/>
              <a:gd name="connsiteX572" fmla="*/ 3779184 w 9288048"/>
              <a:gd name="connsiteY572" fmla="*/ 1119822 h 4785098"/>
              <a:gd name="connsiteX573" fmla="*/ 1635095 w 9288048"/>
              <a:gd name="connsiteY573" fmla="*/ 863476 h 4785098"/>
              <a:gd name="connsiteX574" fmla="*/ 1761218 w 9288048"/>
              <a:gd name="connsiteY574" fmla="*/ 1038871 h 4785098"/>
              <a:gd name="connsiteX575" fmla="*/ 1621580 w 9288048"/>
              <a:gd name="connsiteY575" fmla="*/ 1160297 h 4785098"/>
              <a:gd name="connsiteX576" fmla="*/ 1468430 w 9288048"/>
              <a:gd name="connsiteY576" fmla="*/ 1011887 h 4785098"/>
              <a:gd name="connsiteX577" fmla="*/ 1635095 w 9288048"/>
              <a:gd name="connsiteY577" fmla="*/ 863476 h 4785098"/>
              <a:gd name="connsiteX578" fmla="*/ 7698001 w 9288048"/>
              <a:gd name="connsiteY578" fmla="*/ 849984 h 4785098"/>
              <a:gd name="connsiteX579" fmla="*/ 7891687 w 9288048"/>
              <a:gd name="connsiteY579" fmla="*/ 993898 h 4785098"/>
              <a:gd name="connsiteX580" fmla="*/ 7698001 w 9288048"/>
              <a:gd name="connsiteY580" fmla="*/ 1218762 h 4785098"/>
              <a:gd name="connsiteX581" fmla="*/ 7540346 w 9288048"/>
              <a:gd name="connsiteY581" fmla="*/ 1101833 h 4785098"/>
              <a:gd name="connsiteX582" fmla="*/ 6580913 w 9288048"/>
              <a:gd name="connsiteY582" fmla="*/ 849984 h 4785098"/>
              <a:gd name="connsiteX583" fmla="*/ 6585415 w 9288048"/>
              <a:gd name="connsiteY583" fmla="*/ 849984 h 4785098"/>
              <a:gd name="connsiteX584" fmla="*/ 6603433 w 9288048"/>
              <a:gd name="connsiteY584" fmla="*/ 849984 h 4785098"/>
              <a:gd name="connsiteX585" fmla="*/ 6630459 w 9288048"/>
              <a:gd name="connsiteY585" fmla="*/ 849984 h 4785098"/>
              <a:gd name="connsiteX586" fmla="*/ 7085405 w 9288048"/>
              <a:gd name="connsiteY586" fmla="*/ 917444 h 4785098"/>
              <a:gd name="connsiteX587" fmla="*/ 6995317 w 9288048"/>
              <a:gd name="connsiteY587" fmla="*/ 1209768 h 4785098"/>
              <a:gd name="connsiteX588" fmla="*/ 6630459 w 9288048"/>
              <a:gd name="connsiteY588" fmla="*/ 1155800 h 4785098"/>
              <a:gd name="connsiteX589" fmla="*/ 6495328 w 9288048"/>
              <a:gd name="connsiteY589" fmla="*/ 1164795 h 4785098"/>
              <a:gd name="connsiteX590" fmla="*/ 6450284 w 9288048"/>
              <a:gd name="connsiteY590" fmla="*/ 858979 h 4785098"/>
              <a:gd name="connsiteX591" fmla="*/ 6580913 w 9288048"/>
              <a:gd name="connsiteY591" fmla="*/ 849984 h 4785098"/>
              <a:gd name="connsiteX592" fmla="*/ 8197986 w 9288048"/>
              <a:gd name="connsiteY592" fmla="*/ 840990 h 4785098"/>
              <a:gd name="connsiteX593" fmla="*/ 8346633 w 9288048"/>
              <a:gd name="connsiteY593" fmla="*/ 998395 h 4785098"/>
              <a:gd name="connsiteX594" fmla="*/ 8184475 w 9288048"/>
              <a:gd name="connsiteY594" fmla="*/ 1128816 h 4785098"/>
              <a:gd name="connsiteX595" fmla="*/ 8062855 w 9288048"/>
              <a:gd name="connsiteY595" fmla="*/ 998395 h 4785098"/>
              <a:gd name="connsiteX596" fmla="*/ 2815245 w 9288048"/>
              <a:gd name="connsiteY596" fmla="*/ 782525 h 4785098"/>
              <a:gd name="connsiteX597" fmla="*/ 3121543 w 9288048"/>
              <a:gd name="connsiteY597" fmla="*/ 814006 h 4785098"/>
              <a:gd name="connsiteX598" fmla="*/ 3053980 w 9288048"/>
              <a:gd name="connsiteY598" fmla="*/ 1110827 h 4785098"/>
              <a:gd name="connsiteX599" fmla="*/ 2815245 w 9288048"/>
              <a:gd name="connsiteY599" fmla="*/ 1092838 h 4785098"/>
              <a:gd name="connsiteX600" fmla="*/ 2553990 w 9288048"/>
              <a:gd name="connsiteY600" fmla="*/ 1119822 h 4785098"/>
              <a:gd name="connsiteX601" fmla="*/ 2486427 w 9288048"/>
              <a:gd name="connsiteY601" fmla="*/ 818503 h 4785098"/>
              <a:gd name="connsiteX602" fmla="*/ 2815245 w 9288048"/>
              <a:gd name="connsiteY602" fmla="*/ 782525 h 4785098"/>
              <a:gd name="connsiteX603" fmla="*/ 8634914 w 9288048"/>
              <a:gd name="connsiteY603" fmla="*/ 778027 h 4785098"/>
              <a:gd name="connsiteX604" fmla="*/ 8720495 w 9288048"/>
              <a:gd name="connsiteY604" fmla="*/ 890460 h 4785098"/>
              <a:gd name="connsiteX605" fmla="*/ 8639416 w 9288048"/>
              <a:gd name="connsiteY605" fmla="*/ 939930 h 4785098"/>
              <a:gd name="connsiteX606" fmla="*/ 8567346 w 9288048"/>
              <a:gd name="connsiteY606" fmla="*/ 845487 h 4785098"/>
              <a:gd name="connsiteX607" fmla="*/ 5562922 w 9288048"/>
              <a:gd name="connsiteY607" fmla="*/ 719567 h 4785098"/>
              <a:gd name="connsiteX608" fmla="*/ 5666520 w 9288048"/>
              <a:gd name="connsiteY608" fmla="*/ 912946 h 4785098"/>
              <a:gd name="connsiteX609" fmla="*/ 5598957 w 9288048"/>
              <a:gd name="connsiteY609" fmla="*/ 953422 h 4785098"/>
              <a:gd name="connsiteX610" fmla="*/ 5580939 w 9288048"/>
              <a:gd name="connsiteY610" fmla="*/ 966914 h 4785098"/>
              <a:gd name="connsiteX611" fmla="*/ 5567424 w 9288048"/>
              <a:gd name="connsiteY611" fmla="*/ 975908 h 4785098"/>
              <a:gd name="connsiteX612" fmla="*/ 5562922 w 9288048"/>
              <a:gd name="connsiteY612" fmla="*/ 975908 h 4785098"/>
              <a:gd name="connsiteX613" fmla="*/ 5481843 w 9288048"/>
              <a:gd name="connsiteY613" fmla="*/ 1038871 h 4785098"/>
              <a:gd name="connsiteX614" fmla="*/ 5342204 w 9288048"/>
              <a:gd name="connsiteY614" fmla="*/ 867973 h 4785098"/>
              <a:gd name="connsiteX615" fmla="*/ 5441301 w 9288048"/>
              <a:gd name="connsiteY615" fmla="*/ 791519 h 4785098"/>
              <a:gd name="connsiteX616" fmla="*/ 5445808 w 9288048"/>
              <a:gd name="connsiteY616" fmla="*/ 791519 h 4785098"/>
              <a:gd name="connsiteX617" fmla="*/ 5463825 w 9288048"/>
              <a:gd name="connsiteY617" fmla="*/ 782525 h 4785098"/>
              <a:gd name="connsiteX618" fmla="*/ 5481843 w 9288048"/>
              <a:gd name="connsiteY618" fmla="*/ 769033 h 4785098"/>
              <a:gd name="connsiteX619" fmla="*/ 5562922 w 9288048"/>
              <a:gd name="connsiteY619" fmla="*/ 719567 h 4785098"/>
              <a:gd name="connsiteX620" fmla="*/ 3310728 w 9288048"/>
              <a:gd name="connsiteY620" fmla="*/ 562157 h 4785098"/>
              <a:gd name="connsiteX621" fmla="*/ 3540449 w 9288048"/>
              <a:gd name="connsiteY621" fmla="*/ 634114 h 4785098"/>
              <a:gd name="connsiteX622" fmla="*/ 3819726 w 9288048"/>
              <a:gd name="connsiteY622" fmla="*/ 773530 h 4785098"/>
              <a:gd name="connsiteX623" fmla="*/ 3684594 w 9288048"/>
              <a:gd name="connsiteY623" fmla="*/ 984903 h 4785098"/>
              <a:gd name="connsiteX624" fmla="*/ 3445859 w 9288048"/>
              <a:gd name="connsiteY624" fmla="*/ 867973 h 4785098"/>
              <a:gd name="connsiteX625" fmla="*/ 3256675 w 9288048"/>
              <a:gd name="connsiteY625" fmla="*/ 809508 h 4785098"/>
              <a:gd name="connsiteX626" fmla="*/ 1427894 w 9288048"/>
              <a:gd name="connsiteY626" fmla="*/ 499195 h 4785098"/>
              <a:gd name="connsiteX627" fmla="*/ 1508972 w 9288048"/>
              <a:gd name="connsiteY627" fmla="*/ 643109 h 4785098"/>
              <a:gd name="connsiteX628" fmla="*/ 1346814 w 9288048"/>
              <a:gd name="connsiteY628" fmla="*/ 773530 h 4785098"/>
              <a:gd name="connsiteX629" fmla="*/ 1229700 w 9288048"/>
              <a:gd name="connsiteY629" fmla="*/ 656600 h 4785098"/>
              <a:gd name="connsiteX630" fmla="*/ 1427894 w 9288048"/>
              <a:gd name="connsiteY630" fmla="*/ 499195 h 4785098"/>
              <a:gd name="connsiteX631" fmla="*/ 6292633 w 9288048"/>
              <a:gd name="connsiteY631" fmla="*/ 481211 h 4785098"/>
              <a:gd name="connsiteX632" fmla="*/ 6337676 w 9288048"/>
              <a:gd name="connsiteY632" fmla="*/ 769033 h 4785098"/>
              <a:gd name="connsiteX633" fmla="*/ 5995343 w 9288048"/>
              <a:gd name="connsiteY633" fmla="*/ 863476 h 4785098"/>
              <a:gd name="connsiteX634" fmla="*/ 5896246 w 9288048"/>
              <a:gd name="connsiteY634" fmla="*/ 908449 h 4785098"/>
              <a:gd name="connsiteX635" fmla="*/ 5770124 w 9288048"/>
              <a:gd name="connsiteY635" fmla="*/ 638616 h 4785098"/>
              <a:gd name="connsiteX636" fmla="*/ 5887238 w 9288048"/>
              <a:gd name="connsiteY636" fmla="*/ 589146 h 4785098"/>
              <a:gd name="connsiteX637" fmla="*/ 6292633 w 9288048"/>
              <a:gd name="connsiteY637" fmla="*/ 481211 h 4785098"/>
              <a:gd name="connsiteX638" fmla="*/ 2306251 w 9288048"/>
              <a:gd name="connsiteY638" fmla="*/ 476709 h 4785098"/>
              <a:gd name="connsiteX639" fmla="*/ 2369308 w 9288048"/>
              <a:gd name="connsiteY639" fmla="*/ 769033 h 4785098"/>
              <a:gd name="connsiteX640" fmla="*/ 1959411 w 9288048"/>
              <a:gd name="connsiteY640" fmla="*/ 930935 h 4785098"/>
              <a:gd name="connsiteX641" fmla="*/ 1810769 w 9288048"/>
              <a:gd name="connsiteY641" fmla="*/ 670092 h 4785098"/>
              <a:gd name="connsiteX642" fmla="*/ 2306251 w 9288048"/>
              <a:gd name="connsiteY642" fmla="*/ 476709 h 4785098"/>
              <a:gd name="connsiteX643" fmla="*/ 2887315 w 9288048"/>
              <a:gd name="connsiteY643" fmla="*/ 454227 h 4785098"/>
              <a:gd name="connsiteX644" fmla="*/ 3148570 w 9288048"/>
              <a:gd name="connsiteY644" fmla="*/ 481211 h 4785098"/>
              <a:gd name="connsiteX645" fmla="*/ 3103526 w 9288048"/>
              <a:gd name="connsiteY645" fmla="*/ 679087 h 4785098"/>
              <a:gd name="connsiteX646" fmla="*/ 2887315 w 9288048"/>
              <a:gd name="connsiteY646" fmla="*/ 656600 h 4785098"/>
              <a:gd name="connsiteX647" fmla="*/ 6851177 w 9288048"/>
              <a:gd name="connsiteY647" fmla="*/ 395762 h 4785098"/>
              <a:gd name="connsiteX648" fmla="*/ 7220537 w 9288048"/>
              <a:gd name="connsiteY648" fmla="*/ 467719 h 4785098"/>
              <a:gd name="connsiteX649" fmla="*/ 7130449 w 9288048"/>
              <a:gd name="connsiteY649" fmla="*/ 751044 h 4785098"/>
              <a:gd name="connsiteX650" fmla="*/ 6828652 w 9288048"/>
              <a:gd name="connsiteY650" fmla="*/ 692584 h 4785098"/>
              <a:gd name="connsiteX651" fmla="*/ 8035828 w 9288048"/>
              <a:gd name="connsiteY651" fmla="*/ 382270 h 4785098"/>
              <a:gd name="connsiteX652" fmla="*/ 8148440 w 9288048"/>
              <a:gd name="connsiteY652" fmla="*/ 467719 h 4785098"/>
              <a:gd name="connsiteX653" fmla="*/ 8080872 w 9288048"/>
              <a:gd name="connsiteY653" fmla="*/ 535178 h 4785098"/>
              <a:gd name="connsiteX654" fmla="*/ 7990785 w 9288048"/>
              <a:gd name="connsiteY654" fmla="*/ 463222 h 4785098"/>
              <a:gd name="connsiteX655" fmla="*/ 7504311 w 9288048"/>
              <a:gd name="connsiteY655" fmla="*/ 382270 h 4785098"/>
              <a:gd name="connsiteX656" fmla="*/ 7630433 w 9288048"/>
              <a:gd name="connsiteY656" fmla="*/ 440735 h 4785098"/>
              <a:gd name="connsiteX657" fmla="*/ 7580888 w 9288048"/>
              <a:gd name="connsiteY657" fmla="*/ 521686 h 4785098"/>
              <a:gd name="connsiteX658" fmla="*/ 7472782 w 9288048"/>
              <a:gd name="connsiteY658" fmla="*/ 472216 h 4785098"/>
              <a:gd name="connsiteX659" fmla="*/ 5851203 w 9288048"/>
              <a:gd name="connsiteY659" fmla="*/ 251849 h 4785098"/>
              <a:gd name="connsiteX660" fmla="*/ 5878229 w 9288048"/>
              <a:gd name="connsiteY660" fmla="*/ 341795 h 4785098"/>
              <a:gd name="connsiteX661" fmla="*/ 5770124 w 9288048"/>
              <a:gd name="connsiteY661" fmla="*/ 386768 h 4785098"/>
              <a:gd name="connsiteX662" fmla="*/ 5720573 w 9288048"/>
              <a:gd name="connsiteY662" fmla="*/ 305816 h 4785098"/>
              <a:gd name="connsiteX663" fmla="*/ 5851203 w 9288048"/>
              <a:gd name="connsiteY663" fmla="*/ 251849 h 4785098"/>
              <a:gd name="connsiteX664" fmla="*/ 6607940 w 9288048"/>
              <a:gd name="connsiteY664" fmla="*/ 242854 h 4785098"/>
              <a:gd name="connsiteX665" fmla="*/ 6612442 w 9288048"/>
              <a:gd name="connsiteY665" fmla="*/ 242854 h 4785098"/>
              <a:gd name="connsiteX666" fmla="*/ 6630459 w 9288048"/>
              <a:gd name="connsiteY666" fmla="*/ 242854 h 4785098"/>
              <a:gd name="connsiteX667" fmla="*/ 6652984 w 9288048"/>
              <a:gd name="connsiteY667" fmla="*/ 242854 h 4785098"/>
              <a:gd name="connsiteX668" fmla="*/ 6747573 w 9288048"/>
              <a:gd name="connsiteY668" fmla="*/ 247351 h 4785098"/>
              <a:gd name="connsiteX669" fmla="*/ 6729556 w 9288048"/>
              <a:gd name="connsiteY669" fmla="*/ 463222 h 4785098"/>
              <a:gd name="connsiteX670" fmla="*/ 6652984 w 9288048"/>
              <a:gd name="connsiteY670" fmla="*/ 458724 h 4785098"/>
              <a:gd name="connsiteX671" fmla="*/ 6630459 w 9288048"/>
              <a:gd name="connsiteY671" fmla="*/ 458724 h 4785098"/>
              <a:gd name="connsiteX672" fmla="*/ 6616949 w 9288048"/>
              <a:gd name="connsiteY672" fmla="*/ 458724 h 4785098"/>
              <a:gd name="connsiteX673" fmla="*/ 6612442 w 9288048"/>
              <a:gd name="connsiteY673" fmla="*/ 458724 h 4785098"/>
              <a:gd name="connsiteX674" fmla="*/ 6508843 w 9288048"/>
              <a:gd name="connsiteY674" fmla="*/ 467719 h 4785098"/>
              <a:gd name="connsiteX675" fmla="*/ 6481817 w 9288048"/>
              <a:gd name="connsiteY675" fmla="*/ 251849 h 4785098"/>
              <a:gd name="connsiteX676" fmla="*/ 6607940 w 9288048"/>
              <a:gd name="connsiteY676" fmla="*/ 242854 h 4785098"/>
              <a:gd name="connsiteX677" fmla="*/ 2779210 w 9288048"/>
              <a:gd name="connsiteY677" fmla="*/ 202378 h 4785098"/>
              <a:gd name="connsiteX678" fmla="*/ 2779210 w 9288048"/>
              <a:gd name="connsiteY678" fmla="*/ 449730 h 4785098"/>
              <a:gd name="connsiteX679" fmla="*/ 2504440 w 9288048"/>
              <a:gd name="connsiteY679" fmla="*/ 481211 h 4785098"/>
              <a:gd name="connsiteX680" fmla="*/ 2450392 w 9288048"/>
              <a:gd name="connsiteY680" fmla="*/ 238357 h 4785098"/>
              <a:gd name="connsiteX681" fmla="*/ 2779210 w 9288048"/>
              <a:gd name="connsiteY681" fmla="*/ 202378 h 4785098"/>
              <a:gd name="connsiteX682" fmla="*/ 1639602 w 9288048"/>
              <a:gd name="connsiteY682" fmla="*/ 0 h 4785098"/>
              <a:gd name="connsiteX683" fmla="*/ 1689148 w 9288048"/>
              <a:gd name="connsiteY683" fmla="*/ 98941 h 4785098"/>
              <a:gd name="connsiteX684" fmla="*/ 1603562 w 9288048"/>
              <a:gd name="connsiteY684" fmla="*/ 152908 h 4785098"/>
              <a:gd name="connsiteX685" fmla="*/ 1535999 w 9288048"/>
              <a:gd name="connsiteY685" fmla="*/ 62962 h 4785098"/>
              <a:gd name="connsiteX686" fmla="*/ 1639602 w 9288048"/>
              <a:gd name="connsiteY686" fmla="*/ 0 h 4785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Lst>
            <a:rect l="l" t="t" r="r" b="b"/>
            <a:pathLst>
              <a:path w="9288048" h="4785098">
                <a:moveTo>
                  <a:pt x="6968291" y="4582720"/>
                </a:moveTo>
                <a:lnTo>
                  <a:pt x="7008833" y="4758114"/>
                </a:lnTo>
                <a:cubicBezTo>
                  <a:pt x="6932256" y="4776103"/>
                  <a:pt x="6851177" y="4785098"/>
                  <a:pt x="6770098" y="4785098"/>
                </a:cubicBezTo>
                <a:lnTo>
                  <a:pt x="6770098" y="4605206"/>
                </a:lnTo>
                <a:cubicBezTo>
                  <a:pt x="6837661" y="4605206"/>
                  <a:pt x="6905229" y="4596212"/>
                  <a:pt x="6968291" y="4582720"/>
                </a:cubicBezTo>
                <a:close/>
                <a:moveTo>
                  <a:pt x="2995421" y="4533254"/>
                </a:moveTo>
                <a:lnTo>
                  <a:pt x="3013438" y="4708644"/>
                </a:lnTo>
                <a:cubicBezTo>
                  <a:pt x="2981905" y="4713141"/>
                  <a:pt x="2945870" y="4713141"/>
                  <a:pt x="2914342" y="4717638"/>
                </a:cubicBezTo>
                <a:lnTo>
                  <a:pt x="2909835" y="4717638"/>
                </a:lnTo>
                <a:cubicBezTo>
                  <a:pt x="2905333" y="4717638"/>
                  <a:pt x="2900826" y="4717638"/>
                  <a:pt x="2896324" y="4717638"/>
                </a:cubicBezTo>
                <a:cubicBezTo>
                  <a:pt x="2891817" y="4717638"/>
                  <a:pt x="2882808" y="4717638"/>
                  <a:pt x="2878307" y="4717638"/>
                </a:cubicBezTo>
                <a:cubicBezTo>
                  <a:pt x="2851280" y="4717638"/>
                  <a:pt x="2828756" y="4717638"/>
                  <a:pt x="2801730" y="4713141"/>
                </a:cubicBezTo>
                <a:lnTo>
                  <a:pt x="2815245" y="4537751"/>
                </a:lnTo>
                <a:cubicBezTo>
                  <a:pt x="2837765" y="4537751"/>
                  <a:pt x="2855782" y="4537751"/>
                  <a:pt x="2878307" y="4537751"/>
                </a:cubicBezTo>
                <a:cubicBezTo>
                  <a:pt x="2882808" y="4537751"/>
                  <a:pt x="2887315" y="4537751"/>
                  <a:pt x="2896324" y="4537751"/>
                </a:cubicBezTo>
                <a:cubicBezTo>
                  <a:pt x="2900826" y="4537751"/>
                  <a:pt x="2905333" y="4537751"/>
                  <a:pt x="2909835" y="4537751"/>
                </a:cubicBezTo>
                <a:lnTo>
                  <a:pt x="2914342" y="4537751"/>
                </a:lnTo>
                <a:cubicBezTo>
                  <a:pt x="2941368" y="4537751"/>
                  <a:pt x="2968394" y="4533254"/>
                  <a:pt x="2995421" y="4533254"/>
                </a:cubicBezTo>
                <a:close/>
                <a:moveTo>
                  <a:pt x="6301641" y="4375844"/>
                </a:moveTo>
                <a:cubicBezTo>
                  <a:pt x="6373711" y="4389336"/>
                  <a:pt x="6445782" y="4398331"/>
                  <a:pt x="6517852" y="4398331"/>
                </a:cubicBezTo>
                <a:lnTo>
                  <a:pt x="6517852" y="4600709"/>
                </a:lnTo>
                <a:cubicBezTo>
                  <a:pt x="6427764" y="4600709"/>
                  <a:pt x="6342178" y="4591714"/>
                  <a:pt x="6256597" y="4573725"/>
                </a:cubicBezTo>
                <a:close/>
                <a:moveTo>
                  <a:pt x="1229700" y="4362357"/>
                </a:moveTo>
                <a:cubicBezTo>
                  <a:pt x="1256727" y="4389340"/>
                  <a:pt x="1288255" y="4411827"/>
                  <a:pt x="1319788" y="4434313"/>
                </a:cubicBezTo>
                <a:lnTo>
                  <a:pt x="1247718" y="4542249"/>
                </a:lnTo>
                <a:cubicBezTo>
                  <a:pt x="1207176" y="4515265"/>
                  <a:pt x="1171141" y="4483784"/>
                  <a:pt x="1139613" y="4452303"/>
                </a:cubicBezTo>
                <a:close/>
                <a:moveTo>
                  <a:pt x="1923376" y="4285903"/>
                </a:moveTo>
                <a:cubicBezTo>
                  <a:pt x="1981931" y="4321881"/>
                  <a:pt x="2044992" y="4348865"/>
                  <a:pt x="2112561" y="4371351"/>
                </a:cubicBezTo>
                <a:lnTo>
                  <a:pt x="2063010" y="4533254"/>
                </a:lnTo>
                <a:cubicBezTo>
                  <a:pt x="1981931" y="4506270"/>
                  <a:pt x="1905359" y="4470292"/>
                  <a:pt x="1833288" y="4429816"/>
                </a:cubicBezTo>
                <a:close/>
                <a:moveTo>
                  <a:pt x="2387326" y="4173470"/>
                </a:moveTo>
                <a:cubicBezTo>
                  <a:pt x="2486422" y="4200454"/>
                  <a:pt x="2585519" y="4222941"/>
                  <a:pt x="2689122" y="4231935"/>
                </a:cubicBezTo>
                <a:lnTo>
                  <a:pt x="2666598" y="4528752"/>
                </a:lnTo>
                <a:cubicBezTo>
                  <a:pt x="2540475" y="4515265"/>
                  <a:pt x="2414352" y="4492778"/>
                  <a:pt x="2297238" y="4456800"/>
                </a:cubicBezTo>
                <a:close/>
                <a:moveTo>
                  <a:pt x="5675534" y="4128498"/>
                </a:moveTo>
                <a:cubicBezTo>
                  <a:pt x="5774630" y="4191460"/>
                  <a:pt x="5882736" y="4236433"/>
                  <a:pt x="5995343" y="4263417"/>
                </a:cubicBezTo>
                <a:lnTo>
                  <a:pt x="5959308" y="4443304"/>
                </a:lnTo>
                <a:cubicBezTo>
                  <a:pt x="5824176" y="4411823"/>
                  <a:pt x="5693551" y="4357855"/>
                  <a:pt x="5576432" y="4281401"/>
                </a:cubicBezTo>
                <a:close/>
                <a:moveTo>
                  <a:pt x="3576484" y="4052043"/>
                </a:moveTo>
                <a:lnTo>
                  <a:pt x="3702607" y="4321881"/>
                </a:lnTo>
                <a:cubicBezTo>
                  <a:pt x="3531440" y="4407330"/>
                  <a:pt x="3342256" y="4465795"/>
                  <a:pt x="3144063" y="4501773"/>
                </a:cubicBezTo>
                <a:lnTo>
                  <a:pt x="3103526" y="4204951"/>
                </a:lnTo>
                <a:cubicBezTo>
                  <a:pt x="3270186" y="4177968"/>
                  <a:pt x="3427842" y="4124000"/>
                  <a:pt x="3576484" y="4052043"/>
                </a:cubicBezTo>
                <a:close/>
                <a:moveTo>
                  <a:pt x="7423232" y="4025060"/>
                </a:moveTo>
                <a:lnTo>
                  <a:pt x="7571879" y="4285903"/>
                </a:lnTo>
                <a:cubicBezTo>
                  <a:pt x="7418730" y="4371347"/>
                  <a:pt x="7252070" y="4438806"/>
                  <a:pt x="7076396" y="4479282"/>
                </a:cubicBezTo>
                <a:lnTo>
                  <a:pt x="7013335" y="4186962"/>
                </a:lnTo>
                <a:cubicBezTo>
                  <a:pt x="7157475" y="4150984"/>
                  <a:pt x="7297113" y="4097017"/>
                  <a:pt x="7423232" y="4025060"/>
                </a:cubicBezTo>
                <a:close/>
                <a:moveTo>
                  <a:pt x="7882683" y="3975590"/>
                </a:moveTo>
                <a:lnTo>
                  <a:pt x="8094387" y="4182465"/>
                </a:lnTo>
                <a:cubicBezTo>
                  <a:pt x="8022317" y="4254422"/>
                  <a:pt x="7945745" y="4321877"/>
                  <a:pt x="7860159" y="4384839"/>
                </a:cubicBezTo>
                <a:lnTo>
                  <a:pt x="7688993" y="4141989"/>
                </a:lnTo>
                <a:cubicBezTo>
                  <a:pt x="7756561" y="4092519"/>
                  <a:pt x="7819622" y="4034054"/>
                  <a:pt x="7882683" y="3975590"/>
                </a:cubicBezTo>
                <a:close/>
                <a:moveTo>
                  <a:pt x="6851177" y="3935114"/>
                </a:moveTo>
                <a:lnTo>
                  <a:pt x="6918745" y="4236433"/>
                </a:lnTo>
                <a:cubicBezTo>
                  <a:pt x="6810639" y="4258919"/>
                  <a:pt x="6702529" y="4272411"/>
                  <a:pt x="6589922" y="4272411"/>
                </a:cubicBezTo>
                <a:cubicBezTo>
                  <a:pt x="6486324" y="4272411"/>
                  <a:pt x="6382720" y="4263417"/>
                  <a:pt x="6283624" y="4240930"/>
                </a:cubicBezTo>
                <a:lnTo>
                  <a:pt x="6351192" y="3944109"/>
                </a:lnTo>
                <a:cubicBezTo>
                  <a:pt x="6427764" y="3957600"/>
                  <a:pt x="6504341" y="3962098"/>
                  <a:pt x="6589922" y="3962098"/>
                </a:cubicBezTo>
                <a:cubicBezTo>
                  <a:pt x="6680010" y="3962098"/>
                  <a:pt x="6770098" y="3953103"/>
                  <a:pt x="6851177" y="3935114"/>
                </a:cubicBezTo>
                <a:close/>
                <a:moveTo>
                  <a:pt x="1274744" y="3921622"/>
                </a:moveTo>
                <a:cubicBezTo>
                  <a:pt x="1310780" y="3966595"/>
                  <a:pt x="1355823" y="4011568"/>
                  <a:pt x="1396361" y="4052043"/>
                </a:cubicBezTo>
                <a:lnTo>
                  <a:pt x="1261229" y="4209449"/>
                </a:lnTo>
                <a:cubicBezTo>
                  <a:pt x="1207176" y="4159978"/>
                  <a:pt x="1157630" y="4110508"/>
                  <a:pt x="1112586" y="4052043"/>
                </a:cubicBezTo>
                <a:close/>
                <a:moveTo>
                  <a:pt x="3963862" y="3858660"/>
                </a:moveTo>
                <a:lnTo>
                  <a:pt x="4117011" y="4052043"/>
                </a:lnTo>
                <a:cubicBezTo>
                  <a:pt x="4008905" y="4146487"/>
                  <a:pt x="3891791" y="4227438"/>
                  <a:pt x="3765668" y="4294897"/>
                </a:cubicBezTo>
                <a:lnTo>
                  <a:pt x="3662070" y="4070033"/>
                </a:lnTo>
                <a:cubicBezTo>
                  <a:pt x="3770175" y="4011568"/>
                  <a:pt x="3869272" y="3939611"/>
                  <a:pt x="3963862" y="3858660"/>
                </a:cubicBezTo>
                <a:close/>
                <a:moveTo>
                  <a:pt x="8715993" y="3845168"/>
                </a:moveTo>
                <a:lnTo>
                  <a:pt x="8815089" y="3890141"/>
                </a:lnTo>
                <a:cubicBezTo>
                  <a:pt x="8797072" y="3930617"/>
                  <a:pt x="8779055" y="3966595"/>
                  <a:pt x="8756535" y="3998076"/>
                </a:cubicBezTo>
                <a:lnTo>
                  <a:pt x="8666447" y="3935114"/>
                </a:lnTo>
                <a:cubicBezTo>
                  <a:pt x="8684460" y="3908130"/>
                  <a:pt x="8702482" y="3876649"/>
                  <a:pt x="8715993" y="3845168"/>
                </a:cubicBezTo>
                <a:close/>
                <a:moveTo>
                  <a:pt x="1761218" y="3831676"/>
                </a:moveTo>
                <a:cubicBezTo>
                  <a:pt x="1810764" y="3872152"/>
                  <a:pt x="1864817" y="3912627"/>
                  <a:pt x="1918870" y="3948606"/>
                </a:cubicBezTo>
                <a:lnTo>
                  <a:pt x="1761218" y="4200454"/>
                </a:lnTo>
                <a:cubicBezTo>
                  <a:pt x="1693650" y="4155481"/>
                  <a:pt x="1630589" y="4110508"/>
                  <a:pt x="1567527" y="4056541"/>
                </a:cubicBezTo>
                <a:close/>
                <a:moveTo>
                  <a:pt x="2486422" y="3764217"/>
                </a:moveTo>
                <a:cubicBezTo>
                  <a:pt x="2603536" y="3800195"/>
                  <a:pt x="2725157" y="3818184"/>
                  <a:pt x="2851280" y="3818184"/>
                </a:cubicBezTo>
                <a:cubicBezTo>
                  <a:pt x="2896324" y="3818184"/>
                  <a:pt x="2941368" y="3813687"/>
                  <a:pt x="2986412" y="3809189"/>
                </a:cubicBezTo>
                <a:lnTo>
                  <a:pt x="3031456" y="4115005"/>
                </a:lnTo>
                <a:cubicBezTo>
                  <a:pt x="2990914" y="4119503"/>
                  <a:pt x="2945870" y="4124000"/>
                  <a:pt x="2900826" y="4124000"/>
                </a:cubicBezTo>
                <a:lnTo>
                  <a:pt x="2896324" y="4124000"/>
                </a:lnTo>
                <a:cubicBezTo>
                  <a:pt x="2891817" y="4124000"/>
                  <a:pt x="2882808" y="4124000"/>
                  <a:pt x="2878307" y="4124000"/>
                </a:cubicBezTo>
                <a:cubicBezTo>
                  <a:pt x="2869298" y="4124000"/>
                  <a:pt x="2860289" y="4124000"/>
                  <a:pt x="2851280" y="4124000"/>
                </a:cubicBezTo>
                <a:cubicBezTo>
                  <a:pt x="2693624" y="4124000"/>
                  <a:pt x="2540475" y="4101514"/>
                  <a:pt x="2396335" y="4056541"/>
                </a:cubicBezTo>
                <a:close/>
                <a:moveTo>
                  <a:pt x="3387300" y="3741730"/>
                </a:moveTo>
                <a:lnTo>
                  <a:pt x="3481894" y="3948606"/>
                </a:lnTo>
                <a:cubicBezTo>
                  <a:pt x="3373789" y="4002573"/>
                  <a:pt x="3256675" y="4038551"/>
                  <a:pt x="3135054" y="4061038"/>
                </a:cubicBezTo>
                <a:lnTo>
                  <a:pt x="3103526" y="3827179"/>
                </a:lnTo>
                <a:cubicBezTo>
                  <a:pt x="3202623" y="3813687"/>
                  <a:pt x="3297212" y="3782206"/>
                  <a:pt x="3387300" y="3741730"/>
                </a:cubicBezTo>
                <a:close/>
                <a:moveTo>
                  <a:pt x="7207026" y="3665276"/>
                </a:moveTo>
                <a:lnTo>
                  <a:pt x="7360175" y="3930617"/>
                </a:lnTo>
                <a:cubicBezTo>
                  <a:pt x="7238554" y="3998076"/>
                  <a:pt x="7112431" y="4047546"/>
                  <a:pt x="6977299" y="4079027"/>
                </a:cubicBezTo>
                <a:lnTo>
                  <a:pt x="6909736" y="3782206"/>
                </a:lnTo>
                <a:cubicBezTo>
                  <a:pt x="7013335" y="3755222"/>
                  <a:pt x="7112431" y="3714746"/>
                  <a:pt x="7207026" y="3665276"/>
                </a:cubicBezTo>
                <a:close/>
                <a:moveTo>
                  <a:pt x="5909762" y="3633795"/>
                </a:moveTo>
                <a:cubicBezTo>
                  <a:pt x="5918771" y="3638292"/>
                  <a:pt x="5923273" y="3638292"/>
                  <a:pt x="5927779" y="3642790"/>
                </a:cubicBezTo>
                <a:cubicBezTo>
                  <a:pt x="6040387" y="3710249"/>
                  <a:pt x="6166510" y="3759719"/>
                  <a:pt x="6292633" y="3786703"/>
                </a:cubicBezTo>
                <a:lnTo>
                  <a:pt x="6234078" y="4083525"/>
                </a:lnTo>
                <a:cubicBezTo>
                  <a:pt x="6058404" y="4043049"/>
                  <a:pt x="5896246" y="3975590"/>
                  <a:pt x="5747604" y="3881146"/>
                </a:cubicBezTo>
                <a:close/>
                <a:moveTo>
                  <a:pt x="2184631" y="3633795"/>
                </a:moveTo>
                <a:cubicBezTo>
                  <a:pt x="2261203" y="3678768"/>
                  <a:pt x="2342282" y="3714746"/>
                  <a:pt x="2427868" y="3746227"/>
                </a:cubicBezTo>
                <a:lnTo>
                  <a:pt x="2337780" y="4038551"/>
                </a:lnTo>
                <a:cubicBezTo>
                  <a:pt x="2225168" y="4002573"/>
                  <a:pt x="2121569" y="3953103"/>
                  <a:pt x="2022473" y="3894638"/>
                </a:cubicBezTo>
                <a:close/>
                <a:moveTo>
                  <a:pt x="639623" y="3552848"/>
                </a:moveTo>
                <a:cubicBezTo>
                  <a:pt x="648632" y="3588827"/>
                  <a:pt x="657641" y="3624800"/>
                  <a:pt x="675658" y="3660779"/>
                </a:cubicBezTo>
                <a:lnTo>
                  <a:pt x="558544" y="3714746"/>
                </a:lnTo>
                <a:cubicBezTo>
                  <a:pt x="540527" y="3669773"/>
                  <a:pt x="527016" y="3624800"/>
                  <a:pt x="518007" y="3579832"/>
                </a:cubicBezTo>
                <a:close/>
                <a:moveTo>
                  <a:pt x="2026975" y="3521367"/>
                </a:moveTo>
                <a:cubicBezTo>
                  <a:pt x="2063010" y="3552848"/>
                  <a:pt x="2099045" y="3575335"/>
                  <a:pt x="2135080" y="3602314"/>
                </a:cubicBezTo>
                <a:lnTo>
                  <a:pt x="1972922" y="3863157"/>
                </a:lnTo>
                <a:cubicBezTo>
                  <a:pt x="1918870" y="3827179"/>
                  <a:pt x="1873826" y="3791200"/>
                  <a:pt x="1828782" y="3755222"/>
                </a:cubicBezTo>
                <a:close/>
                <a:moveTo>
                  <a:pt x="7481791" y="3494379"/>
                </a:moveTo>
                <a:lnTo>
                  <a:pt x="7698001" y="3705752"/>
                </a:lnTo>
                <a:cubicBezTo>
                  <a:pt x="7643949" y="3759719"/>
                  <a:pt x="7585394" y="3813687"/>
                  <a:pt x="7522333" y="3858660"/>
                </a:cubicBezTo>
                <a:lnTo>
                  <a:pt x="7346659" y="3611309"/>
                </a:lnTo>
                <a:cubicBezTo>
                  <a:pt x="7396210" y="3575330"/>
                  <a:pt x="7441254" y="3534855"/>
                  <a:pt x="7481791" y="3494379"/>
                </a:cubicBezTo>
                <a:close/>
                <a:moveTo>
                  <a:pt x="1779236" y="3431421"/>
                </a:moveTo>
                <a:cubicBezTo>
                  <a:pt x="1815271" y="3476394"/>
                  <a:pt x="1860315" y="3521367"/>
                  <a:pt x="1900852" y="3561843"/>
                </a:cubicBezTo>
                <a:lnTo>
                  <a:pt x="1702659" y="3795698"/>
                </a:lnTo>
                <a:cubicBezTo>
                  <a:pt x="1644104" y="3741730"/>
                  <a:pt x="1590052" y="3687763"/>
                  <a:pt x="1540501" y="3624800"/>
                </a:cubicBezTo>
                <a:close/>
                <a:moveTo>
                  <a:pt x="6761089" y="3408930"/>
                </a:moveTo>
                <a:lnTo>
                  <a:pt x="6819648" y="3678768"/>
                </a:lnTo>
                <a:lnTo>
                  <a:pt x="6824150" y="3696757"/>
                </a:lnTo>
                <a:cubicBezTo>
                  <a:pt x="6747573" y="3714746"/>
                  <a:pt x="6666499" y="3723741"/>
                  <a:pt x="6589922" y="3723741"/>
                </a:cubicBezTo>
                <a:cubicBezTo>
                  <a:pt x="6508843" y="3723741"/>
                  <a:pt x="6436773" y="3719244"/>
                  <a:pt x="6369209" y="3705752"/>
                </a:cubicBezTo>
                <a:lnTo>
                  <a:pt x="6373711" y="3678768"/>
                </a:lnTo>
                <a:lnTo>
                  <a:pt x="6432266" y="3413428"/>
                </a:lnTo>
                <a:cubicBezTo>
                  <a:pt x="6477310" y="3422422"/>
                  <a:pt x="6531367" y="3426920"/>
                  <a:pt x="6585420" y="3426920"/>
                </a:cubicBezTo>
                <a:cubicBezTo>
                  <a:pt x="6643975" y="3426920"/>
                  <a:pt x="6702529" y="3422422"/>
                  <a:pt x="6761089" y="3408930"/>
                </a:cubicBezTo>
                <a:close/>
                <a:moveTo>
                  <a:pt x="2671105" y="3377454"/>
                </a:moveTo>
                <a:cubicBezTo>
                  <a:pt x="2720650" y="3390946"/>
                  <a:pt x="2770201" y="3399940"/>
                  <a:pt x="2824254" y="3399940"/>
                </a:cubicBezTo>
                <a:cubicBezTo>
                  <a:pt x="2842272" y="3399940"/>
                  <a:pt x="2860289" y="3399940"/>
                  <a:pt x="2873800" y="3399940"/>
                </a:cubicBezTo>
                <a:lnTo>
                  <a:pt x="2896324" y="3566340"/>
                </a:lnTo>
                <a:lnTo>
                  <a:pt x="2900826" y="3584325"/>
                </a:lnTo>
                <a:cubicBezTo>
                  <a:pt x="2873800" y="3588827"/>
                  <a:pt x="2851280" y="3588827"/>
                  <a:pt x="2824254" y="3588827"/>
                </a:cubicBezTo>
                <a:cubicBezTo>
                  <a:pt x="2752184" y="3588827"/>
                  <a:pt x="2684616" y="3579832"/>
                  <a:pt x="2617052" y="3557346"/>
                </a:cubicBezTo>
                <a:lnTo>
                  <a:pt x="2621554" y="3543854"/>
                </a:lnTo>
                <a:close/>
                <a:moveTo>
                  <a:pt x="8324109" y="3332481"/>
                </a:moveTo>
                <a:lnTo>
                  <a:pt x="8535817" y="3404433"/>
                </a:lnTo>
                <a:cubicBezTo>
                  <a:pt x="8468254" y="3588822"/>
                  <a:pt x="8364651" y="3755222"/>
                  <a:pt x="8229519" y="3899136"/>
                </a:cubicBezTo>
                <a:lnTo>
                  <a:pt x="8067361" y="3746228"/>
                </a:lnTo>
                <a:cubicBezTo>
                  <a:pt x="8175467" y="3624801"/>
                  <a:pt x="8265554" y="3485384"/>
                  <a:pt x="8324109" y="3332481"/>
                </a:cubicBezTo>
                <a:close/>
                <a:moveTo>
                  <a:pt x="3243160" y="3332481"/>
                </a:moveTo>
                <a:lnTo>
                  <a:pt x="3369282" y="3602314"/>
                </a:lnTo>
                <a:cubicBezTo>
                  <a:pt x="3265684" y="3651784"/>
                  <a:pt x="3153072" y="3687763"/>
                  <a:pt x="3035958" y="3705752"/>
                </a:cubicBezTo>
                <a:lnTo>
                  <a:pt x="3031456" y="3678768"/>
                </a:lnTo>
                <a:lnTo>
                  <a:pt x="2995421" y="3408935"/>
                </a:lnTo>
                <a:cubicBezTo>
                  <a:pt x="3081002" y="3395443"/>
                  <a:pt x="3166587" y="3372957"/>
                  <a:pt x="3243160" y="3332481"/>
                </a:cubicBezTo>
                <a:close/>
                <a:moveTo>
                  <a:pt x="6162003" y="3323487"/>
                </a:moveTo>
                <a:lnTo>
                  <a:pt x="6166510" y="3323487"/>
                </a:lnTo>
                <a:cubicBezTo>
                  <a:pt x="6216060" y="3354963"/>
                  <a:pt x="6270113" y="3377449"/>
                  <a:pt x="6328668" y="3390941"/>
                </a:cubicBezTo>
                <a:lnTo>
                  <a:pt x="6288130" y="3588822"/>
                </a:lnTo>
                <a:cubicBezTo>
                  <a:pt x="6207047" y="3570833"/>
                  <a:pt x="6130475" y="3539352"/>
                  <a:pt x="6058404" y="3498876"/>
                </a:cubicBezTo>
                <a:cubicBezTo>
                  <a:pt x="6053902" y="3498876"/>
                  <a:pt x="6053902" y="3494379"/>
                  <a:pt x="6049396" y="3494379"/>
                </a:cubicBezTo>
                <a:close/>
                <a:moveTo>
                  <a:pt x="7013335" y="3318989"/>
                </a:moveTo>
                <a:lnTo>
                  <a:pt x="7157475" y="3575330"/>
                </a:lnTo>
                <a:cubicBezTo>
                  <a:pt x="7071894" y="3620303"/>
                  <a:pt x="6981806" y="3656282"/>
                  <a:pt x="6887212" y="3683265"/>
                </a:cubicBezTo>
                <a:lnTo>
                  <a:pt x="6882705" y="3665276"/>
                </a:lnTo>
                <a:lnTo>
                  <a:pt x="6824150" y="3395439"/>
                </a:lnTo>
                <a:cubicBezTo>
                  <a:pt x="6891718" y="3377449"/>
                  <a:pt x="6954780" y="3350470"/>
                  <a:pt x="7013335" y="3318989"/>
                </a:cubicBezTo>
                <a:close/>
                <a:moveTo>
                  <a:pt x="2391833" y="3296503"/>
                </a:moveTo>
                <a:cubicBezTo>
                  <a:pt x="2441378" y="3323486"/>
                  <a:pt x="2490929" y="3345973"/>
                  <a:pt x="2540475" y="3368459"/>
                </a:cubicBezTo>
                <a:lnTo>
                  <a:pt x="2459396" y="3633795"/>
                </a:lnTo>
                <a:lnTo>
                  <a:pt x="2454894" y="3651784"/>
                </a:lnTo>
                <a:cubicBezTo>
                  <a:pt x="2378317" y="3624800"/>
                  <a:pt x="2306247" y="3588827"/>
                  <a:pt x="2234177" y="3548351"/>
                </a:cubicBezTo>
                <a:close/>
                <a:moveTo>
                  <a:pt x="4963840" y="3229043"/>
                </a:moveTo>
                <a:cubicBezTo>
                  <a:pt x="5171038" y="3476390"/>
                  <a:pt x="5369235" y="3741730"/>
                  <a:pt x="5644001" y="3926119"/>
                </a:cubicBezTo>
                <a:lnTo>
                  <a:pt x="5481843" y="4173471"/>
                </a:lnTo>
                <a:cubicBezTo>
                  <a:pt x="5166535" y="3957600"/>
                  <a:pt x="5013386" y="3746228"/>
                  <a:pt x="4774656" y="3462898"/>
                </a:cubicBezTo>
                <a:lnTo>
                  <a:pt x="4806184" y="3422422"/>
                </a:lnTo>
                <a:lnTo>
                  <a:pt x="4837718" y="3381947"/>
                </a:lnTo>
                <a:lnTo>
                  <a:pt x="4900774" y="3305497"/>
                </a:lnTo>
                <a:lnTo>
                  <a:pt x="4932307" y="3269519"/>
                </a:lnTo>
                <a:close/>
                <a:moveTo>
                  <a:pt x="7207026" y="3215552"/>
                </a:moveTo>
                <a:lnTo>
                  <a:pt x="7396210" y="3395439"/>
                </a:lnTo>
                <a:lnTo>
                  <a:pt x="7423232" y="3422422"/>
                </a:lnTo>
                <a:cubicBezTo>
                  <a:pt x="7387201" y="3458401"/>
                  <a:pt x="7346659" y="3494379"/>
                  <a:pt x="7301615" y="3525860"/>
                </a:cubicBezTo>
                <a:lnTo>
                  <a:pt x="7279096" y="3494379"/>
                </a:lnTo>
                <a:lnTo>
                  <a:pt x="7130449" y="3283011"/>
                </a:lnTo>
                <a:cubicBezTo>
                  <a:pt x="7157475" y="3265022"/>
                  <a:pt x="7184501" y="3238038"/>
                  <a:pt x="7207026" y="3215552"/>
                </a:cubicBezTo>
                <a:close/>
                <a:moveTo>
                  <a:pt x="3468379" y="3166081"/>
                </a:moveTo>
                <a:lnTo>
                  <a:pt x="3603511" y="3341476"/>
                </a:lnTo>
                <a:cubicBezTo>
                  <a:pt x="3549458" y="3395443"/>
                  <a:pt x="3495405" y="3440416"/>
                  <a:pt x="3432344" y="3480892"/>
                </a:cubicBezTo>
                <a:cubicBezTo>
                  <a:pt x="3423335" y="3485389"/>
                  <a:pt x="3418833" y="3489886"/>
                  <a:pt x="3409824" y="3494384"/>
                </a:cubicBezTo>
                <a:lnTo>
                  <a:pt x="3315230" y="3292005"/>
                </a:lnTo>
                <a:cubicBezTo>
                  <a:pt x="3369282" y="3260524"/>
                  <a:pt x="3418833" y="3215551"/>
                  <a:pt x="3468379" y="3166081"/>
                </a:cubicBezTo>
                <a:close/>
                <a:moveTo>
                  <a:pt x="2162106" y="3103119"/>
                </a:moveTo>
                <a:cubicBezTo>
                  <a:pt x="2184631" y="3130103"/>
                  <a:pt x="2207150" y="3152589"/>
                  <a:pt x="2234177" y="3179573"/>
                </a:cubicBezTo>
                <a:lnTo>
                  <a:pt x="2067517" y="3377454"/>
                </a:lnTo>
                <a:lnTo>
                  <a:pt x="2044992" y="3404438"/>
                </a:lnTo>
                <a:cubicBezTo>
                  <a:pt x="2004455" y="3368459"/>
                  <a:pt x="1968420" y="3327984"/>
                  <a:pt x="1932385" y="3287508"/>
                </a:cubicBezTo>
                <a:lnTo>
                  <a:pt x="1959411" y="3265022"/>
                </a:lnTo>
                <a:close/>
                <a:moveTo>
                  <a:pt x="1247718" y="3098622"/>
                </a:moveTo>
                <a:cubicBezTo>
                  <a:pt x="1306273" y="3265022"/>
                  <a:pt x="1391858" y="3417930"/>
                  <a:pt x="1499964" y="3557346"/>
                </a:cubicBezTo>
                <a:lnTo>
                  <a:pt x="1265736" y="3741730"/>
                </a:lnTo>
                <a:cubicBezTo>
                  <a:pt x="1139613" y="3579832"/>
                  <a:pt x="1036009" y="3395443"/>
                  <a:pt x="963939" y="3193065"/>
                </a:cubicBezTo>
                <a:close/>
                <a:moveTo>
                  <a:pt x="7869168" y="3053649"/>
                </a:moveTo>
                <a:lnTo>
                  <a:pt x="8125921" y="3143595"/>
                </a:lnTo>
                <a:cubicBezTo>
                  <a:pt x="8062859" y="3314492"/>
                  <a:pt x="7963758" y="3471893"/>
                  <a:pt x="7842141" y="3602314"/>
                </a:cubicBezTo>
                <a:lnTo>
                  <a:pt x="7648451" y="3413428"/>
                </a:lnTo>
                <a:cubicBezTo>
                  <a:pt x="7743045" y="3309995"/>
                  <a:pt x="7819622" y="3188568"/>
                  <a:pt x="7869168" y="3053649"/>
                </a:cubicBezTo>
                <a:close/>
                <a:moveTo>
                  <a:pt x="4666546" y="3017670"/>
                </a:moveTo>
                <a:lnTo>
                  <a:pt x="4855730" y="3215551"/>
                </a:lnTo>
                <a:cubicBezTo>
                  <a:pt x="4671053" y="3480892"/>
                  <a:pt x="4436825" y="3764217"/>
                  <a:pt x="4202592" y="3980087"/>
                </a:cubicBezTo>
                <a:lnTo>
                  <a:pt x="4031430" y="3755222"/>
                </a:lnTo>
                <a:cubicBezTo>
                  <a:pt x="4256649" y="3539357"/>
                  <a:pt x="4463851" y="3256027"/>
                  <a:pt x="4666546" y="3017670"/>
                </a:cubicBezTo>
                <a:close/>
                <a:moveTo>
                  <a:pt x="5801652" y="2990687"/>
                </a:moveTo>
                <a:cubicBezTo>
                  <a:pt x="5887238" y="3089627"/>
                  <a:pt x="5977325" y="3188568"/>
                  <a:pt x="6076422" y="3265022"/>
                </a:cubicBezTo>
                <a:lnTo>
                  <a:pt x="5914264" y="3512368"/>
                </a:lnTo>
                <a:cubicBezTo>
                  <a:pt x="5801652" y="3431417"/>
                  <a:pt x="5707062" y="3332481"/>
                  <a:pt x="5612472" y="3229043"/>
                </a:cubicBezTo>
                <a:close/>
                <a:moveTo>
                  <a:pt x="1630589" y="2968200"/>
                </a:moveTo>
                <a:cubicBezTo>
                  <a:pt x="1675633" y="3089627"/>
                  <a:pt x="1738694" y="3202059"/>
                  <a:pt x="1815271" y="3301000"/>
                </a:cubicBezTo>
                <a:lnTo>
                  <a:pt x="1576536" y="3494384"/>
                </a:lnTo>
                <a:cubicBezTo>
                  <a:pt x="1477440" y="3363962"/>
                  <a:pt x="1396361" y="3220049"/>
                  <a:pt x="1342308" y="3067141"/>
                </a:cubicBezTo>
                <a:close/>
                <a:moveTo>
                  <a:pt x="8783557" y="2954708"/>
                </a:moveTo>
                <a:lnTo>
                  <a:pt x="8990758" y="2986189"/>
                </a:lnTo>
                <a:cubicBezTo>
                  <a:pt x="8977248" y="3062643"/>
                  <a:pt x="8959230" y="3139097"/>
                  <a:pt x="8936706" y="3211054"/>
                </a:cubicBezTo>
                <a:lnTo>
                  <a:pt x="8912843" y="3202390"/>
                </a:lnTo>
                <a:lnTo>
                  <a:pt x="8909679" y="3215552"/>
                </a:lnTo>
                <a:lnTo>
                  <a:pt x="8711491" y="3143595"/>
                </a:lnTo>
                <a:cubicBezTo>
                  <a:pt x="8729504" y="3085130"/>
                  <a:pt x="8747526" y="3022168"/>
                  <a:pt x="8756535" y="2959206"/>
                </a:cubicBezTo>
                <a:lnTo>
                  <a:pt x="8781531" y="2963004"/>
                </a:lnTo>
                <a:close/>
                <a:moveTo>
                  <a:pt x="5211579" y="2950211"/>
                </a:moveTo>
                <a:cubicBezTo>
                  <a:pt x="5400764" y="3175076"/>
                  <a:pt x="5603464" y="3413428"/>
                  <a:pt x="5833185" y="3575330"/>
                </a:cubicBezTo>
                <a:lnTo>
                  <a:pt x="5684542" y="3800195"/>
                </a:lnTo>
                <a:cubicBezTo>
                  <a:pt x="5364729" y="3552844"/>
                  <a:pt x="5319685" y="3471893"/>
                  <a:pt x="5044919" y="3152589"/>
                </a:cubicBezTo>
                <a:lnTo>
                  <a:pt x="5062937" y="3130103"/>
                </a:lnTo>
                <a:lnTo>
                  <a:pt x="5098972" y="3085130"/>
                </a:lnTo>
                <a:lnTo>
                  <a:pt x="5157527" y="3013173"/>
                </a:lnTo>
                <a:lnTo>
                  <a:pt x="5184553" y="2981692"/>
                </a:lnTo>
                <a:close/>
                <a:moveTo>
                  <a:pt x="797279" y="2869260"/>
                </a:moveTo>
                <a:cubicBezTo>
                  <a:pt x="806288" y="2945714"/>
                  <a:pt x="824306" y="3022168"/>
                  <a:pt x="846825" y="3098622"/>
                </a:cubicBezTo>
                <a:lnTo>
                  <a:pt x="648632" y="3161584"/>
                </a:lnTo>
                <a:cubicBezTo>
                  <a:pt x="621606" y="3071638"/>
                  <a:pt x="599086" y="2981692"/>
                  <a:pt x="590077" y="2887249"/>
                </a:cubicBezTo>
                <a:close/>
                <a:moveTo>
                  <a:pt x="7418730" y="2855768"/>
                </a:moveTo>
                <a:lnTo>
                  <a:pt x="7688993" y="2950211"/>
                </a:lnTo>
                <a:lnTo>
                  <a:pt x="7702508" y="2954708"/>
                </a:lnTo>
                <a:cubicBezTo>
                  <a:pt x="7648451" y="3094125"/>
                  <a:pt x="7571879" y="3220049"/>
                  <a:pt x="7472782" y="3327984"/>
                </a:cubicBezTo>
                <a:lnTo>
                  <a:pt x="7445756" y="3301000"/>
                </a:lnTo>
                <a:lnTo>
                  <a:pt x="7256572" y="3121108"/>
                </a:lnTo>
                <a:cubicBezTo>
                  <a:pt x="7324140" y="3044654"/>
                  <a:pt x="7382694" y="2954708"/>
                  <a:pt x="7418730" y="2855768"/>
                </a:cubicBezTo>
                <a:close/>
                <a:moveTo>
                  <a:pt x="2004455" y="2842276"/>
                </a:moveTo>
                <a:cubicBezTo>
                  <a:pt x="2035984" y="2918730"/>
                  <a:pt x="2072019" y="2990687"/>
                  <a:pt x="2121569" y="3058146"/>
                </a:cubicBezTo>
                <a:lnTo>
                  <a:pt x="1918870" y="3220049"/>
                </a:lnTo>
                <a:lnTo>
                  <a:pt x="1891843" y="3242535"/>
                </a:lnTo>
                <a:cubicBezTo>
                  <a:pt x="1824280" y="3148092"/>
                  <a:pt x="1765720" y="3049151"/>
                  <a:pt x="1720677" y="2936719"/>
                </a:cubicBezTo>
                <a:close/>
                <a:moveTo>
                  <a:pt x="3761166" y="2828784"/>
                </a:moveTo>
                <a:lnTo>
                  <a:pt x="3963862" y="3053649"/>
                </a:lnTo>
                <a:cubicBezTo>
                  <a:pt x="3891791" y="3139097"/>
                  <a:pt x="3806210" y="3242535"/>
                  <a:pt x="3729633" y="3323486"/>
                </a:cubicBezTo>
                <a:lnTo>
                  <a:pt x="3544956" y="3085130"/>
                </a:lnTo>
                <a:cubicBezTo>
                  <a:pt x="3608017" y="3017670"/>
                  <a:pt x="3666572" y="2941216"/>
                  <a:pt x="3725131" y="2873757"/>
                </a:cubicBezTo>
                <a:close/>
                <a:moveTo>
                  <a:pt x="8062855" y="2779314"/>
                </a:moveTo>
                <a:lnTo>
                  <a:pt x="8364651" y="2824287"/>
                </a:lnTo>
                <a:cubicBezTo>
                  <a:pt x="8351135" y="2909735"/>
                  <a:pt x="8328615" y="2990687"/>
                  <a:pt x="8306091" y="3071638"/>
                </a:cubicBezTo>
                <a:lnTo>
                  <a:pt x="8282162" y="3063052"/>
                </a:lnTo>
                <a:lnTo>
                  <a:pt x="8279065" y="3076135"/>
                </a:lnTo>
                <a:lnTo>
                  <a:pt x="7990789" y="2972698"/>
                </a:lnTo>
                <a:cubicBezTo>
                  <a:pt x="8008801" y="2914233"/>
                  <a:pt x="8026824" y="2851271"/>
                  <a:pt x="8035833" y="2783811"/>
                </a:cubicBezTo>
                <a:lnTo>
                  <a:pt x="8060892" y="2787546"/>
                </a:lnTo>
                <a:close/>
                <a:moveTo>
                  <a:pt x="1373841" y="2711854"/>
                </a:moveTo>
                <a:cubicBezTo>
                  <a:pt x="1382850" y="2792806"/>
                  <a:pt x="1400867" y="2869260"/>
                  <a:pt x="1423387" y="2945714"/>
                </a:cubicBezTo>
                <a:lnTo>
                  <a:pt x="1135106" y="3044654"/>
                </a:lnTo>
                <a:cubicBezTo>
                  <a:pt x="1108080" y="2950211"/>
                  <a:pt x="1085560" y="2846773"/>
                  <a:pt x="1067543" y="2743335"/>
                </a:cubicBezTo>
                <a:close/>
                <a:moveTo>
                  <a:pt x="7571879" y="2702860"/>
                </a:moveTo>
                <a:lnTo>
                  <a:pt x="7864661" y="2743335"/>
                </a:lnTo>
                <a:cubicBezTo>
                  <a:pt x="7855653" y="2801800"/>
                  <a:pt x="7842142" y="2855768"/>
                  <a:pt x="7824125" y="2914233"/>
                </a:cubicBezTo>
                <a:lnTo>
                  <a:pt x="7815115" y="2909735"/>
                </a:lnTo>
                <a:lnTo>
                  <a:pt x="7800448" y="2904610"/>
                </a:lnTo>
                <a:lnTo>
                  <a:pt x="7797098" y="2918730"/>
                </a:lnTo>
                <a:lnTo>
                  <a:pt x="7788089" y="2914233"/>
                </a:lnTo>
                <a:lnTo>
                  <a:pt x="7517826" y="2819790"/>
                </a:lnTo>
                <a:cubicBezTo>
                  <a:pt x="7526835" y="2783811"/>
                  <a:pt x="7540350" y="2743336"/>
                  <a:pt x="7544852" y="2707357"/>
                </a:cubicBezTo>
                <a:lnTo>
                  <a:pt x="7569963" y="2710829"/>
                </a:lnTo>
                <a:close/>
                <a:moveTo>
                  <a:pt x="1878332" y="2657887"/>
                </a:moveTo>
                <a:cubicBezTo>
                  <a:pt x="1882834" y="2707357"/>
                  <a:pt x="1896350" y="2752330"/>
                  <a:pt x="1909861" y="2801800"/>
                </a:cubicBezTo>
                <a:lnTo>
                  <a:pt x="1630589" y="2896243"/>
                </a:lnTo>
                <a:cubicBezTo>
                  <a:pt x="1608069" y="2828784"/>
                  <a:pt x="1594554" y="2756827"/>
                  <a:pt x="1585545" y="2684871"/>
                </a:cubicBezTo>
                <a:lnTo>
                  <a:pt x="1594554" y="2684871"/>
                </a:lnTo>
                <a:close/>
                <a:moveTo>
                  <a:pt x="3918818" y="2644400"/>
                </a:moveTo>
                <a:lnTo>
                  <a:pt x="4089984" y="2837779"/>
                </a:lnTo>
                <a:lnTo>
                  <a:pt x="3995395" y="2954708"/>
                </a:lnTo>
                <a:lnTo>
                  <a:pt x="3819721" y="2761325"/>
                </a:lnTo>
                <a:close/>
                <a:moveTo>
                  <a:pt x="5481843" y="2599422"/>
                </a:moveTo>
                <a:lnTo>
                  <a:pt x="5711564" y="2873757"/>
                </a:lnTo>
                <a:cubicBezTo>
                  <a:pt x="5729586" y="2896244"/>
                  <a:pt x="5747604" y="2918730"/>
                  <a:pt x="5765621" y="2941217"/>
                </a:cubicBezTo>
                <a:lnTo>
                  <a:pt x="5576432" y="3179573"/>
                </a:lnTo>
                <a:cubicBezTo>
                  <a:pt x="5544904" y="3143595"/>
                  <a:pt x="5513376" y="3103119"/>
                  <a:pt x="5481843" y="3067141"/>
                </a:cubicBezTo>
                <a:lnTo>
                  <a:pt x="5387248" y="2950211"/>
                </a:lnTo>
                <a:lnTo>
                  <a:pt x="5292658" y="2833281"/>
                </a:lnTo>
                <a:lnTo>
                  <a:pt x="5324191" y="2792806"/>
                </a:lnTo>
                <a:lnTo>
                  <a:pt x="5355720" y="2752330"/>
                </a:lnTo>
                <a:lnTo>
                  <a:pt x="5418781" y="2675876"/>
                </a:lnTo>
                <a:close/>
                <a:moveTo>
                  <a:pt x="9283546" y="2486994"/>
                </a:moveTo>
                <a:cubicBezTo>
                  <a:pt x="9288048" y="2536465"/>
                  <a:pt x="9288048" y="2581438"/>
                  <a:pt x="9288048" y="2630908"/>
                </a:cubicBezTo>
                <a:lnTo>
                  <a:pt x="9161925" y="2621913"/>
                </a:lnTo>
                <a:cubicBezTo>
                  <a:pt x="9166432" y="2581438"/>
                  <a:pt x="9161925" y="2545459"/>
                  <a:pt x="9157423" y="2504984"/>
                </a:cubicBezTo>
                <a:close/>
                <a:moveTo>
                  <a:pt x="0" y="2460011"/>
                </a:moveTo>
                <a:lnTo>
                  <a:pt x="126123" y="2469005"/>
                </a:lnTo>
                <a:cubicBezTo>
                  <a:pt x="121621" y="2504984"/>
                  <a:pt x="126123" y="2545459"/>
                  <a:pt x="130630" y="2585935"/>
                </a:cubicBezTo>
                <a:lnTo>
                  <a:pt x="4507" y="2599427"/>
                </a:lnTo>
                <a:cubicBezTo>
                  <a:pt x="0" y="2549957"/>
                  <a:pt x="0" y="2504984"/>
                  <a:pt x="0" y="2460011"/>
                </a:cubicBezTo>
                <a:close/>
                <a:moveTo>
                  <a:pt x="7806107" y="2442021"/>
                </a:moveTo>
                <a:cubicBezTo>
                  <a:pt x="7806107" y="2469005"/>
                  <a:pt x="7810609" y="2495989"/>
                  <a:pt x="7810609" y="2522973"/>
                </a:cubicBezTo>
                <a:cubicBezTo>
                  <a:pt x="7810609" y="2567946"/>
                  <a:pt x="7806107" y="2617411"/>
                  <a:pt x="7801600" y="2662384"/>
                </a:cubicBezTo>
                <a:lnTo>
                  <a:pt x="7508817" y="2621913"/>
                </a:lnTo>
                <a:cubicBezTo>
                  <a:pt x="7513319" y="2590432"/>
                  <a:pt x="7513319" y="2558951"/>
                  <a:pt x="7513319" y="2527470"/>
                </a:cubicBezTo>
                <a:cubicBezTo>
                  <a:pt x="7513319" y="2509481"/>
                  <a:pt x="7513319" y="2491492"/>
                  <a:pt x="7513319" y="2473503"/>
                </a:cubicBezTo>
                <a:lnTo>
                  <a:pt x="7797098" y="2446519"/>
                </a:lnTo>
                <a:close/>
                <a:moveTo>
                  <a:pt x="8206995" y="2401546"/>
                </a:moveTo>
                <a:cubicBezTo>
                  <a:pt x="8211501" y="2442021"/>
                  <a:pt x="8211501" y="2482497"/>
                  <a:pt x="8211501" y="2522973"/>
                </a:cubicBezTo>
                <a:cubicBezTo>
                  <a:pt x="8211501" y="2590432"/>
                  <a:pt x="8206995" y="2653390"/>
                  <a:pt x="8197986" y="2720849"/>
                </a:cubicBezTo>
                <a:lnTo>
                  <a:pt x="7896195" y="2675876"/>
                </a:lnTo>
                <a:cubicBezTo>
                  <a:pt x="7900697" y="2626411"/>
                  <a:pt x="7905203" y="2572443"/>
                  <a:pt x="7905203" y="2522973"/>
                </a:cubicBezTo>
                <a:cubicBezTo>
                  <a:pt x="7905203" y="2491492"/>
                  <a:pt x="7905203" y="2460011"/>
                  <a:pt x="7900697" y="2428530"/>
                </a:cubicBezTo>
                <a:close/>
                <a:moveTo>
                  <a:pt x="1662122" y="2388054"/>
                </a:moveTo>
                <a:lnTo>
                  <a:pt x="1954905" y="2428530"/>
                </a:lnTo>
                <a:cubicBezTo>
                  <a:pt x="1950403" y="2460011"/>
                  <a:pt x="1950403" y="2491492"/>
                  <a:pt x="1950403" y="2522973"/>
                </a:cubicBezTo>
                <a:cubicBezTo>
                  <a:pt x="1950403" y="2540962"/>
                  <a:pt x="1950403" y="2558951"/>
                  <a:pt x="1950403" y="2576940"/>
                </a:cubicBezTo>
                <a:lnTo>
                  <a:pt x="1666624" y="2603924"/>
                </a:lnTo>
                <a:lnTo>
                  <a:pt x="1657615" y="2608421"/>
                </a:lnTo>
                <a:cubicBezTo>
                  <a:pt x="1657615" y="2581438"/>
                  <a:pt x="1653113" y="2554454"/>
                  <a:pt x="1653113" y="2527470"/>
                </a:cubicBezTo>
                <a:cubicBezTo>
                  <a:pt x="1653113" y="2482497"/>
                  <a:pt x="1657615" y="2433027"/>
                  <a:pt x="1662122" y="2388054"/>
                </a:cubicBezTo>
                <a:close/>
                <a:moveTo>
                  <a:pt x="8603381" y="2365567"/>
                </a:moveTo>
                <a:cubicBezTo>
                  <a:pt x="8607888" y="2419535"/>
                  <a:pt x="8607888" y="2473503"/>
                  <a:pt x="8607888" y="2527470"/>
                </a:cubicBezTo>
                <a:cubicBezTo>
                  <a:pt x="8607888" y="2612919"/>
                  <a:pt x="8603381" y="2698363"/>
                  <a:pt x="8589870" y="2779314"/>
                </a:cubicBezTo>
                <a:lnTo>
                  <a:pt x="8297083" y="2738838"/>
                </a:lnTo>
                <a:cubicBezTo>
                  <a:pt x="8306091" y="2671379"/>
                  <a:pt x="8310598" y="2599427"/>
                  <a:pt x="8310598" y="2527470"/>
                </a:cubicBezTo>
                <a:cubicBezTo>
                  <a:pt x="8310598" y="2482497"/>
                  <a:pt x="8310598" y="2437524"/>
                  <a:pt x="8306091" y="2397049"/>
                </a:cubicBezTo>
                <a:close/>
                <a:moveTo>
                  <a:pt x="1261229" y="2325092"/>
                </a:moveTo>
                <a:lnTo>
                  <a:pt x="1563025" y="2370065"/>
                </a:lnTo>
                <a:cubicBezTo>
                  <a:pt x="1558519" y="2419535"/>
                  <a:pt x="1554016" y="2473503"/>
                  <a:pt x="1554016" y="2522973"/>
                </a:cubicBezTo>
                <a:cubicBezTo>
                  <a:pt x="1554016" y="2554454"/>
                  <a:pt x="1554016" y="2585935"/>
                  <a:pt x="1558519" y="2617411"/>
                </a:cubicBezTo>
                <a:lnTo>
                  <a:pt x="1252220" y="2644400"/>
                </a:lnTo>
                <a:cubicBezTo>
                  <a:pt x="1247718" y="2603924"/>
                  <a:pt x="1247718" y="2563448"/>
                  <a:pt x="1247718" y="2522973"/>
                </a:cubicBezTo>
                <a:cubicBezTo>
                  <a:pt x="1247718" y="2455513"/>
                  <a:pt x="1252220" y="2392551"/>
                  <a:pt x="1261229" y="2325092"/>
                </a:cubicBezTo>
                <a:close/>
                <a:moveTo>
                  <a:pt x="869349" y="2271124"/>
                </a:moveTo>
                <a:lnTo>
                  <a:pt x="1162132" y="2311600"/>
                </a:lnTo>
                <a:cubicBezTo>
                  <a:pt x="1153124" y="2379059"/>
                  <a:pt x="1148621" y="2451016"/>
                  <a:pt x="1148621" y="2522973"/>
                </a:cubicBezTo>
                <a:cubicBezTo>
                  <a:pt x="1148621" y="2567946"/>
                  <a:pt x="1148621" y="2612919"/>
                  <a:pt x="1153124" y="2653390"/>
                </a:cubicBezTo>
                <a:lnTo>
                  <a:pt x="855834" y="2684871"/>
                </a:lnTo>
                <a:cubicBezTo>
                  <a:pt x="851332" y="2630908"/>
                  <a:pt x="851332" y="2576940"/>
                  <a:pt x="851332" y="2522973"/>
                </a:cubicBezTo>
                <a:cubicBezTo>
                  <a:pt x="851332" y="2437524"/>
                  <a:pt x="855834" y="2352076"/>
                  <a:pt x="869349" y="2271124"/>
                </a:cubicBezTo>
                <a:close/>
                <a:moveTo>
                  <a:pt x="360351" y="2230649"/>
                </a:moveTo>
                <a:lnTo>
                  <a:pt x="486474" y="2253135"/>
                </a:lnTo>
                <a:cubicBezTo>
                  <a:pt x="481972" y="2289114"/>
                  <a:pt x="477465" y="2329589"/>
                  <a:pt x="477465" y="2370065"/>
                </a:cubicBezTo>
                <a:lnTo>
                  <a:pt x="351342" y="2370065"/>
                </a:lnTo>
                <a:cubicBezTo>
                  <a:pt x="351342" y="2320595"/>
                  <a:pt x="355849" y="2275622"/>
                  <a:pt x="360351" y="2230649"/>
                </a:cubicBezTo>
                <a:close/>
                <a:moveTo>
                  <a:pt x="7828627" y="2149697"/>
                </a:moveTo>
                <a:cubicBezTo>
                  <a:pt x="7851151" y="2217157"/>
                  <a:pt x="7864661" y="2289114"/>
                  <a:pt x="7873670" y="2361070"/>
                </a:cubicBezTo>
                <a:lnTo>
                  <a:pt x="7864661" y="2361070"/>
                </a:lnTo>
                <a:lnTo>
                  <a:pt x="7580888" y="2388054"/>
                </a:lnTo>
                <a:cubicBezTo>
                  <a:pt x="7576381" y="2338584"/>
                  <a:pt x="7562870" y="2293611"/>
                  <a:pt x="7549354" y="2244141"/>
                </a:cubicBezTo>
                <a:close/>
                <a:moveTo>
                  <a:pt x="1635096" y="2136206"/>
                </a:moveTo>
                <a:lnTo>
                  <a:pt x="1644104" y="2140703"/>
                </a:lnTo>
                <a:lnTo>
                  <a:pt x="1914368" y="2235146"/>
                </a:lnTo>
                <a:cubicBezTo>
                  <a:pt x="1905359" y="2271124"/>
                  <a:pt x="1891843" y="2311600"/>
                  <a:pt x="1887341" y="2347578"/>
                </a:cubicBezTo>
                <a:lnTo>
                  <a:pt x="1594554" y="2307103"/>
                </a:lnTo>
                <a:cubicBezTo>
                  <a:pt x="1603562" y="2248638"/>
                  <a:pt x="1621580" y="2190173"/>
                  <a:pt x="1635096" y="2136206"/>
                </a:cubicBezTo>
                <a:close/>
                <a:moveTo>
                  <a:pt x="8324109" y="2001287"/>
                </a:moveTo>
                <a:cubicBezTo>
                  <a:pt x="8355642" y="2100227"/>
                  <a:pt x="8378161" y="2199168"/>
                  <a:pt x="8391677" y="2302605"/>
                </a:cubicBezTo>
                <a:lnTo>
                  <a:pt x="8085379" y="2334086"/>
                </a:lnTo>
                <a:cubicBezTo>
                  <a:pt x="8076370" y="2253135"/>
                  <a:pt x="8058353" y="2176681"/>
                  <a:pt x="8035828" y="2100227"/>
                </a:cubicBezTo>
                <a:close/>
                <a:moveTo>
                  <a:pt x="1153124" y="1974303"/>
                </a:moveTo>
                <a:lnTo>
                  <a:pt x="1441404" y="2077741"/>
                </a:lnTo>
                <a:cubicBezTo>
                  <a:pt x="1423387" y="2136206"/>
                  <a:pt x="1405369" y="2199168"/>
                  <a:pt x="1396361" y="2266627"/>
                </a:cubicBezTo>
                <a:lnTo>
                  <a:pt x="1094569" y="2221654"/>
                </a:lnTo>
                <a:cubicBezTo>
                  <a:pt x="1108080" y="2136206"/>
                  <a:pt x="1130604" y="2055254"/>
                  <a:pt x="1153124" y="1974303"/>
                </a:cubicBezTo>
                <a:close/>
                <a:moveTo>
                  <a:pt x="8810583" y="1884357"/>
                </a:moveTo>
                <a:cubicBezTo>
                  <a:pt x="8837609" y="1974303"/>
                  <a:pt x="8860134" y="2064249"/>
                  <a:pt x="8869142" y="2158692"/>
                </a:cubicBezTo>
                <a:lnTo>
                  <a:pt x="8661940" y="2176681"/>
                </a:lnTo>
                <a:cubicBezTo>
                  <a:pt x="8652932" y="2100227"/>
                  <a:pt x="8634914" y="2023773"/>
                  <a:pt x="8612390" y="1947319"/>
                </a:cubicBezTo>
                <a:close/>
                <a:moveTo>
                  <a:pt x="3833237" y="1870865"/>
                </a:moveTo>
                <a:cubicBezTo>
                  <a:pt x="3846752" y="1888854"/>
                  <a:pt x="3864770" y="1906844"/>
                  <a:pt x="3878280" y="1924833"/>
                </a:cubicBezTo>
                <a:cubicBezTo>
                  <a:pt x="3887289" y="1938325"/>
                  <a:pt x="3900800" y="1951817"/>
                  <a:pt x="3909813" y="1965308"/>
                </a:cubicBezTo>
                <a:lnTo>
                  <a:pt x="4117015" y="2212660"/>
                </a:lnTo>
                <a:lnTo>
                  <a:pt x="4085482" y="2253135"/>
                </a:lnTo>
                <a:lnTo>
                  <a:pt x="4053954" y="2293611"/>
                </a:lnTo>
                <a:lnTo>
                  <a:pt x="3990888" y="2370060"/>
                </a:lnTo>
                <a:lnTo>
                  <a:pt x="3959359" y="2410536"/>
                </a:lnTo>
                <a:lnTo>
                  <a:pt x="3927831" y="2451011"/>
                </a:lnTo>
                <a:lnTo>
                  <a:pt x="3684594" y="2158692"/>
                </a:lnTo>
                <a:cubicBezTo>
                  <a:pt x="3671079" y="2145200"/>
                  <a:pt x="3662070" y="2131708"/>
                  <a:pt x="3648559" y="2118216"/>
                </a:cubicBezTo>
                <a:lnTo>
                  <a:pt x="3639550" y="2109222"/>
                </a:lnTo>
                <a:close/>
                <a:moveTo>
                  <a:pt x="522509" y="1834887"/>
                </a:moveTo>
                <a:lnTo>
                  <a:pt x="720702" y="1906844"/>
                </a:lnTo>
                <a:cubicBezTo>
                  <a:pt x="702685" y="1965308"/>
                  <a:pt x="684667" y="2028270"/>
                  <a:pt x="675658" y="2091233"/>
                </a:cubicBezTo>
                <a:lnTo>
                  <a:pt x="468457" y="2059752"/>
                </a:lnTo>
                <a:cubicBezTo>
                  <a:pt x="481972" y="1983298"/>
                  <a:pt x="499990" y="1906844"/>
                  <a:pt x="522509" y="1834887"/>
                </a:cubicBezTo>
                <a:close/>
                <a:moveTo>
                  <a:pt x="7567372" y="1807903"/>
                </a:moveTo>
                <a:cubicBezTo>
                  <a:pt x="7634940" y="1897849"/>
                  <a:pt x="7693495" y="2001287"/>
                  <a:pt x="7738539" y="2113719"/>
                </a:cubicBezTo>
                <a:lnTo>
                  <a:pt x="7454765" y="2208162"/>
                </a:lnTo>
                <a:cubicBezTo>
                  <a:pt x="7423232" y="2131708"/>
                  <a:pt x="7387197" y="2059752"/>
                  <a:pt x="7337651" y="1992292"/>
                </a:cubicBezTo>
                <a:lnTo>
                  <a:pt x="7540346" y="1830390"/>
                </a:lnTo>
                <a:close/>
                <a:moveTo>
                  <a:pt x="1932385" y="1726952"/>
                </a:moveTo>
                <a:lnTo>
                  <a:pt x="1959411" y="1753936"/>
                </a:lnTo>
                <a:lnTo>
                  <a:pt x="2148595" y="1933827"/>
                </a:lnTo>
                <a:cubicBezTo>
                  <a:pt x="2081032" y="2010281"/>
                  <a:pt x="2022473" y="2100227"/>
                  <a:pt x="1986438" y="2199168"/>
                </a:cubicBezTo>
                <a:lnTo>
                  <a:pt x="1716174" y="2104725"/>
                </a:lnTo>
                <a:lnTo>
                  <a:pt x="1702663" y="2100227"/>
                </a:lnTo>
                <a:cubicBezTo>
                  <a:pt x="1756711" y="1960811"/>
                  <a:pt x="1833288" y="1834887"/>
                  <a:pt x="1932385" y="1726952"/>
                </a:cubicBezTo>
                <a:close/>
                <a:moveTo>
                  <a:pt x="7418730" y="1641508"/>
                </a:moveTo>
                <a:cubicBezTo>
                  <a:pt x="7459267" y="1677486"/>
                  <a:pt x="7495302" y="1717957"/>
                  <a:pt x="7531337" y="1758433"/>
                </a:cubicBezTo>
                <a:lnTo>
                  <a:pt x="7504311" y="1780919"/>
                </a:lnTo>
                <a:lnTo>
                  <a:pt x="7301616" y="1942822"/>
                </a:lnTo>
                <a:cubicBezTo>
                  <a:pt x="7279091" y="1915838"/>
                  <a:pt x="7256572" y="1893352"/>
                  <a:pt x="7229545" y="1866368"/>
                </a:cubicBezTo>
                <a:lnTo>
                  <a:pt x="7400712" y="1668492"/>
                </a:lnTo>
                <a:close/>
                <a:moveTo>
                  <a:pt x="3517929" y="1601028"/>
                </a:moveTo>
                <a:cubicBezTo>
                  <a:pt x="3599008" y="1659492"/>
                  <a:pt x="3671079" y="1735946"/>
                  <a:pt x="3747656" y="1821395"/>
                </a:cubicBezTo>
                <a:lnTo>
                  <a:pt x="3594506" y="2010281"/>
                </a:lnTo>
                <a:cubicBezTo>
                  <a:pt x="3526938" y="1929330"/>
                  <a:pt x="3463877" y="1861871"/>
                  <a:pt x="3391807" y="1803406"/>
                </a:cubicBezTo>
                <a:close/>
                <a:moveTo>
                  <a:pt x="5319685" y="1583043"/>
                </a:moveTo>
                <a:lnTo>
                  <a:pt x="5522380" y="1812400"/>
                </a:lnTo>
                <a:lnTo>
                  <a:pt x="4378265" y="3184070"/>
                </a:lnTo>
                <a:cubicBezTo>
                  <a:pt x="4270160" y="3314492"/>
                  <a:pt x="4184579" y="3404438"/>
                  <a:pt x="4080976" y="3521367"/>
                </a:cubicBezTo>
                <a:cubicBezTo>
                  <a:pt x="3932333" y="3687763"/>
                  <a:pt x="3801704" y="3813687"/>
                  <a:pt x="3580991" y="3935114"/>
                </a:cubicBezTo>
                <a:lnTo>
                  <a:pt x="3463877" y="3692260"/>
                </a:lnTo>
                <a:cubicBezTo>
                  <a:pt x="3477388" y="3683265"/>
                  <a:pt x="3486396" y="3678768"/>
                  <a:pt x="3499912" y="3669773"/>
                </a:cubicBezTo>
                <a:cubicBezTo>
                  <a:pt x="3657563" y="3575335"/>
                  <a:pt x="3774677" y="3449411"/>
                  <a:pt x="3887289" y="3314492"/>
                </a:cubicBezTo>
                <a:cubicBezTo>
                  <a:pt x="3986386" y="3197562"/>
                  <a:pt x="4071967" y="3080633"/>
                  <a:pt x="4171063" y="2959206"/>
                </a:cubicBezTo>
                <a:close/>
                <a:moveTo>
                  <a:pt x="7882679" y="1551562"/>
                </a:moveTo>
                <a:cubicBezTo>
                  <a:pt x="7981775" y="1681984"/>
                  <a:pt x="8062855" y="1825892"/>
                  <a:pt x="8116907" y="1978800"/>
                </a:cubicBezTo>
                <a:lnTo>
                  <a:pt x="7828627" y="2077741"/>
                </a:lnTo>
                <a:cubicBezTo>
                  <a:pt x="7783583" y="1956314"/>
                  <a:pt x="7720521" y="1843881"/>
                  <a:pt x="7643949" y="1744941"/>
                </a:cubicBezTo>
                <a:close/>
                <a:moveTo>
                  <a:pt x="2103552" y="1529071"/>
                </a:moveTo>
                <a:lnTo>
                  <a:pt x="2126076" y="1560552"/>
                </a:lnTo>
                <a:lnTo>
                  <a:pt x="2274718" y="1771925"/>
                </a:lnTo>
                <a:cubicBezTo>
                  <a:pt x="2247692" y="1789914"/>
                  <a:pt x="2220666" y="1816898"/>
                  <a:pt x="2198146" y="1839384"/>
                </a:cubicBezTo>
                <a:lnTo>
                  <a:pt x="2008957" y="1659492"/>
                </a:lnTo>
                <a:lnTo>
                  <a:pt x="1981931" y="1632509"/>
                </a:lnTo>
                <a:cubicBezTo>
                  <a:pt x="2017971" y="1596530"/>
                  <a:pt x="2058508" y="1560552"/>
                  <a:pt x="2103552" y="1529071"/>
                </a:cubicBezTo>
                <a:close/>
                <a:moveTo>
                  <a:pt x="6639468" y="1461616"/>
                </a:moveTo>
                <a:cubicBezTo>
                  <a:pt x="6711538" y="1461616"/>
                  <a:pt x="6779107" y="1470611"/>
                  <a:pt x="6846670" y="1493097"/>
                </a:cubicBezTo>
                <a:lnTo>
                  <a:pt x="6842168" y="1506589"/>
                </a:lnTo>
                <a:lnTo>
                  <a:pt x="6792617" y="1672989"/>
                </a:lnTo>
                <a:cubicBezTo>
                  <a:pt x="6743071" y="1659497"/>
                  <a:pt x="6693521" y="1650503"/>
                  <a:pt x="6639468" y="1650503"/>
                </a:cubicBezTo>
                <a:cubicBezTo>
                  <a:pt x="6621451" y="1650503"/>
                  <a:pt x="6607940" y="1650503"/>
                  <a:pt x="6589922" y="1650503"/>
                </a:cubicBezTo>
                <a:lnTo>
                  <a:pt x="6567398" y="1484103"/>
                </a:lnTo>
                <a:lnTo>
                  <a:pt x="6562896" y="1466113"/>
                </a:lnTo>
                <a:cubicBezTo>
                  <a:pt x="6589922" y="1461616"/>
                  <a:pt x="6612442" y="1461616"/>
                  <a:pt x="6639468" y="1461616"/>
                </a:cubicBezTo>
                <a:close/>
                <a:moveTo>
                  <a:pt x="1563025" y="1448120"/>
                </a:moveTo>
                <a:lnTo>
                  <a:pt x="1756711" y="1637006"/>
                </a:lnTo>
                <a:cubicBezTo>
                  <a:pt x="1662122" y="1740444"/>
                  <a:pt x="1585549" y="1861871"/>
                  <a:pt x="1535999" y="1996789"/>
                </a:cubicBezTo>
                <a:lnTo>
                  <a:pt x="1279251" y="1906844"/>
                </a:lnTo>
                <a:cubicBezTo>
                  <a:pt x="1342313" y="1740444"/>
                  <a:pt x="1441404" y="1583038"/>
                  <a:pt x="1563025" y="1448120"/>
                </a:cubicBezTo>
                <a:close/>
                <a:moveTo>
                  <a:pt x="7004326" y="1394157"/>
                </a:moveTo>
                <a:cubicBezTo>
                  <a:pt x="7080898" y="1421141"/>
                  <a:pt x="7152968" y="1457119"/>
                  <a:pt x="7225039" y="1497595"/>
                </a:cubicBezTo>
                <a:lnTo>
                  <a:pt x="7067387" y="1749438"/>
                </a:lnTo>
                <a:cubicBezTo>
                  <a:pt x="7017837" y="1722454"/>
                  <a:pt x="6968291" y="1699968"/>
                  <a:pt x="6918740" y="1677486"/>
                </a:cubicBezTo>
                <a:lnTo>
                  <a:pt x="6999819" y="1412146"/>
                </a:lnTo>
                <a:close/>
                <a:moveTo>
                  <a:pt x="5486345" y="1394157"/>
                </a:moveTo>
                <a:lnTo>
                  <a:pt x="5675529" y="1641508"/>
                </a:lnTo>
                <a:cubicBezTo>
                  <a:pt x="5639494" y="1681984"/>
                  <a:pt x="5603459" y="1722454"/>
                  <a:pt x="5562922" y="1767427"/>
                </a:cubicBezTo>
                <a:lnTo>
                  <a:pt x="5360222" y="1533573"/>
                </a:lnTo>
                <a:cubicBezTo>
                  <a:pt x="5396257" y="1488600"/>
                  <a:pt x="5445808" y="1434632"/>
                  <a:pt x="5486345" y="1394157"/>
                </a:cubicBezTo>
                <a:close/>
                <a:moveTo>
                  <a:pt x="2517955" y="1371670"/>
                </a:moveTo>
                <a:lnTo>
                  <a:pt x="2522457" y="1389659"/>
                </a:lnTo>
                <a:lnTo>
                  <a:pt x="2581017" y="1659492"/>
                </a:lnTo>
                <a:cubicBezTo>
                  <a:pt x="2513453" y="1677482"/>
                  <a:pt x="2450392" y="1704465"/>
                  <a:pt x="2391833" y="1735946"/>
                </a:cubicBezTo>
                <a:lnTo>
                  <a:pt x="2247692" y="1479601"/>
                </a:lnTo>
                <a:cubicBezTo>
                  <a:pt x="2333278" y="1434632"/>
                  <a:pt x="2423365" y="1398654"/>
                  <a:pt x="2517955" y="1371670"/>
                </a:cubicBezTo>
                <a:close/>
                <a:moveTo>
                  <a:pt x="3103526" y="1362676"/>
                </a:moveTo>
                <a:cubicBezTo>
                  <a:pt x="3234156" y="1394157"/>
                  <a:pt x="3351270" y="1443622"/>
                  <a:pt x="3454868" y="1515579"/>
                </a:cubicBezTo>
                <a:lnTo>
                  <a:pt x="3297217" y="1767427"/>
                </a:lnTo>
                <a:cubicBezTo>
                  <a:pt x="3220640" y="1717957"/>
                  <a:pt x="3135054" y="1677482"/>
                  <a:pt x="3040464" y="1654995"/>
                </a:cubicBezTo>
                <a:lnTo>
                  <a:pt x="3099024" y="1394157"/>
                </a:lnTo>
                <a:close/>
                <a:moveTo>
                  <a:pt x="8197986" y="1349184"/>
                </a:moveTo>
                <a:cubicBezTo>
                  <a:pt x="8306091" y="1488600"/>
                  <a:pt x="8396179" y="1646005"/>
                  <a:pt x="8454739" y="1816898"/>
                </a:cubicBezTo>
                <a:lnTo>
                  <a:pt x="8211501" y="1897849"/>
                </a:lnTo>
                <a:cubicBezTo>
                  <a:pt x="8161951" y="1753936"/>
                  <a:pt x="8085379" y="1623519"/>
                  <a:pt x="7995291" y="1506589"/>
                </a:cubicBezTo>
                <a:close/>
                <a:moveTo>
                  <a:pt x="6418755" y="1340189"/>
                </a:moveTo>
                <a:lnTo>
                  <a:pt x="6463799" y="1632513"/>
                </a:lnTo>
                <a:cubicBezTo>
                  <a:pt x="6166510" y="1677486"/>
                  <a:pt x="5936784" y="1893352"/>
                  <a:pt x="5743097" y="2118216"/>
                </a:cubicBezTo>
                <a:cubicBezTo>
                  <a:pt x="5459318" y="2442021"/>
                  <a:pt x="5193562" y="2788308"/>
                  <a:pt x="4918792" y="3116611"/>
                </a:cubicBezTo>
                <a:lnTo>
                  <a:pt x="4918792" y="3121108"/>
                </a:lnTo>
                <a:lnTo>
                  <a:pt x="4729608" y="2923227"/>
                </a:lnTo>
                <a:lnTo>
                  <a:pt x="4806185" y="2828784"/>
                </a:lnTo>
                <a:cubicBezTo>
                  <a:pt x="5062932" y="2522973"/>
                  <a:pt x="5310676" y="2208162"/>
                  <a:pt x="5567424" y="1902346"/>
                </a:cubicBezTo>
                <a:cubicBezTo>
                  <a:pt x="5801652" y="1623519"/>
                  <a:pt x="6040387" y="1394157"/>
                  <a:pt x="6418755" y="1340189"/>
                </a:cubicBezTo>
                <a:close/>
                <a:moveTo>
                  <a:pt x="8900671" y="1335692"/>
                </a:moveTo>
                <a:cubicBezTo>
                  <a:pt x="8918688" y="1380665"/>
                  <a:pt x="8932204" y="1425638"/>
                  <a:pt x="8941212" y="1470611"/>
                </a:cubicBezTo>
                <a:lnTo>
                  <a:pt x="8819592" y="1497595"/>
                </a:lnTo>
                <a:cubicBezTo>
                  <a:pt x="8810583" y="1461616"/>
                  <a:pt x="8801574" y="1425638"/>
                  <a:pt x="8783557" y="1389659"/>
                </a:cubicBezTo>
                <a:close/>
                <a:moveTo>
                  <a:pt x="2815245" y="1326697"/>
                </a:moveTo>
                <a:cubicBezTo>
                  <a:pt x="2896324" y="1326697"/>
                  <a:pt x="2968394" y="1331195"/>
                  <a:pt x="3035962" y="1344687"/>
                </a:cubicBezTo>
                <a:lnTo>
                  <a:pt x="3031455" y="1371670"/>
                </a:lnTo>
                <a:lnTo>
                  <a:pt x="2972896" y="1637006"/>
                </a:lnTo>
                <a:cubicBezTo>
                  <a:pt x="2927852" y="1628011"/>
                  <a:pt x="2873804" y="1623514"/>
                  <a:pt x="2819747" y="1623514"/>
                </a:cubicBezTo>
                <a:cubicBezTo>
                  <a:pt x="2761192" y="1623514"/>
                  <a:pt x="2702633" y="1628011"/>
                  <a:pt x="2644078" y="1641503"/>
                </a:cubicBezTo>
                <a:lnTo>
                  <a:pt x="2585523" y="1371670"/>
                </a:lnTo>
                <a:lnTo>
                  <a:pt x="2581017" y="1353681"/>
                </a:lnTo>
                <a:cubicBezTo>
                  <a:pt x="2657589" y="1340189"/>
                  <a:pt x="2738673" y="1331195"/>
                  <a:pt x="2815245" y="1326697"/>
                </a:cubicBezTo>
                <a:close/>
                <a:moveTo>
                  <a:pt x="5049422" y="1299714"/>
                </a:moveTo>
                <a:lnTo>
                  <a:pt x="5216082" y="1497595"/>
                </a:lnTo>
                <a:lnTo>
                  <a:pt x="4189081" y="2747833"/>
                </a:lnTo>
                <a:lnTo>
                  <a:pt x="4013412" y="2554454"/>
                </a:lnTo>
                <a:close/>
                <a:moveTo>
                  <a:pt x="7756556" y="1254741"/>
                </a:moveTo>
                <a:cubicBezTo>
                  <a:pt x="7815115" y="1308708"/>
                  <a:pt x="7869168" y="1362676"/>
                  <a:pt x="7918714" y="1425638"/>
                </a:cubicBezTo>
                <a:lnTo>
                  <a:pt x="7679984" y="1619021"/>
                </a:lnTo>
                <a:cubicBezTo>
                  <a:pt x="7643949" y="1574049"/>
                  <a:pt x="7598905" y="1529076"/>
                  <a:pt x="7558363" y="1488600"/>
                </a:cubicBezTo>
                <a:close/>
                <a:moveTo>
                  <a:pt x="4409798" y="1241249"/>
                </a:moveTo>
                <a:cubicBezTo>
                  <a:pt x="4463851" y="1299714"/>
                  <a:pt x="4517903" y="1367173"/>
                  <a:pt x="4576458" y="1434632"/>
                </a:cubicBezTo>
                <a:lnTo>
                  <a:pt x="4680061" y="1560552"/>
                </a:lnTo>
                <a:lnTo>
                  <a:pt x="4635018" y="1614519"/>
                </a:lnTo>
                <a:lnTo>
                  <a:pt x="4617000" y="1637006"/>
                </a:lnTo>
                <a:lnTo>
                  <a:pt x="4558445" y="1708963"/>
                </a:lnTo>
                <a:lnTo>
                  <a:pt x="4544930" y="1726952"/>
                </a:lnTo>
                <a:lnTo>
                  <a:pt x="4499886" y="1780919"/>
                </a:lnTo>
                <a:lnTo>
                  <a:pt x="4360248" y="1614519"/>
                </a:lnTo>
                <a:cubicBezTo>
                  <a:pt x="4315204" y="1560552"/>
                  <a:pt x="4274667" y="1511082"/>
                  <a:pt x="4229623" y="1461611"/>
                </a:cubicBezTo>
                <a:close/>
                <a:moveTo>
                  <a:pt x="3734140" y="1236751"/>
                </a:moveTo>
                <a:cubicBezTo>
                  <a:pt x="3972875" y="1403151"/>
                  <a:pt x="4193588" y="1668487"/>
                  <a:pt x="4382772" y="1897849"/>
                </a:cubicBezTo>
                <a:lnTo>
                  <a:pt x="4351239" y="1938325"/>
                </a:lnTo>
                <a:lnTo>
                  <a:pt x="4319710" y="1978800"/>
                </a:lnTo>
                <a:lnTo>
                  <a:pt x="4247640" y="2064249"/>
                </a:lnTo>
                <a:lnTo>
                  <a:pt x="4216107" y="2104725"/>
                </a:lnTo>
                <a:lnTo>
                  <a:pt x="4184579" y="2136206"/>
                </a:lnTo>
                <a:cubicBezTo>
                  <a:pt x="4022421" y="1938325"/>
                  <a:pt x="3774682" y="1601028"/>
                  <a:pt x="3590000" y="1466109"/>
                </a:cubicBezTo>
                <a:close/>
                <a:moveTo>
                  <a:pt x="1882839" y="1196276"/>
                </a:moveTo>
                <a:lnTo>
                  <a:pt x="2058508" y="1443622"/>
                </a:lnTo>
                <a:cubicBezTo>
                  <a:pt x="2008957" y="1479601"/>
                  <a:pt x="1963913" y="1520076"/>
                  <a:pt x="1923376" y="1560552"/>
                </a:cubicBezTo>
                <a:lnTo>
                  <a:pt x="1707166" y="1349184"/>
                </a:lnTo>
                <a:cubicBezTo>
                  <a:pt x="1761218" y="1295216"/>
                  <a:pt x="1819777" y="1241249"/>
                  <a:pt x="1882839" y="1196276"/>
                </a:cubicBezTo>
                <a:close/>
                <a:moveTo>
                  <a:pt x="7490800" y="1187281"/>
                </a:moveTo>
                <a:cubicBezTo>
                  <a:pt x="7540346" y="1218762"/>
                  <a:pt x="7589896" y="1254741"/>
                  <a:pt x="7634940" y="1295216"/>
                </a:cubicBezTo>
                <a:lnTo>
                  <a:pt x="7436747" y="1529076"/>
                </a:lnTo>
                <a:cubicBezTo>
                  <a:pt x="7400712" y="1497595"/>
                  <a:pt x="7364677" y="1475108"/>
                  <a:pt x="7328642" y="1448124"/>
                </a:cubicBezTo>
                <a:close/>
                <a:moveTo>
                  <a:pt x="1193665" y="1088341"/>
                </a:moveTo>
                <a:lnTo>
                  <a:pt x="1391858" y="1277227"/>
                </a:lnTo>
                <a:cubicBezTo>
                  <a:pt x="1256727" y="1425638"/>
                  <a:pt x="1148621" y="1596530"/>
                  <a:pt x="1076551" y="1789914"/>
                </a:cubicBezTo>
                <a:lnTo>
                  <a:pt x="815297" y="1699968"/>
                </a:lnTo>
                <a:cubicBezTo>
                  <a:pt x="900878" y="1470606"/>
                  <a:pt x="1027005" y="1263735"/>
                  <a:pt x="1193665" y="1088341"/>
                </a:cubicBezTo>
                <a:close/>
                <a:moveTo>
                  <a:pt x="5243108" y="1052362"/>
                </a:moveTo>
                <a:lnTo>
                  <a:pt x="5432292" y="1299714"/>
                </a:lnTo>
                <a:cubicBezTo>
                  <a:pt x="5391755" y="1340189"/>
                  <a:pt x="5355720" y="1380665"/>
                  <a:pt x="5319685" y="1425638"/>
                </a:cubicBezTo>
                <a:lnTo>
                  <a:pt x="5116985" y="1191779"/>
                </a:lnTo>
                <a:cubicBezTo>
                  <a:pt x="5157527" y="1146806"/>
                  <a:pt x="5202571" y="1092838"/>
                  <a:pt x="5243108" y="1052362"/>
                </a:cubicBezTo>
                <a:close/>
                <a:moveTo>
                  <a:pt x="648632" y="1052362"/>
                </a:moveTo>
                <a:lnTo>
                  <a:pt x="738720" y="1115325"/>
                </a:lnTo>
                <a:cubicBezTo>
                  <a:pt x="720702" y="1142308"/>
                  <a:pt x="702689" y="1173789"/>
                  <a:pt x="689174" y="1205270"/>
                </a:cubicBezTo>
                <a:lnTo>
                  <a:pt x="590077" y="1160297"/>
                </a:lnTo>
                <a:cubicBezTo>
                  <a:pt x="608095" y="1119822"/>
                  <a:pt x="626112" y="1083843"/>
                  <a:pt x="648632" y="1052362"/>
                </a:cubicBezTo>
                <a:close/>
                <a:moveTo>
                  <a:pt x="5833185" y="1034373"/>
                </a:moveTo>
                <a:lnTo>
                  <a:pt x="5963810" y="1313205"/>
                </a:lnTo>
                <a:cubicBezTo>
                  <a:pt x="5860211" y="1371670"/>
                  <a:pt x="5765617" y="1443627"/>
                  <a:pt x="5675529" y="1529076"/>
                </a:cubicBezTo>
                <a:lnTo>
                  <a:pt x="5486345" y="1286222"/>
                </a:lnTo>
                <a:cubicBezTo>
                  <a:pt x="5589948" y="1187281"/>
                  <a:pt x="5698053" y="1106330"/>
                  <a:pt x="5833185" y="1034373"/>
                </a:cubicBezTo>
                <a:close/>
                <a:moveTo>
                  <a:pt x="3189112" y="966914"/>
                </a:moveTo>
                <a:cubicBezTo>
                  <a:pt x="3261182" y="984903"/>
                  <a:pt x="3333252" y="1007389"/>
                  <a:pt x="3400815" y="1034373"/>
                </a:cubicBezTo>
                <a:cubicBezTo>
                  <a:pt x="3499912" y="1074849"/>
                  <a:pt x="3590000" y="1119822"/>
                  <a:pt x="3666577" y="1169292"/>
                </a:cubicBezTo>
                <a:lnTo>
                  <a:pt x="3504419" y="1430135"/>
                </a:lnTo>
                <a:cubicBezTo>
                  <a:pt x="3391807" y="1353681"/>
                  <a:pt x="3265684" y="1295216"/>
                  <a:pt x="3121543" y="1263735"/>
                </a:cubicBezTo>
                <a:close/>
                <a:moveTo>
                  <a:pt x="2405348" y="935433"/>
                </a:moveTo>
                <a:lnTo>
                  <a:pt x="2472911" y="1232254"/>
                </a:lnTo>
                <a:cubicBezTo>
                  <a:pt x="2369308" y="1259238"/>
                  <a:pt x="2270216" y="1299714"/>
                  <a:pt x="2175622" y="1349184"/>
                </a:cubicBezTo>
                <a:lnTo>
                  <a:pt x="2022473" y="1083843"/>
                </a:lnTo>
                <a:cubicBezTo>
                  <a:pt x="2144089" y="1016384"/>
                  <a:pt x="2270216" y="966914"/>
                  <a:pt x="2405348" y="935433"/>
                </a:cubicBezTo>
                <a:close/>
                <a:moveTo>
                  <a:pt x="6355694" y="876968"/>
                </a:moveTo>
                <a:lnTo>
                  <a:pt x="6400738" y="1178287"/>
                </a:lnTo>
                <a:cubicBezTo>
                  <a:pt x="6274615" y="1196276"/>
                  <a:pt x="6162003" y="1232254"/>
                  <a:pt x="6062906" y="1281724"/>
                </a:cubicBezTo>
                <a:lnTo>
                  <a:pt x="5936784" y="1007389"/>
                </a:lnTo>
                <a:cubicBezTo>
                  <a:pt x="5968317" y="993898"/>
                  <a:pt x="5999845" y="980406"/>
                  <a:pt x="6035880" y="966914"/>
                </a:cubicBezTo>
                <a:cubicBezTo>
                  <a:pt x="6139483" y="921941"/>
                  <a:pt x="6247589" y="894957"/>
                  <a:pt x="6355694" y="876968"/>
                </a:cubicBezTo>
                <a:close/>
                <a:moveTo>
                  <a:pt x="7179995" y="872471"/>
                </a:moveTo>
                <a:cubicBezTo>
                  <a:pt x="7288100" y="908449"/>
                  <a:pt x="7396205" y="957919"/>
                  <a:pt x="7490800" y="1016384"/>
                </a:cubicBezTo>
                <a:lnTo>
                  <a:pt x="7328642" y="1277227"/>
                </a:lnTo>
                <a:cubicBezTo>
                  <a:pt x="7252065" y="1232254"/>
                  <a:pt x="7170986" y="1191779"/>
                  <a:pt x="7085405" y="1164795"/>
                </a:cubicBezTo>
                <a:close/>
                <a:moveTo>
                  <a:pt x="3936840" y="867973"/>
                </a:moveTo>
                <a:cubicBezTo>
                  <a:pt x="4071971" y="962416"/>
                  <a:pt x="4189086" y="1070352"/>
                  <a:pt x="4306195" y="1196276"/>
                </a:cubicBezTo>
                <a:lnTo>
                  <a:pt x="4117015" y="1430135"/>
                </a:lnTo>
                <a:cubicBezTo>
                  <a:pt x="4008910" y="1313205"/>
                  <a:pt x="3905307" y="1209768"/>
                  <a:pt x="3779184" y="1119822"/>
                </a:cubicBezTo>
                <a:close/>
                <a:moveTo>
                  <a:pt x="1635095" y="863476"/>
                </a:moveTo>
                <a:lnTo>
                  <a:pt x="1761218" y="1038871"/>
                </a:lnTo>
                <a:cubicBezTo>
                  <a:pt x="1711668" y="1074849"/>
                  <a:pt x="1666624" y="1115325"/>
                  <a:pt x="1621580" y="1160297"/>
                </a:cubicBezTo>
                <a:lnTo>
                  <a:pt x="1468430" y="1011887"/>
                </a:lnTo>
                <a:cubicBezTo>
                  <a:pt x="1522488" y="957919"/>
                  <a:pt x="1576536" y="908449"/>
                  <a:pt x="1635095" y="863476"/>
                </a:cubicBezTo>
                <a:close/>
                <a:moveTo>
                  <a:pt x="7698001" y="849984"/>
                </a:moveTo>
                <a:cubicBezTo>
                  <a:pt x="7765565" y="894957"/>
                  <a:pt x="7828627" y="939930"/>
                  <a:pt x="7891687" y="993898"/>
                </a:cubicBezTo>
                <a:lnTo>
                  <a:pt x="7698001" y="1218762"/>
                </a:lnTo>
                <a:cubicBezTo>
                  <a:pt x="7648451" y="1178287"/>
                  <a:pt x="7594398" y="1137811"/>
                  <a:pt x="7540346" y="1101833"/>
                </a:cubicBezTo>
                <a:close/>
                <a:moveTo>
                  <a:pt x="6580913" y="849984"/>
                </a:moveTo>
                <a:lnTo>
                  <a:pt x="6585415" y="849984"/>
                </a:lnTo>
                <a:cubicBezTo>
                  <a:pt x="6589922" y="849984"/>
                  <a:pt x="6598931" y="849984"/>
                  <a:pt x="6603433" y="849984"/>
                </a:cubicBezTo>
                <a:cubicBezTo>
                  <a:pt x="6612442" y="849984"/>
                  <a:pt x="6621451" y="849984"/>
                  <a:pt x="6630459" y="849984"/>
                </a:cubicBezTo>
                <a:cubicBezTo>
                  <a:pt x="6788115" y="849984"/>
                  <a:pt x="6941264" y="872471"/>
                  <a:pt x="7085405" y="917444"/>
                </a:cubicBezTo>
                <a:lnTo>
                  <a:pt x="6995317" y="1209768"/>
                </a:lnTo>
                <a:cubicBezTo>
                  <a:pt x="6878203" y="1173789"/>
                  <a:pt x="6756582" y="1155800"/>
                  <a:pt x="6630459" y="1155800"/>
                </a:cubicBezTo>
                <a:cubicBezTo>
                  <a:pt x="6585415" y="1155800"/>
                  <a:pt x="6540372" y="1160297"/>
                  <a:pt x="6495328" y="1164795"/>
                </a:cubicBezTo>
                <a:lnTo>
                  <a:pt x="6450284" y="858979"/>
                </a:lnTo>
                <a:cubicBezTo>
                  <a:pt x="6490826" y="854481"/>
                  <a:pt x="6535870" y="849984"/>
                  <a:pt x="6580913" y="849984"/>
                </a:cubicBezTo>
                <a:close/>
                <a:moveTo>
                  <a:pt x="8197986" y="840990"/>
                </a:moveTo>
                <a:cubicBezTo>
                  <a:pt x="8252039" y="890460"/>
                  <a:pt x="8301589" y="939930"/>
                  <a:pt x="8346633" y="998395"/>
                </a:cubicBezTo>
                <a:lnTo>
                  <a:pt x="8184475" y="1128816"/>
                </a:lnTo>
                <a:cubicBezTo>
                  <a:pt x="8148440" y="1083843"/>
                  <a:pt x="8103397" y="1038871"/>
                  <a:pt x="8062855" y="998395"/>
                </a:cubicBezTo>
                <a:close/>
                <a:moveTo>
                  <a:pt x="2815245" y="782525"/>
                </a:moveTo>
                <a:cubicBezTo>
                  <a:pt x="2918848" y="782525"/>
                  <a:pt x="3022447" y="791519"/>
                  <a:pt x="3121543" y="814006"/>
                </a:cubicBezTo>
                <a:lnTo>
                  <a:pt x="3053980" y="1110827"/>
                </a:lnTo>
                <a:cubicBezTo>
                  <a:pt x="2977403" y="1097335"/>
                  <a:pt x="2900831" y="1092838"/>
                  <a:pt x="2815245" y="1092838"/>
                </a:cubicBezTo>
                <a:cubicBezTo>
                  <a:pt x="2725157" y="1092838"/>
                  <a:pt x="2635069" y="1101833"/>
                  <a:pt x="2553990" y="1119822"/>
                </a:cubicBezTo>
                <a:lnTo>
                  <a:pt x="2486427" y="818503"/>
                </a:lnTo>
                <a:cubicBezTo>
                  <a:pt x="2594528" y="796017"/>
                  <a:pt x="2702633" y="782525"/>
                  <a:pt x="2815245" y="782525"/>
                </a:cubicBezTo>
                <a:close/>
                <a:moveTo>
                  <a:pt x="8634914" y="778027"/>
                </a:moveTo>
                <a:cubicBezTo>
                  <a:pt x="8666442" y="814006"/>
                  <a:pt x="8697976" y="849984"/>
                  <a:pt x="8720495" y="890460"/>
                </a:cubicBezTo>
                <a:lnTo>
                  <a:pt x="8639416" y="939930"/>
                </a:lnTo>
                <a:cubicBezTo>
                  <a:pt x="8616897" y="908449"/>
                  <a:pt x="8594372" y="876968"/>
                  <a:pt x="8567346" y="845487"/>
                </a:cubicBezTo>
                <a:close/>
                <a:moveTo>
                  <a:pt x="5562922" y="719567"/>
                </a:moveTo>
                <a:lnTo>
                  <a:pt x="5666520" y="912946"/>
                </a:lnTo>
                <a:cubicBezTo>
                  <a:pt x="5644001" y="926438"/>
                  <a:pt x="5621476" y="939930"/>
                  <a:pt x="5598957" y="953422"/>
                </a:cubicBezTo>
                <a:cubicBezTo>
                  <a:pt x="5594450" y="957919"/>
                  <a:pt x="5585441" y="962416"/>
                  <a:pt x="5580939" y="966914"/>
                </a:cubicBezTo>
                <a:cubicBezTo>
                  <a:pt x="5576433" y="971411"/>
                  <a:pt x="5571931" y="971411"/>
                  <a:pt x="5567424" y="975908"/>
                </a:cubicBezTo>
                <a:lnTo>
                  <a:pt x="5562922" y="975908"/>
                </a:lnTo>
                <a:cubicBezTo>
                  <a:pt x="5535895" y="993898"/>
                  <a:pt x="5508869" y="1016384"/>
                  <a:pt x="5481843" y="1038871"/>
                </a:cubicBezTo>
                <a:lnTo>
                  <a:pt x="5342204" y="867973"/>
                </a:lnTo>
                <a:cubicBezTo>
                  <a:pt x="5373737" y="840990"/>
                  <a:pt x="5405266" y="814006"/>
                  <a:pt x="5441301" y="791519"/>
                </a:cubicBezTo>
                <a:lnTo>
                  <a:pt x="5445808" y="791519"/>
                </a:lnTo>
                <a:cubicBezTo>
                  <a:pt x="5450310" y="787022"/>
                  <a:pt x="5454816" y="782525"/>
                  <a:pt x="5463825" y="782525"/>
                </a:cubicBezTo>
                <a:cubicBezTo>
                  <a:pt x="5468327" y="778027"/>
                  <a:pt x="5477336" y="773530"/>
                  <a:pt x="5481843" y="769033"/>
                </a:cubicBezTo>
                <a:cubicBezTo>
                  <a:pt x="5508869" y="751044"/>
                  <a:pt x="5535895" y="733054"/>
                  <a:pt x="5562922" y="719567"/>
                </a:cubicBezTo>
                <a:close/>
                <a:moveTo>
                  <a:pt x="3310728" y="562157"/>
                </a:moveTo>
                <a:cubicBezTo>
                  <a:pt x="3387304" y="580146"/>
                  <a:pt x="3463877" y="602633"/>
                  <a:pt x="3540449" y="634114"/>
                </a:cubicBezTo>
                <a:cubicBezTo>
                  <a:pt x="3648559" y="674590"/>
                  <a:pt x="3738647" y="724060"/>
                  <a:pt x="3819726" y="773530"/>
                </a:cubicBezTo>
                <a:lnTo>
                  <a:pt x="3684594" y="984903"/>
                </a:lnTo>
                <a:cubicBezTo>
                  <a:pt x="3612524" y="939930"/>
                  <a:pt x="3535947" y="899454"/>
                  <a:pt x="3445859" y="867973"/>
                </a:cubicBezTo>
                <a:cubicBezTo>
                  <a:pt x="3382798" y="845487"/>
                  <a:pt x="3319737" y="823000"/>
                  <a:pt x="3256675" y="809508"/>
                </a:cubicBezTo>
                <a:close/>
                <a:moveTo>
                  <a:pt x="1427894" y="499195"/>
                </a:moveTo>
                <a:lnTo>
                  <a:pt x="1508972" y="643109"/>
                </a:lnTo>
                <a:cubicBezTo>
                  <a:pt x="1450418" y="683584"/>
                  <a:pt x="1396360" y="724060"/>
                  <a:pt x="1346814" y="773530"/>
                </a:cubicBezTo>
                <a:lnTo>
                  <a:pt x="1229700" y="656600"/>
                </a:lnTo>
                <a:cubicBezTo>
                  <a:pt x="1288255" y="598136"/>
                  <a:pt x="1355823" y="544168"/>
                  <a:pt x="1427894" y="499195"/>
                </a:cubicBezTo>
                <a:close/>
                <a:moveTo>
                  <a:pt x="6292633" y="481211"/>
                </a:moveTo>
                <a:lnTo>
                  <a:pt x="6337676" y="769033"/>
                </a:lnTo>
                <a:cubicBezTo>
                  <a:pt x="6220562" y="787022"/>
                  <a:pt x="6107950" y="818503"/>
                  <a:pt x="5995343" y="863476"/>
                </a:cubicBezTo>
                <a:cubicBezTo>
                  <a:pt x="5959308" y="876968"/>
                  <a:pt x="5927775" y="890460"/>
                  <a:pt x="5896246" y="908449"/>
                </a:cubicBezTo>
                <a:lnTo>
                  <a:pt x="5770124" y="638616"/>
                </a:lnTo>
                <a:cubicBezTo>
                  <a:pt x="5806159" y="620627"/>
                  <a:pt x="5846696" y="602638"/>
                  <a:pt x="5887238" y="589146"/>
                </a:cubicBezTo>
                <a:cubicBezTo>
                  <a:pt x="6017863" y="539676"/>
                  <a:pt x="6152994" y="499200"/>
                  <a:pt x="6292633" y="481211"/>
                </a:cubicBezTo>
                <a:close/>
                <a:moveTo>
                  <a:pt x="2306251" y="476709"/>
                </a:moveTo>
                <a:lnTo>
                  <a:pt x="2369308" y="769033"/>
                </a:lnTo>
                <a:cubicBezTo>
                  <a:pt x="2225173" y="805011"/>
                  <a:pt x="2085534" y="858979"/>
                  <a:pt x="1959411" y="930935"/>
                </a:cubicBezTo>
                <a:lnTo>
                  <a:pt x="1810769" y="670092"/>
                </a:lnTo>
                <a:cubicBezTo>
                  <a:pt x="1963913" y="584644"/>
                  <a:pt x="2130578" y="517184"/>
                  <a:pt x="2306251" y="476709"/>
                </a:cubicBezTo>
                <a:close/>
                <a:moveTo>
                  <a:pt x="2887315" y="454227"/>
                </a:moveTo>
                <a:cubicBezTo>
                  <a:pt x="2977403" y="454227"/>
                  <a:pt x="3062984" y="463221"/>
                  <a:pt x="3148570" y="481211"/>
                </a:cubicBezTo>
                <a:lnTo>
                  <a:pt x="3103526" y="679087"/>
                </a:lnTo>
                <a:cubicBezTo>
                  <a:pt x="3031455" y="665595"/>
                  <a:pt x="2959385" y="656600"/>
                  <a:pt x="2887315" y="656600"/>
                </a:cubicBezTo>
                <a:close/>
                <a:moveTo>
                  <a:pt x="6851177" y="395762"/>
                </a:moveTo>
                <a:cubicBezTo>
                  <a:pt x="6977300" y="409254"/>
                  <a:pt x="7103422" y="431740"/>
                  <a:pt x="7220537" y="467719"/>
                </a:cubicBezTo>
                <a:lnTo>
                  <a:pt x="7130449" y="751044"/>
                </a:lnTo>
                <a:cubicBezTo>
                  <a:pt x="7031352" y="724060"/>
                  <a:pt x="6932256" y="701578"/>
                  <a:pt x="6828652" y="692584"/>
                </a:cubicBezTo>
                <a:close/>
                <a:moveTo>
                  <a:pt x="8035828" y="382270"/>
                </a:moveTo>
                <a:cubicBezTo>
                  <a:pt x="8076370" y="409254"/>
                  <a:pt x="8112405" y="436238"/>
                  <a:pt x="8148440" y="467719"/>
                </a:cubicBezTo>
                <a:lnTo>
                  <a:pt x="8080872" y="535178"/>
                </a:lnTo>
                <a:cubicBezTo>
                  <a:pt x="8053845" y="508194"/>
                  <a:pt x="8022317" y="485708"/>
                  <a:pt x="7990785" y="463222"/>
                </a:cubicBezTo>
                <a:close/>
                <a:moveTo>
                  <a:pt x="7504311" y="382270"/>
                </a:moveTo>
                <a:cubicBezTo>
                  <a:pt x="7549354" y="395762"/>
                  <a:pt x="7594398" y="418249"/>
                  <a:pt x="7630433" y="440735"/>
                </a:cubicBezTo>
                <a:lnTo>
                  <a:pt x="7580888" y="521686"/>
                </a:lnTo>
                <a:cubicBezTo>
                  <a:pt x="7549354" y="503697"/>
                  <a:pt x="7513319" y="485708"/>
                  <a:pt x="7472782" y="472216"/>
                </a:cubicBezTo>
                <a:close/>
                <a:moveTo>
                  <a:pt x="5851203" y="251849"/>
                </a:moveTo>
                <a:lnTo>
                  <a:pt x="5878229" y="341795"/>
                </a:lnTo>
                <a:cubicBezTo>
                  <a:pt x="5842194" y="355286"/>
                  <a:pt x="5806159" y="368778"/>
                  <a:pt x="5770124" y="386768"/>
                </a:cubicBezTo>
                <a:lnTo>
                  <a:pt x="5720573" y="305816"/>
                </a:lnTo>
                <a:cubicBezTo>
                  <a:pt x="5761115" y="283330"/>
                  <a:pt x="5806159" y="265341"/>
                  <a:pt x="5851203" y="251849"/>
                </a:cubicBezTo>
                <a:close/>
                <a:moveTo>
                  <a:pt x="6607940" y="242854"/>
                </a:moveTo>
                <a:lnTo>
                  <a:pt x="6612442" y="242854"/>
                </a:lnTo>
                <a:cubicBezTo>
                  <a:pt x="6616949" y="242854"/>
                  <a:pt x="6625957" y="242854"/>
                  <a:pt x="6630459" y="242854"/>
                </a:cubicBezTo>
                <a:cubicBezTo>
                  <a:pt x="6639468" y="242854"/>
                  <a:pt x="6643975" y="242854"/>
                  <a:pt x="6652984" y="242854"/>
                </a:cubicBezTo>
                <a:cubicBezTo>
                  <a:pt x="6684512" y="242854"/>
                  <a:pt x="6716045" y="242854"/>
                  <a:pt x="6747573" y="247351"/>
                </a:cubicBezTo>
                <a:lnTo>
                  <a:pt x="6729556" y="463222"/>
                </a:lnTo>
                <a:cubicBezTo>
                  <a:pt x="6702530" y="463222"/>
                  <a:pt x="6680010" y="458724"/>
                  <a:pt x="6652984" y="458724"/>
                </a:cubicBezTo>
                <a:cubicBezTo>
                  <a:pt x="6643975" y="458724"/>
                  <a:pt x="6639468" y="458724"/>
                  <a:pt x="6630459" y="458724"/>
                </a:cubicBezTo>
                <a:cubicBezTo>
                  <a:pt x="6625957" y="458724"/>
                  <a:pt x="6621451" y="458724"/>
                  <a:pt x="6616949" y="458724"/>
                </a:cubicBezTo>
                <a:lnTo>
                  <a:pt x="6612442" y="458724"/>
                </a:lnTo>
                <a:cubicBezTo>
                  <a:pt x="6576407" y="458724"/>
                  <a:pt x="6544878" y="463222"/>
                  <a:pt x="6508843" y="467719"/>
                </a:cubicBezTo>
                <a:lnTo>
                  <a:pt x="6481817" y="251849"/>
                </a:lnTo>
                <a:cubicBezTo>
                  <a:pt x="6522354" y="247351"/>
                  <a:pt x="6567398" y="242854"/>
                  <a:pt x="6607940" y="242854"/>
                </a:cubicBezTo>
                <a:close/>
                <a:moveTo>
                  <a:pt x="2779210" y="202378"/>
                </a:moveTo>
                <a:lnTo>
                  <a:pt x="2779210" y="449730"/>
                </a:lnTo>
                <a:cubicBezTo>
                  <a:pt x="2684615" y="449730"/>
                  <a:pt x="2594528" y="463221"/>
                  <a:pt x="2504440" y="481211"/>
                </a:cubicBezTo>
                <a:lnTo>
                  <a:pt x="2450392" y="238357"/>
                </a:lnTo>
                <a:cubicBezTo>
                  <a:pt x="2558497" y="215870"/>
                  <a:pt x="2666603" y="202378"/>
                  <a:pt x="2779210" y="202378"/>
                </a:cubicBezTo>
                <a:close/>
                <a:moveTo>
                  <a:pt x="1639602" y="0"/>
                </a:moveTo>
                <a:lnTo>
                  <a:pt x="1689148" y="98941"/>
                </a:lnTo>
                <a:cubicBezTo>
                  <a:pt x="1657620" y="112432"/>
                  <a:pt x="1630593" y="130422"/>
                  <a:pt x="1603562" y="152908"/>
                </a:cubicBezTo>
                <a:lnTo>
                  <a:pt x="1535999" y="62962"/>
                </a:lnTo>
                <a:cubicBezTo>
                  <a:pt x="1567532" y="40476"/>
                  <a:pt x="1603562" y="17989"/>
                  <a:pt x="1639602" y="0"/>
                </a:cubicBezTo>
                <a:close/>
              </a:path>
            </a:pathLst>
          </a:custGeom>
          <a:solidFill>
            <a:schemeClr val="bg1">
              <a:alpha val="48000"/>
            </a:schemeClr>
          </a:solidFill>
          <a:ln w="9525" cap="flat">
            <a:noFill/>
            <a:prstDash val="solid"/>
            <a:miter/>
          </a:ln>
        </p:spPr>
        <p:txBody>
          <a:bodyPr rtlCol="0" anchor="ctr"/>
          <a:lstStyle/>
          <a:p>
            <a:endParaRPr lang="en-US"/>
          </a:p>
        </p:txBody>
      </p:sp>
    </p:spTree>
    <p:extLst>
      <p:ext uri="{BB962C8B-B14F-4D97-AF65-F5344CB8AC3E}">
        <p14:creationId xmlns:p14="http://schemas.microsoft.com/office/powerpoint/2010/main" val="244563983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5B9DFDA0-9DB4-0C3C-3385-6A20B6B3BE14}"/>
              </a:ext>
            </a:extLst>
          </p:cNvPr>
          <p:cNvSpPr>
            <a:spLocks noGrp="1"/>
          </p:cNvSpPr>
          <p:nvPr>
            <p:ph type="body" sz="quarter" idx="19"/>
          </p:nvPr>
        </p:nvSpPr>
        <p:spPr>
          <a:xfrm>
            <a:off x="1050771" y="1697210"/>
            <a:ext cx="5191144" cy="1872842"/>
          </a:xfrm>
        </p:spPr>
        <p:txBody>
          <a:bodyPr/>
          <a:lstStyle/>
          <a:p>
            <a:r>
              <a:rPr lang="en-US" sz="2400" b="1" kern="100" dirty="0">
                <a:effectLst/>
                <a:ea typeface="Aptos" panose="020B0004020202020204" pitchFamily="34" charset="0"/>
                <a:cs typeface="Times New Roman" panose="02020603050405020304" pitchFamily="18" charset="0"/>
                <a:hlinkClick r:id="rId4"/>
              </a:rPr>
              <a:t>Social Equity and Responsibility</a:t>
            </a:r>
            <a:r>
              <a:rPr lang="en-US" sz="2400" kern="100" dirty="0">
                <a:effectLst/>
                <a:ea typeface="Aptos" panose="020B0004020202020204" pitchFamily="34" charset="0"/>
                <a:cs typeface="Times New Roman" panose="02020603050405020304" pitchFamily="18" charset="0"/>
                <a:hlinkClick r:id="rId4"/>
              </a:rPr>
              <a:t> </a:t>
            </a:r>
            <a:r>
              <a:rPr lang="en-US" sz="2400" kern="100" dirty="0">
                <a:effectLst/>
                <a:ea typeface="Aptos" panose="020B0004020202020204" pitchFamily="34" charset="0"/>
                <a:cs typeface="Times New Roman" panose="02020603050405020304" pitchFamily="18" charset="0"/>
              </a:rPr>
              <a:t>such as Fair </a:t>
            </a:r>
            <a:r>
              <a:rPr lang="en-US" sz="2400" kern="100" dirty="0" err="1">
                <a:effectLst/>
                <a:ea typeface="Aptos" panose="020B0004020202020204" pitchFamily="34" charset="0"/>
                <a:cs typeface="Times New Roman" panose="02020603050405020304" pitchFamily="18" charset="0"/>
              </a:rPr>
              <a:t>Labour</a:t>
            </a:r>
            <a:r>
              <a:rPr lang="en-US" sz="2400" kern="100" dirty="0">
                <a:effectLst/>
                <a:ea typeface="Aptos" panose="020B0004020202020204" pitchFamily="34" charset="0"/>
                <a:cs typeface="Times New Roman" panose="02020603050405020304" pitchFamily="18" charset="0"/>
              </a:rPr>
              <a:t> Practices, Community Engagement, Diversity and Inclusion.</a:t>
            </a:r>
            <a:endParaRPr lang="en-IE" dirty="0"/>
          </a:p>
        </p:txBody>
      </p:sp>
      <p:pic>
        <p:nvPicPr>
          <p:cNvPr id="4" name="Picture 3">
            <a:extLst>
              <a:ext uri="{FF2B5EF4-FFF2-40B4-BE49-F238E27FC236}">
                <a16:creationId xmlns:a16="http://schemas.microsoft.com/office/drawing/2014/main" id="{8E69EC08-B935-95DF-FEBF-95C4AFC283B8}"/>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l="-1291"/>
          <a:stretch/>
        </p:blipFill>
        <p:spPr>
          <a:xfrm>
            <a:off x="6353175" y="1168839"/>
            <a:ext cx="4933015" cy="2929584"/>
          </a:xfrm>
          <a:prstGeom prst="rect">
            <a:avLst/>
          </a:prstGeom>
        </p:spPr>
      </p:pic>
      <p:pic>
        <p:nvPicPr>
          <p:cNvPr id="5" name="Picture 4">
            <a:extLst>
              <a:ext uri="{FF2B5EF4-FFF2-40B4-BE49-F238E27FC236}">
                <a16:creationId xmlns:a16="http://schemas.microsoft.com/office/drawing/2014/main" id="{89628B51-8CCA-33F4-93F4-332A82D1C517}"/>
              </a:ext>
            </a:extLst>
          </p:cNvPr>
          <p:cNvPicPr>
            <a:picLocks noChangeAspect="1"/>
          </p:cNvPicPr>
          <p:nvPr/>
        </p:nvPicPr>
        <p:blipFill rotWithShape="1">
          <a:blip r:embed="rId6" cstate="screen">
            <a:extLst>
              <a:ext uri="{28A0092B-C50C-407E-A947-70E740481C1C}">
                <a14:useLocalDpi xmlns:a14="http://schemas.microsoft.com/office/drawing/2010/main"/>
              </a:ext>
            </a:extLst>
          </a:blip>
          <a:srcRect l="-1291"/>
          <a:stretch/>
        </p:blipFill>
        <p:spPr>
          <a:xfrm>
            <a:off x="0" y="3337644"/>
            <a:ext cx="5393530" cy="3203071"/>
          </a:xfrm>
          <a:prstGeom prst="rect">
            <a:avLst/>
          </a:prstGeom>
        </p:spPr>
      </p:pic>
      <p:sp>
        <p:nvSpPr>
          <p:cNvPr id="6" name="Text Placeholder 4">
            <a:extLst>
              <a:ext uri="{FF2B5EF4-FFF2-40B4-BE49-F238E27FC236}">
                <a16:creationId xmlns:a16="http://schemas.microsoft.com/office/drawing/2014/main" id="{F37DA8C8-FA7F-A2D6-9614-82D0B272F0CE}"/>
              </a:ext>
            </a:extLst>
          </p:cNvPr>
          <p:cNvSpPr txBox="1">
            <a:spLocks/>
          </p:cNvSpPr>
          <p:nvPr/>
        </p:nvSpPr>
        <p:spPr>
          <a:xfrm>
            <a:off x="701083" y="601335"/>
            <a:ext cx="10052954" cy="803654"/>
          </a:xfrm>
          <a:prstGeom prst="rect">
            <a:avLst/>
          </a:prstGeom>
        </p:spPr>
        <p:txBody>
          <a:bodyPr>
            <a:noAutofit/>
          </a:bodyPr>
          <a:lstStyle>
            <a:lvl1pPr marL="0" indent="0" algn="l" defTabSz="914400" rtl="0" eaLnBrk="1" latinLnBrk="0" hangingPunct="1">
              <a:lnSpc>
                <a:spcPct val="90000"/>
              </a:lnSpc>
              <a:spcBef>
                <a:spcPts val="1000"/>
              </a:spcBef>
              <a:buFont typeface="Arial" panose="020B0604020202020204" pitchFamily="34" charset="0"/>
              <a:buNone/>
              <a:defRPr sz="3600" b="1" i="0" kern="1200">
                <a:solidFill>
                  <a:srgbClr val="09465E"/>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KEY TERMS OF SUSTAINABLE BUSINESS AWARENESS</a:t>
            </a:r>
          </a:p>
          <a:p>
            <a:endParaRPr lang="en-IE" dirty="0"/>
          </a:p>
        </p:txBody>
      </p:sp>
      <p:sp>
        <p:nvSpPr>
          <p:cNvPr id="8" name="TextBox 7">
            <a:extLst>
              <a:ext uri="{FF2B5EF4-FFF2-40B4-BE49-F238E27FC236}">
                <a16:creationId xmlns:a16="http://schemas.microsoft.com/office/drawing/2014/main" id="{8D4BC4A4-D6C3-649C-CAF5-7B9E551C0704}"/>
              </a:ext>
            </a:extLst>
          </p:cNvPr>
          <p:cNvSpPr txBox="1"/>
          <p:nvPr/>
        </p:nvSpPr>
        <p:spPr>
          <a:xfrm>
            <a:off x="5695950" y="4511363"/>
            <a:ext cx="5393530" cy="1200329"/>
          </a:xfrm>
          <a:prstGeom prst="rect">
            <a:avLst/>
          </a:prstGeom>
          <a:noFill/>
        </p:spPr>
        <p:txBody>
          <a:bodyPr wrap="square">
            <a:spAutoFit/>
          </a:bodyPr>
          <a:lstStyle/>
          <a:p>
            <a:r>
              <a:rPr lang="en-US" sz="2400" b="1" kern="100" dirty="0">
                <a:ea typeface="Aptos" panose="020B0004020202020204" pitchFamily="34" charset="0"/>
                <a:cs typeface="Times New Roman" panose="02020603050405020304" pitchFamily="18" charset="0"/>
                <a:hlinkClick r:id="rId7"/>
              </a:rPr>
              <a:t>Regulatory and Legal Compliance</a:t>
            </a:r>
            <a:r>
              <a:rPr lang="en-US" sz="2400" kern="100" dirty="0">
                <a:ea typeface="Aptos" panose="020B0004020202020204" pitchFamily="34" charset="0"/>
                <a:cs typeface="Times New Roman" panose="02020603050405020304" pitchFamily="18" charset="0"/>
                <a:hlinkClick r:id="rId7"/>
              </a:rPr>
              <a:t> </a:t>
            </a:r>
            <a:r>
              <a:rPr lang="en-US" sz="2400" kern="100" dirty="0">
                <a:solidFill>
                  <a:srgbClr val="0B3A5B"/>
                </a:solidFill>
                <a:ea typeface="Aptos" panose="020B0004020202020204" pitchFamily="34" charset="0"/>
                <a:cs typeface="Times New Roman" panose="02020603050405020304" pitchFamily="18" charset="0"/>
              </a:rPr>
              <a:t>such as Adhering to Environmental Laws, Reporting and Standards, GRI, UNSDGs. </a:t>
            </a:r>
            <a:endParaRPr lang="en-IE" sz="2400" dirty="0">
              <a:solidFill>
                <a:srgbClr val="0B3A5B"/>
              </a:solidFill>
            </a:endParaRPr>
          </a:p>
        </p:txBody>
      </p:sp>
      <p:pic>
        <p:nvPicPr>
          <p:cNvPr id="9" name="Online Media 8" title="What Is Social Sustainability?">
            <a:hlinkClick r:id="" action="ppaction://media"/>
            <a:extLst>
              <a:ext uri="{FF2B5EF4-FFF2-40B4-BE49-F238E27FC236}">
                <a16:creationId xmlns:a16="http://schemas.microsoft.com/office/drawing/2014/main" id="{F02D3CA8-3260-0DEC-9355-1FEDB3A64631}"/>
              </a:ext>
            </a:extLst>
          </p:cNvPr>
          <p:cNvPicPr>
            <a:picLocks noRot="1" noChangeAspect="1"/>
          </p:cNvPicPr>
          <p:nvPr>
            <a:videoFile r:link="rId1"/>
          </p:nvPr>
        </p:nvPicPr>
        <p:blipFill>
          <a:blip r:embed="rId8"/>
          <a:stretch>
            <a:fillRect/>
          </a:stretch>
        </p:blipFill>
        <p:spPr>
          <a:xfrm>
            <a:off x="7200900" y="1578213"/>
            <a:ext cx="3479800" cy="1966087"/>
          </a:xfrm>
          <a:prstGeom prst="rect">
            <a:avLst/>
          </a:prstGeom>
        </p:spPr>
      </p:pic>
      <p:pic>
        <p:nvPicPr>
          <p:cNvPr id="10" name="Online Media 9" title="Regulatory Compliance - Essential Steps for Business Success (11 Minutes)">
            <a:hlinkClick r:id="" action="ppaction://media"/>
            <a:extLst>
              <a:ext uri="{FF2B5EF4-FFF2-40B4-BE49-F238E27FC236}">
                <a16:creationId xmlns:a16="http://schemas.microsoft.com/office/drawing/2014/main" id="{9ADA0287-91FD-FF28-1B14-6AAE5524B9EA}"/>
              </a:ext>
            </a:extLst>
          </p:cNvPr>
          <p:cNvPicPr>
            <a:picLocks noRot="1" noChangeAspect="1"/>
          </p:cNvPicPr>
          <p:nvPr>
            <a:videoFile r:link="rId2"/>
          </p:nvPr>
        </p:nvPicPr>
        <p:blipFill>
          <a:blip r:embed="rId9"/>
          <a:stretch>
            <a:fillRect/>
          </a:stretch>
        </p:blipFill>
        <p:spPr>
          <a:xfrm>
            <a:off x="905810" y="3770488"/>
            <a:ext cx="3828115" cy="2200777"/>
          </a:xfrm>
          <a:prstGeom prst="rect">
            <a:avLst/>
          </a:prstGeom>
        </p:spPr>
      </p:pic>
      <p:sp>
        <p:nvSpPr>
          <p:cNvPr id="12" name="TextBox 11">
            <a:extLst>
              <a:ext uri="{FF2B5EF4-FFF2-40B4-BE49-F238E27FC236}">
                <a16:creationId xmlns:a16="http://schemas.microsoft.com/office/drawing/2014/main" id="{FF60DC66-90D6-F44E-CE89-F7726C4CA7EB}"/>
              </a:ext>
            </a:extLst>
          </p:cNvPr>
          <p:cNvSpPr txBox="1"/>
          <p:nvPr/>
        </p:nvSpPr>
        <p:spPr>
          <a:xfrm>
            <a:off x="5727560" y="5711692"/>
            <a:ext cx="4953140" cy="523220"/>
          </a:xfrm>
          <a:prstGeom prst="rect">
            <a:avLst/>
          </a:prstGeom>
          <a:noFill/>
        </p:spPr>
        <p:txBody>
          <a:bodyPr wrap="square">
            <a:spAutoFit/>
          </a:bodyPr>
          <a:lstStyle/>
          <a:p>
            <a:r>
              <a:rPr lang="en-US" sz="1400" dirty="0">
                <a:hlinkClick r:id="rId7"/>
              </a:rPr>
              <a:t>Video link: Regulatory Compliance - Essential Steps for Business Success (11 Minutes)</a:t>
            </a:r>
            <a:endParaRPr lang="en-IE" sz="1400" dirty="0"/>
          </a:p>
        </p:txBody>
      </p:sp>
      <p:grpSp>
        <p:nvGrpSpPr>
          <p:cNvPr id="13" name="Graphic 4">
            <a:extLst>
              <a:ext uri="{FF2B5EF4-FFF2-40B4-BE49-F238E27FC236}">
                <a16:creationId xmlns:a16="http://schemas.microsoft.com/office/drawing/2014/main" id="{B2C44E14-1C39-C4E0-9F77-15A939B51360}"/>
              </a:ext>
            </a:extLst>
          </p:cNvPr>
          <p:cNvGrpSpPr/>
          <p:nvPr/>
        </p:nvGrpSpPr>
        <p:grpSpPr>
          <a:xfrm rot="19582332">
            <a:off x="4974552" y="4675797"/>
            <a:ext cx="403667" cy="780438"/>
            <a:chOff x="9129274" y="2719113"/>
            <a:chExt cx="717139" cy="1386497"/>
          </a:xfrm>
          <a:solidFill>
            <a:srgbClr val="09465E"/>
          </a:solidFill>
        </p:grpSpPr>
        <p:grpSp>
          <p:nvGrpSpPr>
            <p:cNvPr id="14" name="Graphic 4">
              <a:extLst>
                <a:ext uri="{FF2B5EF4-FFF2-40B4-BE49-F238E27FC236}">
                  <a16:creationId xmlns:a16="http://schemas.microsoft.com/office/drawing/2014/main" id="{FB6313B0-93AD-8741-781C-91768F878910}"/>
                </a:ext>
              </a:extLst>
            </p:cNvPr>
            <p:cNvGrpSpPr/>
            <p:nvPr/>
          </p:nvGrpSpPr>
          <p:grpSpPr>
            <a:xfrm>
              <a:off x="9159507" y="2719113"/>
              <a:ext cx="446280" cy="440141"/>
              <a:chOff x="9159507" y="2719113"/>
              <a:chExt cx="446280" cy="440141"/>
            </a:xfrm>
            <a:grpFill/>
          </p:grpSpPr>
          <p:sp>
            <p:nvSpPr>
              <p:cNvPr id="23" name="Freeform 57">
                <a:extLst>
                  <a:ext uri="{FF2B5EF4-FFF2-40B4-BE49-F238E27FC236}">
                    <a16:creationId xmlns:a16="http://schemas.microsoft.com/office/drawing/2014/main" id="{A5E62E6C-19C8-85F9-C373-00FA9479A84C}"/>
                  </a:ext>
                </a:extLst>
              </p:cNvPr>
              <p:cNvSpPr/>
              <p:nvPr/>
            </p:nvSpPr>
            <p:spPr>
              <a:xfrm>
                <a:off x="9159507" y="2719113"/>
                <a:ext cx="446280" cy="440141"/>
              </a:xfrm>
              <a:custGeom>
                <a:avLst/>
                <a:gdLst>
                  <a:gd name="connsiteX0" fmla="*/ 275519 w 446280"/>
                  <a:gd name="connsiteY0" fmla="*/ 440141 h 440141"/>
                  <a:gd name="connsiteX1" fmla="*/ 256120 w 446280"/>
                  <a:gd name="connsiteY1" fmla="*/ 425920 h 440141"/>
                  <a:gd name="connsiteX2" fmla="*/ 270345 w 446280"/>
                  <a:gd name="connsiteY2" fmla="*/ 402649 h 440141"/>
                  <a:gd name="connsiteX3" fmla="*/ 384154 w 446280"/>
                  <a:gd name="connsiteY3" fmla="*/ 316029 h 440141"/>
                  <a:gd name="connsiteX4" fmla="*/ 402261 w 446280"/>
                  <a:gd name="connsiteY4" fmla="*/ 176402 h 440141"/>
                  <a:gd name="connsiteX5" fmla="*/ 316903 w 446280"/>
                  <a:gd name="connsiteY5" fmla="*/ 63925 h 440141"/>
                  <a:gd name="connsiteX6" fmla="*/ 64713 w 446280"/>
                  <a:gd name="connsiteY6" fmla="*/ 131153 h 440141"/>
                  <a:gd name="connsiteX7" fmla="*/ 46607 w 446280"/>
                  <a:gd name="connsiteY7" fmla="*/ 270779 h 440141"/>
                  <a:gd name="connsiteX8" fmla="*/ 131964 w 446280"/>
                  <a:gd name="connsiteY8" fmla="*/ 383256 h 440141"/>
                  <a:gd name="connsiteX9" fmla="*/ 174642 w 446280"/>
                  <a:gd name="connsiteY9" fmla="*/ 401356 h 440141"/>
                  <a:gd name="connsiteX10" fmla="*/ 187575 w 446280"/>
                  <a:gd name="connsiteY10" fmla="*/ 425920 h 440141"/>
                  <a:gd name="connsiteX11" fmla="*/ 163003 w 446280"/>
                  <a:gd name="connsiteY11" fmla="*/ 438848 h 440141"/>
                  <a:gd name="connsiteX12" fmla="*/ 111271 w 446280"/>
                  <a:gd name="connsiteY12" fmla="*/ 416870 h 440141"/>
                  <a:gd name="connsiteX13" fmla="*/ 7808 w 446280"/>
                  <a:gd name="connsiteY13" fmla="*/ 281122 h 440141"/>
                  <a:gd name="connsiteX14" fmla="*/ 29794 w 446280"/>
                  <a:gd name="connsiteY14" fmla="*/ 111760 h 440141"/>
                  <a:gd name="connsiteX15" fmla="*/ 335010 w 446280"/>
                  <a:gd name="connsiteY15" fmla="*/ 30311 h 440141"/>
                  <a:gd name="connsiteX16" fmla="*/ 438473 w 446280"/>
                  <a:gd name="connsiteY16" fmla="*/ 166059 h 440141"/>
                  <a:gd name="connsiteX17" fmla="*/ 416487 w 446280"/>
                  <a:gd name="connsiteY17" fmla="*/ 335421 h 440141"/>
                  <a:gd name="connsiteX18" fmla="*/ 278105 w 446280"/>
                  <a:gd name="connsiteY18" fmla="*/ 440141 h 440141"/>
                  <a:gd name="connsiteX19" fmla="*/ 275519 w 446280"/>
                  <a:gd name="connsiteY19" fmla="*/ 440141 h 4401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46280" h="440141">
                    <a:moveTo>
                      <a:pt x="275519" y="440141"/>
                    </a:moveTo>
                    <a:cubicBezTo>
                      <a:pt x="266466" y="440141"/>
                      <a:pt x="258705" y="433677"/>
                      <a:pt x="256120" y="425920"/>
                    </a:cubicBezTo>
                    <a:cubicBezTo>
                      <a:pt x="253533" y="415577"/>
                      <a:pt x="259999" y="405234"/>
                      <a:pt x="270345" y="402649"/>
                    </a:cubicBezTo>
                    <a:cubicBezTo>
                      <a:pt x="318197" y="389720"/>
                      <a:pt x="359582" y="359985"/>
                      <a:pt x="384154" y="316029"/>
                    </a:cubicBezTo>
                    <a:cubicBezTo>
                      <a:pt x="408727" y="273365"/>
                      <a:pt x="415194" y="222944"/>
                      <a:pt x="402261" y="176402"/>
                    </a:cubicBezTo>
                    <a:cubicBezTo>
                      <a:pt x="389328" y="128567"/>
                      <a:pt x="359582" y="88489"/>
                      <a:pt x="316903" y="63925"/>
                    </a:cubicBezTo>
                    <a:cubicBezTo>
                      <a:pt x="228960" y="12212"/>
                      <a:pt x="115151" y="43240"/>
                      <a:pt x="64713" y="131153"/>
                    </a:cubicBezTo>
                    <a:cubicBezTo>
                      <a:pt x="40141" y="173816"/>
                      <a:pt x="33674" y="224237"/>
                      <a:pt x="46607" y="270779"/>
                    </a:cubicBezTo>
                    <a:cubicBezTo>
                      <a:pt x="59540" y="318614"/>
                      <a:pt x="89285" y="358692"/>
                      <a:pt x="131964" y="383256"/>
                    </a:cubicBezTo>
                    <a:cubicBezTo>
                      <a:pt x="144896" y="391013"/>
                      <a:pt x="159123" y="397477"/>
                      <a:pt x="174642" y="401356"/>
                    </a:cubicBezTo>
                    <a:cubicBezTo>
                      <a:pt x="184989" y="403942"/>
                      <a:pt x="191455" y="415577"/>
                      <a:pt x="187575" y="425920"/>
                    </a:cubicBezTo>
                    <a:cubicBezTo>
                      <a:pt x="184989" y="436262"/>
                      <a:pt x="173349" y="442727"/>
                      <a:pt x="163003" y="438848"/>
                    </a:cubicBezTo>
                    <a:cubicBezTo>
                      <a:pt x="144896" y="433677"/>
                      <a:pt x="128084" y="425920"/>
                      <a:pt x="111271" y="416870"/>
                    </a:cubicBezTo>
                    <a:cubicBezTo>
                      <a:pt x="59540" y="387135"/>
                      <a:pt x="22034" y="338007"/>
                      <a:pt x="7808" y="281122"/>
                    </a:cubicBezTo>
                    <a:cubicBezTo>
                      <a:pt x="-7711" y="222944"/>
                      <a:pt x="48" y="163474"/>
                      <a:pt x="29794" y="111760"/>
                    </a:cubicBezTo>
                    <a:cubicBezTo>
                      <a:pt x="91872" y="4455"/>
                      <a:pt x="228960" y="-31745"/>
                      <a:pt x="335010" y="30311"/>
                    </a:cubicBezTo>
                    <a:cubicBezTo>
                      <a:pt x="386741" y="60047"/>
                      <a:pt x="424247" y="109175"/>
                      <a:pt x="438473" y="166059"/>
                    </a:cubicBezTo>
                    <a:cubicBezTo>
                      <a:pt x="453992" y="224237"/>
                      <a:pt x="446232" y="283708"/>
                      <a:pt x="416487" y="335421"/>
                    </a:cubicBezTo>
                    <a:cubicBezTo>
                      <a:pt x="386741" y="387135"/>
                      <a:pt x="337596" y="424627"/>
                      <a:pt x="278105" y="440141"/>
                    </a:cubicBezTo>
                    <a:cubicBezTo>
                      <a:pt x="278105" y="438848"/>
                      <a:pt x="276812" y="440141"/>
                      <a:pt x="275519" y="440141"/>
                    </a:cubicBezTo>
                    <a:close/>
                  </a:path>
                </a:pathLst>
              </a:custGeom>
              <a:solidFill>
                <a:srgbClr val="F99F27"/>
              </a:solidFill>
              <a:ln w="12931" cap="flat">
                <a:noFill/>
                <a:prstDash val="solid"/>
                <a:miter/>
              </a:ln>
            </p:spPr>
            <p:txBody>
              <a:bodyPr rtlCol="0" anchor="ctr"/>
              <a:lstStyle/>
              <a:p>
                <a:endParaRPr lang="en-US"/>
              </a:p>
            </p:txBody>
          </p:sp>
          <p:sp>
            <p:nvSpPr>
              <p:cNvPr id="24" name="Freeform 58">
                <a:extLst>
                  <a:ext uri="{FF2B5EF4-FFF2-40B4-BE49-F238E27FC236}">
                    <a16:creationId xmlns:a16="http://schemas.microsoft.com/office/drawing/2014/main" id="{949BCC9D-1ED8-D778-8123-329542035E1D}"/>
                  </a:ext>
                </a:extLst>
              </p:cNvPr>
              <p:cNvSpPr/>
              <p:nvPr/>
            </p:nvSpPr>
            <p:spPr>
              <a:xfrm>
                <a:off x="9245200" y="2800133"/>
                <a:ext cx="280068" cy="273794"/>
              </a:xfrm>
              <a:custGeom>
                <a:avLst/>
                <a:gdLst>
                  <a:gd name="connsiteX0" fmla="*/ 182066 w 280068"/>
                  <a:gd name="connsiteY0" fmla="*/ 273794 h 273794"/>
                  <a:gd name="connsiteX1" fmla="*/ 163960 w 280068"/>
                  <a:gd name="connsiteY1" fmla="*/ 260866 h 273794"/>
                  <a:gd name="connsiteX2" fmla="*/ 175599 w 280068"/>
                  <a:gd name="connsiteY2" fmla="*/ 236302 h 273794"/>
                  <a:gd name="connsiteX3" fmla="*/ 227331 w 280068"/>
                  <a:gd name="connsiteY3" fmla="*/ 192345 h 273794"/>
                  <a:gd name="connsiteX4" fmla="*/ 191119 w 280068"/>
                  <a:gd name="connsiteY4" fmla="*/ 54012 h 273794"/>
                  <a:gd name="connsiteX5" fmla="*/ 52737 w 280068"/>
                  <a:gd name="connsiteY5" fmla="*/ 90211 h 273794"/>
                  <a:gd name="connsiteX6" fmla="*/ 88949 w 280068"/>
                  <a:gd name="connsiteY6" fmla="*/ 228545 h 273794"/>
                  <a:gd name="connsiteX7" fmla="*/ 95415 w 280068"/>
                  <a:gd name="connsiteY7" fmla="*/ 254402 h 273794"/>
                  <a:gd name="connsiteX8" fmla="*/ 69550 w 280068"/>
                  <a:gd name="connsiteY8" fmla="*/ 260866 h 273794"/>
                  <a:gd name="connsiteX9" fmla="*/ 19112 w 280068"/>
                  <a:gd name="connsiteY9" fmla="*/ 69526 h 273794"/>
                  <a:gd name="connsiteX10" fmla="*/ 210518 w 280068"/>
                  <a:gd name="connsiteY10" fmla="*/ 19105 h 273794"/>
                  <a:gd name="connsiteX11" fmla="*/ 260957 w 280068"/>
                  <a:gd name="connsiteY11" fmla="*/ 210445 h 273794"/>
                  <a:gd name="connsiteX12" fmla="*/ 189826 w 280068"/>
                  <a:gd name="connsiteY12" fmla="*/ 271209 h 273794"/>
                  <a:gd name="connsiteX13" fmla="*/ 182066 w 280068"/>
                  <a:gd name="connsiteY13" fmla="*/ 273794 h 2737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80068" h="273794">
                    <a:moveTo>
                      <a:pt x="182066" y="273794"/>
                    </a:moveTo>
                    <a:cubicBezTo>
                      <a:pt x="174306" y="273794"/>
                      <a:pt x="166546" y="268623"/>
                      <a:pt x="163960" y="260866"/>
                    </a:cubicBezTo>
                    <a:cubicBezTo>
                      <a:pt x="160080" y="250523"/>
                      <a:pt x="165253" y="240180"/>
                      <a:pt x="175599" y="236302"/>
                    </a:cubicBezTo>
                    <a:cubicBezTo>
                      <a:pt x="197585" y="228545"/>
                      <a:pt x="215692" y="213031"/>
                      <a:pt x="227331" y="192345"/>
                    </a:cubicBezTo>
                    <a:cubicBezTo>
                      <a:pt x="255783" y="144510"/>
                      <a:pt x="238971" y="82454"/>
                      <a:pt x="191119" y="54012"/>
                    </a:cubicBezTo>
                    <a:cubicBezTo>
                      <a:pt x="143267" y="25569"/>
                      <a:pt x="81189" y="42376"/>
                      <a:pt x="52737" y="90211"/>
                    </a:cubicBezTo>
                    <a:cubicBezTo>
                      <a:pt x="24285" y="138046"/>
                      <a:pt x="41098" y="200103"/>
                      <a:pt x="88949" y="228545"/>
                    </a:cubicBezTo>
                    <a:cubicBezTo>
                      <a:pt x="98002" y="233716"/>
                      <a:pt x="101882" y="245352"/>
                      <a:pt x="95415" y="254402"/>
                    </a:cubicBezTo>
                    <a:cubicBezTo>
                      <a:pt x="90243" y="263452"/>
                      <a:pt x="78603" y="267330"/>
                      <a:pt x="69550" y="260866"/>
                    </a:cubicBezTo>
                    <a:cubicBezTo>
                      <a:pt x="2299" y="222081"/>
                      <a:pt x="-19687" y="136753"/>
                      <a:pt x="19112" y="69526"/>
                    </a:cubicBezTo>
                    <a:cubicBezTo>
                      <a:pt x="57910" y="2298"/>
                      <a:pt x="143267" y="-19680"/>
                      <a:pt x="210518" y="19105"/>
                    </a:cubicBezTo>
                    <a:cubicBezTo>
                      <a:pt x="277769" y="57890"/>
                      <a:pt x="299755" y="143218"/>
                      <a:pt x="260957" y="210445"/>
                    </a:cubicBezTo>
                    <a:cubicBezTo>
                      <a:pt x="245437" y="237595"/>
                      <a:pt x="219571" y="259573"/>
                      <a:pt x="189826" y="271209"/>
                    </a:cubicBezTo>
                    <a:cubicBezTo>
                      <a:pt x="185945" y="272501"/>
                      <a:pt x="183359" y="273794"/>
                      <a:pt x="182066" y="273794"/>
                    </a:cubicBezTo>
                    <a:close/>
                  </a:path>
                </a:pathLst>
              </a:custGeom>
              <a:solidFill>
                <a:srgbClr val="F99F27"/>
              </a:solidFill>
              <a:ln w="12931" cap="flat">
                <a:noFill/>
                <a:prstDash val="solid"/>
                <a:miter/>
              </a:ln>
            </p:spPr>
            <p:txBody>
              <a:bodyPr rtlCol="0" anchor="ctr"/>
              <a:lstStyle/>
              <a:p>
                <a:endParaRPr lang="en-US"/>
              </a:p>
            </p:txBody>
          </p:sp>
        </p:grpSp>
        <p:grpSp>
          <p:nvGrpSpPr>
            <p:cNvPr id="15" name="Graphic 4">
              <a:extLst>
                <a:ext uri="{FF2B5EF4-FFF2-40B4-BE49-F238E27FC236}">
                  <a16:creationId xmlns:a16="http://schemas.microsoft.com/office/drawing/2014/main" id="{97F63CCD-5A5F-FCE3-1D9C-18A620AB98A5}"/>
                </a:ext>
              </a:extLst>
            </p:cNvPr>
            <p:cNvGrpSpPr/>
            <p:nvPr/>
          </p:nvGrpSpPr>
          <p:grpSpPr>
            <a:xfrm>
              <a:off x="9129274" y="2893887"/>
              <a:ext cx="717139" cy="1211724"/>
              <a:chOff x="9129274" y="2893887"/>
              <a:chExt cx="717139" cy="1211724"/>
            </a:xfrm>
            <a:grpFill/>
          </p:grpSpPr>
          <p:sp>
            <p:nvSpPr>
              <p:cNvPr id="16" name="Freeform 50">
                <a:extLst>
                  <a:ext uri="{FF2B5EF4-FFF2-40B4-BE49-F238E27FC236}">
                    <a16:creationId xmlns:a16="http://schemas.microsoft.com/office/drawing/2014/main" id="{C47D61E7-9651-20C4-11BF-0E9F901FDF57}"/>
                  </a:ext>
                </a:extLst>
              </p:cNvPr>
              <p:cNvSpPr/>
              <p:nvPr/>
            </p:nvSpPr>
            <p:spPr>
              <a:xfrm>
                <a:off x="9129274" y="3281518"/>
                <a:ext cx="222449" cy="606896"/>
              </a:xfrm>
              <a:custGeom>
                <a:avLst/>
                <a:gdLst>
                  <a:gd name="connsiteX0" fmla="*/ 200995 w 222449"/>
                  <a:gd name="connsiteY0" fmla="*/ 606896 h 606896"/>
                  <a:gd name="connsiteX1" fmla="*/ 193235 w 222449"/>
                  <a:gd name="connsiteY1" fmla="*/ 605603 h 606896"/>
                  <a:gd name="connsiteX2" fmla="*/ 173836 w 222449"/>
                  <a:gd name="connsiteY2" fmla="*/ 593968 h 606896"/>
                  <a:gd name="connsiteX3" fmla="*/ 169956 w 222449"/>
                  <a:gd name="connsiteY3" fmla="*/ 591382 h 606896"/>
                  <a:gd name="connsiteX4" fmla="*/ 107878 w 222449"/>
                  <a:gd name="connsiteY4" fmla="*/ 531912 h 606896"/>
                  <a:gd name="connsiteX5" fmla="*/ 62613 w 222449"/>
                  <a:gd name="connsiteY5" fmla="*/ 465977 h 606896"/>
                  <a:gd name="connsiteX6" fmla="*/ 8296 w 222449"/>
                  <a:gd name="connsiteY6" fmla="*/ 326350 h 606896"/>
                  <a:gd name="connsiteX7" fmla="*/ 4415 w 222449"/>
                  <a:gd name="connsiteY7" fmla="*/ 306958 h 606896"/>
                  <a:gd name="connsiteX8" fmla="*/ 3122 w 222449"/>
                  <a:gd name="connsiteY8" fmla="*/ 303079 h 606896"/>
                  <a:gd name="connsiteX9" fmla="*/ 1829 w 222449"/>
                  <a:gd name="connsiteY9" fmla="*/ 295322 h 606896"/>
                  <a:gd name="connsiteX10" fmla="*/ 536 w 222449"/>
                  <a:gd name="connsiteY10" fmla="*/ 279808 h 606896"/>
                  <a:gd name="connsiteX11" fmla="*/ 1829 w 222449"/>
                  <a:gd name="connsiteY11" fmla="*/ 243609 h 606896"/>
                  <a:gd name="connsiteX12" fmla="*/ 1829 w 222449"/>
                  <a:gd name="connsiteY12" fmla="*/ 238437 h 606896"/>
                  <a:gd name="connsiteX13" fmla="*/ 7002 w 222449"/>
                  <a:gd name="connsiteY13" fmla="*/ 197067 h 606896"/>
                  <a:gd name="connsiteX14" fmla="*/ 9589 w 222449"/>
                  <a:gd name="connsiteY14" fmla="*/ 175088 h 606896"/>
                  <a:gd name="connsiteX15" fmla="*/ 13468 w 222449"/>
                  <a:gd name="connsiteY15" fmla="*/ 66490 h 606896"/>
                  <a:gd name="connsiteX16" fmla="*/ 13468 w 222449"/>
                  <a:gd name="connsiteY16" fmla="*/ 65197 h 606896"/>
                  <a:gd name="connsiteX17" fmla="*/ 63907 w 222449"/>
                  <a:gd name="connsiteY17" fmla="*/ 555 h 606896"/>
                  <a:gd name="connsiteX18" fmla="*/ 125984 w 222449"/>
                  <a:gd name="connsiteY18" fmla="*/ 39341 h 606896"/>
                  <a:gd name="connsiteX19" fmla="*/ 153143 w 222449"/>
                  <a:gd name="connsiteY19" fmla="*/ 177674 h 606896"/>
                  <a:gd name="connsiteX20" fmla="*/ 155730 w 222449"/>
                  <a:gd name="connsiteY20" fmla="*/ 200945 h 606896"/>
                  <a:gd name="connsiteX21" fmla="*/ 159610 w 222449"/>
                  <a:gd name="connsiteY21" fmla="*/ 238437 h 606896"/>
                  <a:gd name="connsiteX22" fmla="*/ 191942 w 222449"/>
                  <a:gd name="connsiteY22" fmla="*/ 314715 h 606896"/>
                  <a:gd name="connsiteX23" fmla="*/ 193235 w 222449"/>
                  <a:gd name="connsiteY23" fmla="*/ 341864 h 606896"/>
                  <a:gd name="connsiteX24" fmla="*/ 166076 w 222449"/>
                  <a:gd name="connsiteY24" fmla="*/ 343157 h 606896"/>
                  <a:gd name="connsiteX25" fmla="*/ 120811 w 222449"/>
                  <a:gd name="connsiteY25" fmla="*/ 243609 h 606896"/>
                  <a:gd name="connsiteX26" fmla="*/ 116931 w 222449"/>
                  <a:gd name="connsiteY26" fmla="*/ 204824 h 606896"/>
                  <a:gd name="connsiteX27" fmla="*/ 114345 w 222449"/>
                  <a:gd name="connsiteY27" fmla="*/ 181553 h 606896"/>
                  <a:gd name="connsiteX28" fmla="*/ 89773 w 222449"/>
                  <a:gd name="connsiteY28" fmla="*/ 52269 h 606896"/>
                  <a:gd name="connsiteX29" fmla="*/ 69080 w 222449"/>
                  <a:gd name="connsiteY29" fmla="*/ 39341 h 606896"/>
                  <a:gd name="connsiteX30" fmla="*/ 52267 w 222449"/>
                  <a:gd name="connsiteY30" fmla="*/ 61319 h 606896"/>
                  <a:gd name="connsiteX31" fmla="*/ 52267 w 222449"/>
                  <a:gd name="connsiteY31" fmla="*/ 62611 h 606896"/>
                  <a:gd name="connsiteX32" fmla="*/ 48387 w 222449"/>
                  <a:gd name="connsiteY32" fmla="*/ 180260 h 606896"/>
                  <a:gd name="connsiteX33" fmla="*/ 45801 w 222449"/>
                  <a:gd name="connsiteY33" fmla="*/ 202238 h 606896"/>
                  <a:gd name="connsiteX34" fmla="*/ 40628 w 222449"/>
                  <a:gd name="connsiteY34" fmla="*/ 242316 h 606896"/>
                  <a:gd name="connsiteX35" fmla="*/ 40628 w 222449"/>
                  <a:gd name="connsiteY35" fmla="*/ 246195 h 606896"/>
                  <a:gd name="connsiteX36" fmla="*/ 39334 w 222449"/>
                  <a:gd name="connsiteY36" fmla="*/ 277223 h 606896"/>
                  <a:gd name="connsiteX37" fmla="*/ 40628 w 222449"/>
                  <a:gd name="connsiteY37" fmla="*/ 288858 h 606896"/>
                  <a:gd name="connsiteX38" fmla="*/ 41921 w 222449"/>
                  <a:gd name="connsiteY38" fmla="*/ 296615 h 606896"/>
                  <a:gd name="connsiteX39" fmla="*/ 43214 w 222449"/>
                  <a:gd name="connsiteY39" fmla="*/ 300494 h 606896"/>
                  <a:gd name="connsiteX40" fmla="*/ 47094 w 222449"/>
                  <a:gd name="connsiteY40" fmla="*/ 317301 h 606896"/>
                  <a:gd name="connsiteX41" fmla="*/ 97532 w 222449"/>
                  <a:gd name="connsiteY41" fmla="*/ 446584 h 606896"/>
                  <a:gd name="connsiteX42" fmla="*/ 138917 w 222449"/>
                  <a:gd name="connsiteY42" fmla="*/ 507348 h 606896"/>
                  <a:gd name="connsiteX43" fmla="*/ 194528 w 222449"/>
                  <a:gd name="connsiteY43" fmla="*/ 561647 h 606896"/>
                  <a:gd name="connsiteX44" fmla="*/ 198408 w 222449"/>
                  <a:gd name="connsiteY44" fmla="*/ 564233 h 606896"/>
                  <a:gd name="connsiteX45" fmla="*/ 211341 w 222449"/>
                  <a:gd name="connsiteY45" fmla="*/ 571990 h 606896"/>
                  <a:gd name="connsiteX46" fmla="*/ 220394 w 222449"/>
                  <a:gd name="connsiteY46" fmla="*/ 597846 h 606896"/>
                  <a:gd name="connsiteX47" fmla="*/ 200995 w 222449"/>
                  <a:gd name="connsiteY47" fmla="*/ 606896 h 6068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222449" h="606896">
                    <a:moveTo>
                      <a:pt x="200995" y="606896"/>
                    </a:moveTo>
                    <a:cubicBezTo>
                      <a:pt x="198408" y="606896"/>
                      <a:pt x="195822" y="606896"/>
                      <a:pt x="193235" y="605603"/>
                    </a:cubicBezTo>
                    <a:cubicBezTo>
                      <a:pt x="186769" y="601725"/>
                      <a:pt x="180303" y="597846"/>
                      <a:pt x="173836" y="593968"/>
                    </a:cubicBezTo>
                    <a:lnTo>
                      <a:pt x="169956" y="591382"/>
                    </a:lnTo>
                    <a:cubicBezTo>
                      <a:pt x="147970" y="574575"/>
                      <a:pt x="125984" y="553890"/>
                      <a:pt x="107878" y="531912"/>
                    </a:cubicBezTo>
                    <a:cubicBezTo>
                      <a:pt x="91066" y="511226"/>
                      <a:pt x="75546" y="489248"/>
                      <a:pt x="62613" y="465977"/>
                    </a:cubicBezTo>
                    <a:cubicBezTo>
                      <a:pt x="38041" y="422020"/>
                      <a:pt x="21229" y="376771"/>
                      <a:pt x="8296" y="326350"/>
                    </a:cubicBezTo>
                    <a:cubicBezTo>
                      <a:pt x="7002" y="319886"/>
                      <a:pt x="5709" y="313422"/>
                      <a:pt x="4415" y="306958"/>
                    </a:cubicBezTo>
                    <a:lnTo>
                      <a:pt x="3122" y="303079"/>
                    </a:lnTo>
                    <a:cubicBezTo>
                      <a:pt x="3122" y="300494"/>
                      <a:pt x="1829" y="297908"/>
                      <a:pt x="1829" y="295322"/>
                    </a:cubicBezTo>
                    <a:cubicBezTo>
                      <a:pt x="536" y="288858"/>
                      <a:pt x="536" y="283687"/>
                      <a:pt x="536" y="279808"/>
                    </a:cubicBezTo>
                    <a:cubicBezTo>
                      <a:pt x="-757" y="264294"/>
                      <a:pt x="536" y="253951"/>
                      <a:pt x="1829" y="243609"/>
                    </a:cubicBezTo>
                    <a:lnTo>
                      <a:pt x="1829" y="238437"/>
                    </a:lnTo>
                    <a:cubicBezTo>
                      <a:pt x="3122" y="222923"/>
                      <a:pt x="4415" y="209995"/>
                      <a:pt x="7002" y="197067"/>
                    </a:cubicBezTo>
                    <a:cubicBezTo>
                      <a:pt x="8296" y="189310"/>
                      <a:pt x="8296" y="182845"/>
                      <a:pt x="9589" y="175088"/>
                    </a:cubicBezTo>
                    <a:cubicBezTo>
                      <a:pt x="14762" y="132425"/>
                      <a:pt x="17348" y="97518"/>
                      <a:pt x="13468" y="66490"/>
                    </a:cubicBezTo>
                    <a:lnTo>
                      <a:pt x="13468" y="65197"/>
                    </a:lnTo>
                    <a:cubicBezTo>
                      <a:pt x="9589" y="32876"/>
                      <a:pt x="32868" y="4434"/>
                      <a:pt x="63907" y="555"/>
                    </a:cubicBezTo>
                    <a:cubicBezTo>
                      <a:pt x="91066" y="-3323"/>
                      <a:pt x="116931" y="13484"/>
                      <a:pt x="125984" y="39341"/>
                    </a:cubicBezTo>
                    <a:cubicBezTo>
                      <a:pt x="142797" y="85883"/>
                      <a:pt x="147970" y="131132"/>
                      <a:pt x="153143" y="177674"/>
                    </a:cubicBezTo>
                    <a:cubicBezTo>
                      <a:pt x="154437" y="185431"/>
                      <a:pt x="154437" y="193188"/>
                      <a:pt x="155730" y="200945"/>
                    </a:cubicBezTo>
                    <a:cubicBezTo>
                      <a:pt x="157024" y="213874"/>
                      <a:pt x="158317" y="226802"/>
                      <a:pt x="159610" y="238437"/>
                    </a:cubicBezTo>
                    <a:cubicBezTo>
                      <a:pt x="166076" y="284980"/>
                      <a:pt x="185475" y="306958"/>
                      <a:pt x="191942" y="314715"/>
                    </a:cubicBezTo>
                    <a:cubicBezTo>
                      <a:pt x="199702" y="322472"/>
                      <a:pt x="199702" y="334107"/>
                      <a:pt x="193235" y="341864"/>
                    </a:cubicBezTo>
                    <a:cubicBezTo>
                      <a:pt x="185475" y="349622"/>
                      <a:pt x="173836" y="349622"/>
                      <a:pt x="166076" y="343157"/>
                    </a:cubicBezTo>
                    <a:cubicBezTo>
                      <a:pt x="153143" y="330229"/>
                      <a:pt x="129864" y="301786"/>
                      <a:pt x="120811" y="243609"/>
                    </a:cubicBezTo>
                    <a:cubicBezTo>
                      <a:pt x="119518" y="230680"/>
                      <a:pt x="118225" y="217752"/>
                      <a:pt x="116931" y="204824"/>
                    </a:cubicBezTo>
                    <a:cubicBezTo>
                      <a:pt x="115638" y="197067"/>
                      <a:pt x="115638" y="189310"/>
                      <a:pt x="114345" y="181553"/>
                    </a:cubicBezTo>
                    <a:cubicBezTo>
                      <a:pt x="109172" y="136303"/>
                      <a:pt x="103998" y="94932"/>
                      <a:pt x="89773" y="52269"/>
                    </a:cubicBezTo>
                    <a:cubicBezTo>
                      <a:pt x="87186" y="43219"/>
                      <a:pt x="78133" y="38048"/>
                      <a:pt x="69080" y="39341"/>
                    </a:cubicBezTo>
                    <a:cubicBezTo>
                      <a:pt x="58733" y="40633"/>
                      <a:pt x="50974" y="50976"/>
                      <a:pt x="52267" y="61319"/>
                    </a:cubicBezTo>
                    <a:lnTo>
                      <a:pt x="52267" y="62611"/>
                    </a:lnTo>
                    <a:cubicBezTo>
                      <a:pt x="56147" y="97518"/>
                      <a:pt x="53561" y="135010"/>
                      <a:pt x="48387" y="180260"/>
                    </a:cubicBezTo>
                    <a:cubicBezTo>
                      <a:pt x="47094" y="188017"/>
                      <a:pt x="47094" y="194481"/>
                      <a:pt x="45801" y="202238"/>
                    </a:cubicBezTo>
                    <a:cubicBezTo>
                      <a:pt x="44508" y="215166"/>
                      <a:pt x="41921" y="228095"/>
                      <a:pt x="40628" y="242316"/>
                    </a:cubicBezTo>
                    <a:lnTo>
                      <a:pt x="40628" y="246195"/>
                    </a:lnTo>
                    <a:cubicBezTo>
                      <a:pt x="39334" y="256537"/>
                      <a:pt x="39334" y="265587"/>
                      <a:pt x="39334" y="277223"/>
                    </a:cubicBezTo>
                    <a:cubicBezTo>
                      <a:pt x="39334" y="279808"/>
                      <a:pt x="40628" y="284980"/>
                      <a:pt x="40628" y="288858"/>
                    </a:cubicBezTo>
                    <a:cubicBezTo>
                      <a:pt x="40628" y="292737"/>
                      <a:pt x="41921" y="294030"/>
                      <a:pt x="41921" y="296615"/>
                    </a:cubicBezTo>
                    <a:lnTo>
                      <a:pt x="43214" y="300494"/>
                    </a:lnTo>
                    <a:cubicBezTo>
                      <a:pt x="44508" y="305665"/>
                      <a:pt x="45801" y="312129"/>
                      <a:pt x="47094" y="317301"/>
                    </a:cubicBezTo>
                    <a:cubicBezTo>
                      <a:pt x="58733" y="363843"/>
                      <a:pt x="75546" y="406506"/>
                      <a:pt x="97532" y="446584"/>
                    </a:cubicBezTo>
                    <a:cubicBezTo>
                      <a:pt x="109172" y="468563"/>
                      <a:pt x="123398" y="487955"/>
                      <a:pt x="138917" y="507348"/>
                    </a:cubicBezTo>
                    <a:cubicBezTo>
                      <a:pt x="155730" y="526740"/>
                      <a:pt x="175129" y="544840"/>
                      <a:pt x="194528" y="561647"/>
                    </a:cubicBezTo>
                    <a:lnTo>
                      <a:pt x="198408" y="564233"/>
                    </a:lnTo>
                    <a:cubicBezTo>
                      <a:pt x="202289" y="566818"/>
                      <a:pt x="206168" y="569404"/>
                      <a:pt x="211341" y="571990"/>
                    </a:cubicBezTo>
                    <a:cubicBezTo>
                      <a:pt x="220394" y="577161"/>
                      <a:pt x="225568" y="587504"/>
                      <a:pt x="220394" y="597846"/>
                    </a:cubicBezTo>
                    <a:cubicBezTo>
                      <a:pt x="215222" y="603018"/>
                      <a:pt x="207461" y="606896"/>
                      <a:pt x="200995" y="606896"/>
                    </a:cubicBezTo>
                    <a:close/>
                  </a:path>
                </a:pathLst>
              </a:custGeom>
              <a:grpFill/>
              <a:ln w="12931" cap="flat">
                <a:noFill/>
                <a:prstDash val="solid"/>
                <a:miter/>
              </a:ln>
            </p:spPr>
            <p:txBody>
              <a:bodyPr rtlCol="0" anchor="ctr"/>
              <a:lstStyle/>
              <a:p>
                <a:endParaRPr lang="en-US"/>
              </a:p>
            </p:txBody>
          </p:sp>
          <p:sp>
            <p:nvSpPr>
              <p:cNvPr id="17" name="Freeform 51">
                <a:extLst>
                  <a:ext uri="{FF2B5EF4-FFF2-40B4-BE49-F238E27FC236}">
                    <a16:creationId xmlns:a16="http://schemas.microsoft.com/office/drawing/2014/main" id="{A5F36CF0-0C9A-CEF6-56E7-D4341936EEEE}"/>
                  </a:ext>
                </a:extLst>
              </p:cNvPr>
              <p:cNvSpPr/>
              <p:nvPr/>
            </p:nvSpPr>
            <p:spPr>
              <a:xfrm>
                <a:off x="9683286" y="3335599"/>
                <a:ext cx="163004" cy="201164"/>
              </a:xfrm>
              <a:custGeom>
                <a:avLst/>
                <a:gdLst>
                  <a:gd name="connsiteX0" fmla="*/ 143605 w 163004"/>
                  <a:gd name="connsiteY0" fmla="*/ 201164 h 201164"/>
                  <a:gd name="connsiteX1" fmla="*/ 124206 w 163004"/>
                  <a:gd name="connsiteY1" fmla="*/ 181772 h 201164"/>
                  <a:gd name="connsiteX2" fmla="*/ 82820 w 163004"/>
                  <a:gd name="connsiteY2" fmla="*/ 57659 h 201164"/>
                  <a:gd name="connsiteX3" fmla="*/ 29796 w 163004"/>
                  <a:gd name="connsiteY3" fmla="*/ 44731 h 201164"/>
                  <a:gd name="connsiteX4" fmla="*/ 2636 w 163004"/>
                  <a:gd name="connsiteY4" fmla="*/ 38266 h 201164"/>
                  <a:gd name="connsiteX5" fmla="*/ 9103 w 163004"/>
                  <a:gd name="connsiteY5" fmla="*/ 11117 h 201164"/>
                  <a:gd name="connsiteX6" fmla="*/ 116445 w 163004"/>
                  <a:gd name="connsiteY6" fmla="*/ 36974 h 201164"/>
                  <a:gd name="connsiteX7" fmla="*/ 163004 w 163004"/>
                  <a:gd name="connsiteY7" fmla="*/ 181772 h 201164"/>
                  <a:gd name="connsiteX8" fmla="*/ 143605 w 163004"/>
                  <a:gd name="connsiteY8" fmla="*/ 201164 h 201164"/>
                  <a:gd name="connsiteX9" fmla="*/ 143605 w 163004"/>
                  <a:gd name="connsiteY9" fmla="*/ 201164 h 2011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3004" h="201164">
                    <a:moveTo>
                      <a:pt x="143605" y="201164"/>
                    </a:moveTo>
                    <a:cubicBezTo>
                      <a:pt x="133259" y="201164"/>
                      <a:pt x="124206" y="192114"/>
                      <a:pt x="124206" y="181772"/>
                    </a:cubicBezTo>
                    <a:cubicBezTo>
                      <a:pt x="124206" y="132644"/>
                      <a:pt x="108686" y="99030"/>
                      <a:pt x="82820" y="57659"/>
                    </a:cubicBezTo>
                    <a:cubicBezTo>
                      <a:pt x="71180" y="39559"/>
                      <a:pt x="47901" y="33095"/>
                      <a:pt x="29796" y="44731"/>
                    </a:cubicBezTo>
                    <a:cubicBezTo>
                      <a:pt x="20743" y="49902"/>
                      <a:pt x="9103" y="47316"/>
                      <a:pt x="2636" y="38266"/>
                    </a:cubicBezTo>
                    <a:cubicBezTo>
                      <a:pt x="-2536" y="29217"/>
                      <a:pt x="50" y="17581"/>
                      <a:pt x="9103" y="11117"/>
                    </a:cubicBezTo>
                    <a:cubicBezTo>
                      <a:pt x="45315" y="-10861"/>
                      <a:pt x="93166" y="774"/>
                      <a:pt x="116445" y="36974"/>
                    </a:cubicBezTo>
                    <a:cubicBezTo>
                      <a:pt x="144898" y="83516"/>
                      <a:pt x="163004" y="123594"/>
                      <a:pt x="163004" y="181772"/>
                    </a:cubicBezTo>
                    <a:cubicBezTo>
                      <a:pt x="163004" y="192114"/>
                      <a:pt x="155244" y="201164"/>
                      <a:pt x="143605" y="201164"/>
                    </a:cubicBezTo>
                    <a:cubicBezTo>
                      <a:pt x="143605" y="201164"/>
                      <a:pt x="143605" y="201164"/>
                      <a:pt x="143605" y="201164"/>
                    </a:cubicBezTo>
                    <a:close/>
                  </a:path>
                </a:pathLst>
              </a:custGeom>
              <a:grpFill/>
              <a:ln w="12931" cap="flat">
                <a:noFill/>
                <a:prstDash val="solid"/>
                <a:miter/>
              </a:ln>
            </p:spPr>
            <p:txBody>
              <a:bodyPr rtlCol="0" anchor="ctr"/>
              <a:lstStyle/>
              <a:p>
                <a:endParaRPr lang="en-US"/>
              </a:p>
            </p:txBody>
          </p:sp>
          <p:sp>
            <p:nvSpPr>
              <p:cNvPr id="18" name="Freeform 52">
                <a:extLst>
                  <a:ext uri="{FF2B5EF4-FFF2-40B4-BE49-F238E27FC236}">
                    <a16:creationId xmlns:a16="http://schemas.microsoft.com/office/drawing/2014/main" id="{002BBCC0-D263-7112-CBC8-BA7ACA2C5F70}"/>
                  </a:ext>
                </a:extLst>
              </p:cNvPr>
              <p:cNvSpPr/>
              <p:nvPr/>
            </p:nvSpPr>
            <p:spPr>
              <a:xfrm>
                <a:off x="9546086" y="3281250"/>
                <a:ext cx="205957" cy="241291"/>
              </a:xfrm>
              <a:custGeom>
                <a:avLst/>
                <a:gdLst>
                  <a:gd name="connsiteX0" fmla="*/ 187688 w 205957"/>
                  <a:gd name="connsiteY0" fmla="*/ 241292 h 241291"/>
                  <a:gd name="connsiteX1" fmla="*/ 168289 w 205957"/>
                  <a:gd name="connsiteY1" fmla="*/ 224485 h 241291"/>
                  <a:gd name="connsiteX2" fmla="*/ 135957 w 205957"/>
                  <a:gd name="connsiteY2" fmla="*/ 132693 h 241291"/>
                  <a:gd name="connsiteX3" fmla="*/ 108798 w 205957"/>
                  <a:gd name="connsiteY3" fmla="*/ 69344 h 241291"/>
                  <a:gd name="connsiteX4" fmla="*/ 75172 w 205957"/>
                  <a:gd name="connsiteY4" fmla="*/ 39609 h 241291"/>
                  <a:gd name="connsiteX5" fmla="*/ 35081 w 205957"/>
                  <a:gd name="connsiteY5" fmla="*/ 61587 h 241291"/>
                  <a:gd name="connsiteX6" fmla="*/ 7921 w 205957"/>
                  <a:gd name="connsiteY6" fmla="*/ 65466 h 241291"/>
                  <a:gd name="connsiteX7" fmla="*/ 4041 w 205957"/>
                  <a:gd name="connsiteY7" fmla="*/ 38316 h 241291"/>
                  <a:gd name="connsiteX8" fmla="*/ 81639 w 205957"/>
                  <a:gd name="connsiteY8" fmla="*/ 824 h 241291"/>
                  <a:gd name="connsiteX9" fmla="*/ 146303 w 205957"/>
                  <a:gd name="connsiteY9" fmla="*/ 56416 h 241291"/>
                  <a:gd name="connsiteX10" fmla="*/ 170876 w 205957"/>
                  <a:gd name="connsiteY10" fmla="*/ 115887 h 241291"/>
                  <a:gd name="connsiteX11" fmla="*/ 205794 w 205957"/>
                  <a:gd name="connsiteY11" fmla="*/ 218021 h 241291"/>
                  <a:gd name="connsiteX12" fmla="*/ 188981 w 205957"/>
                  <a:gd name="connsiteY12" fmla="*/ 239999 h 241291"/>
                  <a:gd name="connsiteX13" fmla="*/ 187688 w 205957"/>
                  <a:gd name="connsiteY13" fmla="*/ 241292 h 241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05957" h="241291">
                    <a:moveTo>
                      <a:pt x="187688" y="241292"/>
                    </a:moveTo>
                    <a:cubicBezTo>
                      <a:pt x="178635" y="241292"/>
                      <a:pt x="169582" y="234828"/>
                      <a:pt x="168289" y="224485"/>
                    </a:cubicBezTo>
                    <a:cubicBezTo>
                      <a:pt x="163115" y="189578"/>
                      <a:pt x="148890" y="161136"/>
                      <a:pt x="135957" y="132693"/>
                    </a:cubicBezTo>
                    <a:cubicBezTo>
                      <a:pt x="126904" y="113301"/>
                      <a:pt x="116557" y="92615"/>
                      <a:pt x="108798" y="69344"/>
                    </a:cubicBezTo>
                    <a:cubicBezTo>
                      <a:pt x="104918" y="59002"/>
                      <a:pt x="91985" y="42195"/>
                      <a:pt x="75172" y="39609"/>
                    </a:cubicBezTo>
                    <a:cubicBezTo>
                      <a:pt x="62239" y="37023"/>
                      <a:pt x="48013" y="44780"/>
                      <a:pt x="35081" y="61587"/>
                    </a:cubicBezTo>
                    <a:cubicBezTo>
                      <a:pt x="28614" y="70637"/>
                      <a:pt x="16974" y="71930"/>
                      <a:pt x="7921" y="65466"/>
                    </a:cubicBezTo>
                    <a:cubicBezTo>
                      <a:pt x="-1131" y="59002"/>
                      <a:pt x="-2425" y="47366"/>
                      <a:pt x="4041" y="38316"/>
                    </a:cubicBezTo>
                    <a:cubicBezTo>
                      <a:pt x="32494" y="-469"/>
                      <a:pt x="64826" y="-1762"/>
                      <a:pt x="81639" y="824"/>
                    </a:cubicBezTo>
                    <a:cubicBezTo>
                      <a:pt x="113971" y="5995"/>
                      <a:pt x="138543" y="33145"/>
                      <a:pt x="146303" y="56416"/>
                    </a:cubicBezTo>
                    <a:cubicBezTo>
                      <a:pt x="154063" y="78394"/>
                      <a:pt x="163115" y="97787"/>
                      <a:pt x="170876" y="115887"/>
                    </a:cubicBezTo>
                    <a:cubicBezTo>
                      <a:pt x="185101" y="145622"/>
                      <a:pt x="200621" y="177943"/>
                      <a:pt x="205794" y="218021"/>
                    </a:cubicBezTo>
                    <a:cubicBezTo>
                      <a:pt x="207087" y="228363"/>
                      <a:pt x="200621" y="238706"/>
                      <a:pt x="188981" y="239999"/>
                    </a:cubicBezTo>
                    <a:cubicBezTo>
                      <a:pt x="188981" y="241292"/>
                      <a:pt x="188981" y="241292"/>
                      <a:pt x="187688" y="241292"/>
                    </a:cubicBezTo>
                    <a:close/>
                  </a:path>
                </a:pathLst>
              </a:custGeom>
              <a:grpFill/>
              <a:ln w="12931" cap="flat">
                <a:noFill/>
                <a:prstDash val="solid"/>
                <a:miter/>
              </a:ln>
            </p:spPr>
            <p:txBody>
              <a:bodyPr rtlCol="0" anchor="ctr"/>
              <a:lstStyle/>
              <a:p>
                <a:endParaRPr lang="en-US"/>
              </a:p>
            </p:txBody>
          </p:sp>
          <p:sp>
            <p:nvSpPr>
              <p:cNvPr id="19" name="Freeform 53">
                <a:extLst>
                  <a:ext uri="{FF2B5EF4-FFF2-40B4-BE49-F238E27FC236}">
                    <a16:creationId xmlns:a16="http://schemas.microsoft.com/office/drawing/2014/main" id="{BCD94AD9-16E9-CC34-D3D3-706379846E18}"/>
                  </a:ext>
                </a:extLst>
              </p:cNvPr>
              <p:cNvSpPr/>
              <p:nvPr/>
            </p:nvSpPr>
            <p:spPr>
              <a:xfrm>
                <a:off x="9432178" y="3236028"/>
                <a:ext cx="185859" cy="216700"/>
              </a:xfrm>
              <a:custGeom>
                <a:avLst/>
                <a:gdLst>
                  <a:gd name="connsiteX0" fmla="*/ 165801 w 185859"/>
                  <a:gd name="connsiteY0" fmla="*/ 216700 h 216700"/>
                  <a:gd name="connsiteX1" fmla="*/ 147695 w 185859"/>
                  <a:gd name="connsiteY1" fmla="*/ 202479 h 216700"/>
                  <a:gd name="connsiteX2" fmla="*/ 141228 w 185859"/>
                  <a:gd name="connsiteY2" fmla="*/ 179208 h 216700"/>
                  <a:gd name="connsiteX3" fmla="*/ 139935 w 185859"/>
                  <a:gd name="connsiteY3" fmla="*/ 176622 h 216700"/>
                  <a:gd name="connsiteX4" fmla="*/ 102430 w 185859"/>
                  <a:gd name="connsiteY4" fmla="*/ 64146 h 216700"/>
                  <a:gd name="connsiteX5" fmla="*/ 68805 w 185859"/>
                  <a:gd name="connsiteY5" fmla="*/ 38289 h 216700"/>
                  <a:gd name="connsiteX6" fmla="*/ 33886 w 185859"/>
                  <a:gd name="connsiteY6" fmla="*/ 55096 h 216700"/>
                  <a:gd name="connsiteX7" fmla="*/ 6727 w 185859"/>
                  <a:gd name="connsiteY7" fmla="*/ 57681 h 216700"/>
                  <a:gd name="connsiteX8" fmla="*/ 4140 w 185859"/>
                  <a:gd name="connsiteY8" fmla="*/ 30532 h 216700"/>
                  <a:gd name="connsiteX9" fmla="*/ 75271 w 185859"/>
                  <a:gd name="connsiteY9" fmla="*/ 797 h 216700"/>
                  <a:gd name="connsiteX10" fmla="*/ 138642 w 185859"/>
                  <a:gd name="connsiteY10" fmla="*/ 49924 h 216700"/>
                  <a:gd name="connsiteX11" fmla="*/ 177441 w 185859"/>
                  <a:gd name="connsiteY11" fmla="*/ 166280 h 216700"/>
                  <a:gd name="connsiteX12" fmla="*/ 178734 w 185859"/>
                  <a:gd name="connsiteY12" fmla="*/ 168866 h 216700"/>
                  <a:gd name="connsiteX13" fmla="*/ 185200 w 185859"/>
                  <a:gd name="connsiteY13" fmla="*/ 192136 h 216700"/>
                  <a:gd name="connsiteX14" fmla="*/ 172268 w 185859"/>
                  <a:gd name="connsiteY14" fmla="*/ 216700 h 216700"/>
                  <a:gd name="connsiteX15" fmla="*/ 165801 w 185859"/>
                  <a:gd name="connsiteY15" fmla="*/ 216700 h 216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85859" h="216700">
                    <a:moveTo>
                      <a:pt x="165801" y="216700"/>
                    </a:moveTo>
                    <a:cubicBezTo>
                      <a:pt x="158042" y="216700"/>
                      <a:pt x="150282" y="211529"/>
                      <a:pt x="147695" y="202479"/>
                    </a:cubicBezTo>
                    <a:cubicBezTo>
                      <a:pt x="145109" y="194722"/>
                      <a:pt x="142522" y="186965"/>
                      <a:pt x="141228" y="179208"/>
                    </a:cubicBezTo>
                    <a:lnTo>
                      <a:pt x="139935" y="176622"/>
                    </a:lnTo>
                    <a:cubicBezTo>
                      <a:pt x="129589" y="141716"/>
                      <a:pt x="123123" y="114566"/>
                      <a:pt x="102430" y="64146"/>
                    </a:cubicBezTo>
                    <a:cubicBezTo>
                      <a:pt x="98550" y="53803"/>
                      <a:pt x="84324" y="40875"/>
                      <a:pt x="68805" y="38289"/>
                    </a:cubicBezTo>
                    <a:cubicBezTo>
                      <a:pt x="55872" y="35703"/>
                      <a:pt x="44232" y="42167"/>
                      <a:pt x="33886" y="55096"/>
                    </a:cubicBezTo>
                    <a:cubicBezTo>
                      <a:pt x="27419" y="62853"/>
                      <a:pt x="14487" y="64146"/>
                      <a:pt x="6727" y="57681"/>
                    </a:cubicBezTo>
                    <a:cubicBezTo>
                      <a:pt x="-1033" y="51217"/>
                      <a:pt x="-2326" y="38289"/>
                      <a:pt x="4140" y="30532"/>
                    </a:cubicBezTo>
                    <a:cubicBezTo>
                      <a:pt x="23540" y="7261"/>
                      <a:pt x="49405" y="-3082"/>
                      <a:pt x="75271" y="797"/>
                    </a:cubicBezTo>
                    <a:cubicBezTo>
                      <a:pt x="102430" y="4675"/>
                      <a:pt x="128296" y="25360"/>
                      <a:pt x="138642" y="49924"/>
                    </a:cubicBezTo>
                    <a:cubicBezTo>
                      <a:pt x="159335" y="102931"/>
                      <a:pt x="167094" y="130080"/>
                      <a:pt x="177441" y="166280"/>
                    </a:cubicBezTo>
                    <a:lnTo>
                      <a:pt x="178734" y="168866"/>
                    </a:lnTo>
                    <a:cubicBezTo>
                      <a:pt x="181321" y="175330"/>
                      <a:pt x="182614" y="183087"/>
                      <a:pt x="185200" y="192136"/>
                    </a:cubicBezTo>
                    <a:cubicBezTo>
                      <a:pt x="187787" y="202479"/>
                      <a:pt x="182614" y="212822"/>
                      <a:pt x="172268" y="216700"/>
                    </a:cubicBezTo>
                    <a:cubicBezTo>
                      <a:pt x="168388" y="215408"/>
                      <a:pt x="167094" y="216700"/>
                      <a:pt x="165801" y="216700"/>
                    </a:cubicBezTo>
                    <a:close/>
                  </a:path>
                </a:pathLst>
              </a:custGeom>
              <a:grpFill/>
              <a:ln w="12931" cap="flat">
                <a:noFill/>
                <a:prstDash val="solid"/>
                <a:miter/>
              </a:ln>
            </p:spPr>
            <p:txBody>
              <a:bodyPr rtlCol="0" anchor="ctr"/>
              <a:lstStyle/>
              <a:p>
                <a:endParaRPr lang="en-US"/>
              </a:p>
            </p:txBody>
          </p:sp>
          <p:sp>
            <p:nvSpPr>
              <p:cNvPr id="20" name="Freeform 54">
                <a:extLst>
                  <a:ext uri="{FF2B5EF4-FFF2-40B4-BE49-F238E27FC236}">
                    <a16:creationId xmlns:a16="http://schemas.microsoft.com/office/drawing/2014/main" id="{8CB427A8-D4B5-527E-93BE-FE77EA139B81}"/>
                  </a:ext>
                </a:extLst>
              </p:cNvPr>
              <p:cNvSpPr/>
              <p:nvPr/>
            </p:nvSpPr>
            <p:spPr>
              <a:xfrm>
                <a:off x="9312890" y="3851649"/>
                <a:ext cx="85195" cy="252669"/>
              </a:xfrm>
              <a:custGeom>
                <a:avLst/>
                <a:gdLst>
                  <a:gd name="connsiteX0" fmla="*/ 65230 w 85195"/>
                  <a:gd name="connsiteY0" fmla="*/ 252669 h 252669"/>
                  <a:gd name="connsiteX1" fmla="*/ 45831 w 85195"/>
                  <a:gd name="connsiteY1" fmla="*/ 237155 h 252669"/>
                  <a:gd name="connsiteX2" fmla="*/ 566 w 85195"/>
                  <a:gd name="connsiteY2" fmla="*/ 23837 h 252669"/>
                  <a:gd name="connsiteX3" fmla="*/ 16086 w 85195"/>
                  <a:gd name="connsiteY3" fmla="*/ 566 h 252669"/>
                  <a:gd name="connsiteX4" fmla="*/ 39365 w 85195"/>
                  <a:gd name="connsiteY4" fmla="*/ 16080 h 252669"/>
                  <a:gd name="connsiteX5" fmla="*/ 84630 w 85195"/>
                  <a:gd name="connsiteY5" fmla="*/ 229398 h 252669"/>
                  <a:gd name="connsiteX6" fmla="*/ 69110 w 85195"/>
                  <a:gd name="connsiteY6" fmla="*/ 252669 h 252669"/>
                  <a:gd name="connsiteX7" fmla="*/ 65230 w 85195"/>
                  <a:gd name="connsiteY7" fmla="*/ 252669 h 2526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5195" h="252669">
                    <a:moveTo>
                      <a:pt x="65230" y="252669"/>
                    </a:moveTo>
                    <a:cubicBezTo>
                      <a:pt x="56177" y="252669"/>
                      <a:pt x="48418" y="246205"/>
                      <a:pt x="45831" y="237155"/>
                    </a:cubicBezTo>
                    <a:lnTo>
                      <a:pt x="566" y="23837"/>
                    </a:lnTo>
                    <a:cubicBezTo>
                      <a:pt x="-2021" y="13494"/>
                      <a:pt x="4446" y="3152"/>
                      <a:pt x="16086" y="566"/>
                    </a:cubicBezTo>
                    <a:cubicBezTo>
                      <a:pt x="26432" y="-2020"/>
                      <a:pt x="36778" y="4444"/>
                      <a:pt x="39365" y="16080"/>
                    </a:cubicBezTo>
                    <a:lnTo>
                      <a:pt x="84630" y="229398"/>
                    </a:lnTo>
                    <a:cubicBezTo>
                      <a:pt x="87217" y="239741"/>
                      <a:pt x="80750" y="250084"/>
                      <a:pt x="69110" y="252669"/>
                    </a:cubicBezTo>
                    <a:cubicBezTo>
                      <a:pt x="67817" y="252669"/>
                      <a:pt x="66523" y="252669"/>
                      <a:pt x="65230" y="252669"/>
                    </a:cubicBezTo>
                    <a:close/>
                  </a:path>
                </a:pathLst>
              </a:custGeom>
              <a:grpFill/>
              <a:ln w="12931" cap="flat">
                <a:noFill/>
                <a:prstDash val="solid"/>
                <a:miter/>
              </a:ln>
            </p:spPr>
            <p:txBody>
              <a:bodyPr rtlCol="0" anchor="ctr"/>
              <a:lstStyle/>
              <a:p>
                <a:endParaRPr lang="en-US"/>
              </a:p>
            </p:txBody>
          </p:sp>
          <p:sp>
            <p:nvSpPr>
              <p:cNvPr id="21" name="Freeform 55">
                <a:extLst>
                  <a:ext uri="{FF2B5EF4-FFF2-40B4-BE49-F238E27FC236}">
                    <a16:creationId xmlns:a16="http://schemas.microsoft.com/office/drawing/2014/main" id="{EB263F61-2EC6-7200-704C-6C18BA7F87EF}"/>
                  </a:ext>
                </a:extLst>
              </p:cNvPr>
              <p:cNvSpPr/>
              <p:nvPr/>
            </p:nvSpPr>
            <p:spPr>
              <a:xfrm>
                <a:off x="9682801" y="3503025"/>
                <a:ext cx="163613" cy="602585"/>
              </a:xfrm>
              <a:custGeom>
                <a:avLst/>
                <a:gdLst>
                  <a:gd name="connsiteX0" fmla="*/ 62614 w 163613"/>
                  <a:gd name="connsiteY0" fmla="*/ 601293 h 602585"/>
                  <a:gd name="connsiteX1" fmla="*/ 43215 w 163613"/>
                  <a:gd name="connsiteY1" fmla="*/ 585779 h 602585"/>
                  <a:gd name="connsiteX2" fmla="*/ 536 w 163613"/>
                  <a:gd name="connsiteY2" fmla="*/ 340140 h 602585"/>
                  <a:gd name="connsiteX3" fmla="*/ 1829 w 163613"/>
                  <a:gd name="connsiteY3" fmla="*/ 328504 h 602585"/>
                  <a:gd name="connsiteX4" fmla="*/ 5709 w 163613"/>
                  <a:gd name="connsiteY4" fmla="*/ 319454 h 602585"/>
                  <a:gd name="connsiteX5" fmla="*/ 124691 w 163613"/>
                  <a:gd name="connsiteY5" fmla="*/ 18223 h 602585"/>
                  <a:gd name="connsiteX6" fmla="*/ 145384 w 163613"/>
                  <a:gd name="connsiteY6" fmla="*/ 123 h 602585"/>
                  <a:gd name="connsiteX7" fmla="*/ 163490 w 163613"/>
                  <a:gd name="connsiteY7" fmla="*/ 20809 h 602585"/>
                  <a:gd name="connsiteX8" fmla="*/ 40628 w 163613"/>
                  <a:gd name="connsiteY8" fmla="*/ 336261 h 602585"/>
                  <a:gd name="connsiteX9" fmla="*/ 39334 w 163613"/>
                  <a:gd name="connsiteY9" fmla="*/ 340140 h 602585"/>
                  <a:gd name="connsiteX10" fmla="*/ 80719 w 163613"/>
                  <a:gd name="connsiteY10" fmla="*/ 580608 h 602585"/>
                  <a:gd name="connsiteX11" fmla="*/ 65200 w 163613"/>
                  <a:gd name="connsiteY11" fmla="*/ 602586 h 602585"/>
                  <a:gd name="connsiteX12" fmla="*/ 62614 w 163613"/>
                  <a:gd name="connsiteY12" fmla="*/ 601293 h 6025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63613" h="602585">
                    <a:moveTo>
                      <a:pt x="62614" y="601293"/>
                    </a:moveTo>
                    <a:cubicBezTo>
                      <a:pt x="53561" y="601293"/>
                      <a:pt x="45801" y="594829"/>
                      <a:pt x="43215" y="585779"/>
                    </a:cubicBezTo>
                    <a:lnTo>
                      <a:pt x="536" y="340140"/>
                    </a:lnTo>
                    <a:cubicBezTo>
                      <a:pt x="-757" y="336261"/>
                      <a:pt x="536" y="332383"/>
                      <a:pt x="1829" y="328504"/>
                    </a:cubicBezTo>
                    <a:lnTo>
                      <a:pt x="5709" y="319454"/>
                    </a:lnTo>
                    <a:cubicBezTo>
                      <a:pt x="57440" y="208270"/>
                      <a:pt x="120812" y="71230"/>
                      <a:pt x="124691" y="18223"/>
                    </a:cubicBezTo>
                    <a:cubicBezTo>
                      <a:pt x="125984" y="7881"/>
                      <a:pt x="135038" y="-1169"/>
                      <a:pt x="145384" y="123"/>
                    </a:cubicBezTo>
                    <a:cubicBezTo>
                      <a:pt x="155730" y="1416"/>
                      <a:pt x="164783" y="10466"/>
                      <a:pt x="163490" y="20809"/>
                    </a:cubicBezTo>
                    <a:cubicBezTo>
                      <a:pt x="159610" y="81572"/>
                      <a:pt x="96239" y="216027"/>
                      <a:pt x="40628" y="336261"/>
                    </a:cubicBezTo>
                    <a:lnTo>
                      <a:pt x="39334" y="340140"/>
                    </a:lnTo>
                    <a:lnTo>
                      <a:pt x="80719" y="580608"/>
                    </a:lnTo>
                    <a:cubicBezTo>
                      <a:pt x="82013" y="590950"/>
                      <a:pt x="75547" y="601293"/>
                      <a:pt x="65200" y="602586"/>
                    </a:cubicBezTo>
                    <a:cubicBezTo>
                      <a:pt x="65200" y="601293"/>
                      <a:pt x="63907" y="601293"/>
                      <a:pt x="62614" y="601293"/>
                    </a:cubicBezTo>
                    <a:close/>
                  </a:path>
                </a:pathLst>
              </a:custGeom>
              <a:grpFill/>
              <a:ln w="12931" cap="flat">
                <a:noFill/>
                <a:prstDash val="solid"/>
                <a:miter/>
              </a:ln>
            </p:spPr>
            <p:txBody>
              <a:bodyPr rtlCol="0" anchor="ctr"/>
              <a:lstStyle/>
              <a:p>
                <a:endParaRPr lang="en-US"/>
              </a:p>
            </p:txBody>
          </p:sp>
          <p:sp>
            <p:nvSpPr>
              <p:cNvPr id="22" name="Freeform 56">
                <a:extLst>
                  <a:ext uri="{FF2B5EF4-FFF2-40B4-BE49-F238E27FC236}">
                    <a16:creationId xmlns:a16="http://schemas.microsoft.com/office/drawing/2014/main" id="{D095FE9A-50E0-373F-3862-4ECB2BA7A52E}"/>
                  </a:ext>
                </a:extLst>
              </p:cNvPr>
              <p:cNvSpPr/>
              <p:nvPr/>
            </p:nvSpPr>
            <p:spPr>
              <a:xfrm>
                <a:off x="9285004" y="2893887"/>
                <a:ext cx="193992" cy="790259"/>
              </a:xfrm>
              <a:custGeom>
                <a:avLst/>
                <a:gdLst>
                  <a:gd name="connsiteX0" fmla="*/ 19399 w 193992"/>
                  <a:gd name="connsiteY0" fmla="*/ 790259 h 790259"/>
                  <a:gd name="connsiteX1" fmla="*/ 0 w 193992"/>
                  <a:gd name="connsiteY1" fmla="*/ 770867 h 790259"/>
                  <a:gd name="connsiteX2" fmla="*/ 11640 w 193992"/>
                  <a:gd name="connsiteY2" fmla="*/ 620898 h 790259"/>
                  <a:gd name="connsiteX3" fmla="*/ 20693 w 193992"/>
                  <a:gd name="connsiteY3" fmla="*/ 543327 h 790259"/>
                  <a:gd name="connsiteX4" fmla="*/ 25866 w 193992"/>
                  <a:gd name="connsiteY4" fmla="*/ 306738 h 790259"/>
                  <a:gd name="connsiteX5" fmla="*/ 24573 w 193992"/>
                  <a:gd name="connsiteY5" fmla="*/ 267953 h 790259"/>
                  <a:gd name="connsiteX6" fmla="*/ 23279 w 193992"/>
                  <a:gd name="connsiteY6" fmla="*/ 183919 h 790259"/>
                  <a:gd name="connsiteX7" fmla="*/ 38799 w 193992"/>
                  <a:gd name="connsiteY7" fmla="*/ 48171 h 790259"/>
                  <a:gd name="connsiteX8" fmla="*/ 115103 w 193992"/>
                  <a:gd name="connsiteY8" fmla="*/ 1628 h 790259"/>
                  <a:gd name="connsiteX9" fmla="*/ 162955 w 193992"/>
                  <a:gd name="connsiteY9" fmla="*/ 71442 h 790259"/>
                  <a:gd name="connsiteX10" fmla="*/ 161661 w 193992"/>
                  <a:gd name="connsiteY10" fmla="*/ 177454 h 790259"/>
                  <a:gd name="connsiteX11" fmla="*/ 170714 w 193992"/>
                  <a:gd name="connsiteY11" fmla="*/ 256317 h 790259"/>
                  <a:gd name="connsiteX12" fmla="*/ 175887 w 193992"/>
                  <a:gd name="connsiteY12" fmla="*/ 296395 h 790259"/>
                  <a:gd name="connsiteX13" fmla="*/ 187526 w 193992"/>
                  <a:gd name="connsiteY13" fmla="*/ 419215 h 790259"/>
                  <a:gd name="connsiteX14" fmla="*/ 193993 w 193992"/>
                  <a:gd name="connsiteY14" fmla="*/ 543327 h 790259"/>
                  <a:gd name="connsiteX15" fmla="*/ 175887 w 193992"/>
                  <a:gd name="connsiteY15" fmla="*/ 564013 h 790259"/>
                  <a:gd name="connsiteX16" fmla="*/ 155194 w 193992"/>
                  <a:gd name="connsiteY16" fmla="*/ 545913 h 790259"/>
                  <a:gd name="connsiteX17" fmla="*/ 148728 w 193992"/>
                  <a:gd name="connsiteY17" fmla="*/ 423093 h 790259"/>
                  <a:gd name="connsiteX18" fmla="*/ 137089 w 193992"/>
                  <a:gd name="connsiteY18" fmla="*/ 301567 h 790259"/>
                  <a:gd name="connsiteX19" fmla="*/ 131915 w 193992"/>
                  <a:gd name="connsiteY19" fmla="*/ 261489 h 790259"/>
                  <a:gd name="connsiteX20" fmla="*/ 122862 w 193992"/>
                  <a:gd name="connsiteY20" fmla="*/ 181333 h 790259"/>
                  <a:gd name="connsiteX21" fmla="*/ 124156 w 193992"/>
                  <a:gd name="connsiteY21" fmla="*/ 66270 h 790259"/>
                  <a:gd name="connsiteX22" fmla="*/ 106050 w 193992"/>
                  <a:gd name="connsiteY22" fmla="*/ 37828 h 790259"/>
                  <a:gd name="connsiteX23" fmla="*/ 87943 w 193992"/>
                  <a:gd name="connsiteY23" fmla="*/ 40413 h 790259"/>
                  <a:gd name="connsiteX24" fmla="*/ 76304 w 193992"/>
                  <a:gd name="connsiteY24" fmla="*/ 55927 h 790259"/>
                  <a:gd name="connsiteX25" fmla="*/ 62078 w 193992"/>
                  <a:gd name="connsiteY25" fmla="*/ 182626 h 790259"/>
                  <a:gd name="connsiteX26" fmla="*/ 63371 w 193992"/>
                  <a:gd name="connsiteY26" fmla="*/ 265367 h 790259"/>
                  <a:gd name="connsiteX27" fmla="*/ 64664 w 193992"/>
                  <a:gd name="connsiteY27" fmla="*/ 304152 h 790259"/>
                  <a:gd name="connsiteX28" fmla="*/ 59492 w 193992"/>
                  <a:gd name="connsiteY28" fmla="*/ 543327 h 790259"/>
                  <a:gd name="connsiteX29" fmla="*/ 50438 w 193992"/>
                  <a:gd name="connsiteY29" fmla="*/ 624776 h 790259"/>
                  <a:gd name="connsiteX30" fmla="*/ 38799 w 193992"/>
                  <a:gd name="connsiteY30" fmla="*/ 768281 h 790259"/>
                  <a:gd name="connsiteX31" fmla="*/ 19399 w 193992"/>
                  <a:gd name="connsiteY31" fmla="*/ 790259 h 790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93992" h="790259">
                    <a:moveTo>
                      <a:pt x="19399" y="790259"/>
                    </a:moveTo>
                    <a:cubicBezTo>
                      <a:pt x="9053" y="790259"/>
                      <a:pt x="0" y="781209"/>
                      <a:pt x="0" y="770867"/>
                    </a:cubicBezTo>
                    <a:cubicBezTo>
                      <a:pt x="0" y="697175"/>
                      <a:pt x="6466" y="658390"/>
                      <a:pt x="11640" y="620898"/>
                    </a:cubicBezTo>
                    <a:cubicBezTo>
                      <a:pt x="15520" y="597627"/>
                      <a:pt x="18106" y="574355"/>
                      <a:pt x="20693" y="543327"/>
                    </a:cubicBezTo>
                    <a:cubicBezTo>
                      <a:pt x="25866" y="461879"/>
                      <a:pt x="27159" y="384308"/>
                      <a:pt x="25866" y="306738"/>
                    </a:cubicBezTo>
                    <a:cubicBezTo>
                      <a:pt x="25866" y="293810"/>
                      <a:pt x="25866" y="280881"/>
                      <a:pt x="24573" y="267953"/>
                    </a:cubicBezTo>
                    <a:cubicBezTo>
                      <a:pt x="24573" y="240803"/>
                      <a:pt x="23279" y="212361"/>
                      <a:pt x="23279" y="183919"/>
                    </a:cubicBezTo>
                    <a:cubicBezTo>
                      <a:pt x="23279" y="134791"/>
                      <a:pt x="28452" y="89541"/>
                      <a:pt x="38799" y="48171"/>
                    </a:cubicBezTo>
                    <a:cubicBezTo>
                      <a:pt x="46559" y="14557"/>
                      <a:pt x="81477" y="-6129"/>
                      <a:pt x="115103" y="1628"/>
                    </a:cubicBezTo>
                    <a:cubicBezTo>
                      <a:pt x="146141" y="9385"/>
                      <a:pt x="166834" y="39121"/>
                      <a:pt x="162955" y="71442"/>
                    </a:cubicBezTo>
                    <a:cubicBezTo>
                      <a:pt x="157781" y="105055"/>
                      <a:pt x="157781" y="138669"/>
                      <a:pt x="161661" y="177454"/>
                    </a:cubicBezTo>
                    <a:cubicBezTo>
                      <a:pt x="164247" y="203311"/>
                      <a:pt x="166834" y="229168"/>
                      <a:pt x="170714" y="256317"/>
                    </a:cubicBezTo>
                    <a:cubicBezTo>
                      <a:pt x="172007" y="269246"/>
                      <a:pt x="173301" y="283467"/>
                      <a:pt x="175887" y="296395"/>
                    </a:cubicBezTo>
                    <a:cubicBezTo>
                      <a:pt x="181060" y="337766"/>
                      <a:pt x="184940" y="379137"/>
                      <a:pt x="187526" y="419215"/>
                    </a:cubicBezTo>
                    <a:cubicBezTo>
                      <a:pt x="191406" y="461879"/>
                      <a:pt x="192700" y="505835"/>
                      <a:pt x="193993" y="543327"/>
                    </a:cubicBezTo>
                    <a:cubicBezTo>
                      <a:pt x="193993" y="553670"/>
                      <a:pt x="186234" y="562720"/>
                      <a:pt x="175887" y="564013"/>
                    </a:cubicBezTo>
                    <a:cubicBezTo>
                      <a:pt x="165540" y="564013"/>
                      <a:pt x="156488" y="556256"/>
                      <a:pt x="155194" y="545913"/>
                    </a:cubicBezTo>
                    <a:cubicBezTo>
                      <a:pt x="153901" y="508421"/>
                      <a:pt x="151315" y="465757"/>
                      <a:pt x="148728" y="423093"/>
                    </a:cubicBezTo>
                    <a:cubicBezTo>
                      <a:pt x="146141" y="383015"/>
                      <a:pt x="142261" y="341645"/>
                      <a:pt x="137089" y="301567"/>
                    </a:cubicBezTo>
                    <a:cubicBezTo>
                      <a:pt x="135795" y="288638"/>
                      <a:pt x="134502" y="274417"/>
                      <a:pt x="131915" y="261489"/>
                    </a:cubicBezTo>
                    <a:cubicBezTo>
                      <a:pt x="128036" y="234339"/>
                      <a:pt x="125449" y="207190"/>
                      <a:pt x="122862" y="181333"/>
                    </a:cubicBezTo>
                    <a:cubicBezTo>
                      <a:pt x="118982" y="138669"/>
                      <a:pt x="118982" y="102470"/>
                      <a:pt x="124156" y="66270"/>
                    </a:cubicBezTo>
                    <a:cubicBezTo>
                      <a:pt x="125449" y="53342"/>
                      <a:pt x="117690" y="41706"/>
                      <a:pt x="106050" y="37828"/>
                    </a:cubicBezTo>
                    <a:cubicBezTo>
                      <a:pt x="99583" y="36535"/>
                      <a:pt x="93117" y="37828"/>
                      <a:pt x="87943" y="40413"/>
                    </a:cubicBezTo>
                    <a:cubicBezTo>
                      <a:pt x="82771" y="44292"/>
                      <a:pt x="78891" y="49463"/>
                      <a:pt x="76304" y="55927"/>
                    </a:cubicBezTo>
                    <a:cubicBezTo>
                      <a:pt x="67251" y="93420"/>
                      <a:pt x="62078" y="136084"/>
                      <a:pt x="62078" y="182626"/>
                    </a:cubicBezTo>
                    <a:cubicBezTo>
                      <a:pt x="62078" y="211068"/>
                      <a:pt x="62078" y="238218"/>
                      <a:pt x="63371" y="265367"/>
                    </a:cubicBezTo>
                    <a:cubicBezTo>
                      <a:pt x="63371" y="278296"/>
                      <a:pt x="63371" y="291224"/>
                      <a:pt x="64664" y="304152"/>
                    </a:cubicBezTo>
                    <a:cubicBezTo>
                      <a:pt x="65958" y="383015"/>
                      <a:pt x="64664" y="460586"/>
                      <a:pt x="59492" y="543327"/>
                    </a:cubicBezTo>
                    <a:cubicBezTo>
                      <a:pt x="56905" y="576941"/>
                      <a:pt x="54318" y="601505"/>
                      <a:pt x="50438" y="624776"/>
                    </a:cubicBezTo>
                    <a:cubicBezTo>
                      <a:pt x="45265" y="660976"/>
                      <a:pt x="38799" y="698468"/>
                      <a:pt x="38799" y="768281"/>
                    </a:cubicBezTo>
                    <a:cubicBezTo>
                      <a:pt x="38799" y="782502"/>
                      <a:pt x="29745" y="790259"/>
                      <a:pt x="19399" y="790259"/>
                    </a:cubicBezTo>
                    <a:close/>
                  </a:path>
                </a:pathLst>
              </a:custGeom>
              <a:grpFill/>
              <a:ln w="12931" cap="flat">
                <a:noFill/>
                <a:prstDash val="solid"/>
                <a:miter/>
              </a:ln>
            </p:spPr>
            <p:txBody>
              <a:bodyPr rtlCol="0" anchor="ctr"/>
              <a:lstStyle/>
              <a:p>
                <a:endParaRPr lang="en-US"/>
              </a:p>
            </p:txBody>
          </p:sp>
        </p:grpSp>
      </p:grpSp>
      <p:grpSp>
        <p:nvGrpSpPr>
          <p:cNvPr id="25" name="Graphic 4">
            <a:extLst>
              <a:ext uri="{FF2B5EF4-FFF2-40B4-BE49-F238E27FC236}">
                <a16:creationId xmlns:a16="http://schemas.microsoft.com/office/drawing/2014/main" id="{E7F3CF88-2A44-24ED-7679-1857255822EC}"/>
              </a:ext>
            </a:extLst>
          </p:cNvPr>
          <p:cNvGrpSpPr/>
          <p:nvPr/>
        </p:nvGrpSpPr>
        <p:grpSpPr>
          <a:xfrm rot="2983100">
            <a:off x="6423579" y="2612884"/>
            <a:ext cx="403667" cy="780438"/>
            <a:chOff x="9129274" y="2719113"/>
            <a:chExt cx="717139" cy="1386497"/>
          </a:xfrm>
          <a:solidFill>
            <a:srgbClr val="09465E"/>
          </a:solidFill>
        </p:grpSpPr>
        <p:grpSp>
          <p:nvGrpSpPr>
            <p:cNvPr id="26" name="Graphic 4">
              <a:extLst>
                <a:ext uri="{FF2B5EF4-FFF2-40B4-BE49-F238E27FC236}">
                  <a16:creationId xmlns:a16="http://schemas.microsoft.com/office/drawing/2014/main" id="{EC3BFE06-DFBE-16A1-5295-CEED0FFCE4F6}"/>
                </a:ext>
              </a:extLst>
            </p:cNvPr>
            <p:cNvGrpSpPr/>
            <p:nvPr/>
          </p:nvGrpSpPr>
          <p:grpSpPr>
            <a:xfrm>
              <a:off x="9159507" y="2719113"/>
              <a:ext cx="446280" cy="440141"/>
              <a:chOff x="9159507" y="2719113"/>
              <a:chExt cx="446280" cy="440141"/>
            </a:xfrm>
            <a:grpFill/>
          </p:grpSpPr>
          <p:sp>
            <p:nvSpPr>
              <p:cNvPr id="35" name="Freeform 57">
                <a:extLst>
                  <a:ext uri="{FF2B5EF4-FFF2-40B4-BE49-F238E27FC236}">
                    <a16:creationId xmlns:a16="http://schemas.microsoft.com/office/drawing/2014/main" id="{D3B0C654-A42E-105E-F20C-7C76A19967C2}"/>
                  </a:ext>
                </a:extLst>
              </p:cNvPr>
              <p:cNvSpPr/>
              <p:nvPr/>
            </p:nvSpPr>
            <p:spPr>
              <a:xfrm>
                <a:off x="9159507" y="2719113"/>
                <a:ext cx="446280" cy="440141"/>
              </a:xfrm>
              <a:custGeom>
                <a:avLst/>
                <a:gdLst>
                  <a:gd name="connsiteX0" fmla="*/ 275519 w 446280"/>
                  <a:gd name="connsiteY0" fmla="*/ 440141 h 440141"/>
                  <a:gd name="connsiteX1" fmla="*/ 256120 w 446280"/>
                  <a:gd name="connsiteY1" fmla="*/ 425920 h 440141"/>
                  <a:gd name="connsiteX2" fmla="*/ 270345 w 446280"/>
                  <a:gd name="connsiteY2" fmla="*/ 402649 h 440141"/>
                  <a:gd name="connsiteX3" fmla="*/ 384154 w 446280"/>
                  <a:gd name="connsiteY3" fmla="*/ 316029 h 440141"/>
                  <a:gd name="connsiteX4" fmla="*/ 402261 w 446280"/>
                  <a:gd name="connsiteY4" fmla="*/ 176402 h 440141"/>
                  <a:gd name="connsiteX5" fmla="*/ 316903 w 446280"/>
                  <a:gd name="connsiteY5" fmla="*/ 63925 h 440141"/>
                  <a:gd name="connsiteX6" fmla="*/ 64713 w 446280"/>
                  <a:gd name="connsiteY6" fmla="*/ 131153 h 440141"/>
                  <a:gd name="connsiteX7" fmla="*/ 46607 w 446280"/>
                  <a:gd name="connsiteY7" fmla="*/ 270779 h 440141"/>
                  <a:gd name="connsiteX8" fmla="*/ 131964 w 446280"/>
                  <a:gd name="connsiteY8" fmla="*/ 383256 h 440141"/>
                  <a:gd name="connsiteX9" fmla="*/ 174642 w 446280"/>
                  <a:gd name="connsiteY9" fmla="*/ 401356 h 440141"/>
                  <a:gd name="connsiteX10" fmla="*/ 187575 w 446280"/>
                  <a:gd name="connsiteY10" fmla="*/ 425920 h 440141"/>
                  <a:gd name="connsiteX11" fmla="*/ 163003 w 446280"/>
                  <a:gd name="connsiteY11" fmla="*/ 438848 h 440141"/>
                  <a:gd name="connsiteX12" fmla="*/ 111271 w 446280"/>
                  <a:gd name="connsiteY12" fmla="*/ 416870 h 440141"/>
                  <a:gd name="connsiteX13" fmla="*/ 7808 w 446280"/>
                  <a:gd name="connsiteY13" fmla="*/ 281122 h 440141"/>
                  <a:gd name="connsiteX14" fmla="*/ 29794 w 446280"/>
                  <a:gd name="connsiteY14" fmla="*/ 111760 h 440141"/>
                  <a:gd name="connsiteX15" fmla="*/ 335010 w 446280"/>
                  <a:gd name="connsiteY15" fmla="*/ 30311 h 440141"/>
                  <a:gd name="connsiteX16" fmla="*/ 438473 w 446280"/>
                  <a:gd name="connsiteY16" fmla="*/ 166059 h 440141"/>
                  <a:gd name="connsiteX17" fmla="*/ 416487 w 446280"/>
                  <a:gd name="connsiteY17" fmla="*/ 335421 h 440141"/>
                  <a:gd name="connsiteX18" fmla="*/ 278105 w 446280"/>
                  <a:gd name="connsiteY18" fmla="*/ 440141 h 440141"/>
                  <a:gd name="connsiteX19" fmla="*/ 275519 w 446280"/>
                  <a:gd name="connsiteY19" fmla="*/ 440141 h 4401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46280" h="440141">
                    <a:moveTo>
                      <a:pt x="275519" y="440141"/>
                    </a:moveTo>
                    <a:cubicBezTo>
                      <a:pt x="266466" y="440141"/>
                      <a:pt x="258705" y="433677"/>
                      <a:pt x="256120" y="425920"/>
                    </a:cubicBezTo>
                    <a:cubicBezTo>
                      <a:pt x="253533" y="415577"/>
                      <a:pt x="259999" y="405234"/>
                      <a:pt x="270345" y="402649"/>
                    </a:cubicBezTo>
                    <a:cubicBezTo>
                      <a:pt x="318197" y="389720"/>
                      <a:pt x="359582" y="359985"/>
                      <a:pt x="384154" y="316029"/>
                    </a:cubicBezTo>
                    <a:cubicBezTo>
                      <a:pt x="408727" y="273365"/>
                      <a:pt x="415194" y="222944"/>
                      <a:pt x="402261" y="176402"/>
                    </a:cubicBezTo>
                    <a:cubicBezTo>
                      <a:pt x="389328" y="128567"/>
                      <a:pt x="359582" y="88489"/>
                      <a:pt x="316903" y="63925"/>
                    </a:cubicBezTo>
                    <a:cubicBezTo>
                      <a:pt x="228960" y="12212"/>
                      <a:pt x="115151" y="43240"/>
                      <a:pt x="64713" y="131153"/>
                    </a:cubicBezTo>
                    <a:cubicBezTo>
                      <a:pt x="40141" y="173816"/>
                      <a:pt x="33674" y="224237"/>
                      <a:pt x="46607" y="270779"/>
                    </a:cubicBezTo>
                    <a:cubicBezTo>
                      <a:pt x="59540" y="318614"/>
                      <a:pt x="89285" y="358692"/>
                      <a:pt x="131964" y="383256"/>
                    </a:cubicBezTo>
                    <a:cubicBezTo>
                      <a:pt x="144896" y="391013"/>
                      <a:pt x="159123" y="397477"/>
                      <a:pt x="174642" y="401356"/>
                    </a:cubicBezTo>
                    <a:cubicBezTo>
                      <a:pt x="184989" y="403942"/>
                      <a:pt x="191455" y="415577"/>
                      <a:pt x="187575" y="425920"/>
                    </a:cubicBezTo>
                    <a:cubicBezTo>
                      <a:pt x="184989" y="436262"/>
                      <a:pt x="173349" y="442727"/>
                      <a:pt x="163003" y="438848"/>
                    </a:cubicBezTo>
                    <a:cubicBezTo>
                      <a:pt x="144896" y="433677"/>
                      <a:pt x="128084" y="425920"/>
                      <a:pt x="111271" y="416870"/>
                    </a:cubicBezTo>
                    <a:cubicBezTo>
                      <a:pt x="59540" y="387135"/>
                      <a:pt x="22034" y="338007"/>
                      <a:pt x="7808" y="281122"/>
                    </a:cubicBezTo>
                    <a:cubicBezTo>
                      <a:pt x="-7711" y="222944"/>
                      <a:pt x="48" y="163474"/>
                      <a:pt x="29794" y="111760"/>
                    </a:cubicBezTo>
                    <a:cubicBezTo>
                      <a:pt x="91872" y="4455"/>
                      <a:pt x="228960" y="-31745"/>
                      <a:pt x="335010" y="30311"/>
                    </a:cubicBezTo>
                    <a:cubicBezTo>
                      <a:pt x="386741" y="60047"/>
                      <a:pt x="424247" y="109175"/>
                      <a:pt x="438473" y="166059"/>
                    </a:cubicBezTo>
                    <a:cubicBezTo>
                      <a:pt x="453992" y="224237"/>
                      <a:pt x="446232" y="283708"/>
                      <a:pt x="416487" y="335421"/>
                    </a:cubicBezTo>
                    <a:cubicBezTo>
                      <a:pt x="386741" y="387135"/>
                      <a:pt x="337596" y="424627"/>
                      <a:pt x="278105" y="440141"/>
                    </a:cubicBezTo>
                    <a:cubicBezTo>
                      <a:pt x="278105" y="438848"/>
                      <a:pt x="276812" y="440141"/>
                      <a:pt x="275519" y="440141"/>
                    </a:cubicBezTo>
                    <a:close/>
                  </a:path>
                </a:pathLst>
              </a:custGeom>
              <a:solidFill>
                <a:srgbClr val="F99F27"/>
              </a:solidFill>
              <a:ln w="12931" cap="flat">
                <a:noFill/>
                <a:prstDash val="solid"/>
                <a:miter/>
              </a:ln>
            </p:spPr>
            <p:txBody>
              <a:bodyPr rtlCol="0" anchor="ctr"/>
              <a:lstStyle/>
              <a:p>
                <a:endParaRPr lang="en-US"/>
              </a:p>
            </p:txBody>
          </p:sp>
          <p:sp>
            <p:nvSpPr>
              <p:cNvPr id="36" name="Freeform 58">
                <a:extLst>
                  <a:ext uri="{FF2B5EF4-FFF2-40B4-BE49-F238E27FC236}">
                    <a16:creationId xmlns:a16="http://schemas.microsoft.com/office/drawing/2014/main" id="{AD08805D-3556-CC84-7E50-062D72200BC4}"/>
                  </a:ext>
                </a:extLst>
              </p:cNvPr>
              <p:cNvSpPr/>
              <p:nvPr/>
            </p:nvSpPr>
            <p:spPr>
              <a:xfrm>
                <a:off x="9245200" y="2800133"/>
                <a:ext cx="280068" cy="273794"/>
              </a:xfrm>
              <a:custGeom>
                <a:avLst/>
                <a:gdLst>
                  <a:gd name="connsiteX0" fmla="*/ 182066 w 280068"/>
                  <a:gd name="connsiteY0" fmla="*/ 273794 h 273794"/>
                  <a:gd name="connsiteX1" fmla="*/ 163960 w 280068"/>
                  <a:gd name="connsiteY1" fmla="*/ 260866 h 273794"/>
                  <a:gd name="connsiteX2" fmla="*/ 175599 w 280068"/>
                  <a:gd name="connsiteY2" fmla="*/ 236302 h 273794"/>
                  <a:gd name="connsiteX3" fmla="*/ 227331 w 280068"/>
                  <a:gd name="connsiteY3" fmla="*/ 192345 h 273794"/>
                  <a:gd name="connsiteX4" fmla="*/ 191119 w 280068"/>
                  <a:gd name="connsiteY4" fmla="*/ 54012 h 273794"/>
                  <a:gd name="connsiteX5" fmla="*/ 52737 w 280068"/>
                  <a:gd name="connsiteY5" fmla="*/ 90211 h 273794"/>
                  <a:gd name="connsiteX6" fmla="*/ 88949 w 280068"/>
                  <a:gd name="connsiteY6" fmla="*/ 228545 h 273794"/>
                  <a:gd name="connsiteX7" fmla="*/ 95415 w 280068"/>
                  <a:gd name="connsiteY7" fmla="*/ 254402 h 273794"/>
                  <a:gd name="connsiteX8" fmla="*/ 69550 w 280068"/>
                  <a:gd name="connsiteY8" fmla="*/ 260866 h 273794"/>
                  <a:gd name="connsiteX9" fmla="*/ 19112 w 280068"/>
                  <a:gd name="connsiteY9" fmla="*/ 69526 h 273794"/>
                  <a:gd name="connsiteX10" fmla="*/ 210518 w 280068"/>
                  <a:gd name="connsiteY10" fmla="*/ 19105 h 273794"/>
                  <a:gd name="connsiteX11" fmla="*/ 260957 w 280068"/>
                  <a:gd name="connsiteY11" fmla="*/ 210445 h 273794"/>
                  <a:gd name="connsiteX12" fmla="*/ 189826 w 280068"/>
                  <a:gd name="connsiteY12" fmla="*/ 271209 h 273794"/>
                  <a:gd name="connsiteX13" fmla="*/ 182066 w 280068"/>
                  <a:gd name="connsiteY13" fmla="*/ 273794 h 2737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80068" h="273794">
                    <a:moveTo>
                      <a:pt x="182066" y="273794"/>
                    </a:moveTo>
                    <a:cubicBezTo>
                      <a:pt x="174306" y="273794"/>
                      <a:pt x="166546" y="268623"/>
                      <a:pt x="163960" y="260866"/>
                    </a:cubicBezTo>
                    <a:cubicBezTo>
                      <a:pt x="160080" y="250523"/>
                      <a:pt x="165253" y="240180"/>
                      <a:pt x="175599" y="236302"/>
                    </a:cubicBezTo>
                    <a:cubicBezTo>
                      <a:pt x="197585" y="228545"/>
                      <a:pt x="215692" y="213031"/>
                      <a:pt x="227331" y="192345"/>
                    </a:cubicBezTo>
                    <a:cubicBezTo>
                      <a:pt x="255783" y="144510"/>
                      <a:pt x="238971" y="82454"/>
                      <a:pt x="191119" y="54012"/>
                    </a:cubicBezTo>
                    <a:cubicBezTo>
                      <a:pt x="143267" y="25569"/>
                      <a:pt x="81189" y="42376"/>
                      <a:pt x="52737" y="90211"/>
                    </a:cubicBezTo>
                    <a:cubicBezTo>
                      <a:pt x="24285" y="138046"/>
                      <a:pt x="41098" y="200103"/>
                      <a:pt x="88949" y="228545"/>
                    </a:cubicBezTo>
                    <a:cubicBezTo>
                      <a:pt x="98002" y="233716"/>
                      <a:pt x="101882" y="245352"/>
                      <a:pt x="95415" y="254402"/>
                    </a:cubicBezTo>
                    <a:cubicBezTo>
                      <a:pt x="90243" y="263452"/>
                      <a:pt x="78603" y="267330"/>
                      <a:pt x="69550" y="260866"/>
                    </a:cubicBezTo>
                    <a:cubicBezTo>
                      <a:pt x="2299" y="222081"/>
                      <a:pt x="-19687" y="136753"/>
                      <a:pt x="19112" y="69526"/>
                    </a:cubicBezTo>
                    <a:cubicBezTo>
                      <a:pt x="57910" y="2298"/>
                      <a:pt x="143267" y="-19680"/>
                      <a:pt x="210518" y="19105"/>
                    </a:cubicBezTo>
                    <a:cubicBezTo>
                      <a:pt x="277769" y="57890"/>
                      <a:pt x="299755" y="143218"/>
                      <a:pt x="260957" y="210445"/>
                    </a:cubicBezTo>
                    <a:cubicBezTo>
                      <a:pt x="245437" y="237595"/>
                      <a:pt x="219571" y="259573"/>
                      <a:pt x="189826" y="271209"/>
                    </a:cubicBezTo>
                    <a:cubicBezTo>
                      <a:pt x="185945" y="272501"/>
                      <a:pt x="183359" y="273794"/>
                      <a:pt x="182066" y="273794"/>
                    </a:cubicBezTo>
                    <a:close/>
                  </a:path>
                </a:pathLst>
              </a:custGeom>
              <a:solidFill>
                <a:srgbClr val="F99F27"/>
              </a:solidFill>
              <a:ln w="12931" cap="flat">
                <a:noFill/>
                <a:prstDash val="solid"/>
                <a:miter/>
              </a:ln>
            </p:spPr>
            <p:txBody>
              <a:bodyPr rtlCol="0" anchor="ctr"/>
              <a:lstStyle/>
              <a:p>
                <a:endParaRPr lang="en-US"/>
              </a:p>
            </p:txBody>
          </p:sp>
        </p:grpSp>
        <p:grpSp>
          <p:nvGrpSpPr>
            <p:cNvPr id="27" name="Graphic 4">
              <a:extLst>
                <a:ext uri="{FF2B5EF4-FFF2-40B4-BE49-F238E27FC236}">
                  <a16:creationId xmlns:a16="http://schemas.microsoft.com/office/drawing/2014/main" id="{98EC0FF2-CD2E-7572-C245-8455624F7E47}"/>
                </a:ext>
              </a:extLst>
            </p:cNvPr>
            <p:cNvGrpSpPr/>
            <p:nvPr/>
          </p:nvGrpSpPr>
          <p:grpSpPr>
            <a:xfrm>
              <a:off x="9129274" y="2893887"/>
              <a:ext cx="717139" cy="1211724"/>
              <a:chOff x="9129274" y="2893887"/>
              <a:chExt cx="717139" cy="1211724"/>
            </a:xfrm>
            <a:grpFill/>
          </p:grpSpPr>
          <p:sp>
            <p:nvSpPr>
              <p:cNvPr id="28" name="Freeform 50">
                <a:extLst>
                  <a:ext uri="{FF2B5EF4-FFF2-40B4-BE49-F238E27FC236}">
                    <a16:creationId xmlns:a16="http://schemas.microsoft.com/office/drawing/2014/main" id="{F696644A-6DA8-ADA5-CB9A-5748A83F4450}"/>
                  </a:ext>
                </a:extLst>
              </p:cNvPr>
              <p:cNvSpPr/>
              <p:nvPr/>
            </p:nvSpPr>
            <p:spPr>
              <a:xfrm>
                <a:off x="9129274" y="3281518"/>
                <a:ext cx="222449" cy="606896"/>
              </a:xfrm>
              <a:custGeom>
                <a:avLst/>
                <a:gdLst>
                  <a:gd name="connsiteX0" fmla="*/ 200995 w 222449"/>
                  <a:gd name="connsiteY0" fmla="*/ 606896 h 606896"/>
                  <a:gd name="connsiteX1" fmla="*/ 193235 w 222449"/>
                  <a:gd name="connsiteY1" fmla="*/ 605603 h 606896"/>
                  <a:gd name="connsiteX2" fmla="*/ 173836 w 222449"/>
                  <a:gd name="connsiteY2" fmla="*/ 593968 h 606896"/>
                  <a:gd name="connsiteX3" fmla="*/ 169956 w 222449"/>
                  <a:gd name="connsiteY3" fmla="*/ 591382 h 606896"/>
                  <a:gd name="connsiteX4" fmla="*/ 107878 w 222449"/>
                  <a:gd name="connsiteY4" fmla="*/ 531912 h 606896"/>
                  <a:gd name="connsiteX5" fmla="*/ 62613 w 222449"/>
                  <a:gd name="connsiteY5" fmla="*/ 465977 h 606896"/>
                  <a:gd name="connsiteX6" fmla="*/ 8296 w 222449"/>
                  <a:gd name="connsiteY6" fmla="*/ 326350 h 606896"/>
                  <a:gd name="connsiteX7" fmla="*/ 4415 w 222449"/>
                  <a:gd name="connsiteY7" fmla="*/ 306958 h 606896"/>
                  <a:gd name="connsiteX8" fmla="*/ 3122 w 222449"/>
                  <a:gd name="connsiteY8" fmla="*/ 303079 h 606896"/>
                  <a:gd name="connsiteX9" fmla="*/ 1829 w 222449"/>
                  <a:gd name="connsiteY9" fmla="*/ 295322 h 606896"/>
                  <a:gd name="connsiteX10" fmla="*/ 536 w 222449"/>
                  <a:gd name="connsiteY10" fmla="*/ 279808 h 606896"/>
                  <a:gd name="connsiteX11" fmla="*/ 1829 w 222449"/>
                  <a:gd name="connsiteY11" fmla="*/ 243609 h 606896"/>
                  <a:gd name="connsiteX12" fmla="*/ 1829 w 222449"/>
                  <a:gd name="connsiteY12" fmla="*/ 238437 h 606896"/>
                  <a:gd name="connsiteX13" fmla="*/ 7002 w 222449"/>
                  <a:gd name="connsiteY13" fmla="*/ 197067 h 606896"/>
                  <a:gd name="connsiteX14" fmla="*/ 9589 w 222449"/>
                  <a:gd name="connsiteY14" fmla="*/ 175088 h 606896"/>
                  <a:gd name="connsiteX15" fmla="*/ 13468 w 222449"/>
                  <a:gd name="connsiteY15" fmla="*/ 66490 h 606896"/>
                  <a:gd name="connsiteX16" fmla="*/ 13468 w 222449"/>
                  <a:gd name="connsiteY16" fmla="*/ 65197 h 606896"/>
                  <a:gd name="connsiteX17" fmla="*/ 63907 w 222449"/>
                  <a:gd name="connsiteY17" fmla="*/ 555 h 606896"/>
                  <a:gd name="connsiteX18" fmla="*/ 125984 w 222449"/>
                  <a:gd name="connsiteY18" fmla="*/ 39341 h 606896"/>
                  <a:gd name="connsiteX19" fmla="*/ 153143 w 222449"/>
                  <a:gd name="connsiteY19" fmla="*/ 177674 h 606896"/>
                  <a:gd name="connsiteX20" fmla="*/ 155730 w 222449"/>
                  <a:gd name="connsiteY20" fmla="*/ 200945 h 606896"/>
                  <a:gd name="connsiteX21" fmla="*/ 159610 w 222449"/>
                  <a:gd name="connsiteY21" fmla="*/ 238437 h 606896"/>
                  <a:gd name="connsiteX22" fmla="*/ 191942 w 222449"/>
                  <a:gd name="connsiteY22" fmla="*/ 314715 h 606896"/>
                  <a:gd name="connsiteX23" fmla="*/ 193235 w 222449"/>
                  <a:gd name="connsiteY23" fmla="*/ 341864 h 606896"/>
                  <a:gd name="connsiteX24" fmla="*/ 166076 w 222449"/>
                  <a:gd name="connsiteY24" fmla="*/ 343157 h 606896"/>
                  <a:gd name="connsiteX25" fmla="*/ 120811 w 222449"/>
                  <a:gd name="connsiteY25" fmla="*/ 243609 h 606896"/>
                  <a:gd name="connsiteX26" fmla="*/ 116931 w 222449"/>
                  <a:gd name="connsiteY26" fmla="*/ 204824 h 606896"/>
                  <a:gd name="connsiteX27" fmla="*/ 114345 w 222449"/>
                  <a:gd name="connsiteY27" fmla="*/ 181553 h 606896"/>
                  <a:gd name="connsiteX28" fmla="*/ 89773 w 222449"/>
                  <a:gd name="connsiteY28" fmla="*/ 52269 h 606896"/>
                  <a:gd name="connsiteX29" fmla="*/ 69080 w 222449"/>
                  <a:gd name="connsiteY29" fmla="*/ 39341 h 606896"/>
                  <a:gd name="connsiteX30" fmla="*/ 52267 w 222449"/>
                  <a:gd name="connsiteY30" fmla="*/ 61319 h 606896"/>
                  <a:gd name="connsiteX31" fmla="*/ 52267 w 222449"/>
                  <a:gd name="connsiteY31" fmla="*/ 62611 h 606896"/>
                  <a:gd name="connsiteX32" fmla="*/ 48387 w 222449"/>
                  <a:gd name="connsiteY32" fmla="*/ 180260 h 606896"/>
                  <a:gd name="connsiteX33" fmla="*/ 45801 w 222449"/>
                  <a:gd name="connsiteY33" fmla="*/ 202238 h 606896"/>
                  <a:gd name="connsiteX34" fmla="*/ 40628 w 222449"/>
                  <a:gd name="connsiteY34" fmla="*/ 242316 h 606896"/>
                  <a:gd name="connsiteX35" fmla="*/ 40628 w 222449"/>
                  <a:gd name="connsiteY35" fmla="*/ 246195 h 606896"/>
                  <a:gd name="connsiteX36" fmla="*/ 39334 w 222449"/>
                  <a:gd name="connsiteY36" fmla="*/ 277223 h 606896"/>
                  <a:gd name="connsiteX37" fmla="*/ 40628 w 222449"/>
                  <a:gd name="connsiteY37" fmla="*/ 288858 h 606896"/>
                  <a:gd name="connsiteX38" fmla="*/ 41921 w 222449"/>
                  <a:gd name="connsiteY38" fmla="*/ 296615 h 606896"/>
                  <a:gd name="connsiteX39" fmla="*/ 43214 w 222449"/>
                  <a:gd name="connsiteY39" fmla="*/ 300494 h 606896"/>
                  <a:gd name="connsiteX40" fmla="*/ 47094 w 222449"/>
                  <a:gd name="connsiteY40" fmla="*/ 317301 h 606896"/>
                  <a:gd name="connsiteX41" fmla="*/ 97532 w 222449"/>
                  <a:gd name="connsiteY41" fmla="*/ 446584 h 606896"/>
                  <a:gd name="connsiteX42" fmla="*/ 138917 w 222449"/>
                  <a:gd name="connsiteY42" fmla="*/ 507348 h 606896"/>
                  <a:gd name="connsiteX43" fmla="*/ 194528 w 222449"/>
                  <a:gd name="connsiteY43" fmla="*/ 561647 h 606896"/>
                  <a:gd name="connsiteX44" fmla="*/ 198408 w 222449"/>
                  <a:gd name="connsiteY44" fmla="*/ 564233 h 606896"/>
                  <a:gd name="connsiteX45" fmla="*/ 211341 w 222449"/>
                  <a:gd name="connsiteY45" fmla="*/ 571990 h 606896"/>
                  <a:gd name="connsiteX46" fmla="*/ 220394 w 222449"/>
                  <a:gd name="connsiteY46" fmla="*/ 597846 h 606896"/>
                  <a:gd name="connsiteX47" fmla="*/ 200995 w 222449"/>
                  <a:gd name="connsiteY47" fmla="*/ 606896 h 6068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222449" h="606896">
                    <a:moveTo>
                      <a:pt x="200995" y="606896"/>
                    </a:moveTo>
                    <a:cubicBezTo>
                      <a:pt x="198408" y="606896"/>
                      <a:pt x="195822" y="606896"/>
                      <a:pt x="193235" y="605603"/>
                    </a:cubicBezTo>
                    <a:cubicBezTo>
                      <a:pt x="186769" y="601725"/>
                      <a:pt x="180303" y="597846"/>
                      <a:pt x="173836" y="593968"/>
                    </a:cubicBezTo>
                    <a:lnTo>
                      <a:pt x="169956" y="591382"/>
                    </a:lnTo>
                    <a:cubicBezTo>
                      <a:pt x="147970" y="574575"/>
                      <a:pt x="125984" y="553890"/>
                      <a:pt x="107878" y="531912"/>
                    </a:cubicBezTo>
                    <a:cubicBezTo>
                      <a:pt x="91066" y="511226"/>
                      <a:pt x="75546" y="489248"/>
                      <a:pt x="62613" y="465977"/>
                    </a:cubicBezTo>
                    <a:cubicBezTo>
                      <a:pt x="38041" y="422020"/>
                      <a:pt x="21229" y="376771"/>
                      <a:pt x="8296" y="326350"/>
                    </a:cubicBezTo>
                    <a:cubicBezTo>
                      <a:pt x="7002" y="319886"/>
                      <a:pt x="5709" y="313422"/>
                      <a:pt x="4415" y="306958"/>
                    </a:cubicBezTo>
                    <a:lnTo>
                      <a:pt x="3122" y="303079"/>
                    </a:lnTo>
                    <a:cubicBezTo>
                      <a:pt x="3122" y="300494"/>
                      <a:pt x="1829" y="297908"/>
                      <a:pt x="1829" y="295322"/>
                    </a:cubicBezTo>
                    <a:cubicBezTo>
                      <a:pt x="536" y="288858"/>
                      <a:pt x="536" y="283687"/>
                      <a:pt x="536" y="279808"/>
                    </a:cubicBezTo>
                    <a:cubicBezTo>
                      <a:pt x="-757" y="264294"/>
                      <a:pt x="536" y="253951"/>
                      <a:pt x="1829" y="243609"/>
                    </a:cubicBezTo>
                    <a:lnTo>
                      <a:pt x="1829" y="238437"/>
                    </a:lnTo>
                    <a:cubicBezTo>
                      <a:pt x="3122" y="222923"/>
                      <a:pt x="4415" y="209995"/>
                      <a:pt x="7002" y="197067"/>
                    </a:cubicBezTo>
                    <a:cubicBezTo>
                      <a:pt x="8296" y="189310"/>
                      <a:pt x="8296" y="182845"/>
                      <a:pt x="9589" y="175088"/>
                    </a:cubicBezTo>
                    <a:cubicBezTo>
                      <a:pt x="14762" y="132425"/>
                      <a:pt x="17348" y="97518"/>
                      <a:pt x="13468" y="66490"/>
                    </a:cubicBezTo>
                    <a:lnTo>
                      <a:pt x="13468" y="65197"/>
                    </a:lnTo>
                    <a:cubicBezTo>
                      <a:pt x="9589" y="32876"/>
                      <a:pt x="32868" y="4434"/>
                      <a:pt x="63907" y="555"/>
                    </a:cubicBezTo>
                    <a:cubicBezTo>
                      <a:pt x="91066" y="-3323"/>
                      <a:pt x="116931" y="13484"/>
                      <a:pt x="125984" y="39341"/>
                    </a:cubicBezTo>
                    <a:cubicBezTo>
                      <a:pt x="142797" y="85883"/>
                      <a:pt x="147970" y="131132"/>
                      <a:pt x="153143" y="177674"/>
                    </a:cubicBezTo>
                    <a:cubicBezTo>
                      <a:pt x="154437" y="185431"/>
                      <a:pt x="154437" y="193188"/>
                      <a:pt x="155730" y="200945"/>
                    </a:cubicBezTo>
                    <a:cubicBezTo>
                      <a:pt x="157024" y="213874"/>
                      <a:pt x="158317" y="226802"/>
                      <a:pt x="159610" y="238437"/>
                    </a:cubicBezTo>
                    <a:cubicBezTo>
                      <a:pt x="166076" y="284980"/>
                      <a:pt x="185475" y="306958"/>
                      <a:pt x="191942" y="314715"/>
                    </a:cubicBezTo>
                    <a:cubicBezTo>
                      <a:pt x="199702" y="322472"/>
                      <a:pt x="199702" y="334107"/>
                      <a:pt x="193235" y="341864"/>
                    </a:cubicBezTo>
                    <a:cubicBezTo>
                      <a:pt x="185475" y="349622"/>
                      <a:pt x="173836" y="349622"/>
                      <a:pt x="166076" y="343157"/>
                    </a:cubicBezTo>
                    <a:cubicBezTo>
                      <a:pt x="153143" y="330229"/>
                      <a:pt x="129864" y="301786"/>
                      <a:pt x="120811" y="243609"/>
                    </a:cubicBezTo>
                    <a:cubicBezTo>
                      <a:pt x="119518" y="230680"/>
                      <a:pt x="118225" y="217752"/>
                      <a:pt x="116931" y="204824"/>
                    </a:cubicBezTo>
                    <a:cubicBezTo>
                      <a:pt x="115638" y="197067"/>
                      <a:pt x="115638" y="189310"/>
                      <a:pt x="114345" y="181553"/>
                    </a:cubicBezTo>
                    <a:cubicBezTo>
                      <a:pt x="109172" y="136303"/>
                      <a:pt x="103998" y="94932"/>
                      <a:pt x="89773" y="52269"/>
                    </a:cubicBezTo>
                    <a:cubicBezTo>
                      <a:pt x="87186" y="43219"/>
                      <a:pt x="78133" y="38048"/>
                      <a:pt x="69080" y="39341"/>
                    </a:cubicBezTo>
                    <a:cubicBezTo>
                      <a:pt x="58733" y="40633"/>
                      <a:pt x="50974" y="50976"/>
                      <a:pt x="52267" y="61319"/>
                    </a:cubicBezTo>
                    <a:lnTo>
                      <a:pt x="52267" y="62611"/>
                    </a:lnTo>
                    <a:cubicBezTo>
                      <a:pt x="56147" y="97518"/>
                      <a:pt x="53561" y="135010"/>
                      <a:pt x="48387" y="180260"/>
                    </a:cubicBezTo>
                    <a:cubicBezTo>
                      <a:pt x="47094" y="188017"/>
                      <a:pt x="47094" y="194481"/>
                      <a:pt x="45801" y="202238"/>
                    </a:cubicBezTo>
                    <a:cubicBezTo>
                      <a:pt x="44508" y="215166"/>
                      <a:pt x="41921" y="228095"/>
                      <a:pt x="40628" y="242316"/>
                    </a:cubicBezTo>
                    <a:lnTo>
                      <a:pt x="40628" y="246195"/>
                    </a:lnTo>
                    <a:cubicBezTo>
                      <a:pt x="39334" y="256537"/>
                      <a:pt x="39334" y="265587"/>
                      <a:pt x="39334" y="277223"/>
                    </a:cubicBezTo>
                    <a:cubicBezTo>
                      <a:pt x="39334" y="279808"/>
                      <a:pt x="40628" y="284980"/>
                      <a:pt x="40628" y="288858"/>
                    </a:cubicBezTo>
                    <a:cubicBezTo>
                      <a:pt x="40628" y="292737"/>
                      <a:pt x="41921" y="294030"/>
                      <a:pt x="41921" y="296615"/>
                    </a:cubicBezTo>
                    <a:lnTo>
                      <a:pt x="43214" y="300494"/>
                    </a:lnTo>
                    <a:cubicBezTo>
                      <a:pt x="44508" y="305665"/>
                      <a:pt x="45801" y="312129"/>
                      <a:pt x="47094" y="317301"/>
                    </a:cubicBezTo>
                    <a:cubicBezTo>
                      <a:pt x="58733" y="363843"/>
                      <a:pt x="75546" y="406506"/>
                      <a:pt x="97532" y="446584"/>
                    </a:cubicBezTo>
                    <a:cubicBezTo>
                      <a:pt x="109172" y="468563"/>
                      <a:pt x="123398" y="487955"/>
                      <a:pt x="138917" y="507348"/>
                    </a:cubicBezTo>
                    <a:cubicBezTo>
                      <a:pt x="155730" y="526740"/>
                      <a:pt x="175129" y="544840"/>
                      <a:pt x="194528" y="561647"/>
                    </a:cubicBezTo>
                    <a:lnTo>
                      <a:pt x="198408" y="564233"/>
                    </a:lnTo>
                    <a:cubicBezTo>
                      <a:pt x="202289" y="566818"/>
                      <a:pt x="206168" y="569404"/>
                      <a:pt x="211341" y="571990"/>
                    </a:cubicBezTo>
                    <a:cubicBezTo>
                      <a:pt x="220394" y="577161"/>
                      <a:pt x="225568" y="587504"/>
                      <a:pt x="220394" y="597846"/>
                    </a:cubicBezTo>
                    <a:cubicBezTo>
                      <a:pt x="215222" y="603018"/>
                      <a:pt x="207461" y="606896"/>
                      <a:pt x="200995" y="606896"/>
                    </a:cubicBezTo>
                    <a:close/>
                  </a:path>
                </a:pathLst>
              </a:custGeom>
              <a:grpFill/>
              <a:ln w="12931" cap="flat">
                <a:noFill/>
                <a:prstDash val="solid"/>
                <a:miter/>
              </a:ln>
            </p:spPr>
            <p:txBody>
              <a:bodyPr rtlCol="0" anchor="ctr"/>
              <a:lstStyle/>
              <a:p>
                <a:endParaRPr lang="en-US"/>
              </a:p>
            </p:txBody>
          </p:sp>
          <p:sp>
            <p:nvSpPr>
              <p:cNvPr id="29" name="Freeform 51">
                <a:extLst>
                  <a:ext uri="{FF2B5EF4-FFF2-40B4-BE49-F238E27FC236}">
                    <a16:creationId xmlns:a16="http://schemas.microsoft.com/office/drawing/2014/main" id="{061CF104-F174-BCFC-D419-0961600E3478}"/>
                  </a:ext>
                </a:extLst>
              </p:cNvPr>
              <p:cNvSpPr/>
              <p:nvPr/>
            </p:nvSpPr>
            <p:spPr>
              <a:xfrm>
                <a:off x="9683286" y="3335599"/>
                <a:ext cx="163004" cy="201164"/>
              </a:xfrm>
              <a:custGeom>
                <a:avLst/>
                <a:gdLst>
                  <a:gd name="connsiteX0" fmla="*/ 143605 w 163004"/>
                  <a:gd name="connsiteY0" fmla="*/ 201164 h 201164"/>
                  <a:gd name="connsiteX1" fmla="*/ 124206 w 163004"/>
                  <a:gd name="connsiteY1" fmla="*/ 181772 h 201164"/>
                  <a:gd name="connsiteX2" fmla="*/ 82820 w 163004"/>
                  <a:gd name="connsiteY2" fmla="*/ 57659 h 201164"/>
                  <a:gd name="connsiteX3" fmla="*/ 29796 w 163004"/>
                  <a:gd name="connsiteY3" fmla="*/ 44731 h 201164"/>
                  <a:gd name="connsiteX4" fmla="*/ 2636 w 163004"/>
                  <a:gd name="connsiteY4" fmla="*/ 38266 h 201164"/>
                  <a:gd name="connsiteX5" fmla="*/ 9103 w 163004"/>
                  <a:gd name="connsiteY5" fmla="*/ 11117 h 201164"/>
                  <a:gd name="connsiteX6" fmla="*/ 116445 w 163004"/>
                  <a:gd name="connsiteY6" fmla="*/ 36974 h 201164"/>
                  <a:gd name="connsiteX7" fmla="*/ 163004 w 163004"/>
                  <a:gd name="connsiteY7" fmla="*/ 181772 h 201164"/>
                  <a:gd name="connsiteX8" fmla="*/ 143605 w 163004"/>
                  <a:gd name="connsiteY8" fmla="*/ 201164 h 201164"/>
                  <a:gd name="connsiteX9" fmla="*/ 143605 w 163004"/>
                  <a:gd name="connsiteY9" fmla="*/ 201164 h 2011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3004" h="201164">
                    <a:moveTo>
                      <a:pt x="143605" y="201164"/>
                    </a:moveTo>
                    <a:cubicBezTo>
                      <a:pt x="133259" y="201164"/>
                      <a:pt x="124206" y="192114"/>
                      <a:pt x="124206" y="181772"/>
                    </a:cubicBezTo>
                    <a:cubicBezTo>
                      <a:pt x="124206" y="132644"/>
                      <a:pt x="108686" y="99030"/>
                      <a:pt x="82820" y="57659"/>
                    </a:cubicBezTo>
                    <a:cubicBezTo>
                      <a:pt x="71180" y="39559"/>
                      <a:pt x="47901" y="33095"/>
                      <a:pt x="29796" y="44731"/>
                    </a:cubicBezTo>
                    <a:cubicBezTo>
                      <a:pt x="20743" y="49902"/>
                      <a:pt x="9103" y="47316"/>
                      <a:pt x="2636" y="38266"/>
                    </a:cubicBezTo>
                    <a:cubicBezTo>
                      <a:pt x="-2536" y="29217"/>
                      <a:pt x="50" y="17581"/>
                      <a:pt x="9103" y="11117"/>
                    </a:cubicBezTo>
                    <a:cubicBezTo>
                      <a:pt x="45315" y="-10861"/>
                      <a:pt x="93166" y="774"/>
                      <a:pt x="116445" y="36974"/>
                    </a:cubicBezTo>
                    <a:cubicBezTo>
                      <a:pt x="144898" y="83516"/>
                      <a:pt x="163004" y="123594"/>
                      <a:pt x="163004" y="181772"/>
                    </a:cubicBezTo>
                    <a:cubicBezTo>
                      <a:pt x="163004" y="192114"/>
                      <a:pt x="155244" y="201164"/>
                      <a:pt x="143605" y="201164"/>
                    </a:cubicBezTo>
                    <a:cubicBezTo>
                      <a:pt x="143605" y="201164"/>
                      <a:pt x="143605" y="201164"/>
                      <a:pt x="143605" y="201164"/>
                    </a:cubicBezTo>
                    <a:close/>
                  </a:path>
                </a:pathLst>
              </a:custGeom>
              <a:grpFill/>
              <a:ln w="12931" cap="flat">
                <a:noFill/>
                <a:prstDash val="solid"/>
                <a:miter/>
              </a:ln>
            </p:spPr>
            <p:txBody>
              <a:bodyPr rtlCol="0" anchor="ctr"/>
              <a:lstStyle/>
              <a:p>
                <a:endParaRPr lang="en-US"/>
              </a:p>
            </p:txBody>
          </p:sp>
          <p:sp>
            <p:nvSpPr>
              <p:cNvPr id="30" name="Freeform 52">
                <a:extLst>
                  <a:ext uri="{FF2B5EF4-FFF2-40B4-BE49-F238E27FC236}">
                    <a16:creationId xmlns:a16="http://schemas.microsoft.com/office/drawing/2014/main" id="{6DDDA0D1-E231-822C-B0DE-22EC0E31D6C7}"/>
                  </a:ext>
                </a:extLst>
              </p:cNvPr>
              <p:cNvSpPr/>
              <p:nvPr/>
            </p:nvSpPr>
            <p:spPr>
              <a:xfrm>
                <a:off x="9546086" y="3281250"/>
                <a:ext cx="205957" cy="241291"/>
              </a:xfrm>
              <a:custGeom>
                <a:avLst/>
                <a:gdLst>
                  <a:gd name="connsiteX0" fmla="*/ 187688 w 205957"/>
                  <a:gd name="connsiteY0" fmla="*/ 241292 h 241291"/>
                  <a:gd name="connsiteX1" fmla="*/ 168289 w 205957"/>
                  <a:gd name="connsiteY1" fmla="*/ 224485 h 241291"/>
                  <a:gd name="connsiteX2" fmla="*/ 135957 w 205957"/>
                  <a:gd name="connsiteY2" fmla="*/ 132693 h 241291"/>
                  <a:gd name="connsiteX3" fmla="*/ 108798 w 205957"/>
                  <a:gd name="connsiteY3" fmla="*/ 69344 h 241291"/>
                  <a:gd name="connsiteX4" fmla="*/ 75172 w 205957"/>
                  <a:gd name="connsiteY4" fmla="*/ 39609 h 241291"/>
                  <a:gd name="connsiteX5" fmla="*/ 35081 w 205957"/>
                  <a:gd name="connsiteY5" fmla="*/ 61587 h 241291"/>
                  <a:gd name="connsiteX6" fmla="*/ 7921 w 205957"/>
                  <a:gd name="connsiteY6" fmla="*/ 65466 h 241291"/>
                  <a:gd name="connsiteX7" fmla="*/ 4041 w 205957"/>
                  <a:gd name="connsiteY7" fmla="*/ 38316 h 241291"/>
                  <a:gd name="connsiteX8" fmla="*/ 81639 w 205957"/>
                  <a:gd name="connsiteY8" fmla="*/ 824 h 241291"/>
                  <a:gd name="connsiteX9" fmla="*/ 146303 w 205957"/>
                  <a:gd name="connsiteY9" fmla="*/ 56416 h 241291"/>
                  <a:gd name="connsiteX10" fmla="*/ 170876 w 205957"/>
                  <a:gd name="connsiteY10" fmla="*/ 115887 h 241291"/>
                  <a:gd name="connsiteX11" fmla="*/ 205794 w 205957"/>
                  <a:gd name="connsiteY11" fmla="*/ 218021 h 241291"/>
                  <a:gd name="connsiteX12" fmla="*/ 188981 w 205957"/>
                  <a:gd name="connsiteY12" fmla="*/ 239999 h 241291"/>
                  <a:gd name="connsiteX13" fmla="*/ 187688 w 205957"/>
                  <a:gd name="connsiteY13" fmla="*/ 241292 h 241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05957" h="241291">
                    <a:moveTo>
                      <a:pt x="187688" y="241292"/>
                    </a:moveTo>
                    <a:cubicBezTo>
                      <a:pt x="178635" y="241292"/>
                      <a:pt x="169582" y="234828"/>
                      <a:pt x="168289" y="224485"/>
                    </a:cubicBezTo>
                    <a:cubicBezTo>
                      <a:pt x="163115" y="189578"/>
                      <a:pt x="148890" y="161136"/>
                      <a:pt x="135957" y="132693"/>
                    </a:cubicBezTo>
                    <a:cubicBezTo>
                      <a:pt x="126904" y="113301"/>
                      <a:pt x="116557" y="92615"/>
                      <a:pt x="108798" y="69344"/>
                    </a:cubicBezTo>
                    <a:cubicBezTo>
                      <a:pt x="104918" y="59002"/>
                      <a:pt x="91985" y="42195"/>
                      <a:pt x="75172" y="39609"/>
                    </a:cubicBezTo>
                    <a:cubicBezTo>
                      <a:pt x="62239" y="37023"/>
                      <a:pt x="48013" y="44780"/>
                      <a:pt x="35081" y="61587"/>
                    </a:cubicBezTo>
                    <a:cubicBezTo>
                      <a:pt x="28614" y="70637"/>
                      <a:pt x="16974" y="71930"/>
                      <a:pt x="7921" y="65466"/>
                    </a:cubicBezTo>
                    <a:cubicBezTo>
                      <a:pt x="-1131" y="59002"/>
                      <a:pt x="-2425" y="47366"/>
                      <a:pt x="4041" y="38316"/>
                    </a:cubicBezTo>
                    <a:cubicBezTo>
                      <a:pt x="32494" y="-469"/>
                      <a:pt x="64826" y="-1762"/>
                      <a:pt x="81639" y="824"/>
                    </a:cubicBezTo>
                    <a:cubicBezTo>
                      <a:pt x="113971" y="5995"/>
                      <a:pt x="138543" y="33145"/>
                      <a:pt x="146303" y="56416"/>
                    </a:cubicBezTo>
                    <a:cubicBezTo>
                      <a:pt x="154063" y="78394"/>
                      <a:pt x="163115" y="97787"/>
                      <a:pt x="170876" y="115887"/>
                    </a:cubicBezTo>
                    <a:cubicBezTo>
                      <a:pt x="185101" y="145622"/>
                      <a:pt x="200621" y="177943"/>
                      <a:pt x="205794" y="218021"/>
                    </a:cubicBezTo>
                    <a:cubicBezTo>
                      <a:pt x="207087" y="228363"/>
                      <a:pt x="200621" y="238706"/>
                      <a:pt x="188981" y="239999"/>
                    </a:cubicBezTo>
                    <a:cubicBezTo>
                      <a:pt x="188981" y="241292"/>
                      <a:pt x="188981" y="241292"/>
                      <a:pt x="187688" y="241292"/>
                    </a:cubicBezTo>
                    <a:close/>
                  </a:path>
                </a:pathLst>
              </a:custGeom>
              <a:grpFill/>
              <a:ln w="12931" cap="flat">
                <a:noFill/>
                <a:prstDash val="solid"/>
                <a:miter/>
              </a:ln>
            </p:spPr>
            <p:txBody>
              <a:bodyPr rtlCol="0" anchor="ctr"/>
              <a:lstStyle/>
              <a:p>
                <a:endParaRPr lang="en-US"/>
              </a:p>
            </p:txBody>
          </p:sp>
          <p:sp>
            <p:nvSpPr>
              <p:cNvPr id="31" name="Freeform 53">
                <a:extLst>
                  <a:ext uri="{FF2B5EF4-FFF2-40B4-BE49-F238E27FC236}">
                    <a16:creationId xmlns:a16="http://schemas.microsoft.com/office/drawing/2014/main" id="{0C009F1E-D8B8-3056-A0E1-D5778BA7DBDE}"/>
                  </a:ext>
                </a:extLst>
              </p:cNvPr>
              <p:cNvSpPr/>
              <p:nvPr/>
            </p:nvSpPr>
            <p:spPr>
              <a:xfrm>
                <a:off x="9432178" y="3236028"/>
                <a:ext cx="185859" cy="216700"/>
              </a:xfrm>
              <a:custGeom>
                <a:avLst/>
                <a:gdLst>
                  <a:gd name="connsiteX0" fmla="*/ 165801 w 185859"/>
                  <a:gd name="connsiteY0" fmla="*/ 216700 h 216700"/>
                  <a:gd name="connsiteX1" fmla="*/ 147695 w 185859"/>
                  <a:gd name="connsiteY1" fmla="*/ 202479 h 216700"/>
                  <a:gd name="connsiteX2" fmla="*/ 141228 w 185859"/>
                  <a:gd name="connsiteY2" fmla="*/ 179208 h 216700"/>
                  <a:gd name="connsiteX3" fmla="*/ 139935 w 185859"/>
                  <a:gd name="connsiteY3" fmla="*/ 176622 h 216700"/>
                  <a:gd name="connsiteX4" fmla="*/ 102430 w 185859"/>
                  <a:gd name="connsiteY4" fmla="*/ 64146 h 216700"/>
                  <a:gd name="connsiteX5" fmla="*/ 68805 w 185859"/>
                  <a:gd name="connsiteY5" fmla="*/ 38289 h 216700"/>
                  <a:gd name="connsiteX6" fmla="*/ 33886 w 185859"/>
                  <a:gd name="connsiteY6" fmla="*/ 55096 h 216700"/>
                  <a:gd name="connsiteX7" fmla="*/ 6727 w 185859"/>
                  <a:gd name="connsiteY7" fmla="*/ 57681 h 216700"/>
                  <a:gd name="connsiteX8" fmla="*/ 4140 w 185859"/>
                  <a:gd name="connsiteY8" fmla="*/ 30532 h 216700"/>
                  <a:gd name="connsiteX9" fmla="*/ 75271 w 185859"/>
                  <a:gd name="connsiteY9" fmla="*/ 797 h 216700"/>
                  <a:gd name="connsiteX10" fmla="*/ 138642 w 185859"/>
                  <a:gd name="connsiteY10" fmla="*/ 49924 h 216700"/>
                  <a:gd name="connsiteX11" fmla="*/ 177441 w 185859"/>
                  <a:gd name="connsiteY11" fmla="*/ 166280 h 216700"/>
                  <a:gd name="connsiteX12" fmla="*/ 178734 w 185859"/>
                  <a:gd name="connsiteY12" fmla="*/ 168866 h 216700"/>
                  <a:gd name="connsiteX13" fmla="*/ 185200 w 185859"/>
                  <a:gd name="connsiteY13" fmla="*/ 192136 h 216700"/>
                  <a:gd name="connsiteX14" fmla="*/ 172268 w 185859"/>
                  <a:gd name="connsiteY14" fmla="*/ 216700 h 216700"/>
                  <a:gd name="connsiteX15" fmla="*/ 165801 w 185859"/>
                  <a:gd name="connsiteY15" fmla="*/ 216700 h 216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85859" h="216700">
                    <a:moveTo>
                      <a:pt x="165801" y="216700"/>
                    </a:moveTo>
                    <a:cubicBezTo>
                      <a:pt x="158042" y="216700"/>
                      <a:pt x="150282" y="211529"/>
                      <a:pt x="147695" y="202479"/>
                    </a:cubicBezTo>
                    <a:cubicBezTo>
                      <a:pt x="145109" y="194722"/>
                      <a:pt x="142522" y="186965"/>
                      <a:pt x="141228" y="179208"/>
                    </a:cubicBezTo>
                    <a:lnTo>
                      <a:pt x="139935" y="176622"/>
                    </a:lnTo>
                    <a:cubicBezTo>
                      <a:pt x="129589" y="141716"/>
                      <a:pt x="123123" y="114566"/>
                      <a:pt x="102430" y="64146"/>
                    </a:cubicBezTo>
                    <a:cubicBezTo>
                      <a:pt x="98550" y="53803"/>
                      <a:pt x="84324" y="40875"/>
                      <a:pt x="68805" y="38289"/>
                    </a:cubicBezTo>
                    <a:cubicBezTo>
                      <a:pt x="55872" y="35703"/>
                      <a:pt x="44232" y="42167"/>
                      <a:pt x="33886" y="55096"/>
                    </a:cubicBezTo>
                    <a:cubicBezTo>
                      <a:pt x="27419" y="62853"/>
                      <a:pt x="14487" y="64146"/>
                      <a:pt x="6727" y="57681"/>
                    </a:cubicBezTo>
                    <a:cubicBezTo>
                      <a:pt x="-1033" y="51217"/>
                      <a:pt x="-2326" y="38289"/>
                      <a:pt x="4140" y="30532"/>
                    </a:cubicBezTo>
                    <a:cubicBezTo>
                      <a:pt x="23540" y="7261"/>
                      <a:pt x="49405" y="-3082"/>
                      <a:pt x="75271" y="797"/>
                    </a:cubicBezTo>
                    <a:cubicBezTo>
                      <a:pt x="102430" y="4675"/>
                      <a:pt x="128296" y="25360"/>
                      <a:pt x="138642" y="49924"/>
                    </a:cubicBezTo>
                    <a:cubicBezTo>
                      <a:pt x="159335" y="102931"/>
                      <a:pt x="167094" y="130080"/>
                      <a:pt x="177441" y="166280"/>
                    </a:cubicBezTo>
                    <a:lnTo>
                      <a:pt x="178734" y="168866"/>
                    </a:lnTo>
                    <a:cubicBezTo>
                      <a:pt x="181321" y="175330"/>
                      <a:pt x="182614" y="183087"/>
                      <a:pt x="185200" y="192136"/>
                    </a:cubicBezTo>
                    <a:cubicBezTo>
                      <a:pt x="187787" y="202479"/>
                      <a:pt x="182614" y="212822"/>
                      <a:pt x="172268" y="216700"/>
                    </a:cubicBezTo>
                    <a:cubicBezTo>
                      <a:pt x="168388" y="215408"/>
                      <a:pt x="167094" y="216700"/>
                      <a:pt x="165801" y="216700"/>
                    </a:cubicBezTo>
                    <a:close/>
                  </a:path>
                </a:pathLst>
              </a:custGeom>
              <a:grpFill/>
              <a:ln w="12931" cap="flat">
                <a:noFill/>
                <a:prstDash val="solid"/>
                <a:miter/>
              </a:ln>
            </p:spPr>
            <p:txBody>
              <a:bodyPr rtlCol="0" anchor="ctr"/>
              <a:lstStyle/>
              <a:p>
                <a:endParaRPr lang="en-US"/>
              </a:p>
            </p:txBody>
          </p:sp>
          <p:sp>
            <p:nvSpPr>
              <p:cNvPr id="32" name="Freeform 54">
                <a:extLst>
                  <a:ext uri="{FF2B5EF4-FFF2-40B4-BE49-F238E27FC236}">
                    <a16:creationId xmlns:a16="http://schemas.microsoft.com/office/drawing/2014/main" id="{2AA3004C-19D9-2AE4-7DE1-7A0AC6C94EE9}"/>
                  </a:ext>
                </a:extLst>
              </p:cNvPr>
              <p:cNvSpPr/>
              <p:nvPr/>
            </p:nvSpPr>
            <p:spPr>
              <a:xfrm>
                <a:off x="9312890" y="3851649"/>
                <a:ext cx="85195" cy="252669"/>
              </a:xfrm>
              <a:custGeom>
                <a:avLst/>
                <a:gdLst>
                  <a:gd name="connsiteX0" fmla="*/ 65230 w 85195"/>
                  <a:gd name="connsiteY0" fmla="*/ 252669 h 252669"/>
                  <a:gd name="connsiteX1" fmla="*/ 45831 w 85195"/>
                  <a:gd name="connsiteY1" fmla="*/ 237155 h 252669"/>
                  <a:gd name="connsiteX2" fmla="*/ 566 w 85195"/>
                  <a:gd name="connsiteY2" fmla="*/ 23837 h 252669"/>
                  <a:gd name="connsiteX3" fmla="*/ 16086 w 85195"/>
                  <a:gd name="connsiteY3" fmla="*/ 566 h 252669"/>
                  <a:gd name="connsiteX4" fmla="*/ 39365 w 85195"/>
                  <a:gd name="connsiteY4" fmla="*/ 16080 h 252669"/>
                  <a:gd name="connsiteX5" fmla="*/ 84630 w 85195"/>
                  <a:gd name="connsiteY5" fmla="*/ 229398 h 252669"/>
                  <a:gd name="connsiteX6" fmla="*/ 69110 w 85195"/>
                  <a:gd name="connsiteY6" fmla="*/ 252669 h 252669"/>
                  <a:gd name="connsiteX7" fmla="*/ 65230 w 85195"/>
                  <a:gd name="connsiteY7" fmla="*/ 252669 h 2526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5195" h="252669">
                    <a:moveTo>
                      <a:pt x="65230" y="252669"/>
                    </a:moveTo>
                    <a:cubicBezTo>
                      <a:pt x="56177" y="252669"/>
                      <a:pt x="48418" y="246205"/>
                      <a:pt x="45831" y="237155"/>
                    </a:cubicBezTo>
                    <a:lnTo>
                      <a:pt x="566" y="23837"/>
                    </a:lnTo>
                    <a:cubicBezTo>
                      <a:pt x="-2021" y="13494"/>
                      <a:pt x="4446" y="3152"/>
                      <a:pt x="16086" y="566"/>
                    </a:cubicBezTo>
                    <a:cubicBezTo>
                      <a:pt x="26432" y="-2020"/>
                      <a:pt x="36778" y="4444"/>
                      <a:pt x="39365" y="16080"/>
                    </a:cubicBezTo>
                    <a:lnTo>
                      <a:pt x="84630" y="229398"/>
                    </a:lnTo>
                    <a:cubicBezTo>
                      <a:pt x="87217" y="239741"/>
                      <a:pt x="80750" y="250084"/>
                      <a:pt x="69110" y="252669"/>
                    </a:cubicBezTo>
                    <a:cubicBezTo>
                      <a:pt x="67817" y="252669"/>
                      <a:pt x="66523" y="252669"/>
                      <a:pt x="65230" y="252669"/>
                    </a:cubicBezTo>
                    <a:close/>
                  </a:path>
                </a:pathLst>
              </a:custGeom>
              <a:grpFill/>
              <a:ln w="12931" cap="flat">
                <a:noFill/>
                <a:prstDash val="solid"/>
                <a:miter/>
              </a:ln>
            </p:spPr>
            <p:txBody>
              <a:bodyPr rtlCol="0" anchor="ctr"/>
              <a:lstStyle/>
              <a:p>
                <a:endParaRPr lang="en-US"/>
              </a:p>
            </p:txBody>
          </p:sp>
          <p:sp>
            <p:nvSpPr>
              <p:cNvPr id="33" name="Freeform 55">
                <a:extLst>
                  <a:ext uri="{FF2B5EF4-FFF2-40B4-BE49-F238E27FC236}">
                    <a16:creationId xmlns:a16="http://schemas.microsoft.com/office/drawing/2014/main" id="{9BC4DE23-66ED-F4EF-41C1-2709E994C402}"/>
                  </a:ext>
                </a:extLst>
              </p:cNvPr>
              <p:cNvSpPr/>
              <p:nvPr/>
            </p:nvSpPr>
            <p:spPr>
              <a:xfrm>
                <a:off x="9682801" y="3503025"/>
                <a:ext cx="163613" cy="602585"/>
              </a:xfrm>
              <a:custGeom>
                <a:avLst/>
                <a:gdLst>
                  <a:gd name="connsiteX0" fmla="*/ 62614 w 163613"/>
                  <a:gd name="connsiteY0" fmla="*/ 601293 h 602585"/>
                  <a:gd name="connsiteX1" fmla="*/ 43215 w 163613"/>
                  <a:gd name="connsiteY1" fmla="*/ 585779 h 602585"/>
                  <a:gd name="connsiteX2" fmla="*/ 536 w 163613"/>
                  <a:gd name="connsiteY2" fmla="*/ 340140 h 602585"/>
                  <a:gd name="connsiteX3" fmla="*/ 1829 w 163613"/>
                  <a:gd name="connsiteY3" fmla="*/ 328504 h 602585"/>
                  <a:gd name="connsiteX4" fmla="*/ 5709 w 163613"/>
                  <a:gd name="connsiteY4" fmla="*/ 319454 h 602585"/>
                  <a:gd name="connsiteX5" fmla="*/ 124691 w 163613"/>
                  <a:gd name="connsiteY5" fmla="*/ 18223 h 602585"/>
                  <a:gd name="connsiteX6" fmla="*/ 145384 w 163613"/>
                  <a:gd name="connsiteY6" fmla="*/ 123 h 602585"/>
                  <a:gd name="connsiteX7" fmla="*/ 163490 w 163613"/>
                  <a:gd name="connsiteY7" fmla="*/ 20809 h 602585"/>
                  <a:gd name="connsiteX8" fmla="*/ 40628 w 163613"/>
                  <a:gd name="connsiteY8" fmla="*/ 336261 h 602585"/>
                  <a:gd name="connsiteX9" fmla="*/ 39334 w 163613"/>
                  <a:gd name="connsiteY9" fmla="*/ 340140 h 602585"/>
                  <a:gd name="connsiteX10" fmla="*/ 80719 w 163613"/>
                  <a:gd name="connsiteY10" fmla="*/ 580608 h 602585"/>
                  <a:gd name="connsiteX11" fmla="*/ 65200 w 163613"/>
                  <a:gd name="connsiteY11" fmla="*/ 602586 h 602585"/>
                  <a:gd name="connsiteX12" fmla="*/ 62614 w 163613"/>
                  <a:gd name="connsiteY12" fmla="*/ 601293 h 6025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63613" h="602585">
                    <a:moveTo>
                      <a:pt x="62614" y="601293"/>
                    </a:moveTo>
                    <a:cubicBezTo>
                      <a:pt x="53561" y="601293"/>
                      <a:pt x="45801" y="594829"/>
                      <a:pt x="43215" y="585779"/>
                    </a:cubicBezTo>
                    <a:lnTo>
                      <a:pt x="536" y="340140"/>
                    </a:lnTo>
                    <a:cubicBezTo>
                      <a:pt x="-757" y="336261"/>
                      <a:pt x="536" y="332383"/>
                      <a:pt x="1829" y="328504"/>
                    </a:cubicBezTo>
                    <a:lnTo>
                      <a:pt x="5709" y="319454"/>
                    </a:lnTo>
                    <a:cubicBezTo>
                      <a:pt x="57440" y="208270"/>
                      <a:pt x="120812" y="71230"/>
                      <a:pt x="124691" y="18223"/>
                    </a:cubicBezTo>
                    <a:cubicBezTo>
                      <a:pt x="125984" y="7881"/>
                      <a:pt x="135038" y="-1169"/>
                      <a:pt x="145384" y="123"/>
                    </a:cubicBezTo>
                    <a:cubicBezTo>
                      <a:pt x="155730" y="1416"/>
                      <a:pt x="164783" y="10466"/>
                      <a:pt x="163490" y="20809"/>
                    </a:cubicBezTo>
                    <a:cubicBezTo>
                      <a:pt x="159610" y="81572"/>
                      <a:pt x="96239" y="216027"/>
                      <a:pt x="40628" y="336261"/>
                    </a:cubicBezTo>
                    <a:lnTo>
                      <a:pt x="39334" y="340140"/>
                    </a:lnTo>
                    <a:lnTo>
                      <a:pt x="80719" y="580608"/>
                    </a:lnTo>
                    <a:cubicBezTo>
                      <a:pt x="82013" y="590950"/>
                      <a:pt x="75547" y="601293"/>
                      <a:pt x="65200" y="602586"/>
                    </a:cubicBezTo>
                    <a:cubicBezTo>
                      <a:pt x="65200" y="601293"/>
                      <a:pt x="63907" y="601293"/>
                      <a:pt x="62614" y="601293"/>
                    </a:cubicBezTo>
                    <a:close/>
                  </a:path>
                </a:pathLst>
              </a:custGeom>
              <a:grpFill/>
              <a:ln w="12931" cap="flat">
                <a:noFill/>
                <a:prstDash val="solid"/>
                <a:miter/>
              </a:ln>
            </p:spPr>
            <p:txBody>
              <a:bodyPr rtlCol="0" anchor="ctr"/>
              <a:lstStyle/>
              <a:p>
                <a:endParaRPr lang="en-US"/>
              </a:p>
            </p:txBody>
          </p:sp>
          <p:sp>
            <p:nvSpPr>
              <p:cNvPr id="34" name="Freeform 56">
                <a:extLst>
                  <a:ext uri="{FF2B5EF4-FFF2-40B4-BE49-F238E27FC236}">
                    <a16:creationId xmlns:a16="http://schemas.microsoft.com/office/drawing/2014/main" id="{2A1E8402-B9EB-ACC2-6998-F63754905275}"/>
                  </a:ext>
                </a:extLst>
              </p:cNvPr>
              <p:cNvSpPr/>
              <p:nvPr/>
            </p:nvSpPr>
            <p:spPr>
              <a:xfrm>
                <a:off x="9285004" y="2893887"/>
                <a:ext cx="193992" cy="790259"/>
              </a:xfrm>
              <a:custGeom>
                <a:avLst/>
                <a:gdLst>
                  <a:gd name="connsiteX0" fmla="*/ 19399 w 193992"/>
                  <a:gd name="connsiteY0" fmla="*/ 790259 h 790259"/>
                  <a:gd name="connsiteX1" fmla="*/ 0 w 193992"/>
                  <a:gd name="connsiteY1" fmla="*/ 770867 h 790259"/>
                  <a:gd name="connsiteX2" fmla="*/ 11640 w 193992"/>
                  <a:gd name="connsiteY2" fmla="*/ 620898 h 790259"/>
                  <a:gd name="connsiteX3" fmla="*/ 20693 w 193992"/>
                  <a:gd name="connsiteY3" fmla="*/ 543327 h 790259"/>
                  <a:gd name="connsiteX4" fmla="*/ 25866 w 193992"/>
                  <a:gd name="connsiteY4" fmla="*/ 306738 h 790259"/>
                  <a:gd name="connsiteX5" fmla="*/ 24573 w 193992"/>
                  <a:gd name="connsiteY5" fmla="*/ 267953 h 790259"/>
                  <a:gd name="connsiteX6" fmla="*/ 23279 w 193992"/>
                  <a:gd name="connsiteY6" fmla="*/ 183919 h 790259"/>
                  <a:gd name="connsiteX7" fmla="*/ 38799 w 193992"/>
                  <a:gd name="connsiteY7" fmla="*/ 48171 h 790259"/>
                  <a:gd name="connsiteX8" fmla="*/ 115103 w 193992"/>
                  <a:gd name="connsiteY8" fmla="*/ 1628 h 790259"/>
                  <a:gd name="connsiteX9" fmla="*/ 162955 w 193992"/>
                  <a:gd name="connsiteY9" fmla="*/ 71442 h 790259"/>
                  <a:gd name="connsiteX10" fmla="*/ 161661 w 193992"/>
                  <a:gd name="connsiteY10" fmla="*/ 177454 h 790259"/>
                  <a:gd name="connsiteX11" fmla="*/ 170714 w 193992"/>
                  <a:gd name="connsiteY11" fmla="*/ 256317 h 790259"/>
                  <a:gd name="connsiteX12" fmla="*/ 175887 w 193992"/>
                  <a:gd name="connsiteY12" fmla="*/ 296395 h 790259"/>
                  <a:gd name="connsiteX13" fmla="*/ 187526 w 193992"/>
                  <a:gd name="connsiteY13" fmla="*/ 419215 h 790259"/>
                  <a:gd name="connsiteX14" fmla="*/ 193993 w 193992"/>
                  <a:gd name="connsiteY14" fmla="*/ 543327 h 790259"/>
                  <a:gd name="connsiteX15" fmla="*/ 175887 w 193992"/>
                  <a:gd name="connsiteY15" fmla="*/ 564013 h 790259"/>
                  <a:gd name="connsiteX16" fmla="*/ 155194 w 193992"/>
                  <a:gd name="connsiteY16" fmla="*/ 545913 h 790259"/>
                  <a:gd name="connsiteX17" fmla="*/ 148728 w 193992"/>
                  <a:gd name="connsiteY17" fmla="*/ 423093 h 790259"/>
                  <a:gd name="connsiteX18" fmla="*/ 137089 w 193992"/>
                  <a:gd name="connsiteY18" fmla="*/ 301567 h 790259"/>
                  <a:gd name="connsiteX19" fmla="*/ 131915 w 193992"/>
                  <a:gd name="connsiteY19" fmla="*/ 261489 h 790259"/>
                  <a:gd name="connsiteX20" fmla="*/ 122862 w 193992"/>
                  <a:gd name="connsiteY20" fmla="*/ 181333 h 790259"/>
                  <a:gd name="connsiteX21" fmla="*/ 124156 w 193992"/>
                  <a:gd name="connsiteY21" fmla="*/ 66270 h 790259"/>
                  <a:gd name="connsiteX22" fmla="*/ 106050 w 193992"/>
                  <a:gd name="connsiteY22" fmla="*/ 37828 h 790259"/>
                  <a:gd name="connsiteX23" fmla="*/ 87943 w 193992"/>
                  <a:gd name="connsiteY23" fmla="*/ 40413 h 790259"/>
                  <a:gd name="connsiteX24" fmla="*/ 76304 w 193992"/>
                  <a:gd name="connsiteY24" fmla="*/ 55927 h 790259"/>
                  <a:gd name="connsiteX25" fmla="*/ 62078 w 193992"/>
                  <a:gd name="connsiteY25" fmla="*/ 182626 h 790259"/>
                  <a:gd name="connsiteX26" fmla="*/ 63371 w 193992"/>
                  <a:gd name="connsiteY26" fmla="*/ 265367 h 790259"/>
                  <a:gd name="connsiteX27" fmla="*/ 64664 w 193992"/>
                  <a:gd name="connsiteY27" fmla="*/ 304152 h 790259"/>
                  <a:gd name="connsiteX28" fmla="*/ 59492 w 193992"/>
                  <a:gd name="connsiteY28" fmla="*/ 543327 h 790259"/>
                  <a:gd name="connsiteX29" fmla="*/ 50438 w 193992"/>
                  <a:gd name="connsiteY29" fmla="*/ 624776 h 790259"/>
                  <a:gd name="connsiteX30" fmla="*/ 38799 w 193992"/>
                  <a:gd name="connsiteY30" fmla="*/ 768281 h 790259"/>
                  <a:gd name="connsiteX31" fmla="*/ 19399 w 193992"/>
                  <a:gd name="connsiteY31" fmla="*/ 790259 h 790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93992" h="790259">
                    <a:moveTo>
                      <a:pt x="19399" y="790259"/>
                    </a:moveTo>
                    <a:cubicBezTo>
                      <a:pt x="9053" y="790259"/>
                      <a:pt x="0" y="781209"/>
                      <a:pt x="0" y="770867"/>
                    </a:cubicBezTo>
                    <a:cubicBezTo>
                      <a:pt x="0" y="697175"/>
                      <a:pt x="6466" y="658390"/>
                      <a:pt x="11640" y="620898"/>
                    </a:cubicBezTo>
                    <a:cubicBezTo>
                      <a:pt x="15520" y="597627"/>
                      <a:pt x="18106" y="574355"/>
                      <a:pt x="20693" y="543327"/>
                    </a:cubicBezTo>
                    <a:cubicBezTo>
                      <a:pt x="25866" y="461879"/>
                      <a:pt x="27159" y="384308"/>
                      <a:pt x="25866" y="306738"/>
                    </a:cubicBezTo>
                    <a:cubicBezTo>
                      <a:pt x="25866" y="293810"/>
                      <a:pt x="25866" y="280881"/>
                      <a:pt x="24573" y="267953"/>
                    </a:cubicBezTo>
                    <a:cubicBezTo>
                      <a:pt x="24573" y="240803"/>
                      <a:pt x="23279" y="212361"/>
                      <a:pt x="23279" y="183919"/>
                    </a:cubicBezTo>
                    <a:cubicBezTo>
                      <a:pt x="23279" y="134791"/>
                      <a:pt x="28452" y="89541"/>
                      <a:pt x="38799" y="48171"/>
                    </a:cubicBezTo>
                    <a:cubicBezTo>
                      <a:pt x="46559" y="14557"/>
                      <a:pt x="81477" y="-6129"/>
                      <a:pt x="115103" y="1628"/>
                    </a:cubicBezTo>
                    <a:cubicBezTo>
                      <a:pt x="146141" y="9385"/>
                      <a:pt x="166834" y="39121"/>
                      <a:pt x="162955" y="71442"/>
                    </a:cubicBezTo>
                    <a:cubicBezTo>
                      <a:pt x="157781" y="105055"/>
                      <a:pt x="157781" y="138669"/>
                      <a:pt x="161661" y="177454"/>
                    </a:cubicBezTo>
                    <a:cubicBezTo>
                      <a:pt x="164247" y="203311"/>
                      <a:pt x="166834" y="229168"/>
                      <a:pt x="170714" y="256317"/>
                    </a:cubicBezTo>
                    <a:cubicBezTo>
                      <a:pt x="172007" y="269246"/>
                      <a:pt x="173301" y="283467"/>
                      <a:pt x="175887" y="296395"/>
                    </a:cubicBezTo>
                    <a:cubicBezTo>
                      <a:pt x="181060" y="337766"/>
                      <a:pt x="184940" y="379137"/>
                      <a:pt x="187526" y="419215"/>
                    </a:cubicBezTo>
                    <a:cubicBezTo>
                      <a:pt x="191406" y="461879"/>
                      <a:pt x="192700" y="505835"/>
                      <a:pt x="193993" y="543327"/>
                    </a:cubicBezTo>
                    <a:cubicBezTo>
                      <a:pt x="193993" y="553670"/>
                      <a:pt x="186234" y="562720"/>
                      <a:pt x="175887" y="564013"/>
                    </a:cubicBezTo>
                    <a:cubicBezTo>
                      <a:pt x="165540" y="564013"/>
                      <a:pt x="156488" y="556256"/>
                      <a:pt x="155194" y="545913"/>
                    </a:cubicBezTo>
                    <a:cubicBezTo>
                      <a:pt x="153901" y="508421"/>
                      <a:pt x="151315" y="465757"/>
                      <a:pt x="148728" y="423093"/>
                    </a:cubicBezTo>
                    <a:cubicBezTo>
                      <a:pt x="146141" y="383015"/>
                      <a:pt x="142261" y="341645"/>
                      <a:pt x="137089" y="301567"/>
                    </a:cubicBezTo>
                    <a:cubicBezTo>
                      <a:pt x="135795" y="288638"/>
                      <a:pt x="134502" y="274417"/>
                      <a:pt x="131915" y="261489"/>
                    </a:cubicBezTo>
                    <a:cubicBezTo>
                      <a:pt x="128036" y="234339"/>
                      <a:pt x="125449" y="207190"/>
                      <a:pt x="122862" y="181333"/>
                    </a:cubicBezTo>
                    <a:cubicBezTo>
                      <a:pt x="118982" y="138669"/>
                      <a:pt x="118982" y="102470"/>
                      <a:pt x="124156" y="66270"/>
                    </a:cubicBezTo>
                    <a:cubicBezTo>
                      <a:pt x="125449" y="53342"/>
                      <a:pt x="117690" y="41706"/>
                      <a:pt x="106050" y="37828"/>
                    </a:cubicBezTo>
                    <a:cubicBezTo>
                      <a:pt x="99583" y="36535"/>
                      <a:pt x="93117" y="37828"/>
                      <a:pt x="87943" y="40413"/>
                    </a:cubicBezTo>
                    <a:cubicBezTo>
                      <a:pt x="82771" y="44292"/>
                      <a:pt x="78891" y="49463"/>
                      <a:pt x="76304" y="55927"/>
                    </a:cubicBezTo>
                    <a:cubicBezTo>
                      <a:pt x="67251" y="93420"/>
                      <a:pt x="62078" y="136084"/>
                      <a:pt x="62078" y="182626"/>
                    </a:cubicBezTo>
                    <a:cubicBezTo>
                      <a:pt x="62078" y="211068"/>
                      <a:pt x="62078" y="238218"/>
                      <a:pt x="63371" y="265367"/>
                    </a:cubicBezTo>
                    <a:cubicBezTo>
                      <a:pt x="63371" y="278296"/>
                      <a:pt x="63371" y="291224"/>
                      <a:pt x="64664" y="304152"/>
                    </a:cubicBezTo>
                    <a:cubicBezTo>
                      <a:pt x="65958" y="383015"/>
                      <a:pt x="64664" y="460586"/>
                      <a:pt x="59492" y="543327"/>
                    </a:cubicBezTo>
                    <a:cubicBezTo>
                      <a:pt x="56905" y="576941"/>
                      <a:pt x="54318" y="601505"/>
                      <a:pt x="50438" y="624776"/>
                    </a:cubicBezTo>
                    <a:cubicBezTo>
                      <a:pt x="45265" y="660976"/>
                      <a:pt x="38799" y="698468"/>
                      <a:pt x="38799" y="768281"/>
                    </a:cubicBezTo>
                    <a:cubicBezTo>
                      <a:pt x="38799" y="782502"/>
                      <a:pt x="29745" y="790259"/>
                      <a:pt x="19399" y="790259"/>
                    </a:cubicBezTo>
                    <a:close/>
                  </a:path>
                </a:pathLst>
              </a:custGeom>
              <a:grpFill/>
              <a:ln w="12931" cap="flat">
                <a:noFill/>
                <a:prstDash val="solid"/>
                <a:miter/>
              </a:ln>
            </p:spPr>
            <p:txBody>
              <a:bodyPr rtlCol="0" anchor="ctr"/>
              <a:lstStyle/>
              <a:p>
                <a:endParaRPr lang="en-US"/>
              </a:p>
            </p:txBody>
          </p:sp>
        </p:grpSp>
      </p:grpSp>
      <p:sp>
        <p:nvSpPr>
          <p:cNvPr id="38" name="TextBox 37">
            <a:extLst>
              <a:ext uri="{FF2B5EF4-FFF2-40B4-BE49-F238E27FC236}">
                <a16:creationId xmlns:a16="http://schemas.microsoft.com/office/drawing/2014/main" id="{BDF90537-8A78-75FA-AF32-B9CA4A8EF3AE}"/>
              </a:ext>
            </a:extLst>
          </p:cNvPr>
          <p:cNvSpPr txBox="1"/>
          <p:nvPr/>
        </p:nvSpPr>
        <p:spPr>
          <a:xfrm>
            <a:off x="1326854" y="2864052"/>
            <a:ext cx="6096000" cy="307777"/>
          </a:xfrm>
          <a:prstGeom prst="rect">
            <a:avLst/>
          </a:prstGeom>
          <a:noFill/>
        </p:spPr>
        <p:txBody>
          <a:bodyPr wrap="square">
            <a:spAutoFit/>
          </a:bodyPr>
          <a:lstStyle/>
          <a:p>
            <a:r>
              <a:rPr lang="en-IE" sz="1400" dirty="0">
                <a:hlinkClick r:id="rId10"/>
              </a:rPr>
              <a:t>Video link: What Is Social Sustainability?</a:t>
            </a:r>
            <a:endParaRPr lang="en-IE" sz="1400" dirty="0"/>
          </a:p>
        </p:txBody>
      </p:sp>
    </p:spTree>
    <p:extLst>
      <p:ext uri="{BB962C8B-B14F-4D97-AF65-F5344CB8AC3E}">
        <p14:creationId xmlns:p14="http://schemas.microsoft.com/office/powerpoint/2010/main" val="9761290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9"/>
                                        </p:tgtEl>
                                      </p:cBhvr>
                                    </p:cmd>
                                  </p:childTnLst>
                                </p:cTn>
                              </p:par>
                            </p:childTnLst>
                          </p:cTn>
                        </p:par>
                      </p:childTnLst>
                    </p:cTn>
                  </p:par>
                  <p:par>
                    <p:cTn id="7" fill="hold">
                      <p:stCondLst>
                        <p:cond delay="indefinite"/>
                      </p:stCondLst>
                      <p:childTnLst>
                        <p:par>
                          <p:cTn id="8" fill="hold">
                            <p:stCondLst>
                              <p:cond delay="0"/>
                            </p:stCondLst>
                            <p:childTnLst>
                              <p:par>
                                <p:cTn id="9" presetID="1" presetClass="mediacall" presetSubtype="0" fill="hold" nodeType="clickEffect">
                                  <p:stCondLst>
                                    <p:cond delay="0"/>
                                  </p:stCondLst>
                                  <p:childTnLst>
                                    <p:cmd type="call" cmd="playFrom(0.0)">
                                      <p:cBhvr>
                                        <p:cTn id="10" dur="1" fill="hold"/>
                                        <p:tgtEl>
                                          <p:spTgt spid="10"/>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11" fill="hold" display="0">
                  <p:stCondLst>
                    <p:cond delay="indefinite"/>
                  </p:stCondLst>
                </p:cTn>
                <p:tgtEl>
                  <p:spTgt spid="9"/>
                </p:tgtEl>
              </p:cMediaNode>
            </p:video>
            <p:seq concurrent="1" nextAc="seek">
              <p:cTn id="12" restart="whenNotActive" fill="hold" evtFilter="cancelBubble" nodeType="interactiveSeq">
                <p:stCondLst>
                  <p:cond evt="onClick" delay="0">
                    <p:tgtEl>
                      <p:spTgt spid="9"/>
                    </p:tgtEl>
                  </p:cond>
                </p:stCondLst>
                <p:endSync evt="end" delay="0">
                  <p:rtn val="all"/>
                </p:endSync>
                <p:childTnLst>
                  <p:par>
                    <p:cTn id="13" fill="hold">
                      <p:stCondLst>
                        <p:cond delay="0"/>
                      </p:stCondLst>
                      <p:childTnLst>
                        <p:par>
                          <p:cTn id="14" fill="hold">
                            <p:stCondLst>
                              <p:cond delay="0"/>
                            </p:stCondLst>
                            <p:childTnLst>
                              <p:par>
                                <p:cTn id="15" presetID="2" presetClass="mediacall" presetSubtype="0" fill="hold" nodeType="clickEffect">
                                  <p:stCondLst>
                                    <p:cond delay="0"/>
                                  </p:stCondLst>
                                  <p:childTnLst>
                                    <p:cmd type="call" cmd="togglePause">
                                      <p:cBhvr>
                                        <p:cTn id="16" dur="1" fill="hold"/>
                                        <p:tgtEl>
                                          <p:spTgt spid="9"/>
                                        </p:tgtEl>
                                      </p:cBhvr>
                                    </p:cmd>
                                  </p:childTnLst>
                                </p:cTn>
                              </p:par>
                            </p:childTnLst>
                          </p:cTn>
                        </p:par>
                      </p:childTnLst>
                    </p:cTn>
                  </p:par>
                </p:childTnLst>
              </p:cTn>
              <p:nextCondLst>
                <p:cond evt="onClick" delay="0">
                  <p:tgtEl>
                    <p:spTgt spid="9"/>
                  </p:tgtEl>
                </p:cond>
              </p:nextCondLst>
            </p:seq>
            <p:video>
              <p:cMediaNode vol="80000">
                <p:cTn id="17" fill="hold" display="0">
                  <p:stCondLst>
                    <p:cond delay="indefinite"/>
                  </p:stCondLst>
                </p:cTn>
                <p:tgtEl>
                  <p:spTgt spid="10"/>
                </p:tgtEl>
              </p:cMediaNode>
            </p:video>
            <p:seq concurrent="1" nextAc="seek">
              <p:cTn id="18" restart="whenNotActive" fill="hold" evtFilter="cancelBubble" nodeType="interactiveSeq">
                <p:stCondLst>
                  <p:cond evt="onClick" delay="0">
                    <p:tgtEl>
                      <p:spTgt spid="10"/>
                    </p:tgtEl>
                  </p:cond>
                </p:stCondLst>
                <p:endSync evt="end" delay="0">
                  <p:rtn val="all"/>
                </p:endSync>
                <p:childTnLst>
                  <p:par>
                    <p:cTn id="19" fill="hold">
                      <p:stCondLst>
                        <p:cond delay="0"/>
                      </p:stCondLst>
                      <p:childTnLst>
                        <p:par>
                          <p:cTn id="20" fill="hold">
                            <p:stCondLst>
                              <p:cond delay="0"/>
                            </p:stCondLst>
                            <p:childTnLst>
                              <p:par>
                                <p:cTn id="21" presetID="2" presetClass="mediacall" presetSubtype="0" fill="hold" nodeType="clickEffect">
                                  <p:stCondLst>
                                    <p:cond delay="0"/>
                                  </p:stCondLst>
                                  <p:childTnLst>
                                    <p:cmd type="call" cmd="togglePause">
                                      <p:cBhvr>
                                        <p:cTn id="22" dur="1" fill="hold"/>
                                        <p:tgtEl>
                                          <p:spTgt spid="10"/>
                                        </p:tgtEl>
                                      </p:cBhvr>
                                    </p:cmd>
                                  </p:childTnLst>
                                </p:cTn>
                              </p:par>
                            </p:childTnLst>
                          </p:cTn>
                        </p:par>
                      </p:childTnLst>
                    </p:cTn>
                  </p:par>
                </p:childTnLst>
              </p:cTn>
              <p:nextCondLst>
                <p:cond evt="onClick" delay="0">
                  <p:tgtEl>
                    <p:spTgt spid="10"/>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93DE1D88-1651-1B0B-8F85-5EDA03732574}"/>
              </a:ext>
            </a:extLst>
          </p:cNvPr>
          <p:cNvSpPr>
            <a:spLocks noGrp="1"/>
          </p:cNvSpPr>
          <p:nvPr>
            <p:ph type="body" sz="quarter" idx="16"/>
          </p:nvPr>
        </p:nvSpPr>
        <p:spPr>
          <a:xfrm>
            <a:off x="712948" y="711609"/>
            <a:ext cx="10542549" cy="803654"/>
          </a:xfrm>
        </p:spPr>
        <p:txBody>
          <a:bodyPr/>
          <a:lstStyle/>
          <a:p>
            <a:r>
              <a:rPr lang="en-IE" dirty="0">
                <a:ea typeface="+mn-lt"/>
                <a:cs typeface="+mn-lt"/>
              </a:rPr>
              <a:t>Introduction to Education and Awareness in Business</a:t>
            </a:r>
          </a:p>
          <a:p>
            <a:r>
              <a:rPr lang="en-US" sz="2000" b="0" dirty="0"/>
              <a:t>By education and raising awareness in sustainable food business, it increases:</a:t>
            </a:r>
          </a:p>
          <a:p>
            <a:endParaRPr lang="en-IE" dirty="0"/>
          </a:p>
        </p:txBody>
      </p:sp>
      <p:sp>
        <p:nvSpPr>
          <p:cNvPr id="4" name="Freeform 170">
            <a:extLst>
              <a:ext uri="{FF2B5EF4-FFF2-40B4-BE49-F238E27FC236}">
                <a16:creationId xmlns:a16="http://schemas.microsoft.com/office/drawing/2014/main" id="{C1066CEE-9161-AC5B-2A12-6B018B46DED2}"/>
              </a:ext>
            </a:extLst>
          </p:cNvPr>
          <p:cNvSpPr>
            <a:spLocks noChangeArrowheads="1"/>
          </p:cNvSpPr>
          <p:nvPr/>
        </p:nvSpPr>
        <p:spPr bwMode="auto">
          <a:xfrm>
            <a:off x="7988572" y="2337119"/>
            <a:ext cx="3170539" cy="3670351"/>
          </a:xfrm>
          <a:custGeom>
            <a:avLst/>
            <a:gdLst>
              <a:gd name="T0" fmla="*/ 5131 w 5929"/>
              <a:gd name="T1" fmla="*/ 2251 h 2252"/>
              <a:gd name="T2" fmla="*/ 797 w 5929"/>
              <a:gd name="T3" fmla="*/ 2251 h 2252"/>
              <a:gd name="T4" fmla="*/ 797 w 5929"/>
              <a:gd name="T5" fmla="*/ 2251 h 2252"/>
              <a:gd name="T6" fmla="*/ 0 w 5929"/>
              <a:gd name="T7" fmla="*/ 1454 h 2252"/>
              <a:gd name="T8" fmla="*/ 0 w 5929"/>
              <a:gd name="T9" fmla="*/ 797 h 2252"/>
              <a:gd name="T10" fmla="*/ 0 w 5929"/>
              <a:gd name="T11" fmla="*/ 797 h 2252"/>
              <a:gd name="T12" fmla="*/ 797 w 5929"/>
              <a:gd name="T13" fmla="*/ 0 h 2252"/>
              <a:gd name="T14" fmla="*/ 5131 w 5929"/>
              <a:gd name="T15" fmla="*/ 0 h 2252"/>
              <a:gd name="T16" fmla="*/ 5131 w 5929"/>
              <a:gd name="T17" fmla="*/ 0 h 2252"/>
              <a:gd name="T18" fmla="*/ 5928 w 5929"/>
              <a:gd name="T19" fmla="*/ 797 h 2252"/>
              <a:gd name="T20" fmla="*/ 5928 w 5929"/>
              <a:gd name="T21" fmla="*/ 1454 h 2252"/>
              <a:gd name="T22" fmla="*/ 5928 w 5929"/>
              <a:gd name="T23" fmla="*/ 1454 h 2252"/>
              <a:gd name="T24" fmla="*/ 5131 w 5929"/>
              <a:gd name="T25" fmla="*/ 2251 h 22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929" h="2252">
                <a:moveTo>
                  <a:pt x="5131" y="2251"/>
                </a:moveTo>
                <a:lnTo>
                  <a:pt x="797" y="2251"/>
                </a:lnTo>
                <a:lnTo>
                  <a:pt x="797" y="2251"/>
                </a:lnTo>
                <a:cubicBezTo>
                  <a:pt x="357" y="2251"/>
                  <a:pt x="0" y="1894"/>
                  <a:pt x="0" y="1454"/>
                </a:cubicBezTo>
                <a:lnTo>
                  <a:pt x="0" y="797"/>
                </a:lnTo>
                <a:lnTo>
                  <a:pt x="0" y="797"/>
                </a:lnTo>
                <a:cubicBezTo>
                  <a:pt x="0" y="357"/>
                  <a:pt x="357" y="0"/>
                  <a:pt x="797" y="0"/>
                </a:cubicBezTo>
                <a:lnTo>
                  <a:pt x="5131" y="0"/>
                </a:lnTo>
                <a:lnTo>
                  <a:pt x="5131" y="0"/>
                </a:lnTo>
                <a:cubicBezTo>
                  <a:pt x="5572" y="0"/>
                  <a:pt x="5928" y="357"/>
                  <a:pt x="5928" y="797"/>
                </a:cubicBezTo>
                <a:lnTo>
                  <a:pt x="5928" y="1454"/>
                </a:lnTo>
                <a:lnTo>
                  <a:pt x="5928" y="1454"/>
                </a:lnTo>
                <a:cubicBezTo>
                  <a:pt x="5928" y="1894"/>
                  <a:pt x="5572" y="2251"/>
                  <a:pt x="5131" y="2251"/>
                </a:cubicBezTo>
              </a:path>
            </a:pathLst>
          </a:custGeom>
          <a:solidFill>
            <a:srgbClr val="2094D2"/>
          </a:solidFill>
          <a:ln>
            <a:noFill/>
          </a:ln>
          <a:effectLst/>
        </p:spPr>
        <p:txBody>
          <a:bodyPr wrap="none" anchor="ctr"/>
          <a:lstStyle/>
          <a:p>
            <a:endParaRPr lang="en-US" sz="900"/>
          </a:p>
        </p:txBody>
      </p:sp>
      <p:sp>
        <p:nvSpPr>
          <p:cNvPr id="5" name="Freeform 173">
            <a:extLst>
              <a:ext uri="{FF2B5EF4-FFF2-40B4-BE49-F238E27FC236}">
                <a16:creationId xmlns:a16="http://schemas.microsoft.com/office/drawing/2014/main" id="{A5F6D6C0-6C72-F3AD-B368-0DA91BEADBB2}"/>
              </a:ext>
            </a:extLst>
          </p:cNvPr>
          <p:cNvSpPr>
            <a:spLocks noChangeArrowheads="1"/>
          </p:cNvSpPr>
          <p:nvPr/>
        </p:nvSpPr>
        <p:spPr bwMode="auto">
          <a:xfrm>
            <a:off x="4539854" y="2349961"/>
            <a:ext cx="3170541" cy="3702544"/>
          </a:xfrm>
          <a:custGeom>
            <a:avLst/>
            <a:gdLst>
              <a:gd name="T0" fmla="*/ 5131 w 5929"/>
              <a:gd name="T1" fmla="*/ 2248 h 2249"/>
              <a:gd name="T2" fmla="*/ 797 w 5929"/>
              <a:gd name="T3" fmla="*/ 2248 h 2249"/>
              <a:gd name="T4" fmla="*/ 797 w 5929"/>
              <a:gd name="T5" fmla="*/ 2248 h 2249"/>
              <a:gd name="T6" fmla="*/ 0 w 5929"/>
              <a:gd name="T7" fmla="*/ 1452 h 2249"/>
              <a:gd name="T8" fmla="*/ 0 w 5929"/>
              <a:gd name="T9" fmla="*/ 796 h 2249"/>
              <a:gd name="T10" fmla="*/ 0 w 5929"/>
              <a:gd name="T11" fmla="*/ 796 h 2249"/>
              <a:gd name="T12" fmla="*/ 797 w 5929"/>
              <a:gd name="T13" fmla="*/ 0 h 2249"/>
              <a:gd name="T14" fmla="*/ 5131 w 5929"/>
              <a:gd name="T15" fmla="*/ 0 h 2249"/>
              <a:gd name="T16" fmla="*/ 5131 w 5929"/>
              <a:gd name="T17" fmla="*/ 0 h 2249"/>
              <a:gd name="T18" fmla="*/ 5928 w 5929"/>
              <a:gd name="T19" fmla="*/ 796 h 2249"/>
              <a:gd name="T20" fmla="*/ 5928 w 5929"/>
              <a:gd name="T21" fmla="*/ 1452 h 2249"/>
              <a:gd name="T22" fmla="*/ 5928 w 5929"/>
              <a:gd name="T23" fmla="*/ 1452 h 2249"/>
              <a:gd name="T24" fmla="*/ 5131 w 5929"/>
              <a:gd name="T25" fmla="*/ 2248 h 22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929" h="2249">
                <a:moveTo>
                  <a:pt x="5131" y="2248"/>
                </a:moveTo>
                <a:lnTo>
                  <a:pt x="797" y="2248"/>
                </a:lnTo>
                <a:lnTo>
                  <a:pt x="797" y="2248"/>
                </a:lnTo>
                <a:cubicBezTo>
                  <a:pt x="357" y="2248"/>
                  <a:pt x="0" y="1892"/>
                  <a:pt x="0" y="1452"/>
                </a:cubicBezTo>
                <a:lnTo>
                  <a:pt x="0" y="796"/>
                </a:lnTo>
                <a:lnTo>
                  <a:pt x="0" y="796"/>
                </a:lnTo>
                <a:cubicBezTo>
                  <a:pt x="0" y="356"/>
                  <a:pt x="357" y="0"/>
                  <a:pt x="797" y="0"/>
                </a:cubicBezTo>
                <a:lnTo>
                  <a:pt x="5131" y="0"/>
                </a:lnTo>
                <a:lnTo>
                  <a:pt x="5131" y="0"/>
                </a:lnTo>
                <a:cubicBezTo>
                  <a:pt x="5571" y="0"/>
                  <a:pt x="5928" y="356"/>
                  <a:pt x="5928" y="796"/>
                </a:cubicBezTo>
                <a:lnTo>
                  <a:pt x="5928" y="1452"/>
                </a:lnTo>
                <a:lnTo>
                  <a:pt x="5928" y="1452"/>
                </a:lnTo>
                <a:cubicBezTo>
                  <a:pt x="5928" y="1892"/>
                  <a:pt x="5571" y="2248"/>
                  <a:pt x="5131" y="2248"/>
                </a:cubicBezTo>
              </a:path>
            </a:pathLst>
          </a:custGeom>
          <a:solidFill>
            <a:srgbClr val="E25684"/>
          </a:solidFill>
          <a:ln>
            <a:noFill/>
          </a:ln>
          <a:effectLst/>
        </p:spPr>
        <p:txBody>
          <a:bodyPr wrap="none" anchor="ctr"/>
          <a:lstStyle/>
          <a:p>
            <a:endParaRPr lang="en-US" sz="900"/>
          </a:p>
        </p:txBody>
      </p:sp>
      <p:sp>
        <p:nvSpPr>
          <p:cNvPr id="6" name="Freeform 174">
            <a:extLst>
              <a:ext uri="{FF2B5EF4-FFF2-40B4-BE49-F238E27FC236}">
                <a16:creationId xmlns:a16="http://schemas.microsoft.com/office/drawing/2014/main" id="{3BB0EFA5-1F8F-9663-25AD-5DDA0744712C}"/>
              </a:ext>
            </a:extLst>
          </p:cNvPr>
          <p:cNvSpPr>
            <a:spLocks noChangeArrowheads="1"/>
          </p:cNvSpPr>
          <p:nvPr/>
        </p:nvSpPr>
        <p:spPr bwMode="auto">
          <a:xfrm>
            <a:off x="4648290" y="1897117"/>
            <a:ext cx="2882710" cy="645895"/>
          </a:xfrm>
          <a:custGeom>
            <a:avLst/>
            <a:gdLst>
              <a:gd name="T0" fmla="*/ 4086 w 4691"/>
              <a:gd name="T1" fmla="*/ 1208 h 1209"/>
              <a:gd name="T2" fmla="*/ 604 w 4691"/>
              <a:gd name="T3" fmla="*/ 1208 h 1209"/>
              <a:gd name="T4" fmla="*/ 604 w 4691"/>
              <a:gd name="T5" fmla="*/ 1208 h 1209"/>
              <a:gd name="T6" fmla="*/ 0 w 4691"/>
              <a:gd name="T7" fmla="*/ 604 h 1209"/>
              <a:gd name="T8" fmla="*/ 0 w 4691"/>
              <a:gd name="T9" fmla="*/ 604 h 1209"/>
              <a:gd name="T10" fmla="*/ 0 w 4691"/>
              <a:gd name="T11" fmla="*/ 604 h 1209"/>
              <a:gd name="T12" fmla="*/ 604 w 4691"/>
              <a:gd name="T13" fmla="*/ 0 h 1209"/>
              <a:gd name="T14" fmla="*/ 4086 w 4691"/>
              <a:gd name="T15" fmla="*/ 0 h 1209"/>
              <a:gd name="T16" fmla="*/ 4086 w 4691"/>
              <a:gd name="T17" fmla="*/ 0 h 1209"/>
              <a:gd name="T18" fmla="*/ 4690 w 4691"/>
              <a:gd name="T19" fmla="*/ 604 h 1209"/>
              <a:gd name="T20" fmla="*/ 4690 w 4691"/>
              <a:gd name="T21" fmla="*/ 604 h 1209"/>
              <a:gd name="T22" fmla="*/ 4690 w 4691"/>
              <a:gd name="T23" fmla="*/ 604 h 1209"/>
              <a:gd name="T24" fmla="*/ 4086 w 4691"/>
              <a:gd name="T25" fmla="*/ 1208 h 12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691" h="1209">
                <a:moveTo>
                  <a:pt x="4086" y="1208"/>
                </a:moveTo>
                <a:lnTo>
                  <a:pt x="604" y="1208"/>
                </a:lnTo>
                <a:lnTo>
                  <a:pt x="604" y="1208"/>
                </a:lnTo>
                <a:cubicBezTo>
                  <a:pt x="270" y="1208"/>
                  <a:pt x="0" y="937"/>
                  <a:pt x="0" y="604"/>
                </a:cubicBezTo>
                <a:lnTo>
                  <a:pt x="0" y="604"/>
                </a:lnTo>
                <a:lnTo>
                  <a:pt x="0" y="604"/>
                </a:lnTo>
                <a:cubicBezTo>
                  <a:pt x="0" y="271"/>
                  <a:pt x="270" y="0"/>
                  <a:pt x="604" y="0"/>
                </a:cubicBezTo>
                <a:lnTo>
                  <a:pt x="4086" y="0"/>
                </a:lnTo>
                <a:lnTo>
                  <a:pt x="4086" y="0"/>
                </a:lnTo>
                <a:cubicBezTo>
                  <a:pt x="4419" y="0"/>
                  <a:pt x="4690" y="271"/>
                  <a:pt x="4690" y="604"/>
                </a:cubicBezTo>
                <a:lnTo>
                  <a:pt x="4690" y="604"/>
                </a:lnTo>
                <a:lnTo>
                  <a:pt x="4690" y="604"/>
                </a:lnTo>
                <a:cubicBezTo>
                  <a:pt x="4690" y="937"/>
                  <a:pt x="4419" y="1208"/>
                  <a:pt x="4086" y="1208"/>
                </a:cubicBezTo>
              </a:path>
            </a:pathLst>
          </a:custGeom>
          <a:solidFill>
            <a:srgbClr val="09465E"/>
          </a:solidFill>
          <a:ln>
            <a:noFill/>
          </a:ln>
          <a:effectLst/>
        </p:spPr>
        <p:txBody>
          <a:bodyPr wrap="none" anchor="ctr"/>
          <a:lstStyle/>
          <a:p>
            <a:endParaRPr lang="en-US" sz="900"/>
          </a:p>
        </p:txBody>
      </p:sp>
      <p:sp>
        <p:nvSpPr>
          <p:cNvPr id="7" name="Freeform 176">
            <a:extLst>
              <a:ext uri="{FF2B5EF4-FFF2-40B4-BE49-F238E27FC236}">
                <a16:creationId xmlns:a16="http://schemas.microsoft.com/office/drawing/2014/main" id="{464ECA52-3D83-8455-B586-8C450B19D781}"/>
              </a:ext>
            </a:extLst>
          </p:cNvPr>
          <p:cNvSpPr>
            <a:spLocks noChangeArrowheads="1"/>
          </p:cNvSpPr>
          <p:nvPr/>
        </p:nvSpPr>
        <p:spPr bwMode="auto">
          <a:xfrm>
            <a:off x="994754" y="2309150"/>
            <a:ext cx="2938372" cy="3702544"/>
          </a:xfrm>
          <a:custGeom>
            <a:avLst/>
            <a:gdLst>
              <a:gd name="T0" fmla="*/ 5131 w 5929"/>
              <a:gd name="T1" fmla="*/ 2250 h 2251"/>
              <a:gd name="T2" fmla="*/ 796 w 5929"/>
              <a:gd name="T3" fmla="*/ 2250 h 2251"/>
              <a:gd name="T4" fmla="*/ 796 w 5929"/>
              <a:gd name="T5" fmla="*/ 2250 h 2251"/>
              <a:gd name="T6" fmla="*/ 0 w 5929"/>
              <a:gd name="T7" fmla="*/ 1454 h 2251"/>
              <a:gd name="T8" fmla="*/ 0 w 5929"/>
              <a:gd name="T9" fmla="*/ 797 h 2251"/>
              <a:gd name="T10" fmla="*/ 0 w 5929"/>
              <a:gd name="T11" fmla="*/ 797 h 2251"/>
              <a:gd name="T12" fmla="*/ 796 w 5929"/>
              <a:gd name="T13" fmla="*/ 0 h 2251"/>
              <a:gd name="T14" fmla="*/ 5131 w 5929"/>
              <a:gd name="T15" fmla="*/ 0 h 2251"/>
              <a:gd name="T16" fmla="*/ 5131 w 5929"/>
              <a:gd name="T17" fmla="*/ 0 h 2251"/>
              <a:gd name="T18" fmla="*/ 5928 w 5929"/>
              <a:gd name="T19" fmla="*/ 797 h 2251"/>
              <a:gd name="T20" fmla="*/ 5928 w 5929"/>
              <a:gd name="T21" fmla="*/ 1454 h 2251"/>
              <a:gd name="T22" fmla="*/ 5928 w 5929"/>
              <a:gd name="T23" fmla="*/ 1454 h 2251"/>
              <a:gd name="T24" fmla="*/ 5131 w 5929"/>
              <a:gd name="T25" fmla="*/ 2250 h 22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929" h="2251">
                <a:moveTo>
                  <a:pt x="5131" y="2250"/>
                </a:moveTo>
                <a:lnTo>
                  <a:pt x="796" y="2250"/>
                </a:lnTo>
                <a:lnTo>
                  <a:pt x="796" y="2250"/>
                </a:lnTo>
                <a:cubicBezTo>
                  <a:pt x="357" y="2250"/>
                  <a:pt x="0" y="1894"/>
                  <a:pt x="0" y="1454"/>
                </a:cubicBezTo>
                <a:lnTo>
                  <a:pt x="0" y="797"/>
                </a:lnTo>
                <a:lnTo>
                  <a:pt x="0" y="797"/>
                </a:lnTo>
                <a:cubicBezTo>
                  <a:pt x="0" y="356"/>
                  <a:pt x="357" y="0"/>
                  <a:pt x="796" y="0"/>
                </a:cubicBezTo>
                <a:lnTo>
                  <a:pt x="5131" y="0"/>
                </a:lnTo>
                <a:lnTo>
                  <a:pt x="5131" y="0"/>
                </a:lnTo>
                <a:cubicBezTo>
                  <a:pt x="5571" y="0"/>
                  <a:pt x="5928" y="356"/>
                  <a:pt x="5928" y="797"/>
                </a:cubicBezTo>
                <a:lnTo>
                  <a:pt x="5928" y="1454"/>
                </a:lnTo>
                <a:lnTo>
                  <a:pt x="5928" y="1454"/>
                </a:lnTo>
                <a:cubicBezTo>
                  <a:pt x="5928" y="1894"/>
                  <a:pt x="5571" y="2250"/>
                  <a:pt x="5131" y="2250"/>
                </a:cubicBezTo>
              </a:path>
            </a:pathLst>
          </a:custGeom>
          <a:solidFill>
            <a:srgbClr val="F1983D"/>
          </a:solidFill>
          <a:ln>
            <a:noFill/>
          </a:ln>
          <a:effectLst/>
        </p:spPr>
        <p:txBody>
          <a:bodyPr wrap="none" anchor="ctr"/>
          <a:lstStyle/>
          <a:p>
            <a:endParaRPr lang="en-US" sz="900" dirty="0"/>
          </a:p>
        </p:txBody>
      </p:sp>
      <p:sp>
        <p:nvSpPr>
          <p:cNvPr id="8" name="Freeform 177">
            <a:extLst>
              <a:ext uri="{FF2B5EF4-FFF2-40B4-BE49-F238E27FC236}">
                <a16:creationId xmlns:a16="http://schemas.microsoft.com/office/drawing/2014/main" id="{7FBEACCE-E4AE-665B-2046-772086B21DE9}"/>
              </a:ext>
            </a:extLst>
          </p:cNvPr>
          <p:cNvSpPr>
            <a:spLocks noChangeArrowheads="1"/>
          </p:cNvSpPr>
          <p:nvPr/>
        </p:nvSpPr>
        <p:spPr bwMode="auto">
          <a:xfrm>
            <a:off x="1076970" y="2017588"/>
            <a:ext cx="2727250" cy="645895"/>
          </a:xfrm>
          <a:custGeom>
            <a:avLst/>
            <a:gdLst>
              <a:gd name="T0" fmla="*/ 4086 w 4690"/>
              <a:gd name="T1" fmla="*/ 1208 h 1209"/>
              <a:gd name="T2" fmla="*/ 603 w 4690"/>
              <a:gd name="T3" fmla="*/ 1208 h 1209"/>
              <a:gd name="T4" fmla="*/ 603 w 4690"/>
              <a:gd name="T5" fmla="*/ 1208 h 1209"/>
              <a:gd name="T6" fmla="*/ 0 w 4690"/>
              <a:gd name="T7" fmla="*/ 605 h 1209"/>
              <a:gd name="T8" fmla="*/ 0 w 4690"/>
              <a:gd name="T9" fmla="*/ 605 h 1209"/>
              <a:gd name="T10" fmla="*/ 603 w 4690"/>
              <a:gd name="T11" fmla="*/ 0 h 1209"/>
              <a:gd name="T12" fmla="*/ 4086 w 4690"/>
              <a:gd name="T13" fmla="*/ 0 h 1209"/>
              <a:gd name="T14" fmla="*/ 4086 w 4690"/>
              <a:gd name="T15" fmla="*/ 0 h 1209"/>
              <a:gd name="T16" fmla="*/ 4689 w 4690"/>
              <a:gd name="T17" fmla="*/ 605 h 1209"/>
              <a:gd name="T18" fmla="*/ 4689 w 4690"/>
              <a:gd name="T19" fmla="*/ 605 h 1209"/>
              <a:gd name="T20" fmla="*/ 4086 w 4690"/>
              <a:gd name="T21" fmla="*/ 1208 h 12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690" h="1209">
                <a:moveTo>
                  <a:pt x="4086" y="1208"/>
                </a:moveTo>
                <a:lnTo>
                  <a:pt x="603" y="1208"/>
                </a:lnTo>
                <a:lnTo>
                  <a:pt x="603" y="1208"/>
                </a:lnTo>
                <a:cubicBezTo>
                  <a:pt x="270" y="1208"/>
                  <a:pt x="0" y="938"/>
                  <a:pt x="0" y="605"/>
                </a:cubicBezTo>
                <a:lnTo>
                  <a:pt x="0" y="605"/>
                </a:lnTo>
                <a:cubicBezTo>
                  <a:pt x="0" y="271"/>
                  <a:pt x="270" y="0"/>
                  <a:pt x="603" y="0"/>
                </a:cubicBezTo>
                <a:lnTo>
                  <a:pt x="4086" y="0"/>
                </a:lnTo>
                <a:lnTo>
                  <a:pt x="4086" y="0"/>
                </a:lnTo>
                <a:cubicBezTo>
                  <a:pt x="4419" y="0"/>
                  <a:pt x="4689" y="271"/>
                  <a:pt x="4689" y="605"/>
                </a:cubicBezTo>
                <a:lnTo>
                  <a:pt x="4689" y="605"/>
                </a:lnTo>
                <a:cubicBezTo>
                  <a:pt x="4689" y="938"/>
                  <a:pt x="4419" y="1208"/>
                  <a:pt x="4086" y="1208"/>
                </a:cubicBezTo>
              </a:path>
            </a:pathLst>
          </a:custGeom>
          <a:solidFill>
            <a:srgbClr val="09465E"/>
          </a:solidFill>
          <a:ln>
            <a:noFill/>
          </a:ln>
          <a:effectLst/>
        </p:spPr>
        <p:txBody>
          <a:bodyPr wrap="none" anchor="ctr"/>
          <a:lstStyle/>
          <a:p>
            <a:endParaRPr lang="en-US" sz="900"/>
          </a:p>
        </p:txBody>
      </p:sp>
      <p:sp>
        <p:nvSpPr>
          <p:cNvPr id="10" name="Freeform 171">
            <a:extLst>
              <a:ext uri="{FF2B5EF4-FFF2-40B4-BE49-F238E27FC236}">
                <a16:creationId xmlns:a16="http://schemas.microsoft.com/office/drawing/2014/main" id="{060F09BE-A494-464F-F42B-17799C217C3B}"/>
              </a:ext>
            </a:extLst>
          </p:cNvPr>
          <p:cNvSpPr>
            <a:spLocks noChangeArrowheads="1"/>
          </p:cNvSpPr>
          <p:nvPr/>
        </p:nvSpPr>
        <p:spPr bwMode="auto">
          <a:xfrm>
            <a:off x="8193394" y="1897117"/>
            <a:ext cx="2508145" cy="645895"/>
          </a:xfrm>
          <a:custGeom>
            <a:avLst/>
            <a:gdLst>
              <a:gd name="T0" fmla="*/ 4086 w 4691"/>
              <a:gd name="T1" fmla="*/ 1208 h 1209"/>
              <a:gd name="T2" fmla="*/ 604 w 4691"/>
              <a:gd name="T3" fmla="*/ 1208 h 1209"/>
              <a:gd name="T4" fmla="*/ 604 w 4691"/>
              <a:gd name="T5" fmla="*/ 1208 h 1209"/>
              <a:gd name="T6" fmla="*/ 0 w 4691"/>
              <a:gd name="T7" fmla="*/ 604 h 1209"/>
              <a:gd name="T8" fmla="*/ 0 w 4691"/>
              <a:gd name="T9" fmla="*/ 604 h 1209"/>
              <a:gd name="T10" fmla="*/ 604 w 4691"/>
              <a:gd name="T11" fmla="*/ 0 h 1209"/>
              <a:gd name="T12" fmla="*/ 4086 w 4691"/>
              <a:gd name="T13" fmla="*/ 0 h 1209"/>
              <a:gd name="T14" fmla="*/ 4086 w 4691"/>
              <a:gd name="T15" fmla="*/ 0 h 1209"/>
              <a:gd name="T16" fmla="*/ 4690 w 4691"/>
              <a:gd name="T17" fmla="*/ 604 h 1209"/>
              <a:gd name="T18" fmla="*/ 4690 w 4691"/>
              <a:gd name="T19" fmla="*/ 604 h 1209"/>
              <a:gd name="T20" fmla="*/ 4086 w 4691"/>
              <a:gd name="T21" fmla="*/ 1208 h 12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691" h="1209">
                <a:moveTo>
                  <a:pt x="4086" y="1208"/>
                </a:moveTo>
                <a:lnTo>
                  <a:pt x="604" y="1208"/>
                </a:lnTo>
                <a:lnTo>
                  <a:pt x="604" y="1208"/>
                </a:lnTo>
                <a:cubicBezTo>
                  <a:pt x="270" y="1208"/>
                  <a:pt x="0" y="938"/>
                  <a:pt x="0" y="604"/>
                </a:cubicBezTo>
                <a:lnTo>
                  <a:pt x="0" y="604"/>
                </a:lnTo>
                <a:cubicBezTo>
                  <a:pt x="0" y="271"/>
                  <a:pt x="270" y="0"/>
                  <a:pt x="604" y="0"/>
                </a:cubicBezTo>
                <a:lnTo>
                  <a:pt x="4086" y="0"/>
                </a:lnTo>
                <a:lnTo>
                  <a:pt x="4086" y="0"/>
                </a:lnTo>
                <a:cubicBezTo>
                  <a:pt x="4419" y="0"/>
                  <a:pt x="4690" y="271"/>
                  <a:pt x="4690" y="604"/>
                </a:cubicBezTo>
                <a:lnTo>
                  <a:pt x="4690" y="604"/>
                </a:lnTo>
                <a:cubicBezTo>
                  <a:pt x="4690" y="938"/>
                  <a:pt x="4419" y="1208"/>
                  <a:pt x="4086" y="1208"/>
                </a:cubicBezTo>
              </a:path>
            </a:pathLst>
          </a:custGeom>
          <a:solidFill>
            <a:srgbClr val="09465E"/>
          </a:solidFill>
          <a:ln>
            <a:noFill/>
          </a:ln>
          <a:effectLst/>
        </p:spPr>
        <p:txBody>
          <a:bodyPr wrap="none" anchor="ctr"/>
          <a:lstStyle/>
          <a:p>
            <a:endParaRPr lang="en-US" sz="900"/>
          </a:p>
        </p:txBody>
      </p:sp>
      <p:sp>
        <p:nvSpPr>
          <p:cNvPr id="12" name="CuadroTexto 598">
            <a:extLst>
              <a:ext uri="{FF2B5EF4-FFF2-40B4-BE49-F238E27FC236}">
                <a16:creationId xmlns:a16="http://schemas.microsoft.com/office/drawing/2014/main" id="{001AA548-CFB1-A326-B2A5-00CE25414F16}"/>
              </a:ext>
            </a:extLst>
          </p:cNvPr>
          <p:cNvSpPr txBox="1"/>
          <p:nvPr/>
        </p:nvSpPr>
        <p:spPr>
          <a:xfrm>
            <a:off x="1104319" y="2118228"/>
            <a:ext cx="2672552" cy="369332"/>
          </a:xfrm>
          <a:prstGeom prst="rect">
            <a:avLst/>
          </a:prstGeom>
          <a:noFill/>
        </p:spPr>
        <p:txBody>
          <a:bodyPr wrap="square" rtlCol="0">
            <a:spAutoFit/>
          </a:bodyPr>
          <a:lstStyle/>
          <a:p>
            <a:r>
              <a:rPr lang="en-US" b="1" dirty="0">
                <a:solidFill>
                  <a:schemeClr val="bg1"/>
                </a:solidFill>
                <a:latin typeface="Calibri" panose="020F0502020204030204" pitchFamily="34" charset="0"/>
                <a:ea typeface="Lato" charset="0"/>
                <a:cs typeface="Calibri" panose="020F0502020204030204" pitchFamily="34" charset="0"/>
                <a:hlinkClick r:id="rId2">
                  <a:extLst>
                    <a:ext uri="{A12FA001-AC4F-418D-AE19-62706E023703}">
                      <ahyp:hlinkClr xmlns:ahyp="http://schemas.microsoft.com/office/drawing/2018/hyperlinkcolor" val="tx"/>
                    </a:ext>
                  </a:extLst>
                </a:hlinkClick>
              </a:rPr>
              <a:t>Environmental Awareness</a:t>
            </a:r>
            <a:endParaRPr lang="en-US" b="1" dirty="0">
              <a:solidFill>
                <a:schemeClr val="bg1"/>
              </a:solidFill>
              <a:latin typeface="Calibri" panose="020F0502020204030204" pitchFamily="34" charset="0"/>
              <a:ea typeface="Lato" charset="0"/>
              <a:cs typeface="Calibri" panose="020F0502020204030204" pitchFamily="34" charset="0"/>
            </a:endParaRPr>
          </a:p>
        </p:txBody>
      </p:sp>
      <p:sp>
        <p:nvSpPr>
          <p:cNvPr id="13" name="CuadroTexto 599">
            <a:extLst>
              <a:ext uri="{FF2B5EF4-FFF2-40B4-BE49-F238E27FC236}">
                <a16:creationId xmlns:a16="http://schemas.microsoft.com/office/drawing/2014/main" id="{5D6F9D27-063C-22A5-927E-C6393D287BA0}"/>
              </a:ext>
            </a:extLst>
          </p:cNvPr>
          <p:cNvSpPr txBox="1"/>
          <p:nvPr/>
        </p:nvSpPr>
        <p:spPr>
          <a:xfrm>
            <a:off x="4802198" y="2008667"/>
            <a:ext cx="2645851" cy="369332"/>
          </a:xfrm>
          <a:prstGeom prst="rect">
            <a:avLst/>
          </a:prstGeom>
          <a:noFill/>
        </p:spPr>
        <p:txBody>
          <a:bodyPr wrap="square" rtlCol="0">
            <a:spAutoFit/>
          </a:bodyPr>
          <a:lstStyle/>
          <a:p>
            <a:r>
              <a:rPr lang="en-US" b="1" dirty="0">
                <a:solidFill>
                  <a:schemeClr val="bg1"/>
                </a:solidFill>
                <a:latin typeface="Calibri" panose="020F0502020204030204" pitchFamily="34" charset="0"/>
                <a:ea typeface="Lato" charset="0"/>
                <a:cs typeface="Calibri" panose="020F0502020204030204" pitchFamily="34" charset="0"/>
                <a:hlinkClick r:id="rId3">
                  <a:extLst>
                    <a:ext uri="{A12FA001-AC4F-418D-AE19-62706E023703}">
                      <ahyp:hlinkClr xmlns:ahyp="http://schemas.microsoft.com/office/drawing/2018/hyperlinkcolor" val="tx"/>
                    </a:ext>
                  </a:extLst>
                </a:hlinkClick>
              </a:rPr>
              <a:t>Interconnected Thinking </a:t>
            </a:r>
            <a:endParaRPr lang="en-US" b="1" dirty="0">
              <a:solidFill>
                <a:schemeClr val="bg1"/>
              </a:solidFill>
              <a:latin typeface="Calibri" panose="020F0502020204030204" pitchFamily="34" charset="0"/>
              <a:ea typeface="Lato" charset="0"/>
              <a:cs typeface="Calibri" panose="020F0502020204030204" pitchFamily="34" charset="0"/>
            </a:endParaRPr>
          </a:p>
        </p:txBody>
      </p:sp>
      <p:sp>
        <p:nvSpPr>
          <p:cNvPr id="14" name="CuadroTexto 600">
            <a:extLst>
              <a:ext uri="{FF2B5EF4-FFF2-40B4-BE49-F238E27FC236}">
                <a16:creationId xmlns:a16="http://schemas.microsoft.com/office/drawing/2014/main" id="{E70123A1-4E8D-ACB4-E1F4-B04695D03376}"/>
              </a:ext>
            </a:extLst>
          </p:cNvPr>
          <p:cNvSpPr txBox="1"/>
          <p:nvPr/>
        </p:nvSpPr>
        <p:spPr>
          <a:xfrm>
            <a:off x="8371864" y="1993672"/>
            <a:ext cx="1934333" cy="369332"/>
          </a:xfrm>
          <a:prstGeom prst="rect">
            <a:avLst/>
          </a:prstGeom>
          <a:noFill/>
        </p:spPr>
        <p:txBody>
          <a:bodyPr wrap="square" rtlCol="0">
            <a:spAutoFit/>
          </a:bodyPr>
          <a:lstStyle/>
          <a:p>
            <a:r>
              <a:rPr lang="en-US" b="1" dirty="0">
                <a:solidFill>
                  <a:schemeClr val="bg1"/>
                </a:solidFill>
                <a:latin typeface="Calibri" panose="020F0502020204030204" pitchFamily="34" charset="0"/>
                <a:ea typeface="Lato" charset="0"/>
                <a:cs typeface="Calibri" panose="020F0502020204030204" pitchFamily="34" charset="0"/>
                <a:hlinkClick r:id="rId4">
                  <a:extLst>
                    <a:ext uri="{A12FA001-AC4F-418D-AE19-62706E023703}">
                      <ahyp:hlinkClr xmlns:ahyp="http://schemas.microsoft.com/office/drawing/2018/hyperlinkcolor" val="tx"/>
                    </a:ext>
                  </a:extLst>
                </a:hlinkClick>
              </a:rPr>
              <a:t>Future-Proof Skills</a:t>
            </a:r>
            <a:endParaRPr lang="en-US" b="1" dirty="0">
              <a:solidFill>
                <a:schemeClr val="bg1"/>
              </a:solidFill>
              <a:latin typeface="Calibri" panose="020F0502020204030204" pitchFamily="34" charset="0"/>
              <a:ea typeface="Lato" charset="0"/>
              <a:cs typeface="Calibri" panose="020F0502020204030204" pitchFamily="34" charset="0"/>
            </a:endParaRPr>
          </a:p>
        </p:txBody>
      </p:sp>
      <p:sp>
        <p:nvSpPr>
          <p:cNvPr id="16" name="Rectángulo 602">
            <a:extLst>
              <a:ext uri="{FF2B5EF4-FFF2-40B4-BE49-F238E27FC236}">
                <a16:creationId xmlns:a16="http://schemas.microsoft.com/office/drawing/2014/main" id="{B702E9A2-BDFF-51EC-A752-54674D3A78F1}"/>
              </a:ext>
            </a:extLst>
          </p:cNvPr>
          <p:cNvSpPr/>
          <p:nvPr/>
        </p:nvSpPr>
        <p:spPr>
          <a:xfrm>
            <a:off x="1192801" y="3321716"/>
            <a:ext cx="2759481" cy="2246769"/>
          </a:xfrm>
          <a:prstGeom prst="rect">
            <a:avLst/>
          </a:prstGeom>
        </p:spPr>
        <p:txBody>
          <a:bodyPr wrap="square">
            <a:spAutoFit/>
          </a:bodyPr>
          <a:lstStyle/>
          <a:p>
            <a:r>
              <a:rPr lang="en-US" sz="2000" dirty="0">
                <a:solidFill>
                  <a:schemeClr val="bg1"/>
                </a:solidFill>
                <a:latin typeface="Calibri" panose="020F0502020204030204" pitchFamily="34" charset="0"/>
                <a:ea typeface="Lato" charset="0"/>
                <a:cs typeface="Calibri" panose="020F0502020204030204" pitchFamily="34" charset="0"/>
              </a:rPr>
              <a:t>Understanding of climate change</a:t>
            </a:r>
          </a:p>
          <a:p>
            <a:r>
              <a:rPr lang="en-US" sz="2000" dirty="0">
                <a:solidFill>
                  <a:schemeClr val="bg1"/>
                </a:solidFill>
                <a:latin typeface="Calibri" panose="020F0502020204030204" pitchFamily="34" charset="0"/>
                <a:ea typeface="Lato" charset="0"/>
                <a:cs typeface="Calibri" panose="020F0502020204030204" pitchFamily="34" charset="0"/>
              </a:rPr>
              <a:t>Biodiversity loss</a:t>
            </a:r>
          </a:p>
          <a:p>
            <a:r>
              <a:rPr lang="en-US" sz="2000" dirty="0">
                <a:solidFill>
                  <a:schemeClr val="bg1"/>
                </a:solidFill>
                <a:latin typeface="Calibri" panose="020F0502020204030204" pitchFamily="34" charset="0"/>
                <a:ea typeface="Lato" charset="0"/>
                <a:cs typeface="Calibri" panose="020F0502020204030204" pitchFamily="34" charset="0"/>
              </a:rPr>
              <a:t>Pollution</a:t>
            </a:r>
          </a:p>
          <a:p>
            <a:r>
              <a:rPr lang="en-US" sz="2000" dirty="0">
                <a:solidFill>
                  <a:schemeClr val="bg1"/>
                </a:solidFill>
                <a:latin typeface="Calibri" panose="020F0502020204030204" pitchFamily="34" charset="0"/>
                <a:ea typeface="Lato" charset="0"/>
                <a:cs typeface="Calibri" panose="020F0502020204030204" pitchFamily="34" charset="0"/>
              </a:rPr>
              <a:t>Resource depletion - empowering to make eco-conscious decisions</a:t>
            </a:r>
          </a:p>
        </p:txBody>
      </p:sp>
      <p:sp>
        <p:nvSpPr>
          <p:cNvPr id="17" name="Rectángulo 602">
            <a:extLst>
              <a:ext uri="{FF2B5EF4-FFF2-40B4-BE49-F238E27FC236}">
                <a16:creationId xmlns:a16="http://schemas.microsoft.com/office/drawing/2014/main" id="{56D82E44-34D5-7F6C-B121-FE9B0B9419E1}"/>
              </a:ext>
            </a:extLst>
          </p:cNvPr>
          <p:cNvSpPr/>
          <p:nvPr/>
        </p:nvSpPr>
        <p:spPr>
          <a:xfrm>
            <a:off x="4725655" y="3269322"/>
            <a:ext cx="2798940" cy="2523768"/>
          </a:xfrm>
          <a:prstGeom prst="rect">
            <a:avLst/>
          </a:prstGeom>
        </p:spPr>
        <p:txBody>
          <a:bodyPr wrap="square">
            <a:spAutoFit/>
          </a:bodyPr>
          <a:lstStyle/>
          <a:p>
            <a:r>
              <a:rPr lang="en-US" sz="2000" dirty="0">
                <a:solidFill>
                  <a:schemeClr val="bg1"/>
                </a:solidFill>
                <a:latin typeface="Calibri" panose="020F0502020204030204" pitchFamily="34" charset="0"/>
                <a:ea typeface="Lato" charset="0"/>
                <a:cs typeface="Calibri" panose="020F0502020204030204" pitchFamily="34" charset="0"/>
              </a:rPr>
              <a:t>Sustainable education </a:t>
            </a:r>
            <a:r>
              <a:rPr lang="en-US" sz="2000" dirty="0" err="1">
                <a:solidFill>
                  <a:schemeClr val="bg1"/>
                </a:solidFill>
                <a:latin typeface="Calibri" panose="020F0502020204030204" pitchFamily="34" charset="0"/>
                <a:ea typeface="Lato" charset="0"/>
                <a:cs typeface="Calibri" panose="020F0502020204030204" pitchFamily="34" charset="0"/>
              </a:rPr>
              <a:t>emphasises</a:t>
            </a:r>
            <a:r>
              <a:rPr lang="en-US" sz="2000" dirty="0">
                <a:solidFill>
                  <a:schemeClr val="bg1"/>
                </a:solidFill>
                <a:latin typeface="Calibri" panose="020F0502020204030204" pitchFamily="34" charset="0"/>
                <a:ea typeface="Lato" charset="0"/>
                <a:cs typeface="Calibri" panose="020F0502020204030204" pitchFamily="34" charset="0"/>
              </a:rPr>
              <a:t> </a:t>
            </a:r>
            <a:r>
              <a:rPr lang="en-US" sz="2000" b="1" dirty="0">
                <a:solidFill>
                  <a:schemeClr val="bg1"/>
                </a:solidFill>
                <a:latin typeface="Calibri" panose="020F0502020204030204" pitchFamily="34" charset="0"/>
                <a:ea typeface="Lato" charset="0"/>
                <a:cs typeface="Calibri" panose="020F0502020204030204" pitchFamily="34" charset="0"/>
              </a:rPr>
              <a:t>system thinking</a:t>
            </a:r>
          </a:p>
          <a:p>
            <a:r>
              <a:rPr lang="en-US" sz="2000" dirty="0">
                <a:solidFill>
                  <a:schemeClr val="bg1"/>
                </a:solidFill>
                <a:latin typeface="Calibri" panose="020F0502020204030204" pitchFamily="34" charset="0"/>
                <a:ea typeface="Lato" charset="0"/>
                <a:cs typeface="Calibri" panose="020F0502020204030204" pitchFamily="34" charset="0"/>
              </a:rPr>
              <a:t>Helping learners see how environmental, social, and economic systems are connected</a:t>
            </a:r>
          </a:p>
          <a:p>
            <a:endParaRPr lang="en-US" dirty="0">
              <a:solidFill>
                <a:schemeClr val="bg1"/>
              </a:solidFill>
              <a:latin typeface="Calibri" panose="020F0502020204030204" pitchFamily="34" charset="0"/>
              <a:ea typeface="Lato" charset="0"/>
              <a:cs typeface="Calibri" panose="020F0502020204030204" pitchFamily="34" charset="0"/>
            </a:endParaRPr>
          </a:p>
        </p:txBody>
      </p:sp>
      <p:sp>
        <p:nvSpPr>
          <p:cNvPr id="18" name="Rectángulo 602">
            <a:extLst>
              <a:ext uri="{FF2B5EF4-FFF2-40B4-BE49-F238E27FC236}">
                <a16:creationId xmlns:a16="http://schemas.microsoft.com/office/drawing/2014/main" id="{7EE9511C-9D30-2815-B436-E76E17A27E65}"/>
              </a:ext>
            </a:extLst>
          </p:cNvPr>
          <p:cNvSpPr/>
          <p:nvPr/>
        </p:nvSpPr>
        <p:spPr>
          <a:xfrm>
            <a:off x="8376425" y="3088969"/>
            <a:ext cx="2604960" cy="2554545"/>
          </a:xfrm>
          <a:prstGeom prst="rect">
            <a:avLst/>
          </a:prstGeom>
        </p:spPr>
        <p:txBody>
          <a:bodyPr wrap="square">
            <a:spAutoFit/>
          </a:bodyPr>
          <a:lstStyle/>
          <a:p>
            <a:r>
              <a:rPr lang="en-US" sz="2000" dirty="0">
                <a:solidFill>
                  <a:schemeClr val="bg1"/>
                </a:solidFill>
                <a:latin typeface="Calibri" panose="020F0502020204030204" pitchFamily="34" charset="0"/>
                <a:ea typeface="Lato" charset="0"/>
                <a:cs typeface="Calibri" panose="020F0502020204030204" pitchFamily="34" charset="0"/>
              </a:rPr>
              <a:t>Cultivating critical thinking, problem-solving, creation of innovations, which are essential for facilitating sustainable food businesses, policies, lifestyles.</a:t>
            </a:r>
          </a:p>
        </p:txBody>
      </p:sp>
      <p:grpSp>
        <p:nvGrpSpPr>
          <p:cNvPr id="3" name="Graphic 4">
            <a:extLst>
              <a:ext uri="{FF2B5EF4-FFF2-40B4-BE49-F238E27FC236}">
                <a16:creationId xmlns:a16="http://schemas.microsoft.com/office/drawing/2014/main" id="{54413E9B-1738-701A-56F0-3FBD338AD2D7}"/>
              </a:ext>
            </a:extLst>
          </p:cNvPr>
          <p:cNvGrpSpPr/>
          <p:nvPr/>
        </p:nvGrpSpPr>
        <p:grpSpPr>
          <a:xfrm rot="19582332">
            <a:off x="10438769" y="2619232"/>
            <a:ext cx="388032" cy="596029"/>
            <a:chOff x="9129274" y="2719113"/>
            <a:chExt cx="717139" cy="1386497"/>
          </a:xfrm>
          <a:solidFill>
            <a:srgbClr val="09465E"/>
          </a:solidFill>
        </p:grpSpPr>
        <p:grpSp>
          <p:nvGrpSpPr>
            <p:cNvPr id="28" name="Graphic 4">
              <a:extLst>
                <a:ext uri="{FF2B5EF4-FFF2-40B4-BE49-F238E27FC236}">
                  <a16:creationId xmlns:a16="http://schemas.microsoft.com/office/drawing/2014/main" id="{A710D2E0-4820-1BDE-7358-801D69401171}"/>
                </a:ext>
              </a:extLst>
            </p:cNvPr>
            <p:cNvGrpSpPr/>
            <p:nvPr/>
          </p:nvGrpSpPr>
          <p:grpSpPr>
            <a:xfrm>
              <a:off x="9159507" y="2719113"/>
              <a:ext cx="446280" cy="440141"/>
              <a:chOff x="9159507" y="2719113"/>
              <a:chExt cx="446280" cy="440141"/>
            </a:xfrm>
            <a:grpFill/>
          </p:grpSpPr>
          <p:sp>
            <p:nvSpPr>
              <p:cNvPr id="37" name="Freeform 57">
                <a:extLst>
                  <a:ext uri="{FF2B5EF4-FFF2-40B4-BE49-F238E27FC236}">
                    <a16:creationId xmlns:a16="http://schemas.microsoft.com/office/drawing/2014/main" id="{B3658FB5-EEBA-53B7-5696-396F8B3D5016}"/>
                  </a:ext>
                </a:extLst>
              </p:cNvPr>
              <p:cNvSpPr/>
              <p:nvPr/>
            </p:nvSpPr>
            <p:spPr>
              <a:xfrm>
                <a:off x="9159507" y="2719113"/>
                <a:ext cx="446280" cy="440141"/>
              </a:xfrm>
              <a:custGeom>
                <a:avLst/>
                <a:gdLst>
                  <a:gd name="connsiteX0" fmla="*/ 275519 w 446280"/>
                  <a:gd name="connsiteY0" fmla="*/ 440141 h 440141"/>
                  <a:gd name="connsiteX1" fmla="*/ 256120 w 446280"/>
                  <a:gd name="connsiteY1" fmla="*/ 425920 h 440141"/>
                  <a:gd name="connsiteX2" fmla="*/ 270345 w 446280"/>
                  <a:gd name="connsiteY2" fmla="*/ 402649 h 440141"/>
                  <a:gd name="connsiteX3" fmla="*/ 384154 w 446280"/>
                  <a:gd name="connsiteY3" fmla="*/ 316029 h 440141"/>
                  <a:gd name="connsiteX4" fmla="*/ 402261 w 446280"/>
                  <a:gd name="connsiteY4" fmla="*/ 176402 h 440141"/>
                  <a:gd name="connsiteX5" fmla="*/ 316903 w 446280"/>
                  <a:gd name="connsiteY5" fmla="*/ 63925 h 440141"/>
                  <a:gd name="connsiteX6" fmla="*/ 64713 w 446280"/>
                  <a:gd name="connsiteY6" fmla="*/ 131153 h 440141"/>
                  <a:gd name="connsiteX7" fmla="*/ 46607 w 446280"/>
                  <a:gd name="connsiteY7" fmla="*/ 270779 h 440141"/>
                  <a:gd name="connsiteX8" fmla="*/ 131964 w 446280"/>
                  <a:gd name="connsiteY8" fmla="*/ 383256 h 440141"/>
                  <a:gd name="connsiteX9" fmla="*/ 174642 w 446280"/>
                  <a:gd name="connsiteY9" fmla="*/ 401356 h 440141"/>
                  <a:gd name="connsiteX10" fmla="*/ 187575 w 446280"/>
                  <a:gd name="connsiteY10" fmla="*/ 425920 h 440141"/>
                  <a:gd name="connsiteX11" fmla="*/ 163003 w 446280"/>
                  <a:gd name="connsiteY11" fmla="*/ 438848 h 440141"/>
                  <a:gd name="connsiteX12" fmla="*/ 111271 w 446280"/>
                  <a:gd name="connsiteY12" fmla="*/ 416870 h 440141"/>
                  <a:gd name="connsiteX13" fmla="*/ 7808 w 446280"/>
                  <a:gd name="connsiteY13" fmla="*/ 281122 h 440141"/>
                  <a:gd name="connsiteX14" fmla="*/ 29794 w 446280"/>
                  <a:gd name="connsiteY14" fmla="*/ 111760 h 440141"/>
                  <a:gd name="connsiteX15" fmla="*/ 335010 w 446280"/>
                  <a:gd name="connsiteY15" fmla="*/ 30311 h 440141"/>
                  <a:gd name="connsiteX16" fmla="*/ 438473 w 446280"/>
                  <a:gd name="connsiteY16" fmla="*/ 166059 h 440141"/>
                  <a:gd name="connsiteX17" fmla="*/ 416487 w 446280"/>
                  <a:gd name="connsiteY17" fmla="*/ 335421 h 440141"/>
                  <a:gd name="connsiteX18" fmla="*/ 278105 w 446280"/>
                  <a:gd name="connsiteY18" fmla="*/ 440141 h 440141"/>
                  <a:gd name="connsiteX19" fmla="*/ 275519 w 446280"/>
                  <a:gd name="connsiteY19" fmla="*/ 440141 h 4401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46280" h="440141">
                    <a:moveTo>
                      <a:pt x="275519" y="440141"/>
                    </a:moveTo>
                    <a:cubicBezTo>
                      <a:pt x="266466" y="440141"/>
                      <a:pt x="258705" y="433677"/>
                      <a:pt x="256120" y="425920"/>
                    </a:cubicBezTo>
                    <a:cubicBezTo>
                      <a:pt x="253533" y="415577"/>
                      <a:pt x="259999" y="405234"/>
                      <a:pt x="270345" y="402649"/>
                    </a:cubicBezTo>
                    <a:cubicBezTo>
                      <a:pt x="318197" y="389720"/>
                      <a:pt x="359582" y="359985"/>
                      <a:pt x="384154" y="316029"/>
                    </a:cubicBezTo>
                    <a:cubicBezTo>
                      <a:pt x="408727" y="273365"/>
                      <a:pt x="415194" y="222944"/>
                      <a:pt x="402261" y="176402"/>
                    </a:cubicBezTo>
                    <a:cubicBezTo>
                      <a:pt x="389328" y="128567"/>
                      <a:pt x="359582" y="88489"/>
                      <a:pt x="316903" y="63925"/>
                    </a:cubicBezTo>
                    <a:cubicBezTo>
                      <a:pt x="228960" y="12212"/>
                      <a:pt x="115151" y="43240"/>
                      <a:pt x="64713" y="131153"/>
                    </a:cubicBezTo>
                    <a:cubicBezTo>
                      <a:pt x="40141" y="173816"/>
                      <a:pt x="33674" y="224237"/>
                      <a:pt x="46607" y="270779"/>
                    </a:cubicBezTo>
                    <a:cubicBezTo>
                      <a:pt x="59540" y="318614"/>
                      <a:pt x="89285" y="358692"/>
                      <a:pt x="131964" y="383256"/>
                    </a:cubicBezTo>
                    <a:cubicBezTo>
                      <a:pt x="144896" y="391013"/>
                      <a:pt x="159123" y="397477"/>
                      <a:pt x="174642" y="401356"/>
                    </a:cubicBezTo>
                    <a:cubicBezTo>
                      <a:pt x="184989" y="403942"/>
                      <a:pt x="191455" y="415577"/>
                      <a:pt x="187575" y="425920"/>
                    </a:cubicBezTo>
                    <a:cubicBezTo>
                      <a:pt x="184989" y="436262"/>
                      <a:pt x="173349" y="442727"/>
                      <a:pt x="163003" y="438848"/>
                    </a:cubicBezTo>
                    <a:cubicBezTo>
                      <a:pt x="144896" y="433677"/>
                      <a:pt x="128084" y="425920"/>
                      <a:pt x="111271" y="416870"/>
                    </a:cubicBezTo>
                    <a:cubicBezTo>
                      <a:pt x="59540" y="387135"/>
                      <a:pt x="22034" y="338007"/>
                      <a:pt x="7808" y="281122"/>
                    </a:cubicBezTo>
                    <a:cubicBezTo>
                      <a:pt x="-7711" y="222944"/>
                      <a:pt x="48" y="163474"/>
                      <a:pt x="29794" y="111760"/>
                    </a:cubicBezTo>
                    <a:cubicBezTo>
                      <a:pt x="91872" y="4455"/>
                      <a:pt x="228960" y="-31745"/>
                      <a:pt x="335010" y="30311"/>
                    </a:cubicBezTo>
                    <a:cubicBezTo>
                      <a:pt x="386741" y="60047"/>
                      <a:pt x="424247" y="109175"/>
                      <a:pt x="438473" y="166059"/>
                    </a:cubicBezTo>
                    <a:cubicBezTo>
                      <a:pt x="453992" y="224237"/>
                      <a:pt x="446232" y="283708"/>
                      <a:pt x="416487" y="335421"/>
                    </a:cubicBezTo>
                    <a:cubicBezTo>
                      <a:pt x="386741" y="387135"/>
                      <a:pt x="337596" y="424627"/>
                      <a:pt x="278105" y="440141"/>
                    </a:cubicBezTo>
                    <a:cubicBezTo>
                      <a:pt x="278105" y="438848"/>
                      <a:pt x="276812" y="440141"/>
                      <a:pt x="275519" y="440141"/>
                    </a:cubicBezTo>
                    <a:close/>
                  </a:path>
                </a:pathLst>
              </a:custGeom>
              <a:solidFill>
                <a:srgbClr val="F99F27"/>
              </a:solidFill>
              <a:ln w="12931" cap="flat">
                <a:noFill/>
                <a:prstDash val="solid"/>
                <a:miter/>
              </a:ln>
            </p:spPr>
            <p:txBody>
              <a:bodyPr rtlCol="0" anchor="ctr"/>
              <a:lstStyle/>
              <a:p>
                <a:endParaRPr lang="en-US"/>
              </a:p>
            </p:txBody>
          </p:sp>
          <p:sp>
            <p:nvSpPr>
              <p:cNvPr id="38" name="Freeform 58">
                <a:extLst>
                  <a:ext uri="{FF2B5EF4-FFF2-40B4-BE49-F238E27FC236}">
                    <a16:creationId xmlns:a16="http://schemas.microsoft.com/office/drawing/2014/main" id="{63526361-651B-C0E7-FA83-821F056AB205}"/>
                  </a:ext>
                </a:extLst>
              </p:cNvPr>
              <p:cNvSpPr/>
              <p:nvPr/>
            </p:nvSpPr>
            <p:spPr>
              <a:xfrm>
                <a:off x="9245200" y="2800133"/>
                <a:ext cx="280068" cy="273794"/>
              </a:xfrm>
              <a:custGeom>
                <a:avLst/>
                <a:gdLst>
                  <a:gd name="connsiteX0" fmla="*/ 182066 w 280068"/>
                  <a:gd name="connsiteY0" fmla="*/ 273794 h 273794"/>
                  <a:gd name="connsiteX1" fmla="*/ 163960 w 280068"/>
                  <a:gd name="connsiteY1" fmla="*/ 260866 h 273794"/>
                  <a:gd name="connsiteX2" fmla="*/ 175599 w 280068"/>
                  <a:gd name="connsiteY2" fmla="*/ 236302 h 273794"/>
                  <a:gd name="connsiteX3" fmla="*/ 227331 w 280068"/>
                  <a:gd name="connsiteY3" fmla="*/ 192345 h 273794"/>
                  <a:gd name="connsiteX4" fmla="*/ 191119 w 280068"/>
                  <a:gd name="connsiteY4" fmla="*/ 54012 h 273794"/>
                  <a:gd name="connsiteX5" fmla="*/ 52737 w 280068"/>
                  <a:gd name="connsiteY5" fmla="*/ 90211 h 273794"/>
                  <a:gd name="connsiteX6" fmla="*/ 88949 w 280068"/>
                  <a:gd name="connsiteY6" fmla="*/ 228545 h 273794"/>
                  <a:gd name="connsiteX7" fmla="*/ 95415 w 280068"/>
                  <a:gd name="connsiteY7" fmla="*/ 254402 h 273794"/>
                  <a:gd name="connsiteX8" fmla="*/ 69550 w 280068"/>
                  <a:gd name="connsiteY8" fmla="*/ 260866 h 273794"/>
                  <a:gd name="connsiteX9" fmla="*/ 19112 w 280068"/>
                  <a:gd name="connsiteY9" fmla="*/ 69526 h 273794"/>
                  <a:gd name="connsiteX10" fmla="*/ 210518 w 280068"/>
                  <a:gd name="connsiteY10" fmla="*/ 19105 h 273794"/>
                  <a:gd name="connsiteX11" fmla="*/ 260957 w 280068"/>
                  <a:gd name="connsiteY11" fmla="*/ 210445 h 273794"/>
                  <a:gd name="connsiteX12" fmla="*/ 189826 w 280068"/>
                  <a:gd name="connsiteY12" fmla="*/ 271209 h 273794"/>
                  <a:gd name="connsiteX13" fmla="*/ 182066 w 280068"/>
                  <a:gd name="connsiteY13" fmla="*/ 273794 h 2737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80068" h="273794">
                    <a:moveTo>
                      <a:pt x="182066" y="273794"/>
                    </a:moveTo>
                    <a:cubicBezTo>
                      <a:pt x="174306" y="273794"/>
                      <a:pt x="166546" y="268623"/>
                      <a:pt x="163960" y="260866"/>
                    </a:cubicBezTo>
                    <a:cubicBezTo>
                      <a:pt x="160080" y="250523"/>
                      <a:pt x="165253" y="240180"/>
                      <a:pt x="175599" y="236302"/>
                    </a:cubicBezTo>
                    <a:cubicBezTo>
                      <a:pt x="197585" y="228545"/>
                      <a:pt x="215692" y="213031"/>
                      <a:pt x="227331" y="192345"/>
                    </a:cubicBezTo>
                    <a:cubicBezTo>
                      <a:pt x="255783" y="144510"/>
                      <a:pt x="238971" y="82454"/>
                      <a:pt x="191119" y="54012"/>
                    </a:cubicBezTo>
                    <a:cubicBezTo>
                      <a:pt x="143267" y="25569"/>
                      <a:pt x="81189" y="42376"/>
                      <a:pt x="52737" y="90211"/>
                    </a:cubicBezTo>
                    <a:cubicBezTo>
                      <a:pt x="24285" y="138046"/>
                      <a:pt x="41098" y="200103"/>
                      <a:pt x="88949" y="228545"/>
                    </a:cubicBezTo>
                    <a:cubicBezTo>
                      <a:pt x="98002" y="233716"/>
                      <a:pt x="101882" y="245352"/>
                      <a:pt x="95415" y="254402"/>
                    </a:cubicBezTo>
                    <a:cubicBezTo>
                      <a:pt x="90243" y="263452"/>
                      <a:pt x="78603" y="267330"/>
                      <a:pt x="69550" y="260866"/>
                    </a:cubicBezTo>
                    <a:cubicBezTo>
                      <a:pt x="2299" y="222081"/>
                      <a:pt x="-19687" y="136753"/>
                      <a:pt x="19112" y="69526"/>
                    </a:cubicBezTo>
                    <a:cubicBezTo>
                      <a:pt x="57910" y="2298"/>
                      <a:pt x="143267" y="-19680"/>
                      <a:pt x="210518" y="19105"/>
                    </a:cubicBezTo>
                    <a:cubicBezTo>
                      <a:pt x="277769" y="57890"/>
                      <a:pt x="299755" y="143218"/>
                      <a:pt x="260957" y="210445"/>
                    </a:cubicBezTo>
                    <a:cubicBezTo>
                      <a:pt x="245437" y="237595"/>
                      <a:pt x="219571" y="259573"/>
                      <a:pt x="189826" y="271209"/>
                    </a:cubicBezTo>
                    <a:cubicBezTo>
                      <a:pt x="185945" y="272501"/>
                      <a:pt x="183359" y="273794"/>
                      <a:pt x="182066" y="273794"/>
                    </a:cubicBezTo>
                    <a:close/>
                  </a:path>
                </a:pathLst>
              </a:custGeom>
              <a:solidFill>
                <a:srgbClr val="F99F27"/>
              </a:solidFill>
              <a:ln w="12931" cap="flat">
                <a:noFill/>
                <a:prstDash val="solid"/>
                <a:miter/>
              </a:ln>
            </p:spPr>
            <p:txBody>
              <a:bodyPr rtlCol="0" anchor="ctr"/>
              <a:lstStyle/>
              <a:p>
                <a:endParaRPr lang="en-US"/>
              </a:p>
            </p:txBody>
          </p:sp>
        </p:grpSp>
        <p:grpSp>
          <p:nvGrpSpPr>
            <p:cNvPr id="29" name="Graphic 4">
              <a:extLst>
                <a:ext uri="{FF2B5EF4-FFF2-40B4-BE49-F238E27FC236}">
                  <a16:creationId xmlns:a16="http://schemas.microsoft.com/office/drawing/2014/main" id="{8EE96C95-AEE2-4B67-165F-6878619FAD21}"/>
                </a:ext>
              </a:extLst>
            </p:cNvPr>
            <p:cNvGrpSpPr/>
            <p:nvPr/>
          </p:nvGrpSpPr>
          <p:grpSpPr>
            <a:xfrm>
              <a:off x="9129274" y="2893887"/>
              <a:ext cx="717139" cy="1211724"/>
              <a:chOff x="9129274" y="2893887"/>
              <a:chExt cx="717139" cy="1211724"/>
            </a:xfrm>
            <a:grpFill/>
          </p:grpSpPr>
          <p:sp>
            <p:nvSpPr>
              <p:cNvPr id="30" name="Freeform 50">
                <a:extLst>
                  <a:ext uri="{FF2B5EF4-FFF2-40B4-BE49-F238E27FC236}">
                    <a16:creationId xmlns:a16="http://schemas.microsoft.com/office/drawing/2014/main" id="{7BA4C5F9-6E93-F808-853F-AA3F9D7E8E28}"/>
                  </a:ext>
                </a:extLst>
              </p:cNvPr>
              <p:cNvSpPr/>
              <p:nvPr/>
            </p:nvSpPr>
            <p:spPr>
              <a:xfrm>
                <a:off x="9129274" y="3281518"/>
                <a:ext cx="222449" cy="606896"/>
              </a:xfrm>
              <a:custGeom>
                <a:avLst/>
                <a:gdLst>
                  <a:gd name="connsiteX0" fmla="*/ 200995 w 222449"/>
                  <a:gd name="connsiteY0" fmla="*/ 606896 h 606896"/>
                  <a:gd name="connsiteX1" fmla="*/ 193235 w 222449"/>
                  <a:gd name="connsiteY1" fmla="*/ 605603 h 606896"/>
                  <a:gd name="connsiteX2" fmla="*/ 173836 w 222449"/>
                  <a:gd name="connsiteY2" fmla="*/ 593968 h 606896"/>
                  <a:gd name="connsiteX3" fmla="*/ 169956 w 222449"/>
                  <a:gd name="connsiteY3" fmla="*/ 591382 h 606896"/>
                  <a:gd name="connsiteX4" fmla="*/ 107878 w 222449"/>
                  <a:gd name="connsiteY4" fmla="*/ 531912 h 606896"/>
                  <a:gd name="connsiteX5" fmla="*/ 62613 w 222449"/>
                  <a:gd name="connsiteY5" fmla="*/ 465977 h 606896"/>
                  <a:gd name="connsiteX6" fmla="*/ 8296 w 222449"/>
                  <a:gd name="connsiteY6" fmla="*/ 326350 h 606896"/>
                  <a:gd name="connsiteX7" fmla="*/ 4415 w 222449"/>
                  <a:gd name="connsiteY7" fmla="*/ 306958 h 606896"/>
                  <a:gd name="connsiteX8" fmla="*/ 3122 w 222449"/>
                  <a:gd name="connsiteY8" fmla="*/ 303079 h 606896"/>
                  <a:gd name="connsiteX9" fmla="*/ 1829 w 222449"/>
                  <a:gd name="connsiteY9" fmla="*/ 295322 h 606896"/>
                  <a:gd name="connsiteX10" fmla="*/ 536 w 222449"/>
                  <a:gd name="connsiteY10" fmla="*/ 279808 h 606896"/>
                  <a:gd name="connsiteX11" fmla="*/ 1829 w 222449"/>
                  <a:gd name="connsiteY11" fmla="*/ 243609 h 606896"/>
                  <a:gd name="connsiteX12" fmla="*/ 1829 w 222449"/>
                  <a:gd name="connsiteY12" fmla="*/ 238437 h 606896"/>
                  <a:gd name="connsiteX13" fmla="*/ 7002 w 222449"/>
                  <a:gd name="connsiteY13" fmla="*/ 197067 h 606896"/>
                  <a:gd name="connsiteX14" fmla="*/ 9589 w 222449"/>
                  <a:gd name="connsiteY14" fmla="*/ 175088 h 606896"/>
                  <a:gd name="connsiteX15" fmla="*/ 13468 w 222449"/>
                  <a:gd name="connsiteY15" fmla="*/ 66490 h 606896"/>
                  <a:gd name="connsiteX16" fmla="*/ 13468 w 222449"/>
                  <a:gd name="connsiteY16" fmla="*/ 65197 h 606896"/>
                  <a:gd name="connsiteX17" fmla="*/ 63907 w 222449"/>
                  <a:gd name="connsiteY17" fmla="*/ 555 h 606896"/>
                  <a:gd name="connsiteX18" fmla="*/ 125984 w 222449"/>
                  <a:gd name="connsiteY18" fmla="*/ 39341 h 606896"/>
                  <a:gd name="connsiteX19" fmla="*/ 153143 w 222449"/>
                  <a:gd name="connsiteY19" fmla="*/ 177674 h 606896"/>
                  <a:gd name="connsiteX20" fmla="*/ 155730 w 222449"/>
                  <a:gd name="connsiteY20" fmla="*/ 200945 h 606896"/>
                  <a:gd name="connsiteX21" fmla="*/ 159610 w 222449"/>
                  <a:gd name="connsiteY21" fmla="*/ 238437 h 606896"/>
                  <a:gd name="connsiteX22" fmla="*/ 191942 w 222449"/>
                  <a:gd name="connsiteY22" fmla="*/ 314715 h 606896"/>
                  <a:gd name="connsiteX23" fmla="*/ 193235 w 222449"/>
                  <a:gd name="connsiteY23" fmla="*/ 341864 h 606896"/>
                  <a:gd name="connsiteX24" fmla="*/ 166076 w 222449"/>
                  <a:gd name="connsiteY24" fmla="*/ 343157 h 606896"/>
                  <a:gd name="connsiteX25" fmla="*/ 120811 w 222449"/>
                  <a:gd name="connsiteY25" fmla="*/ 243609 h 606896"/>
                  <a:gd name="connsiteX26" fmla="*/ 116931 w 222449"/>
                  <a:gd name="connsiteY26" fmla="*/ 204824 h 606896"/>
                  <a:gd name="connsiteX27" fmla="*/ 114345 w 222449"/>
                  <a:gd name="connsiteY27" fmla="*/ 181553 h 606896"/>
                  <a:gd name="connsiteX28" fmla="*/ 89773 w 222449"/>
                  <a:gd name="connsiteY28" fmla="*/ 52269 h 606896"/>
                  <a:gd name="connsiteX29" fmla="*/ 69080 w 222449"/>
                  <a:gd name="connsiteY29" fmla="*/ 39341 h 606896"/>
                  <a:gd name="connsiteX30" fmla="*/ 52267 w 222449"/>
                  <a:gd name="connsiteY30" fmla="*/ 61319 h 606896"/>
                  <a:gd name="connsiteX31" fmla="*/ 52267 w 222449"/>
                  <a:gd name="connsiteY31" fmla="*/ 62611 h 606896"/>
                  <a:gd name="connsiteX32" fmla="*/ 48387 w 222449"/>
                  <a:gd name="connsiteY32" fmla="*/ 180260 h 606896"/>
                  <a:gd name="connsiteX33" fmla="*/ 45801 w 222449"/>
                  <a:gd name="connsiteY33" fmla="*/ 202238 h 606896"/>
                  <a:gd name="connsiteX34" fmla="*/ 40628 w 222449"/>
                  <a:gd name="connsiteY34" fmla="*/ 242316 h 606896"/>
                  <a:gd name="connsiteX35" fmla="*/ 40628 w 222449"/>
                  <a:gd name="connsiteY35" fmla="*/ 246195 h 606896"/>
                  <a:gd name="connsiteX36" fmla="*/ 39334 w 222449"/>
                  <a:gd name="connsiteY36" fmla="*/ 277223 h 606896"/>
                  <a:gd name="connsiteX37" fmla="*/ 40628 w 222449"/>
                  <a:gd name="connsiteY37" fmla="*/ 288858 h 606896"/>
                  <a:gd name="connsiteX38" fmla="*/ 41921 w 222449"/>
                  <a:gd name="connsiteY38" fmla="*/ 296615 h 606896"/>
                  <a:gd name="connsiteX39" fmla="*/ 43214 w 222449"/>
                  <a:gd name="connsiteY39" fmla="*/ 300494 h 606896"/>
                  <a:gd name="connsiteX40" fmla="*/ 47094 w 222449"/>
                  <a:gd name="connsiteY40" fmla="*/ 317301 h 606896"/>
                  <a:gd name="connsiteX41" fmla="*/ 97532 w 222449"/>
                  <a:gd name="connsiteY41" fmla="*/ 446584 h 606896"/>
                  <a:gd name="connsiteX42" fmla="*/ 138917 w 222449"/>
                  <a:gd name="connsiteY42" fmla="*/ 507348 h 606896"/>
                  <a:gd name="connsiteX43" fmla="*/ 194528 w 222449"/>
                  <a:gd name="connsiteY43" fmla="*/ 561647 h 606896"/>
                  <a:gd name="connsiteX44" fmla="*/ 198408 w 222449"/>
                  <a:gd name="connsiteY44" fmla="*/ 564233 h 606896"/>
                  <a:gd name="connsiteX45" fmla="*/ 211341 w 222449"/>
                  <a:gd name="connsiteY45" fmla="*/ 571990 h 606896"/>
                  <a:gd name="connsiteX46" fmla="*/ 220394 w 222449"/>
                  <a:gd name="connsiteY46" fmla="*/ 597846 h 606896"/>
                  <a:gd name="connsiteX47" fmla="*/ 200995 w 222449"/>
                  <a:gd name="connsiteY47" fmla="*/ 606896 h 6068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222449" h="606896">
                    <a:moveTo>
                      <a:pt x="200995" y="606896"/>
                    </a:moveTo>
                    <a:cubicBezTo>
                      <a:pt x="198408" y="606896"/>
                      <a:pt x="195822" y="606896"/>
                      <a:pt x="193235" y="605603"/>
                    </a:cubicBezTo>
                    <a:cubicBezTo>
                      <a:pt x="186769" y="601725"/>
                      <a:pt x="180303" y="597846"/>
                      <a:pt x="173836" y="593968"/>
                    </a:cubicBezTo>
                    <a:lnTo>
                      <a:pt x="169956" y="591382"/>
                    </a:lnTo>
                    <a:cubicBezTo>
                      <a:pt x="147970" y="574575"/>
                      <a:pt x="125984" y="553890"/>
                      <a:pt x="107878" y="531912"/>
                    </a:cubicBezTo>
                    <a:cubicBezTo>
                      <a:pt x="91066" y="511226"/>
                      <a:pt x="75546" y="489248"/>
                      <a:pt x="62613" y="465977"/>
                    </a:cubicBezTo>
                    <a:cubicBezTo>
                      <a:pt x="38041" y="422020"/>
                      <a:pt x="21229" y="376771"/>
                      <a:pt x="8296" y="326350"/>
                    </a:cubicBezTo>
                    <a:cubicBezTo>
                      <a:pt x="7002" y="319886"/>
                      <a:pt x="5709" y="313422"/>
                      <a:pt x="4415" y="306958"/>
                    </a:cubicBezTo>
                    <a:lnTo>
                      <a:pt x="3122" y="303079"/>
                    </a:lnTo>
                    <a:cubicBezTo>
                      <a:pt x="3122" y="300494"/>
                      <a:pt x="1829" y="297908"/>
                      <a:pt x="1829" y="295322"/>
                    </a:cubicBezTo>
                    <a:cubicBezTo>
                      <a:pt x="536" y="288858"/>
                      <a:pt x="536" y="283687"/>
                      <a:pt x="536" y="279808"/>
                    </a:cubicBezTo>
                    <a:cubicBezTo>
                      <a:pt x="-757" y="264294"/>
                      <a:pt x="536" y="253951"/>
                      <a:pt x="1829" y="243609"/>
                    </a:cubicBezTo>
                    <a:lnTo>
                      <a:pt x="1829" y="238437"/>
                    </a:lnTo>
                    <a:cubicBezTo>
                      <a:pt x="3122" y="222923"/>
                      <a:pt x="4415" y="209995"/>
                      <a:pt x="7002" y="197067"/>
                    </a:cubicBezTo>
                    <a:cubicBezTo>
                      <a:pt x="8296" y="189310"/>
                      <a:pt x="8296" y="182845"/>
                      <a:pt x="9589" y="175088"/>
                    </a:cubicBezTo>
                    <a:cubicBezTo>
                      <a:pt x="14762" y="132425"/>
                      <a:pt x="17348" y="97518"/>
                      <a:pt x="13468" y="66490"/>
                    </a:cubicBezTo>
                    <a:lnTo>
                      <a:pt x="13468" y="65197"/>
                    </a:lnTo>
                    <a:cubicBezTo>
                      <a:pt x="9589" y="32876"/>
                      <a:pt x="32868" y="4434"/>
                      <a:pt x="63907" y="555"/>
                    </a:cubicBezTo>
                    <a:cubicBezTo>
                      <a:pt x="91066" y="-3323"/>
                      <a:pt x="116931" y="13484"/>
                      <a:pt x="125984" y="39341"/>
                    </a:cubicBezTo>
                    <a:cubicBezTo>
                      <a:pt x="142797" y="85883"/>
                      <a:pt x="147970" y="131132"/>
                      <a:pt x="153143" y="177674"/>
                    </a:cubicBezTo>
                    <a:cubicBezTo>
                      <a:pt x="154437" y="185431"/>
                      <a:pt x="154437" y="193188"/>
                      <a:pt x="155730" y="200945"/>
                    </a:cubicBezTo>
                    <a:cubicBezTo>
                      <a:pt x="157024" y="213874"/>
                      <a:pt x="158317" y="226802"/>
                      <a:pt x="159610" y="238437"/>
                    </a:cubicBezTo>
                    <a:cubicBezTo>
                      <a:pt x="166076" y="284980"/>
                      <a:pt x="185475" y="306958"/>
                      <a:pt x="191942" y="314715"/>
                    </a:cubicBezTo>
                    <a:cubicBezTo>
                      <a:pt x="199702" y="322472"/>
                      <a:pt x="199702" y="334107"/>
                      <a:pt x="193235" y="341864"/>
                    </a:cubicBezTo>
                    <a:cubicBezTo>
                      <a:pt x="185475" y="349622"/>
                      <a:pt x="173836" y="349622"/>
                      <a:pt x="166076" y="343157"/>
                    </a:cubicBezTo>
                    <a:cubicBezTo>
                      <a:pt x="153143" y="330229"/>
                      <a:pt x="129864" y="301786"/>
                      <a:pt x="120811" y="243609"/>
                    </a:cubicBezTo>
                    <a:cubicBezTo>
                      <a:pt x="119518" y="230680"/>
                      <a:pt x="118225" y="217752"/>
                      <a:pt x="116931" y="204824"/>
                    </a:cubicBezTo>
                    <a:cubicBezTo>
                      <a:pt x="115638" y="197067"/>
                      <a:pt x="115638" y="189310"/>
                      <a:pt x="114345" y="181553"/>
                    </a:cubicBezTo>
                    <a:cubicBezTo>
                      <a:pt x="109172" y="136303"/>
                      <a:pt x="103998" y="94932"/>
                      <a:pt x="89773" y="52269"/>
                    </a:cubicBezTo>
                    <a:cubicBezTo>
                      <a:pt x="87186" y="43219"/>
                      <a:pt x="78133" y="38048"/>
                      <a:pt x="69080" y="39341"/>
                    </a:cubicBezTo>
                    <a:cubicBezTo>
                      <a:pt x="58733" y="40633"/>
                      <a:pt x="50974" y="50976"/>
                      <a:pt x="52267" y="61319"/>
                    </a:cubicBezTo>
                    <a:lnTo>
                      <a:pt x="52267" y="62611"/>
                    </a:lnTo>
                    <a:cubicBezTo>
                      <a:pt x="56147" y="97518"/>
                      <a:pt x="53561" y="135010"/>
                      <a:pt x="48387" y="180260"/>
                    </a:cubicBezTo>
                    <a:cubicBezTo>
                      <a:pt x="47094" y="188017"/>
                      <a:pt x="47094" y="194481"/>
                      <a:pt x="45801" y="202238"/>
                    </a:cubicBezTo>
                    <a:cubicBezTo>
                      <a:pt x="44508" y="215166"/>
                      <a:pt x="41921" y="228095"/>
                      <a:pt x="40628" y="242316"/>
                    </a:cubicBezTo>
                    <a:lnTo>
                      <a:pt x="40628" y="246195"/>
                    </a:lnTo>
                    <a:cubicBezTo>
                      <a:pt x="39334" y="256537"/>
                      <a:pt x="39334" y="265587"/>
                      <a:pt x="39334" y="277223"/>
                    </a:cubicBezTo>
                    <a:cubicBezTo>
                      <a:pt x="39334" y="279808"/>
                      <a:pt x="40628" y="284980"/>
                      <a:pt x="40628" y="288858"/>
                    </a:cubicBezTo>
                    <a:cubicBezTo>
                      <a:pt x="40628" y="292737"/>
                      <a:pt x="41921" y="294030"/>
                      <a:pt x="41921" y="296615"/>
                    </a:cubicBezTo>
                    <a:lnTo>
                      <a:pt x="43214" y="300494"/>
                    </a:lnTo>
                    <a:cubicBezTo>
                      <a:pt x="44508" y="305665"/>
                      <a:pt x="45801" y="312129"/>
                      <a:pt x="47094" y="317301"/>
                    </a:cubicBezTo>
                    <a:cubicBezTo>
                      <a:pt x="58733" y="363843"/>
                      <a:pt x="75546" y="406506"/>
                      <a:pt x="97532" y="446584"/>
                    </a:cubicBezTo>
                    <a:cubicBezTo>
                      <a:pt x="109172" y="468563"/>
                      <a:pt x="123398" y="487955"/>
                      <a:pt x="138917" y="507348"/>
                    </a:cubicBezTo>
                    <a:cubicBezTo>
                      <a:pt x="155730" y="526740"/>
                      <a:pt x="175129" y="544840"/>
                      <a:pt x="194528" y="561647"/>
                    </a:cubicBezTo>
                    <a:lnTo>
                      <a:pt x="198408" y="564233"/>
                    </a:lnTo>
                    <a:cubicBezTo>
                      <a:pt x="202289" y="566818"/>
                      <a:pt x="206168" y="569404"/>
                      <a:pt x="211341" y="571990"/>
                    </a:cubicBezTo>
                    <a:cubicBezTo>
                      <a:pt x="220394" y="577161"/>
                      <a:pt x="225568" y="587504"/>
                      <a:pt x="220394" y="597846"/>
                    </a:cubicBezTo>
                    <a:cubicBezTo>
                      <a:pt x="215222" y="603018"/>
                      <a:pt x="207461" y="606896"/>
                      <a:pt x="200995" y="606896"/>
                    </a:cubicBezTo>
                    <a:close/>
                  </a:path>
                </a:pathLst>
              </a:custGeom>
              <a:grpFill/>
              <a:ln w="12931" cap="flat">
                <a:noFill/>
                <a:prstDash val="solid"/>
                <a:miter/>
              </a:ln>
            </p:spPr>
            <p:txBody>
              <a:bodyPr rtlCol="0" anchor="ctr"/>
              <a:lstStyle/>
              <a:p>
                <a:endParaRPr lang="en-US"/>
              </a:p>
            </p:txBody>
          </p:sp>
          <p:sp>
            <p:nvSpPr>
              <p:cNvPr id="31" name="Freeform 51">
                <a:extLst>
                  <a:ext uri="{FF2B5EF4-FFF2-40B4-BE49-F238E27FC236}">
                    <a16:creationId xmlns:a16="http://schemas.microsoft.com/office/drawing/2014/main" id="{A9D53E52-2FF5-A802-DB35-B2DDC470C528}"/>
                  </a:ext>
                </a:extLst>
              </p:cNvPr>
              <p:cNvSpPr/>
              <p:nvPr/>
            </p:nvSpPr>
            <p:spPr>
              <a:xfrm>
                <a:off x="9683286" y="3335599"/>
                <a:ext cx="163004" cy="201164"/>
              </a:xfrm>
              <a:custGeom>
                <a:avLst/>
                <a:gdLst>
                  <a:gd name="connsiteX0" fmla="*/ 143605 w 163004"/>
                  <a:gd name="connsiteY0" fmla="*/ 201164 h 201164"/>
                  <a:gd name="connsiteX1" fmla="*/ 124206 w 163004"/>
                  <a:gd name="connsiteY1" fmla="*/ 181772 h 201164"/>
                  <a:gd name="connsiteX2" fmla="*/ 82820 w 163004"/>
                  <a:gd name="connsiteY2" fmla="*/ 57659 h 201164"/>
                  <a:gd name="connsiteX3" fmla="*/ 29796 w 163004"/>
                  <a:gd name="connsiteY3" fmla="*/ 44731 h 201164"/>
                  <a:gd name="connsiteX4" fmla="*/ 2636 w 163004"/>
                  <a:gd name="connsiteY4" fmla="*/ 38266 h 201164"/>
                  <a:gd name="connsiteX5" fmla="*/ 9103 w 163004"/>
                  <a:gd name="connsiteY5" fmla="*/ 11117 h 201164"/>
                  <a:gd name="connsiteX6" fmla="*/ 116445 w 163004"/>
                  <a:gd name="connsiteY6" fmla="*/ 36974 h 201164"/>
                  <a:gd name="connsiteX7" fmla="*/ 163004 w 163004"/>
                  <a:gd name="connsiteY7" fmla="*/ 181772 h 201164"/>
                  <a:gd name="connsiteX8" fmla="*/ 143605 w 163004"/>
                  <a:gd name="connsiteY8" fmla="*/ 201164 h 201164"/>
                  <a:gd name="connsiteX9" fmla="*/ 143605 w 163004"/>
                  <a:gd name="connsiteY9" fmla="*/ 201164 h 2011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3004" h="201164">
                    <a:moveTo>
                      <a:pt x="143605" y="201164"/>
                    </a:moveTo>
                    <a:cubicBezTo>
                      <a:pt x="133259" y="201164"/>
                      <a:pt x="124206" y="192114"/>
                      <a:pt x="124206" y="181772"/>
                    </a:cubicBezTo>
                    <a:cubicBezTo>
                      <a:pt x="124206" y="132644"/>
                      <a:pt x="108686" y="99030"/>
                      <a:pt x="82820" y="57659"/>
                    </a:cubicBezTo>
                    <a:cubicBezTo>
                      <a:pt x="71180" y="39559"/>
                      <a:pt x="47901" y="33095"/>
                      <a:pt x="29796" y="44731"/>
                    </a:cubicBezTo>
                    <a:cubicBezTo>
                      <a:pt x="20743" y="49902"/>
                      <a:pt x="9103" y="47316"/>
                      <a:pt x="2636" y="38266"/>
                    </a:cubicBezTo>
                    <a:cubicBezTo>
                      <a:pt x="-2536" y="29217"/>
                      <a:pt x="50" y="17581"/>
                      <a:pt x="9103" y="11117"/>
                    </a:cubicBezTo>
                    <a:cubicBezTo>
                      <a:pt x="45315" y="-10861"/>
                      <a:pt x="93166" y="774"/>
                      <a:pt x="116445" y="36974"/>
                    </a:cubicBezTo>
                    <a:cubicBezTo>
                      <a:pt x="144898" y="83516"/>
                      <a:pt x="163004" y="123594"/>
                      <a:pt x="163004" y="181772"/>
                    </a:cubicBezTo>
                    <a:cubicBezTo>
                      <a:pt x="163004" y="192114"/>
                      <a:pt x="155244" y="201164"/>
                      <a:pt x="143605" y="201164"/>
                    </a:cubicBezTo>
                    <a:cubicBezTo>
                      <a:pt x="143605" y="201164"/>
                      <a:pt x="143605" y="201164"/>
                      <a:pt x="143605" y="201164"/>
                    </a:cubicBezTo>
                    <a:close/>
                  </a:path>
                </a:pathLst>
              </a:custGeom>
              <a:grpFill/>
              <a:ln w="12931" cap="flat">
                <a:noFill/>
                <a:prstDash val="solid"/>
                <a:miter/>
              </a:ln>
            </p:spPr>
            <p:txBody>
              <a:bodyPr rtlCol="0" anchor="ctr"/>
              <a:lstStyle/>
              <a:p>
                <a:endParaRPr lang="en-US"/>
              </a:p>
            </p:txBody>
          </p:sp>
          <p:sp>
            <p:nvSpPr>
              <p:cNvPr id="32" name="Freeform 52">
                <a:extLst>
                  <a:ext uri="{FF2B5EF4-FFF2-40B4-BE49-F238E27FC236}">
                    <a16:creationId xmlns:a16="http://schemas.microsoft.com/office/drawing/2014/main" id="{5105A0EF-591B-8249-1044-A35CBD2A68F9}"/>
                  </a:ext>
                </a:extLst>
              </p:cNvPr>
              <p:cNvSpPr/>
              <p:nvPr/>
            </p:nvSpPr>
            <p:spPr>
              <a:xfrm>
                <a:off x="9546086" y="3281250"/>
                <a:ext cx="205957" cy="241291"/>
              </a:xfrm>
              <a:custGeom>
                <a:avLst/>
                <a:gdLst>
                  <a:gd name="connsiteX0" fmla="*/ 187688 w 205957"/>
                  <a:gd name="connsiteY0" fmla="*/ 241292 h 241291"/>
                  <a:gd name="connsiteX1" fmla="*/ 168289 w 205957"/>
                  <a:gd name="connsiteY1" fmla="*/ 224485 h 241291"/>
                  <a:gd name="connsiteX2" fmla="*/ 135957 w 205957"/>
                  <a:gd name="connsiteY2" fmla="*/ 132693 h 241291"/>
                  <a:gd name="connsiteX3" fmla="*/ 108798 w 205957"/>
                  <a:gd name="connsiteY3" fmla="*/ 69344 h 241291"/>
                  <a:gd name="connsiteX4" fmla="*/ 75172 w 205957"/>
                  <a:gd name="connsiteY4" fmla="*/ 39609 h 241291"/>
                  <a:gd name="connsiteX5" fmla="*/ 35081 w 205957"/>
                  <a:gd name="connsiteY5" fmla="*/ 61587 h 241291"/>
                  <a:gd name="connsiteX6" fmla="*/ 7921 w 205957"/>
                  <a:gd name="connsiteY6" fmla="*/ 65466 h 241291"/>
                  <a:gd name="connsiteX7" fmla="*/ 4041 w 205957"/>
                  <a:gd name="connsiteY7" fmla="*/ 38316 h 241291"/>
                  <a:gd name="connsiteX8" fmla="*/ 81639 w 205957"/>
                  <a:gd name="connsiteY8" fmla="*/ 824 h 241291"/>
                  <a:gd name="connsiteX9" fmla="*/ 146303 w 205957"/>
                  <a:gd name="connsiteY9" fmla="*/ 56416 h 241291"/>
                  <a:gd name="connsiteX10" fmla="*/ 170876 w 205957"/>
                  <a:gd name="connsiteY10" fmla="*/ 115887 h 241291"/>
                  <a:gd name="connsiteX11" fmla="*/ 205794 w 205957"/>
                  <a:gd name="connsiteY11" fmla="*/ 218021 h 241291"/>
                  <a:gd name="connsiteX12" fmla="*/ 188981 w 205957"/>
                  <a:gd name="connsiteY12" fmla="*/ 239999 h 241291"/>
                  <a:gd name="connsiteX13" fmla="*/ 187688 w 205957"/>
                  <a:gd name="connsiteY13" fmla="*/ 241292 h 241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05957" h="241291">
                    <a:moveTo>
                      <a:pt x="187688" y="241292"/>
                    </a:moveTo>
                    <a:cubicBezTo>
                      <a:pt x="178635" y="241292"/>
                      <a:pt x="169582" y="234828"/>
                      <a:pt x="168289" y="224485"/>
                    </a:cubicBezTo>
                    <a:cubicBezTo>
                      <a:pt x="163115" y="189578"/>
                      <a:pt x="148890" y="161136"/>
                      <a:pt x="135957" y="132693"/>
                    </a:cubicBezTo>
                    <a:cubicBezTo>
                      <a:pt x="126904" y="113301"/>
                      <a:pt x="116557" y="92615"/>
                      <a:pt x="108798" y="69344"/>
                    </a:cubicBezTo>
                    <a:cubicBezTo>
                      <a:pt x="104918" y="59002"/>
                      <a:pt x="91985" y="42195"/>
                      <a:pt x="75172" y="39609"/>
                    </a:cubicBezTo>
                    <a:cubicBezTo>
                      <a:pt x="62239" y="37023"/>
                      <a:pt x="48013" y="44780"/>
                      <a:pt x="35081" y="61587"/>
                    </a:cubicBezTo>
                    <a:cubicBezTo>
                      <a:pt x="28614" y="70637"/>
                      <a:pt x="16974" y="71930"/>
                      <a:pt x="7921" y="65466"/>
                    </a:cubicBezTo>
                    <a:cubicBezTo>
                      <a:pt x="-1131" y="59002"/>
                      <a:pt x="-2425" y="47366"/>
                      <a:pt x="4041" y="38316"/>
                    </a:cubicBezTo>
                    <a:cubicBezTo>
                      <a:pt x="32494" y="-469"/>
                      <a:pt x="64826" y="-1762"/>
                      <a:pt x="81639" y="824"/>
                    </a:cubicBezTo>
                    <a:cubicBezTo>
                      <a:pt x="113971" y="5995"/>
                      <a:pt x="138543" y="33145"/>
                      <a:pt x="146303" y="56416"/>
                    </a:cubicBezTo>
                    <a:cubicBezTo>
                      <a:pt x="154063" y="78394"/>
                      <a:pt x="163115" y="97787"/>
                      <a:pt x="170876" y="115887"/>
                    </a:cubicBezTo>
                    <a:cubicBezTo>
                      <a:pt x="185101" y="145622"/>
                      <a:pt x="200621" y="177943"/>
                      <a:pt x="205794" y="218021"/>
                    </a:cubicBezTo>
                    <a:cubicBezTo>
                      <a:pt x="207087" y="228363"/>
                      <a:pt x="200621" y="238706"/>
                      <a:pt x="188981" y="239999"/>
                    </a:cubicBezTo>
                    <a:cubicBezTo>
                      <a:pt x="188981" y="241292"/>
                      <a:pt x="188981" y="241292"/>
                      <a:pt x="187688" y="241292"/>
                    </a:cubicBezTo>
                    <a:close/>
                  </a:path>
                </a:pathLst>
              </a:custGeom>
              <a:grpFill/>
              <a:ln w="12931" cap="flat">
                <a:noFill/>
                <a:prstDash val="solid"/>
                <a:miter/>
              </a:ln>
            </p:spPr>
            <p:txBody>
              <a:bodyPr rtlCol="0" anchor="ctr"/>
              <a:lstStyle/>
              <a:p>
                <a:endParaRPr lang="en-US"/>
              </a:p>
            </p:txBody>
          </p:sp>
          <p:sp>
            <p:nvSpPr>
              <p:cNvPr id="33" name="Freeform 53">
                <a:extLst>
                  <a:ext uri="{FF2B5EF4-FFF2-40B4-BE49-F238E27FC236}">
                    <a16:creationId xmlns:a16="http://schemas.microsoft.com/office/drawing/2014/main" id="{DDB16F7E-7CA3-E232-7FA4-C4F43F41B8E8}"/>
                  </a:ext>
                </a:extLst>
              </p:cNvPr>
              <p:cNvSpPr/>
              <p:nvPr/>
            </p:nvSpPr>
            <p:spPr>
              <a:xfrm>
                <a:off x="9432178" y="3236028"/>
                <a:ext cx="185859" cy="216700"/>
              </a:xfrm>
              <a:custGeom>
                <a:avLst/>
                <a:gdLst>
                  <a:gd name="connsiteX0" fmla="*/ 165801 w 185859"/>
                  <a:gd name="connsiteY0" fmla="*/ 216700 h 216700"/>
                  <a:gd name="connsiteX1" fmla="*/ 147695 w 185859"/>
                  <a:gd name="connsiteY1" fmla="*/ 202479 h 216700"/>
                  <a:gd name="connsiteX2" fmla="*/ 141228 w 185859"/>
                  <a:gd name="connsiteY2" fmla="*/ 179208 h 216700"/>
                  <a:gd name="connsiteX3" fmla="*/ 139935 w 185859"/>
                  <a:gd name="connsiteY3" fmla="*/ 176622 h 216700"/>
                  <a:gd name="connsiteX4" fmla="*/ 102430 w 185859"/>
                  <a:gd name="connsiteY4" fmla="*/ 64146 h 216700"/>
                  <a:gd name="connsiteX5" fmla="*/ 68805 w 185859"/>
                  <a:gd name="connsiteY5" fmla="*/ 38289 h 216700"/>
                  <a:gd name="connsiteX6" fmla="*/ 33886 w 185859"/>
                  <a:gd name="connsiteY6" fmla="*/ 55096 h 216700"/>
                  <a:gd name="connsiteX7" fmla="*/ 6727 w 185859"/>
                  <a:gd name="connsiteY7" fmla="*/ 57681 h 216700"/>
                  <a:gd name="connsiteX8" fmla="*/ 4140 w 185859"/>
                  <a:gd name="connsiteY8" fmla="*/ 30532 h 216700"/>
                  <a:gd name="connsiteX9" fmla="*/ 75271 w 185859"/>
                  <a:gd name="connsiteY9" fmla="*/ 797 h 216700"/>
                  <a:gd name="connsiteX10" fmla="*/ 138642 w 185859"/>
                  <a:gd name="connsiteY10" fmla="*/ 49924 h 216700"/>
                  <a:gd name="connsiteX11" fmla="*/ 177441 w 185859"/>
                  <a:gd name="connsiteY11" fmla="*/ 166280 h 216700"/>
                  <a:gd name="connsiteX12" fmla="*/ 178734 w 185859"/>
                  <a:gd name="connsiteY12" fmla="*/ 168866 h 216700"/>
                  <a:gd name="connsiteX13" fmla="*/ 185200 w 185859"/>
                  <a:gd name="connsiteY13" fmla="*/ 192136 h 216700"/>
                  <a:gd name="connsiteX14" fmla="*/ 172268 w 185859"/>
                  <a:gd name="connsiteY14" fmla="*/ 216700 h 216700"/>
                  <a:gd name="connsiteX15" fmla="*/ 165801 w 185859"/>
                  <a:gd name="connsiteY15" fmla="*/ 216700 h 216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85859" h="216700">
                    <a:moveTo>
                      <a:pt x="165801" y="216700"/>
                    </a:moveTo>
                    <a:cubicBezTo>
                      <a:pt x="158042" y="216700"/>
                      <a:pt x="150282" y="211529"/>
                      <a:pt x="147695" y="202479"/>
                    </a:cubicBezTo>
                    <a:cubicBezTo>
                      <a:pt x="145109" y="194722"/>
                      <a:pt x="142522" y="186965"/>
                      <a:pt x="141228" y="179208"/>
                    </a:cubicBezTo>
                    <a:lnTo>
                      <a:pt x="139935" y="176622"/>
                    </a:lnTo>
                    <a:cubicBezTo>
                      <a:pt x="129589" y="141716"/>
                      <a:pt x="123123" y="114566"/>
                      <a:pt x="102430" y="64146"/>
                    </a:cubicBezTo>
                    <a:cubicBezTo>
                      <a:pt x="98550" y="53803"/>
                      <a:pt x="84324" y="40875"/>
                      <a:pt x="68805" y="38289"/>
                    </a:cubicBezTo>
                    <a:cubicBezTo>
                      <a:pt x="55872" y="35703"/>
                      <a:pt x="44232" y="42167"/>
                      <a:pt x="33886" y="55096"/>
                    </a:cubicBezTo>
                    <a:cubicBezTo>
                      <a:pt x="27419" y="62853"/>
                      <a:pt x="14487" y="64146"/>
                      <a:pt x="6727" y="57681"/>
                    </a:cubicBezTo>
                    <a:cubicBezTo>
                      <a:pt x="-1033" y="51217"/>
                      <a:pt x="-2326" y="38289"/>
                      <a:pt x="4140" y="30532"/>
                    </a:cubicBezTo>
                    <a:cubicBezTo>
                      <a:pt x="23540" y="7261"/>
                      <a:pt x="49405" y="-3082"/>
                      <a:pt x="75271" y="797"/>
                    </a:cubicBezTo>
                    <a:cubicBezTo>
                      <a:pt x="102430" y="4675"/>
                      <a:pt x="128296" y="25360"/>
                      <a:pt x="138642" y="49924"/>
                    </a:cubicBezTo>
                    <a:cubicBezTo>
                      <a:pt x="159335" y="102931"/>
                      <a:pt x="167094" y="130080"/>
                      <a:pt x="177441" y="166280"/>
                    </a:cubicBezTo>
                    <a:lnTo>
                      <a:pt x="178734" y="168866"/>
                    </a:lnTo>
                    <a:cubicBezTo>
                      <a:pt x="181321" y="175330"/>
                      <a:pt x="182614" y="183087"/>
                      <a:pt x="185200" y="192136"/>
                    </a:cubicBezTo>
                    <a:cubicBezTo>
                      <a:pt x="187787" y="202479"/>
                      <a:pt x="182614" y="212822"/>
                      <a:pt x="172268" y="216700"/>
                    </a:cubicBezTo>
                    <a:cubicBezTo>
                      <a:pt x="168388" y="215408"/>
                      <a:pt x="167094" y="216700"/>
                      <a:pt x="165801" y="216700"/>
                    </a:cubicBezTo>
                    <a:close/>
                  </a:path>
                </a:pathLst>
              </a:custGeom>
              <a:grpFill/>
              <a:ln w="12931" cap="flat">
                <a:noFill/>
                <a:prstDash val="solid"/>
                <a:miter/>
              </a:ln>
            </p:spPr>
            <p:txBody>
              <a:bodyPr rtlCol="0" anchor="ctr"/>
              <a:lstStyle/>
              <a:p>
                <a:endParaRPr lang="en-US"/>
              </a:p>
            </p:txBody>
          </p:sp>
          <p:sp>
            <p:nvSpPr>
              <p:cNvPr id="34" name="Freeform 54">
                <a:extLst>
                  <a:ext uri="{FF2B5EF4-FFF2-40B4-BE49-F238E27FC236}">
                    <a16:creationId xmlns:a16="http://schemas.microsoft.com/office/drawing/2014/main" id="{247934EB-C414-C17D-7CB5-45DD05EFDA82}"/>
                  </a:ext>
                </a:extLst>
              </p:cNvPr>
              <p:cNvSpPr/>
              <p:nvPr/>
            </p:nvSpPr>
            <p:spPr>
              <a:xfrm>
                <a:off x="9312890" y="3851649"/>
                <a:ext cx="85195" cy="252669"/>
              </a:xfrm>
              <a:custGeom>
                <a:avLst/>
                <a:gdLst>
                  <a:gd name="connsiteX0" fmla="*/ 65230 w 85195"/>
                  <a:gd name="connsiteY0" fmla="*/ 252669 h 252669"/>
                  <a:gd name="connsiteX1" fmla="*/ 45831 w 85195"/>
                  <a:gd name="connsiteY1" fmla="*/ 237155 h 252669"/>
                  <a:gd name="connsiteX2" fmla="*/ 566 w 85195"/>
                  <a:gd name="connsiteY2" fmla="*/ 23837 h 252669"/>
                  <a:gd name="connsiteX3" fmla="*/ 16086 w 85195"/>
                  <a:gd name="connsiteY3" fmla="*/ 566 h 252669"/>
                  <a:gd name="connsiteX4" fmla="*/ 39365 w 85195"/>
                  <a:gd name="connsiteY4" fmla="*/ 16080 h 252669"/>
                  <a:gd name="connsiteX5" fmla="*/ 84630 w 85195"/>
                  <a:gd name="connsiteY5" fmla="*/ 229398 h 252669"/>
                  <a:gd name="connsiteX6" fmla="*/ 69110 w 85195"/>
                  <a:gd name="connsiteY6" fmla="*/ 252669 h 252669"/>
                  <a:gd name="connsiteX7" fmla="*/ 65230 w 85195"/>
                  <a:gd name="connsiteY7" fmla="*/ 252669 h 2526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5195" h="252669">
                    <a:moveTo>
                      <a:pt x="65230" y="252669"/>
                    </a:moveTo>
                    <a:cubicBezTo>
                      <a:pt x="56177" y="252669"/>
                      <a:pt x="48418" y="246205"/>
                      <a:pt x="45831" y="237155"/>
                    </a:cubicBezTo>
                    <a:lnTo>
                      <a:pt x="566" y="23837"/>
                    </a:lnTo>
                    <a:cubicBezTo>
                      <a:pt x="-2021" y="13494"/>
                      <a:pt x="4446" y="3152"/>
                      <a:pt x="16086" y="566"/>
                    </a:cubicBezTo>
                    <a:cubicBezTo>
                      <a:pt x="26432" y="-2020"/>
                      <a:pt x="36778" y="4444"/>
                      <a:pt x="39365" y="16080"/>
                    </a:cubicBezTo>
                    <a:lnTo>
                      <a:pt x="84630" y="229398"/>
                    </a:lnTo>
                    <a:cubicBezTo>
                      <a:pt x="87217" y="239741"/>
                      <a:pt x="80750" y="250084"/>
                      <a:pt x="69110" y="252669"/>
                    </a:cubicBezTo>
                    <a:cubicBezTo>
                      <a:pt x="67817" y="252669"/>
                      <a:pt x="66523" y="252669"/>
                      <a:pt x="65230" y="252669"/>
                    </a:cubicBezTo>
                    <a:close/>
                  </a:path>
                </a:pathLst>
              </a:custGeom>
              <a:grpFill/>
              <a:ln w="12931" cap="flat">
                <a:noFill/>
                <a:prstDash val="solid"/>
                <a:miter/>
              </a:ln>
            </p:spPr>
            <p:txBody>
              <a:bodyPr rtlCol="0" anchor="ctr"/>
              <a:lstStyle/>
              <a:p>
                <a:endParaRPr lang="en-US"/>
              </a:p>
            </p:txBody>
          </p:sp>
          <p:sp>
            <p:nvSpPr>
              <p:cNvPr id="35" name="Freeform 55">
                <a:extLst>
                  <a:ext uri="{FF2B5EF4-FFF2-40B4-BE49-F238E27FC236}">
                    <a16:creationId xmlns:a16="http://schemas.microsoft.com/office/drawing/2014/main" id="{5CEA87BF-8873-CB08-6FF1-B1D8A4D580BA}"/>
                  </a:ext>
                </a:extLst>
              </p:cNvPr>
              <p:cNvSpPr/>
              <p:nvPr/>
            </p:nvSpPr>
            <p:spPr>
              <a:xfrm>
                <a:off x="9682801" y="3503025"/>
                <a:ext cx="163613" cy="602585"/>
              </a:xfrm>
              <a:custGeom>
                <a:avLst/>
                <a:gdLst>
                  <a:gd name="connsiteX0" fmla="*/ 62614 w 163613"/>
                  <a:gd name="connsiteY0" fmla="*/ 601293 h 602585"/>
                  <a:gd name="connsiteX1" fmla="*/ 43215 w 163613"/>
                  <a:gd name="connsiteY1" fmla="*/ 585779 h 602585"/>
                  <a:gd name="connsiteX2" fmla="*/ 536 w 163613"/>
                  <a:gd name="connsiteY2" fmla="*/ 340140 h 602585"/>
                  <a:gd name="connsiteX3" fmla="*/ 1829 w 163613"/>
                  <a:gd name="connsiteY3" fmla="*/ 328504 h 602585"/>
                  <a:gd name="connsiteX4" fmla="*/ 5709 w 163613"/>
                  <a:gd name="connsiteY4" fmla="*/ 319454 h 602585"/>
                  <a:gd name="connsiteX5" fmla="*/ 124691 w 163613"/>
                  <a:gd name="connsiteY5" fmla="*/ 18223 h 602585"/>
                  <a:gd name="connsiteX6" fmla="*/ 145384 w 163613"/>
                  <a:gd name="connsiteY6" fmla="*/ 123 h 602585"/>
                  <a:gd name="connsiteX7" fmla="*/ 163490 w 163613"/>
                  <a:gd name="connsiteY7" fmla="*/ 20809 h 602585"/>
                  <a:gd name="connsiteX8" fmla="*/ 40628 w 163613"/>
                  <a:gd name="connsiteY8" fmla="*/ 336261 h 602585"/>
                  <a:gd name="connsiteX9" fmla="*/ 39334 w 163613"/>
                  <a:gd name="connsiteY9" fmla="*/ 340140 h 602585"/>
                  <a:gd name="connsiteX10" fmla="*/ 80719 w 163613"/>
                  <a:gd name="connsiteY10" fmla="*/ 580608 h 602585"/>
                  <a:gd name="connsiteX11" fmla="*/ 65200 w 163613"/>
                  <a:gd name="connsiteY11" fmla="*/ 602586 h 602585"/>
                  <a:gd name="connsiteX12" fmla="*/ 62614 w 163613"/>
                  <a:gd name="connsiteY12" fmla="*/ 601293 h 6025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63613" h="602585">
                    <a:moveTo>
                      <a:pt x="62614" y="601293"/>
                    </a:moveTo>
                    <a:cubicBezTo>
                      <a:pt x="53561" y="601293"/>
                      <a:pt x="45801" y="594829"/>
                      <a:pt x="43215" y="585779"/>
                    </a:cubicBezTo>
                    <a:lnTo>
                      <a:pt x="536" y="340140"/>
                    </a:lnTo>
                    <a:cubicBezTo>
                      <a:pt x="-757" y="336261"/>
                      <a:pt x="536" y="332383"/>
                      <a:pt x="1829" y="328504"/>
                    </a:cubicBezTo>
                    <a:lnTo>
                      <a:pt x="5709" y="319454"/>
                    </a:lnTo>
                    <a:cubicBezTo>
                      <a:pt x="57440" y="208270"/>
                      <a:pt x="120812" y="71230"/>
                      <a:pt x="124691" y="18223"/>
                    </a:cubicBezTo>
                    <a:cubicBezTo>
                      <a:pt x="125984" y="7881"/>
                      <a:pt x="135038" y="-1169"/>
                      <a:pt x="145384" y="123"/>
                    </a:cubicBezTo>
                    <a:cubicBezTo>
                      <a:pt x="155730" y="1416"/>
                      <a:pt x="164783" y="10466"/>
                      <a:pt x="163490" y="20809"/>
                    </a:cubicBezTo>
                    <a:cubicBezTo>
                      <a:pt x="159610" y="81572"/>
                      <a:pt x="96239" y="216027"/>
                      <a:pt x="40628" y="336261"/>
                    </a:cubicBezTo>
                    <a:lnTo>
                      <a:pt x="39334" y="340140"/>
                    </a:lnTo>
                    <a:lnTo>
                      <a:pt x="80719" y="580608"/>
                    </a:lnTo>
                    <a:cubicBezTo>
                      <a:pt x="82013" y="590950"/>
                      <a:pt x="75547" y="601293"/>
                      <a:pt x="65200" y="602586"/>
                    </a:cubicBezTo>
                    <a:cubicBezTo>
                      <a:pt x="65200" y="601293"/>
                      <a:pt x="63907" y="601293"/>
                      <a:pt x="62614" y="601293"/>
                    </a:cubicBezTo>
                    <a:close/>
                  </a:path>
                </a:pathLst>
              </a:custGeom>
              <a:grpFill/>
              <a:ln w="12931" cap="flat">
                <a:noFill/>
                <a:prstDash val="solid"/>
                <a:miter/>
              </a:ln>
            </p:spPr>
            <p:txBody>
              <a:bodyPr rtlCol="0" anchor="ctr"/>
              <a:lstStyle/>
              <a:p>
                <a:endParaRPr lang="en-US"/>
              </a:p>
            </p:txBody>
          </p:sp>
          <p:sp>
            <p:nvSpPr>
              <p:cNvPr id="36" name="Freeform 56">
                <a:extLst>
                  <a:ext uri="{FF2B5EF4-FFF2-40B4-BE49-F238E27FC236}">
                    <a16:creationId xmlns:a16="http://schemas.microsoft.com/office/drawing/2014/main" id="{A60F4746-AB1E-D4BE-42CA-7D6F6FE42DE1}"/>
                  </a:ext>
                </a:extLst>
              </p:cNvPr>
              <p:cNvSpPr/>
              <p:nvPr/>
            </p:nvSpPr>
            <p:spPr>
              <a:xfrm>
                <a:off x="9285004" y="2893887"/>
                <a:ext cx="193992" cy="790259"/>
              </a:xfrm>
              <a:custGeom>
                <a:avLst/>
                <a:gdLst>
                  <a:gd name="connsiteX0" fmla="*/ 19399 w 193992"/>
                  <a:gd name="connsiteY0" fmla="*/ 790259 h 790259"/>
                  <a:gd name="connsiteX1" fmla="*/ 0 w 193992"/>
                  <a:gd name="connsiteY1" fmla="*/ 770867 h 790259"/>
                  <a:gd name="connsiteX2" fmla="*/ 11640 w 193992"/>
                  <a:gd name="connsiteY2" fmla="*/ 620898 h 790259"/>
                  <a:gd name="connsiteX3" fmla="*/ 20693 w 193992"/>
                  <a:gd name="connsiteY3" fmla="*/ 543327 h 790259"/>
                  <a:gd name="connsiteX4" fmla="*/ 25866 w 193992"/>
                  <a:gd name="connsiteY4" fmla="*/ 306738 h 790259"/>
                  <a:gd name="connsiteX5" fmla="*/ 24573 w 193992"/>
                  <a:gd name="connsiteY5" fmla="*/ 267953 h 790259"/>
                  <a:gd name="connsiteX6" fmla="*/ 23279 w 193992"/>
                  <a:gd name="connsiteY6" fmla="*/ 183919 h 790259"/>
                  <a:gd name="connsiteX7" fmla="*/ 38799 w 193992"/>
                  <a:gd name="connsiteY7" fmla="*/ 48171 h 790259"/>
                  <a:gd name="connsiteX8" fmla="*/ 115103 w 193992"/>
                  <a:gd name="connsiteY8" fmla="*/ 1628 h 790259"/>
                  <a:gd name="connsiteX9" fmla="*/ 162955 w 193992"/>
                  <a:gd name="connsiteY9" fmla="*/ 71442 h 790259"/>
                  <a:gd name="connsiteX10" fmla="*/ 161661 w 193992"/>
                  <a:gd name="connsiteY10" fmla="*/ 177454 h 790259"/>
                  <a:gd name="connsiteX11" fmla="*/ 170714 w 193992"/>
                  <a:gd name="connsiteY11" fmla="*/ 256317 h 790259"/>
                  <a:gd name="connsiteX12" fmla="*/ 175887 w 193992"/>
                  <a:gd name="connsiteY12" fmla="*/ 296395 h 790259"/>
                  <a:gd name="connsiteX13" fmla="*/ 187526 w 193992"/>
                  <a:gd name="connsiteY13" fmla="*/ 419215 h 790259"/>
                  <a:gd name="connsiteX14" fmla="*/ 193993 w 193992"/>
                  <a:gd name="connsiteY14" fmla="*/ 543327 h 790259"/>
                  <a:gd name="connsiteX15" fmla="*/ 175887 w 193992"/>
                  <a:gd name="connsiteY15" fmla="*/ 564013 h 790259"/>
                  <a:gd name="connsiteX16" fmla="*/ 155194 w 193992"/>
                  <a:gd name="connsiteY16" fmla="*/ 545913 h 790259"/>
                  <a:gd name="connsiteX17" fmla="*/ 148728 w 193992"/>
                  <a:gd name="connsiteY17" fmla="*/ 423093 h 790259"/>
                  <a:gd name="connsiteX18" fmla="*/ 137089 w 193992"/>
                  <a:gd name="connsiteY18" fmla="*/ 301567 h 790259"/>
                  <a:gd name="connsiteX19" fmla="*/ 131915 w 193992"/>
                  <a:gd name="connsiteY19" fmla="*/ 261489 h 790259"/>
                  <a:gd name="connsiteX20" fmla="*/ 122862 w 193992"/>
                  <a:gd name="connsiteY20" fmla="*/ 181333 h 790259"/>
                  <a:gd name="connsiteX21" fmla="*/ 124156 w 193992"/>
                  <a:gd name="connsiteY21" fmla="*/ 66270 h 790259"/>
                  <a:gd name="connsiteX22" fmla="*/ 106050 w 193992"/>
                  <a:gd name="connsiteY22" fmla="*/ 37828 h 790259"/>
                  <a:gd name="connsiteX23" fmla="*/ 87943 w 193992"/>
                  <a:gd name="connsiteY23" fmla="*/ 40413 h 790259"/>
                  <a:gd name="connsiteX24" fmla="*/ 76304 w 193992"/>
                  <a:gd name="connsiteY24" fmla="*/ 55927 h 790259"/>
                  <a:gd name="connsiteX25" fmla="*/ 62078 w 193992"/>
                  <a:gd name="connsiteY25" fmla="*/ 182626 h 790259"/>
                  <a:gd name="connsiteX26" fmla="*/ 63371 w 193992"/>
                  <a:gd name="connsiteY26" fmla="*/ 265367 h 790259"/>
                  <a:gd name="connsiteX27" fmla="*/ 64664 w 193992"/>
                  <a:gd name="connsiteY27" fmla="*/ 304152 h 790259"/>
                  <a:gd name="connsiteX28" fmla="*/ 59492 w 193992"/>
                  <a:gd name="connsiteY28" fmla="*/ 543327 h 790259"/>
                  <a:gd name="connsiteX29" fmla="*/ 50438 w 193992"/>
                  <a:gd name="connsiteY29" fmla="*/ 624776 h 790259"/>
                  <a:gd name="connsiteX30" fmla="*/ 38799 w 193992"/>
                  <a:gd name="connsiteY30" fmla="*/ 768281 h 790259"/>
                  <a:gd name="connsiteX31" fmla="*/ 19399 w 193992"/>
                  <a:gd name="connsiteY31" fmla="*/ 790259 h 790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93992" h="790259">
                    <a:moveTo>
                      <a:pt x="19399" y="790259"/>
                    </a:moveTo>
                    <a:cubicBezTo>
                      <a:pt x="9053" y="790259"/>
                      <a:pt x="0" y="781209"/>
                      <a:pt x="0" y="770867"/>
                    </a:cubicBezTo>
                    <a:cubicBezTo>
                      <a:pt x="0" y="697175"/>
                      <a:pt x="6466" y="658390"/>
                      <a:pt x="11640" y="620898"/>
                    </a:cubicBezTo>
                    <a:cubicBezTo>
                      <a:pt x="15520" y="597627"/>
                      <a:pt x="18106" y="574355"/>
                      <a:pt x="20693" y="543327"/>
                    </a:cubicBezTo>
                    <a:cubicBezTo>
                      <a:pt x="25866" y="461879"/>
                      <a:pt x="27159" y="384308"/>
                      <a:pt x="25866" y="306738"/>
                    </a:cubicBezTo>
                    <a:cubicBezTo>
                      <a:pt x="25866" y="293810"/>
                      <a:pt x="25866" y="280881"/>
                      <a:pt x="24573" y="267953"/>
                    </a:cubicBezTo>
                    <a:cubicBezTo>
                      <a:pt x="24573" y="240803"/>
                      <a:pt x="23279" y="212361"/>
                      <a:pt x="23279" y="183919"/>
                    </a:cubicBezTo>
                    <a:cubicBezTo>
                      <a:pt x="23279" y="134791"/>
                      <a:pt x="28452" y="89541"/>
                      <a:pt x="38799" y="48171"/>
                    </a:cubicBezTo>
                    <a:cubicBezTo>
                      <a:pt x="46559" y="14557"/>
                      <a:pt x="81477" y="-6129"/>
                      <a:pt x="115103" y="1628"/>
                    </a:cubicBezTo>
                    <a:cubicBezTo>
                      <a:pt x="146141" y="9385"/>
                      <a:pt x="166834" y="39121"/>
                      <a:pt x="162955" y="71442"/>
                    </a:cubicBezTo>
                    <a:cubicBezTo>
                      <a:pt x="157781" y="105055"/>
                      <a:pt x="157781" y="138669"/>
                      <a:pt x="161661" y="177454"/>
                    </a:cubicBezTo>
                    <a:cubicBezTo>
                      <a:pt x="164247" y="203311"/>
                      <a:pt x="166834" y="229168"/>
                      <a:pt x="170714" y="256317"/>
                    </a:cubicBezTo>
                    <a:cubicBezTo>
                      <a:pt x="172007" y="269246"/>
                      <a:pt x="173301" y="283467"/>
                      <a:pt x="175887" y="296395"/>
                    </a:cubicBezTo>
                    <a:cubicBezTo>
                      <a:pt x="181060" y="337766"/>
                      <a:pt x="184940" y="379137"/>
                      <a:pt x="187526" y="419215"/>
                    </a:cubicBezTo>
                    <a:cubicBezTo>
                      <a:pt x="191406" y="461879"/>
                      <a:pt x="192700" y="505835"/>
                      <a:pt x="193993" y="543327"/>
                    </a:cubicBezTo>
                    <a:cubicBezTo>
                      <a:pt x="193993" y="553670"/>
                      <a:pt x="186234" y="562720"/>
                      <a:pt x="175887" y="564013"/>
                    </a:cubicBezTo>
                    <a:cubicBezTo>
                      <a:pt x="165540" y="564013"/>
                      <a:pt x="156488" y="556256"/>
                      <a:pt x="155194" y="545913"/>
                    </a:cubicBezTo>
                    <a:cubicBezTo>
                      <a:pt x="153901" y="508421"/>
                      <a:pt x="151315" y="465757"/>
                      <a:pt x="148728" y="423093"/>
                    </a:cubicBezTo>
                    <a:cubicBezTo>
                      <a:pt x="146141" y="383015"/>
                      <a:pt x="142261" y="341645"/>
                      <a:pt x="137089" y="301567"/>
                    </a:cubicBezTo>
                    <a:cubicBezTo>
                      <a:pt x="135795" y="288638"/>
                      <a:pt x="134502" y="274417"/>
                      <a:pt x="131915" y="261489"/>
                    </a:cubicBezTo>
                    <a:cubicBezTo>
                      <a:pt x="128036" y="234339"/>
                      <a:pt x="125449" y="207190"/>
                      <a:pt x="122862" y="181333"/>
                    </a:cubicBezTo>
                    <a:cubicBezTo>
                      <a:pt x="118982" y="138669"/>
                      <a:pt x="118982" y="102470"/>
                      <a:pt x="124156" y="66270"/>
                    </a:cubicBezTo>
                    <a:cubicBezTo>
                      <a:pt x="125449" y="53342"/>
                      <a:pt x="117690" y="41706"/>
                      <a:pt x="106050" y="37828"/>
                    </a:cubicBezTo>
                    <a:cubicBezTo>
                      <a:pt x="99583" y="36535"/>
                      <a:pt x="93117" y="37828"/>
                      <a:pt x="87943" y="40413"/>
                    </a:cubicBezTo>
                    <a:cubicBezTo>
                      <a:pt x="82771" y="44292"/>
                      <a:pt x="78891" y="49463"/>
                      <a:pt x="76304" y="55927"/>
                    </a:cubicBezTo>
                    <a:cubicBezTo>
                      <a:pt x="67251" y="93420"/>
                      <a:pt x="62078" y="136084"/>
                      <a:pt x="62078" y="182626"/>
                    </a:cubicBezTo>
                    <a:cubicBezTo>
                      <a:pt x="62078" y="211068"/>
                      <a:pt x="62078" y="238218"/>
                      <a:pt x="63371" y="265367"/>
                    </a:cubicBezTo>
                    <a:cubicBezTo>
                      <a:pt x="63371" y="278296"/>
                      <a:pt x="63371" y="291224"/>
                      <a:pt x="64664" y="304152"/>
                    </a:cubicBezTo>
                    <a:cubicBezTo>
                      <a:pt x="65958" y="383015"/>
                      <a:pt x="64664" y="460586"/>
                      <a:pt x="59492" y="543327"/>
                    </a:cubicBezTo>
                    <a:cubicBezTo>
                      <a:pt x="56905" y="576941"/>
                      <a:pt x="54318" y="601505"/>
                      <a:pt x="50438" y="624776"/>
                    </a:cubicBezTo>
                    <a:cubicBezTo>
                      <a:pt x="45265" y="660976"/>
                      <a:pt x="38799" y="698468"/>
                      <a:pt x="38799" y="768281"/>
                    </a:cubicBezTo>
                    <a:cubicBezTo>
                      <a:pt x="38799" y="782502"/>
                      <a:pt x="29745" y="790259"/>
                      <a:pt x="19399" y="790259"/>
                    </a:cubicBezTo>
                    <a:close/>
                  </a:path>
                </a:pathLst>
              </a:custGeom>
              <a:grpFill/>
              <a:ln w="12931" cap="flat">
                <a:noFill/>
                <a:prstDash val="solid"/>
                <a:miter/>
              </a:ln>
            </p:spPr>
            <p:txBody>
              <a:bodyPr rtlCol="0" anchor="ctr"/>
              <a:lstStyle/>
              <a:p>
                <a:endParaRPr lang="en-US"/>
              </a:p>
            </p:txBody>
          </p:sp>
        </p:grpSp>
      </p:grpSp>
      <p:grpSp>
        <p:nvGrpSpPr>
          <p:cNvPr id="63" name="Graphic 4">
            <a:extLst>
              <a:ext uri="{FF2B5EF4-FFF2-40B4-BE49-F238E27FC236}">
                <a16:creationId xmlns:a16="http://schemas.microsoft.com/office/drawing/2014/main" id="{66480E6E-F5FD-8195-B676-A8A33646E577}"/>
              </a:ext>
            </a:extLst>
          </p:cNvPr>
          <p:cNvGrpSpPr/>
          <p:nvPr/>
        </p:nvGrpSpPr>
        <p:grpSpPr>
          <a:xfrm rot="19582332">
            <a:off x="3032680" y="2702347"/>
            <a:ext cx="388032" cy="596029"/>
            <a:chOff x="9129274" y="2719113"/>
            <a:chExt cx="717139" cy="1386497"/>
          </a:xfrm>
          <a:solidFill>
            <a:srgbClr val="09465E"/>
          </a:solidFill>
        </p:grpSpPr>
        <p:grpSp>
          <p:nvGrpSpPr>
            <p:cNvPr id="64" name="Graphic 4">
              <a:extLst>
                <a:ext uri="{FF2B5EF4-FFF2-40B4-BE49-F238E27FC236}">
                  <a16:creationId xmlns:a16="http://schemas.microsoft.com/office/drawing/2014/main" id="{63135F5C-7C3B-E044-412C-080AE9CD01EC}"/>
                </a:ext>
              </a:extLst>
            </p:cNvPr>
            <p:cNvGrpSpPr/>
            <p:nvPr/>
          </p:nvGrpSpPr>
          <p:grpSpPr>
            <a:xfrm>
              <a:off x="9159507" y="2719113"/>
              <a:ext cx="446280" cy="440141"/>
              <a:chOff x="9159507" y="2719113"/>
              <a:chExt cx="446280" cy="440141"/>
            </a:xfrm>
            <a:grpFill/>
          </p:grpSpPr>
          <p:sp>
            <p:nvSpPr>
              <p:cNvPr id="73" name="Freeform 57">
                <a:extLst>
                  <a:ext uri="{FF2B5EF4-FFF2-40B4-BE49-F238E27FC236}">
                    <a16:creationId xmlns:a16="http://schemas.microsoft.com/office/drawing/2014/main" id="{A43E6519-E801-52A0-2B1C-6B3D9FADD920}"/>
                  </a:ext>
                </a:extLst>
              </p:cNvPr>
              <p:cNvSpPr/>
              <p:nvPr/>
            </p:nvSpPr>
            <p:spPr>
              <a:xfrm>
                <a:off x="9159507" y="2719113"/>
                <a:ext cx="446280" cy="440141"/>
              </a:xfrm>
              <a:custGeom>
                <a:avLst/>
                <a:gdLst>
                  <a:gd name="connsiteX0" fmla="*/ 275519 w 446280"/>
                  <a:gd name="connsiteY0" fmla="*/ 440141 h 440141"/>
                  <a:gd name="connsiteX1" fmla="*/ 256120 w 446280"/>
                  <a:gd name="connsiteY1" fmla="*/ 425920 h 440141"/>
                  <a:gd name="connsiteX2" fmla="*/ 270345 w 446280"/>
                  <a:gd name="connsiteY2" fmla="*/ 402649 h 440141"/>
                  <a:gd name="connsiteX3" fmla="*/ 384154 w 446280"/>
                  <a:gd name="connsiteY3" fmla="*/ 316029 h 440141"/>
                  <a:gd name="connsiteX4" fmla="*/ 402261 w 446280"/>
                  <a:gd name="connsiteY4" fmla="*/ 176402 h 440141"/>
                  <a:gd name="connsiteX5" fmla="*/ 316903 w 446280"/>
                  <a:gd name="connsiteY5" fmla="*/ 63925 h 440141"/>
                  <a:gd name="connsiteX6" fmla="*/ 64713 w 446280"/>
                  <a:gd name="connsiteY6" fmla="*/ 131153 h 440141"/>
                  <a:gd name="connsiteX7" fmla="*/ 46607 w 446280"/>
                  <a:gd name="connsiteY7" fmla="*/ 270779 h 440141"/>
                  <a:gd name="connsiteX8" fmla="*/ 131964 w 446280"/>
                  <a:gd name="connsiteY8" fmla="*/ 383256 h 440141"/>
                  <a:gd name="connsiteX9" fmla="*/ 174642 w 446280"/>
                  <a:gd name="connsiteY9" fmla="*/ 401356 h 440141"/>
                  <a:gd name="connsiteX10" fmla="*/ 187575 w 446280"/>
                  <a:gd name="connsiteY10" fmla="*/ 425920 h 440141"/>
                  <a:gd name="connsiteX11" fmla="*/ 163003 w 446280"/>
                  <a:gd name="connsiteY11" fmla="*/ 438848 h 440141"/>
                  <a:gd name="connsiteX12" fmla="*/ 111271 w 446280"/>
                  <a:gd name="connsiteY12" fmla="*/ 416870 h 440141"/>
                  <a:gd name="connsiteX13" fmla="*/ 7808 w 446280"/>
                  <a:gd name="connsiteY13" fmla="*/ 281122 h 440141"/>
                  <a:gd name="connsiteX14" fmla="*/ 29794 w 446280"/>
                  <a:gd name="connsiteY14" fmla="*/ 111760 h 440141"/>
                  <a:gd name="connsiteX15" fmla="*/ 335010 w 446280"/>
                  <a:gd name="connsiteY15" fmla="*/ 30311 h 440141"/>
                  <a:gd name="connsiteX16" fmla="*/ 438473 w 446280"/>
                  <a:gd name="connsiteY16" fmla="*/ 166059 h 440141"/>
                  <a:gd name="connsiteX17" fmla="*/ 416487 w 446280"/>
                  <a:gd name="connsiteY17" fmla="*/ 335421 h 440141"/>
                  <a:gd name="connsiteX18" fmla="*/ 278105 w 446280"/>
                  <a:gd name="connsiteY18" fmla="*/ 440141 h 440141"/>
                  <a:gd name="connsiteX19" fmla="*/ 275519 w 446280"/>
                  <a:gd name="connsiteY19" fmla="*/ 440141 h 4401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46280" h="440141">
                    <a:moveTo>
                      <a:pt x="275519" y="440141"/>
                    </a:moveTo>
                    <a:cubicBezTo>
                      <a:pt x="266466" y="440141"/>
                      <a:pt x="258705" y="433677"/>
                      <a:pt x="256120" y="425920"/>
                    </a:cubicBezTo>
                    <a:cubicBezTo>
                      <a:pt x="253533" y="415577"/>
                      <a:pt x="259999" y="405234"/>
                      <a:pt x="270345" y="402649"/>
                    </a:cubicBezTo>
                    <a:cubicBezTo>
                      <a:pt x="318197" y="389720"/>
                      <a:pt x="359582" y="359985"/>
                      <a:pt x="384154" y="316029"/>
                    </a:cubicBezTo>
                    <a:cubicBezTo>
                      <a:pt x="408727" y="273365"/>
                      <a:pt x="415194" y="222944"/>
                      <a:pt x="402261" y="176402"/>
                    </a:cubicBezTo>
                    <a:cubicBezTo>
                      <a:pt x="389328" y="128567"/>
                      <a:pt x="359582" y="88489"/>
                      <a:pt x="316903" y="63925"/>
                    </a:cubicBezTo>
                    <a:cubicBezTo>
                      <a:pt x="228960" y="12212"/>
                      <a:pt x="115151" y="43240"/>
                      <a:pt x="64713" y="131153"/>
                    </a:cubicBezTo>
                    <a:cubicBezTo>
                      <a:pt x="40141" y="173816"/>
                      <a:pt x="33674" y="224237"/>
                      <a:pt x="46607" y="270779"/>
                    </a:cubicBezTo>
                    <a:cubicBezTo>
                      <a:pt x="59540" y="318614"/>
                      <a:pt x="89285" y="358692"/>
                      <a:pt x="131964" y="383256"/>
                    </a:cubicBezTo>
                    <a:cubicBezTo>
                      <a:pt x="144896" y="391013"/>
                      <a:pt x="159123" y="397477"/>
                      <a:pt x="174642" y="401356"/>
                    </a:cubicBezTo>
                    <a:cubicBezTo>
                      <a:pt x="184989" y="403942"/>
                      <a:pt x="191455" y="415577"/>
                      <a:pt x="187575" y="425920"/>
                    </a:cubicBezTo>
                    <a:cubicBezTo>
                      <a:pt x="184989" y="436262"/>
                      <a:pt x="173349" y="442727"/>
                      <a:pt x="163003" y="438848"/>
                    </a:cubicBezTo>
                    <a:cubicBezTo>
                      <a:pt x="144896" y="433677"/>
                      <a:pt x="128084" y="425920"/>
                      <a:pt x="111271" y="416870"/>
                    </a:cubicBezTo>
                    <a:cubicBezTo>
                      <a:pt x="59540" y="387135"/>
                      <a:pt x="22034" y="338007"/>
                      <a:pt x="7808" y="281122"/>
                    </a:cubicBezTo>
                    <a:cubicBezTo>
                      <a:pt x="-7711" y="222944"/>
                      <a:pt x="48" y="163474"/>
                      <a:pt x="29794" y="111760"/>
                    </a:cubicBezTo>
                    <a:cubicBezTo>
                      <a:pt x="91872" y="4455"/>
                      <a:pt x="228960" y="-31745"/>
                      <a:pt x="335010" y="30311"/>
                    </a:cubicBezTo>
                    <a:cubicBezTo>
                      <a:pt x="386741" y="60047"/>
                      <a:pt x="424247" y="109175"/>
                      <a:pt x="438473" y="166059"/>
                    </a:cubicBezTo>
                    <a:cubicBezTo>
                      <a:pt x="453992" y="224237"/>
                      <a:pt x="446232" y="283708"/>
                      <a:pt x="416487" y="335421"/>
                    </a:cubicBezTo>
                    <a:cubicBezTo>
                      <a:pt x="386741" y="387135"/>
                      <a:pt x="337596" y="424627"/>
                      <a:pt x="278105" y="440141"/>
                    </a:cubicBezTo>
                    <a:cubicBezTo>
                      <a:pt x="278105" y="438848"/>
                      <a:pt x="276812" y="440141"/>
                      <a:pt x="275519" y="440141"/>
                    </a:cubicBezTo>
                    <a:close/>
                  </a:path>
                </a:pathLst>
              </a:custGeom>
              <a:solidFill>
                <a:srgbClr val="F99F27"/>
              </a:solidFill>
              <a:ln w="12931" cap="flat">
                <a:noFill/>
                <a:prstDash val="solid"/>
                <a:miter/>
              </a:ln>
            </p:spPr>
            <p:txBody>
              <a:bodyPr rtlCol="0" anchor="ctr"/>
              <a:lstStyle/>
              <a:p>
                <a:endParaRPr lang="en-US"/>
              </a:p>
            </p:txBody>
          </p:sp>
          <p:sp>
            <p:nvSpPr>
              <p:cNvPr id="74" name="Freeform 58">
                <a:extLst>
                  <a:ext uri="{FF2B5EF4-FFF2-40B4-BE49-F238E27FC236}">
                    <a16:creationId xmlns:a16="http://schemas.microsoft.com/office/drawing/2014/main" id="{A7FDA6B8-DCA3-4B34-F500-08B186DC85EC}"/>
                  </a:ext>
                </a:extLst>
              </p:cNvPr>
              <p:cNvSpPr/>
              <p:nvPr/>
            </p:nvSpPr>
            <p:spPr>
              <a:xfrm>
                <a:off x="9245200" y="2800133"/>
                <a:ext cx="280068" cy="273794"/>
              </a:xfrm>
              <a:custGeom>
                <a:avLst/>
                <a:gdLst>
                  <a:gd name="connsiteX0" fmla="*/ 182066 w 280068"/>
                  <a:gd name="connsiteY0" fmla="*/ 273794 h 273794"/>
                  <a:gd name="connsiteX1" fmla="*/ 163960 w 280068"/>
                  <a:gd name="connsiteY1" fmla="*/ 260866 h 273794"/>
                  <a:gd name="connsiteX2" fmla="*/ 175599 w 280068"/>
                  <a:gd name="connsiteY2" fmla="*/ 236302 h 273794"/>
                  <a:gd name="connsiteX3" fmla="*/ 227331 w 280068"/>
                  <a:gd name="connsiteY3" fmla="*/ 192345 h 273794"/>
                  <a:gd name="connsiteX4" fmla="*/ 191119 w 280068"/>
                  <a:gd name="connsiteY4" fmla="*/ 54012 h 273794"/>
                  <a:gd name="connsiteX5" fmla="*/ 52737 w 280068"/>
                  <a:gd name="connsiteY5" fmla="*/ 90211 h 273794"/>
                  <a:gd name="connsiteX6" fmla="*/ 88949 w 280068"/>
                  <a:gd name="connsiteY6" fmla="*/ 228545 h 273794"/>
                  <a:gd name="connsiteX7" fmla="*/ 95415 w 280068"/>
                  <a:gd name="connsiteY7" fmla="*/ 254402 h 273794"/>
                  <a:gd name="connsiteX8" fmla="*/ 69550 w 280068"/>
                  <a:gd name="connsiteY8" fmla="*/ 260866 h 273794"/>
                  <a:gd name="connsiteX9" fmla="*/ 19112 w 280068"/>
                  <a:gd name="connsiteY9" fmla="*/ 69526 h 273794"/>
                  <a:gd name="connsiteX10" fmla="*/ 210518 w 280068"/>
                  <a:gd name="connsiteY10" fmla="*/ 19105 h 273794"/>
                  <a:gd name="connsiteX11" fmla="*/ 260957 w 280068"/>
                  <a:gd name="connsiteY11" fmla="*/ 210445 h 273794"/>
                  <a:gd name="connsiteX12" fmla="*/ 189826 w 280068"/>
                  <a:gd name="connsiteY12" fmla="*/ 271209 h 273794"/>
                  <a:gd name="connsiteX13" fmla="*/ 182066 w 280068"/>
                  <a:gd name="connsiteY13" fmla="*/ 273794 h 2737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80068" h="273794">
                    <a:moveTo>
                      <a:pt x="182066" y="273794"/>
                    </a:moveTo>
                    <a:cubicBezTo>
                      <a:pt x="174306" y="273794"/>
                      <a:pt x="166546" y="268623"/>
                      <a:pt x="163960" y="260866"/>
                    </a:cubicBezTo>
                    <a:cubicBezTo>
                      <a:pt x="160080" y="250523"/>
                      <a:pt x="165253" y="240180"/>
                      <a:pt x="175599" y="236302"/>
                    </a:cubicBezTo>
                    <a:cubicBezTo>
                      <a:pt x="197585" y="228545"/>
                      <a:pt x="215692" y="213031"/>
                      <a:pt x="227331" y="192345"/>
                    </a:cubicBezTo>
                    <a:cubicBezTo>
                      <a:pt x="255783" y="144510"/>
                      <a:pt x="238971" y="82454"/>
                      <a:pt x="191119" y="54012"/>
                    </a:cubicBezTo>
                    <a:cubicBezTo>
                      <a:pt x="143267" y="25569"/>
                      <a:pt x="81189" y="42376"/>
                      <a:pt x="52737" y="90211"/>
                    </a:cubicBezTo>
                    <a:cubicBezTo>
                      <a:pt x="24285" y="138046"/>
                      <a:pt x="41098" y="200103"/>
                      <a:pt x="88949" y="228545"/>
                    </a:cubicBezTo>
                    <a:cubicBezTo>
                      <a:pt x="98002" y="233716"/>
                      <a:pt x="101882" y="245352"/>
                      <a:pt x="95415" y="254402"/>
                    </a:cubicBezTo>
                    <a:cubicBezTo>
                      <a:pt x="90243" y="263452"/>
                      <a:pt x="78603" y="267330"/>
                      <a:pt x="69550" y="260866"/>
                    </a:cubicBezTo>
                    <a:cubicBezTo>
                      <a:pt x="2299" y="222081"/>
                      <a:pt x="-19687" y="136753"/>
                      <a:pt x="19112" y="69526"/>
                    </a:cubicBezTo>
                    <a:cubicBezTo>
                      <a:pt x="57910" y="2298"/>
                      <a:pt x="143267" y="-19680"/>
                      <a:pt x="210518" y="19105"/>
                    </a:cubicBezTo>
                    <a:cubicBezTo>
                      <a:pt x="277769" y="57890"/>
                      <a:pt x="299755" y="143218"/>
                      <a:pt x="260957" y="210445"/>
                    </a:cubicBezTo>
                    <a:cubicBezTo>
                      <a:pt x="245437" y="237595"/>
                      <a:pt x="219571" y="259573"/>
                      <a:pt x="189826" y="271209"/>
                    </a:cubicBezTo>
                    <a:cubicBezTo>
                      <a:pt x="185945" y="272501"/>
                      <a:pt x="183359" y="273794"/>
                      <a:pt x="182066" y="273794"/>
                    </a:cubicBezTo>
                    <a:close/>
                  </a:path>
                </a:pathLst>
              </a:custGeom>
              <a:solidFill>
                <a:srgbClr val="F99F27"/>
              </a:solidFill>
              <a:ln w="12931" cap="flat">
                <a:noFill/>
                <a:prstDash val="solid"/>
                <a:miter/>
              </a:ln>
            </p:spPr>
            <p:txBody>
              <a:bodyPr rtlCol="0" anchor="ctr"/>
              <a:lstStyle/>
              <a:p>
                <a:endParaRPr lang="en-US"/>
              </a:p>
            </p:txBody>
          </p:sp>
        </p:grpSp>
        <p:grpSp>
          <p:nvGrpSpPr>
            <p:cNvPr id="65" name="Graphic 4">
              <a:extLst>
                <a:ext uri="{FF2B5EF4-FFF2-40B4-BE49-F238E27FC236}">
                  <a16:creationId xmlns:a16="http://schemas.microsoft.com/office/drawing/2014/main" id="{E274FDC3-1EEE-BBE3-1834-4300E01CE1B5}"/>
                </a:ext>
              </a:extLst>
            </p:cNvPr>
            <p:cNvGrpSpPr/>
            <p:nvPr/>
          </p:nvGrpSpPr>
          <p:grpSpPr>
            <a:xfrm>
              <a:off x="9129274" y="2893887"/>
              <a:ext cx="717139" cy="1211724"/>
              <a:chOff x="9129274" y="2893887"/>
              <a:chExt cx="717139" cy="1211724"/>
            </a:xfrm>
            <a:grpFill/>
          </p:grpSpPr>
          <p:sp>
            <p:nvSpPr>
              <p:cNvPr id="66" name="Freeform 50">
                <a:extLst>
                  <a:ext uri="{FF2B5EF4-FFF2-40B4-BE49-F238E27FC236}">
                    <a16:creationId xmlns:a16="http://schemas.microsoft.com/office/drawing/2014/main" id="{4DDEF949-C403-4698-9F05-12700320DBC9}"/>
                  </a:ext>
                </a:extLst>
              </p:cNvPr>
              <p:cNvSpPr/>
              <p:nvPr/>
            </p:nvSpPr>
            <p:spPr>
              <a:xfrm>
                <a:off x="9129274" y="3281518"/>
                <a:ext cx="222449" cy="606896"/>
              </a:xfrm>
              <a:custGeom>
                <a:avLst/>
                <a:gdLst>
                  <a:gd name="connsiteX0" fmla="*/ 200995 w 222449"/>
                  <a:gd name="connsiteY0" fmla="*/ 606896 h 606896"/>
                  <a:gd name="connsiteX1" fmla="*/ 193235 w 222449"/>
                  <a:gd name="connsiteY1" fmla="*/ 605603 h 606896"/>
                  <a:gd name="connsiteX2" fmla="*/ 173836 w 222449"/>
                  <a:gd name="connsiteY2" fmla="*/ 593968 h 606896"/>
                  <a:gd name="connsiteX3" fmla="*/ 169956 w 222449"/>
                  <a:gd name="connsiteY3" fmla="*/ 591382 h 606896"/>
                  <a:gd name="connsiteX4" fmla="*/ 107878 w 222449"/>
                  <a:gd name="connsiteY4" fmla="*/ 531912 h 606896"/>
                  <a:gd name="connsiteX5" fmla="*/ 62613 w 222449"/>
                  <a:gd name="connsiteY5" fmla="*/ 465977 h 606896"/>
                  <a:gd name="connsiteX6" fmla="*/ 8296 w 222449"/>
                  <a:gd name="connsiteY6" fmla="*/ 326350 h 606896"/>
                  <a:gd name="connsiteX7" fmla="*/ 4415 w 222449"/>
                  <a:gd name="connsiteY7" fmla="*/ 306958 h 606896"/>
                  <a:gd name="connsiteX8" fmla="*/ 3122 w 222449"/>
                  <a:gd name="connsiteY8" fmla="*/ 303079 h 606896"/>
                  <a:gd name="connsiteX9" fmla="*/ 1829 w 222449"/>
                  <a:gd name="connsiteY9" fmla="*/ 295322 h 606896"/>
                  <a:gd name="connsiteX10" fmla="*/ 536 w 222449"/>
                  <a:gd name="connsiteY10" fmla="*/ 279808 h 606896"/>
                  <a:gd name="connsiteX11" fmla="*/ 1829 w 222449"/>
                  <a:gd name="connsiteY11" fmla="*/ 243609 h 606896"/>
                  <a:gd name="connsiteX12" fmla="*/ 1829 w 222449"/>
                  <a:gd name="connsiteY12" fmla="*/ 238437 h 606896"/>
                  <a:gd name="connsiteX13" fmla="*/ 7002 w 222449"/>
                  <a:gd name="connsiteY13" fmla="*/ 197067 h 606896"/>
                  <a:gd name="connsiteX14" fmla="*/ 9589 w 222449"/>
                  <a:gd name="connsiteY14" fmla="*/ 175088 h 606896"/>
                  <a:gd name="connsiteX15" fmla="*/ 13468 w 222449"/>
                  <a:gd name="connsiteY15" fmla="*/ 66490 h 606896"/>
                  <a:gd name="connsiteX16" fmla="*/ 13468 w 222449"/>
                  <a:gd name="connsiteY16" fmla="*/ 65197 h 606896"/>
                  <a:gd name="connsiteX17" fmla="*/ 63907 w 222449"/>
                  <a:gd name="connsiteY17" fmla="*/ 555 h 606896"/>
                  <a:gd name="connsiteX18" fmla="*/ 125984 w 222449"/>
                  <a:gd name="connsiteY18" fmla="*/ 39341 h 606896"/>
                  <a:gd name="connsiteX19" fmla="*/ 153143 w 222449"/>
                  <a:gd name="connsiteY19" fmla="*/ 177674 h 606896"/>
                  <a:gd name="connsiteX20" fmla="*/ 155730 w 222449"/>
                  <a:gd name="connsiteY20" fmla="*/ 200945 h 606896"/>
                  <a:gd name="connsiteX21" fmla="*/ 159610 w 222449"/>
                  <a:gd name="connsiteY21" fmla="*/ 238437 h 606896"/>
                  <a:gd name="connsiteX22" fmla="*/ 191942 w 222449"/>
                  <a:gd name="connsiteY22" fmla="*/ 314715 h 606896"/>
                  <a:gd name="connsiteX23" fmla="*/ 193235 w 222449"/>
                  <a:gd name="connsiteY23" fmla="*/ 341864 h 606896"/>
                  <a:gd name="connsiteX24" fmla="*/ 166076 w 222449"/>
                  <a:gd name="connsiteY24" fmla="*/ 343157 h 606896"/>
                  <a:gd name="connsiteX25" fmla="*/ 120811 w 222449"/>
                  <a:gd name="connsiteY25" fmla="*/ 243609 h 606896"/>
                  <a:gd name="connsiteX26" fmla="*/ 116931 w 222449"/>
                  <a:gd name="connsiteY26" fmla="*/ 204824 h 606896"/>
                  <a:gd name="connsiteX27" fmla="*/ 114345 w 222449"/>
                  <a:gd name="connsiteY27" fmla="*/ 181553 h 606896"/>
                  <a:gd name="connsiteX28" fmla="*/ 89773 w 222449"/>
                  <a:gd name="connsiteY28" fmla="*/ 52269 h 606896"/>
                  <a:gd name="connsiteX29" fmla="*/ 69080 w 222449"/>
                  <a:gd name="connsiteY29" fmla="*/ 39341 h 606896"/>
                  <a:gd name="connsiteX30" fmla="*/ 52267 w 222449"/>
                  <a:gd name="connsiteY30" fmla="*/ 61319 h 606896"/>
                  <a:gd name="connsiteX31" fmla="*/ 52267 w 222449"/>
                  <a:gd name="connsiteY31" fmla="*/ 62611 h 606896"/>
                  <a:gd name="connsiteX32" fmla="*/ 48387 w 222449"/>
                  <a:gd name="connsiteY32" fmla="*/ 180260 h 606896"/>
                  <a:gd name="connsiteX33" fmla="*/ 45801 w 222449"/>
                  <a:gd name="connsiteY33" fmla="*/ 202238 h 606896"/>
                  <a:gd name="connsiteX34" fmla="*/ 40628 w 222449"/>
                  <a:gd name="connsiteY34" fmla="*/ 242316 h 606896"/>
                  <a:gd name="connsiteX35" fmla="*/ 40628 w 222449"/>
                  <a:gd name="connsiteY35" fmla="*/ 246195 h 606896"/>
                  <a:gd name="connsiteX36" fmla="*/ 39334 w 222449"/>
                  <a:gd name="connsiteY36" fmla="*/ 277223 h 606896"/>
                  <a:gd name="connsiteX37" fmla="*/ 40628 w 222449"/>
                  <a:gd name="connsiteY37" fmla="*/ 288858 h 606896"/>
                  <a:gd name="connsiteX38" fmla="*/ 41921 w 222449"/>
                  <a:gd name="connsiteY38" fmla="*/ 296615 h 606896"/>
                  <a:gd name="connsiteX39" fmla="*/ 43214 w 222449"/>
                  <a:gd name="connsiteY39" fmla="*/ 300494 h 606896"/>
                  <a:gd name="connsiteX40" fmla="*/ 47094 w 222449"/>
                  <a:gd name="connsiteY40" fmla="*/ 317301 h 606896"/>
                  <a:gd name="connsiteX41" fmla="*/ 97532 w 222449"/>
                  <a:gd name="connsiteY41" fmla="*/ 446584 h 606896"/>
                  <a:gd name="connsiteX42" fmla="*/ 138917 w 222449"/>
                  <a:gd name="connsiteY42" fmla="*/ 507348 h 606896"/>
                  <a:gd name="connsiteX43" fmla="*/ 194528 w 222449"/>
                  <a:gd name="connsiteY43" fmla="*/ 561647 h 606896"/>
                  <a:gd name="connsiteX44" fmla="*/ 198408 w 222449"/>
                  <a:gd name="connsiteY44" fmla="*/ 564233 h 606896"/>
                  <a:gd name="connsiteX45" fmla="*/ 211341 w 222449"/>
                  <a:gd name="connsiteY45" fmla="*/ 571990 h 606896"/>
                  <a:gd name="connsiteX46" fmla="*/ 220394 w 222449"/>
                  <a:gd name="connsiteY46" fmla="*/ 597846 h 606896"/>
                  <a:gd name="connsiteX47" fmla="*/ 200995 w 222449"/>
                  <a:gd name="connsiteY47" fmla="*/ 606896 h 6068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222449" h="606896">
                    <a:moveTo>
                      <a:pt x="200995" y="606896"/>
                    </a:moveTo>
                    <a:cubicBezTo>
                      <a:pt x="198408" y="606896"/>
                      <a:pt x="195822" y="606896"/>
                      <a:pt x="193235" y="605603"/>
                    </a:cubicBezTo>
                    <a:cubicBezTo>
                      <a:pt x="186769" y="601725"/>
                      <a:pt x="180303" y="597846"/>
                      <a:pt x="173836" y="593968"/>
                    </a:cubicBezTo>
                    <a:lnTo>
                      <a:pt x="169956" y="591382"/>
                    </a:lnTo>
                    <a:cubicBezTo>
                      <a:pt x="147970" y="574575"/>
                      <a:pt x="125984" y="553890"/>
                      <a:pt x="107878" y="531912"/>
                    </a:cubicBezTo>
                    <a:cubicBezTo>
                      <a:pt x="91066" y="511226"/>
                      <a:pt x="75546" y="489248"/>
                      <a:pt x="62613" y="465977"/>
                    </a:cubicBezTo>
                    <a:cubicBezTo>
                      <a:pt x="38041" y="422020"/>
                      <a:pt x="21229" y="376771"/>
                      <a:pt x="8296" y="326350"/>
                    </a:cubicBezTo>
                    <a:cubicBezTo>
                      <a:pt x="7002" y="319886"/>
                      <a:pt x="5709" y="313422"/>
                      <a:pt x="4415" y="306958"/>
                    </a:cubicBezTo>
                    <a:lnTo>
                      <a:pt x="3122" y="303079"/>
                    </a:lnTo>
                    <a:cubicBezTo>
                      <a:pt x="3122" y="300494"/>
                      <a:pt x="1829" y="297908"/>
                      <a:pt x="1829" y="295322"/>
                    </a:cubicBezTo>
                    <a:cubicBezTo>
                      <a:pt x="536" y="288858"/>
                      <a:pt x="536" y="283687"/>
                      <a:pt x="536" y="279808"/>
                    </a:cubicBezTo>
                    <a:cubicBezTo>
                      <a:pt x="-757" y="264294"/>
                      <a:pt x="536" y="253951"/>
                      <a:pt x="1829" y="243609"/>
                    </a:cubicBezTo>
                    <a:lnTo>
                      <a:pt x="1829" y="238437"/>
                    </a:lnTo>
                    <a:cubicBezTo>
                      <a:pt x="3122" y="222923"/>
                      <a:pt x="4415" y="209995"/>
                      <a:pt x="7002" y="197067"/>
                    </a:cubicBezTo>
                    <a:cubicBezTo>
                      <a:pt x="8296" y="189310"/>
                      <a:pt x="8296" y="182845"/>
                      <a:pt x="9589" y="175088"/>
                    </a:cubicBezTo>
                    <a:cubicBezTo>
                      <a:pt x="14762" y="132425"/>
                      <a:pt x="17348" y="97518"/>
                      <a:pt x="13468" y="66490"/>
                    </a:cubicBezTo>
                    <a:lnTo>
                      <a:pt x="13468" y="65197"/>
                    </a:lnTo>
                    <a:cubicBezTo>
                      <a:pt x="9589" y="32876"/>
                      <a:pt x="32868" y="4434"/>
                      <a:pt x="63907" y="555"/>
                    </a:cubicBezTo>
                    <a:cubicBezTo>
                      <a:pt x="91066" y="-3323"/>
                      <a:pt x="116931" y="13484"/>
                      <a:pt x="125984" y="39341"/>
                    </a:cubicBezTo>
                    <a:cubicBezTo>
                      <a:pt x="142797" y="85883"/>
                      <a:pt x="147970" y="131132"/>
                      <a:pt x="153143" y="177674"/>
                    </a:cubicBezTo>
                    <a:cubicBezTo>
                      <a:pt x="154437" y="185431"/>
                      <a:pt x="154437" y="193188"/>
                      <a:pt x="155730" y="200945"/>
                    </a:cubicBezTo>
                    <a:cubicBezTo>
                      <a:pt x="157024" y="213874"/>
                      <a:pt x="158317" y="226802"/>
                      <a:pt x="159610" y="238437"/>
                    </a:cubicBezTo>
                    <a:cubicBezTo>
                      <a:pt x="166076" y="284980"/>
                      <a:pt x="185475" y="306958"/>
                      <a:pt x="191942" y="314715"/>
                    </a:cubicBezTo>
                    <a:cubicBezTo>
                      <a:pt x="199702" y="322472"/>
                      <a:pt x="199702" y="334107"/>
                      <a:pt x="193235" y="341864"/>
                    </a:cubicBezTo>
                    <a:cubicBezTo>
                      <a:pt x="185475" y="349622"/>
                      <a:pt x="173836" y="349622"/>
                      <a:pt x="166076" y="343157"/>
                    </a:cubicBezTo>
                    <a:cubicBezTo>
                      <a:pt x="153143" y="330229"/>
                      <a:pt x="129864" y="301786"/>
                      <a:pt x="120811" y="243609"/>
                    </a:cubicBezTo>
                    <a:cubicBezTo>
                      <a:pt x="119518" y="230680"/>
                      <a:pt x="118225" y="217752"/>
                      <a:pt x="116931" y="204824"/>
                    </a:cubicBezTo>
                    <a:cubicBezTo>
                      <a:pt x="115638" y="197067"/>
                      <a:pt x="115638" y="189310"/>
                      <a:pt x="114345" y="181553"/>
                    </a:cubicBezTo>
                    <a:cubicBezTo>
                      <a:pt x="109172" y="136303"/>
                      <a:pt x="103998" y="94932"/>
                      <a:pt x="89773" y="52269"/>
                    </a:cubicBezTo>
                    <a:cubicBezTo>
                      <a:pt x="87186" y="43219"/>
                      <a:pt x="78133" y="38048"/>
                      <a:pt x="69080" y="39341"/>
                    </a:cubicBezTo>
                    <a:cubicBezTo>
                      <a:pt x="58733" y="40633"/>
                      <a:pt x="50974" y="50976"/>
                      <a:pt x="52267" y="61319"/>
                    </a:cubicBezTo>
                    <a:lnTo>
                      <a:pt x="52267" y="62611"/>
                    </a:lnTo>
                    <a:cubicBezTo>
                      <a:pt x="56147" y="97518"/>
                      <a:pt x="53561" y="135010"/>
                      <a:pt x="48387" y="180260"/>
                    </a:cubicBezTo>
                    <a:cubicBezTo>
                      <a:pt x="47094" y="188017"/>
                      <a:pt x="47094" y="194481"/>
                      <a:pt x="45801" y="202238"/>
                    </a:cubicBezTo>
                    <a:cubicBezTo>
                      <a:pt x="44508" y="215166"/>
                      <a:pt x="41921" y="228095"/>
                      <a:pt x="40628" y="242316"/>
                    </a:cubicBezTo>
                    <a:lnTo>
                      <a:pt x="40628" y="246195"/>
                    </a:lnTo>
                    <a:cubicBezTo>
                      <a:pt x="39334" y="256537"/>
                      <a:pt x="39334" y="265587"/>
                      <a:pt x="39334" y="277223"/>
                    </a:cubicBezTo>
                    <a:cubicBezTo>
                      <a:pt x="39334" y="279808"/>
                      <a:pt x="40628" y="284980"/>
                      <a:pt x="40628" y="288858"/>
                    </a:cubicBezTo>
                    <a:cubicBezTo>
                      <a:pt x="40628" y="292737"/>
                      <a:pt x="41921" y="294030"/>
                      <a:pt x="41921" y="296615"/>
                    </a:cubicBezTo>
                    <a:lnTo>
                      <a:pt x="43214" y="300494"/>
                    </a:lnTo>
                    <a:cubicBezTo>
                      <a:pt x="44508" y="305665"/>
                      <a:pt x="45801" y="312129"/>
                      <a:pt x="47094" y="317301"/>
                    </a:cubicBezTo>
                    <a:cubicBezTo>
                      <a:pt x="58733" y="363843"/>
                      <a:pt x="75546" y="406506"/>
                      <a:pt x="97532" y="446584"/>
                    </a:cubicBezTo>
                    <a:cubicBezTo>
                      <a:pt x="109172" y="468563"/>
                      <a:pt x="123398" y="487955"/>
                      <a:pt x="138917" y="507348"/>
                    </a:cubicBezTo>
                    <a:cubicBezTo>
                      <a:pt x="155730" y="526740"/>
                      <a:pt x="175129" y="544840"/>
                      <a:pt x="194528" y="561647"/>
                    </a:cubicBezTo>
                    <a:lnTo>
                      <a:pt x="198408" y="564233"/>
                    </a:lnTo>
                    <a:cubicBezTo>
                      <a:pt x="202289" y="566818"/>
                      <a:pt x="206168" y="569404"/>
                      <a:pt x="211341" y="571990"/>
                    </a:cubicBezTo>
                    <a:cubicBezTo>
                      <a:pt x="220394" y="577161"/>
                      <a:pt x="225568" y="587504"/>
                      <a:pt x="220394" y="597846"/>
                    </a:cubicBezTo>
                    <a:cubicBezTo>
                      <a:pt x="215222" y="603018"/>
                      <a:pt x="207461" y="606896"/>
                      <a:pt x="200995" y="606896"/>
                    </a:cubicBezTo>
                    <a:close/>
                  </a:path>
                </a:pathLst>
              </a:custGeom>
              <a:grpFill/>
              <a:ln w="12931" cap="flat">
                <a:noFill/>
                <a:prstDash val="solid"/>
                <a:miter/>
              </a:ln>
            </p:spPr>
            <p:txBody>
              <a:bodyPr rtlCol="0" anchor="ctr"/>
              <a:lstStyle/>
              <a:p>
                <a:endParaRPr lang="en-US"/>
              </a:p>
            </p:txBody>
          </p:sp>
          <p:sp>
            <p:nvSpPr>
              <p:cNvPr id="67" name="Freeform 51">
                <a:extLst>
                  <a:ext uri="{FF2B5EF4-FFF2-40B4-BE49-F238E27FC236}">
                    <a16:creationId xmlns:a16="http://schemas.microsoft.com/office/drawing/2014/main" id="{691B6417-EA6C-F26F-194F-521DFF802DDE}"/>
                  </a:ext>
                </a:extLst>
              </p:cNvPr>
              <p:cNvSpPr/>
              <p:nvPr/>
            </p:nvSpPr>
            <p:spPr>
              <a:xfrm>
                <a:off x="9683286" y="3335599"/>
                <a:ext cx="163004" cy="201164"/>
              </a:xfrm>
              <a:custGeom>
                <a:avLst/>
                <a:gdLst>
                  <a:gd name="connsiteX0" fmla="*/ 143605 w 163004"/>
                  <a:gd name="connsiteY0" fmla="*/ 201164 h 201164"/>
                  <a:gd name="connsiteX1" fmla="*/ 124206 w 163004"/>
                  <a:gd name="connsiteY1" fmla="*/ 181772 h 201164"/>
                  <a:gd name="connsiteX2" fmla="*/ 82820 w 163004"/>
                  <a:gd name="connsiteY2" fmla="*/ 57659 h 201164"/>
                  <a:gd name="connsiteX3" fmla="*/ 29796 w 163004"/>
                  <a:gd name="connsiteY3" fmla="*/ 44731 h 201164"/>
                  <a:gd name="connsiteX4" fmla="*/ 2636 w 163004"/>
                  <a:gd name="connsiteY4" fmla="*/ 38266 h 201164"/>
                  <a:gd name="connsiteX5" fmla="*/ 9103 w 163004"/>
                  <a:gd name="connsiteY5" fmla="*/ 11117 h 201164"/>
                  <a:gd name="connsiteX6" fmla="*/ 116445 w 163004"/>
                  <a:gd name="connsiteY6" fmla="*/ 36974 h 201164"/>
                  <a:gd name="connsiteX7" fmla="*/ 163004 w 163004"/>
                  <a:gd name="connsiteY7" fmla="*/ 181772 h 201164"/>
                  <a:gd name="connsiteX8" fmla="*/ 143605 w 163004"/>
                  <a:gd name="connsiteY8" fmla="*/ 201164 h 201164"/>
                  <a:gd name="connsiteX9" fmla="*/ 143605 w 163004"/>
                  <a:gd name="connsiteY9" fmla="*/ 201164 h 2011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3004" h="201164">
                    <a:moveTo>
                      <a:pt x="143605" y="201164"/>
                    </a:moveTo>
                    <a:cubicBezTo>
                      <a:pt x="133259" y="201164"/>
                      <a:pt x="124206" y="192114"/>
                      <a:pt x="124206" y="181772"/>
                    </a:cubicBezTo>
                    <a:cubicBezTo>
                      <a:pt x="124206" y="132644"/>
                      <a:pt x="108686" y="99030"/>
                      <a:pt x="82820" y="57659"/>
                    </a:cubicBezTo>
                    <a:cubicBezTo>
                      <a:pt x="71180" y="39559"/>
                      <a:pt x="47901" y="33095"/>
                      <a:pt x="29796" y="44731"/>
                    </a:cubicBezTo>
                    <a:cubicBezTo>
                      <a:pt x="20743" y="49902"/>
                      <a:pt x="9103" y="47316"/>
                      <a:pt x="2636" y="38266"/>
                    </a:cubicBezTo>
                    <a:cubicBezTo>
                      <a:pt x="-2536" y="29217"/>
                      <a:pt x="50" y="17581"/>
                      <a:pt x="9103" y="11117"/>
                    </a:cubicBezTo>
                    <a:cubicBezTo>
                      <a:pt x="45315" y="-10861"/>
                      <a:pt x="93166" y="774"/>
                      <a:pt x="116445" y="36974"/>
                    </a:cubicBezTo>
                    <a:cubicBezTo>
                      <a:pt x="144898" y="83516"/>
                      <a:pt x="163004" y="123594"/>
                      <a:pt x="163004" y="181772"/>
                    </a:cubicBezTo>
                    <a:cubicBezTo>
                      <a:pt x="163004" y="192114"/>
                      <a:pt x="155244" y="201164"/>
                      <a:pt x="143605" y="201164"/>
                    </a:cubicBezTo>
                    <a:cubicBezTo>
                      <a:pt x="143605" y="201164"/>
                      <a:pt x="143605" y="201164"/>
                      <a:pt x="143605" y="201164"/>
                    </a:cubicBezTo>
                    <a:close/>
                  </a:path>
                </a:pathLst>
              </a:custGeom>
              <a:grpFill/>
              <a:ln w="12931" cap="flat">
                <a:noFill/>
                <a:prstDash val="solid"/>
                <a:miter/>
              </a:ln>
            </p:spPr>
            <p:txBody>
              <a:bodyPr rtlCol="0" anchor="ctr"/>
              <a:lstStyle/>
              <a:p>
                <a:endParaRPr lang="en-US"/>
              </a:p>
            </p:txBody>
          </p:sp>
          <p:sp>
            <p:nvSpPr>
              <p:cNvPr id="68" name="Freeform 52">
                <a:extLst>
                  <a:ext uri="{FF2B5EF4-FFF2-40B4-BE49-F238E27FC236}">
                    <a16:creationId xmlns:a16="http://schemas.microsoft.com/office/drawing/2014/main" id="{E1E20D4E-F604-6296-B092-7B93CE821FDC}"/>
                  </a:ext>
                </a:extLst>
              </p:cNvPr>
              <p:cNvSpPr/>
              <p:nvPr/>
            </p:nvSpPr>
            <p:spPr>
              <a:xfrm>
                <a:off x="9546086" y="3281250"/>
                <a:ext cx="205957" cy="241291"/>
              </a:xfrm>
              <a:custGeom>
                <a:avLst/>
                <a:gdLst>
                  <a:gd name="connsiteX0" fmla="*/ 187688 w 205957"/>
                  <a:gd name="connsiteY0" fmla="*/ 241292 h 241291"/>
                  <a:gd name="connsiteX1" fmla="*/ 168289 w 205957"/>
                  <a:gd name="connsiteY1" fmla="*/ 224485 h 241291"/>
                  <a:gd name="connsiteX2" fmla="*/ 135957 w 205957"/>
                  <a:gd name="connsiteY2" fmla="*/ 132693 h 241291"/>
                  <a:gd name="connsiteX3" fmla="*/ 108798 w 205957"/>
                  <a:gd name="connsiteY3" fmla="*/ 69344 h 241291"/>
                  <a:gd name="connsiteX4" fmla="*/ 75172 w 205957"/>
                  <a:gd name="connsiteY4" fmla="*/ 39609 h 241291"/>
                  <a:gd name="connsiteX5" fmla="*/ 35081 w 205957"/>
                  <a:gd name="connsiteY5" fmla="*/ 61587 h 241291"/>
                  <a:gd name="connsiteX6" fmla="*/ 7921 w 205957"/>
                  <a:gd name="connsiteY6" fmla="*/ 65466 h 241291"/>
                  <a:gd name="connsiteX7" fmla="*/ 4041 w 205957"/>
                  <a:gd name="connsiteY7" fmla="*/ 38316 h 241291"/>
                  <a:gd name="connsiteX8" fmla="*/ 81639 w 205957"/>
                  <a:gd name="connsiteY8" fmla="*/ 824 h 241291"/>
                  <a:gd name="connsiteX9" fmla="*/ 146303 w 205957"/>
                  <a:gd name="connsiteY9" fmla="*/ 56416 h 241291"/>
                  <a:gd name="connsiteX10" fmla="*/ 170876 w 205957"/>
                  <a:gd name="connsiteY10" fmla="*/ 115887 h 241291"/>
                  <a:gd name="connsiteX11" fmla="*/ 205794 w 205957"/>
                  <a:gd name="connsiteY11" fmla="*/ 218021 h 241291"/>
                  <a:gd name="connsiteX12" fmla="*/ 188981 w 205957"/>
                  <a:gd name="connsiteY12" fmla="*/ 239999 h 241291"/>
                  <a:gd name="connsiteX13" fmla="*/ 187688 w 205957"/>
                  <a:gd name="connsiteY13" fmla="*/ 241292 h 241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05957" h="241291">
                    <a:moveTo>
                      <a:pt x="187688" y="241292"/>
                    </a:moveTo>
                    <a:cubicBezTo>
                      <a:pt x="178635" y="241292"/>
                      <a:pt x="169582" y="234828"/>
                      <a:pt x="168289" y="224485"/>
                    </a:cubicBezTo>
                    <a:cubicBezTo>
                      <a:pt x="163115" y="189578"/>
                      <a:pt x="148890" y="161136"/>
                      <a:pt x="135957" y="132693"/>
                    </a:cubicBezTo>
                    <a:cubicBezTo>
                      <a:pt x="126904" y="113301"/>
                      <a:pt x="116557" y="92615"/>
                      <a:pt x="108798" y="69344"/>
                    </a:cubicBezTo>
                    <a:cubicBezTo>
                      <a:pt x="104918" y="59002"/>
                      <a:pt x="91985" y="42195"/>
                      <a:pt x="75172" y="39609"/>
                    </a:cubicBezTo>
                    <a:cubicBezTo>
                      <a:pt x="62239" y="37023"/>
                      <a:pt x="48013" y="44780"/>
                      <a:pt x="35081" y="61587"/>
                    </a:cubicBezTo>
                    <a:cubicBezTo>
                      <a:pt x="28614" y="70637"/>
                      <a:pt x="16974" y="71930"/>
                      <a:pt x="7921" y="65466"/>
                    </a:cubicBezTo>
                    <a:cubicBezTo>
                      <a:pt x="-1131" y="59002"/>
                      <a:pt x="-2425" y="47366"/>
                      <a:pt x="4041" y="38316"/>
                    </a:cubicBezTo>
                    <a:cubicBezTo>
                      <a:pt x="32494" y="-469"/>
                      <a:pt x="64826" y="-1762"/>
                      <a:pt x="81639" y="824"/>
                    </a:cubicBezTo>
                    <a:cubicBezTo>
                      <a:pt x="113971" y="5995"/>
                      <a:pt x="138543" y="33145"/>
                      <a:pt x="146303" y="56416"/>
                    </a:cubicBezTo>
                    <a:cubicBezTo>
                      <a:pt x="154063" y="78394"/>
                      <a:pt x="163115" y="97787"/>
                      <a:pt x="170876" y="115887"/>
                    </a:cubicBezTo>
                    <a:cubicBezTo>
                      <a:pt x="185101" y="145622"/>
                      <a:pt x="200621" y="177943"/>
                      <a:pt x="205794" y="218021"/>
                    </a:cubicBezTo>
                    <a:cubicBezTo>
                      <a:pt x="207087" y="228363"/>
                      <a:pt x="200621" y="238706"/>
                      <a:pt x="188981" y="239999"/>
                    </a:cubicBezTo>
                    <a:cubicBezTo>
                      <a:pt x="188981" y="241292"/>
                      <a:pt x="188981" y="241292"/>
                      <a:pt x="187688" y="241292"/>
                    </a:cubicBezTo>
                    <a:close/>
                  </a:path>
                </a:pathLst>
              </a:custGeom>
              <a:grpFill/>
              <a:ln w="12931" cap="flat">
                <a:noFill/>
                <a:prstDash val="solid"/>
                <a:miter/>
              </a:ln>
            </p:spPr>
            <p:txBody>
              <a:bodyPr rtlCol="0" anchor="ctr"/>
              <a:lstStyle/>
              <a:p>
                <a:endParaRPr lang="en-US"/>
              </a:p>
            </p:txBody>
          </p:sp>
          <p:sp>
            <p:nvSpPr>
              <p:cNvPr id="69" name="Freeform 53">
                <a:extLst>
                  <a:ext uri="{FF2B5EF4-FFF2-40B4-BE49-F238E27FC236}">
                    <a16:creationId xmlns:a16="http://schemas.microsoft.com/office/drawing/2014/main" id="{5A3D41F7-9321-E0E7-5CD3-C7E35A5009BF}"/>
                  </a:ext>
                </a:extLst>
              </p:cNvPr>
              <p:cNvSpPr/>
              <p:nvPr/>
            </p:nvSpPr>
            <p:spPr>
              <a:xfrm>
                <a:off x="9432178" y="3236028"/>
                <a:ext cx="185859" cy="216700"/>
              </a:xfrm>
              <a:custGeom>
                <a:avLst/>
                <a:gdLst>
                  <a:gd name="connsiteX0" fmla="*/ 165801 w 185859"/>
                  <a:gd name="connsiteY0" fmla="*/ 216700 h 216700"/>
                  <a:gd name="connsiteX1" fmla="*/ 147695 w 185859"/>
                  <a:gd name="connsiteY1" fmla="*/ 202479 h 216700"/>
                  <a:gd name="connsiteX2" fmla="*/ 141228 w 185859"/>
                  <a:gd name="connsiteY2" fmla="*/ 179208 h 216700"/>
                  <a:gd name="connsiteX3" fmla="*/ 139935 w 185859"/>
                  <a:gd name="connsiteY3" fmla="*/ 176622 h 216700"/>
                  <a:gd name="connsiteX4" fmla="*/ 102430 w 185859"/>
                  <a:gd name="connsiteY4" fmla="*/ 64146 h 216700"/>
                  <a:gd name="connsiteX5" fmla="*/ 68805 w 185859"/>
                  <a:gd name="connsiteY5" fmla="*/ 38289 h 216700"/>
                  <a:gd name="connsiteX6" fmla="*/ 33886 w 185859"/>
                  <a:gd name="connsiteY6" fmla="*/ 55096 h 216700"/>
                  <a:gd name="connsiteX7" fmla="*/ 6727 w 185859"/>
                  <a:gd name="connsiteY7" fmla="*/ 57681 h 216700"/>
                  <a:gd name="connsiteX8" fmla="*/ 4140 w 185859"/>
                  <a:gd name="connsiteY8" fmla="*/ 30532 h 216700"/>
                  <a:gd name="connsiteX9" fmla="*/ 75271 w 185859"/>
                  <a:gd name="connsiteY9" fmla="*/ 797 h 216700"/>
                  <a:gd name="connsiteX10" fmla="*/ 138642 w 185859"/>
                  <a:gd name="connsiteY10" fmla="*/ 49924 h 216700"/>
                  <a:gd name="connsiteX11" fmla="*/ 177441 w 185859"/>
                  <a:gd name="connsiteY11" fmla="*/ 166280 h 216700"/>
                  <a:gd name="connsiteX12" fmla="*/ 178734 w 185859"/>
                  <a:gd name="connsiteY12" fmla="*/ 168866 h 216700"/>
                  <a:gd name="connsiteX13" fmla="*/ 185200 w 185859"/>
                  <a:gd name="connsiteY13" fmla="*/ 192136 h 216700"/>
                  <a:gd name="connsiteX14" fmla="*/ 172268 w 185859"/>
                  <a:gd name="connsiteY14" fmla="*/ 216700 h 216700"/>
                  <a:gd name="connsiteX15" fmla="*/ 165801 w 185859"/>
                  <a:gd name="connsiteY15" fmla="*/ 216700 h 216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85859" h="216700">
                    <a:moveTo>
                      <a:pt x="165801" y="216700"/>
                    </a:moveTo>
                    <a:cubicBezTo>
                      <a:pt x="158042" y="216700"/>
                      <a:pt x="150282" y="211529"/>
                      <a:pt x="147695" y="202479"/>
                    </a:cubicBezTo>
                    <a:cubicBezTo>
                      <a:pt x="145109" y="194722"/>
                      <a:pt x="142522" y="186965"/>
                      <a:pt x="141228" y="179208"/>
                    </a:cubicBezTo>
                    <a:lnTo>
                      <a:pt x="139935" y="176622"/>
                    </a:lnTo>
                    <a:cubicBezTo>
                      <a:pt x="129589" y="141716"/>
                      <a:pt x="123123" y="114566"/>
                      <a:pt x="102430" y="64146"/>
                    </a:cubicBezTo>
                    <a:cubicBezTo>
                      <a:pt x="98550" y="53803"/>
                      <a:pt x="84324" y="40875"/>
                      <a:pt x="68805" y="38289"/>
                    </a:cubicBezTo>
                    <a:cubicBezTo>
                      <a:pt x="55872" y="35703"/>
                      <a:pt x="44232" y="42167"/>
                      <a:pt x="33886" y="55096"/>
                    </a:cubicBezTo>
                    <a:cubicBezTo>
                      <a:pt x="27419" y="62853"/>
                      <a:pt x="14487" y="64146"/>
                      <a:pt x="6727" y="57681"/>
                    </a:cubicBezTo>
                    <a:cubicBezTo>
                      <a:pt x="-1033" y="51217"/>
                      <a:pt x="-2326" y="38289"/>
                      <a:pt x="4140" y="30532"/>
                    </a:cubicBezTo>
                    <a:cubicBezTo>
                      <a:pt x="23540" y="7261"/>
                      <a:pt x="49405" y="-3082"/>
                      <a:pt x="75271" y="797"/>
                    </a:cubicBezTo>
                    <a:cubicBezTo>
                      <a:pt x="102430" y="4675"/>
                      <a:pt x="128296" y="25360"/>
                      <a:pt x="138642" y="49924"/>
                    </a:cubicBezTo>
                    <a:cubicBezTo>
                      <a:pt x="159335" y="102931"/>
                      <a:pt x="167094" y="130080"/>
                      <a:pt x="177441" y="166280"/>
                    </a:cubicBezTo>
                    <a:lnTo>
                      <a:pt x="178734" y="168866"/>
                    </a:lnTo>
                    <a:cubicBezTo>
                      <a:pt x="181321" y="175330"/>
                      <a:pt x="182614" y="183087"/>
                      <a:pt x="185200" y="192136"/>
                    </a:cubicBezTo>
                    <a:cubicBezTo>
                      <a:pt x="187787" y="202479"/>
                      <a:pt x="182614" y="212822"/>
                      <a:pt x="172268" y="216700"/>
                    </a:cubicBezTo>
                    <a:cubicBezTo>
                      <a:pt x="168388" y="215408"/>
                      <a:pt x="167094" y="216700"/>
                      <a:pt x="165801" y="216700"/>
                    </a:cubicBezTo>
                    <a:close/>
                  </a:path>
                </a:pathLst>
              </a:custGeom>
              <a:grpFill/>
              <a:ln w="12931" cap="flat">
                <a:noFill/>
                <a:prstDash val="solid"/>
                <a:miter/>
              </a:ln>
            </p:spPr>
            <p:txBody>
              <a:bodyPr rtlCol="0" anchor="ctr"/>
              <a:lstStyle/>
              <a:p>
                <a:endParaRPr lang="en-US"/>
              </a:p>
            </p:txBody>
          </p:sp>
          <p:sp>
            <p:nvSpPr>
              <p:cNvPr id="70" name="Freeform 54">
                <a:extLst>
                  <a:ext uri="{FF2B5EF4-FFF2-40B4-BE49-F238E27FC236}">
                    <a16:creationId xmlns:a16="http://schemas.microsoft.com/office/drawing/2014/main" id="{731026EC-7763-6239-3750-31BEB3B697B2}"/>
                  </a:ext>
                </a:extLst>
              </p:cNvPr>
              <p:cNvSpPr/>
              <p:nvPr/>
            </p:nvSpPr>
            <p:spPr>
              <a:xfrm>
                <a:off x="9312890" y="3851649"/>
                <a:ext cx="85195" cy="252669"/>
              </a:xfrm>
              <a:custGeom>
                <a:avLst/>
                <a:gdLst>
                  <a:gd name="connsiteX0" fmla="*/ 65230 w 85195"/>
                  <a:gd name="connsiteY0" fmla="*/ 252669 h 252669"/>
                  <a:gd name="connsiteX1" fmla="*/ 45831 w 85195"/>
                  <a:gd name="connsiteY1" fmla="*/ 237155 h 252669"/>
                  <a:gd name="connsiteX2" fmla="*/ 566 w 85195"/>
                  <a:gd name="connsiteY2" fmla="*/ 23837 h 252669"/>
                  <a:gd name="connsiteX3" fmla="*/ 16086 w 85195"/>
                  <a:gd name="connsiteY3" fmla="*/ 566 h 252669"/>
                  <a:gd name="connsiteX4" fmla="*/ 39365 w 85195"/>
                  <a:gd name="connsiteY4" fmla="*/ 16080 h 252669"/>
                  <a:gd name="connsiteX5" fmla="*/ 84630 w 85195"/>
                  <a:gd name="connsiteY5" fmla="*/ 229398 h 252669"/>
                  <a:gd name="connsiteX6" fmla="*/ 69110 w 85195"/>
                  <a:gd name="connsiteY6" fmla="*/ 252669 h 252669"/>
                  <a:gd name="connsiteX7" fmla="*/ 65230 w 85195"/>
                  <a:gd name="connsiteY7" fmla="*/ 252669 h 2526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5195" h="252669">
                    <a:moveTo>
                      <a:pt x="65230" y="252669"/>
                    </a:moveTo>
                    <a:cubicBezTo>
                      <a:pt x="56177" y="252669"/>
                      <a:pt x="48418" y="246205"/>
                      <a:pt x="45831" y="237155"/>
                    </a:cubicBezTo>
                    <a:lnTo>
                      <a:pt x="566" y="23837"/>
                    </a:lnTo>
                    <a:cubicBezTo>
                      <a:pt x="-2021" y="13494"/>
                      <a:pt x="4446" y="3152"/>
                      <a:pt x="16086" y="566"/>
                    </a:cubicBezTo>
                    <a:cubicBezTo>
                      <a:pt x="26432" y="-2020"/>
                      <a:pt x="36778" y="4444"/>
                      <a:pt x="39365" y="16080"/>
                    </a:cubicBezTo>
                    <a:lnTo>
                      <a:pt x="84630" y="229398"/>
                    </a:lnTo>
                    <a:cubicBezTo>
                      <a:pt x="87217" y="239741"/>
                      <a:pt x="80750" y="250084"/>
                      <a:pt x="69110" y="252669"/>
                    </a:cubicBezTo>
                    <a:cubicBezTo>
                      <a:pt x="67817" y="252669"/>
                      <a:pt x="66523" y="252669"/>
                      <a:pt x="65230" y="252669"/>
                    </a:cubicBezTo>
                    <a:close/>
                  </a:path>
                </a:pathLst>
              </a:custGeom>
              <a:grpFill/>
              <a:ln w="12931" cap="flat">
                <a:noFill/>
                <a:prstDash val="solid"/>
                <a:miter/>
              </a:ln>
            </p:spPr>
            <p:txBody>
              <a:bodyPr rtlCol="0" anchor="ctr"/>
              <a:lstStyle/>
              <a:p>
                <a:endParaRPr lang="en-US"/>
              </a:p>
            </p:txBody>
          </p:sp>
          <p:sp>
            <p:nvSpPr>
              <p:cNvPr id="71" name="Freeform 55">
                <a:extLst>
                  <a:ext uri="{FF2B5EF4-FFF2-40B4-BE49-F238E27FC236}">
                    <a16:creationId xmlns:a16="http://schemas.microsoft.com/office/drawing/2014/main" id="{CF50FB55-E026-5828-E8A3-BB8AFD648A53}"/>
                  </a:ext>
                </a:extLst>
              </p:cNvPr>
              <p:cNvSpPr/>
              <p:nvPr/>
            </p:nvSpPr>
            <p:spPr>
              <a:xfrm>
                <a:off x="9682801" y="3503025"/>
                <a:ext cx="163613" cy="602585"/>
              </a:xfrm>
              <a:custGeom>
                <a:avLst/>
                <a:gdLst>
                  <a:gd name="connsiteX0" fmla="*/ 62614 w 163613"/>
                  <a:gd name="connsiteY0" fmla="*/ 601293 h 602585"/>
                  <a:gd name="connsiteX1" fmla="*/ 43215 w 163613"/>
                  <a:gd name="connsiteY1" fmla="*/ 585779 h 602585"/>
                  <a:gd name="connsiteX2" fmla="*/ 536 w 163613"/>
                  <a:gd name="connsiteY2" fmla="*/ 340140 h 602585"/>
                  <a:gd name="connsiteX3" fmla="*/ 1829 w 163613"/>
                  <a:gd name="connsiteY3" fmla="*/ 328504 h 602585"/>
                  <a:gd name="connsiteX4" fmla="*/ 5709 w 163613"/>
                  <a:gd name="connsiteY4" fmla="*/ 319454 h 602585"/>
                  <a:gd name="connsiteX5" fmla="*/ 124691 w 163613"/>
                  <a:gd name="connsiteY5" fmla="*/ 18223 h 602585"/>
                  <a:gd name="connsiteX6" fmla="*/ 145384 w 163613"/>
                  <a:gd name="connsiteY6" fmla="*/ 123 h 602585"/>
                  <a:gd name="connsiteX7" fmla="*/ 163490 w 163613"/>
                  <a:gd name="connsiteY7" fmla="*/ 20809 h 602585"/>
                  <a:gd name="connsiteX8" fmla="*/ 40628 w 163613"/>
                  <a:gd name="connsiteY8" fmla="*/ 336261 h 602585"/>
                  <a:gd name="connsiteX9" fmla="*/ 39334 w 163613"/>
                  <a:gd name="connsiteY9" fmla="*/ 340140 h 602585"/>
                  <a:gd name="connsiteX10" fmla="*/ 80719 w 163613"/>
                  <a:gd name="connsiteY10" fmla="*/ 580608 h 602585"/>
                  <a:gd name="connsiteX11" fmla="*/ 65200 w 163613"/>
                  <a:gd name="connsiteY11" fmla="*/ 602586 h 602585"/>
                  <a:gd name="connsiteX12" fmla="*/ 62614 w 163613"/>
                  <a:gd name="connsiteY12" fmla="*/ 601293 h 6025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63613" h="602585">
                    <a:moveTo>
                      <a:pt x="62614" y="601293"/>
                    </a:moveTo>
                    <a:cubicBezTo>
                      <a:pt x="53561" y="601293"/>
                      <a:pt x="45801" y="594829"/>
                      <a:pt x="43215" y="585779"/>
                    </a:cubicBezTo>
                    <a:lnTo>
                      <a:pt x="536" y="340140"/>
                    </a:lnTo>
                    <a:cubicBezTo>
                      <a:pt x="-757" y="336261"/>
                      <a:pt x="536" y="332383"/>
                      <a:pt x="1829" y="328504"/>
                    </a:cubicBezTo>
                    <a:lnTo>
                      <a:pt x="5709" y="319454"/>
                    </a:lnTo>
                    <a:cubicBezTo>
                      <a:pt x="57440" y="208270"/>
                      <a:pt x="120812" y="71230"/>
                      <a:pt x="124691" y="18223"/>
                    </a:cubicBezTo>
                    <a:cubicBezTo>
                      <a:pt x="125984" y="7881"/>
                      <a:pt x="135038" y="-1169"/>
                      <a:pt x="145384" y="123"/>
                    </a:cubicBezTo>
                    <a:cubicBezTo>
                      <a:pt x="155730" y="1416"/>
                      <a:pt x="164783" y="10466"/>
                      <a:pt x="163490" y="20809"/>
                    </a:cubicBezTo>
                    <a:cubicBezTo>
                      <a:pt x="159610" y="81572"/>
                      <a:pt x="96239" y="216027"/>
                      <a:pt x="40628" y="336261"/>
                    </a:cubicBezTo>
                    <a:lnTo>
                      <a:pt x="39334" y="340140"/>
                    </a:lnTo>
                    <a:lnTo>
                      <a:pt x="80719" y="580608"/>
                    </a:lnTo>
                    <a:cubicBezTo>
                      <a:pt x="82013" y="590950"/>
                      <a:pt x="75547" y="601293"/>
                      <a:pt x="65200" y="602586"/>
                    </a:cubicBezTo>
                    <a:cubicBezTo>
                      <a:pt x="65200" y="601293"/>
                      <a:pt x="63907" y="601293"/>
                      <a:pt x="62614" y="601293"/>
                    </a:cubicBezTo>
                    <a:close/>
                  </a:path>
                </a:pathLst>
              </a:custGeom>
              <a:grpFill/>
              <a:ln w="12931" cap="flat">
                <a:noFill/>
                <a:prstDash val="solid"/>
                <a:miter/>
              </a:ln>
            </p:spPr>
            <p:txBody>
              <a:bodyPr rtlCol="0" anchor="ctr"/>
              <a:lstStyle/>
              <a:p>
                <a:endParaRPr lang="en-US"/>
              </a:p>
            </p:txBody>
          </p:sp>
          <p:sp>
            <p:nvSpPr>
              <p:cNvPr id="72" name="Freeform 56">
                <a:extLst>
                  <a:ext uri="{FF2B5EF4-FFF2-40B4-BE49-F238E27FC236}">
                    <a16:creationId xmlns:a16="http://schemas.microsoft.com/office/drawing/2014/main" id="{B1C58FBA-BAE3-845C-F6EC-157435387CA4}"/>
                  </a:ext>
                </a:extLst>
              </p:cNvPr>
              <p:cNvSpPr/>
              <p:nvPr/>
            </p:nvSpPr>
            <p:spPr>
              <a:xfrm>
                <a:off x="9285004" y="2893887"/>
                <a:ext cx="193992" cy="790259"/>
              </a:xfrm>
              <a:custGeom>
                <a:avLst/>
                <a:gdLst>
                  <a:gd name="connsiteX0" fmla="*/ 19399 w 193992"/>
                  <a:gd name="connsiteY0" fmla="*/ 790259 h 790259"/>
                  <a:gd name="connsiteX1" fmla="*/ 0 w 193992"/>
                  <a:gd name="connsiteY1" fmla="*/ 770867 h 790259"/>
                  <a:gd name="connsiteX2" fmla="*/ 11640 w 193992"/>
                  <a:gd name="connsiteY2" fmla="*/ 620898 h 790259"/>
                  <a:gd name="connsiteX3" fmla="*/ 20693 w 193992"/>
                  <a:gd name="connsiteY3" fmla="*/ 543327 h 790259"/>
                  <a:gd name="connsiteX4" fmla="*/ 25866 w 193992"/>
                  <a:gd name="connsiteY4" fmla="*/ 306738 h 790259"/>
                  <a:gd name="connsiteX5" fmla="*/ 24573 w 193992"/>
                  <a:gd name="connsiteY5" fmla="*/ 267953 h 790259"/>
                  <a:gd name="connsiteX6" fmla="*/ 23279 w 193992"/>
                  <a:gd name="connsiteY6" fmla="*/ 183919 h 790259"/>
                  <a:gd name="connsiteX7" fmla="*/ 38799 w 193992"/>
                  <a:gd name="connsiteY7" fmla="*/ 48171 h 790259"/>
                  <a:gd name="connsiteX8" fmla="*/ 115103 w 193992"/>
                  <a:gd name="connsiteY8" fmla="*/ 1628 h 790259"/>
                  <a:gd name="connsiteX9" fmla="*/ 162955 w 193992"/>
                  <a:gd name="connsiteY9" fmla="*/ 71442 h 790259"/>
                  <a:gd name="connsiteX10" fmla="*/ 161661 w 193992"/>
                  <a:gd name="connsiteY10" fmla="*/ 177454 h 790259"/>
                  <a:gd name="connsiteX11" fmla="*/ 170714 w 193992"/>
                  <a:gd name="connsiteY11" fmla="*/ 256317 h 790259"/>
                  <a:gd name="connsiteX12" fmla="*/ 175887 w 193992"/>
                  <a:gd name="connsiteY12" fmla="*/ 296395 h 790259"/>
                  <a:gd name="connsiteX13" fmla="*/ 187526 w 193992"/>
                  <a:gd name="connsiteY13" fmla="*/ 419215 h 790259"/>
                  <a:gd name="connsiteX14" fmla="*/ 193993 w 193992"/>
                  <a:gd name="connsiteY14" fmla="*/ 543327 h 790259"/>
                  <a:gd name="connsiteX15" fmla="*/ 175887 w 193992"/>
                  <a:gd name="connsiteY15" fmla="*/ 564013 h 790259"/>
                  <a:gd name="connsiteX16" fmla="*/ 155194 w 193992"/>
                  <a:gd name="connsiteY16" fmla="*/ 545913 h 790259"/>
                  <a:gd name="connsiteX17" fmla="*/ 148728 w 193992"/>
                  <a:gd name="connsiteY17" fmla="*/ 423093 h 790259"/>
                  <a:gd name="connsiteX18" fmla="*/ 137089 w 193992"/>
                  <a:gd name="connsiteY18" fmla="*/ 301567 h 790259"/>
                  <a:gd name="connsiteX19" fmla="*/ 131915 w 193992"/>
                  <a:gd name="connsiteY19" fmla="*/ 261489 h 790259"/>
                  <a:gd name="connsiteX20" fmla="*/ 122862 w 193992"/>
                  <a:gd name="connsiteY20" fmla="*/ 181333 h 790259"/>
                  <a:gd name="connsiteX21" fmla="*/ 124156 w 193992"/>
                  <a:gd name="connsiteY21" fmla="*/ 66270 h 790259"/>
                  <a:gd name="connsiteX22" fmla="*/ 106050 w 193992"/>
                  <a:gd name="connsiteY22" fmla="*/ 37828 h 790259"/>
                  <a:gd name="connsiteX23" fmla="*/ 87943 w 193992"/>
                  <a:gd name="connsiteY23" fmla="*/ 40413 h 790259"/>
                  <a:gd name="connsiteX24" fmla="*/ 76304 w 193992"/>
                  <a:gd name="connsiteY24" fmla="*/ 55927 h 790259"/>
                  <a:gd name="connsiteX25" fmla="*/ 62078 w 193992"/>
                  <a:gd name="connsiteY25" fmla="*/ 182626 h 790259"/>
                  <a:gd name="connsiteX26" fmla="*/ 63371 w 193992"/>
                  <a:gd name="connsiteY26" fmla="*/ 265367 h 790259"/>
                  <a:gd name="connsiteX27" fmla="*/ 64664 w 193992"/>
                  <a:gd name="connsiteY27" fmla="*/ 304152 h 790259"/>
                  <a:gd name="connsiteX28" fmla="*/ 59492 w 193992"/>
                  <a:gd name="connsiteY28" fmla="*/ 543327 h 790259"/>
                  <a:gd name="connsiteX29" fmla="*/ 50438 w 193992"/>
                  <a:gd name="connsiteY29" fmla="*/ 624776 h 790259"/>
                  <a:gd name="connsiteX30" fmla="*/ 38799 w 193992"/>
                  <a:gd name="connsiteY30" fmla="*/ 768281 h 790259"/>
                  <a:gd name="connsiteX31" fmla="*/ 19399 w 193992"/>
                  <a:gd name="connsiteY31" fmla="*/ 790259 h 790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93992" h="790259">
                    <a:moveTo>
                      <a:pt x="19399" y="790259"/>
                    </a:moveTo>
                    <a:cubicBezTo>
                      <a:pt x="9053" y="790259"/>
                      <a:pt x="0" y="781209"/>
                      <a:pt x="0" y="770867"/>
                    </a:cubicBezTo>
                    <a:cubicBezTo>
                      <a:pt x="0" y="697175"/>
                      <a:pt x="6466" y="658390"/>
                      <a:pt x="11640" y="620898"/>
                    </a:cubicBezTo>
                    <a:cubicBezTo>
                      <a:pt x="15520" y="597627"/>
                      <a:pt x="18106" y="574355"/>
                      <a:pt x="20693" y="543327"/>
                    </a:cubicBezTo>
                    <a:cubicBezTo>
                      <a:pt x="25866" y="461879"/>
                      <a:pt x="27159" y="384308"/>
                      <a:pt x="25866" y="306738"/>
                    </a:cubicBezTo>
                    <a:cubicBezTo>
                      <a:pt x="25866" y="293810"/>
                      <a:pt x="25866" y="280881"/>
                      <a:pt x="24573" y="267953"/>
                    </a:cubicBezTo>
                    <a:cubicBezTo>
                      <a:pt x="24573" y="240803"/>
                      <a:pt x="23279" y="212361"/>
                      <a:pt x="23279" y="183919"/>
                    </a:cubicBezTo>
                    <a:cubicBezTo>
                      <a:pt x="23279" y="134791"/>
                      <a:pt x="28452" y="89541"/>
                      <a:pt x="38799" y="48171"/>
                    </a:cubicBezTo>
                    <a:cubicBezTo>
                      <a:pt x="46559" y="14557"/>
                      <a:pt x="81477" y="-6129"/>
                      <a:pt x="115103" y="1628"/>
                    </a:cubicBezTo>
                    <a:cubicBezTo>
                      <a:pt x="146141" y="9385"/>
                      <a:pt x="166834" y="39121"/>
                      <a:pt x="162955" y="71442"/>
                    </a:cubicBezTo>
                    <a:cubicBezTo>
                      <a:pt x="157781" y="105055"/>
                      <a:pt x="157781" y="138669"/>
                      <a:pt x="161661" y="177454"/>
                    </a:cubicBezTo>
                    <a:cubicBezTo>
                      <a:pt x="164247" y="203311"/>
                      <a:pt x="166834" y="229168"/>
                      <a:pt x="170714" y="256317"/>
                    </a:cubicBezTo>
                    <a:cubicBezTo>
                      <a:pt x="172007" y="269246"/>
                      <a:pt x="173301" y="283467"/>
                      <a:pt x="175887" y="296395"/>
                    </a:cubicBezTo>
                    <a:cubicBezTo>
                      <a:pt x="181060" y="337766"/>
                      <a:pt x="184940" y="379137"/>
                      <a:pt x="187526" y="419215"/>
                    </a:cubicBezTo>
                    <a:cubicBezTo>
                      <a:pt x="191406" y="461879"/>
                      <a:pt x="192700" y="505835"/>
                      <a:pt x="193993" y="543327"/>
                    </a:cubicBezTo>
                    <a:cubicBezTo>
                      <a:pt x="193993" y="553670"/>
                      <a:pt x="186234" y="562720"/>
                      <a:pt x="175887" y="564013"/>
                    </a:cubicBezTo>
                    <a:cubicBezTo>
                      <a:pt x="165540" y="564013"/>
                      <a:pt x="156488" y="556256"/>
                      <a:pt x="155194" y="545913"/>
                    </a:cubicBezTo>
                    <a:cubicBezTo>
                      <a:pt x="153901" y="508421"/>
                      <a:pt x="151315" y="465757"/>
                      <a:pt x="148728" y="423093"/>
                    </a:cubicBezTo>
                    <a:cubicBezTo>
                      <a:pt x="146141" y="383015"/>
                      <a:pt x="142261" y="341645"/>
                      <a:pt x="137089" y="301567"/>
                    </a:cubicBezTo>
                    <a:cubicBezTo>
                      <a:pt x="135795" y="288638"/>
                      <a:pt x="134502" y="274417"/>
                      <a:pt x="131915" y="261489"/>
                    </a:cubicBezTo>
                    <a:cubicBezTo>
                      <a:pt x="128036" y="234339"/>
                      <a:pt x="125449" y="207190"/>
                      <a:pt x="122862" y="181333"/>
                    </a:cubicBezTo>
                    <a:cubicBezTo>
                      <a:pt x="118982" y="138669"/>
                      <a:pt x="118982" y="102470"/>
                      <a:pt x="124156" y="66270"/>
                    </a:cubicBezTo>
                    <a:cubicBezTo>
                      <a:pt x="125449" y="53342"/>
                      <a:pt x="117690" y="41706"/>
                      <a:pt x="106050" y="37828"/>
                    </a:cubicBezTo>
                    <a:cubicBezTo>
                      <a:pt x="99583" y="36535"/>
                      <a:pt x="93117" y="37828"/>
                      <a:pt x="87943" y="40413"/>
                    </a:cubicBezTo>
                    <a:cubicBezTo>
                      <a:pt x="82771" y="44292"/>
                      <a:pt x="78891" y="49463"/>
                      <a:pt x="76304" y="55927"/>
                    </a:cubicBezTo>
                    <a:cubicBezTo>
                      <a:pt x="67251" y="93420"/>
                      <a:pt x="62078" y="136084"/>
                      <a:pt x="62078" y="182626"/>
                    </a:cubicBezTo>
                    <a:cubicBezTo>
                      <a:pt x="62078" y="211068"/>
                      <a:pt x="62078" y="238218"/>
                      <a:pt x="63371" y="265367"/>
                    </a:cubicBezTo>
                    <a:cubicBezTo>
                      <a:pt x="63371" y="278296"/>
                      <a:pt x="63371" y="291224"/>
                      <a:pt x="64664" y="304152"/>
                    </a:cubicBezTo>
                    <a:cubicBezTo>
                      <a:pt x="65958" y="383015"/>
                      <a:pt x="64664" y="460586"/>
                      <a:pt x="59492" y="543327"/>
                    </a:cubicBezTo>
                    <a:cubicBezTo>
                      <a:pt x="56905" y="576941"/>
                      <a:pt x="54318" y="601505"/>
                      <a:pt x="50438" y="624776"/>
                    </a:cubicBezTo>
                    <a:cubicBezTo>
                      <a:pt x="45265" y="660976"/>
                      <a:pt x="38799" y="698468"/>
                      <a:pt x="38799" y="768281"/>
                    </a:cubicBezTo>
                    <a:cubicBezTo>
                      <a:pt x="38799" y="782502"/>
                      <a:pt x="29745" y="790259"/>
                      <a:pt x="19399" y="790259"/>
                    </a:cubicBezTo>
                    <a:close/>
                  </a:path>
                </a:pathLst>
              </a:custGeom>
              <a:grpFill/>
              <a:ln w="12931" cap="flat">
                <a:noFill/>
                <a:prstDash val="solid"/>
                <a:miter/>
              </a:ln>
            </p:spPr>
            <p:txBody>
              <a:bodyPr rtlCol="0" anchor="ctr"/>
              <a:lstStyle/>
              <a:p>
                <a:endParaRPr lang="en-US"/>
              </a:p>
            </p:txBody>
          </p:sp>
        </p:grpSp>
      </p:grpSp>
      <p:grpSp>
        <p:nvGrpSpPr>
          <p:cNvPr id="87" name="Graphic 4">
            <a:extLst>
              <a:ext uri="{FF2B5EF4-FFF2-40B4-BE49-F238E27FC236}">
                <a16:creationId xmlns:a16="http://schemas.microsoft.com/office/drawing/2014/main" id="{BF6390A6-BADC-F31D-8A8A-27872C924B21}"/>
              </a:ext>
            </a:extLst>
          </p:cNvPr>
          <p:cNvGrpSpPr/>
          <p:nvPr/>
        </p:nvGrpSpPr>
        <p:grpSpPr>
          <a:xfrm rot="19582332">
            <a:off x="6787863" y="2608152"/>
            <a:ext cx="388032" cy="596029"/>
            <a:chOff x="9129274" y="2719113"/>
            <a:chExt cx="717139" cy="1386497"/>
          </a:xfrm>
          <a:solidFill>
            <a:srgbClr val="09465E"/>
          </a:solidFill>
        </p:grpSpPr>
        <p:grpSp>
          <p:nvGrpSpPr>
            <p:cNvPr id="88" name="Graphic 4">
              <a:extLst>
                <a:ext uri="{FF2B5EF4-FFF2-40B4-BE49-F238E27FC236}">
                  <a16:creationId xmlns:a16="http://schemas.microsoft.com/office/drawing/2014/main" id="{E023DAA2-7BC2-D806-BB72-7CAE36AF879C}"/>
                </a:ext>
              </a:extLst>
            </p:cNvPr>
            <p:cNvGrpSpPr/>
            <p:nvPr/>
          </p:nvGrpSpPr>
          <p:grpSpPr>
            <a:xfrm>
              <a:off x="9159507" y="2719113"/>
              <a:ext cx="446280" cy="440141"/>
              <a:chOff x="9159507" y="2719113"/>
              <a:chExt cx="446280" cy="440141"/>
            </a:xfrm>
            <a:grpFill/>
          </p:grpSpPr>
          <p:sp>
            <p:nvSpPr>
              <p:cNvPr id="97" name="Freeform 57">
                <a:extLst>
                  <a:ext uri="{FF2B5EF4-FFF2-40B4-BE49-F238E27FC236}">
                    <a16:creationId xmlns:a16="http://schemas.microsoft.com/office/drawing/2014/main" id="{CF12EEAC-1557-1849-C40C-3C5D5289E82F}"/>
                  </a:ext>
                </a:extLst>
              </p:cNvPr>
              <p:cNvSpPr/>
              <p:nvPr/>
            </p:nvSpPr>
            <p:spPr>
              <a:xfrm>
                <a:off x="9159507" y="2719113"/>
                <a:ext cx="446280" cy="440141"/>
              </a:xfrm>
              <a:custGeom>
                <a:avLst/>
                <a:gdLst>
                  <a:gd name="connsiteX0" fmla="*/ 275519 w 446280"/>
                  <a:gd name="connsiteY0" fmla="*/ 440141 h 440141"/>
                  <a:gd name="connsiteX1" fmla="*/ 256120 w 446280"/>
                  <a:gd name="connsiteY1" fmla="*/ 425920 h 440141"/>
                  <a:gd name="connsiteX2" fmla="*/ 270345 w 446280"/>
                  <a:gd name="connsiteY2" fmla="*/ 402649 h 440141"/>
                  <a:gd name="connsiteX3" fmla="*/ 384154 w 446280"/>
                  <a:gd name="connsiteY3" fmla="*/ 316029 h 440141"/>
                  <a:gd name="connsiteX4" fmla="*/ 402261 w 446280"/>
                  <a:gd name="connsiteY4" fmla="*/ 176402 h 440141"/>
                  <a:gd name="connsiteX5" fmla="*/ 316903 w 446280"/>
                  <a:gd name="connsiteY5" fmla="*/ 63925 h 440141"/>
                  <a:gd name="connsiteX6" fmla="*/ 64713 w 446280"/>
                  <a:gd name="connsiteY6" fmla="*/ 131153 h 440141"/>
                  <a:gd name="connsiteX7" fmla="*/ 46607 w 446280"/>
                  <a:gd name="connsiteY7" fmla="*/ 270779 h 440141"/>
                  <a:gd name="connsiteX8" fmla="*/ 131964 w 446280"/>
                  <a:gd name="connsiteY8" fmla="*/ 383256 h 440141"/>
                  <a:gd name="connsiteX9" fmla="*/ 174642 w 446280"/>
                  <a:gd name="connsiteY9" fmla="*/ 401356 h 440141"/>
                  <a:gd name="connsiteX10" fmla="*/ 187575 w 446280"/>
                  <a:gd name="connsiteY10" fmla="*/ 425920 h 440141"/>
                  <a:gd name="connsiteX11" fmla="*/ 163003 w 446280"/>
                  <a:gd name="connsiteY11" fmla="*/ 438848 h 440141"/>
                  <a:gd name="connsiteX12" fmla="*/ 111271 w 446280"/>
                  <a:gd name="connsiteY12" fmla="*/ 416870 h 440141"/>
                  <a:gd name="connsiteX13" fmla="*/ 7808 w 446280"/>
                  <a:gd name="connsiteY13" fmla="*/ 281122 h 440141"/>
                  <a:gd name="connsiteX14" fmla="*/ 29794 w 446280"/>
                  <a:gd name="connsiteY14" fmla="*/ 111760 h 440141"/>
                  <a:gd name="connsiteX15" fmla="*/ 335010 w 446280"/>
                  <a:gd name="connsiteY15" fmla="*/ 30311 h 440141"/>
                  <a:gd name="connsiteX16" fmla="*/ 438473 w 446280"/>
                  <a:gd name="connsiteY16" fmla="*/ 166059 h 440141"/>
                  <a:gd name="connsiteX17" fmla="*/ 416487 w 446280"/>
                  <a:gd name="connsiteY17" fmla="*/ 335421 h 440141"/>
                  <a:gd name="connsiteX18" fmla="*/ 278105 w 446280"/>
                  <a:gd name="connsiteY18" fmla="*/ 440141 h 440141"/>
                  <a:gd name="connsiteX19" fmla="*/ 275519 w 446280"/>
                  <a:gd name="connsiteY19" fmla="*/ 440141 h 4401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46280" h="440141">
                    <a:moveTo>
                      <a:pt x="275519" y="440141"/>
                    </a:moveTo>
                    <a:cubicBezTo>
                      <a:pt x="266466" y="440141"/>
                      <a:pt x="258705" y="433677"/>
                      <a:pt x="256120" y="425920"/>
                    </a:cubicBezTo>
                    <a:cubicBezTo>
                      <a:pt x="253533" y="415577"/>
                      <a:pt x="259999" y="405234"/>
                      <a:pt x="270345" y="402649"/>
                    </a:cubicBezTo>
                    <a:cubicBezTo>
                      <a:pt x="318197" y="389720"/>
                      <a:pt x="359582" y="359985"/>
                      <a:pt x="384154" y="316029"/>
                    </a:cubicBezTo>
                    <a:cubicBezTo>
                      <a:pt x="408727" y="273365"/>
                      <a:pt x="415194" y="222944"/>
                      <a:pt x="402261" y="176402"/>
                    </a:cubicBezTo>
                    <a:cubicBezTo>
                      <a:pt x="389328" y="128567"/>
                      <a:pt x="359582" y="88489"/>
                      <a:pt x="316903" y="63925"/>
                    </a:cubicBezTo>
                    <a:cubicBezTo>
                      <a:pt x="228960" y="12212"/>
                      <a:pt x="115151" y="43240"/>
                      <a:pt x="64713" y="131153"/>
                    </a:cubicBezTo>
                    <a:cubicBezTo>
                      <a:pt x="40141" y="173816"/>
                      <a:pt x="33674" y="224237"/>
                      <a:pt x="46607" y="270779"/>
                    </a:cubicBezTo>
                    <a:cubicBezTo>
                      <a:pt x="59540" y="318614"/>
                      <a:pt x="89285" y="358692"/>
                      <a:pt x="131964" y="383256"/>
                    </a:cubicBezTo>
                    <a:cubicBezTo>
                      <a:pt x="144896" y="391013"/>
                      <a:pt x="159123" y="397477"/>
                      <a:pt x="174642" y="401356"/>
                    </a:cubicBezTo>
                    <a:cubicBezTo>
                      <a:pt x="184989" y="403942"/>
                      <a:pt x="191455" y="415577"/>
                      <a:pt x="187575" y="425920"/>
                    </a:cubicBezTo>
                    <a:cubicBezTo>
                      <a:pt x="184989" y="436262"/>
                      <a:pt x="173349" y="442727"/>
                      <a:pt x="163003" y="438848"/>
                    </a:cubicBezTo>
                    <a:cubicBezTo>
                      <a:pt x="144896" y="433677"/>
                      <a:pt x="128084" y="425920"/>
                      <a:pt x="111271" y="416870"/>
                    </a:cubicBezTo>
                    <a:cubicBezTo>
                      <a:pt x="59540" y="387135"/>
                      <a:pt x="22034" y="338007"/>
                      <a:pt x="7808" y="281122"/>
                    </a:cubicBezTo>
                    <a:cubicBezTo>
                      <a:pt x="-7711" y="222944"/>
                      <a:pt x="48" y="163474"/>
                      <a:pt x="29794" y="111760"/>
                    </a:cubicBezTo>
                    <a:cubicBezTo>
                      <a:pt x="91872" y="4455"/>
                      <a:pt x="228960" y="-31745"/>
                      <a:pt x="335010" y="30311"/>
                    </a:cubicBezTo>
                    <a:cubicBezTo>
                      <a:pt x="386741" y="60047"/>
                      <a:pt x="424247" y="109175"/>
                      <a:pt x="438473" y="166059"/>
                    </a:cubicBezTo>
                    <a:cubicBezTo>
                      <a:pt x="453992" y="224237"/>
                      <a:pt x="446232" y="283708"/>
                      <a:pt x="416487" y="335421"/>
                    </a:cubicBezTo>
                    <a:cubicBezTo>
                      <a:pt x="386741" y="387135"/>
                      <a:pt x="337596" y="424627"/>
                      <a:pt x="278105" y="440141"/>
                    </a:cubicBezTo>
                    <a:cubicBezTo>
                      <a:pt x="278105" y="438848"/>
                      <a:pt x="276812" y="440141"/>
                      <a:pt x="275519" y="440141"/>
                    </a:cubicBezTo>
                    <a:close/>
                  </a:path>
                </a:pathLst>
              </a:custGeom>
              <a:solidFill>
                <a:srgbClr val="F99F27"/>
              </a:solidFill>
              <a:ln w="12931" cap="flat">
                <a:noFill/>
                <a:prstDash val="solid"/>
                <a:miter/>
              </a:ln>
            </p:spPr>
            <p:txBody>
              <a:bodyPr rtlCol="0" anchor="ctr"/>
              <a:lstStyle/>
              <a:p>
                <a:endParaRPr lang="en-US"/>
              </a:p>
            </p:txBody>
          </p:sp>
          <p:sp>
            <p:nvSpPr>
              <p:cNvPr id="98" name="Freeform 58">
                <a:extLst>
                  <a:ext uri="{FF2B5EF4-FFF2-40B4-BE49-F238E27FC236}">
                    <a16:creationId xmlns:a16="http://schemas.microsoft.com/office/drawing/2014/main" id="{98FF2FF1-5B01-1F32-5150-28B8798F8A7B}"/>
                  </a:ext>
                </a:extLst>
              </p:cNvPr>
              <p:cNvSpPr/>
              <p:nvPr/>
            </p:nvSpPr>
            <p:spPr>
              <a:xfrm>
                <a:off x="9245200" y="2800133"/>
                <a:ext cx="280068" cy="273794"/>
              </a:xfrm>
              <a:custGeom>
                <a:avLst/>
                <a:gdLst>
                  <a:gd name="connsiteX0" fmla="*/ 182066 w 280068"/>
                  <a:gd name="connsiteY0" fmla="*/ 273794 h 273794"/>
                  <a:gd name="connsiteX1" fmla="*/ 163960 w 280068"/>
                  <a:gd name="connsiteY1" fmla="*/ 260866 h 273794"/>
                  <a:gd name="connsiteX2" fmla="*/ 175599 w 280068"/>
                  <a:gd name="connsiteY2" fmla="*/ 236302 h 273794"/>
                  <a:gd name="connsiteX3" fmla="*/ 227331 w 280068"/>
                  <a:gd name="connsiteY3" fmla="*/ 192345 h 273794"/>
                  <a:gd name="connsiteX4" fmla="*/ 191119 w 280068"/>
                  <a:gd name="connsiteY4" fmla="*/ 54012 h 273794"/>
                  <a:gd name="connsiteX5" fmla="*/ 52737 w 280068"/>
                  <a:gd name="connsiteY5" fmla="*/ 90211 h 273794"/>
                  <a:gd name="connsiteX6" fmla="*/ 88949 w 280068"/>
                  <a:gd name="connsiteY6" fmla="*/ 228545 h 273794"/>
                  <a:gd name="connsiteX7" fmla="*/ 95415 w 280068"/>
                  <a:gd name="connsiteY7" fmla="*/ 254402 h 273794"/>
                  <a:gd name="connsiteX8" fmla="*/ 69550 w 280068"/>
                  <a:gd name="connsiteY8" fmla="*/ 260866 h 273794"/>
                  <a:gd name="connsiteX9" fmla="*/ 19112 w 280068"/>
                  <a:gd name="connsiteY9" fmla="*/ 69526 h 273794"/>
                  <a:gd name="connsiteX10" fmla="*/ 210518 w 280068"/>
                  <a:gd name="connsiteY10" fmla="*/ 19105 h 273794"/>
                  <a:gd name="connsiteX11" fmla="*/ 260957 w 280068"/>
                  <a:gd name="connsiteY11" fmla="*/ 210445 h 273794"/>
                  <a:gd name="connsiteX12" fmla="*/ 189826 w 280068"/>
                  <a:gd name="connsiteY12" fmla="*/ 271209 h 273794"/>
                  <a:gd name="connsiteX13" fmla="*/ 182066 w 280068"/>
                  <a:gd name="connsiteY13" fmla="*/ 273794 h 2737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80068" h="273794">
                    <a:moveTo>
                      <a:pt x="182066" y="273794"/>
                    </a:moveTo>
                    <a:cubicBezTo>
                      <a:pt x="174306" y="273794"/>
                      <a:pt x="166546" y="268623"/>
                      <a:pt x="163960" y="260866"/>
                    </a:cubicBezTo>
                    <a:cubicBezTo>
                      <a:pt x="160080" y="250523"/>
                      <a:pt x="165253" y="240180"/>
                      <a:pt x="175599" y="236302"/>
                    </a:cubicBezTo>
                    <a:cubicBezTo>
                      <a:pt x="197585" y="228545"/>
                      <a:pt x="215692" y="213031"/>
                      <a:pt x="227331" y="192345"/>
                    </a:cubicBezTo>
                    <a:cubicBezTo>
                      <a:pt x="255783" y="144510"/>
                      <a:pt x="238971" y="82454"/>
                      <a:pt x="191119" y="54012"/>
                    </a:cubicBezTo>
                    <a:cubicBezTo>
                      <a:pt x="143267" y="25569"/>
                      <a:pt x="81189" y="42376"/>
                      <a:pt x="52737" y="90211"/>
                    </a:cubicBezTo>
                    <a:cubicBezTo>
                      <a:pt x="24285" y="138046"/>
                      <a:pt x="41098" y="200103"/>
                      <a:pt x="88949" y="228545"/>
                    </a:cubicBezTo>
                    <a:cubicBezTo>
                      <a:pt x="98002" y="233716"/>
                      <a:pt x="101882" y="245352"/>
                      <a:pt x="95415" y="254402"/>
                    </a:cubicBezTo>
                    <a:cubicBezTo>
                      <a:pt x="90243" y="263452"/>
                      <a:pt x="78603" y="267330"/>
                      <a:pt x="69550" y="260866"/>
                    </a:cubicBezTo>
                    <a:cubicBezTo>
                      <a:pt x="2299" y="222081"/>
                      <a:pt x="-19687" y="136753"/>
                      <a:pt x="19112" y="69526"/>
                    </a:cubicBezTo>
                    <a:cubicBezTo>
                      <a:pt x="57910" y="2298"/>
                      <a:pt x="143267" y="-19680"/>
                      <a:pt x="210518" y="19105"/>
                    </a:cubicBezTo>
                    <a:cubicBezTo>
                      <a:pt x="277769" y="57890"/>
                      <a:pt x="299755" y="143218"/>
                      <a:pt x="260957" y="210445"/>
                    </a:cubicBezTo>
                    <a:cubicBezTo>
                      <a:pt x="245437" y="237595"/>
                      <a:pt x="219571" y="259573"/>
                      <a:pt x="189826" y="271209"/>
                    </a:cubicBezTo>
                    <a:cubicBezTo>
                      <a:pt x="185945" y="272501"/>
                      <a:pt x="183359" y="273794"/>
                      <a:pt x="182066" y="273794"/>
                    </a:cubicBezTo>
                    <a:close/>
                  </a:path>
                </a:pathLst>
              </a:custGeom>
              <a:solidFill>
                <a:srgbClr val="F99F27"/>
              </a:solidFill>
              <a:ln w="12931" cap="flat">
                <a:noFill/>
                <a:prstDash val="solid"/>
                <a:miter/>
              </a:ln>
            </p:spPr>
            <p:txBody>
              <a:bodyPr rtlCol="0" anchor="ctr"/>
              <a:lstStyle/>
              <a:p>
                <a:endParaRPr lang="en-US"/>
              </a:p>
            </p:txBody>
          </p:sp>
        </p:grpSp>
        <p:grpSp>
          <p:nvGrpSpPr>
            <p:cNvPr id="89" name="Graphic 4">
              <a:extLst>
                <a:ext uri="{FF2B5EF4-FFF2-40B4-BE49-F238E27FC236}">
                  <a16:creationId xmlns:a16="http://schemas.microsoft.com/office/drawing/2014/main" id="{F0B5A78B-FB9C-E144-9BD1-B841C82A1929}"/>
                </a:ext>
              </a:extLst>
            </p:cNvPr>
            <p:cNvGrpSpPr/>
            <p:nvPr/>
          </p:nvGrpSpPr>
          <p:grpSpPr>
            <a:xfrm>
              <a:off x="9129274" y="2893887"/>
              <a:ext cx="717139" cy="1211724"/>
              <a:chOff x="9129274" y="2893887"/>
              <a:chExt cx="717139" cy="1211724"/>
            </a:xfrm>
            <a:grpFill/>
          </p:grpSpPr>
          <p:sp>
            <p:nvSpPr>
              <p:cNvPr id="90" name="Freeform 50">
                <a:extLst>
                  <a:ext uri="{FF2B5EF4-FFF2-40B4-BE49-F238E27FC236}">
                    <a16:creationId xmlns:a16="http://schemas.microsoft.com/office/drawing/2014/main" id="{0722343F-50C6-C6AE-F458-6A7D838F0699}"/>
                  </a:ext>
                </a:extLst>
              </p:cNvPr>
              <p:cNvSpPr/>
              <p:nvPr/>
            </p:nvSpPr>
            <p:spPr>
              <a:xfrm>
                <a:off x="9129274" y="3281518"/>
                <a:ext cx="222449" cy="606896"/>
              </a:xfrm>
              <a:custGeom>
                <a:avLst/>
                <a:gdLst>
                  <a:gd name="connsiteX0" fmla="*/ 200995 w 222449"/>
                  <a:gd name="connsiteY0" fmla="*/ 606896 h 606896"/>
                  <a:gd name="connsiteX1" fmla="*/ 193235 w 222449"/>
                  <a:gd name="connsiteY1" fmla="*/ 605603 h 606896"/>
                  <a:gd name="connsiteX2" fmla="*/ 173836 w 222449"/>
                  <a:gd name="connsiteY2" fmla="*/ 593968 h 606896"/>
                  <a:gd name="connsiteX3" fmla="*/ 169956 w 222449"/>
                  <a:gd name="connsiteY3" fmla="*/ 591382 h 606896"/>
                  <a:gd name="connsiteX4" fmla="*/ 107878 w 222449"/>
                  <a:gd name="connsiteY4" fmla="*/ 531912 h 606896"/>
                  <a:gd name="connsiteX5" fmla="*/ 62613 w 222449"/>
                  <a:gd name="connsiteY5" fmla="*/ 465977 h 606896"/>
                  <a:gd name="connsiteX6" fmla="*/ 8296 w 222449"/>
                  <a:gd name="connsiteY6" fmla="*/ 326350 h 606896"/>
                  <a:gd name="connsiteX7" fmla="*/ 4415 w 222449"/>
                  <a:gd name="connsiteY7" fmla="*/ 306958 h 606896"/>
                  <a:gd name="connsiteX8" fmla="*/ 3122 w 222449"/>
                  <a:gd name="connsiteY8" fmla="*/ 303079 h 606896"/>
                  <a:gd name="connsiteX9" fmla="*/ 1829 w 222449"/>
                  <a:gd name="connsiteY9" fmla="*/ 295322 h 606896"/>
                  <a:gd name="connsiteX10" fmla="*/ 536 w 222449"/>
                  <a:gd name="connsiteY10" fmla="*/ 279808 h 606896"/>
                  <a:gd name="connsiteX11" fmla="*/ 1829 w 222449"/>
                  <a:gd name="connsiteY11" fmla="*/ 243609 h 606896"/>
                  <a:gd name="connsiteX12" fmla="*/ 1829 w 222449"/>
                  <a:gd name="connsiteY12" fmla="*/ 238437 h 606896"/>
                  <a:gd name="connsiteX13" fmla="*/ 7002 w 222449"/>
                  <a:gd name="connsiteY13" fmla="*/ 197067 h 606896"/>
                  <a:gd name="connsiteX14" fmla="*/ 9589 w 222449"/>
                  <a:gd name="connsiteY14" fmla="*/ 175088 h 606896"/>
                  <a:gd name="connsiteX15" fmla="*/ 13468 w 222449"/>
                  <a:gd name="connsiteY15" fmla="*/ 66490 h 606896"/>
                  <a:gd name="connsiteX16" fmla="*/ 13468 w 222449"/>
                  <a:gd name="connsiteY16" fmla="*/ 65197 h 606896"/>
                  <a:gd name="connsiteX17" fmla="*/ 63907 w 222449"/>
                  <a:gd name="connsiteY17" fmla="*/ 555 h 606896"/>
                  <a:gd name="connsiteX18" fmla="*/ 125984 w 222449"/>
                  <a:gd name="connsiteY18" fmla="*/ 39341 h 606896"/>
                  <a:gd name="connsiteX19" fmla="*/ 153143 w 222449"/>
                  <a:gd name="connsiteY19" fmla="*/ 177674 h 606896"/>
                  <a:gd name="connsiteX20" fmla="*/ 155730 w 222449"/>
                  <a:gd name="connsiteY20" fmla="*/ 200945 h 606896"/>
                  <a:gd name="connsiteX21" fmla="*/ 159610 w 222449"/>
                  <a:gd name="connsiteY21" fmla="*/ 238437 h 606896"/>
                  <a:gd name="connsiteX22" fmla="*/ 191942 w 222449"/>
                  <a:gd name="connsiteY22" fmla="*/ 314715 h 606896"/>
                  <a:gd name="connsiteX23" fmla="*/ 193235 w 222449"/>
                  <a:gd name="connsiteY23" fmla="*/ 341864 h 606896"/>
                  <a:gd name="connsiteX24" fmla="*/ 166076 w 222449"/>
                  <a:gd name="connsiteY24" fmla="*/ 343157 h 606896"/>
                  <a:gd name="connsiteX25" fmla="*/ 120811 w 222449"/>
                  <a:gd name="connsiteY25" fmla="*/ 243609 h 606896"/>
                  <a:gd name="connsiteX26" fmla="*/ 116931 w 222449"/>
                  <a:gd name="connsiteY26" fmla="*/ 204824 h 606896"/>
                  <a:gd name="connsiteX27" fmla="*/ 114345 w 222449"/>
                  <a:gd name="connsiteY27" fmla="*/ 181553 h 606896"/>
                  <a:gd name="connsiteX28" fmla="*/ 89773 w 222449"/>
                  <a:gd name="connsiteY28" fmla="*/ 52269 h 606896"/>
                  <a:gd name="connsiteX29" fmla="*/ 69080 w 222449"/>
                  <a:gd name="connsiteY29" fmla="*/ 39341 h 606896"/>
                  <a:gd name="connsiteX30" fmla="*/ 52267 w 222449"/>
                  <a:gd name="connsiteY30" fmla="*/ 61319 h 606896"/>
                  <a:gd name="connsiteX31" fmla="*/ 52267 w 222449"/>
                  <a:gd name="connsiteY31" fmla="*/ 62611 h 606896"/>
                  <a:gd name="connsiteX32" fmla="*/ 48387 w 222449"/>
                  <a:gd name="connsiteY32" fmla="*/ 180260 h 606896"/>
                  <a:gd name="connsiteX33" fmla="*/ 45801 w 222449"/>
                  <a:gd name="connsiteY33" fmla="*/ 202238 h 606896"/>
                  <a:gd name="connsiteX34" fmla="*/ 40628 w 222449"/>
                  <a:gd name="connsiteY34" fmla="*/ 242316 h 606896"/>
                  <a:gd name="connsiteX35" fmla="*/ 40628 w 222449"/>
                  <a:gd name="connsiteY35" fmla="*/ 246195 h 606896"/>
                  <a:gd name="connsiteX36" fmla="*/ 39334 w 222449"/>
                  <a:gd name="connsiteY36" fmla="*/ 277223 h 606896"/>
                  <a:gd name="connsiteX37" fmla="*/ 40628 w 222449"/>
                  <a:gd name="connsiteY37" fmla="*/ 288858 h 606896"/>
                  <a:gd name="connsiteX38" fmla="*/ 41921 w 222449"/>
                  <a:gd name="connsiteY38" fmla="*/ 296615 h 606896"/>
                  <a:gd name="connsiteX39" fmla="*/ 43214 w 222449"/>
                  <a:gd name="connsiteY39" fmla="*/ 300494 h 606896"/>
                  <a:gd name="connsiteX40" fmla="*/ 47094 w 222449"/>
                  <a:gd name="connsiteY40" fmla="*/ 317301 h 606896"/>
                  <a:gd name="connsiteX41" fmla="*/ 97532 w 222449"/>
                  <a:gd name="connsiteY41" fmla="*/ 446584 h 606896"/>
                  <a:gd name="connsiteX42" fmla="*/ 138917 w 222449"/>
                  <a:gd name="connsiteY42" fmla="*/ 507348 h 606896"/>
                  <a:gd name="connsiteX43" fmla="*/ 194528 w 222449"/>
                  <a:gd name="connsiteY43" fmla="*/ 561647 h 606896"/>
                  <a:gd name="connsiteX44" fmla="*/ 198408 w 222449"/>
                  <a:gd name="connsiteY44" fmla="*/ 564233 h 606896"/>
                  <a:gd name="connsiteX45" fmla="*/ 211341 w 222449"/>
                  <a:gd name="connsiteY45" fmla="*/ 571990 h 606896"/>
                  <a:gd name="connsiteX46" fmla="*/ 220394 w 222449"/>
                  <a:gd name="connsiteY46" fmla="*/ 597846 h 606896"/>
                  <a:gd name="connsiteX47" fmla="*/ 200995 w 222449"/>
                  <a:gd name="connsiteY47" fmla="*/ 606896 h 6068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222449" h="606896">
                    <a:moveTo>
                      <a:pt x="200995" y="606896"/>
                    </a:moveTo>
                    <a:cubicBezTo>
                      <a:pt x="198408" y="606896"/>
                      <a:pt x="195822" y="606896"/>
                      <a:pt x="193235" y="605603"/>
                    </a:cubicBezTo>
                    <a:cubicBezTo>
                      <a:pt x="186769" y="601725"/>
                      <a:pt x="180303" y="597846"/>
                      <a:pt x="173836" y="593968"/>
                    </a:cubicBezTo>
                    <a:lnTo>
                      <a:pt x="169956" y="591382"/>
                    </a:lnTo>
                    <a:cubicBezTo>
                      <a:pt x="147970" y="574575"/>
                      <a:pt x="125984" y="553890"/>
                      <a:pt x="107878" y="531912"/>
                    </a:cubicBezTo>
                    <a:cubicBezTo>
                      <a:pt x="91066" y="511226"/>
                      <a:pt x="75546" y="489248"/>
                      <a:pt x="62613" y="465977"/>
                    </a:cubicBezTo>
                    <a:cubicBezTo>
                      <a:pt x="38041" y="422020"/>
                      <a:pt x="21229" y="376771"/>
                      <a:pt x="8296" y="326350"/>
                    </a:cubicBezTo>
                    <a:cubicBezTo>
                      <a:pt x="7002" y="319886"/>
                      <a:pt x="5709" y="313422"/>
                      <a:pt x="4415" y="306958"/>
                    </a:cubicBezTo>
                    <a:lnTo>
                      <a:pt x="3122" y="303079"/>
                    </a:lnTo>
                    <a:cubicBezTo>
                      <a:pt x="3122" y="300494"/>
                      <a:pt x="1829" y="297908"/>
                      <a:pt x="1829" y="295322"/>
                    </a:cubicBezTo>
                    <a:cubicBezTo>
                      <a:pt x="536" y="288858"/>
                      <a:pt x="536" y="283687"/>
                      <a:pt x="536" y="279808"/>
                    </a:cubicBezTo>
                    <a:cubicBezTo>
                      <a:pt x="-757" y="264294"/>
                      <a:pt x="536" y="253951"/>
                      <a:pt x="1829" y="243609"/>
                    </a:cubicBezTo>
                    <a:lnTo>
                      <a:pt x="1829" y="238437"/>
                    </a:lnTo>
                    <a:cubicBezTo>
                      <a:pt x="3122" y="222923"/>
                      <a:pt x="4415" y="209995"/>
                      <a:pt x="7002" y="197067"/>
                    </a:cubicBezTo>
                    <a:cubicBezTo>
                      <a:pt x="8296" y="189310"/>
                      <a:pt x="8296" y="182845"/>
                      <a:pt x="9589" y="175088"/>
                    </a:cubicBezTo>
                    <a:cubicBezTo>
                      <a:pt x="14762" y="132425"/>
                      <a:pt x="17348" y="97518"/>
                      <a:pt x="13468" y="66490"/>
                    </a:cubicBezTo>
                    <a:lnTo>
                      <a:pt x="13468" y="65197"/>
                    </a:lnTo>
                    <a:cubicBezTo>
                      <a:pt x="9589" y="32876"/>
                      <a:pt x="32868" y="4434"/>
                      <a:pt x="63907" y="555"/>
                    </a:cubicBezTo>
                    <a:cubicBezTo>
                      <a:pt x="91066" y="-3323"/>
                      <a:pt x="116931" y="13484"/>
                      <a:pt x="125984" y="39341"/>
                    </a:cubicBezTo>
                    <a:cubicBezTo>
                      <a:pt x="142797" y="85883"/>
                      <a:pt x="147970" y="131132"/>
                      <a:pt x="153143" y="177674"/>
                    </a:cubicBezTo>
                    <a:cubicBezTo>
                      <a:pt x="154437" y="185431"/>
                      <a:pt x="154437" y="193188"/>
                      <a:pt x="155730" y="200945"/>
                    </a:cubicBezTo>
                    <a:cubicBezTo>
                      <a:pt x="157024" y="213874"/>
                      <a:pt x="158317" y="226802"/>
                      <a:pt x="159610" y="238437"/>
                    </a:cubicBezTo>
                    <a:cubicBezTo>
                      <a:pt x="166076" y="284980"/>
                      <a:pt x="185475" y="306958"/>
                      <a:pt x="191942" y="314715"/>
                    </a:cubicBezTo>
                    <a:cubicBezTo>
                      <a:pt x="199702" y="322472"/>
                      <a:pt x="199702" y="334107"/>
                      <a:pt x="193235" y="341864"/>
                    </a:cubicBezTo>
                    <a:cubicBezTo>
                      <a:pt x="185475" y="349622"/>
                      <a:pt x="173836" y="349622"/>
                      <a:pt x="166076" y="343157"/>
                    </a:cubicBezTo>
                    <a:cubicBezTo>
                      <a:pt x="153143" y="330229"/>
                      <a:pt x="129864" y="301786"/>
                      <a:pt x="120811" y="243609"/>
                    </a:cubicBezTo>
                    <a:cubicBezTo>
                      <a:pt x="119518" y="230680"/>
                      <a:pt x="118225" y="217752"/>
                      <a:pt x="116931" y="204824"/>
                    </a:cubicBezTo>
                    <a:cubicBezTo>
                      <a:pt x="115638" y="197067"/>
                      <a:pt x="115638" y="189310"/>
                      <a:pt x="114345" y="181553"/>
                    </a:cubicBezTo>
                    <a:cubicBezTo>
                      <a:pt x="109172" y="136303"/>
                      <a:pt x="103998" y="94932"/>
                      <a:pt x="89773" y="52269"/>
                    </a:cubicBezTo>
                    <a:cubicBezTo>
                      <a:pt x="87186" y="43219"/>
                      <a:pt x="78133" y="38048"/>
                      <a:pt x="69080" y="39341"/>
                    </a:cubicBezTo>
                    <a:cubicBezTo>
                      <a:pt x="58733" y="40633"/>
                      <a:pt x="50974" y="50976"/>
                      <a:pt x="52267" y="61319"/>
                    </a:cubicBezTo>
                    <a:lnTo>
                      <a:pt x="52267" y="62611"/>
                    </a:lnTo>
                    <a:cubicBezTo>
                      <a:pt x="56147" y="97518"/>
                      <a:pt x="53561" y="135010"/>
                      <a:pt x="48387" y="180260"/>
                    </a:cubicBezTo>
                    <a:cubicBezTo>
                      <a:pt x="47094" y="188017"/>
                      <a:pt x="47094" y="194481"/>
                      <a:pt x="45801" y="202238"/>
                    </a:cubicBezTo>
                    <a:cubicBezTo>
                      <a:pt x="44508" y="215166"/>
                      <a:pt x="41921" y="228095"/>
                      <a:pt x="40628" y="242316"/>
                    </a:cubicBezTo>
                    <a:lnTo>
                      <a:pt x="40628" y="246195"/>
                    </a:lnTo>
                    <a:cubicBezTo>
                      <a:pt x="39334" y="256537"/>
                      <a:pt x="39334" y="265587"/>
                      <a:pt x="39334" y="277223"/>
                    </a:cubicBezTo>
                    <a:cubicBezTo>
                      <a:pt x="39334" y="279808"/>
                      <a:pt x="40628" y="284980"/>
                      <a:pt x="40628" y="288858"/>
                    </a:cubicBezTo>
                    <a:cubicBezTo>
                      <a:pt x="40628" y="292737"/>
                      <a:pt x="41921" y="294030"/>
                      <a:pt x="41921" y="296615"/>
                    </a:cubicBezTo>
                    <a:lnTo>
                      <a:pt x="43214" y="300494"/>
                    </a:lnTo>
                    <a:cubicBezTo>
                      <a:pt x="44508" y="305665"/>
                      <a:pt x="45801" y="312129"/>
                      <a:pt x="47094" y="317301"/>
                    </a:cubicBezTo>
                    <a:cubicBezTo>
                      <a:pt x="58733" y="363843"/>
                      <a:pt x="75546" y="406506"/>
                      <a:pt x="97532" y="446584"/>
                    </a:cubicBezTo>
                    <a:cubicBezTo>
                      <a:pt x="109172" y="468563"/>
                      <a:pt x="123398" y="487955"/>
                      <a:pt x="138917" y="507348"/>
                    </a:cubicBezTo>
                    <a:cubicBezTo>
                      <a:pt x="155730" y="526740"/>
                      <a:pt x="175129" y="544840"/>
                      <a:pt x="194528" y="561647"/>
                    </a:cubicBezTo>
                    <a:lnTo>
                      <a:pt x="198408" y="564233"/>
                    </a:lnTo>
                    <a:cubicBezTo>
                      <a:pt x="202289" y="566818"/>
                      <a:pt x="206168" y="569404"/>
                      <a:pt x="211341" y="571990"/>
                    </a:cubicBezTo>
                    <a:cubicBezTo>
                      <a:pt x="220394" y="577161"/>
                      <a:pt x="225568" y="587504"/>
                      <a:pt x="220394" y="597846"/>
                    </a:cubicBezTo>
                    <a:cubicBezTo>
                      <a:pt x="215222" y="603018"/>
                      <a:pt x="207461" y="606896"/>
                      <a:pt x="200995" y="606896"/>
                    </a:cubicBezTo>
                    <a:close/>
                  </a:path>
                </a:pathLst>
              </a:custGeom>
              <a:grpFill/>
              <a:ln w="12931" cap="flat">
                <a:noFill/>
                <a:prstDash val="solid"/>
                <a:miter/>
              </a:ln>
            </p:spPr>
            <p:txBody>
              <a:bodyPr rtlCol="0" anchor="ctr"/>
              <a:lstStyle/>
              <a:p>
                <a:endParaRPr lang="en-US"/>
              </a:p>
            </p:txBody>
          </p:sp>
          <p:sp>
            <p:nvSpPr>
              <p:cNvPr id="91" name="Freeform 51">
                <a:extLst>
                  <a:ext uri="{FF2B5EF4-FFF2-40B4-BE49-F238E27FC236}">
                    <a16:creationId xmlns:a16="http://schemas.microsoft.com/office/drawing/2014/main" id="{A482F997-7BDA-EAA0-EB9E-528F3DF2FA4E}"/>
                  </a:ext>
                </a:extLst>
              </p:cNvPr>
              <p:cNvSpPr/>
              <p:nvPr/>
            </p:nvSpPr>
            <p:spPr>
              <a:xfrm>
                <a:off x="9683286" y="3335599"/>
                <a:ext cx="163004" cy="201164"/>
              </a:xfrm>
              <a:custGeom>
                <a:avLst/>
                <a:gdLst>
                  <a:gd name="connsiteX0" fmla="*/ 143605 w 163004"/>
                  <a:gd name="connsiteY0" fmla="*/ 201164 h 201164"/>
                  <a:gd name="connsiteX1" fmla="*/ 124206 w 163004"/>
                  <a:gd name="connsiteY1" fmla="*/ 181772 h 201164"/>
                  <a:gd name="connsiteX2" fmla="*/ 82820 w 163004"/>
                  <a:gd name="connsiteY2" fmla="*/ 57659 h 201164"/>
                  <a:gd name="connsiteX3" fmla="*/ 29796 w 163004"/>
                  <a:gd name="connsiteY3" fmla="*/ 44731 h 201164"/>
                  <a:gd name="connsiteX4" fmla="*/ 2636 w 163004"/>
                  <a:gd name="connsiteY4" fmla="*/ 38266 h 201164"/>
                  <a:gd name="connsiteX5" fmla="*/ 9103 w 163004"/>
                  <a:gd name="connsiteY5" fmla="*/ 11117 h 201164"/>
                  <a:gd name="connsiteX6" fmla="*/ 116445 w 163004"/>
                  <a:gd name="connsiteY6" fmla="*/ 36974 h 201164"/>
                  <a:gd name="connsiteX7" fmla="*/ 163004 w 163004"/>
                  <a:gd name="connsiteY7" fmla="*/ 181772 h 201164"/>
                  <a:gd name="connsiteX8" fmla="*/ 143605 w 163004"/>
                  <a:gd name="connsiteY8" fmla="*/ 201164 h 201164"/>
                  <a:gd name="connsiteX9" fmla="*/ 143605 w 163004"/>
                  <a:gd name="connsiteY9" fmla="*/ 201164 h 2011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3004" h="201164">
                    <a:moveTo>
                      <a:pt x="143605" y="201164"/>
                    </a:moveTo>
                    <a:cubicBezTo>
                      <a:pt x="133259" y="201164"/>
                      <a:pt x="124206" y="192114"/>
                      <a:pt x="124206" y="181772"/>
                    </a:cubicBezTo>
                    <a:cubicBezTo>
                      <a:pt x="124206" y="132644"/>
                      <a:pt x="108686" y="99030"/>
                      <a:pt x="82820" y="57659"/>
                    </a:cubicBezTo>
                    <a:cubicBezTo>
                      <a:pt x="71180" y="39559"/>
                      <a:pt x="47901" y="33095"/>
                      <a:pt x="29796" y="44731"/>
                    </a:cubicBezTo>
                    <a:cubicBezTo>
                      <a:pt x="20743" y="49902"/>
                      <a:pt x="9103" y="47316"/>
                      <a:pt x="2636" y="38266"/>
                    </a:cubicBezTo>
                    <a:cubicBezTo>
                      <a:pt x="-2536" y="29217"/>
                      <a:pt x="50" y="17581"/>
                      <a:pt x="9103" y="11117"/>
                    </a:cubicBezTo>
                    <a:cubicBezTo>
                      <a:pt x="45315" y="-10861"/>
                      <a:pt x="93166" y="774"/>
                      <a:pt x="116445" y="36974"/>
                    </a:cubicBezTo>
                    <a:cubicBezTo>
                      <a:pt x="144898" y="83516"/>
                      <a:pt x="163004" y="123594"/>
                      <a:pt x="163004" y="181772"/>
                    </a:cubicBezTo>
                    <a:cubicBezTo>
                      <a:pt x="163004" y="192114"/>
                      <a:pt x="155244" y="201164"/>
                      <a:pt x="143605" y="201164"/>
                    </a:cubicBezTo>
                    <a:cubicBezTo>
                      <a:pt x="143605" y="201164"/>
                      <a:pt x="143605" y="201164"/>
                      <a:pt x="143605" y="201164"/>
                    </a:cubicBezTo>
                    <a:close/>
                  </a:path>
                </a:pathLst>
              </a:custGeom>
              <a:grpFill/>
              <a:ln w="12931" cap="flat">
                <a:noFill/>
                <a:prstDash val="solid"/>
                <a:miter/>
              </a:ln>
            </p:spPr>
            <p:txBody>
              <a:bodyPr rtlCol="0" anchor="ctr"/>
              <a:lstStyle/>
              <a:p>
                <a:endParaRPr lang="en-US"/>
              </a:p>
            </p:txBody>
          </p:sp>
          <p:sp>
            <p:nvSpPr>
              <p:cNvPr id="92" name="Freeform 52">
                <a:extLst>
                  <a:ext uri="{FF2B5EF4-FFF2-40B4-BE49-F238E27FC236}">
                    <a16:creationId xmlns:a16="http://schemas.microsoft.com/office/drawing/2014/main" id="{8315FC5E-64DF-1338-0B74-0F1A5FDFD759}"/>
                  </a:ext>
                </a:extLst>
              </p:cNvPr>
              <p:cNvSpPr/>
              <p:nvPr/>
            </p:nvSpPr>
            <p:spPr>
              <a:xfrm>
                <a:off x="9546086" y="3281250"/>
                <a:ext cx="205957" cy="241291"/>
              </a:xfrm>
              <a:custGeom>
                <a:avLst/>
                <a:gdLst>
                  <a:gd name="connsiteX0" fmla="*/ 187688 w 205957"/>
                  <a:gd name="connsiteY0" fmla="*/ 241292 h 241291"/>
                  <a:gd name="connsiteX1" fmla="*/ 168289 w 205957"/>
                  <a:gd name="connsiteY1" fmla="*/ 224485 h 241291"/>
                  <a:gd name="connsiteX2" fmla="*/ 135957 w 205957"/>
                  <a:gd name="connsiteY2" fmla="*/ 132693 h 241291"/>
                  <a:gd name="connsiteX3" fmla="*/ 108798 w 205957"/>
                  <a:gd name="connsiteY3" fmla="*/ 69344 h 241291"/>
                  <a:gd name="connsiteX4" fmla="*/ 75172 w 205957"/>
                  <a:gd name="connsiteY4" fmla="*/ 39609 h 241291"/>
                  <a:gd name="connsiteX5" fmla="*/ 35081 w 205957"/>
                  <a:gd name="connsiteY5" fmla="*/ 61587 h 241291"/>
                  <a:gd name="connsiteX6" fmla="*/ 7921 w 205957"/>
                  <a:gd name="connsiteY6" fmla="*/ 65466 h 241291"/>
                  <a:gd name="connsiteX7" fmla="*/ 4041 w 205957"/>
                  <a:gd name="connsiteY7" fmla="*/ 38316 h 241291"/>
                  <a:gd name="connsiteX8" fmla="*/ 81639 w 205957"/>
                  <a:gd name="connsiteY8" fmla="*/ 824 h 241291"/>
                  <a:gd name="connsiteX9" fmla="*/ 146303 w 205957"/>
                  <a:gd name="connsiteY9" fmla="*/ 56416 h 241291"/>
                  <a:gd name="connsiteX10" fmla="*/ 170876 w 205957"/>
                  <a:gd name="connsiteY10" fmla="*/ 115887 h 241291"/>
                  <a:gd name="connsiteX11" fmla="*/ 205794 w 205957"/>
                  <a:gd name="connsiteY11" fmla="*/ 218021 h 241291"/>
                  <a:gd name="connsiteX12" fmla="*/ 188981 w 205957"/>
                  <a:gd name="connsiteY12" fmla="*/ 239999 h 241291"/>
                  <a:gd name="connsiteX13" fmla="*/ 187688 w 205957"/>
                  <a:gd name="connsiteY13" fmla="*/ 241292 h 241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05957" h="241291">
                    <a:moveTo>
                      <a:pt x="187688" y="241292"/>
                    </a:moveTo>
                    <a:cubicBezTo>
                      <a:pt x="178635" y="241292"/>
                      <a:pt x="169582" y="234828"/>
                      <a:pt x="168289" y="224485"/>
                    </a:cubicBezTo>
                    <a:cubicBezTo>
                      <a:pt x="163115" y="189578"/>
                      <a:pt x="148890" y="161136"/>
                      <a:pt x="135957" y="132693"/>
                    </a:cubicBezTo>
                    <a:cubicBezTo>
                      <a:pt x="126904" y="113301"/>
                      <a:pt x="116557" y="92615"/>
                      <a:pt x="108798" y="69344"/>
                    </a:cubicBezTo>
                    <a:cubicBezTo>
                      <a:pt x="104918" y="59002"/>
                      <a:pt x="91985" y="42195"/>
                      <a:pt x="75172" y="39609"/>
                    </a:cubicBezTo>
                    <a:cubicBezTo>
                      <a:pt x="62239" y="37023"/>
                      <a:pt x="48013" y="44780"/>
                      <a:pt x="35081" y="61587"/>
                    </a:cubicBezTo>
                    <a:cubicBezTo>
                      <a:pt x="28614" y="70637"/>
                      <a:pt x="16974" y="71930"/>
                      <a:pt x="7921" y="65466"/>
                    </a:cubicBezTo>
                    <a:cubicBezTo>
                      <a:pt x="-1131" y="59002"/>
                      <a:pt x="-2425" y="47366"/>
                      <a:pt x="4041" y="38316"/>
                    </a:cubicBezTo>
                    <a:cubicBezTo>
                      <a:pt x="32494" y="-469"/>
                      <a:pt x="64826" y="-1762"/>
                      <a:pt x="81639" y="824"/>
                    </a:cubicBezTo>
                    <a:cubicBezTo>
                      <a:pt x="113971" y="5995"/>
                      <a:pt x="138543" y="33145"/>
                      <a:pt x="146303" y="56416"/>
                    </a:cubicBezTo>
                    <a:cubicBezTo>
                      <a:pt x="154063" y="78394"/>
                      <a:pt x="163115" y="97787"/>
                      <a:pt x="170876" y="115887"/>
                    </a:cubicBezTo>
                    <a:cubicBezTo>
                      <a:pt x="185101" y="145622"/>
                      <a:pt x="200621" y="177943"/>
                      <a:pt x="205794" y="218021"/>
                    </a:cubicBezTo>
                    <a:cubicBezTo>
                      <a:pt x="207087" y="228363"/>
                      <a:pt x="200621" y="238706"/>
                      <a:pt x="188981" y="239999"/>
                    </a:cubicBezTo>
                    <a:cubicBezTo>
                      <a:pt x="188981" y="241292"/>
                      <a:pt x="188981" y="241292"/>
                      <a:pt x="187688" y="241292"/>
                    </a:cubicBezTo>
                    <a:close/>
                  </a:path>
                </a:pathLst>
              </a:custGeom>
              <a:grpFill/>
              <a:ln w="12931" cap="flat">
                <a:noFill/>
                <a:prstDash val="solid"/>
                <a:miter/>
              </a:ln>
            </p:spPr>
            <p:txBody>
              <a:bodyPr rtlCol="0" anchor="ctr"/>
              <a:lstStyle/>
              <a:p>
                <a:endParaRPr lang="en-US"/>
              </a:p>
            </p:txBody>
          </p:sp>
          <p:sp>
            <p:nvSpPr>
              <p:cNvPr id="93" name="Freeform 53">
                <a:extLst>
                  <a:ext uri="{FF2B5EF4-FFF2-40B4-BE49-F238E27FC236}">
                    <a16:creationId xmlns:a16="http://schemas.microsoft.com/office/drawing/2014/main" id="{27F02434-EEEE-7BD0-281B-0EDCF1C2D3ED}"/>
                  </a:ext>
                </a:extLst>
              </p:cNvPr>
              <p:cNvSpPr/>
              <p:nvPr/>
            </p:nvSpPr>
            <p:spPr>
              <a:xfrm>
                <a:off x="9432178" y="3236028"/>
                <a:ext cx="185859" cy="216700"/>
              </a:xfrm>
              <a:custGeom>
                <a:avLst/>
                <a:gdLst>
                  <a:gd name="connsiteX0" fmla="*/ 165801 w 185859"/>
                  <a:gd name="connsiteY0" fmla="*/ 216700 h 216700"/>
                  <a:gd name="connsiteX1" fmla="*/ 147695 w 185859"/>
                  <a:gd name="connsiteY1" fmla="*/ 202479 h 216700"/>
                  <a:gd name="connsiteX2" fmla="*/ 141228 w 185859"/>
                  <a:gd name="connsiteY2" fmla="*/ 179208 h 216700"/>
                  <a:gd name="connsiteX3" fmla="*/ 139935 w 185859"/>
                  <a:gd name="connsiteY3" fmla="*/ 176622 h 216700"/>
                  <a:gd name="connsiteX4" fmla="*/ 102430 w 185859"/>
                  <a:gd name="connsiteY4" fmla="*/ 64146 h 216700"/>
                  <a:gd name="connsiteX5" fmla="*/ 68805 w 185859"/>
                  <a:gd name="connsiteY5" fmla="*/ 38289 h 216700"/>
                  <a:gd name="connsiteX6" fmla="*/ 33886 w 185859"/>
                  <a:gd name="connsiteY6" fmla="*/ 55096 h 216700"/>
                  <a:gd name="connsiteX7" fmla="*/ 6727 w 185859"/>
                  <a:gd name="connsiteY7" fmla="*/ 57681 h 216700"/>
                  <a:gd name="connsiteX8" fmla="*/ 4140 w 185859"/>
                  <a:gd name="connsiteY8" fmla="*/ 30532 h 216700"/>
                  <a:gd name="connsiteX9" fmla="*/ 75271 w 185859"/>
                  <a:gd name="connsiteY9" fmla="*/ 797 h 216700"/>
                  <a:gd name="connsiteX10" fmla="*/ 138642 w 185859"/>
                  <a:gd name="connsiteY10" fmla="*/ 49924 h 216700"/>
                  <a:gd name="connsiteX11" fmla="*/ 177441 w 185859"/>
                  <a:gd name="connsiteY11" fmla="*/ 166280 h 216700"/>
                  <a:gd name="connsiteX12" fmla="*/ 178734 w 185859"/>
                  <a:gd name="connsiteY12" fmla="*/ 168866 h 216700"/>
                  <a:gd name="connsiteX13" fmla="*/ 185200 w 185859"/>
                  <a:gd name="connsiteY13" fmla="*/ 192136 h 216700"/>
                  <a:gd name="connsiteX14" fmla="*/ 172268 w 185859"/>
                  <a:gd name="connsiteY14" fmla="*/ 216700 h 216700"/>
                  <a:gd name="connsiteX15" fmla="*/ 165801 w 185859"/>
                  <a:gd name="connsiteY15" fmla="*/ 216700 h 216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85859" h="216700">
                    <a:moveTo>
                      <a:pt x="165801" y="216700"/>
                    </a:moveTo>
                    <a:cubicBezTo>
                      <a:pt x="158042" y="216700"/>
                      <a:pt x="150282" y="211529"/>
                      <a:pt x="147695" y="202479"/>
                    </a:cubicBezTo>
                    <a:cubicBezTo>
                      <a:pt x="145109" y="194722"/>
                      <a:pt x="142522" y="186965"/>
                      <a:pt x="141228" y="179208"/>
                    </a:cubicBezTo>
                    <a:lnTo>
                      <a:pt x="139935" y="176622"/>
                    </a:lnTo>
                    <a:cubicBezTo>
                      <a:pt x="129589" y="141716"/>
                      <a:pt x="123123" y="114566"/>
                      <a:pt x="102430" y="64146"/>
                    </a:cubicBezTo>
                    <a:cubicBezTo>
                      <a:pt x="98550" y="53803"/>
                      <a:pt x="84324" y="40875"/>
                      <a:pt x="68805" y="38289"/>
                    </a:cubicBezTo>
                    <a:cubicBezTo>
                      <a:pt x="55872" y="35703"/>
                      <a:pt x="44232" y="42167"/>
                      <a:pt x="33886" y="55096"/>
                    </a:cubicBezTo>
                    <a:cubicBezTo>
                      <a:pt x="27419" y="62853"/>
                      <a:pt x="14487" y="64146"/>
                      <a:pt x="6727" y="57681"/>
                    </a:cubicBezTo>
                    <a:cubicBezTo>
                      <a:pt x="-1033" y="51217"/>
                      <a:pt x="-2326" y="38289"/>
                      <a:pt x="4140" y="30532"/>
                    </a:cubicBezTo>
                    <a:cubicBezTo>
                      <a:pt x="23540" y="7261"/>
                      <a:pt x="49405" y="-3082"/>
                      <a:pt x="75271" y="797"/>
                    </a:cubicBezTo>
                    <a:cubicBezTo>
                      <a:pt x="102430" y="4675"/>
                      <a:pt x="128296" y="25360"/>
                      <a:pt x="138642" y="49924"/>
                    </a:cubicBezTo>
                    <a:cubicBezTo>
                      <a:pt x="159335" y="102931"/>
                      <a:pt x="167094" y="130080"/>
                      <a:pt x="177441" y="166280"/>
                    </a:cubicBezTo>
                    <a:lnTo>
                      <a:pt x="178734" y="168866"/>
                    </a:lnTo>
                    <a:cubicBezTo>
                      <a:pt x="181321" y="175330"/>
                      <a:pt x="182614" y="183087"/>
                      <a:pt x="185200" y="192136"/>
                    </a:cubicBezTo>
                    <a:cubicBezTo>
                      <a:pt x="187787" y="202479"/>
                      <a:pt x="182614" y="212822"/>
                      <a:pt x="172268" y="216700"/>
                    </a:cubicBezTo>
                    <a:cubicBezTo>
                      <a:pt x="168388" y="215408"/>
                      <a:pt x="167094" y="216700"/>
                      <a:pt x="165801" y="216700"/>
                    </a:cubicBezTo>
                    <a:close/>
                  </a:path>
                </a:pathLst>
              </a:custGeom>
              <a:grpFill/>
              <a:ln w="12931" cap="flat">
                <a:noFill/>
                <a:prstDash val="solid"/>
                <a:miter/>
              </a:ln>
            </p:spPr>
            <p:txBody>
              <a:bodyPr rtlCol="0" anchor="ctr"/>
              <a:lstStyle/>
              <a:p>
                <a:endParaRPr lang="en-US"/>
              </a:p>
            </p:txBody>
          </p:sp>
          <p:sp>
            <p:nvSpPr>
              <p:cNvPr id="94" name="Freeform 54">
                <a:extLst>
                  <a:ext uri="{FF2B5EF4-FFF2-40B4-BE49-F238E27FC236}">
                    <a16:creationId xmlns:a16="http://schemas.microsoft.com/office/drawing/2014/main" id="{CF41C571-D72A-39C5-2667-30501C323944}"/>
                  </a:ext>
                </a:extLst>
              </p:cNvPr>
              <p:cNvSpPr/>
              <p:nvPr/>
            </p:nvSpPr>
            <p:spPr>
              <a:xfrm>
                <a:off x="9312890" y="3851649"/>
                <a:ext cx="85195" cy="252669"/>
              </a:xfrm>
              <a:custGeom>
                <a:avLst/>
                <a:gdLst>
                  <a:gd name="connsiteX0" fmla="*/ 65230 w 85195"/>
                  <a:gd name="connsiteY0" fmla="*/ 252669 h 252669"/>
                  <a:gd name="connsiteX1" fmla="*/ 45831 w 85195"/>
                  <a:gd name="connsiteY1" fmla="*/ 237155 h 252669"/>
                  <a:gd name="connsiteX2" fmla="*/ 566 w 85195"/>
                  <a:gd name="connsiteY2" fmla="*/ 23837 h 252669"/>
                  <a:gd name="connsiteX3" fmla="*/ 16086 w 85195"/>
                  <a:gd name="connsiteY3" fmla="*/ 566 h 252669"/>
                  <a:gd name="connsiteX4" fmla="*/ 39365 w 85195"/>
                  <a:gd name="connsiteY4" fmla="*/ 16080 h 252669"/>
                  <a:gd name="connsiteX5" fmla="*/ 84630 w 85195"/>
                  <a:gd name="connsiteY5" fmla="*/ 229398 h 252669"/>
                  <a:gd name="connsiteX6" fmla="*/ 69110 w 85195"/>
                  <a:gd name="connsiteY6" fmla="*/ 252669 h 252669"/>
                  <a:gd name="connsiteX7" fmla="*/ 65230 w 85195"/>
                  <a:gd name="connsiteY7" fmla="*/ 252669 h 2526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5195" h="252669">
                    <a:moveTo>
                      <a:pt x="65230" y="252669"/>
                    </a:moveTo>
                    <a:cubicBezTo>
                      <a:pt x="56177" y="252669"/>
                      <a:pt x="48418" y="246205"/>
                      <a:pt x="45831" y="237155"/>
                    </a:cubicBezTo>
                    <a:lnTo>
                      <a:pt x="566" y="23837"/>
                    </a:lnTo>
                    <a:cubicBezTo>
                      <a:pt x="-2021" y="13494"/>
                      <a:pt x="4446" y="3152"/>
                      <a:pt x="16086" y="566"/>
                    </a:cubicBezTo>
                    <a:cubicBezTo>
                      <a:pt x="26432" y="-2020"/>
                      <a:pt x="36778" y="4444"/>
                      <a:pt x="39365" y="16080"/>
                    </a:cubicBezTo>
                    <a:lnTo>
                      <a:pt x="84630" y="229398"/>
                    </a:lnTo>
                    <a:cubicBezTo>
                      <a:pt x="87217" y="239741"/>
                      <a:pt x="80750" y="250084"/>
                      <a:pt x="69110" y="252669"/>
                    </a:cubicBezTo>
                    <a:cubicBezTo>
                      <a:pt x="67817" y="252669"/>
                      <a:pt x="66523" y="252669"/>
                      <a:pt x="65230" y="252669"/>
                    </a:cubicBezTo>
                    <a:close/>
                  </a:path>
                </a:pathLst>
              </a:custGeom>
              <a:grpFill/>
              <a:ln w="12931" cap="flat">
                <a:noFill/>
                <a:prstDash val="solid"/>
                <a:miter/>
              </a:ln>
            </p:spPr>
            <p:txBody>
              <a:bodyPr rtlCol="0" anchor="ctr"/>
              <a:lstStyle/>
              <a:p>
                <a:endParaRPr lang="en-US"/>
              </a:p>
            </p:txBody>
          </p:sp>
          <p:sp>
            <p:nvSpPr>
              <p:cNvPr id="95" name="Freeform 55">
                <a:extLst>
                  <a:ext uri="{FF2B5EF4-FFF2-40B4-BE49-F238E27FC236}">
                    <a16:creationId xmlns:a16="http://schemas.microsoft.com/office/drawing/2014/main" id="{D106F88A-561D-93C2-618F-B93105418FB7}"/>
                  </a:ext>
                </a:extLst>
              </p:cNvPr>
              <p:cNvSpPr/>
              <p:nvPr/>
            </p:nvSpPr>
            <p:spPr>
              <a:xfrm>
                <a:off x="9682801" y="3503025"/>
                <a:ext cx="163613" cy="602585"/>
              </a:xfrm>
              <a:custGeom>
                <a:avLst/>
                <a:gdLst>
                  <a:gd name="connsiteX0" fmla="*/ 62614 w 163613"/>
                  <a:gd name="connsiteY0" fmla="*/ 601293 h 602585"/>
                  <a:gd name="connsiteX1" fmla="*/ 43215 w 163613"/>
                  <a:gd name="connsiteY1" fmla="*/ 585779 h 602585"/>
                  <a:gd name="connsiteX2" fmla="*/ 536 w 163613"/>
                  <a:gd name="connsiteY2" fmla="*/ 340140 h 602585"/>
                  <a:gd name="connsiteX3" fmla="*/ 1829 w 163613"/>
                  <a:gd name="connsiteY3" fmla="*/ 328504 h 602585"/>
                  <a:gd name="connsiteX4" fmla="*/ 5709 w 163613"/>
                  <a:gd name="connsiteY4" fmla="*/ 319454 h 602585"/>
                  <a:gd name="connsiteX5" fmla="*/ 124691 w 163613"/>
                  <a:gd name="connsiteY5" fmla="*/ 18223 h 602585"/>
                  <a:gd name="connsiteX6" fmla="*/ 145384 w 163613"/>
                  <a:gd name="connsiteY6" fmla="*/ 123 h 602585"/>
                  <a:gd name="connsiteX7" fmla="*/ 163490 w 163613"/>
                  <a:gd name="connsiteY7" fmla="*/ 20809 h 602585"/>
                  <a:gd name="connsiteX8" fmla="*/ 40628 w 163613"/>
                  <a:gd name="connsiteY8" fmla="*/ 336261 h 602585"/>
                  <a:gd name="connsiteX9" fmla="*/ 39334 w 163613"/>
                  <a:gd name="connsiteY9" fmla="*/ 340140 h 602585"/>
                  <a:gd name="connsiteX10" fmla="*/ 80719 w 163613"/>
                  <a:gd name="connsiteY10" fmla="*/ 580608 h 602585"/>
                  <a:gd name="connsiteX11" fmla="*/ 65200 w 163613"/>
                  <a:gd name="connsiteY11" fmla="*/ 602586 h 602585"/>
                  <a:gd name="connsiteX12" fmla="*/ 62614 w 163613"/>
                  <a:gd name="connsiteY12" fmla="*/ 601293 h 6025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63613" h="602585">
                    <a:moveTo>
                      <a:pt x="62614" y="601293"/>
                    </a:moveTo>
                    <a:cubicBezTo>
                      <a:pt x="53561" y="601293"/>
                      <a:pt x="45801" y="594829"/>
                      <a:pt x="43215" y="585779"/>
                    </a:cubicBezTo>
                    <a:lnTo>
                      <a:pt x="536" y="340140"/>
                    </a:lnTo>
                    <a:cubicBezTo>
                      <a:pt x="-757" y="336261"/>
                      <a:pt x="536" y="332383"/>
                      <a:pt x="1829" y="328504"/>
                    </a:cubicBezTo>
                    <a:lnTo>
                      <a:pt x="5709" y="319454"/>
                    </a:lnTo>
                    <a:cubicBezTo>
                      <a:pt x="57440" y="208270"/>
                      <a:pt x="120812" y="71230"/>
                      <a:pt x="124691" y="18223"/>
                    </a:cubicBezTo>
                    <a:cubicBezTo>
                      <a:pt x="125984" y="7881"/>
                      <a:pt x="135038" y="-1169"/>
                      <a:pt x="145384" y="123"/>
                    </a:cubicBezTo>
                    <a:cubicBezTo>
                      <a:pt x="155730" y="1416"/>
                      <a:pt x="164783" y="10466"/>
                      <a:pt x="163490" y="20809"/>
                    </a:cubicBezTo>
                    <a:cubicBezTo>
                      <a:pt x="159610" y="81572"/>
                      <a:pt x="96239" y="216027"/>
                      <a:pt x="40628" y="336261"/>
                    </a:cubicBezTo>
                    <a:lnTo>
                      <a:pt x="39334" y="340140"/>
                    </a:lnTo>
                    <a:lnTo>
                      <a:pt x="80719" y="580608"/>
                    </a:lnTo>
                    <a:cubicBezTo>
                      <a:pt x="82013" y="590950"/>
                      <a:pt x="75547" y="601293"/>
                      <a:pt x="65200" y="602586"/>
                    </a:cubicBezTo>
                    <a:cubicBezTo>
                      <a:pt x="65200" y="601293"/>
                      <a:pt x="63907" y="601293"/>
                      <a:pt x="62614" y="601293"/>
                    </a:cubicBezTo>
                    <a:close/>
                  </a:path>
                </a:pathLst>
              </a:custGeom>
              <a:grpFill/>
              <a:ln w="12931" cap="flat">
                <a:noFill/>
                <a:prstDash val="solid"/>
                <a:miter/>
              </a:ln>
            </p:spPr>
            <p:txBody>
              <a:bodyPr rtlCol="0" anchor="ctr"/>
              <a:lstStyle/>
              <a:p>
                <a:endParaRPr lang="en-US"/>
              </a:p>
            </p:txBody>
          </p:sp>
          <p:sp>
            <p:nvSpPr>
              <p:cNvPr id="96" name="Freeform 56">
                <a:extLst>
                  <a:ext uri="{FF2B5EF4-FFF2-40B4-BE49-F238E27FC236}">
                    <a16:creationId xmlns:a16="http://schemas.microsoft.com/office/drawing/2014/main" id="{85BE3B56-C272-5D10-2894-FC862D386BEB}"/>
                  </a:ext>
                </a:extLst>
              </p:cNvPr>
              <p:cNvSpPr/>
              <p:nvPr/>
            </p:nvSpPr>
            <p:spPr>
              <a:xfrm>
                <a:off x="9285004" y="2893887"/>
                <a:ext cx="193992" cy="790259"/>
              </a:xfrm>
              <a:custGeom>
                <a:avLst/>
                <a:gdLst>
                  <a:gd name="connsiteX0" fmla="*/ 19399 w 193992"/>
                  <a:gd name="connsiteY0" fmla="*/ 790259 h 790259"/>
                  <a:gd name="connsiteX1" fmla="*/ 0 w 193992"/>
                  <a:gd name="connsiteY1" fmla="*/ 770867 h 790259"/>
                  <a:gd name="connsiteX2" fmla="*/ 11640 w 193992"/>
                  <a:gd name="connsiteY2" fmla="*/ 620898 h 790259"/>
                  <a:gd name="connsiteX3" fmla="*/ 20693 w 193992"/>
                  <a:gd name="connsiteY3" fmla="*/ 543327 h 790259"/>
                  <a:gd name="connsiteX4" fmla="*/ 25866 w 193992"/>
                  <a:gd name="connsiteY4" fmla="*/ 306738 h 790259"/>
                  <a:gd name="connsiteX5" fmla="*/ 24573 w 193992"/>
                  <a:gd name="connsiteY5" fmla="*/ 267953 h 790259"/>
                  <a:gd name="connsiteX6" fmla="*/ 23279 w 193992"/>
                  <a:gd name="connsiteY6" fmla="*/ 183919 h 790259"/>
                  <a:gd name="connsiteX7" fmla="*/ 38799 w 193992"/>
                  <a:gd name="connsiteY7" fmla="*/ 48171 h 790259"/>
                  <a:gd name="connsiteX8" fmla="*/ 115103 w 193992"/>
                  <a:gd name="connsiteY8" fmla="*/ 1628 h 790259"/>
                  <a:gd name="connsiteX9" fmla="*/ 162955 w 193992"/>
                  <a:gd name="connsiteY9" fmla="*/ 71442 h 790259"/>
                  <a:gd name="connsiteX10" fmla="*/ 161661 w 193992"/>
                  <a:gd name="connsiteY10" fmla="*/ 177454 h 790259"/>
                  <a:gd name="connsiteX11" fmla="*/ 170714 w 193992"/>
                  <a:gd name="connsiteY11" fmla="*/ 256317 h 790259"/>
                  <a:gd name="connsiteX12" fmla="*/ 175887 w 193992"/>
                  <a:gd name="connsiteY12" fmla="*/ 296395 h 790259"/>
                  <a:gd name="connsiteX13" fmla="*/ 187526 w 193992"/>
                  <a:gd name="connsiteY13" fmla="*/ 419215 h 790259"/>
                  <a:gd name="connsiteX14" fmla="*/ 193993 w 193992"/>
                  <a:gd name="connsiteY14" fmla="*/ 543327 h 790259"/>
                  <a:gd name="connsiteX15" fmla="*/ 175887 w 193992"/>
                  <a:gd name="connsiteY15" fmla="*/ 564013 h 790259"/>
                  <a:gd name="connsiteX16" fmla="*/ 155194 w 193992"/>
                  <a:gd name="connsiteY16" fmla="*/ 545913 h 790259"/>
                  <a:gd name="connsiteX17" fmla="*/ 148728 w 193992"/>
                  <a:gd name="connsiteY17" fmla="*/ 423093 h 790259"/>
                  <a:gd name="connsiteX18" fmla="*/ 137089 w 193992"/>
                  <a:gd name="connsiteY18" fmla="*/ 301567 h 790259"/>
                  <a:gd name="connsiteX19" fmla="*/ 131915 w 193992"/>
                  <a:gd name="connsiteY19" fmla="*/ 261489 h 790259"/>
                  <a:gd name="connsiteX20" fmla="*/ 122862 w 193992"/>
                  <a:gd name="connsiteY20" fmla="*/ 181333 h 790259"/>
                  <a:gd name="connsiteX21" fmla="*/ 124156 w 193992"/>
                  <a:gd name="connsiteY21" fmla="*/ 66270 h 790259"/>
                  <a:gd name="connsiteX22" fmla="*/ 106050 w 193992"/>
                  <a:gd name="connsiteY22" fmla="*/ 37828 h 790259"/>
                  <a:gd name="connsiteX23" fmla="*/ 87943 w 193992"/>
                  <a:gd name="connsiteY23" fmla="*/ 40413 h 790259"/>
                  <a:gd name="connsiteX24" fmla="*/ 76304 w 193992"/>
                  <a:gd name="connsiteY24" fmla="*/ 55927 h 790259"/>
                  <a:gd name="connsiteX25" fmla="*/ 62078 w 193992"/>
                  <a:gd name="connsiteY25" fmla="*/ 182626 h 790259"/>
                  <a:gd name="connsiteX26" fmla="*/ 63371 w 193992"/>
                  <a:gd name="connsiteY26" fmla="*/ 265367 h 790259"/>
                  <a:gd name="connsiteX27" fmla="*/ 64664 w 193992"/>
                  <a:gd name="connsiteY27" fmla="*/ 304152 h 790259"/>
                  <a:gd name="connsiteX28" fmla="*/ 59492 w 193992"/>
                  <a:gd name="connsiteY28" fmla="*/ 543327 h 790259"/>
                  <a:gd name="connsiteX29" fmla="*/ 50438 w 193992"/>
                  <a:gd name="connsiteY29" fmla="*/ 624776 h 790259"/>
                  <a:gd name="connsiteX30" fmla="*/ 38799 w 193992"/>
                  <a:gd name="connsiteY30" fmla="*/ 768281 h 790259"/>
                  <a:gd name="connsiteX31" fmla="*/ 19399 w 193992"/>
                  <a:gd name="connsiteY31" fmla="*/ 790259 h 790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93992" h="790259">
                    <a:moveTo>
                      <a:pt x="19399" y="790259"/>
                    </a:moveTo>
                    <a:cubicBezTo>
                      <a:pt x="9053" y="790259"/>
                      <a:pt x="0" y="781209"/>
                      <a:pt x="0" y="770867"/>
                    </a:cubicBezTo>
                    <a:cubicBezTo>
                      <a:pt x="0" y="697175"/>
                      <a:pt x="6466" y="658390"/>
                      <a:pt x="11640" y="620898"/>
                    </a:cubicBezTo>
                    <a:cubicBezTo>
                      <a:pt x="15520" y="597627"/>
                      <a:pt x="18106" y="574355"/>
                      <a:pt x="20693" y="543327"/>
                    </a:cubicBezTo>
                    <a:cubicBezTo>
                      <a:pt x="25866" y="461879"/>
                      <a:pt x="27159" y="384308"/>
                      <a:pt x="25866" y="306738"/>
                    </a:cubicBezTo>
                    <a:cubicBezTo>
                      <a:pt x="25866" y="293810"/>
                      <a:pt x="25866" y="280881"/>
                      <a:pt x="24573" y="267953"/>
                    </a:cubicBezTo>
                    <a:cubicBezTo>
                      <a:pt x="24573" y="240803"/>
                      <a:pt x="23279" y="212361"/>
                      <a:pt x="23279" y="183919"/>
                    </a:cubicBezTo>
                    <a:cubicBezTo>
                      <a:pt x="23279" y="134791"/>
                      <a:pt x="28452" y="89541"/>
                      <a:pt x="38799" y="48171"/>
                    </a:cubicBezTo>
                    <a:cubicBezTo>
                      <a:pt x="46559" y="14557"/>
                      <a:pt x="81477" y="-6129"/>
                      <a:pt x="115103" y="1628"/>
                    </a:cubicBezTo>
                    <a:cubicBezTo>
                      <a:pt x="146141" y="9385"/>
                      <a:pt x="166834" y="39121"/>
                      <a:pt x="162955" y="71442"/>
                    </a:cubicBezTo>
                    <a:cubicBezTo>
                      <a:pt x="157781" y="105055"/>
                      <a:pt x="157781" y="138669"/>
                      <a:pt x="161661" y="177454"/>
                    </a:cubicBezTo>
                    <a:cubicBezTo>
                      <a:pt x="164247" y="203311"/>
                      <a:pt x="166834" y="229168"/>
                      <a:pt x="170714" y="256317"/>
                    </a:cubicBezTo>
                    <a:cubicBezTo>
                      <a:pt x="172007" y="269246"/>
                      <a:pt x="173301" y="283467"/>
                      <a:pt x="175887" y="296395"/>
                    </a:cubicBezTo>
                    <a:cubicBezTo>
                      <a:pt x="181060" y="337766"/>
                      <a:pt x="184940" y="379137"/>
                      <a:pt x="187526" y="419215"/>
                    </a:cubicBezTo>
                    <a:cubicBezTo>
                      <a:pt x="191406" y="461879"/>
                      <a:pt x="192700" y="505835"/>
                      <a:pt x="193993" y="543327"/>
                    </a:cubicBezTo>
                    <a:cubicBezTo>
                      <a:pt x="193993" y="553670"/>
                      <a:pt x="186234" y="562720"/>
                      <a:pt x="175887" y="564013"/>
                    </a:cubicBezTo>
                    <a:cubicBezTo>
                      <a:pt x="165540" y="564013"/>
                      <a:pt x="156488" y="556256"/>
                      <a:pt x="155194" y="545913"/>
                    </a:cubicBezTo>
                    <a:cubicBezTo>
                      <a:pt x="153901" y="508421"/>
                      <a:pt x="151315" y="465757"/>
                      <a:pt x="148728" y="423093"/>
                    </a:cubicBezTo>
                    <a:cubicBezTo>
                      <a:pt x="146141" y="383015"/>
                      <a:pt x="142261" y="341645"/>
                      <a:pt x="137089" y="301567"/>
                    </a:cubicBezTo>
                    <a:cubicBezTo>
                      <a:pt x="135795" y="288638"/>
                      <a:pt x="134502" y="274417"/>
                      <a:pt x="131915" y="261489"/>
                    </a:cubicBezTo>
                    <a:cubicBezTo>
                      <a:pt x="128036" y="234339"/>
                      <a:pt x="125449" y="207190"/>
                      <a:pt x="122862" y="181333"/>
                    </a:cubicBezTo>
                    <a:cubicBezTo>
                      <a:pt x="118982" y="138669"/>
                      <a:pt x="118982" y="102470"/>
                      <a:pt x="124156" y="66270"/>
                    </a:cubicBezTo>
                    <a:cubicBezTo>
                      <a:pt x="125449" y="53342"/>
                      <a:pt x="117690" y="41706"/>
                      <a:pt x="106050" y="37828"/>
                    </a:cubicBezTo>
                    <a:cubicBezTo>
                      <a:pt x="99583" y="36535"/>
                      <a:pt x="93117" y="37828"/>
                      <a:pt x="87943" y="40413"/>
                    </a:cubicBezTo>
                    <a:cubicBezTo>
                      <a:pt x="82771" y="44292"/>
                      <a:pt x="78891" y="49463"/>
                      <a:pt x="76304" y="55927"/>
                    </a:cubicBezTo>
                    <a:cubicBezTo>
                      <a:pt x="67251" y="93420"/>
                      <a:pt x="62078" y="136084"/>
                      <a:pt x="62078" y="182626"/>
                    </a:cubicBezTo>
                    <a:cubicBezTo>
                      <a:pt x="62078" y="211068"/>
                      <a:pt x="62078" y="238218"/>
                      <a:pt x="63371" y="265367"/>
                    </a:cubicBezTo>
                    <a:cubicBezTo>
                      <a:pt x="63371" y="278296"/>
                      <a:pt x="63371" y="291224"/>
                      <a:pt x="64664" y="304152"/>
                    </a:cubicBezTo>
                    <a:cubicBezTo>
                      <a:pt x="65958" y="383015"/>
                      <a:pt x="64664" y="460586"/>
                      <a:pt x="59492" y="543327"/>
                    </a:cubicBezTo>
                    <a:cubicBezTo>
                      <a:pt x="56905" y="576941"/>
                      <a:pt x="54318" y="601505"/>
                      <a:pt x="50438" y="624776"/>
                    </a:cubicBezTo>
                    <a:cubicBezTo>
                      <a:pt x="45265" y="660976"/>
                      <a:pt x="38799" y="698468"/>
                      <a:pt x="38799" y="768281"/>
                    </a:cubicBezTo>
                    <a:cubicBezTo>
                      <a:pt x="38799" y="782502"/>
                      <a:pt x="29745" y="790259"/>
                      <a:pt x="19399" y="790259"/>
                    </a:cubicBezTo>
                    <a:close/>
                  </a:path>
                </a:pathLst>
              </a:custGeom>
              <a:grpFill/>
              <a:ln w="12931" cap="flat">
                <a:noFill/>
                <a:prstDash val="solid"/>
                <a:miter/>
              </a:ln>
            </p:spPr>
            <p:txBody>
              <a:bodyPr rtlCol="0" anchor="ctr"/>
              <a:lstStyle/>
              <a:p>
                <a:endParaRPr lang="en-US"/>
              </a:p>
            </p:txBody>
          </p:sp>
        </p:grpSp>
      </p:grpSp>
    </p:spTree>
    <p:extLst>
      <p:ext uri="{BB962C8B-B14F-4D97-AF65-F5344CB8AC3E}">
        <p14:creationId xmlns:p14="http://schemas.microsoft.com/office/powerpoint/2010/main" val="414533678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6DB017E-F98F-DDAD-ABEB-7CE252D2F6FF}"/>
            </a:ext>
          </a:extLst>
        </p:cNvPr>
        <p:cNvGrpSpPr/>
        <p:nvPr/>
      </p:nvGrpSpPr>
      <p:grpSpPr>
        <a:xfrm>
          <a:off x="0" y="0"/>
          <a:ext cx="0" cy="0"/>
          <a:chOff x="0" y="0"/>
          <a:chExt cx="0" cy="0"/>
        </a:xfrm>
      </p:grpSpPr>
      <p:sp>
        <p:nvSpPr>
          <p:cNvPr id="2" name="Text Placeholder 1">
            <a:extLst>
              <a:ext uri="{FF2B5EF4-FFF2-40B4-BE49-F238E27FC236}">
                <a16:creationId xmlns:a16="http://schemas.microsoft.com/office/drawing/2014/main" id="{DF8FDF73-35F7-A4D0-F394-E25A125742B5}"/>
              </a:ext>
            </a:extLst>
          </p:cNvPr>
          <p:cNvSpPr>
            <a:spLocks noGrp="1"/>
          </p:cNvSpPr>
          <p:nvPr>
            <p:ph type="body" sz="quarter" idx="16"/>
          </p:nvPr>
        </p:nvSpPr>
        <p:spPr>
          <a:xfrm>
            <a:off x="712948" y="711609"/>
            <a:ext cx="10542549" cy="803654"/>
          </a:xfrm>
        </p:spPr>
        <p:txBody>
          <a:bodyPr/>
          <a:lstStyle/>
          <a:p>
            <a:r>
              <a:rPr lang="en-IE" dirty="0">
                <a:ea typeface="+mn-lt"/>
                <a:cs typeface="+mn-lt"/>
              </a:rPr>
              <a:t>Introduction to Education and Awareness in Business</a:t>
            </a:r>
          </a:p>
          <a:p>
            <a:r>
              <a:rPr lang="en-US" sz="2000" b="0" dirty="0"/>
              <a:t>By education and raising awareness in sustainable food business, it increases:</a:t>
            </a:r>
          </a:p>
          <a:p>
            <a:endParaRPr lang="en-IE" dirty="0"/>
          </a:p>
        </p:txBody>
      </p:sp>
      <p:sp>
        <p:nvSpPr>
          <p:cNvPr id="9" name="Freeform 179">
            <a:extLst>
              <a:ext uri="{FF2B5EF4-FFF2-40B4-BE49-F238E27FC236}">
                <a16:creationId xmlns:a16="http://schemas.microsoft.com/office/drawing/2014/main" id="{989E9E00-EC22-18EC-7C9B-7B07DDDBAAB6}"/>
              </a:ext>
            </a:extLst>
          </p:cNvPr>
          <p:cNvSpPr>
            <a:spLocks noChangeArrowheads="1"/>
          </p:cNvSpPr>
          <p:nvPr/>
        </p:nvSpPr>
        <p:spPr bwMode="auto">
          <a:xfrm>
            <a:off x="4608368" y="2350687"/>
            <a:ext cx="3170541" cy="3709644"/>
          </a:xfrm>
          <a:custGeom>
            <a:avLst/>
            <a:gdLst>
              <a:gd name="T0" fmla="*/ 5131 w 5929"/>
              <a:gd name="T1" fmla="*/ 2250 h 2251"/>
              <a:gd name="T2" fmla="*/ 797 w 5929"/>
              <a:gd name="T3" fmla="*/ 2250 h 2251"/>
              <a:gd name="T4" fmla="*/ 797 w 5929"/>
              <a:gd name="T5" fmla="*/ 2250 h 2251"/>
              <a:gd name="T6" fmla="*/ 0 w 5929"/>
              <a:gd name="T7" fmla="*/ 1454 h 2251"/>
              <a:gd name="T8" fmla="*/ 0 w 5929"/>
              <a:gd name="T9" fmla="*/ 796 h 2251"/>
              <a:gd name="T10" fmla="*/ 0 w 5929"/>
              <a:gd name="T11" fmla="*/ 796 h 2251"/>
              <a:gd name="T12" fmla="*/ 797 w 5929"/>
              <a:gd name="T13" fmla="*/ 0 h 2251"/>
              <a:gd name="T14" fmla="*/ 5131 w 5929"/>
              <a:gd name="T15" fmla="*/ 0 h 2251"/>
              <a:gd name="T16" fmla="*/ 5131 w 5929"/>
              <a:gd name="T17" fmla="*/ 0 h 2251"/>
              <a:gd name="T18" fmla="*/ 5928 w 5929"/>
              <a:gd name="T19" fmla="*/ 796 h 2251"/>
              <a:gd name="T20" fmla="*/ 5928 w 5929"/>
              <a:gd name="T21" fmla="*/ 1454 h 2251"/>
              <a:gd name="T22" fmla="*/ 5928 w 5929"/>
              <a:gd name="T23" fmla="*/ 1454 h 2251"/>
              <a:gd name="T24" fmla="*/ 5131 w 5929"/>
              <a:gd name="T25" fmla="*/ 2250 h 22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929" h="2251">
                <a:moveTo>
                  <a:pt x="5131" y="2250"/>
                </a:moveTo>
                <a:lnTo>
                  <a:pt x="797" y="2250"/>
                </a:lnTo>
                <a:lnTo>
                  <a:pt x="797" y="2250"/>
                </a:lnTo>
                <a:cubicBezTo>
                  <a:pt x="357" y="2250"/>
                  <a:pt x="0" y="1894"/>
                  <a:pt x="0" y="1454"/>
                </a:cubicBezTo>
                <a:lnTo>
                  <a:pt x="0" y="796"/>
                </a:lnTo>
                <a:lnTo>
                  <a:pt x="0" y="796"/>
                </a:lnTo>
                <a:cubicBezTo>
                  <a:pt x="0" y="356"/>
                  <a:pt x="357" y="0"/>
                  <a:pt x="797" y="0"/>
                </a:cubicBezTo>
                <a:lnTo>
                  <a:pt x="5131" y="0"/>
                </a:lnTo>
                <a:lnTo>
                  <a:pt x="5131" y="0"/>
                </a:lnTo>
                <a:cubicBezTo>
                  <a:pt x="5571" y="0"/>
                  <a:pt x="5928" y="356"/>
                  <a:pt x="5928" y="796"/>
                </a:cubicBezTo>
                <a:lnTo>
                  <a:pt x="5928" y="1454"/>
                </a:lnTo>
                <a:lnTo>
                  <a:pt x="5928" y="1454"/>
                </a:lnTo>
                <a:cubicBezTo>
                  <a:pt x="5928" y="1894"/>
                  <a:pt x="5571" y="2250"/>
                  <a:pt x="5131" y="2250"/>
                </a:cubicBezTo>
              </a:path>
            </a:pathLst>
          </a:custGeom>
          <a:solidFill>
            <a:srgbClr val="60BA47"/>
          </a:solidFill>
          <a:ln>
            <a:noFill/>
          </a:ln>
          <a:effectLst/>
        </p:spPr>
        <p:txBody>
          <a:bodyPr wrap="none" anchor="ctr"/>
          <a:lstStyle/>
          <a:p>
            <a:endParaRPr lang="en-US" sz="900"/>
          </a:p>
        </p:txBody>
      </p:sp>
      <p:sp>
        <p:nvSpPr>
          <p:cNvPr id="11" name="Freeform 180">
            <a:extLst>
              <a:ext uri="{FF2B5EF4-FFF2-40B4-BE49-F238E27FC236}">
                <a16:creationId xmlns:a16="http://schemas.microsoft.com/office/drawing/2014/main" id="{567A0DD1-BB35-316C-4036-0631FA4A462C}"/>
              </a:ext>
            </a:extLst>
          </p:cNvPr>
          <p:cNvSpPr>
            <a:spLocks noChangeArrowheads="1"/>
          </p:cNvSpPr>
          <p:nvPr/>
        </p:nvSpPr>
        <p:spPr bwMode="auto">
          <a:xfrm>
            <a:off x="4716802" y="1942878"/>
            <a:ext cx="2777403" cy="645895"/>
          </a:xfrm>
          <a:custGeom>
            <a:avLst/>
            <a:gdLst>
              <a:gd name="T0" fmla="*/ 4085 w 4690"/>
              <a:gd name="T1" fmla="*/ 1207 h 1208"/>
              <a:gd name="T2" fmla="*/ 604 w 4690"/>
              <a:gd name="T3" fmla="*/ 1207 h 1208"/>
              <a:gd name="T4" fmla="*/ 604 w 4690"/>
              <a:gd name="T5" fmla="*/ 1207 h 1208"/>
              <a:gd name="T6" fmla="*/ 0 w 4690"/>
              <a:gd name="T7" fmla="*/ 603 h 1208"/>
              <a:gd name="T8" fmla="*/ 0 w 4690"/>
              <a:gd name="T9" fmla="*/ 603 h 1208"/>
              <a:gd name="T10" fmla="*/ 604 w 4690"/>
              <a:gd name="T11" fmla="*/ 0 h 1208"/>
              <a:gd name="T12" fmla="*/ 4085 w 4690"/>
              <a:gd name="T13" fmla="*/ 0 h 1208"/>
              <a:gd name="T14" fmla="*/ 4085 w 4690"/>
              <a:gd name="T15" fmla="*/ 0 h 1208"/>
              <a:gd name="T16" fmla="*/ 4689 w 4690"/>
              <a:gd name="T17" fmla="*/ 603 h 1208"/>
              <a:gd name="T18" fmla="*/ 4689 w 4690"/>
              <a:gd name="T19" fmla="*/ 603 h 1208"/>
              <a:gd name="T20" fmla="*/ 4085 w 4690"/>
              <a:gd name="T21" fmla="*/ 1207 h 12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690" h="1208">
                <a:moveTo>
                  <a:pt x="4085" y="1207"/>
                </a:moveTo>
                <a:lnTo>
                  <a:pt x="604" y="1207"/>
                </a:lnTo>
                <a:lnTo>
                  <a:pt x="604" y="1207"/>
                </a:lnTo>
                <a:cubicBezTo>
                  <a:pt x="271" y="1207"/>
                  <a:pt x="0" y="937"/>
                  <a:pt x="0" y="603"/>
                </a:cubicBezTo>
                <a:lnTo>
                  <a:pt x="0" y="603"/>
                </a:lnTo>
                <a:cubicBezTo>
                  <a:pt x="0" y="270"/>
                  <a:pt x="271" y="0"/>
                  <a:pt x="604" y="0"/>
                </a:cubicBezTo>
                <a:lnTo>
                  <a:pt x="4085" y="0"/>
                </a:lnTo>
                <a:lnTo>
                  <a:pt x="4085" y="0"/>
                </a:lnTo>
                <a:cubicBezTo>
                  <a:pt x="4418" y="0"/>
                  <a:pt x="4689" y="270"/>
                  <a:pt x="4689" y="603"/>
                </a:cubicBezTo>
                <a:lnTo>
                  <a:pt x="4689" y="603"/>
                </a:lnTo>
                <a:cubicBezTo>
                  <a:pt x="4689" y="937"/>
                  <a:pt x="4418" y="1207"/>
                  <a:pt x="4085" y="1207"/>
                </a:cubicBezTo>
              </a:path>
            </a:pathLst>
          </a:custGeom>
          <a:solidFill>
            <a:srgbClr val="09465E"/>
          </a:solidFill>
          <a:ln>
            <a:noFill/>
          </a:ln>
          <a:effectLst/>
        </p:spPr>
        <p:txBody>
          <a:bodyPr wrap="none" anchor="ctr"/>
          <a:lstStyle/>
          <a:p>
            <a:endParaRPr lang="en-US" sz="900"/>
          </a:p>
        </p:txBody>
      </p:sp>
      <p:sp>
        <p:nvSpPr>
          <p:cNvPr id="15" name="CuadroTexto 601">
            <a:extLst>
              <a:ext uri="{FF2B5EF4-FFF2-40B4-BE49-F238E27FC236}">
                <a16:creationId xmlns:a16="http://schemas.microsoft.com/office/drawing/2014/main" id="{423F4EDE-DECE-50D7-9F96-4B83377FE69B}"/>
              </a:ext>
            </a:extLst>
          </p:cNvPr>
          <p:cNvSpPr txBox="1"/>
          <p:nvPr/>
        </p:nvSpPr>
        <p:spPr>
          <a:xfrm>
            <a:off x="4961960" y="2050381"/>
            <a:ext cx="2133148" cy="1754326"/>
          </a:xfrm>
          <a:prstGeom prst="rect">
            <a:avLst/>
          </a:prstGeom>
          <a:noFill/>
        </p:spPr>
        <p:txBody>
          <a:bodyPr wrap="square" rtlCol="0">
            <a:spAutoFit/>
          </a:bodyPr>
          <a:lstStyle/>
          <a:p>
            <a:r>
              <a:rPr lang="en-US" b="1" dirty="0">
                <a:solidFill>
                  <a:schemeClr val="bg1"/>
                </a:solidFill>
                <a:latin typeface="Calibri" panose="020F0502020204030204" pitchFamily="34" charset="0"/>
                <a:ea typeface="Lato" charset="0"/>
                <a:cs typeface="Calibri" panose="020F0502020204030204" pitchFamily="34" charset="0"/>
                <a:hlinkClick r:id="rId2">
                  <a:extLst>
                    <a:ext uri="{A12FA001-AC4F-418D-AE19-62706E023703}">
                      <ahyp:hlinkClr xmlns:ahyp="http://schemas.microsoft.com/office/drawing/2018/hyperlinkcolor" val="tx"/>
                    </a:ext>
                  </a:extLst>
                </a:hlinkClick>
              </a:rPr>
              <a:t>Economic</a:t>
            </a:r>
            <a:r>
              <a:rPr lang="en-US" b="1" dirty="0">
                <a:solidFill>
                  <a:schemeClr val="bg1"/>
                </a:solidFill>
                <a:latin typeface="Calibri" panose="020F0502020204030204" pitchFamily="34" charset="0"/>
                <a:ea typeface="Lato" charset="0"/>
                <a:cs typeface="Calibri" panose="020F0502020204030204" pitchFamily="34" charset="0"/>
                <a:hlinkClick r:id="rId2"/>
              </a:rPr>
              <a:t> </a:t>
            </a:r>
            <a:r>
              <a:rPr lang="en-US" b="1" dirty="0">
                <a:solidFill>
                  <a:schemeClr val="bg1"/>
                </a:solidFill>
                <a:latin typeface="Calibri" panose="020F0502020204030204" pitchFamily="34" charset="0"/>
                <a:ea typeface="Lato" charset="0"/>
                <a:cs typeface="Calibri" panose="020F0502020204030204" pitchFamily="34" charset="0"/>
                <a:hlinkClick r:id="rId2">
                  <a:extLst>
                    <a:ext uri="{A12FA001-AC4F-418D-AE19-62706E023703}">
                      <ahyp:hlinkClr xmlns:ahyp="http://schemas.microsoft.com/office/drawing/2018/hyperlinkcolor" val="tx"/>
                    </a:ext>
                  </a:extLst>
                </a:hlinkClick>
              </a:rPr>
              <a:t>Resilience</a:t>
            </a:r>
            <a:endParaRPr lang="en-US" b="1" dirty="0">
              <a:solidFill>
                <a:schemeClr val="bg1"/>
              </a:solidFill>
              <a:latin typeface="Calibri" panose="020F0502020204030204" pitchFamily="34" charset="0"/>
              <a:ea typeface="Lato" charset="0"/>
              <a:cs typeface="Calibri" panose="020F0502020204030204" pitchFamily="34" charset="0"/>
            </a:endParaRPr>
          </a:p>
          <a:p>
            <a:endParaRPr lang="en-US" b="1" dirty="0">
              <a:solidFill>
                <a:schemeClr val="bg1"/>
              </a:solidFill>
              <a:latin typeface="Calibri" panose="020F0502020204030204" pitchFamily="34" charset="0"/>
              <a:ea typeface="Lato" charset="0"/>
              <a:cs typeface="Calibri" panose="020F0502020204030204" pitchFamily="34" charset="0"/>
            </a:endParaRPr>
          </a:p>
          <a:p>
            <a:endParaRPr lang="en-US" b="1" dirty="0">
              <a:solidFill>
                <a:schemeClr val="bg1"/>
              </a:solidFill>
              <a:latin typeface="Calibri" panose="020F0502020204030204" pitchFamily="34" charset="0"/>
              <a:ea typeface="Lato" charset="0"/>
              <a:cs typeface="Calibri" panose="020F0502020204030204" pitchFamily="34" charset="0"/>
            </a:endParaRPr>
          </a:p>
          <a:p>
            <a:endParaRPr lang="en-US" b="1" dirty="0">
              <a:solidFill>
                <a:schemeClr val="bg1"/>
              </a:solidFill>
              <a:latin typeface="Calibri" panose="020F0502020204030204" pitchFamily="34" charset="0"/>
              <a:ea typeface="Lato" charset="0"/>
              <a:cs typeface="Calibri" panose="020F0502020204030204" pitchFamily="34" charset="0"/>
            </a:endParaRPr>
          </a:p>
          <a:p>
            <a:endParaRPr lang="en-US" b="1" dirty="0">
              <a:solidFill>
                <a:schemeClr val="bg1"/>
              </a:solidFill>
              <a:latin typeface="Calibri" panose="020F0502020204030204" pitchFamily="34" charset="0"/>
              <a:ea typeface="Lato" charset="0"/>
              <a:cs typeface="Calibri" panose="020F0502020204030204" pitchFamily="34" charset="0"/>
            </a:endParaRPr>
          </a:p>
          <a:p>
            <a:endParaRPr lang="en-US" b="1" dirty="0">
              <a:solidFill>
                <a:schemeClr val="bg1"/>
              </a:solidFill>
              <a:latin typeface="Calibri" panose="020F0502020204030204" pitchFamily="34" charset="0"/>
              <a:ea typeface="Lato" charset="0"/>
              <a:cs typeface="Calibri" panose="020F0502020204030204" pitchFamily="34" charset="0"/>
            </a:endParaRPr>
          </a:p>
        </p:txBody>
      </p:sp>
      <p:sp>
        <p:nvSpPr>
          <p:cNvPr id="19" name="Rectángulo 602">
            <a:extLst>
              <a:ext uri="{FF2B5EF4-FFF2-40B4-BE49-F238E27FC236}">
                <a16:creationId xmlns:a16="http://schemas.microsoft.com/office/drawing/2014/main" id="{9D5A1B93-FD34-6DB8-8AF7-2853686C77E4}"/>
              </a:ext>
            </a:extLst>
          </p:cNvPr>
          <p:cNvSpPr/>
          <p:nvPr/>
        </p:nvSpPr>
        <p:spPr>
          <a:xfrm>
            <a:off x="4889245" y="3225430"/>
            <a:ext cx="2604960" cy="2246769"/>
          </a:xfrm>
          <a:prstGeom prst="rect">
            <a:avLst/>
          </a:prstGeom>
        </p:spPr>
        <p:txBody>
          <a:bodyPr wrap="square">
            <a:spAutoFit/>
          </a:bodyPr>
          <a:lstStyle/>
          <a:p>
            <a:pPr marL="0" indent="0">
              <a:lnSpc>
                <a:spcPct val="100000"/>
              </a:lnSpc>
            </a:pPr>
            <a:r>
              <a:rPr lang="en-US" sz="2000" dirty="0">
                <a:solidFill>
                  <a:schemeClr val="bg1"/>
                </a:solidFill>
                <a:latin typeface="Calibri" panose="020F0502020204030204" pitchFamily="34" charset="0"/>
                <a:ea typeface="Lato" charset="0"/>
                <a:cs typeface="Calibri" panose="020F0502020204030204" pitchFamily="34" charset="0"/>
              </a:rPr>
              <a:t>Encouraging responsible consumption and production, ensuring long-term economic stability without depleting resources.</a:t>
            </a:r>
          </a:p>
        </p:txBody>
      </p:sp>
      <p:sp>
        <p:nvSpPr>
          <p:cNvPr id="20" name="Freeform 170">
            <a:extLst>
              <a:ext uri="{FF2B5EF4-FFF2-40B4-BE49-F238E27FC236}">
                <a16:creationId xmlns:a16="http://schemas.microsoft.com/office/drawing/2014/main" id="{EDF36161-9BF8-F614-FCFE-91EC925E02E2}"/>
              </a:ext>
            </a:extLst>
          </p:cNvPr>
          <p:cNvSpPr>
            <a:spLocks noChangeArrowheads="1"/>
          </p:cNvSpPr>
          <p:nvPr/>
        </p:nvSpPr>
        <p:spPr bwMode="auto">
          <a:xfrm>
            <a:off x="1063266" y="2350686"/>
            <a:ext cx="3170539" cy="3709645"/>
          </a:xfrm>
          <a:custGeom>
            <a:avLst/>
            <a:gdLst>
              <a:gd name="T0" fmla="*/ 5131 w 5929"/>
              <a:gd name="T1" fmla="*/ 2251 h 2252"/>
              <a:gd name="T2" fmla="*/ 797 w 5929"/>
              <a:gd name="T3" fmla="*/ 2251 h 2252"/>
              <a:gd name="T4" fmla="*/ 797 w 5929"/>
              <a:gd name="T5" fmla="*/ 2251 h 2252"/>
              <a:gd name="T6" fmla="*/ 0 w 5929"/>
              <a:gd name="T7" fmla="*/ 1454 h 2252"/>
              <a:gd name="T8" fmla="*/ 0 w 5929"/>
              <a:gd name="T9" fmla="*/ 797 h 2252"/>
              <a:gd name="T10" fmla="*/ 0 w 5929"/>
              <a:gd name="T11" fmla="*/ 797 h 2252"/>
              <a:gd name="T12" fmla="*/ 797 w 5929"/>
              <a:gd name="T13" fmla="*/ 0 h 2252"/>
              <a:gd name="T14" fmla="*/ 5131 w 5929"/>
              <a:gd name="T15" fmla="*/ 0 h 2252"/>
              <a:gd name="T16" fmla="*/ 5131 w 5929"/>
              <a:gd name="T17" fmla="*/ 0 h 2252"/>
              <a:gd name="T18" fmla="*/ 5928 w 5929"/>
              <a:gd name="T19" fmla="*/ 797 h 2252"/>
              <a:gd name="T20" fmla="*/ 5928 w 5929"/>
              <a:gd name="T21" fmla="*/ 1454 h 2252"/>
              <a:gd name="T22" fmla="*/ 5928 w 5929"/>
              <a:gd name="T23" fmla="*/ 1454 h 2252"/>
              <a:gd name="T24" fmla="*/ 5131 w 5929"/>
              <a:gd name="T25" fmla="*/ 2251 h 22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929" h="2252">
                <a:moveTo>
                  <a:pt x="5131" y="2251"/>
                </a:moveTo>
                <a:lnTo>
                  <a:pt x="797" y="2251"/>
                </a:lnTo>
                <a:lnTo>
                  <a:pt x="797" y="2251"/>
                </a:lnTo>
                <a:cubicBezTo>
                  <a:pt x="357" y="2251"/>
                  <a:pt x="0" y="1894"/>
                  <a:pt x="0" y="1454"/>
                </a:cubicBezTo>
                <a:lnTo>
                  <a:pt x="0" y="797"/>
                </a:lnTo>
                <a:lnTo>
                  <a:pt x="0" y="797"/>
                </a:lnTo>
                <a:cubicBezTo>
                  <a:pt x="0" y="357"/>
                  <a:pt x="357" y="0"/>
                  <a:pt x="797" y="0"/>
                </a:cubicBezTo>
                <a:lnTo>
                  <a:pt x="5131" y="0"/>
                </a:lnTo>
                <a:lnTo>
                  <a:pt x="5131" y="0"/>
                </a:lnTo>
                <a:cubicBezTo>
                  <a:pt x="5572" y="0"/>
                  <a:pt x="5928" y="357"/>
                  <a:pt x="5928" y="797"/>
                </a:cubicBezTo>
                <a:lnTo>
                  <a:pt x="5928" y="1454"/>
                </a:lnTo>
                <a:lnTo>
                  <a:pt x="5928" y="1454"/>
                </a:lnTo>
                <a:cubicBezTo>
                  <a:pt x="5928" y="1894"/>
                  <a:pt x="5572" y="2251"/>
                  <a:pt x="5131" y="2251"/>
                </a:cubicBezTo>
              </a:path>
            </a:pathLst>
          </a:custGeom>
          <a:solidFill>
            <a:srgbClr val="2094D2"/>
          </a:solidFill>
          <a:ln>
            <a:noFill/>
          </a:ln>
          <a:effectLst/>
        </p:spPr>
        <p:txBody>
          <a:bodyPr wrap="none" anchor="ctr"/>
          <a:lstStyle/>
          <a:p>
            <a:endParaRPr lang="en-US" sz="900"/>
          </a:p>
        </p:txBody>
      </p:sp>
      <p:sp>
        <p:nvSpPr>
          <p:cNvPr id="21" name="Freeform 171">
            <a:extLst>
              <a:ext uri="{FF2B5EF4-FFF2-40B4-BE49-F238E27FC236}">
                <a16:creationId xmlns:a16="http://schemas.microsoft.com/office/drawing/2014/main" id="{D7D19421-5314-B4CD-E280-1D76CA737C5C}"/>
              </a:ext>
            </a:extLst>
          </p:cNvPr>
          <p:cNvSpPr>
            <a:spLocks noChangeArrowheads="1"/>
          </p:cNvSpPr>
          <p:nvPr/>
        </p:nvSpPr>
        <p:spPr bwMode="auto">
          <a:xfrm>
            <a:off x="1171701" y="1942877"/>
            <a:ext cx="2882705" cy="645895"/>
          </a:xfrm>
          <a:custGeom>
            <a:avLst/>
            <a:gdLst>
              <a:gd name="T0" fmla="*/ 4086 w 4691"/>
              <a:gd name="T1" fmla="*/ 1208 h 1209"/>
              <a:gd name="T2" fmla="*/ 604 w 4691"/>
              <a:gd name="T3" fmla="*/ 1208 h 1209"/>
              <a:gd name="T4" fmla="*/ 604 w 4691"/>
              <a:gd name="T5" fmla="*/ 1208 h 1209"/>
              <a:gd name="T6" fmla="*/ 0 w 4691"/>
              <a:gd name="T7" fmla="*/ 604 h 1209"/>
              <a:gd name="T8" fmla="*/ 0 w 4691"/>
              <a:gd name="T9" fmla="*/ 604 h 1209"/>
              <a:gd name="T10" fmla="*/ 604 w 4691"/>
              <a:gd name="T11" fmla="*/ 0 h 1209"/>
              <a:gd name="T12" fmla="*/ 4086 w 4691"/>
              <a:gd name="T13" fmla="*/ 0 h 1209"/>
              <a:gd name="T14" fmla="*/ 4086 w 4691"/>
              <a:gd name="T15" fmla="*/ 0 h 1209"/>
              <a:gd name="T16" fmla="*/ 4690 w 4691"/>
              <a:gd name="T17" fmla="*/ 604 h 1209"/>
              <a:gd name="T18" fmla="*/ 4690 w 4691"/>
              <a:gd name="T19" fmla="*/ 604 h 1209"/>
              <a:gd name="T20" fmla="*/ 4086 w 4691"/>
              <a:gd name="T21" fmla="*/ 1208 h 12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691" h="1209">
                <a:moveTo>
                  <a:pt x="4086" y="1208"/>
                </a:moveTo>
                <a:lnTo>
                  <a:pt x="604" y="1208"/>
                </a:lnTo>
                <a:lnTo>
                  <a:pt x="604" y="1208"/>
                </a:lnTo>
                <a:cubicBezTo>
                  <a:pt x="270" y="1208"/>
                  <a:pt x="0" y="938"/>
                  <a:pt x="0" y="604"/>
                </a:cubicBezTo>
                <a:lnTo>
                  <a:pt x="0" y="604"/>
                </a:lnTo>
                <a:cubicBezTo>
                  <a:pt x="0" y="271"/>
                  <a:pt x="270" y="0"/>
                  <a:pt x="604" y="0"/>
                </a:cubicBezTo>
                <a:lnTo>
                  <a:pt x="4086" y="0"/>
                </a:lnTo>
                <a:lnTo>
                  <a:pt x="4086" y="0"/>
                </a:lnTo>
                <a:cubicBezTo>
                  <a:pt x="4419" y="0"/>
                  <a:pt x="4690" y="271"/>
                  <a:pt x="4690" y="604"/>
                </a:cubicBezTo>
                <a:lnTo>
                  <a:pt x="4690" y="604"/>
                </a:lnTo>
                <a:cubicBezTo>
                  <a:pt x="4690" y="938"/>
                  <a:pt x="4419" y="1208"/>
                  <a:pt x="4086" y="1208"/>
                </a:cubicBezTo>
              </a:path>
            </a:pathLst>
          </a:custGeom>
          <a:solidFill>
            <a:srgbClr val="09465E"/>
          </a:solidFill>
          <a:ln>
            <a:noFill/>
          </a:ln>
          <a:effectLst/>
        </p:spPr>
        <p:txBody>
          <a:bodyPr wrap="none" anchor="ctr"/>
          <a:lstStyle/>
          <a:p>
            <a:endParaRPr lang="en-US" sz="900"/>
          </a:p>
        </p:txBody>
      </p:sp>
      <p:sp>
        <p:nvSpPr>
          <p:cNvPr id="22" name="CuadroTexto 600">
            <a:extLst>
              <a:ext uri="{FF2B5EF4-FFF2-40B4-BE49-F238E27FC236}">
                <a16:creationId xmlns:a16="http://schemas.microsoft.com/office/drawing/2014/main" id="{05C69511-58ED-0D9C-9EB9-2BC084223990}"/>
              </a:ext>
            </a:extLst>
          </p:cNvPr>
          <p:cNvSpPr txBox="1"/>
          <p:nvPr/>
        </p:nvSpPr>
        <p:spPr>
          <a:xfrm>
            <a:off x="1447690" y="2019879"/>
            <a:ext cx="2388969" cy="369332"/>
          </a:xfrm>
          <a:prstGeom prst="rect">
            <a:avLst/>
          </a:prstGeom>
          <a:noFill/>
        </p:spPr>
        <p:txBody>
          <a:bodyPr wrap="square" rtlCol="0">
            <a:spAutoFit/>
          </a:bodyPr>
          <a:lstStyle/>
          <a:p>
            <a:r>
              <a:rPr lang="en-US" b="1" dirty="0">
                <a:solidFill>
                  <a:schemeClr val="bg1"/>
                </a:solidFill>
                <a:latin typeface="Calibri" panose="020F0502020204030204" pitchFamily="34" charset="0"/>
                <a:ea typeface="Lato" charset="0"/>
                <a:cs typeface="Calibri" panose="020F0502020204030204" pitchFamily="34" charset="0"/>
                <a:hlinkClick r:id="rId3">
                  <a:extLst>
                    <a:ext uri="{A12FA001-AC4F-418D-AE19-62706E023703}">
                      <ahyp:hlinkClr xmlns:ahyp="http://schemas.microsoft.com/office/drawing/2018/hyperlinkcolor" val="tx"/>
                    </a:ext>
                  </a:extLst>
                </a:hlinkClick>
              </a:rPr>
              <a:t>Social</a:t>
            </a:r>
            <a:r>
              <a:rPr lang="en-US" b="1" dirty="0">
                <a:solidFill>
                  <a:schemeClr val="bg1"/>
                </a:solidFill>
                <a:latin typeface="Calibri" panose="020F0502020204030204" pitchFamily="34" charset="0"/>
                <a:ea typeface="Lato" charset="0"/>
                <a:cs typeface="Calibri" panose="020F0502020204030204" pitchFamily="34" charset="0"/>
                <a:hlinkClick r:id="rId3"/>
              </a:rPr>
              <a:t> </a:t>
            </a:r>
            <a:r>
              <a:rPr lang="en-US" b="1" dirty="0">
                <a:solidFill>
                  <a:schemeClr val="bg1"/>
                </a:solidFill>
                <a:latin typeface="Calibri" panose="020F0502020204030204" pitchFamily="34" charset="0"/>
                <a:ea typeface="Lato" charset="0"/>
                <a:cs typeface="Calibri" panose="020F0502020204030204" pitchFamily="34" charset="0"/>
                <a:hlinkClick r:id="rId3">
                  <a:extLst>
                    <a:ext uri="{A12FA001-AC4F-418D-AE19-62706E023703}">
                      <ahyp:hlinkClr xmlns:ahyp="http://schemas.microsoft.com/office/drawing/2018/hyperlinkcolor" val="tx"/>
                    </a:ext>
                  </a:extLst>
                </a:hlinkClick>
              </a:rPr>
              <a:t>Responsibility</a:t>
            </a:r>
            <a:r>
              <a:rPr lang="en-US" b="1" dirty="0">
                <a:solidFill>
                  <a:schemeClr val="bg1"/>
                </a:solidFill>
                <a:latin typeface="Calibri" panose="020F0502020204030204" pitchFamily="34" charset="0"/>
                <a:ea typeface="Lato" charset="0"/>
                <a:cs typeface="Calibri" panose="020F0502020204030204" pitchFamily="34" charset="0"/>
                <a:hlinkClick r:id="rId3"/>
              </a:rPr>
              <a:t> </a:t>
            </a:r>
            <a:endParaRPr lang="en-US" b="1" dirty="0">
              <a:solidFill>
                <a:schemeClr val="bg1"/>
              </a:solidFill>
              <a:latin typeface="Calibri" panose="020F0502020204030204" pitchFamily="34" charset="0"/>
              <a:ea typeface="Lato" charset="0"/>
              <a:cs typeface="Calibri" panose="020F0502020204030204" pitchFamily="34" charset="0"/>
            </a:endParaRPr>
          </a:p>
        </p:txBody>
      </p:sp>
      <p:sp>
        <p:nvSpPr>
          <p:cNvPr id="23" name="Rectángulo 602">
            <a:extLst>
              <a:ext uri="{FF2B5EF4-FFF2-40B4-BE49-F238E27FC236}">
                <a16:creationId xmlns:a16="http://schemas.microsoft.com/office/drawing/2014/main" id="{8B87646D-852F-A567-B99C-49EB4BFFCD8E}"/>
              </a:ext>
            </a:extLst>
          </p:cNvPr>
          <p:cNvSpPr/>
          <p:nvPr/>
        </p:nvSpPr>
        <p:spPr>
          <a:xfrm>
            <a:off x="1384256" y="3226981"/>
            <a:ext cx="2604960" cy="1938992"/>
          </a:xfrm>
          <a:prstGeom prst="rect">
            <a:avLst/>
          </a:prstGeom>
        </p:spPr>
        <p:txBody>
          <a:bodyPr wrap="square">
            <a:spAutoFit/>
          </a:bodyPr>
          <a:lstStyle/>
          <a:p>
            <a:r>
              <a:rPr lang="en-US" sz="2000" dirty="0">
                <a:solidFill>
                  <a:schemeClr val="bg1"/>
                </a:solidFill>
                <a:latin typeface="Calibri" panose="020F0502020204030204" pitchFamily="34" charset="0"/>
                <a:ea typeface="Lato" charset="0"/>
                <a:cs typeface="Calibri" panose="020F0502020204030204" pitchFamily="34" charset="0"/>
              </a:rPr>
              <a:t>Promoting equity, diversity, inclusion by highlighting global inequalities and the need for sustainable communities.</a:t>
            </a:r>
          </a:p>
        </p:txBody>
      </p:sp>
      <p:sp>
        <p:nvSpPr>
          <p:cNvPr id="24" name="Freeform 176">
            <a:extLst>
              <a:ext uri="{FF2B5EF4-FFF2-40B4-BE49-F238E27FC236}">
                <a16:creationId xmlns:a16="http://schemas.microsoft.com/office/drawing/2014/main" id="{2C75E972-1B27-C010-BE2D-89C0E567FEE4}"/>
              </a:ext>
            </a:extLst>
          </p:cNvPr>
          <p:cNvSpPr>
            <a:spLocks noChangeArrowheads="1"/>
          </p:cNvSpPr>
          <p:nvPr/>
        </p:nvSpPr>
        <p:spPr bwMode="auto">
          <a:xfrm>
            <a:off x="8053045" y="2352625"/>
            <a:ext cx="2985284" cy="3707705"/>
          </a:xfrm>
          <a:custGeom>
            <a:avLst/>
            <a:gdLst>
              <a:gd name="T0" fmla="*/ 5131 w 5929"/>
              <a:gd name="T1" fmla="*/ 2250 h 2251"/>
              <a:gd name="T2" fmla="*/ 796 w 5929"/>
              <a:gd name="T3" fmla="*/ 2250 h 2251"/>
              <a:gd name="T4" fmla="*/ 796 w 5929"/>
              <a:gd name="T5" fmla="*/ 2250 h 2251"/>
              <a:gd name="T6" fmla="*/ 0 w 5929"/>
              <a:gd name="T7" fmla="*/ 1454 h 2251"/>
              <a:gd name="T8" fmla="*/ 0 w 5929"/>
              <a:gd name="T9" fmla="*/ 797 h 2251"/>
              <a:gd name="T10" fmla="*/ 0 w 5929"/>
              <a:gd name="T11" fmla="*/ 797 h 2251"/>
              <a:gd name="T12" fmla="*/ 796 w 5929"/>
              <a:gd name="T13" fmla="*/ 0 h 2251"/>
              <a:gd name="T14" fmla="*/ 5131 w 5929"/>
              <a:gd name="T15" fmla="*/ 0 h 2251"/>
              <a:gd name="T16" fmla="*/ 5131 w 5929"/>
              <a:gd name="T17" fmla="*/ 0 h 2251"/>
              <a:gd name="T18" fmla="*/ 5928 w 5929"/>
              <a:gd name="T19" fmla="*/ 797 h 2251"/>
              <a:gd name="T20" fmla="*/ 5928 w 5929"/>
              <a:gd name="T21" fmla="*/ 1454 h 2251"/>
              <a:gd name="T22" fmla="*/ 5928 w 5929"/>
              <a:gd name="T23" fmla="*/ 1454 h 2251"/>
              <a:gd name="T24" fmla="*/ 5131 w 5929"/>
              <a:gd name="T25" fmla="*/ 2250 h 22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929" h="2251">
                <a:moveTo>
                  <a:pt x="5131" y="2250"/>
                </a:moveTo>
                <a:lnTo>
                  <a:pt x="796" y="2250"/>
                </a:lnTo>
                <a:lnTo>
                  <a:pt x="796" y="2250"/>
                </a:lnTo>
                <a:cubicBezTo>
                  <a:pt x="357" y="2250"/>
                  <a:pt x="0" y="1894"/>
                  <a:pt x="0" y="1454"/>
                </a:cubicBezTo>
                <a:lnTo>
                  <a:pt x="0" y="797"/>
                </a:lnTo>
                <a:lnTo>
                  <a:pt x="0" y="797"/>
                </a:lnTo>
                <a:cubicBezTo>
                  <a:pt x="0" y="356"/>
                  <a:pt x="357" y="0"/>
                  <a:pt x="796" y="0"/>
                </a:cubicBezTo>
                <a:lnTo>
                  <a:pt x="5131" y="0"/>
                </a:lnTo>
                <a:lnTo>
                  <a:pt x="5131" y="0"/>
                </a:lnTo>
                <a:cubicBezTo>
                  <a:pt x="5571" y="0"/>
                  <a:pt x="5928" y="356"/>
                  <a:pt x="5928" y="797"/>
                </a:cubicBezTo>
                <a:lnTo>
                  <a:pt x="5928" y="1454"/>
                </a:lnTo>
                <a:lnTo>
                  <a:pt x="5928" y="1454"/>
                </a:lnTo>
                <a:cubicBezTo>
                  <a:pt x="5928" y="1894"/>
                  <a:pt x="5571" y="2250"/>
                  <a:pt x="5131" y="2250"/>
                </a:cubicBezTo>
              </a:path>
            </a:pathLst>
          </a:custGeom>
          <a:solidFill>
            <a:srgbClr val="F1983D"/>
          </a:solidFill>
          <a:ln>
            <a:noFill/>
          </a:ln>
          <a:effectLst/>
        </p:spPr>
        <p:txBody>
          <a:bodyPr wrap="none" anchor="ctr"/>
          <a:lstStyle/>
          <a:p>
            <a:endParaRPr lang="en-US" sz="900"/>
          </a:p>
        </p:txBody>
      </p:sp>
      <p:sp>
        <p:nvSpPr>
          <p:cNvPr id="25" name="Freeform 177">
            <a:extLst>
              <a:ext uri="{FF2B5EF4-FFF2-40B4-BE49-F238E27FC236}">
                <a16:creationId xmlns:a16="http://schemas.microsoft.com/office/drawing/2014/main" id="{16D4D48C-22D0-EA52-5FB4-2333390C7172}"/>
              </a:ext>
            </a:extLst>
          </p:cNvPr>
          <p:cNvSpPr>
            <a:spLocks noChangeArrowheads="1"/>
          </p:cNvSpPr>
          <p:nvPr/>
        </p:nvSpPr>
        <p:spPr bwMode="auto">
          <a:xfrm>
            <a:off x="8153472" y="1975623"/>
            <a:ext cx="2800591" cy="645895"/>
          </a:xfrm>
          <a:custGeom>
            <a:avLst/>
            <a:gdLst>
              <a:gd name="T0" fmla="*/ 4086 w 4690"/>
              <a:gd name="T1" fmla="*/ 1208 h 1209"/>
              <a:gd name="T2" fmla="*/ 603 w 4690"/>
              <a:gd name="T3" fmla="*/ 1208 h 1209"/>
              <a:gd name="T4" fmla="*/ 603 w 4690"/>
              <a:gd name="T5" fmla="*/ 1208 h 1209"/>
              <a:gd name="T6" fmla="*/ 0 w 4690"/>
              <a:gd name="T7" fmla="*/ 605 h 1209"/>
              <a:gd name="T8" fmla="*/ 0 w 4690"/>
              <a:gd name="T9" fmla="*/ 605 h 1209"/>
              <a:gd name="T10" fmla="*/ 603 w 4690"/>
              <a:gd name="T11" fmla="*/ 0 h 1209"/>
              <a:gd name="T12" fmla="*/ 4086 w 4690"/>
              <a:gd name="T13" fmla="*/ 0 h 1209"/>
              <a:gd name="T14" fmla="*/ 4086 w 4690"/>
              <a:gd name="T15" fmla="*/ 0 h 1209"/>
              <a:gd name="T16" fmla="*/ 4689 w 4690"/>
              <a:gd name="T17" fmla="*/ 605 h 1209"/>
              <a:gd name="T18" fmla="*/ 4689 w 4690"/>
              <a:gd name="T19" fmla="*/ 605 h 1209"/>
              <a:gd name="T20" fmla="*/ 4086 w 4690"/>
              <a:gd name="T21" fmla="*/ 1208 h 12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690" h="1209">
                <a:moveTo>
                  <a:pt x="4086" y="1208"/>
                </a:moveTo>
                <a:lnTo>
                  <a:pt x="603" y="1208"/>
                </a:lnTo>
                <a:lnTo>
                  <a:pt x="603" y="1208"/>
                </a:lnTo>
                <a:cubicBezTo>
                  <a:pt x="270" y="1208"/>
                  <a:pt x="0" y="938"/>
                  <a:pt x="0" y="605"/>
                </a:cubicBezTo>
                <a:lnTo>
                  <a:pt x="0" y="605"/>
                </a:lnTo>
                <a:cubicBezTo>
                  <a:pt x="0" y="271"/>
                  <a:pt x="270" y="0"/>
                  <a:pt x="603" y="0"/>
                </a:cubicBezTo>
                <a:lnTo>
                  <a:pt x="4086" y="0"/>
                </a:lnTo>
                <a:lnTo>
                  <a:pt x="4086" y="0"/>
                </a:lnTo>
                <a:cubicBezTo>
                  <a:pt x="4419" y="0"/>
                  <a:pt x="4689" y="271"/>
                  <a:pt x="4689" y="605"/>
                </a:cubicBezTo>
                <a:lnTo>
                  <a:pt x="4689" y="605"/>
                </a:lnTo>
                <a:cubicBezTo>
                  <a:pt x="4689" y="938"/>
                  <a:pt x="4419" y="1208"/>
                  <a:pt x="4086" y="1208"/>
                </a:cubicBezTo>
              </a:path>
            </a:pathLst>
          </a:custGeom>
          <a:solidFill>
            <a:srgbClr val="09465E"/>
          </a:solidFill>
          <a:ln>
            <a:noFill/>
          </a:ln>
          <a:effectLst/>
        </p:spPr>
        <p:txBody>
          <a:bodyPr wrap="none" anchor="ctr"/>
          <a:lstStyle/>
          <a:p>
            <a:endParaRPr lang="en-US" sz="900"/>
          </a:p>
        </p:txBody>
      </p:sp>
      <p:sp>
        <p:nvSpPr>
          <p:cNvPr id="26" name="CuadroTexto 598">
            <a:extLst>
              <a:ext uri="{FF2B5EF4-FFF2-40B4-BE49-F238E27FC236}">
                <a16:creationId xmlns:a16="http://schemas.microsoft.com/office/drawing/2014/main" id="{BB87F5E5-20E7-DCAD-91A7-A7FE6C76304D}"/>
              </a:ext>
            </a:extLst>
          </p:cNvPr>
          <p:cNvSpPr txBox="1"/>
          <p:nvPr/>
        </p:nvSpPr>
        <p:spPr>
          <a:xfrm>
            <a:off x="8261906" y="2050381"/>
            <a:ext cx="3050559" cy="369332"/>
          </a:xfrm>
          <a:prstGeom prst="rect">
            <a:avLst/>
          </a:prstGeom>
          <a:noFill/>
        </p:spPr>
        <p:txBody>
          <a:bodyPr wrap="square" rtlCol="0">
            <a:spAutoFit/>
          </a:bodyPr>
          <a:lstStyle/>
          <a:p>
            <a:r>
              <a:rPr lang="en-US" b="1" dirty="0">
                <a:solidFill>
                  <a:schemeClr val="bg1"/>
                </a:solidFill>
                <a:latin typeface="Calibri" panose="020F0502020204030204" pitchFamily="34" charset="0"/>
                <a:ea typeface="Lato" charset="0"/>
                <a:cs typeface="Calibri" panose="020F0502020204030204" pitchFamily="34" charset="0"/>
                <a:hlinkClick r:id="rId4">
                  <a:extLst>
                    <a:ext uri="{A12FA001-AC4F-418D-AE19-62706E023703}">
                      <ahyp:hlinkClr xmlns:ahyp="http://schemas.microsoft.com/office/drawing/2018/hyperlinkcolor" val="tx"/>
                    </a:ext>
                  </a:extLst>
                </a:hlinkClick>
              </a:rPr>
              <a:t>Personal  Empowerment</a:t>
            </a:r>
            <a:endParaRPr lang="en-US" b="1" dirty="0">
              <a:solidFill>
                <a:schemeClr val="bg1"/>
              </a:solidFill>
              <a:latin typeface="Calibri" panose="020F0502020204030204" pitchFamily="34" charset="0"/>
              <a:ea typeface="Lato" charset="0"/>
              <a:cs typeface="Calibri" panose="020F0502020204030204" pitchFamily="34" charset="0"/>
            </a:endParaRPr>
          </a:p>
        </p:txBody>
      </p:sp>
      <p:sp>
        <p:nvSpPr>
          <p:cNvPr id="27" name="Rectángulo 602">
            <a:extLst>
              <a:ext uri="{FF2B5EF4-FFF2-40B4-BE49-F238E27FC236}">
                <a16:creationId xmlns:a16="http://schemas.microsoft.com/office/drawing/2014/main" id="{F2718D33-2BDB-385A-B432-9B81A4781EBF}"/>
              </a:ext>
            </a:extLst>
          </p:cNvPr>
          <p:cNvSpPr/>
          <p:nvPr/>
        </p:nvSpPr>
        <p:spPr>
          <a:xfrm>
            <a:off x="8213553" y="3225430"/>
            <a:ext cx="2740510" cy="2246769"/>
          </a:xfrm>
          <a:prstGeom prst="rect">
            <a:avLst/>
          </a:prstGeom>
        </p:spPr>
        <p:txBody>
          <a:bodyPr wrap="square">
            <a:spAutoFit/>
          </a:bodyPr>
          <a:lstStyle/>
          <a:p>
            <a:pPr marL="0" indent="0">
              <a:lnSpc>
                <a:spcPct val="100000"/>
              </a:lnSpc>
            </a:pPr>
            <a:r>
              <a:rPr lang="en-US" sz="2000" dirty="0">
                <a:solidFill>
                  <a:schemeClr val="bg1"/>
                </a:solidFill>
                <a:latin typeface="Calibri" panose="020F0502020204030204" pitchFamily="34" charset="0"/>
                <a:ea typeface="Lato" charset="0"/>
                <a:cs typeface="Calibri" panose="020F0502020204030204" pitchFamily="34" charset="0"/>
              </a:rPr>
              <a:t>Becoming changemakers by adopting greener habits or influencing sustainable policies at work and in their communities.</a:t>
            </a:r>
          </a:p>
        </p:txBody>
      </p:sp>
      <p:grpSp>
        <p:nvGrpSpPr>
          <p:cNvPr id="39" name="Graphic 4">
            <a:extLst>
              <a:ext uri="{FF2B5EF4-FFF2-40B4-BE49-F238E27FC236}">
                <a16:creationId xmlns:a16="http://schemas.microsoft.com/office/drawing/2014/main" id="{14784810-DF35-D5DD-A253-9AF3795ECB0D}"/>
              </a:ext>
            </a:extLst>
          </p:cNvPr>
          <p:cNvGrpSpPr/>
          <p:nvPr/>
        </p:nvGrpSpPr>
        <p:grpSpPr>
          <a:xfrm rot="19582332">
            <a:off x="10213986" y="2630853"/>
            <a:ext cx="388032" cy="596029"/>
            <a:chOff x="9129274" y="2719113"/>
            <a:chExt cx="717139" cy="1386497"/>
          </a:xfrm>
          <a:solidFill>
            <a:srgbClr val="09465E"/>
          </a:solidFill>
        </p:grpSpPr>
        <p:grpSp>
          <p:nvGrpSpPr>
            <p:cNvPr id="40" name="Graphic 4">
              <a:extLst>
                <a:ext uri="{FF2B5EF4-FFF2-40B4-BE49-F238E27FC236}">
                  <a16:creationId xmlns:a16="http://schemas.microsoft.com/office/drawing/2014/main" id="{ABD4F809-234E-7BC0-3FFA-877984B95E63}"/>
                </a:ext>
              </a:extLst>
            </p:cNvPr>
            <p:cNvGrpSpPr/>
            <p:nvPr/>
          </p:nvGrpSpPr>
          <p:grpSpPr>
            <a:xfrm>
              <a:off x="9159507" y="2719113"/>
              <a:ext cx="446280" cy="440141"/>
              <a:chOff x="9159507" y="2719113"/>
              <a:chExt cx="446280" cy="440141"/>
            </a:xfrm>
            <a:grpFill/>
          </p:grpSpPr>
          <p:sp>
            <p:nvSpPr>
              <p:cNvPr id="49" name="Freeform 57">
                <a:extLst>
                  <a:ext uri="{FF2B5EF4-FFF2-40B4-BE49-F238E27FC236}">
                    <a16:creationId xmlns:a16="http://schemas.microsoft.com/office/drawing/2014/main" id="{FEE4F4C0-E10D-B1B5-1C3F-A78342D4F7F4}"/>
                  </a:ext>
                </a:extLst>
              </p:cNvPr>
              <p:cNvSpPr/>
              <p:nvPr/>
            </p:nvSpPr>
            <p:spPr>
              <a:xfrm>
                <a:off x="9159507" y="2719113"/>
                <a:ext cx="446280" cy="440141"/>
              </a:xfrm>
              <a:custGeom>
                <a:avLst/>
                <a:gdLst>
                  <a:gd name="connsiteX0" fmla="*/ 275519 w 446280"/>
                  <a:gd name="connsiteY0" fmla="*/ 440141 h 440141"/>
                  <a:gd name="connsiteX1" fmla="*/ 256120 w 446280"/>
                  <a:gd name="connsiteY1" fmla="*/ 425920 h 440141"/>
                  <a:gd name="connsiteX2" fmla="*/ 270345 w 446280"/>
                  <a:gd name="connsiteY2" fmla="*/ 402649 h 440141"/>
                  <a:gd name="connsiteX3" fmla="*/ 384154 w 446280"/>
                  <a:gd name="connsiteY3" fmla="*/ 316029 h 440141"/>
                  <a:gd name="connsiteX4" fmla="*/ 402261 w 446280"/>
                  <a:gd name="connsiteY4" fmla="*/ 176402 h 440141"/>
                  <a:gd name="connsiteX5" fmla="*/ 316903 w 446280"/>
                  <a:gd name="connsiteY5" fmla="*/ 63925 h 440141"/>
                  <a:gd name="connsiteX6" fmla="*/ 64713 w 446280"/>
                  <a:gd name="connsiteY6" fmla="*/ 131153 h 440141"/>
                  <a:gd name="connsiteX7" fmla="*/ 46607 w 446280"/>
                  <a:gd name="connsiteY7" fmla="*/ 270779 h 440141"/>
                  <a:gd name="connsiteX8" fmla="*/ 131964 w 446280"/>
                  <a:gd name="connsiteY8" fmla="*/ 383256 h 440141"/>
                  <a:gd name="connsiteX9" fmla="*/ 174642 w 446280"/>
                  <a:gd name="connsiteY9" fmla="*/ 401356 h 440141"/>
                  <a:gd name="connsiteX10" fmla="*/ 187575 w 446280"/>
                  <a:gd name="connsiteY10" fmla="*/ 425920 h 440141"/>
                  <a:gd name="connsiteX11" fmla="*/ 163003 w 446280"/>
                  <a:gd name="connsiteY11" fmla="*/ 438848 h 440141"/>
                  <a:gd name="connsiteX12" fmla="*/ 111271 w 446280"/>
                  <a:gd name="connsiteY12" fmla="*/ 416870 h 440141"/>
                  <a:gd name="connsiteX13" fmla="*/ 7808 w 446280"/>
                  <a:gd name="connsiteY13" fmla="*/ 281122 h 440141"/>
                  <a:gd name="connsiteX14" fmla="*/ 29794 w 446280"/>
                  <a:gd name="connsiteY14" fmla="*/ 111760 h 440141"/>
                  <a:gd name="connsiteX15" fmla="*/ 335010 w 446280"/>
                  <a:gd name="connsiteY15" fmla="*/ 30311 h 440141"/>
                  <a:gd name="connsiteX16" fmla="*/ 438473 w 446280"/>
                  <a:gd name="connsiteY16" fmla="*/ 166059 h 440141"/>
                  <a:gd name="connsiteX17" fmla="*/ 416487 w 446280"/>
                  <a:gd name="connsiteY17" fmla="*/ 335421 h 440141"/>
                  <a:gd name="connsiteX18" fmla="*/ 278105 w 446280"/>
                  <a:gd name="connsiteY18" fmla="*/ 440141 h 440141"/>
                  <a:gd name="connsiteX19" fmla="*/ 275519 w 446280"/>
                  <a:gd name="connsiteY19" fmla="*/ 440141 h 4401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46280" h="440141">
                    <a:moveTo>
                      <a:pt x="275519" y="440141"/>
                    </a:moveTo>
                    <a:cubicBezTo>
                      <a:pt x="266466" y="440141"/>
                      <a:pt x="258705" y="433677"/>
                      <a:pt x="256120" y="425920"/>
                    </a:cubicBezTo>
                    <a:cubicBezTo>
                      <a:pt x="253533" y="415577"/>
                      <a:pt x="259999" y="405234"/>
                      <a:pt x="270345" y="402649"/>
                    </a:cubicBezTo>
                    <a:cubicBezTo>
                      <a:pt x="318197" y="389720"/>
                      <a:pt x="359582" y="359985"/>
                      <a:pt x="384154" y="316029"/>
                    </a:cubicBezTo>
                    <a:cubicBezTo>
                      <a:pt x="408727" y="273365"/>
                      <a:pt x="415194" y="222944"/>
                      <a:pt x="402261" y="176402"/>
                    </a:cubicBezTo>
                    <a:cubicBezTo>
                      <a:pt x="389328" y="128567"/>
                      <a:pt x="359582" y="88489"/>
                      <a:pt x="316903" y="63925"/>
                    </a:cubicBezTo>
                    <a:cubicBezTo>
                      <a:pt x="228960" y="12212"/>
                      <a:pt x="115151" y="43240"/>
                      <a:pt x="64713" y="131153"/>
                    </a:cubicBezTo>
                    <a:cubicBezTo>
                      <a:pt x="40141" y="173816"/>
                      <a:pt x="33674" y="224237"/>
                      <a:pt x="46607" y="270779"/>
                    </a:cubicBezTo>
                    <a:cubicBezTo>
                      <a:pt x="59540" y="318614"/>
                      <a:pt x="89285" y="358692"/>
                      <a:pt x="131964" y="383256"/>
                    </a:cubicBezTo>
                    <a:cubicBezTo>
                      <a:pt x="144896" y="391013"/>
                      <a:pt x="159123" y="397477"/>
                      <a:pt x="174642" y="401356"/>
                    </a:cubicBezTo>
                    <a:cubicBezTo>
                      <a:pt x="184989" y="403942"/>
                      <a:pt x="191455" y="415577"/>
                      <a:pt x="187575" y="425920"/>
                    </a:cubicBezTo>
                    <a:cubicBezTo>
                      <a:pt x="184989" y="436262"/>
                      <a:pt x="173349" y="442727"/>
                      <a:pt x="163003" y="438848"/>
                    </a:cubicBezTo>
                    <a:cubicBezTo>
                      <a:pt x="144896" y="433677"/>
                      <a:pt x="128084" y="425920"/>
                      <a:pt x="111271" y="416870"/>
                    </a:cubicBezTo>
                    <a:cubicBezTo>
                      <a:pt x="59540" y="387135"/>
                      <a:pt x="22034" y="338007"/>
                      <a:pt x="7808" y="281122"/>
                    </a:cubicBezTo>
                    <a:cubicBezTo>
                      <a:pt x="-7711" y="222944"/>
                      <a:pt x="48" y="163474"/>
                      <a:pt x="29794" y="111760"/>
                    </a:cubicBezTo>
                    <a:cubicBezTo>
                      <a:pt x="91872" y="4455"/>
                      <a:pt x="228960" y="-31745"/>
                      <a:pt x="335010" y="30311"/>
                    </a:cubicBezTo>
                    <a:cubicBezTo>
                      <a:pt x="386741" y="60047"/>
                      <a:pt x="424247" y="109175"/>
                      <a:pt x="438473" y="166059"/>
                    </a:cubicBezTo>
                    <a:cubicBezTo>
                      <a:pt x="453992" y="224237"/>
                      <a:pt x="446232" y="283708"/>
                      <a:pt x="416487" y="335421"/>
                    </a:cubicBezTo>
                    <a:cubicBezTo>
                      <a:pt x="386741" y="387135"/>
                      <a:pt x="337596" y="424627"/>
                      <a:pt x="278105" y="440141"/>
                    </a:cubicBezTo>
                    <a:cubicBezTo>
                      <a:pt x="278105" y="438848"/>
                      <a:pt x="276812" y="440141"/>
                      <a:pt x="275519" y="440141"/>
                    </a:cubicBezTo>
                    <a:close/>
                  </a:path>
                </a:pathLst>
              </a:custGeom>
              <a:solidFill>
                <a:srgbClr val="F99F27"/>
              </a:solidFill>
              <a:ln w="12931" cap="flat">
                <a:noFill/>
                <a:prstDash val="solid"/>
                <a:miter/>
              </a:ln>
            </p:spPr>
            <p:txBody>
              <a:bodyPr rtlCol="0" anchor="ctr"/>
              <a:lstStyle/>
              <a:p>
                <a:endParaRPr lang="en-US"/>
              </a:p>
            </p:txBody>
          </p:sp>
          <p:sp>
            <p:nvSpPr>
              <p:cNvPr id="50" name="Freeform 58">
                <a:extLst>
                  <a:ext uri="{FF2B5EF4-FFF2-40B4-BE49-F238E27FC236}">
                    <a16:creationId xmlns:a16="http://schemas.microsoft.com/office/drawing/2014/main" id="{20E7055F-2D07-BF3B-35E0-D58F4C072E1D}"/>
                  </a:ext>
                </a:extLst>
              </p:cNvPr>
              <p:cNvSpPr/>
              <p:nvPr/>
            </p:nvSpPr>
            <p:spPr>
              <a:xfrm>
                <a:off x="9245200" y="2800133"/>
                <a:ext cx="280068" cy="273794"/>
              </a:xfrm>
              <a:custGeom>
                <a:avLst/>
                <a:gdLst>
                  <a:gd name="connsiteX0" fmla="*/ 182066 w 280068"/>
                  <a:gd name="connsiteY0" fmla="*/ 273794 h 273794"/>
                  <a:gd name="connsiteX1" fmla="*/ 163960 w 280068"/>
                  <a:gd name="connsiteY1" fmla="*/ 260866 h 273794"/>
                  <a:gd name="connsiteX2" fmla="*/ 175599 w 280068"/>
                  <a:gd name="connsiteY2" fmla="*/ 236302 h 273794"/>
                  <a:gd name="connsiteX3" fmla="*/ 227331 w 280068"/>
                  <a:gd name="connsiteY3" fmla="*/ 192345 h 273794"/>
                  <a:gd name="connsiteX4" fmla="*/ 191119 w 280068"/>
                  <a:gd name="connsiteY4" fmla="*/ 54012 h 273794"/>
                  <a:gd name="connsiteX5" fmla="*/ 52737 w 280068"/>
                  <a:gd name="connsiteY5" fmla="*/ 90211 h 273794"/>
                  <a:gd name="connsiteX6" fmla="*/ 88949 w 280068"/>
                  <a:gd name="connsiteY6" fmla="*/ 228545 h 273794"/>
                  <a:gd name="connsiteX7" fmla="*/ 95415 w 280068"/>
                  <a:gd name="connsiteY7" fmla="*/ 254402 h 273794"/>
                  <a:gd name="connsiteX8" fmla="*/ 69550 w 280068"/>
                  <a:gd name="connsiteY8" fmla="*/ 260866 h 273794"/>
                  <a:gd name="connsiteX9" fmla="*/ 19112 w 280068"/>
                  <a:gd name="connsiteY9" fmla="*/ 69526 h 273794"/>
                  <a:gd name="connsiteX10" fmla="*/ 210518 w 280068"/>
                  <a:gd name="connsiteY10" fmla="*/ 19105 h 273794"/>
                  <a:gd name="connsiteX11" fmla="*/ 260957 w 280068"/>
                  <a:gd name="connsiteY11" fmla="*/ 210445 h 273794"/>
                  <a:gd name="connsiteX12" fmla="*/ 189826 w 280068"/>
                  <a:gd name="connsiteY12" fmla="*/ 271209 h 273794"/>
                  <a:gd name="connsiteX13" fmla="*/ 182066 w 280068"/>
                  <a:gd name="connsiteY13" fmla="*/ 273794 h 2737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80068" h="273794">
                    <a:moveTo>
                      <a:pt x="182066" y="273794"/>
                    </a:moveTo>
                    <a:cubicBezTo>
                      <a:pt x="174306" y="273794"/>
                      <a:pt x="166546" y="268623"/>
                      <a:pt x="163960" y="260866"/>
                    </a:cubicBezTo>
                    <a:cubicBezTo>
                      <a:pt x="160080" y="250523"/>
                      <a:pt x="165253" y="240180"/>
                      <a:pt x="175599" y="236302"/>
                    </a:cubicBezTo>
                    <a:cubicBezTo>
                      <a:pt x="197585" y="228545"/>
                      <a:pt x="215692" y="213031"/>
                      <a:pt x="227331" y="192345"/>
                    </a:cubicBezTo>
                    <a:cubicBezTo>
                      <a:pt x="255783" y="144510"/>
                      <a:pt x="238971" y="82454"/>
                      <a:pt x="191119" y="54012"/>
                    </a:cubicBezTo>
                    <a:cubicBezTo>
                      <a:pt x="143267" y="25569"/>
                      <a:pt x="81189" y="42376"/>
                      <a:pt x="52737" y="90211"/>
                    </a:cubicBezTo>
                    <a:cubicBezTo>
                      <a:pt x="24285" y="138046"/>
                      <a:pt x="41098" y="200103"/>
                      <a:pt x="88949" y="228545"/>
                    </a:cubicBezTo>
                    <a:cubicBezTo>
                      <a:pt x="98002" y="233716"/>
                      <a:pt x="101882" y="245352"/>
                      <a:pt x="95415" y="254402"/>
                    </a:cubicBezTo>
                    <a:cubicBezTo>
                      <a:pt x="90243" y="263452"/>
                      <a:pt x="78603" y="267330"/>
                      <a:pt x="69550" y="260866"/>
                    </a:cubicBezTo>
                    <a:cubicBezTo>
                      <a:pt x="2299" y="222081"/>
                      <a:pt x="-19687" y="136753"/>
                      <a:pt x="19112" y="69526"/>
                    </a:cubicBezTo>
                    <a:cubicBezTo>
                      <a:pt x="57910" y="2298"/>
                      <a:pt x="143267" y="-19680"/>
                      <a:pt x="210518" y="19105"/>
                    </a:cubicBezTo>
                    <a:cubicBezTo>
                      <a:pt x="277769" y="57890"/>
                      <a:pt x="299755" y="143218"/>
                      <a:pt x="260957" y="210445"/>
                    </a:cubicBezTo>
                    <a:cubicBezTo>
                      <a:pt x="245437" y="237595"/>
                      <a:pt x="219571" y="259573"/>
                      <a:pt x="189826" y="271209"/>
                    </a:cubicBezTo>
                    <a:cubicBezTo>
                      <a:pt x="185945" y="272501"/>
                      <a:pt x="183359" y="273794"/>
                      <a:pt x="182066" y="273794"/>
                    </a:cubicBezTo>
                    <a:close/>
                  </a:path>
                </a:pathLst>
              </a:custGeom>
              <a:solidFill>
                <a:srgbClr val="F99F27"/>
              </a:solidFill>
              <a:ln w="12931" cap="flat">
                <a:noFill/>
                <a:prstDash val="solid"/>
                <a:miter/>
              </a:ln>
            </p:spPr>
            <p:txBody>
              <a:bodyPr rtlCol="0" anchor="ctr"/>
              <a:lstStyle/>
              <a:p>
                <a:endParaRPr lang="en-US"/>
              </a:p>
            </p:txBody>
          </p:sp>
        </p:grpSp>
        <p:grpSp>
          <p:nvGrpSpPr>
            <p:cNvPr id="41" name="Graphic 4">
              <a:extLst>
                <a:ext uri="{FF2B5EF4-FFF2-40B4-BE49-F238E27FC236}">
                  <a16:creationId xmlns:a16="http://schemas.microsoft.com/office/drawing/2014/main" id="{FA370E1F-6701-9978-9223-43E788030D49}"/>
                </a:ext>
              </a:extLst>
            </p:cNvPr>
            <p:cNvGrpSpPr/>
            <p:nvPr/>
          </p:nvGrpSpPr>
          <p:grpSpPr>
            <a:xfrm>
              <a:off x="9129274" y="2893887"/>
              <a:ext cx="717139" cy="1211724"/>
              <a:chOff x="9129274" y="2893887"/>
              <a:chExt cx="717139" cy="1211724"/>
            </a:xfrm>
            <a:grpFill/>
          </p:grpSpPr>
          <p:sp>
            <p:nvSpPr>
              <p:cNvPr id="42" name="Freeform 50">
                <a:extLst>
                  <a:ext uri="{FF2B5EF4-FFF2-40B4-BE49-F238E27FC236}">
                    <a16:creationId xmlns:a16="http://schemas.microsoft.com/office/drawing/2014/main" id="{BF06D6CE-7A08-0264-3533-87912C7AC7F1}"/>
                  </a:ext>
                </a:extLst>
              </p:cNvPr>
              <p:cNvSpPr/>
              <p:nvPr/>
            </p:nvSpPr>
            <p:spPr>
              <a:xfrm>
                <a:off x="9129274" y="3281518"/>
                <a:ext cx="222449" cy="606896"/>
              </a:xfrm>
              <a:custGeom>
                <a:avLst/>
                <a:gdLst>
                  <a:gd name="connsiteX0" fmla="*/ 200995 w 222449"/>
                  <a:gd name="connsiteY0" fmla="*/ 606896 h 606896"/>
                  <a:gd name="connsiteX1" fmla="*/ 193235 w 222449"/>
                  <a:gd name="connsiteY1" fmla="*/ 605603 h 606896"/>
                  <a:gd name="connsiteX2" fmla="*/ 173836 w 222449"/>
                  <a:gd name="connsiteY2" fmla="*/ 593968 h 606896"/>
                  <a:gd name="connsiteX3" fmla="*/ 169956 w 222449"/>
                  <a:gd name="connsiteY3" fmla="*/ 591382 h 606896"/>
                  <a:gd name="connsiteX4" fmla="*/ 107878 w 222449"/>
                  <a:gd name="connsiteY4" fmla="*/ 531912 h 606896"/>
                  <a:gd name="connsiteX5" fmla="*/ 62613 w 222449"/>
                  <a:gd name="connsiteY5" fmla="*/ 465977 h 606896"/>
                  <a:gd name="connsiteX6" fmla="*/ 8296 w 222449"/>
                  <a:gd name="connsiteY6" fmla="*/ 326350 h 606896"/>
                  <a:gd name="connsiteX7" fmla="*/ 4415 w 222449"/>
                  <a:gd name="connsiteY7" fmla="*/ 306958 h 606896"/>
                  <a:gd name="connsiteX8" fmla="*/ 3122 w 222449"/>
                  <a:gd name="connsiteY8" fmla="*/ 303079 h 606896"/>
                  <a:gd name="connsiteX9" fmla="*/ 1829 w 222449"/>
                  <a:gd name="connsiteY9" fmla="*/ 295322 h 606896"/>
                  <a:gd name="connsiteX10" fmla="*/ 536 w 222449"/>
                  <a:gd name="connsiteY10" fmla="*/ 279808 h 606896"/>
                  <a:gd name="connsiteX11" fmla="*/ 1829 w 222449"/>
                  <a:gd name="connsiteY11" fmla="*/ 243609 h 606896"/>
                  <a:gd name="connsiteX12" fmla="*/ 1829 w 222449"/>
                  <a:gd name="connsiteY12" fmla="*/ 238437 h 606896"/>
                  <a:gd name="connsiteX13" fmla="*/ 7002 w 222449"/>
                  <a:gd name="connsiteY13" fmla="*/ 197067 h 606896"/>
                  <a:gd name="connsiteX14" fmla="*/ 9589 w 222449"/>
                  <a:gd name="connsiteY14" fmla="*/ 175088 h 606896"/>
                  <a:gd name="connsiteX15" fmla="*/ 13468 w 222449"/>
                  <a:gd name="connsiteY15" fmla="*/ 66490 h 606896"/>
                  <a:gd name="connsiteX16" fmla="*/ 13468 w 222449"/>
                  <a:gd name="connsiteY16" fmla="*/ 65197 h 606896"/>
                  <a:gd name="connsiteX17" fmla="*/ 63907 w 222449"/>
                  <a:gd name="connsiteY17" fmla="*/ 555 h 606896"/>
                  <a:gd name="connsiteX18" fmla="*/ 125984 w 222449"/>
                  <a:gd name="connsiteY18" fmla="*/ 39341 h 606896"/>
                  <a:gd name="connsiteX19" fmla="*/ 153143 w 222449"/>
                  <a:gd name="connsiteY19" fmla="*/ 177674 h 606896"/>
                  <a:gd name="connsiteX20" fmla="*/ 155730 w 222449"/>
                  <a:gd name="connsiteY20" fmla="*/ 200945 h 606896"/>
                  <a:gd name="connsiteX21" fmla="*/ 159610 w 222449"/>
                  <a:gd name="connsiteY21" fmla="*/ 238437 h 606896"/>
                  <a:gd name="connsiteX22" fmla="*/ 191942 w 222449"/>
                  <a:gd name="connsiteY22" fmla="*/ 314715 h 606896"/>
                  <a:gd name="connsiteX23" fmla="*/ 193235 w 222449"/>
                  <a:gd name="connsiteY23" fmla="*/ 341864 h 606896"/>
                  <a:gd name="connsiteX24" fmla="*/ 166076 w 222449"/>
                  <a:gd name="connsiteY24" fmla="*/ 343157 h 606896"/>
                  <a:gd name="connsiteX25" fmla="*/ 120811 w 222449"/>
                  <a:gd name="connsiteY25" fmla="*/ 243609 h 606896"/>
                  <a:gd name="connsiteX26" fmla="*/ 116931 w 222449"/>
                  <a:gd name="connsiteY26" fmla="*/ 204824 h 606896"/>
                  <a:gd name="connsiteX27" fmla="*/ 114345 w 222449"/>
                  <a:gd name="connsiteY27" fmla="*/ 181553 h 606896"/>
                  <a:gd name="connsiteX28" fmla="*/ 89773 w 222449"/>
                  <a:gd name="connsiteY28" fmla="*/ 52269 h 606896"/>
                  <a:gd name="connsiteX29" fmla="*/ 69080 w 222449"/>
                  <a:gd name="connsiteY29" fmla="*/ 39341 h 606896"/>
                  <a:gd name="connsiteX30" fmla="*/ 52267 w 222449"/>
                  <a:gd name="connsiteY30" fmla="*/ 61319 h 606896"/>
                  <a:gd name="connsiteX31" fmla="*/ 52267 w 222449"/>
                  <a:gd name="connsiteY31" fmla="*/ 62611 h 606896"/>
                  <a:gd name="connsiteX32" fmla="*/ 48387 w 222449"/>
                  <a:gd name="connsiteY32" fmla="*/ 180260 h 606896"/>
                  <a:gd name="connsiteX33" fmla="*/ 45801 w 222449"/>
                  <a:gd name="connsiteY33" fmla="*/ 202238 h 606896"/>
                  <a:gd name="connsiteX34" fmla="*/ 40628 w 222449"/>
                  <a:gd name="connsiteY34" fmla="*/ 242316 h 606896"/>
                  <a:gd name="connsiteX35" fmla="*/ 40628 w 222449"/>
                  <a:gd name="connsiteY35" fmla="*/ 246195 h 606896"/>
                  <a:gd name="connsiteX36" fmla="*/ 39334 w 222449"/>
                  <a:gd name="connsiteY36" fmla="*/ 277223 h 606896"/>
                  <a:gd name="connsiteX37" fmla="*/ 40628 w 222449"/>
                  <a:gd name="connsiteY37" fmla="*/ 288858 h 606896"/>
                  <a:gd name="connsiteX38" fmla="*/ 41921 w 222449"/>
                  <a:gd name="connsiteY38" fmla="*/ 296615 h 606896"/>
                  <a:gd name="connsiteX39" fmla="*/ 43214 w 222449"/>
                  <a:gd name="connsiteY39" fmla="*/ 300494 h 606896"/>
                  <a:gd name="connsiteX40" fmla="*/ 47094 w 222449"/>
                  <a:gd name="connsiteY40" fmla="*/ 317301 h 606896"/>
                  <a:gd name="connsiteX41" fmla="*/ 97532 w 222449"/>
                  <a:gd name="connsiteY41" fmla="*/ 446584 h 606896"/>
                  <a:gd name="connsiteX42" fmla="*/ 138917 w 222449"/>
                  <a:gd name="connsiteY42" fmla="*/ 507348 h 606896"/>
                  <a:gd name="connsiteX43" fmla="*/ 194528 w 222449"/>
                  <a:gd name="connsiteY43" fmla="*/ 561647 h 606896"/>
                  <a:gd name="connsiteX44" fmla="*/ 198408 w 222449"/>
                  <a:gd name="connsiteY44" fmla="*/ 564233 h 606896"/>
                  <a:gd name="connsiteX45" fmla="*/ 211341 w 222449"/>
                  <a:gd name="connsiteY45" fmla="*/ 571990 h 606896"/>
                  <a:gd name="connsiteX46" fmla="*/ 220394 w 222449"/>
                  <a:gd name="connsiteY46" fmla="*/ 597846 h 606896"/>
                  <a:gd name="connsiteX47" fmla="*/ 200995 w 222449"/>
                  <a:gd name="connsiteY47" fmla="*/ 606896 h 6068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222449" h="606896">
                    <a:moveTo>
                      <a:pt x="200995" y="606896"/>
                    </a:moveTo>
                    <a:cubicBezTo>
                      <a:pt x="198408" y="606896"/>
                      <a:pt x="195822" y="606896"/>
                      <a:pt x="193235" y="605603"/>
                    </a:cubicBezTo>
                    <a:cubicBezTo>
                      <a:pt x="186769" y="601725"/>
                      <a:pt x="180303" y="597846"/>
                      <a:pt x="173836" y="593968"/>
                    </a:cubicBezTo>
                    <a:lnTo>
                      <a:pt x="169956" y="591382"/>
                    </a:lnTo>
                    <a:cubicBezTo>
                      <a:pt x="147970" y="574575"/>
                      <a:pt x="125984" y="553890"/>
                      <a:pt x="107878" y="531912"/>
                    </a:cubicBezTo>
                    <a:cubicBezTo>
                      <a:pt x="91066" y="511226"/>
                      <a:pt x="75546" y="489248"/>
                      <a:pt x="62613" y="465977"/>
                    </a:cubicBezTo>
                    <a:cubicBezTo>
                      <a:pt x="38041" y="422020"/>
                      <a:pt x="21229" y="376771"/>
                      <a:pt x="8296" y="326350"/>
                    </a:cubicBezTo>
                    <a:cubicBezTo>
                      <a:pt x="7002" y="319886"/>
                      <a:pt x="5709" y="313422"/>
                      <a:pt x="4415" y="306958"/>
                    </a:cubicBezTo>
                    <a:lnTo>
                      <a:pt x="3122" y="303079"/>
                    </a:lnTo>
                    <a:cubicBezTo>
                      <a:pt x="3122" y="300494"/>
                      <a:pt x="1829" y="297908"/>
                      <a:pt x="1829" y="295322"/>
                    </a:cubicBezTo>
                    <a:cubicBezTo>
                      <a:pt x="536" y="288858"/>
                      <a:pt x="536" y="283687"/>
                      <a:pt x="536" y="279808"/>
                    </a:cubicBezTo>
                    <a:cubicBezTo>
                      <a:pt x="-757" y="264294"/>
                      <a:pt x="536" y="253951"/>
                      <a:pt x="1829" y="243609"/>
                    </a:cubicBezTo>
                    <a:lnTo>
                      <a:pt x="1829" y="238437"/>
                    </a:lnTo>
                    <a:cubicBezTo>
                      <a:pt x="3122" y="222923"/>
                      <a:pt x="4415" y="209995"/>
                      <a:pt x="7002" y="197067"/>
                    </a:cubicBezTo>
                    <a:cubicBezTo>
                      <a:pt x="8296" y="189310"/>
                      <a:pt x="8296" y="182845"/>
                      <a:pt x="9589" y="175088"/>
                    </a:cubicBezTo>
                    <a:cubicBezTo>
                      <a:pt x="14762" y="132425"/>
                      <a:pt x="17348" y="97518"/>
                      <a:pt x="13468" y="66490"/>
                    </a:cubicBezTo>
                    <a:lnTo>
                      <a:pt x="13468" y="65197"/>
                    </a:lnTo>
                    <a:cubicBezTo>
                      <a:pt x="9589" y="32876"/>
                      <a:pt x="32868" y="4434"/>
                      <a:pt x="63907" y="555"/>
                    </a:cubicBezTo>
                    <a:cubicBezTo>
                      <a:pt x="91066" y="-3323"/>
                      <a:pt x="116931" y="13484"/>
                      <a:pt x="125984" y="39341"/>
                    </a:cubicBezTo>
                    <a:cubicBezTo>
                      <a:pt x="142797" y="85883"/>
                      <a:pt x="147970" y="131132"/>
                      <a:pt x="153143" y="177674"/>
                    </a:cubicBezTo>
                    <a:cubicBezTo>
                      <a:pt x="154437" y="185431"/>
                      <a:pt x="154437" y="193188"/>
                      <a:pt x="155730" y="200945"/>
                    </a:cubicBezTo>
                    <a:cubicBezTo>
                      <a:pt x="157024" y="213874"/>
                      <a:pt x="158317" y="226802"/>
                      <a:pt x="159610" y="238437"/>
                    </a:cubicBezTo>
                    <a:cubicBezTo>
                      <a:pt x="166076" y="284980"/>
                      <a:pt x="185475" y="306958"/>
                      <a:pt x="191942" y="314715"/>
                    </a:cubicBezTo>
                    <a:cubicBezTo>
                      <a:pt x="199702" y="322472"/>
                      <a:pt x="199702" y="334107"/>
                      <a:pt x="193235" y="341864"/>
                    </a:cubicBezTo>
                    <a:cubicBezTo>
                      <a:pt x="185475" y="349622"/>
                      <a:pt x="173836" y="349622"/>
                      <a:pt x="166076" y="343157"/>
                    </a:cubicBezTo>
                    <a:cubicBezTo>
                      <a:pt x="153143" y="330229"/>
                      <a:pt x="129864" y="301786"/>
                      <a:pt x="120811" y="243609"/>
                    </a:cubicBezTo>
                    <a:cubicBezTo>
                      <a:pt x="119518" y="230680"/>
                      <a:pt x="118225" y="217752"/>
                      <a:pt x="116931" y="204824"/>
                    </a:cubicBezTo>
                    <a:cubicBezTo>
                      <a:pt x="115638" y="197067"/>
                      <a:pt x="115638" y="189310"/>
                      <a:pt x="114345" y="181553"/>
                    </a:cubicBezTo>
                    <a:cubicBezTo>
                      <a:pt x="109172" y="136303"/>
                      <a:pt x="103998" y="94932"/>
                      <a:pt x="89773" y="52269"/>
                    </a:cubicBezTo>
                    <a:cubicBezTo>
                      <a:pt x="87186" y="43219"/>
                      <a:pt x="78133" y="38048"/>
                      <a:pt x="69080" y="39341"/>
                    </a:cubicBezTo>
                    <a:cubicBezTo>
                      <a:pt x="58733" y="40633"/>
                      <a:pt x="50974" y="50976"/>
                      <a:pt x="52267" y="61319"/>
                    </a:cubicBezTo>
                    <a:lnTo>
                      <a:pt x="52267" y="62611"/>
                    </a:lnTo>
                    <a:cubicBezTo>
                      <a:pt x="56147" y="97518"/>
                      <a:pt x="53561" y="135010"/>
                      <a:pt x="48387" y="180260"/>
                    </a:cubicBezTo>
                    <a:cubicBezTo>
                      <a:pt x="47094" y="188017"/>
                      <a:pt x="47094" y="194481"/>
                      <a:pt x="45801" y="202238"/>
                    </a:cubicBezTo>
                    <a:cubicBezTo>
                      <a:pt x="44508" y="215166"/>
                      <a:pt x="41921" y="228095"/>
                      <a:pt x="40628" y="242316"/>
                    </a:cubicBezTo>
                    <a:lnTo>
                      <a:pt x="40628" y="246195"/>
                    </a:lnTo>
                    <a:cubicBezTo>
                      <a:pt x="39334" y="256537"/>
                      <a:pt x="39334" y="265587"/>
                      <a:pt x="39334" y="277223"/>
                    </a:cubicBezTo>
                    <a:cubicBezTo>
                      <a:pt x="39334" y="279808"/>
                      <a:pt x="40628" y="284980"/>
                      <a:pt x="40628" y="288858"/>
                    </a:cubicBezTo>
                    <a:cubicBezTo>
                      <a:pt x="40628" y="292737"/>
                      <a:pt x="41921" y="294030"/>
                      <a:pt x="41921" y="296615"/>
                    </a:cubicBezTo>
                    <a:lnTo>
                      <a:pt x="43214" y="300494"/>
                    </a:lnTo>
                    <a:cubicBezTo>
                      <a:pt x="44508" y="305665"/>
                      <a:pt x="45801" y="312129"/>
                      <a:pt x="47094" y="317301"/>
                    </a:cubicBezTo>
                    <a:cubicBezTo>
                      <a:pt x="58733" y="363843"/>
                      <a:pt x="75546" y="406506"/>
                      <a:pt x="97532" y="446584"/>
                    </a:cubicBezTo>
                    <a:cubicBezTo>
                      <a:pt x="109172" y="468563"/>
                      <a:pt x="123398" y="487955"/>
                      <a:pt x="138917" y="507348"/>
                    </a:cubicBezTo>
                    <a:cubicBezTo>
                      <a:pt x="155730" y="526740"/>
                      <a:pt x="175129" y="544840"/>
                      <a:pt x="194528" y="561647"/>
                    </a:cubicBezTo>
                    <a:lnTo>
                      <a:pt x="198408" y="564233"/>
                    </a:lnTo>
                    <a:cubicBezTo>
                      <a:pt x="202289" y="566818"/>
                      <a:pt x="206168" y="569404"/>
                      <a:pt x="211341" y="571990"/>
                    </a:cubicBezTo>
                    <a:cubicBezTo>
                      <a:pt x="220394" y="577161"/>
                      <a:pt x="225568" y="587504"/>
                      <a:pt x="220394" y="597846"/>
                    </a:cubicBezTo>
                    <a:cubicBezTo>
                      <a:pt x="215222" y="603018"/>
                      <a:pt x="207461" y="606896"/>
                      <a:pt x="200995" y="606896"/>
                    </a:cubicBezTo>
                    <a:close/>
                  </a:path>
                </a:pathLst>
              </a:custGeom>
              <a:grpFill/>
              <a:ln w="12931" cap="flat">
                <a:noFill/>
                <a:prstDash val="solid"/>
                <a:miter/>
              </a:ln>
            </p:spPr>
            <p:txBody>
              <a:bodyPr rtlCol="0" anchor="ctr"/>
              <a:lstStyle/>
              <a:p>
                <a:endParaRPr lang="en-US"/>
              </a:p>
            </p:txBody>
          </p:sp>
          <p:sp>
            <p:nvSpPr>
              <p:cNvPr id="43" name="Freeform 51">
                <a:extLst>
                  <a:ext uri="{FF2B5EF4-FFF2-40B4-BE49-F238E27FC236}">
                    <a16:creationId xmlns:a16="http://schemas.microsoft.com/office/drawing/2014/main" id="{E682E13C-EDD3-C67E-E3E4-9C35C44D6592}"/>
                  </a:ext>
                </a:extLst>
              </p:cNvPr>
              <p:cNvSpPr/>
              <p:nvPr/>
            </p:nvSpPr>
            <p:spPr>
              <a:xfrm>
                <a:off x="9683286" y="3335599"/>
                <a:ext cx="163004" cy="201164"/>
              </a:xfrm>
              <a:custGeom>
                <a:avLst/>
                <a:gdLst>
                  <a:gd name="connsiteX0" fmla="*/ 143605 w 163004"/>
                  <a:gd name="connsiteY0" fmla="*/ 201164 h 201164"/>
                  <a:gd name="connsiteX1" fmla="*/ 124206 w 163004"/>
                  <a:gd name="connsiteY1" fmla="*/ 181772 h 201164"/>
                  <a:gd name="connsiteX2" fmla="*/ 82820 w 163004"/>
                  <a:gd name="connsiteY2" fmla="*/ 57659 h 201164"/>
                  <a:gd name="connsiteX3" fmla="*/ 29796 w 163004"/>
                  <a:gd name="connsiteY3" fmla="*/ 44731 h 201164"/>
                  <a:gd name="connsiteX4" fmla="*/ 2636 w 163004"/>
                  <a:gd name="connsiteY4" fmla="*/ 38266 h 201164"/>
                  <a:gd name="connsiteX5" fmla="*/ 9103 w 163004"/>
                  <a:gd name="connsiteY5" fmla="*/ 11117 h 201164"/>
                  <a:gd name="connsiteX6" fmla="*/ 116445 w 163004"/>
                  <a:gd name="connsiteY6" fmla="*/ 36974 h 201164"/>
                  <a:gd name="connsiteX7" fmla="*/ 163004 w 163004"/>
                  <a:gd name="connsiteY7" fmla="*/ 181772 h 201164"/>
                  <a:gd name="connsiteX8" fmla="*/ 143605 w 163004"/>
                  <a:gd name="connsiteY8" fmla="*/ 201164 h 201164"/>
                  <a:gd name="connsiteX9" fmla="*/ 143605 w 163004"/>
                  <a:gd name="connsiteY9" fmla="*/ 201164 h 2011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3004" h="201164">
                    <a:moveTo>
                      <a:pt x="143605" y="201164"/>
                    </a:moveTo>
                    <a:cubicBezTo>
                      <a:pt x="133259" y="201164"/>
                      <a:pt x="124206" y="192114"/>
                      <a:pt x="124206" y="181772"/>
                    </a:cubicBezTo>
                    <a:cubicBezTo>
                      <a:pt x="124206" y="132644"/>
                      <a:pt x="108686" y="99030"/>
                      <a:pt x="82820" y="57659"/>
                    </a:cubicBezTo>
                    <a:cubicBezTo>
                      <a:pt x="71180" y="39559"/>
                      <a:pt x="47901" y="33095"/>
                      <a:pt x="29796" y="44731"/>
                    </a:cubicBezTo>
                    <a:cubicBezTo>
                      <a:pt x="20743" y="49902"/>
                      <a:pt x="9103" y="47316"/>
                      <a:pt x="2636" y="38266"/>
                    </a:cubicBezTo>
                    <a:cubicBezTo>
                      <a:pt x="-2536" y="29217"/>
                      <a:pt x="50" y="17581"/>
                      <a:pt x="9103" y="11117"/>
                    </a:cubicBezTo>
                    <a:cubicBezTo>
                      <a:pt x="45315" y="-10861"/>
                      <a:pt x="93166" y="774"/>
                      <a:pt x="116445" y="36974"/>
                    </a:cubicBezTo>
                    <a:cubicBezTo>
                      <a:pt x="144898" y="83516"/>
                      <a:pt x="163004" y="123594"/>
                      <a:pt x="163004" y="181772"/>
                    </a:cubicBezTo>
                    <a:cubicBezTo>
                      <a:pt x="163004" y="192114"/>
                      <a:pt x="155244" y="201164"/>
                      <a:pt x="143605" y="201164"/>
                    </a:cubicBezTo>
                    <a:cubicBezTo>
                      <a:pt x="143605" y="201164"/>
                      <a:pt x="143605" y="201164"/>
                      <a:pt x="143605" y="201164"/>
                    </a:cubicBezTo>
                    <a:close/>
                  </a:path>
                </a:pathLst>
              </a:custGeom>
              <a:grpFill/>
              <a:ln w="12931" cap="flat">
                <a:noFill/>
                <a:prstDash val="solid"/>
                <a:miter/>
              </a:ln>
            </p:spPr>
            <p:txBody>
              <a:bodyPr rtlCol="0" anchor="ctr"/>
              <a:lstStyle/>
              <a:p>
                <a:endParaRPr lang="en-US"/>
              </a:p>
            </p:txBody>
          </p:sp>
          <p:sp>
            <p:nvSpPr>
              <p:cNvPr id="44" name="Freeform 52">
                <a:extLst>
                  <a:ext uri="{FF2B5EF4-FFF2-40B4-BE49-F238E27FC236}">
                    <a16:creationId xmlns:a16="http://schemas.microsoft.com/office/drawing/2014/main" id="{C9E4F4E7-4E34-D0A9-EE5C-E51DA7E2C98F}"/>
                  </a:ext>
                </a:extLst>
              </p:cNvPr>
              <p:cNvSpPr/>
              <p:nvPr/>
            </p:nvSpPr>
            <p:spPr>
              <a:xfrm>
                <a:off x="9546086" y="3281250"/>
                <a:ext cx="205957" cy="241291"/>
              </a:xfrm>
              <a:custGeom>
                <a:avLst/>
                <a:gdLst>
                  <a:gd name="connsiteX0" fmla="*/ 187688 w 205957"/>
                  <a:gd name="connsiteY0" fmla="*/ 241292 h 241291"/>
                  <a:gd name="connsiteX1" fmla="*/ 168289 w 205957"/>
                  <a:gd name="connsiteY1" fmla="*/ 224485 h 241291"/>
                  <a:gd name="connsiteX2" fmla="*/ 135957 w 205957"/>
                  <a:gd name="connsiteY2" fmla="*/ 132693 h 241291"/>
                  <a:gd name="connsiteX3" fmla="*/ 108798 w 205957"/>
                  <a:gd name="connsiteY3" fmla="*/ 69344 h 241291"/>
                  <a:gd name="connsiteX4" fmla="*/ 75172 w 205957"/>
                  <a:gd name="connsiteY4" fmla="*/ 39609 h 241291"/>
                  <a:gd name="connsiteX5" fmla="*/ 35081 w 205957"/>
                  <a:gd name="connsiteY5" fmla="*/ 61587 h 241291"/>
                  <a:gd name="connsiteX6" fmla="*/ 7921 w 205957"/>
                  <a:gd name="connsiteY6" fmla="*/ 65466 h 241291"/>
                  <a:gd name="connsiteX7" fmla="*/ 4041 w 205957"/>
                  <a:gd name="connsiteY7" fmla="*/ 38316 h 241291"/>
                  <a:gd name="connsiteX8" fmla="*/ 81639 w 205957"/>
                  <a:gd name="connsiteY8" fmla="*/ 824 h 241291"/>
                  <a:gd name="connsiteX9" fmla="*/ 146303 w 205957"/>
                  <a:gd name="connsiteY9" fmla="*/ 56416 h 241291"/>
                  <a:gd name="connsiteX10" fmla="*/ 170876 w 205957"/>
                  <a:gd name="connsiteY10" fmla="*/ 115887 h 241291"/>
                  <a:gd name="connsiteX11" fmla="*/ 205794 w 205957"/>
                  <a:gd name="connsiteY11" fmla="*/ 218021 h 241291"/>
                  <a:gd name="connsiteX12" fmla="*/ 188981 w 205957"/>
                  <a:gd name="connsiteY12" fmla="*/ 239999 h 241291"/>
                  <a:gd name="connsiteX13" fmla="*/ 187688 w 205957"/>
                  <a:gd name="connsiteY13" fmla="*/ 241292 h 241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05957" h="241291">
                    <a:moveTo>
                      <a:pt x="187688" y="241292"/>
                    </a:moveTo>
                    <a:cubicBezTo>
                      <a:pt x="178635" y="241292"/>
                      <a:pt x="169582" y="234828"/>
                      <a:pt x="168289" y="224485"/>
                    </a:cubicBezTo>
                    <a:cubicBezTo>
                      <a:pt x="163115" y="189578"/>
                      <a:pt x="148890" y="161136"/>
                      <a:pt x="135957" y="132693"/>
                    </a:cubicBezTo>
                    <a:cubicBezTo>
                      <a:pt x="126904" y="113301"/>
                      <a:pt x="116557" y="92615"/>
                      <a:pt x="108798" y="69344"/>
                    </a:cubicBezTo>
                    <a:cubicBezTo>
                      <a:pt x="104918" y="59002"/>
                      <a:pt x="91985" y="42195"/>
                      <a:pt x="75172" y="39609"/>
                    </a:cubicBezTo>
                    <a:cubicBezTo>
                      <a:pt x="62239" y="37023"/>
                      <a:pt x="48013" y="44780"/>
                      <a:pt x="35081" y="61587"/>
                    </a:cubicBezTo>
                    <a:cubicBezTo>
                      <a:pt x="28614" y="70637"/>
                      <a:pt x="16974" y="71930"/>
                      <a:pt x="7921" y="65466"/>
                    </a:cubicBezTo>
                    <a:cubicBezTo>
                      <a:pt x="-1131" y="59002"/>
                      <a:pt x="-2425" y="47366"/>
                      <a:pt x="4041" y="38316"/>
                    </a:cubicBezTo>
                    <a:cubicBezTo>
                      <a:pt x="32494" y="-469"/>
                      <a:pt x="64826" y="-1762"/>
                      <a:pt x="81639" y="824"/>
                    </a:cubicBezTo>
                    <a:cubicBezTo>
                      <a:pt x="113971" y="5995"/>
                      <a:pt x="138543" y="33145"/>
                      <a:pt x="146303" y="56416"/>
                    </a:cubicBezTo>
                    <a:cubicBezTo>
                      <a:pt x="154063" y="78394"/>
                      <a:pt x="163115" y="97787"/>
                      <a:pt x="170876" y="115887"/>
                    </a:cubicBezTo>
                    <a:cubicBezTo>
                      <a:pt x="185101" y="145622"/>
                      <a:pt x="200621" y="177943"/>
                      <a:pt x="205794" y="218021"/>
                    </a:cubicBezTo>
                    <a:cubicBezTo>
                      <a:pt x="207087" y="228363"/>
                      <a:pt x="200621" y="238706"/>
                      <a:pt x="188981" y="239999"/>
                    </a:cubicBezTo>
                    <a:cubicBezTo>
                      <a:pt x="188981" y="241292"/>
                      <a:pt x="188981" y="241292"/>
                      <a:pt x="187688" y="241292"/>
                    </a:cubicBezTo>
                    <a:close/>
                  </a:path>
                </a:pathLst>
              </a:custGeom>
              <a:grpFill/>
              <a:ln w="12931" cap="flat">
                <a:noFill/>
                <a:prstDash val="solid"/>
                <a:miter/>
              </a:ln>
            </p:spPr>
            <p:txBody>
              <a:bodyPr rtlCol="0" anchor="ctr"/>
              <a:lstStyle/>
              <a:p>
                <a:endParaRPr lang="en-US"/>
              </a:p>
            </p:txBody>
          </p:sp>
          <p:sp>
            <p:nvSpPr>
              <p:cNvPr id="45" name="Freeform 53">
                <a:extLst>
                  <a:ext uri="{FF2B5EF4-FFF2-40B4-BE49-F238E27FC236}">
                    <a16:creationId xmlns:a16="http://schemas.microsoft.com/office/drawing/2014/main" id="{5C825EC3-CA8F-32FE-DC0F-28BCC6F7CF81}"/>
                  </a:ext>
                </a:extLst>
              </p:cNvPr>
              <p:cNvSpPr/>
              <p:nvPr/>
            </p:nvSpPr>
            <p:spPr>
              <a:xfrm>
                <a:off x="9432178" y="3236028"/>
                <a:ext cx="185859" cy="216700"/>
              </a:xfrm>
              <a:custGeom>
                <a:avLst/>
                <a:gdLst>
                  <a:gd name="connsiteX0" fmla="*/ 165801 w 185859"/>
                  <a:gd name="connsiteY0" fmla="*/ 216700 h 216700"/>
                  <a:gd name="connsiteX1" fmla="*/ 147695 w 185859"/>
                  <a:gd name="connsiteY1" fmla="*/ 202479 h 216700"/>
                  <a:gd name="connsiteX2" fmla="*/ 141228 w 185859"/>
                  <a:gd name="connsiteY2" fmla="*/ 179208 h 216700"/>
                  <a:gd name="connsiteX3" fmla="*/ 139935 w 185859"/>
                  <a:gd name="connsiteY3" fmla="*/ 176622 h 216700"/>
                  <a:gd name="connsiteX4" fmla="*/ 102430 w 185859"/>
                  <a:gd name="connsiteY4" fmla="*/ 64146 h 216700"/>
                  <a:gd name="connsiteX5" fmla="*/ 68805 w 185859"/>
                  <a:gd name="connsiteY5" fmla="*/ 38289 h 216700"/>
                  <a:gd name="connsiteX6" fmla="*/ 33886 w 185859"/>
                  <a:gd name="connsiteY6" fmla="*/ 55096 h 216700"/>
                  <a:gd name="connsiteX7" fmla="*/ 6727 w 185859"/>
                  <a:gd name="connsiteY7" fmla="*/ 57681 h 216700"/>
                  <a:gd name="connsiteX8" fmla="*/ 4140 w 185859"/>
                  <a:gd name="connsiteY8" fmla="*/ 30532 h 216700"/>
                  <a:gd name="connsiteX9" fmla="*/ 75271 w 185859"/>
                  <a:gd name="connsiteY9" fmla="*/ 797 h 216700"/>
                  <a:gd name="connsiteX10" fmla="*/ 138642 w 185859"/>
                  <a:gd name="connsiteY10" fmla="*/ 49924 h 216700"/>
                  <a:gd name="connsiteX11" fmla="*/ 177441 w 185859"/>
                  <a:gd name="connsiteY11" fmla="*/ 166280 h 216700"/>
                  <a:gd name="connsiteX12" fmla="*/ 178734 w 185859"/>
                  <a:gd name="connsiteY12" fmla="*/ 168866 h 216700"/>
                  <a:gd name="connsiteX13" fmla="*/ 185200 w 185859"/>
                  <a:gd name="connsiteY13" fmla="*/ 192136 h 216700"/>
                  <a:gd name="connsiteX14" fmla="*/ 172268 w 185859"/>
                  <a:gd name="connsiteY14" fmla="*/ 216700 h 216700"/>
                  <a:gd name="connsiteX15" fmla="*/ 165801 w 185859"/>
                  <a:gd name="connsiteY15" fmla="*/ 216700 h 216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85859" h="216700">
                    <a:moveTo>
                      <a:pt x="165801" y="216700"/>
                    </a:moveTo>
                    <a:cubicBezTo>
                      <a:pt x="158042" y="216700"/>
                      <a:pt x="150282" y="211529"/>
                      <a:pt x="147695" y="202479"/>
                    </a:cubicBezTo>
                    <a:cubicBezTo>
                      <a:pt x="145109" y="194722"/>
                      <a:pt x="142522" y="186965"/>
                      <a:pt x="141228" y="179208"/>
                    </a:cubicBezTo>
                    <a:lnTo>
                      <a:pt x="139935" y="176622"/>
                    </a:lnTo>
                    <a:cubicBezTo>
                      <a:pt x="129589" y="141716"/>
                      <a:pt x="123123" y="114566"/>
                      <a:pt x="102430" y="64146"/>
                    </a:cubicBezTo>
                    <a:cubicBezTo>
                      <a:pt x="98550" y="53803"/>
                      <a:pt x="84324" y="40875"/>
                      <a:pt x="68805" y="38289"/>
                    </a:cubicBezTo>
                    <a:cubicBezTo>
                      <a:pt x="55872" y="35703"/>
                      <a:pt x="44232" y="42167"/>
                      <a:pt x="33886" y="55096"/>
                    </a:cubicBezTo>
                    <a:cubicBezTo>
                      <a:pt x="27419" y="62853"/>
                      <a:pt x="14487" y="64146"/>
                      <a:pt x="6727" y="57681"/>
                    </a:cubicBezTo>
                    <a:cubicBezTo>
                      <a:pt x="-1033" y="51217"/>
                      <a:pt x="-2326" y="38289"/>
                      <a:pt x="4140" y="30532"/>
                    </a:cubicBezTo>
                    <a:cubicBezTo>
                      <a:pt x="23540" y="7261"/>
                      <a:pt x="49405" y="-3082"/>
                      <a:pt x="75271" y="797"/>
                    </a:cubicBezTo>
                    <a:cubicBezTo>
                      <a:pt x="102430" y="4675"/>
                      <a:pt x="128296" y="25360"/>
                      <a:pt x="138642" y="49924"/>
                    </a:cubicBezTo>
                    <a:cubicBezTo>
                      <a:pt x="159335" y="102931"/>
                      <a:pt x="167094" y="130080"/>
                      <a:pt x="177441" y="166280"/>
                    </a:cubicBezTo>
                    <a:lnTo>
                      <a:pt x="178734" y="168866"/>
                    </a:lnTo>
                    <a:cubicBezTo>
                      <a:pt x="181321" y="175330"/>
                      <a:pt x="182614" y="183087"/>
                      <a:pt x="185200" y="192136"/>
                    </a:cubicBezTo>
                    <a:cubicBezTo>
                      <a:pt x="187787" y="202479"/>
                      <a:pt x="182614" y="212822"/>
                      <a:pt x="172268" y="216700"/>
                    </a:cubicBezTo>
                    <a:cubicBezTo>
                      <a:pt x="168388" y="215408"/>
                      <a:pt x="167094" y="216700"/>
                      <a:pt x="165801" y="216700"/>
                    </a:cubicBezTo>
                    <a:close/>
                  </a:path>
                </a:pathLst>
              </a:custGeom>
              <a:grpFill/>
              <a:ln w="12931" cap="flat">
                <a:noFill/>
                <a:prstDash val="solid"/>
                <a:miter/>
              </a:ln>
            </p:spPr>
            <p:txBody>
              <a:bodyPr rtlCol="0" anchor="ctr"/>
              <a:lstStyle/>
              <a:p>
                <a:endParaRPr lang="en-US"/>
              </a:p>
            </p:txBody>
          </p:sp>
          <p:sp>
            <p:nvSpPr>
              <p:cNvPr id="46" name="Freeform 54">
                <a:extLst>
                  <a:ext uri="{FF2B5EF4-FFF2-40B4-BE49-F238E27FC236}">
                    <a16:creationId xmlns:a16="http://schemas.microsoft.com/office/drawing/2014/main" id="{7A9919EB-DD1D-C90A-0ABA-29C5AE0618BE}"/>
                  </a:ext>
                </a:extLst>
              </p:cNvPr>
              <p:cNvSpPr/>
              <p:nvPr/>
            </p:nvSpPr>
            <p:spPr>
              <a:xfrm>
                <a:off x="9312890" y="3851649"/>
                <a:ext cx="85195" cy="252669"/>
              </a:xfrm>
              <a:custGeom>
                <a:avLst/>
                <a:gdLst>
                  <a:gd name="connsiteX0" fmla="*/ 65230 w 85195"/>
                  <a:gd name="connsiteY0" fmla="*/ 252669 h 252669"/>
                  <a:gd name="connsiteX1" fmla="*/ 45831 w 85195"/>
                  <a:gd name="connsiteY1" fmla="*/ 237155 h 252669"/>
                  <a:gd name="connsiteX2" fmla="*/ 566 w 85195"/>
                  <a:gd name="connsiteY2" fmla="*/ 23837 h 252669"/>
                  <a:gd name="connsiteX3" fmla="*/ 16086 w 85195"/>
                  <a:gd name="connsiteY3" fmla="*/ 566 h 252669"/>
                  <a:gd name="connsiteX4" fmla="*/ 39365 w 85195"/>
                  <a:gd name="connsiteY4" fmla="*/ 16080 h 252669"/>
                  <a:gd name="connsiteX5" fmla="*/ 84630 w 85195"/>
                  <a:gd name="connsiteY5" fmla="*/ 229398 h 252669"/>
                  <a:gd name="connsiteX6" fmla="*/ 69110 w 85195"/>
                  <a:gd name="connsiteY6" fmla="*/ 252669 h 252669"/>
                  <a:gd name="connsiteX7" fmla="*/ 65230 w 85195"/>
                  <a:gd name="connsiteY7" fmla="*/ 252669 h 2526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5195" h="252669">
                    <a:moveTo>
                      <a:pt x="65230" y="252669"/>
                    </a:moveTo>
                    <a:cubicBezTo>
                      <a:pt x="56177" y="252669"/>
                      <a:pt x="48418" y="246205"/>
                      <a:pt x="45831" y="237155"/>
                    </a:cubicBezTo>
                    <a:lnTo>
                      <a:pt x="566" y="23837"/>
                    </a:lnTo>
                    <a:cubicBezTo>
                      <a:pt x="-2021" y="13494"/>
                      <a:pt x="4446" y="3152"/>
                      <a:pt x="16086" y="566"/>
                    </a:cubicBezTo>
                    <a:cubicBezTo>
                      <a:pt x="26432" y="-2020"/>
                      <a:pt x="36778" y="4444"/>
                      <a:pt x="39365" y="16080"/>
                    </a:cubicBezTo>
                    <a:lnTo>
                      <a:pt x="84630" y="229398"/>
                    </a:lnTo>
                    <a:cubicBezTo>
                      <a:pt x="87217" y="239741"/>
                      <a:pt x="80750" y="250084"/>
                      <a:pt x="69110" y="252669"/>
                    </a:cubicBezTo>
                    <a:cubicBezTo>
                      <a:pt x="67817" y="252669"/>
                      <a:pt x="66523" y="252669"/>
                      <a:pt x="65230" y="252669"/>
                    </a:cubicBezTo>
                    <a:close/>
                  </a:path>
                </a:pathLst>
              </a:custGeom>
              <a:grpFill/>
              <a:ln w="12931" cap="flat">
                <a:noFill/>
                <a:prstDash val="solid"/>
                <a:miter/>
              </a:ln>
            </p:spPr>
            <p:txBody>
              <a:bodyPr rtlCol="0" anchor="ctr"/>
              <a:lstStyle/>
              <a:p>
                <a:endParaRPr lang="en-US"/>
              </a:p>
            </p:txBody>
          </p:sp>
          <p:sp>
            <p:nvSpPr>
              <p:cNvPr id="47" name="Freeform 55">
                <a:extLst>
                  <a:ext uri="{FF2B5EF4-FFF2-40B4-BE49-F238E27FC236}">
                    <a16:creationId xmlns:a16="http://schemas.microsoft.com/office/drawing/2014/main" id="{6ED5AA84-9BEC-9048-E340-ADA69F0C0BF0}"/>
                  </a:ext>
                </a:extLst>
              </p:cNvPr>
              <p:cNvSpPr/>
              <p:nvPr/>
            </p:nvSpPr>
            <p:spPr>
              <a:xfrm>
                <a:off x="9682801" y="3503025"/>
                <a:ext cx="163613" cy="602585"/>
              </a:xfrm>
              <a:custGeom>
                <a:avLst/>
                <a:gdLst>
                  <a:gd name="connsiteX0" fmla="*/ 62614 w 163613"/>
                  <a:gd name="connsiteY0" fmla="*/ 601293 h 602585"/>
                  <a:gd name="connsiteX1" fmla="*/ 43215 w 163613"/>
                  <a:gd name="connsiteY1" fmla="*/ 585779 h 602585"/>
                  <a:gd name="connsiteX2" fmla="*/ 536 w 163613"/>
                  <a:gd name="connsiteY2" fmla="*/ 340140 h 602585"/>
                  <a:gd name="connsiteX3" fmla="*/ 1829 w 163613"/>
                  <a:gd name="connsiteY3" fmla="*/ 328504 h 602585"/>
                  <a:gd name="connsiteX4" fmla="*/ 5709 w 163613"/>
                  <a:gd name="connsiteY4" fmla="*/ 319454 h 602585"/>
                  <a:gd name="connsiteX5" fmla="*/ 124691 w 163613"/>
                  <a:gd name="connsiteY5" fmla="*/ 18223 h 602585"/>
                  <a:gd name="connsiteX6" fmla="*/ 145384 w 163613"/>
                  <a:gd name="connsiteY6" fmla="*/ 123 h 602585"/>
                  <a:gd name="connsiteX7" fmla="*/ 163490 w 163613"/>
                  <a:gd name="connsiteY7" fmla="*/ 20809 h 602585"/>
                  <a:gd name="connsiteX8" fmla="*/ 40628 w 163613"/>
                  <a:gd name="connsiteY8" fmla="*/ 336261 h 602585"/>
                  <a:gd name="connsiteX9" fmla="*/ 39334 w 163613"/>
                  <a:gd name="connsiteY9" fmla="*/ 340140 h 602585"/>
                  <a:gd name="connsiteX10" fmla="*/ 80719 w 163613"/>
                  <a:gd name="connsiteY10" fmla="*/ 580608 h 602585"/>
                  <a:gd name="connsiteX11" fmla="*/ 65200 w 163613"/>
                  <a:gd name="connsiteY11" fmla="*/ 602586 h 602585"/>
                  <a:gd name="connsiteX12" fmla="*/ 62614 w 163613"/>
                  <a:gd name="connsiteY12" fmla="*/ 601293 h 6025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63613" h="602585">
                    <a:moveTo>
                      <a:pt x="62614" y="601293"/>
                    </a:moveTo>
                    <a:cubicBezTo>
                      <a:pt x="53561" y="601293"/>
                      <a:pt x="45801" y="594829"/>
                      <a:pt x="43215" y="585779"/>
                    </a:cubicBezTo>
                    <a:lnTo>
                      <a:pt x="536" y="340140"/>
                    </a:lnTo>
                    <a:cubicBezTo>
                      <a:pt x="-757" y="336261"/>
                      <a:pt x="536" y="332383"/>
                      <a:pt x="1829" y="328504"/>
                    </a:cubicBezTo>
                    <a:lnTo>
                      <a:pt x="5709" y="319454"/>
                    </a:lnTo>
                    <a:cubicBezTo>
                      <a:pt x="57440" y="208270"/>
                      <a:pt x="120812" y="71230"/>
                      <a:pt x="124691" y="18223"/>
                    </a:cubicBezTo>
                    <a:cubicBezTo>
                      <a:pt x="125984" y="7881"/>
                      <a:pt x="135038" y="-1169"/>
                      <a:pt x="145384" y="123"/>
                    </a:cubicBezTo>
                    <a:cubicBezTo>
                      <a:pt x="155730" y="1416"/>
                      <a:pt x="164783" y="10466"/>
                      <a:pt x="163490" y="20809"/>
                    </a:cubicBezTo>
                    <a:cubicBezTo>
                      <a:pt x="159610" y="81572"/>
                      <a:pt x="96239" y="216027"/>
                      <a:pt x="40628" y="336261"/>
                    </a:cubicBezTo>
                    <a:lnTo>
                      <a:pt x="39334" y="340140"/>
                    </a:lnTo>
                    <a:lnTo>
                      <a:pt x="80719" y="580608"/>
                    </a:lnTo>
                    <a:cubicBezTo>
                      <a:pt x="82013" y="590950"/>
                      <a:pt x="75547" y="601293"/>
                      <a:pt x="65200" y="602586"/>
                    </a:cubicBezTo>
                    <a:cubicBezTo>
                      <a:pt x="65200" y="601293"/>
                      <a:pt x="63907" y="601293"/>
                      <a:pt x="62614" y="601293"/>
                    </a:cubicBezTo>
                    <a:close/>
                  </a:path>
                </a:pathLst>
              </a:custGeom>
              <a:grpFill/>
              <a:ln w="12931" cap="flat">
                <a:noFill/>
                <a:prstDash val="solid"/>
                <a:miter/>
              </a:ln>
            </p:spPr>
            <p:txBody>
              <a:bodyPr rtlCol="0" anchor="ctr"/>
              <a:lstStyle/>
              <a:p>
                <a:endParaRPr lang="en-US"/>
              </a:p>
            </p:txBody>
          </p:sp>
          <p:sp>
            <p:nvSpPr>
              <p:cNvPr id="48" name="Freeform 56">
                <a:extLst>
                  <a:ext uri="{FF2B5EF4-FFF2-40B4-BE49-F238E27FC236}">
                    <a16:creationId xmlns:a16="http://schemas.microsoft.com/office/drawing/2014/main" id="{EF8569D3-9B7E-0369-346E-B7C4B5F83966}"/>
                  </a:ext>
                </a:extLst>
              </p:cNvPr>
              <p:cNvSpPr/>
              <p:nvPr/>
            </p:nvSpPr>
            <p:spPr>
              <a:xfrm>
                <a:off x="9285004" y="2893887"/>
                <a:ext cx="193992" cy="790259"/>
              </a:xfrm>
              <a:custGeom>
                <a:avLst/>
                <a:gdLst>
                  <a:gd name="connsiteX0" fmla="*/ 19399 w 193992"/>
                  <a:gd name="connsiteY0" fmla="*/ 790259 h 790259"/>
                  <a:gd name="connsiteX1" fmla="*/ 0 w 193992"/>
                  <a:gd name="connsiteY1" fmla="*/ 770867 h 790259"/>
                  <a:gd name="connsiteX2" fmla="*/ 11640 w 193992"/>
                  <a:gd name="connsiteY2" fmla="*/ 620898 h 790259"/>
                  <a:gd name="connsiteX3" fmla="*/ 20693 w 193992"/>
                  <a:gd name="connsiteY3" fmla="*/ 543327 h 790259"/>
                  <a:gd name="connsiteX4" fmla="*/ 25866 w 193992"/>
                  <a:gd name="connsiteY4" fmla="*/ 306738 h 790259"/>
                  <a:gd name="connsiteX5" fmla="*/ 24573 w 193992"/>
                  <a:gd name="connsiteY5" fmla="*/ 267953 h 790259"/>
                  <a:gd name="connsiteX6" fmla="*/ 23279 w 193992"/>
                  <a:gd name="connsiteY6" fmla="*/ 183919 h 790259"/>
                  <a:gd name="connsiteX7" fmla="*/ 38799 w 193992"/>
                  <a:gd name="connsiteY7" fmla="*/ 48171 h 790259"/>
                  <a:gd name="connsiteX8" fmla="*/ 115103 w 193992"/>
                  <a:gd name="connsiteY8" fmla="*/ 1628 h 790259"/>
                  <a:gd name="connsiteX9" fmla="*/ 162955 w 193992"/>
                  <a:gd name="connsiteY9" fmla="*/ 71442 h 790259"/>
                  <a:gd name="connsiteX10" fmla="*/ 161661 w 193992"/>
                  <a:gd name="connsiteY10" fmla="*/ 177454 h 790259"/>
                  <a:gd name="connsiteX11" fmla="*/ 170714 w 193992"/>
                  <a:gd name="connsiteY11" fmla="*/ 256317 h 790259"/>
                  <a:gd name="connsiteX12" fmla="*/ 175887 w 193992"/>
                  <a:gd name="connsiteY12" fmla="*/ 296395 h 790259"/>
                  <a:gd name="connsiteX13" fmla="*/ 187526 w 193992"/>
                  <a:gd name="connsiteY13" fmla="*/ 419215 h 790259"/>
                  <a:gd name="connsiteX14" fmla="*/ 193993 w 193992"/>
                  <a:gd name="connsiteY14" fmla="*/ 543327 h 790259"/>
                  <a:gd name="connsiteX15" fmla="*/ 175887 w 193992"/>
                  <a:gd name="connsiteY15" fmla="*/ 564013 h 790259"/>
                  <a:gd name="connsiteX16" fmla="*/ 155194 w 193992"/>
                  <a:gd name="connsiteY16" fmla="*/ 545913 h 790259"/>
                  <a:gd name="connsiteX17" fmla="*/ 148728 w 193992"/>
                  <a:gd name="connsiteY17" fmla="*/ 423093 h 790259"/>
                  <a:gd name="connsiteX18" fmla="*/ 137089 w 193992"/>
                  <a:gd name="connsiteY18" fmla="*/ 301567 h 790259"/>
                  <a:gd name="connsiteX19" fmla="*/ 131915 w 193992"/>
                  <a:gd name="connsiteY19" fmla="*/ 261489 h 790259"/>
                  <a:gd name="connsiteX20" fmla="*/ 122862 w 193992"/>
                  <a:gd name="connsiteY20" fmla="*/ 181333 h 790259"/>
                  <a:gd name="connsiteX21" fmla="*/ 124156 w 193992"/>
                  <a:gd name="connsiteY21" fmla="*/ 66270 h 790259"/>
                  <a:gd name="connsiteX22" fmla="*/ 106050 w 193992"/>
                  <a:gd name="connsiteY22" fmla="*/ 37828 h 790259"/>
                  <a:gd name="connsiteX23" fmla="*/ 87943 w 193992"/>
                  <a:gd name="connsiteY23" fmla="*/ 40413 h 790259"/>
                  <a:gd name="connsiteX24" fmla="*/ 76304 w 193992"/>
                  <a:gd name="connsiteY24" fmla="*/ 55927 h 790259"/>
                  <a:gd name="connsiteX25" fmla="*/ 62078 w 193992"/>
                  <a:gd name="connsiteY25" fmla="*/ 182626 h 790259"/>
                  <a:gd name="connsiteX26" fmla="*/ 63371 w 193992"/>
                  <a:gd name="connsiteY26" fmla="*/ 265367 h 790259"/>
                  <a:gd name="connsiteX27" fmla="*/ 64664 w 193992"/>
                  <a:gd name="connsiteY27" fmla="*/ 304152 h 790259"/>
                  <a:gd name="connsiteX28" fmla="*/ 59492 w 193992"/>
                  <a:gd name="connsiteY28" fmla="*/ 543327 h 790259"/>
                  <a:gd name="connsiteX29" fmla="*/ 50438 w 193992"/>
                  <a:gd name="connsiteY29" fmla="*/ 624776 h 790259"/>
                  <a:gd name="connsiteX30" fmla="*/ 38799 w 193992"/>
                  <a:gd name="connsiteY30" fmla="*/ 768281 h 790259"/>
                  <a:gd name="connsiteX31" fmla="*/ 19399 w 193992"/>
                  <a:gd name="connsiteY31" fmla="*/ 790259 h 790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93992" h="790259">
                    <a:moveTo>
                      <a:pt x="19399" y="790259"/>
                    </a:moveTo>
                    <a:cubicBezTo>
                      <a:pt x="9053" y="790259"/>
                      <a:pt x="0" y="781209"/>
                      <a:pt x="0" y="770867"/>
                    </a:cubicBezTo>
                    <a:cubicBezTo>
                      <a:pt x="0" y="697175"/>
                      <a:pt x="6466" y="658390"/>
                      <a:pt x="11640" y="620898"/>
                    </a:cubicBezTo>
                    <a:cubicBezTo>
                      <a:pt x="15520" y="597627"/>
                      <a:pt x="18106" y="574355"/>
                      <a:pt x="20693" y="543327"/>
                    </a:cubicBezTo>
                    <a:cubicBezTo>
                      <a:pt x="25866" y="461879"/>
                      <a:pt x="27159" y="384308"/>
                      <a:pt x="25866" y="306738"/>
                    </a:cubicBezTo>
                    <a:cubicBezTo>
                      <a:pt x="25866" y="293810"/>
                      <a:pt x="25866" y="280881"/>
                      <a:pt x="24573" y="267953"/>
                    </a:cubicBezTo>
                    <a:cubicBezTo>
                      <a:pt x="24573" y="240803"/>
                      <a:pt x="23279" y="212361"/>
                      <a:pt x="23279" y="183919"/>
                    </a:cubicBezTo>
                    <a:cubicBezTo>
                      <a:pt x="23279" y="134791"/>
                      <a:pt x="28452" y="89541"/>
                      <a:pt x="38799" y="48171"/>
                    </a:cubicBezTo>
                    <a:cubicBezTo>
                      <a:pt x="46559" y="14557"/>
                      <a:pt x="81477" y="-6129"/>
                      <a:pt x="115103" y="1628"/>
                    </a:cubicBezTo>
                    <a:cubicBezTo>
                      <a:pt x="146141" y="9385"/>
                      <a:pt x="166834" y="39121"/>
                      <a:pt x="162955" y="71442"/>
                    </a:cubicBezTo>
                    <a:cubicBezTo>
                      <a:pt x="157781" y="105055"/>
                      <a:pt x="157781" y="138669"/>
                      <a:pt x="161661" y="177454"/>
                    </a:cubicBezTo>
                    <a:cubicBezTo>
                      <a:pt x="164247" y="203311"/>
                      <a:pt x="166834" y="229168"/>
                      <a:pt x="170714" y="256317"/>
                    </a:cubicBezTo>
                    <a:cubicBezTo>
                      <a:pt x="172007" y="269246"/>
                      <a:pt x="173301" y="283467"/>
                      <a:pt x="175887" y="296395"/>
                    </a:cubicBezTo>
                    <a:cubicBezTo>
                      <a:pt x="181060" y="337766"/>
                      <a:pt x="184940" y="379137"/>
                      <a:pt x="187526" y="419215"/>
                    </a:cubicBezTo>
                    <a:cubicBezTo>
                      <a:pt x="191406" y="461879"/>
                      <a:pt x="192700" y="505835"/>
                      <a:pt x="193993" y="543327"/>
                    </a:cubicBezTo>
                    <a:cubicBezTo>
                      <a:pt x="193993" y="553670"/>
                      <a:pt x="186234" y="562720"/>
                      <a:pt x="175887" y="564013"/>
                    </a:cubicBezTo>
                    <a:cubicBezTo>
                      <a:pt x="165540" y="564013"/>
                      <a:pt x="156488" y="556256"/>
                      <a:pt x="155194" y="545913"/>
                    </a:cubicBezTo>
                    <a:cubicBezTo>
                      <a:pt x="153901" y="508421"/>
                      <a:pt x="151315" y="465757"/>
                      <a:pt x="148728" y="423093"/>
                    </a:cubicBezTo>
                    <a:cubicBezTo>
                      <a:pt x="146141" y="383015"/>
                      <a:pt x="142261" y="341645"/>
                      <a:pt x="137089" y="301567"/>
                    </a:cubicBezTo>
                    <a:cubicBezTo>
                      <a:pt x="135795" y="288638"/>
                      <a:pt x="134502" y="274417"/>
                      <a:pt x="131915" y="261489"/>
                    </a:cubicBezTo>
                    <a:cubicBezTo>
                      <a:pt x="128036" y="234339"/>
                      <a:pt x="125449" y="207190"/>
                      <a:pt x="122862" y="181333"/>
                    </a:cubicBezTo>
                    <a:cubicBezTo>
                      <a:pt x="118982" y="138669"/>
                      <a:pt x="118982" y="102470"/>
                      <a:pt x="124156" y="66270"/>
                    </a:cubicBezTo>
                    <a:cubicBezTo>
                      <a:pt x="125449" y="53342"/>
                      <a:pt x="117690" y="41706"/>
                      <a:pt x="106050" y="37828"/>
                    </a:cubicBezTo>
                    <a:cubicBezTo>
                      <a:pt x="99583" y="36535"/>
                      <a:pt x="93117" y="37828"/>
                      <a:pt x="87943" y="40413"/>
                    </a:cubicBezTo>
                    <a:cubicBezTo>
                      <a:pt x="82771" y="44292"/>
                      <a:pt x="78891" y="49463"/>
                      <a:pt x="76304" y="55927"/>
                    </a:cubicBezTo>
                    <a:cubicBezTo>
                      <a:pt x="67251" y="93420"/>
                      <a:pt x="62078" y="136084"/>
                      <a:pt x="62078" y="182626"/>
                    </a:cubicBezTo>
                    <a:cubicBezTo>
                      <a:pt x="62078" y="211068"/>
                      <a:pt x="62078" y="238218"/>
                      <a:pt x="63371" y="265367"/>
                    </a:cubicBezTo>
                    <a:cubicBezTo>
                      <a:pt x="63371" y="278296"/>
                      <a:pt x="63371" y="291224"/>
                      <a:pt x="64664" y="304152"/>
                    </a:cubicBezTo>
                    <a:cubicBezTo>
                      <a:pt x="65958" y="383015"/>
                      <a:pt x="64664" y="460586"/>
                      <a:pt x="59492" y="543327"/>
                    </a:cubicBezTo>
                    <a:cubicBezTo>
                      <a:pt x="56905" y="576941"/>
                      <a:pt x="54318" y="601505"/>
                      <a:pt x="50438" y="624776"/>
                    </a:cubicBezTo>
                    <a:cubicBezTo>
                      <a:pt x="45265" y="660976"/>
                      <a:pt x="38799" y="698468"/>
                      <a:pt x="38799" y="768281"/>
                    </a:cubicBezTo>
                    <a:cubicBezTo>
                      <a:pt x="38799" y="782502"/>
                      <a:pt x="29745" y="790259"/>
                      <a:pt x="19399" y="790259"/>
                    </a:cubicBezTo>
                    <a:close/>
                  </a:path>
                </a:pathLst>
              </a:custGeom>
              <a:grpFill/>
              <a:ln w="12931" cap="flat">
                <a:noFill/>
                <a:prstDash val="solid"/>
                <a:miter/>
              </a:ln>
            </p:spPr>
            <p:txBody>
              <a:bodyPr rtlCol="0" anchor="ctr"/>
              <a:lstStyle/>
              <a:p>
                <a:endParaRPr lang="en-US"/>
              </a:p>
            </p:txBody>
          </p:sp>
        </p:grpSp>
      </p:grpSp>
      <p:grpSp>
        <p:nvGrpSpPr>
          <p:cNvPr id="51" name="Graphic 4">
            <a:extLst>
              <a:ext uri="{FF2B5EF4-FFF2-40B4-BE49-F238E27FC236}">
                <a16:creationId xmlns:a16="http://schemas.microsoft.com/office/drawing/2014/main" id="{99968626-5CE0-FBD8-4BDB-682616B6BA2B}"/>
              </a:ext>
            </a:extLst>
          </p:cNvPr>
          <p:cNvGrpSpPr/>
          <p:nvPr/>
        </p:nvGrpSpPr>
        <p:grpSpPr>
          <a:xfrm rot="19582332">
            <a:off x="3451534" y="2629261"/>
            <a:ext cx="388032" cy="596029"/>
            <a:chOff x="9129274" y="2719113"/>
            <a:chExt cx="717139" cy="1386497"/>
          </a:xfrm>
          <a:solidFill>
            <a:srgbClr val="09465E"/>
          </a:solidFill>
        </p:grpSpPr>
        <p:grpSp>
          <p:nvGrpSpPr>
            <p:cNvPr id="52" name="Graphic 4">
              <a:extLst>
                <a:ext uri="{FF2B5EF4-FFF2-40B4-BE49-F238E27FC236}">
                  <a16:creationId xmlns:a16="http://schemas.microsoft.com/office/drawing/2014/main" id="{85E4C0CF-947C-0319-37E0-DD0C56B81EA9}"/>
                </a:ext>
              </a:extLst>
            </p:cNvPr>
            <p:cNvGrpSpPr/>
            <p:nvPr/>
          </p:nvGrpSpPr>
          <p:grpSpPr>
            <a:xfrm>
              <a:off x="9159507" y="2719113"/>
              <a:ext cx="446280" cy="440141"/>
              <a:chOff x="9159507" y="2719113"/>
              <a:chExt cx="446280" cy="440141"/>
            </a:xfrm>
            <a:grpFill/>
          </p:grpSpPr>
          <p:sp>
            <p:nvSpPr>
              <p:cNvPr id="61" name="Freeform 57">
                <a:extLst>
                  <a:ext uri="{FF2B5EF4-FFF2-40B4-BE49-F238E27FC236}">
                    <a16:creationId xmlns:a16="http://schemas.microsoft.com/office/drawing/2014/main" id="{10D81AAC-7907-33FC-2D1F-45FD1C4B1225}"/>
                  </a:ext>
                </a:extLst>
              </p:cNvPr>
              <p:cNvSpPr/>
              <p:nvPr/>
            </p:nvSpPr>
            <p:spPr>
              <a:xfrm>
                <a:off x="9159507" y="2719113"/>
                <a:ext cx="446280" cy="440141"/>
              </a:xfrm>
              <a:custGeom>
                <a:avLst/>
                <a:gdLst>
                  <a:gd name="connsiteX0" fmla="*/ 275519 w 446280"/>
                  <a:gd name="connsiteY0" fmla="*/ 440141 h 440141"/>
                  <a:gd name="connsiteX1" fmla="*/ 256120 w 446280"/>
                  <a:gd name="connsiteY1" fmla="*/ 425920 h 440141"/>
                  <a:gd name="connsiteX2" fmla="*/ 270345 w 446280"/>
                  <a:gd name="connsiteY2" fmla="*/ 402649 h 440141"/>
                  <a:gd name="connsiteX3" fmla="*/ 384154 w 446280"/>
                  <a:gd name="connsiteY3" fmla="*/ 316029 h 440141"/>
                  <a:gd name="connsiteX4" fmla="*/ 402261 w 446280"/>
                  <a:gd name="connsiteY4" fmla="*/ 176402 h 440141"/>
                  <a:gd name="connsiteX5" fmla="*/ 316903 w 446280"/>
                  <a:gd name="connsiteY5" fmla="*/ 63925 h 440141"/>
                  <a:gd name="connsiteX6" fmla="*/ 64713 w 446280"/>
                  <a:gd name="connsiteY6" fmla="*/ 131153 h 440141"/>
                  <a:gd name="connsiteX7" fmla="*/ 46607 w 446280"/>
                  <a:gd name="connsiteY7" fmla="*/ 270779 h 440141"/>
                  <a:gd name="connsiteX8" fmla="*/ 131964 w 446280"/>
                  <a:gd name="connsiteY8" fmla="*/ 383256 h 440141"/>
                  <a:gd name="connsiteX9" fmla="*/ 174642 w 446280"/>
                  <a:gd name="connsiteY9" fmla="*/ 401356 h 440141"/>
                  <a:gd name="connsiteX10" fmla="*/ 187575 w 446280"/>
                  <a:gd name="connsiteY10" fmla="*/ 425920 h 440141"/>
                  <a:gd name="connsiteX11" fmla="*/ 163003 w 446280"/>
                  <a:gd name="connsiteY11" fmla="*/ 438848 h 440141"/>
                  <a:gd name="connsiteX12" fmla="*/ 111271 w 446280"/>
                  <a:gd name="connsiteY12" fmla="*/ 416870 h 440141"/>
                  <a:gd name="connsiteX13" fmla="*/ 7808 w 446280"/>
                  <a:gd name="connsiteY13" fmla="*/ 281122 h 440141"/>
                  <a:gd name="connsiteX14" fmla="*/ 29794 w 446280"/>
                  <a:gd name="connsiteY14" fmla="*/ 111760 h 440141"/>
                  <a:gd name="connsiteX15" fmla="*/ 335010 w 446280"/>
                  <a:gd name="connsiteY15" fmla="*/ 30311 h 440141"/>
                  <a:gd name="connsiteX16" fmla="*/ 438473 w 446280"/>
                  <a:gd name="connsiteY16" fmla="*/ 166059 h 440141"/>
                  <a:gd name="connsiteX17" fmla="*/ 416487 w 446280"/>
                  <a:gd name="connsiteY17" fmla="*/ 335421 h 440141"/>
                  <a:gd name="connsiteX18" fmla="*/ 278105 w 446280"/>
                  <a:gd name="connsiteY18" fmla="*/ 440141 h 440141"/>
                  <a:gd name="connsiteX19" fmla="*/ 275519 w 446280"/>
                  <a:gd name="connsiteY19" fmla="*/ 440141 h 4401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46280" h="440141">
                    <a:moveTo>
                      <a:pt x="275519" y="440141"/>
                    </a:moveTo>
                    <a:cubicBezTo>
                      <a:pt x="266466" y="440141"/>
                      <a:pt x="258705" y="433677"/>
                      <a:pt x="256120" y="425920"/>
                    </a:cubicBezTo>
                    <a:cubicBezTo>
                      <a:pt x="253533" y="415577"/>
                      <a:pt x="259999" y="405234"/>
                      <a:pt x="270345" y="402649"/>
                    </a:cubicBezTo>
                    <a:cubicBezTo>
                      <a:pt x="318197" y="389720"/>
                      <a:pt x="359582" y="359985"/>
                      <a:pt x="384154" y="316029"/>
                    </a:cubicBezTo>
                    <a:cubicBezTo>
                      <a:pt x="408727" y="273365"/>
                      <a:pt x="415194" y="222944"/>
                      <a:pt x="402261" y="176402"/>
                    </a:cubicBezTo>
                    <a:cubicBezTo>
                      <a:pt x="389328" y="128567"/>
                      <a:pt x="359582" y="88489"/>
                      <a:pt x="316903" y="63925"/>
                    </a:cubicBezTo>
                    <a:cubicBezTo>
                      <a:pt x="228960" y="12212"/>
                      <a:pt x="115151" y="43240"/>
                      <a:pt x="64713" y="131153"/>
                    </a:cubicBezTo>
                    <a:cubicBezTo>
                      <a:pt x="40141" y="173816"/>
                      <a:pt x="33674" y="224237"/>
                      <a:pt x="46607" y="270779"/>
                    </a:cubicBezTo>
                    <a:cubicBezTo>
                      <a:pt x="59540" y="318614"/>
                      <a:pt x="89285" y="358692"/>
                      <a:pt x="131964" y="383256"/>
                    </a:cubicBezTo>
                    <a:cubicBezTo>
                      <a:pt x="144896" y="391013"/>
                      <a:pt x="159123" y="397477"/>
                      <a:pt x="174642" y="401356"/>
                    </a:cubicBezTo>
                    <a:cubicBezTo>
                      <a:pt x="184989" y="403942"/>
                      <a:pt x="191455" y="415577"/>
                      <a:pt x="187575" y="425920"/>
                    </a:cubicBezTo>
                    <a:cubicBezTo>
                      <a:pt x="184989" y="436262"/>
                      <a:pt x="173349" y="442727"/>
                      <a:pt x="163003" y="438848"/>
                    </a:cubicBezTo>
                    <a:cubicBezTo>
                      <a:pt x="144896" y="433677"/>
                      <a:pt x="128084" y="425920"/>
                      <a:pt x="111271" y="416870"/>
                    </a:cubicBezTo>
                    <a:cubicBezTo>
                      <a:pt x="59540" y="387135"/>
                      <a:pt x="22034" y="338007"/>
                      <a:pt x="7808" y="281122"/>
                    </a:cubicBezTo>
                    <a:cubicBezTo>
                      <a:pt x="-7711" y="222944"/>
                      <a:pt x="48" y="163474"/>
                      <a:pt x="29794" y="111760"/>
                    </a:cubicBezTo>
                    <a:cubicBezTo>
                      <a:pt x="91872" y="4455"/>
                      <a:pt x="228960" y="-31745"/>
                      <a:pt x="335010" y="30311"/>
                    </a:cubicBezTo>
                    <a:cubicBezTo>
                      <a:pt x="386741" y="60047"/>
                      <a:pt x="424247" y="109175"/>
                      <a:pt x="438473" y="166059"/>
                    </a:cubicBezTo>
                    <a:cubicBezTo>
                      <a:pt x="453992" y="224237"/>
                      <a:pt x="446232" y="283708"/>
                      <a:pt x="416487" y="335421"/>
                    </a:cubicBezTo>
                    <a:cubicBezTo>
                      <a:pt x="386741" y="387135"/>
                      <a:pt x="337596" y="424627"/>
                      <a:pt x="278105" y="440141"/>
                    </a:cubicBezTo>
                    <a:cubicBezTo>
                      <a:pt x="278105" y="438848"/>
                      <a:pt x="276812" y="440141"/>
                      <a:pt x="275519" y="440141"/>
                    </a:cubicBezTo>
                    <a:close/>
                  </a:path>
                </a:pathLst>
              </a:custGeom>
              <a:solidFill>
                <a:srgbClr val="F99F27"/>
              </a:solidFill>
              <a:ln w="12931" cap="flat">
                <a:noFill/>
                <a:prstDash val="solid"/>
                <a:miter/>
              </a:ln>
            </p:spPr>
            <p:txBody>
              <a:bodyPr rtlCol="0" anchor="ctr"/>
              <a:lstStyle/>
              <a:p>
                <a:endParaRPr lang="en-US"/>
              </a:p>
            </p:txBody>
          </p:sp>
          <p:sp>
            <p:nvSpPr>
              <p:cNvPr id="62" name="Freeform 58">
                <a:extLst>
                  <a:ext uri="{FF2B5EF4-FFF2-40B4-BE49-F238E27FC236}">
                    <a16:creationId xmlns:a16="http://schemas.microsoft.com/office/drawing/2014/main" id="{005F9363-9F00-2C4E-57D0-F00D874CF4F5}"/>
                  </a:ext>
                </a:extLst>
              </p:cNvPr>
              <p:cNvSpPr/>
              <p:nvPr/>
            </p:nvSpPr>
            <p:spPr>
              <a:xfrm>
                <a:off x="9245200" y="2800133"/>
                <a:ext cx="280068" cy="273794"/>
              </a:xfrm>
              <a:custGeom>
                <a:avLst/>
                <a:gdLst>
                  <a:gd name="connsiteX0" fmla="*/ 182066 w 280068"/>
                  <a:gd name="connsiteY0" fmla="*/ 273794 h 273794"/>
                  <a:gd name="connsiteX1" fmla="*/ 163960 w 280068"/>
                  <a:gd name="connsiteY1" fmla="*/ 260866 h 273794"/>
                  <a:gd name="connsiteX2" fmla="*/ 175599 w 280068"/>
                  <a:gd name="connsiteY2" fmla="*/ 236302 h 273794"/>
                  <a:gd name="connsiteX3" fmla="*/ 227331 w 280068"/>
                  <a:gd name="connsiteY3" fmla="*/ 192345 h 273794"/>
                  <a:gd name="connsiteX4" fmla="*/ 191119 w 280068"/>
                  <a:gd name="connsiteY4" fmla="*/ 54012 h 273794"/>
                  <a:gd name="connsiteX5" fmla="*/ 52737 w 280068"/>
                  <a:gd name="connsiteY5" fmla="*/ 90211 h 273794"/>
                  <a:gd name="connsiteX6" fmla="*/ 88949 w 280068"/>
                  <a:gd name="connsiteY6" fmla="*/ 228545 h 273794"/>
                  <a:gd name="connsiteX7" fmla="*/ 95415 w 280068"/>
                  <a:gd name="connsiteY7" fmla="*/ 254402 h 273794"/>
                  <a:gd name="connsiteX8" fmla="*/ 69550 w 280068"/>
                  <a:gd name="connsiteY8" fmla="*/ 260866 h 273794"/>
                  <a:gd name="connsiteX9" fmla="*/ 19112 w 280068"/>
                  <a:gd name="connsiteY9" fmla="*/ 69526 h 273794"/>
                  <a:gd name="connsiteX10" fmla="*/ 210518 w 280068"/>
                  <a:gd name="connsiteY10" fmla="*/ 19105 h 273794"/>
                  <a:gd name="connsiteX11" fmla="*/ 260957 w 280068"/>
                  <a:gd name="connsiteY11" fmla="*/ 210445 h 273794"/>
                  <a:gd name="connsiteX12" fmla="*/ 189826 w 280068"/>
                  <a:gd name="connsiteY12" fmla="*/ 271209 h 273794"/>
                  <a:gd name="connsiteX13" fmla="*/ 182066 w 280068"/>
                  <a:gd name="connsiteY13" fmla="*/ 273794 h 2737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80068" h="273794">
                    <a:moveTo>
                      <a:pt x="182066" y="273794"/>
                    </a:moveTo>
                    <a:cubicBezTo>
                      <a:pt x="174306" y="273794"/>
                      <a:pt x="166546" y="268623"/>
                      <a:pt x="163960" y="260866"/>
                    </a:cubicBezTo>
                    <a:cubicBezTo>
                      <a:pt x="160080" y="250523"/>
                      <a:pt x="165253" y="240180"/>
                      <a:pt x="175599" y="236302"/>
                    </a:cubicBezTo>
                    <a:cubicBezTo>
                      <a:pt x="197585" y="228545"/>
                      <a:pt x="215692" y="213031"/>
                      <a:pt x="227331" y="192345"/>
                    </a:cubicBezTo>
                    <a:cubicBezTo>
                      <a:pt x="255783" y="144510"/>
                      <a:pt x="238971" y="82454"/>
                      <a:pt x="191119" y="54012"/>
                    </a:cubicBezTo>
                    <a:cubicBezTo>
                      <a:pt x="143267" y="25569"/>
                      <a:pt x="81189" y="42376"/>
                      <a:pt x="52737" y="90211"/>
                    </a:cubicBezTo>
                    <a:cubicBezTo>
                      <a:pt x="24285" y="138046"/>
                      <a:pt x="41098" y="200103"/>
                      <a:pt x="88949" y="228545"/>
                    </a:cubicBezTo>
                    <a:cubicBezTo>
                      <a:pt x="98002" y="233716"/>
                      <a:pt x="101882" y="245352"/>
                      <a:pt x="95415" y="254402"/>
                    </a:cubicBezTo>
                    <a:cubicBezTo>
                      <a:pt x="90243" y="263452"/>
                      <a:pt x="78603" y="267330"/>
                      <a:pt x="69550" y="260866"/>
                    </a:cubicBezTo>
                    <a:cubicBezTo>
                      <a:pt x="2299" y="222081"/>
                      <a:pt x="-19687" y="136753"/>
                      <a:pt x="19112" y="69526"/>
                    </a:cubicBezTo>
                    <a:cubicBezTo>
                      <a:pt x="57910" y="2298"/>
                      <a:pt x="143267" y="-19680"/>
                      <a:pt x="210518" y="19105"/>
                    </a:cubicBezTo>
                    <a:cubicBezTo>
                      <a:pt x="277769" y="57890"/>
                      <a:pt x="299755" y="143218"/>
                      <a:pt x="260957" y="210445"/>
                    </a:cubicBezTo>
                    <a:cubicBezTo>
                      <a:pt x="245437" y="237595"/>
                      <a:pt x="219571" y="259573"/>
                      <a:pt x="189826" y="271209"/>
                    </a:cubicBezTo>
                    <a:cubicBezTo>
                      <a:pt x="185945" y="272501"/>
                      <a:pt x="183359" y="273794"/>
                      <a:pt x="182066" y="273794"/>
                    </a:cubicBezTo>
                    <a:close/>
                  </a:path>
                </a:pathLst>
              </a:custGeom>
              <a:solidFill>
                <a:srgbClr val="F99F27"/>
              </a:solidFill>
              <a:ln w="12931" cap="flat">
                <a:noFill/>
                <a:prstDash val="solid"/>
                <a:miter/>
              </a:ln>
            </p:spPr>
            <p:txBody>
              <a:bodyPr rtlCol="0" anchor="ctr"/>
              <a:lstStyle/>
              <a:p>
                <a:endParaRPr lang="en-US"/>
              </a:p>
            </p:txBody>
          </p:sp>
        </p:grpSp>
        <p:grpSp>
          <p:nvGrpSpPr>
            <p:cNvPr id="53" name="Graphic 4">
              <a:extLst>
                <a:ext uri="{FF2B5EF4-FFF2-40B4-BE49-F238E27FC236}">
                  <a16:creationId xmlns:a16="http://schemas.microsoft.com/office/drawing/2014/main" id="{E4280158-CBC4-61C1-755E-59347234C257}"/>
                </a:ext>
              </a:extLst>
            </p:cNvPr>
            <p:cNvGrpSpPr/>
            <p:nvPr/>
          </p:nvGrpSpPr>
          <p:grpSpPr>
            <a:xfrm>
              <a:off x="9129274" y="2893887"/>
              <a:ext cx="717139" cy="1211724"/>
              <a:chOff x="9129274" y="2893887"/>
              <a:chExt cx="717139" cy="1211724"/>
            </a:xfrm>
            <a:grpFill/>
          </p:grpSpPr>
          <p:sp>
            <p:nvSpPr>
              <p:cNvPr id="54" name="Freeform 50">
                <a:extLst>
                  <a:ext uri="{FF2B5EF4-FFF2-40B4-BE49-F238E27FC236}">
                    <a16:creationId xmlns:a16="http://schemas.microsoft.com/office/drawing/2014/main" id="{20709D1A-4C5D-A76D-5FD3-892B691764E5}"/>
                  </a:ext>
                </a:extLst>
              </p:cNvPr>
              <p:cNvSpPr/>
              <p:nvPr/>
            </p:nvSpPr>
            <p:spPr>
              <a:xfrm>
                <a:off x="9129274" y="3281518"/>
                <a:ext cx="222449" cy="606896"/>
              </a:xfrm>
              <a:custGeom>
                <a:avLst/>
                <a:gdLst>
                  <a:gd name="connsiteX0" fmla="*/ 200995 w 222449"/>
                  <a:gd name="connsiteY0" fmla="*/ 606896 h 606896"/>
                  <a:gd name="connsiteX1" fmla="*/ 193235 w 222449"/>
                  <a:gd name="connsiteY1" fmla="*/ 605603 h 606896"/>
                  <a:gd name="connsiteX2" fmla="*/ 173836 w 222449"/>
                  <a:gd name="connsiteY2" fmla="*/ 593968 h 606896"/>
                  <a:gd name="connsiteX3" fmla="*/ 169956 w 222449"/>
                  <a:gd name="connsiteY3" fmla="*/ 591382 h 606896"/>
                  <a:gd name="connsiteX4" fmla="*/ 107878 w 222449"/>
                  <a:gd name="connsiteY4" fmla="*/ 531912 h 606896"/>
                  <a:gd name="connsiteX5" fmla="*/ 62613 w 222449"/>
                  <a:gd name="connsiteY5" fmla="*/ 465977 h 606896"/>
                  <a:gd name="connsiteX6" fmla="*/ 8296 w 222449"/>
                  <a:gd name="connsiteY6" fmla="*/ 326350 h 606896"/>
                  <a:gd name="connsiteX7" fmla="*/ 4415 w 222449"/>
                  <a:gd name="connsiteY7" fmla="*/ 306958 h 606896"/>
                  <a:gd name="connsiteX8" fmla="*/ 3122 w 222449"/>
                  <a:gd name="connsiteY8" fmla="*/ 303079 h 606896"/>
                  <a:gd name="connsiteX9" fmla="*/ 1829 w 222449"/>
                  <a:gd name="connsiteY9" fmla="*/ 295322 h 606896"/>
                  <a:gd name="connsiteX10" fmla="*/ 536 w 222449"/>
                  <a:gd name="connsiteY10" fmla="*/ 279808 h 606896"/>
                  <a:gd name="connsiteX11" fmla="*/ 1829 w 222449"/>
                  <a:gd name="connsiteY11" fmla="*/ 243609 h 606896"/>
                  <a:gd name="connsiteX12" fmla="*/ 1829 w 222449"/>
                  <a:gd name="connsiteY12" fmla="*/ 238437 h 606896"/>
                  <a:gd name="connsiteX13" fmla="*/ 7002 w 222449"/>
                  <a:gd name="connsiteY13" fmla="*/ 197067 h 606896"/>
                  <a:gd name="connsiteX14" fmla="*/ 9589 w 222449"/>
                  <a:gd name="connsiteY14" fmla="*/ 175088 h 606896"/>
                  <a:gd name="connsiteX15" fmla="*/ 13468 w 222449"/>
                  <a:gd name="connsiteY15" fmla="*/ 66490 h 606896"/>
                  <a:gd name="connsiteX16" fmla="*/ 13468 w 222449"/>
                  <a:gd name="connsiteY16" fmla="*/ 65197 h 606896"/>
                  <a:gd name="connsiteX17" fmla="*/ 63907 w 222449"/>
                  <a:gd name="connsiteY17" fmla="*/ 555 h 606896"/>
                  <a:gd name="connsiteX18" fmla="*/ 125984 w 222449"/>
                  <a:gd name="connsiteY18" fmla="*/ 39341 h 606896"/>
                  <a:gd name="connsiteX19" fmla="*/ 153143 w 222449"/>
                  <a:gd name="connsiteY19" fmla="*/ 177674 h 606896"/>
                  <a:gd name="connsiteX20" fmla="*/ 155730 w 222449"/>
                  <a:gd name="connsiteY20" fmla="*/ 200945 h 606896"/>
                  <a:gd name="connsiteX21" fmla="*/ 159610 w 222449"/>
                  <a:gd name="connsiteY21" fmla="*/ 238437 h 606896"/>
                  <a:gd name="connsiteX22" fmla="*/ 191942 w 222449"/>
                  <a:gd name="connsiteY22" fmla="*/ 314715 h 606896"/>
                  <a:gd name="connsiteX23" fmla="*/ 193235 w 222449"/>
                  <a:gd name="connsiteY23" fmla="*/ 341864 h 606896"/>
                  <a:gd name="connsiteX24" fmla="*/ 166076 w 222449"/>
                  <a:gd name="connsiteY24" fmla="*/ 343157 h 606896"/>
                  <a:gd name="connsiteX25" fmla="*/ 120811 w 222449"/>
                  <a:gd name="connsiteY25" fmla="*/ 243609 h 606896"/>
                  <a:gd name="connsiteX26" fmla="*/ 116931 w 222449"/>
                  <a:gd name="connsiteY26" fmla="*/ 204824 h 606896"/>
                  <a:gd name="connsiteX27" fmla="*/ 114345 w 222449"/>
                  <a:gd name="connsiteY27" fmla="*/ 181553 h 606896"/>
                  <a:gd name="connsiteX28" fmla="*/ 89773 w 222449"/>
                  <a:gd name="connsiteY28" fmla="*/ 52269 h 606896"/>
                  <a:gd name="connsiteX29" fmla="*/ 69080 w 222449"/>
                  <a:gd name="connsiteY29" fmla="*/ 39341 h 606896"/>
                  <a:gd name="connsiteX30" fmla="*/ 52267 w 222449"/>
                  <a:gd name="connsiteY30" fmla="*/ 61319 h 606896"/>
                  <a:gd name="connsiteX31" fmla="*/ 52267 w 222449"/>
                  <a:gd name="connsiteY31" fmla="*/ 62611 h 606896"/>
                  <a:gd name="connsiteX32" fmla="*/ 48387 w 222449"/>
                  <a:gd name="connsiteY32" fmla="*/ 180260 h 606896"/>
                  <a:gd name="connsiteX33" fmla="*/ 45801 w 222449"/>
                  <a:gd name="connsiteY33" fmla="*/ 202238 h 606896"/>
                  <a:gd name="connsiteX34" fmla="*/ 40628 w 222449"/>
                  <a:gd name="connsiteY34" fmla="*/ 242316 h 606896"/>
                  <a:gd name="connsiteX35" fmla="*/ 40628 w 222449"/>
                  <a:gd name="connsiteY35" fmla="*/ 246195 h 606896"/>
                  <a:gd name="connsiteX36" fmla="*/ 39334 w 222449"/>
                  <a:gd name="connsiteY36" fmla="*/ 277223 h 606896"/>
                  <a:gd name="connsiteX37" fmla="*/ 40628 w 222449"/>
                  <a:gd name="connsiteY37" fmla="*/ 288858 h 606896"/>
                  <a:gd name="connsiteX38" fmla="*/ 41921 w 222449"/>
                  <a:gd name="connsiteY38" fmla="*/ 296615 h 606896"/>
                  <a:gd name="connsiteX39" fmla="*/ 43214 w 222449"/>
                  <a:gd name="connsiteY39" fmla="*/ 300494 h 606896"/>
                  <a:gd name="connsiteX40" fmla="*/ 47094 w 222449"/>
                  <a:gd name="connsiteY40" fmla="*/ 317301 h 606896"/>
                  <a:gd name="connsiteX41" fmla="*/ 97532 w 222449"/>
                  <a:gd name="connsiteY41" fmla="*/ 446584 h 606896"/>
                  <a:gd name="connsiteX42" fmla="*/ 138917 w 222449"/>
                  <a:gd name="connsiteY42" fmla="*/ 507348 h 606896"/>
                  <a:gd name="connsiteX43" fmla="*/ 194528 w 222449"/>
                  <a:gd name="connsiteY43" fmla="*/ 561647 h 606896"/>
                  <a:gd name="connsiteX44" fmla="*/ 198408 w 222449"/>
                  <a:gd name="connsiteY44" fmla="*/ 564233 h 606896"/>
                  <a:gd name="connsiteX45" fmla="*/ 211341 w 222449"/>
                  <a:gd name="connsiteY45" fmla="*/ 571990 h 606896"/>
                  <a:gd name="connsiteX46" fmla="*/ 220394 w 222449"/>
                  <a:gd name="connsiteY46" fmla="*/ 597846 h 606896"/>
                  <a:gd name="connsiteX47" fmla="*/ 200995 w 222449"/>
                  <a:gd name="connsiteY47" fmla="*/ 606896 h 6068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222449" h="606896">
                    <a:moveTo>
                      <a:pt x="200995" y="606896"/>
                    </a:moveTo>
                    <a:cubicBezTo>
                      <a:pt x="198408" y="606896"/>
                      <a:pt x="195822" y="606896"/>
                      <a:pt x="193235" y="605603"/>
                    </a:cubicBezTo>
                    <a:cubicBezTo>
                      <a:pt x="186769" y="601725"/>
                      <a:pt x="180303" y="597846"/>
                      <a:pt x="173836" y="593968"/>
                    </a:cubicBezTo>
                    <a:lnTo>
                      <a:pt x="169956" y="591382"/>
                    </a:lnTo>
                    <a:cubicBezTo>
                      <a:pt x="147970" y="574575"/>
                      <a:pt x="125984" y="553890"/>
                      <a:pt x="107878" y="531912"/>
                    </a:cubicBezTo>
                    <a:cubicBezTo>
                      <a:pt x="91066" y="511226"/>
                      <a:pt x="75546" y="489248"/>
                      <a:pt x="62613" y="465977"/>
                    </a:cubicBezTo>
                    <a:cubicBezTo>
                      <a:pt x="38041" y="422020"/>
                      <a:pt x="21229" y="376771"/>
                      <a:pt x="8296" y="326350"/>
                    </a:cubicBezTo>
                    <a:cubicBezTo>
                      <a:pt x="7002" y="319886"/>
                      <a:pt x="5709" y="313422"/>
                      <a:pt x="4415" y="306958"/>
                    </a:cubicBezTo>
                    <a:lnTo>
                      <a:pt x="3122" y="303079"/>
                    </a:lnTo>
                    <a:cubicBezTo>
                      <a:pt x="3122" y="300494"/>
                      <a:pt x="1829" y="297908"/>
                      <a:pt x="1829" y="295322"/>
                    </a:cubicBezTo>
                    <a:cubicBezTo>
                      <a:pt x="536" y="288858"/>
                      <a:pt x="536" y="283687"/>
                      <a:pt x="536" y="279808"/>
                    </a:cubicBezTo>
                    <a:cubicBezTo>
                      <a:pt x="-757" y="264294"/>
                      <a:pt x="536" y="253951"/>
                      <a:pt x="1829" y="243609"/>
                    </a:cubicBezTo>
                    <a:lnTo>
                      <a:pt x="1829" y="238437"/>
                    </a:lnTo>
                    <a:cubicBezTo>
                      <a:pt x="3122" y="222923"/>
                      <a:pt x="4415" y="209995"/>
                      <a:pt x="7002" y="197067"/>
                    </a:cubicBezTo>
                    <a:cubicBezTo>
                      <a:pt x="8296" y="189310"/>
                      <a:pt x="8296" y="182845"/>
                      <a:pt x="9589" y="175088"/>
                    </a:cubicBezTo>
                    <a:cubicBezTo>
                      <a:pt x="14762" y="132425"/>
                      <a:pt x="17348" y="97518"/>
                      <a:pt x="13468" y="66490"/>
                    </a:cubicBezTo>
                    <a:lnTo>
                      <a:pt x="13468" y="65197"/>
                    </a:lnTo>
                    <a:cubicBezTo>
                      <a:pt x="9589" y="32876"/>
                      <a:pt x="32868" y="4434"/>
                      <a:pt x="63907" y="555"/>
                    </a:cubicBezTo>
                    <a:cubicBezTo>
                      <a:pt x="91066" y="-3323"/>
                      <a:pt x="116931" y="13484"/>
                      <a:pt x="125984" y="39341"/>
                    </a:cubicBezTo>
                    <a:cubicBezTo>
                      <a:pt x="142797" y="85883"/>
                      <a:pt x="147970" y="131132"/>
                      <a:pt x="153143" y="177674"/>
                    </a:cubicBezTo>
                    <a:cubicBezTo>
                      <a:pt x="154437" y="185431"/>
                      <a:pt x="154437" y="193188"/>
                      <a:pt x="155730" y="200945"/>
                    </a:cubicBezTo>
                    <a:cubicBezTo>
                      <a:pt x="157024" y="213874"/>
                      <a:pt x="158317" y="226802"/>
                      <a:pt x="159610" y="238437"/>
                    </a:cubicBezTo>
                    <a:cubicBezTo>
                      <a:pt x="166076" y="284980"/>
                      <a:pt x="185475" y="306958"/>
                      <a:pt x="191942" y="314715"/>
                    </a:cubicBezTo>
                    <a:cubicBezTo>
                      <a:pt x="199702" y="322472"/>
                      <a:pt x="199702" y="334107"/>
                      <a:pt x="193235" y="341864"/>
                    </a:cubicBezTo>
                    <a:cubicBezTo>
                      <a:pt x="185475" y="349622"/>
                      <a:pt x="173836" y="349622"/>
                      <a:pt x="166076" y="343157"/>
                    </a:cubicBezTo>
                    <a:cubicBezTo>
                      <a:pt x="153143" y="330229"/>
                      <a:pt x="129864" y="301786"/>
                      <a:pt x="120811" y="243609"/>
                    </a:cubicBezTo>
                    <a:cubicBezTo>
                      <a:pt x="119518" y="230680"/>
                      <a:pt x="118225" y="217752"/>
                      <a:pt x="116931" y="204824"/>
                    </a:cubicBezTo>
                    <a:cubicBezTo>
                      <a:pt x="115638" y="197067"/>
                      <a:pt x="115638" y="189310"/>
                      <a:pt x="114345" y="181553"/>
                    </a:cubicBezTo>
                    <a:cubicBezTo>
                      <a:pt x="109172" y="136303"/>
                      <a:pt x="103998" y="94932"/>
                      <a:pt x="89773" y="52269"/>
                    </a:cubicBezTo>
                    <a:cubicBezTo>
                      <a:pt x="87186" y="43219"/>
                      <a:pt x="78133" y="38048"/>
                      <a:pt x="69080" y="39341"/>
                    </a:cubicBezTo>
                    <a:cubicBezTo>
                      <a:pt x="58733" y="40633"/>
                      <a:pt x="50974" y="50976"/>
                      <a:pt x="52267" y="61319"/>
                    </a:cubicBezTo>
                    <a:lnTo>
                      <a:pt x="52267" y="62611"/>
                    </a:lnTo>
                    <a:cubicBezTo>
                      <a:pt x="56147" y="97518"/>
                      <a:pt x="53561" y="135010"/>
                      <a:pt x="48387" y="180260"/>
                    </a:cubicBezTo>
                    <a:cubicBezTo>
                      <a:pt x="47094" y="188017"/>
                      <a:pt x="47094" y="194481"/>
                      <a:pt x="45801" y="202238"/>
                    </a:cubicBezTo>
                    <a:cubicBezTo>
                      <a:pt x="44508" y="215166"/>
                      <a:pt x="41921" y="228095"/>
                      <a:pt x="40628" y="242316"/>
                    </a:cubicBezTo>
                    <a:lnTo>
                      <a:pt x="40628" y="246195"/>
                    </a:lnTo>
                    <a:cubicBezTo>
                      <a:pt x="39334" y="256537"/>
                      <a:pt x="39334" y="265587"/>
                      <a:pt x="39334" y="277223"/>
                    </a:cubicBezTo>
                    <a:cubicBezTo>
                      <a:pt x="39334" y="279808"/>
                      <a:pt x="40628" y="284980"/>
                      <a:pt x="40628" y="288858"/>
                    </a:cubicBezTo>
                    <a:cubicBezTo>
                      <a:pt x="40628" y="292737"/>
                      <a:pt x="41921" y="294030"/>
                      <a:pt x="41921" y="296615"/>
                    </a:cubicBezTo>
                    <a:lnTo>
                      <a:pt x="43214" y="300494"/>
                    </a:lnTo>
                    <a:cubicBezTo>
                      <a:pt x="44508" y="305665"/>
                      <a:pt x="45801" y="312129"/>
                      <a:pt x="47094" y="317301"/>
                    </a:cubicBezTo>
                    <a:cubicBezTo>
                      <a:pt x="58733" y="363843"/>
                      <a:pt x="75546" y="406506"/>
                      <a:pt x="97532" y="446584"/>
                    </a:cubicBezTo>
                    <a:cubicBezTo>
                      <a:pt x="109172" y="468563"/>
                      <a:pt x="123398" y="487955"/>
                      <a:pt x="138917" y="507348"/>
                    </a:cubicBezTo>
                    <a:cubicBezTo>
                      <a:pt x="155730" y="526740"/>
                      <a:pt x="175129" y="544840"/>
                      <a:pt x="194528" y="561647"/>
                    </a:cubicBezTo>
                    <a:lnTo>
                      <a:pt x="198408" y="564233"/>
                    </a:lnTo>
                    <a:cubicBezTo>
                      <a:pt x="202289" y="566818"/>
                      <a:pt x="206168" y="569404"/>
                      <a:pt x="211341" y="571990"/>
                    </a:cubicBezTo>
                    <a:cubicBezTo>
                      <a:pt x="220394" y="577161"/>
                      <a:pt x="225568" y="587504"/>
                      <a:pt x="220394" y="597846"/>
                    </a:cubicBezTo>
                    <a:cubicBezTo>
                      <a:pt x="215222" y="603018"/>
                      <a:pt x="207461" y="606896"/>
                      <a:pt x="200995" y="606896"/>
                    </a:cubicBezTo>
                    <a:close/>
                  </a:path>
                </a:pathLst>
              </a:custGeom>
              <a:grpFill/>
              <a:ln w="12931" cap="flat">
                <a:noFill/>
                <a:prstDash val="solid"/>
                <a:miter/>
              </a:ln>
            </p:spPr>
            <p:txBody>
              <a:bodyPr rtlCol="0" anchor="ctr"/>
              <a:lstStyle/>
              <a:p>
                <a:endParaRPr lang="en-US"/>
              </a:p>
            </p:txBody>
          </p:sp>
          <p:sp>
            <p:nvSpPr>
              <p:cNvPr id="55" name="Freeform 51">
                <a:extLst>
                  <a:ext uri="{FF2B5EF4-FFF2-40B4-BE49-F238E27FC236}">
                    <a16:creationId xmlns:a16="http://schemas.microsoft.com/office/drawing/2014/main" id="{54C58DC9-3CB4-EEE5-63B6-5868809E7592}"/>
                  </a:ext>
                </a:extLst>
              </p:cNvPr>
              <p:cNvSpPr/>
              <p:nvPr/>
            </p:nvSpPr>
            <p:spPr>
              <a:xfrm>
                <a:off x="9683286" y="3335599"/>
                <a:ext cx="163004" cy="201164"/>
              </a:xfrm>
              <a:custGeom>
                <a:avLst/>
                <a:gdLst>
                  <a:gd name="connsiteX0" fmla="*/ 143605 w 163004"/>
                  <a:gd name="connsiteY0" fmla="*/ 201164 h 201164"/>
                  <a:gd name="connsiteX1" fmla="*/ 124206 w 163004"/>
                  <a:gd name="connsiteY1" fmla="*/ 181772 h 201164"/>
                  <a:gd name="connsiteX2" fmla="*/ 82820 w 163004"/>
                  <a:gd name="connsiteY2" fmla="*/ 57659 h 201164"/>
                  <a:gd name="connsiteX3" fmla="*/ 29796 w 163004"/>
                  <a:gd name="connsiteY3" fmla="*/ 44731 h 201164"/>
                  <a:gd name="connsiteX4" fmla="*/ 2636 w 163004"/>
                  <a:gd name="connsiteY4" fmla="*/ 38266 h 201164"/>
                  <a:gd name="connsiteX5" fmla="*/ 9103 w 163004"/>
                  <a:gd name="connsiteY5" fmla="*/ 11117 h 201164"/>
                  <a:gd name="connsiteX6" fmla="*/ 116445 w 163004"/>
                  <a:gd name="connsiteY6" fmla="*/ 36974 h 201164"/>
                  <a:gd name="connsiteX7" fmla="*/ 163004 w 163004"/>
                  <a:gd name="connsiteY7" fmla="*/ 181772 h 201164"/>
                  <a:gd name="connsiteX8" fmla="*/ 143605 w 163004"/>
                  <a:gd name="connsiteY8" fmla="*/ 201164 h 201164"/>
                  <a:gd name="connsiteX9" fmla="*/ 143605 w 163004"/>
                  <a:gd name="connsiteY9" fmla="*/ 201164 h 2011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3004" h="201164">
                    <a:moveTo>
                      <a:pt x="143605" y="201164"/>
                    </a:moveTo>
                    <a:cubicBezTo>
                      <a:pt x="133259" y="201164"/>
                      <a:pt x="124206" y="192114"/>
                      <a:pt x="124206" y="181772"/>
                    </a:cubicBezTo>
                    <a:cubicBezTo>
                      <a:pt x="124206" y="132644"/>
                      <a:pt x="108686" y="99030"/>
                      <a:pt x="82820" y="57659"/>
                    </a:cubicBezTo>
                    <a:cubicBezTo>
                      <a:pt x="71180" y="39559"/>
                      <a:pt x="47901" y="33095"/>
                      <a:pt x="29796" y="44731"/>
                    </a:cubicBezTo>
                    <a:cubicBezTo>
                      <a:pt x="20743" y="49902"/>
                      <a:pt x="9103" y="47316"/>
                      <a:pt x="2636" y="38266"/>
                    </a:cubicBezTo>
                    <a:cubicBezTo>
                      <a:pt x="-2536" y="29217"/>
                      <a:pt x="50" y="17581"/>
                      <a:pt x="9103" y="11117"/>
                    </a:cubicBezTo>
                    <a:cubicBezTo>
                      <a:pt x="45315" y="-10861"/>
                      <a:pt x="93166" y="774"/>
                      <a:pt x="116445" y="36974"/>
                    </a:cubicBezTo>
                    <a:cubicBezTo>
                      <a:pt x="144898" y="83516"/>
                      <a:pt x="163004" y="123594"/>
                      <a:pt x="163004" y="181772"/>
                    </a:cubicBezTo>
                    <a:cubicBezTo>
                      <a:pt x="163004" y="192114"/>
                      <a:pt x="155244" y="201164"/>
                      <a:pt x="143605" y="201164"/>
                    </a:cubicBezTo>
                    <a:cubicBezTo>
                      <a:pt x="143605" y="201164"/>
                      <a:pt x="143605" y="201164"/>
                      <a:pt x="143605" y="201164"/>
                    </a:cubicBezTo>
                    <a:close/>
                  </a:path>
                </a:pathLst>
              </a:custGeom>
              <a:grpFill/>
              <a:ln w="12931" cap="flat">
                <a:noFill/>
                <a:prstDash val="solid"/>
                <a:miter/>
              </a:ln>
            </p:spPr>
            <p:txBody>
              <a:bodyPr rtlCol="0" anchor="ctr"/>
              <a:lstStyle/>
              <a:p>
                <a:endParaRPr lang="en-US"/>
              </a:p>
            </p:txBody>
          </p:sp>
          <p:sp>
            <p:nvSpPr>
              <p:cNvPr id="56" name="Freeform 52">
                <a:extLst>
                  <a:ext uri="{FF2B5EF4-FFF2-40B4-BE49-F238E27FC236}">
                    <a16:creationId xmlns:a16="http://schemas.microsoft.com/office/drawing/2014/main" id="{11F2BB3C-ECE5-C0DA-F24B-215B276BA9F2}"/>
                  </a:ext>
                </a:extLst>
              </p:cNvPr>
              <p:cNvSpPr/>
              <p:nvPr/>
            </p:nvSpPr>
            <p:spPr>
              <a:xfrm>
                <a:off x="9546086" y="3281250"/>
                <a:ext cx="205957" cy="241291"/>
              </a:xfrm>
              <a:custGeom>
                <a:avLst/>
                <a:gdLst>
                  <a:gd name="connsiteX0" fmla="*/ 187688 w 205957"/>
                  <a:gd name="connsiteY0" fmla="*/ 241292 h 241291"/>
                  <a:gd name="connsiteX1" fmla="*/ 168289 w 205957"/>
                  <a:gd name="connsiteY1" fmla="*/ 224485 h 241291"/>
                  <a:gd name="connsiteX2" fmla="*/ 135957 w 205957"/>
                  <a:gd name="connsiteY2" fmla="*/ 132693 h 241291"/>
                  <a:gd name="connsiteX3" fmla="*/ 108798 w 205957"/>
                  <a:gd name="connsiteY3" fmla="*/ 69344 h 241291"/>
                  <a:gd name="connsiteX4" fmla="*/ 75172 w 205957"/>
                  <a:gd name="connsiteY4" fmla="*/ 39609 h 241291"/>
                  <a:gd name="connsiteX5" fmla="*/ 35081 w 205957"/>
                  <a:gd name="connsiteY5" fmla="*/ 61587 h 241291"/>
                  <a:gd name="connsiteX6" fmla="*/ 7921 w 205957"/>
                  <a:gd name="connsiteY6" fmla="*/ 65466 h 241291"/>
                  <a:gd name="connsiteX7" fmla="*/ 4041 w 205957"/>
                  <a:gd name="connsiteY7" fmla="*/ 38316 h 241291"/>
                  <a:gd name="connsiteX8" fmla="*/ 81639 w 205957"/>
                  <a:gd name="connsiteY8" fmla="*/ 824 h 241291"/>
                  <a:gd name="connsiteX9" fmla="*/ 146303 w 205957"/>
                  <a:gd name="connsiteY9" fmla="*/ 56416 h 241291"/>
                  <a:gd name="connsiteX10" fmla="*/ 170876 w 205957"/>
                  <a:gd name="connsiteY10" fmla="*/ 115887 h 241291"/>
                  <a:gd name="connsiteX11" fmla="*/ 205794 w 205957"/>
                  <a:gd name="connsiteY11" fmla="*/ 218021 h 241291"/>
                  <a:gd name="connsiteX12" fmla="*/ 188981 w 205957"/>
                  <a:gd name="connsiteY12" fmla="*/ 239999 h 241291"/>
                  <a:gd name="connsiteX13" fmla="*/ 187688 w 205957"/>
                  <a:gd name="connsiteY13" fmla="*/ 241292 h 241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05957" h="241291">
                    <a:moveTo>
                      <a:pt x="187688" y="241292"/>
                    </a:moveTo>
                    <a:cubicBezTo>
                      <a:pt x="178635" y="241292"/>
                      <a:pt x="169582" y="234828"/>
                      <a:pt x="168289" y="224485"/>
                    </a:cubicBezTo>
                    <a:cubicBezTo>
                      <a:pt x="163115" y="189578"/>
                      <a:pt x="148890" y="161136"/>
                      <a:pt x="135957" y="132693"/>
                    </a:cubicBezTo>
                    <a:cubicBezTo>
                      <a:pt x="126904" y="113301"/>
                      <a:pt x="116557" y="92615"/>
                      <a:pt x="108798" y="69344"/>
                    </a:cubicBezTo>
                    <a:cubicBezTo>
                      <a:pt x="104918" y="59002"/>
                      <a:pt x="91985" y="42195"/>
                      <a:pt x="75172" y="39609"/>
                    </a:cubicBezTo>
                    <a:cubicBezTo>
                      <a:pt x="62239" y="37023"/>
                      <a:pt x="48013" y="44780"/>
                      <a:pt x="35081" y="61587"/>
                    </a:cubicBezTo>
                    <a:cubicBezTo>
                      <a:pt x="28614" y="70637"/>
                      <a:pt x="16974" y="71930"/>
                      <a:pt x="7921" y="65466"/>
                    </a:cubicBezTo>
                    <a:cubicBezTo>
                      <a:pt x="-1131" y="59002"/>
                      <a:pt x="-2425" y="47366"/>
                      <a:pt x="4041" y="38316"/>
                    </a:cubicBezTo>
                    <a:cubicBezTo>
                      <a:pt x="32494" y="-469"/>
                      <a:pt x="64826" y="-1762"/>
                      <a:pt x="81639" y="824"/>
                    </a:cubicBezTo>
                    <a:cubicBezTo>
                      <a:pt x="113971" y="5995"/>
                      <a:pt x="138543" y="33145"/>
                      <a:pt x="146303" y="56416"/>
                    </a:cubicBezTo>
                    <a:cubicBezTo>
                      <a:pt x="154063" y="78394"/>
                      <a:pt x="163115" y="97787"/>
                      <a:pt x="170876" y="115887"/>
                    </a:cubicBezTo>
                    <a:cubicBezTo>
                      <a:pt x="185101" y="145622"/>
                      <a:pt x="200621" y="177943"/>
                      <a:pt x="205794" y="218021"/>
                    </a:cubicBezTo>
                    <a:cubicBezTo>
                      <a:pt x="207087" y="228363"/>
                      <a:pt x="200621" y="238706"/>
                      <a:pt x="188981" y="239999"/>
                    </a:cubicBezTo>
                    <a:cubicBezTo>
                      <a:pt x="188981" y="241292"/>
                      <a:pt x="188981" y="241292"/>
                      <a:pt x="187688" y="241292"/>
                    </a:cubicBezTo>
                    <a:close/>
                  </a:path>
                </a:pathLst>
              </a:custGeom>
              <a:grpFill/>
              <a:ln w="12931" cap="flat">
                <a:noFill/>
                <a:prstDash val="solid"/>
                <a:miter/>
              </a:ln>
            </p:spPr>
            <p:txBody>
              <a:bodyPr rtlCol="0" anchor="ctr"/>
              <a:lstStyle/>
              <a:p>
                <a:endParaRPr lang="en-US"/>
              </a:p>
            </p:txBody>
          </p:sp>
          <p:sp>
            <p:nvSpPr>
              <p:cNvPr id="57" name="Freeform 53">
                <a:extLst>
                  <a:ext uri="{FF2B5EF4-FFF2-40B4-BE49-F238E27FC236}">
                    <a16:creationId xmlns:a16="http://schemas.microsoft.com/office/drawing/2014/main" id="{C22F5643-8FD4-5010-CE25-9897B064FAE9}"/>
                  </a:ext>
                </a:extLst>
              </p:cNvPr>
              <p:cNvSpPr/>
              <p:nvPr/>
            </p:nvSpPr>
            <p:spPr>
              <a:xfrm>
                <a:off x="9432178" y="3236028"/>
                <a:ext cx="185859" cy="216700"/>
              </a:xfrm>
              <a:custGeom>
                <a:avLst/>
                <a:gdLst>
                  <a:gd name="connsiteX0" fmla="*/ 165801 w 185859"/>
                  <a:gd name="connsiteY0" fmla="*/ 216700 h 216700"/>
                  <a:gd name="connsiteX1" fmla="*/ 147695 w 185859"/>
                  <a:gd name="connsiteY1" fmla="*/ 202479 h 216700"/>
                  <a:gd name="connsiteX2" fmla="*/ 141228 w 185859"/>
                  <a:gd name="connsiteY2" fmla="*/ 179208 h 216700"/>
                  <a:gd name="connsiteX3" fmla="*/ 139935 w 185859"/>
                  <a:gd name="connsiteY3" fmla="*/ 176622 h 216700"/>
                  <a:gd name="connsiteX4" fmla="*/ 102430 w 185859"/>
                  <a:gd name="connsiteY4" fmla="*/ 64146 h 216700"/>
                  <a:gd name="connsiteX5" fmla="*/ 68805 w 185859"/>
                  <a:gd name="connsiteY5" fmla="*/ 38289 h 216700"/>
                  <a:gd name="connsiteX6" fmla="*/ 33886 w 185859"/>
                  <a:gd name="connsiteY6" fmla="*/ 55096 h 216700"/>
                  <a:gd name="connsiteX7" fmla="*/ 6727 w 185859"/>
                  <a:gd name="connsiteY7" fmla="*/ 57681 h 216700"/>
                  <a:gd name="connsiteX8" fmla="*/ 4140 w 185859"/>
                  <a:gd name="connsiteY8" fmla="*/ 30532 h 216700"/>
                  <a:gd name="connsiteX9" fmla="*/ 75271 w 185859"/>
                  <a:gd name="connsiteY9" fmla="*/ 797 h 216700"/>
                  <a:gd name="connsiteX10" fmla="*/ 138642 w 185859"/>
                  <a:gd name="connsiteY10" fmla="*/ 49924 h 216700"/>
                  <a:gd name="connsiteX11" fmla="*/ 177441 w 185859"/>
                  <a:gd name="connsiteY11" fmla="*/ 166280 h 216700"/>
                  <a:gd name="connsiteX12" fmla="*/ 178734 w 185859"/>
                  <a:gd name="connsiteY12" fmla="*/ 168866 h 216700"/>
                  <a:gd name="connsiteX13" fmla="*/ 185200 w 185859"/>
                  <a:gd name="connsiteY13" fmla="*/ 192136 h 216700"/>
                  <a:gd name="connsiteX14" fmla="*/ 172268 w 185859"/>
                  <a:gd name="connsiteY14" fmla="*/ 216700 h 216700"/>
                  <a:gd name="connsiteX15" fmla="*/ 165801 w 185859"/>
                  <a:gd name="connsiteY15" fmla="*/ 216700 h 216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85859" h="216700">
                    <a:moveTo>
                      <a:pt x="165801" y="216700"/>
                    </a:moveTo>
                    <a:cubicBezTo>
                      <a:pt x="158042" y="216700"/>
                      <a:pt x="150282" y="211529"/>
                      <a:pt x="147695" y="202479"/>
                    </a:cubicBezTo>
                    <a:cubicBezTo>
                      <a:pt x="145109" y="194722"/>
                      <a:pt x="142522" y="186965"/>
                      <a:pt x="141228" y="179208"/>
                    </a:cubicBezTo>
                    <a:lnTo>
                      <a:pt x="139935" y="176622"/>
                    </a:lnTo>
                    <a:cubicBezTo>
                      <a:pt x="129589" y="141716"/>
                      <a:pt x="123123" y="114566"/>
                      <a:pt x="102430" y="64146"/>
                    </a:cubicBezTo>
                    <a:cubicBezTo>
                      <a:pt x="98550" y="53803"/>
                      <a:pt x="84324" y="40875"/>
                      <a:pt x="68805" y="38289"/>
                    </a:cubicBezTo>
                    <a:cubicBezTo>
                      <a:pt x="55872" y="35703"/>
                      <a:pt x="44232" y="42167"/>
                      <a:pt x="33886" y="55096"/>
                    </a:cubicBezTo>
                    <a:cubicBezTo>
                      <a:pt x="27419" y="62853"/>
                      <a:pt x="14487" y="64146"/>
                      <a:pt x="6727" y="57681"/>
                    </a:cubicBezTo>
                    <a:cubicBezTo>
                      <a:pt x="-1033" y="51217"/>
                      <a:pt x="-2326" y="38289"/>
                      <a:pt x="4140" y="30532"/>
                    </a:cubicBezTo>
                    <a:cubicBezTo>
                      <a:pt x="23540" y="7261"/>
                      <a:pt x="49405" y="-3082"/>
                      <a:pt x="75271" y="797"/>
                    </a:cubicBezTo>
                    <a:cubicBezTo>
                      <a:pt x="102430" y="4675"/>
                      <a:pt x="128296" y="25360"/>
                      <a:pt x="138642" y="49924"/>
                    </a:cubicBezTo>
                    <a:cubicBezTo>
                      <a:pt x="159335" y="102931"/>
                      <a:pt x="167094" y="130080"/>
                      <a:pt x="177441" y="166280"/>
                    </a:cubicBezTo>
                    <a:lnTo>
                      <a:pt x="178734" y="168866"/>
                    </a:lnTo>
                    <a:cubicBezTo>
                      <a:pt x="181321" y="175330"/>
                      <a:pt x="182614" y="183087"/>
                      <a:pt x="185200" y="192136"/>
                    </a:cubicBezTo>
                    <a:cubicBezTo>
                      <a:pt x="187787" y="202479"/>
                      <a:pt x="182614" y="212822"/>
                      <a:pt x="172268" y="216700"/>
                    </a:cubicBezTo>
                    <a:cubicBezTo>
                      <a:pt x="168388" y="215408"/>
                      <a:pt x="167094" y="216700"/>
                      <a:pt x="165801" y="216700"/>
                    </a:cubicBezTo>
                    <a:close/>
                  </a:path>
                </a:pathLst>
              </a:custGeom>
              <a:grpFill/>
              <a:ln w="12931" cap="flat">
                <a:noFill/>
                <a:prstDash val="solid"/>
                <a:miter/>
              </a:ln>
            </p:spPr>
            <p:txBody>
              <a:bodyPr rtlCol="0" anchor="ctr"/>
              <a:lstStyle/>
              <a:p>
                <a:endParaRPr lang="en-US"/>
              </a:p>
            </p:txBody>
          </p:sp>
          <p:sp>
            <p:nvSpPr>
              <p:cNvPr id="58" name="Freeform 54">
                <a:extLst>
                  <a:ext uri="{FF2B5EF4-FFF2-40B4-BE49-F238E27FC236}">
                    <a16:creationId xmlns:a16="http://schemas.microsoft.com/office/drawing/2014/main" id="{8A5FE2D4-63DF-C7B5-C8F7-033B8ED3392D}"/>
                  </a:ext>
                </a:extLst>
              </p:cNvPr>
              <p:cNvSpPr/>
              <p:nvPr/>
            </p:nvSpPr>
            <p:spPr>
              <a:xfrm>
                <a:off x="9312890" y="3851649"/>
                <a:ext cx="85195" cy="252669"/>
              </a:xfrm>
              <a:custGeom>
                <a:avLst/>
                <a:gdLst>
                  <a:gd name="connsiteX0" fmla="*/ 65230 w 85195"/>
                  <a:gd name="connsiteY0" fmla="*/ 252669 h 252669"/>
                  <a:gd name="connsiteX1" fmla="*/ 45831 w 85195"/>
                  <a:gd name="connsiteY1" fmla="*/ 237155 h 252669"/>
                  <a:gd name="connsiteX2" fmla="*/ 566 w 85195"/>
                  <a:gd name="connsiteY2" fmla="*/ 23837 h 252669"/>
                  <a:gd name="connsiteX3" fmla="*/ 16086 w 85195"/>
                  <a:gd name="connsiteY3" fmla="*/ 566 h 252669"/>
                  <a:gd name="connsiteX4" fmla="*/ 39365 w 85195"/>
                  <a:gd name="connsiteY4" fmla="*/ 16080 h 252669"/>
                  <a:gd name="connsiteX5" fmla="*/ 84630 w 85195"/>
                  <a:gd name="connsiteY5" fmla="*/ 229398 h 252669"/>
                  <a:gd name="connsiteX6" fmla="*/ 69110 w 85195"/>
                  <a:gd name="connsiteY6" fmla="*/ 252669 h 252669"/>
                  <a:gd name="connsiteX7" fmla="*/ 65230 w 85195"/>
                  <a:gd name="connsiteY7" fmla="*/ 252669 h 2526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5195" h="252669">
                    <a:moveTo>
                      <a:pt x="65230" y="252669"/>
                    </a:moveTo>
                    <a:cubicBezTo>
                      <a:pt x="56177" y="252669"/>
                      <a:pt x="48418" y="246205"/>
                      <a:pt x="45831" y="237155"/>
                    </a:cubicBezTo>
                    <a:lnTo>
                      <a:pt x="566" y="23837"/>
                    </a:lnTo>
                    <a:cubicBezTo>
                      <a:pt x="-2021" y="13494"/>
                      <a:pt x="4446" y="3152"/>
                      <a:pt x="16086" y="566"/>
                    </a:cubicBezTo>
                    <a:cubicBezTo>
                      <a:pt x="26432" y="-2020"/>
                      <a:pt x="36778" y="4444"/>
                      <a:pt x="39365" y="16080"/>
                    </a:cubicBezTo>
                    <a:lnTo>
                      <a:pt x="84630" y="229398"/>
                    </a:lnTo>
                    <a:cubicBezTo>
                      <a:pt x="87217" y="239741"/>
                      <a:pt x="80750" y="250084"/>
                      <a:pt x="69110" y="252669"/>
                    </a:cubicBezTo>
                    <a:cubicBezTo>
                      <a:pt x="67817" y="252669"/>
                      <a:pt x="66523" y="252669"/>
                      <a:pt x="65230" y="252669"/>
                    </a:cubicBezTo>
                    <a:close/>
                  </a:path>
                </a:pathLst>
              </a:custGeom>
              <a:grpFill/>
              <a:ln w="12931" cap="flat">
                <a:noFill/>
                <a:prstDash val="solid"/>
                <a:miter/>
              </a:ln>
            </p:spPr>
            <p:txBody>
              <a:bodyPr rtlCol="0" anchor="ctr"/>
              <a:lstStyle/>
              <a:p>
                <a:endParaRPr lang="en-US"/>
              </a:p>
            </p:txBody>
          </p:sp>
          <p:sp>
            <p:nvSpPr>
              <p:cNvPr id="59" name="Freeform 55">
                <a:extLst>
                  <a:ext uri="{FF2B5EF4-FFF2-40B4-BE49-F238E27FC236}">
                    <a16:creationId xmlns:a16="http://schemas.microsoft.com/office/drawing/2014/main" id="{E1ABC4C5-6772-209F-21E9-D8EB645DF467}"/>
                  </a:ext>
                </a:extLst>
              </p:cNvPr>
              <p:cNvSpPr/>
              <p:nvPr/>
            </p:nvSpPr>
            <p:spPr>
              <a:xfrm>
                <a:off x="9682801" y="3503025"/>
                <a:ext cx="163613" cy="602585"/>
              </a:xfrm>
              <a:custGeom>
                <a:avLst/>
                <a:gdLst>
                  <a:gd name="connsiteX0" fmla="*/ 62614 w 163613"/>
                  <a:gd name="connsiteY0" fmla="*/ 601293 h 602585"/>
                  <a:gd name="connsiteX1" fmla="*/ 43215 w 163613"/>
                  <a:gd name="connsiteY1" fmla="*/ 585779 h 602585"/>
                  <a:gd name="connsiteX2" fmla="*/ 536 w 163613"/>
                  <a:gd name="connsiteY2" fmla="*/ 340140 h 602585"/>
                  <a:gd name="connsiteX3" fmla="*/ 1829 w 163613"/>
                  <a:gd name="connsiteY3" fmla="*/ 328504 h 602585"/>
                  <a:gd name="connsiteX4" fmla="*/ 5709 w 163613"/>
                  <a:gd name="connsiteY4" fmla="*/ 319454 h 602585"/>
                  <a:gd name="connsiteX5" fmla="*/ 124691 w 163613"/>
                  <a:gd name="connsiteY5" fmla="*/ 18223 h 602585"/>
                  <a:gd name="connsiteX6" fmla="*/ 145384 w 163613"/>
                  <a:gd name="connsiteY6" fmla="*/ 123 h 602585"/>
                  <a:gd name="connsiteX7" fmla="*/ 163490 w 163613"/>
                  <a:gd name="connsiteY7" fmla="*/ 20809 h 602585"/>
                  <a:gd name="connsiteX8" fmla="*/ 40628 w 163613"/>
                  <a:gd name="connsiteY8" fmla="*/ 336261 h 602585"/>
                  <a:gd name="connsiteX9" fmla="*/ 39334 w 163613"/>
                  <a:gd name="connsiteY9" fmla="*/ 340140 h 602585"/>
                  <a:gd name="connsiteX10" fmla="*/ 80719 w 163613"/>
                  <a:gd name="connsiteY10" fmla="*/ 580608 h 602585"/>
                  <a:gd name="connsiteX11" fmla="*/ 65200 w 163613"/>
                  <a:gd name="connsiteY11" fmla="*/ 602586 h 602585"/>
                  <a:gd name="connsiteX12" fmla="*/ 62614 w 163613"/>
                  <a:gd name="connsiteY12" fmla="*/ 601293 h 6025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63613" h="602585">
                    <a:moveTo>
                      <a:pt x="62614" y="601293"/>
                    </a:moveTo>
                    <a:cubicBezTo>
                      <a:pt x="53561" y="601293"/>
                      <a:pt x="45801" y="594829"/>
                      <a:pt x="43215" y="585779"/>
                    </a:cubicBezTo>
                    <a:lnTo>
                      <a:pt x="536" y="340140"/>
                    </a:lnTo>
                    <a:cubicBezTo>
                      <a:pt x="-757" y="336261"/>
                      <a:pt x="536" y="332383"/>
                      <a:pt x="1829" y="328504"/>
                    </a:cubicBezTo>
                    <a:lnTo>
                      <a:pt x="5709" y="319454"/>
                    </a:lnTo>
                    <a:cubicBezTo>
                      <a:pt x="57440" y="208270"/>
                      <a:pt x="120812" y="71230"/>
                      <a:pt x="124691" y="18223"/>
                    </a:cubicBezTo>
                    <a:cubicBezTo>
                      <a:pt x="125984" y="7881"/>
                      <a:pt x="135038" y="-1169"/>
                      <a:pt x="145384" y="123"/>
                    </a:cubicBezTo>
                    <a:cubicBezTo>
                      <a:pt x="155730" y="1416"/>
                      <a:pt x="164783" y="10466"/>
                      <a:pt x="163490" y="20809"/>
                    </a:cubicBezTo>
                    <a:cubicBezTo>
                      <a:pt x="159610" y="81572"/>
                      <a:pt x="96239" y="216027"/>
                      <a:pt x="40628" y="336261"/>
                    </a:cubicBezTo>
                    <a:lnTo>
                      <a:pt x="39334" y="340140"/>
                    </a:lnTo>
                    <a:lnTo>
                      <a:pt x="80719" y="580608"/>
                    </a:lnTo>
                    <a:cubicBezTo>
                      <a:pt x="82013" y="590950"/>
                      <a:pt x="75547" y="601293"/>
                      <a:pt x="65200" y="602586"/>
                    </a:cubicBezTo>
                    <a:cubicBezTo>
                      <a:pt x="65200" y="601293"/>
                      <a:pt x="63907" y="601293"/>
                      <a:pt x="62614" y="601293"/>
                    </a:cubicBezTo>
                    <a:close/>
                  </a:path>
                </a:pathLst>
              </a:custGeom>
              <a:grpFill/>
              <a:ln w="12931" cap="flat">
                <a:noFill/>
                <a:prstDash val="solid"/>
                <a:miter/>
              </a:ln>
            </p:spPr>
            <p:txBody>
              <a:bodyPr rtlCol="0" anchor="ctr"/>
              <a:lstStyle/>
              <a:p>
                <a:endParaRPr lang="en-US"/>
              </a:p>
            </p:txBody>
          </p:sp>
          <p:sp>
            <p:nvSpPr>
              <p:cNvPr id="60" name="Freeform 56">
                <a:extLst>
                  <a:ext uri="{FF2B5EF4-FFF2-40B4-BE49-F238E27FC236}">
                    <a16:creationId xmlns:a16="http://schemas.microsoft.com/office/drawing/2014/main" id="{B149AB85-F765-6EEA-C251-41819235AFA3}"/>
                  </a:ext>
                </a:extLst>
              </p:cNvPr>
              <p:cNvSpPr/>
              <p:nvPr/>
            </p:nvSpPr>
            <p:spPr>
              <a:xfrm>
                <a:off x="9285004" y="2893887"/>
                <a:ext cx="193992" cy="790259"/>
              </a:xfrm>
              <a:custGeom>
                <a:avLst/>
                <a:gdLst>
                  <a:gd name="connsiteX0" fmla="*/ 19399 w 193992"/>
                  <a:gd name="connsiteY0" fmla="*/ 790259 h 790259"/>
                  <a:gd name="connsiteX1" fmla="*/ 0 w 193992"/>
                  <a:gd name="connsiteY1" fmla="*/ 770867 h 790259"/>
                  <a:gd name="connsiteX2" fmla="*/ 11640 w 193992"/>
                  <a:gd name="connsiteY2" fmla="*/ 620898 h 790259"/>
                  <a:gd name="connsiteX3" fmla="*/ 20693 w 193992"/>
                  <a:gd name="connsiteY3" fmla="*/ 543327 h 790259"/>
                  <a:gd name="connsiteX4" fmla="*/ 25866 w 193992"/>
                  <a:gd name="connsiteY4" fmla="*/ 306738 h 790259"/>
                  <a:gd name="connsiteX5" fmla="*/ 24573 w 193992"/>
                  <a:gd name="connsiteY5" fmla="*/ 267953 h 790259"/>
                  <a:gd name="connsiteX6" fmla="*/ 23279 w 193992"/>
                  <a:gd name="connsiteY6" fmla="*/ 183919 h 790259"/>
                  <a:gd name="connsiteX7" fmla="*/ 38799 w 193992"/>
                  <a:gd name="connsiteY7" fmla="*/ 48171 h 790259"/>
                  <a:gd name="connsiteX8" fmla="*/ 115103 w 193992"/>
                  <a:gd name="connsiteY8" fmla="*/ 1628 h 790259"/>
                  <a:gd name="connsiteX9" fmla="*/ 162955 w 193992"/>
                  <a:gd name="connsiteY9" fmla="*/ 71442 h 790259"/>
                  <a:gd name="connsiteX10" fmla="*/ 161661 w 193992"/>
                  <a:gd name="connsiteY10" fmla="*/ 177454 h 790259"/>
                  <a:gd name="connsiteX11" fmla="*/ 170714 w 193992"/>
                  <a:gd name="connsiteY11" fmla="*/ 256317 h 790259"/>
                  <a:gd name="connsiteX12" fmla="*/ 175887 w 193992"/>
                  <a:gd name="connsiteY12" fmla="*/ 296395 h 790259"/>
                  <a:gd name="connsiteX13" fmla="*/ 187526 w 193992"/>
                  <a:gd name="connsiteY13" fmla="*/ 419215 h 790259"/>
                  <a:gd name="connsiteX14" fmla="*/ 193993 w 193992"/>
                  <a:gd name="connsiteY14" fmla="*/ 543327 h 790259"/>
                  <a:gd name="connsiteX15" fmla="*/ 175887 w 193992"/>
                  <a:gd name="connsiteY15" fmla="*/ 564013 h 790259"/>
                  <a:gd name="connsiteX16" fmla="*/ 155194 w 193992"/>
                  <a:gd name="connsiteY16" fmla="*/ 545913 h 790259"/>
                  <a:gd name="connsiteX17" fmla="*/ 148728 w 193992"/>
                  <a:gd name="connsiteY17" fmla="*/ 423093 h 790259"/>
                  <a:gd name="connsiteX18" fmla="*/ 137089 w 193992"/>
                  <a:gd name="connsiteY18" fmla="*/ 301567 h 790259"/>
                  <a:gd name="connsiteX19" fmla="*/ 131915 w 193992"/>
                  <a:gd name="connsiteY19" fmla="*/ 261489 h 790259"/>
                  <a:gd name="connsiteX20" fmla="*/ 122862 w 193992"/>
                  <a:gd name="connsiteY20" fmla="*/ 181333 h 790259"/>
                  <a:gd name="connsiteX21" fmla="*/ 124156 w 193992"/>
                  <a:gd name="connsiteY21" fmla="*/ 66270 h 790259"/>
                  <a:gd name="connsiteX22" fmla="*/ 106050 w 193992"/>
                  <a:gd name="connsiteY22" fmla="*/ 37828 h 790259"/>
                  <a:gd name="connsiteX23" fmla="*/ 87943 w 193992"/>
                  <a:gd name="connsiteY23" fmla="*/ 40413 h 790259"/>
                  <a:gd name="connsiteX24" fmla="*/ 76304 w 193992"/>
                  <a:gd name="connsiteY24" fmla="*/ 55927 h 790259"/>
                  <a:gd name="connsiteX25" fmla="*/ 62078 w 193992"/>
                  <a:gd name="connsiteY25" fmla="*/ 182626 h 790259"/>
                  <a:gd name="connsiteX26" fmla="*/ 63371 w 193992"/>
                  <a:gd name="connsiteY26" fmla="*/ 265367 h 790259"/>
                  <a:gd name="connsiteX27" fmla="*/ 64664 w 193992"/>
                  <a:gd name="connsiteY27" fmla="*/ 304152 h 790259"/>
                  <a:gd name="connsiteX28" fmla="*/ 59492 w 193992"/>
                  <a:gd name="connsiteY28" fmla="*/ 543327 h 790259"/>
                  <a:gd name="connsiteX29" fmla="*/ 50438 w 193992"/>
                  <a:gd name="connsiteY29" fmla="*/ 624776 h 790259"/>
                  <a:gd name="connsiteX30" fmla="*/ 38799 w 193992"/>
                  <a:gd name="connsiteY30" fmla="*/ 768281 h 790259"/>
                  <a:gd name="connsiteX31" fmla="*/ 19399 w 193992"/>
                  <a:gd name="connsiteY31" fmla="*/ 790259 h 790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93992" h="790259">
                    <a:moveTo>
                      <a:pt x="19399" y="790259"/>
                    </a:moveTo>
                    <a:cubicBezTo>
                      <a:pt x="9053" y="790259"/>
                      <a:pt x="0" y="781209"/>
                      <a:pt x="0" y="770867"/>
                    </a:cubicBezTo>
                    <a:cubicBezTo>
                      <a:pt x="0" y="697175"/>
                      <a:pt x="6466" y="658390"/>
                      <a:pt x="11640" y="620898"/>
                    </a:cubicBezTo>
                    <a:cubicBezTo>
                      <a:pt x="15520" y="597627"/>
                      <a:pt x="18106" y="574355"/>
                      <a:pt x="20693" y="543327"/>
                    </a:cubicBezTo>
                    <a:cubicBezTo>
                      <a:pt x="25866" y="461879"/>
                      <a:pt x="27159" y="384308"/>
                      <a:pt x="25866" y="306738"/>
                    </a:cubicBezTo>
                    <a:cubicBezTo>
                      <a:pt x="25866" y="293810"/>
                      <a:pt x="25866" y="280881"/>
                      <a:pt x="24573" y="267953"/>
                    </a:cubicBezTo>
                    <a:cubicBezTo>
                      <a:pt x="24573" y="240803"/>
                      <a:pt x="23279" y="212361"/>
                      <a:pt x="23279" y="183919"/>
                    </a:cubicBezTo>
                    <a:cubicBezTo>
                      <a:pt x="23279" y="134791"/>
                      <a:pt x="28452" y="89541"/>
                      <a:pt x="38799" y="48171"/>
                    </a:cubicBezTo>
                    <a:cubicBezTo>
                      <a:pt x="46559" y="14557"/>
                      <a:pt x="81477" y="-6129"/>
                      <a:pt x="115103" y="1628"/>
                    </a:cubicBezTo>
                    <a:cubicBezTo>
                      <a:pt x="146141" y="9385"/>
                      <a:pt x="166834" y="39121"/>
                      <a:pt x="162955" y="71442"/>
                    </a:cubicBezTo>
                    <a:cubicBezTo>
                      <a:pt x="157781" y="105055"/>
                      <a:pt x="157781" y="138669"/>
                      <a:pt x="161661" y="177454"/>
                    </a:cubicBezTo>
                    <a:cubicBezTo>
                      <a:pt x="164247" y="203311"/>
                      <a:pt x="166834" y="229168"/>
                      <a:pt x="170714" y="256317"/>
                    </a:cubicBezTo>
                    <a:cubicBezTo>
                      <a:pt x="172007" y="269246"/>
                      <a:pt x="173301" y="283467"/>
                      <a:pt x="175887" y="296395"/>
                    </a:cubicBezTo>
                    <a:cubicBezTo>
                      <a:pt x="181060" y="337766"/>
                      <a:pt x="184940" y="379137"/>
                      <a:pt x="187526" y="419215"/>
                    </a:cubicBezTo>
                    <a:cubicBezTo>
                      <a:pt x="191406" y="461879"/>
                      <a:pt x="192700" y="505835"/>
                      <a:pt x="193993" y="543327"/>
                    </a:cubicBezTo>
                    <a:cubicBezTo>
                      <a:pt x="193993" y="553670"/>
                      <a:pt x="186234" y="562720"/>
                      <a:pt x="175887" y="564013"/>
                    </a:cubicBezTo>
                    <a:cubicBezTo>
                      <a:pt x="165540" y="564013"/>
                      <a:pt x="156488" y="556256"/>
                      <a:pt x="155194" y="545913"/>
                    </a:cubicBezTo>
                    <a:cubicBezTo>
                      <a:pt x="153901" y="508421"/>
                      <a:pt x="151315" y="465757"/>
                      <a:pt x="148728" y="423093"/>
                    </a:cubicBezTo>
                    <a:cubicBezTo>
                      <a:pt x="146141" y="383015"/>
                      <a:pt x="142261" y="341645"/>
                      <a:pt x="137089" y="301567"/>
                    </a:cubicBezTo>
                    <a:cubicBezTo>
                      <a:pt x="135795" y="288638"/>
                      <a:pt x="134502" y="274417"/>
                      <a:pt x="131915" y="261489"/>
                    </a:cubicBezTo>
                    <a:cubicBezTo>
                      <a:pt x="128036" y="234339"/>
                      <a:pt x="125449" y="207190"/>
                      <a:pt x="122862" y="181333"/>
                    </a:cubicBezTo>
                    <a:cubicBezTo>
                      <a:pt x="118982" y="138669"/>
                      <a:pt x="118982" y="102470"/>
                      <a:pt x="124156" y="66270"/>
                    </a:cubicBezTo>
                    <a:cubicBezTo>
                      <a:pt x="125449" y="53342"/>
                      <a:pt x="117690" y="41706"/>
                      <a:pt x="106050" y="37828"/>
                    </a:cubicBezTo>
                    <a:cubicBezTo>
                      <a:pt x="99583" y="36535"/>
                      <a:pt x="93117" y="37828"/>
                      <a:pt x="87943" y="40413"/>
                    </a:cubicBezTo>
                    <a:cubicBezTo>
                      <a:pt x="82771" y="44292"/>
                      <a:pt x="78891" y="49463"/>
                      <a:pt x="76304" y="55927"/>
                    </a:cubicBezTo>
                    <a:cubicBezTo>
                      <a:pt x="67251" y="93420"/>
                      <a:pt x="62078" y="136084"/>
                      <a:pt x="62078" y="182626"/>
                    </a:cubicBezTo>
                    <a:cubicBezTo>
                      <a:pt x="62078" y="211068"/>
                      <a:pt x="62078" y="238218"/>
                      <a:pt x="63371" y="265367"/>
                    </a:cubicBezTo>
                    <a:cubicBezTo>
                      <a:pt x="63371" y="278296"/>
                      <a:pt x="63371" y="291224"/>
                      <a:pt x="64664" y="304152"/>
                    </a:cubicBezTo>
                    <a:cubicBezTo>
                      <a:pt x="65958" y="383015"/>
                      <a:pt x="64664" y="460586"/>
                      <a:pt x="59492" y="543327"/>
                    </a:cubicBezTo>
                    <a:cubicBezTo>
                      <a:pt x="56905" y="576941"/>
                      <a:pt x="54318" y="601505"/>
                      <a:pt x="50438" y="624776"/>
                    </a:cubicBezTo>
                    <a:cubicBezTo>
                      <a:pt x="45265" y="660976"/>
                      <a:pt x="38799" y="698468"/>
                      <a:pt x="38799" y="768281"/>
                    </a:cubicBezTo>
                    <a:cubicBezTo>
                      <a:pt x="38799" y="782502"/>
                      <a:pt x="29745" y="790259"/>
                      <a:pt x="19399" y="790259"/>
                    </a:cubicBezTo>
                    <a:close/>
                  </a:path>
                </a:pathLst>
              </a:custGeom>
              <a:grpFill/>
              <a:ln w="12931" cap="flat">
                <a:noFill/>
                <a:prstDash val="solid"/>
                <a:miter/>
              </a:ln>
            </p:spPr>
            <p:txBody>
              <a:bodyPr rtlCol="0" anchor="ctr"/>
              <a:lstStyle/>
              <a:p>
                <a:endParaRPr lang="en-US"/>
              </a:p>
            </p:txBody>
          </p:sp>
        </p:grpSp>
      </p:grpSp>
      <p:grpSp>
        <p:nvGrpSpPr>
          <p:cNvPr id="75" name="Graphic 4">
            <a:extLst>
              <a:ext uri="{FF2B5EF4-FFF2-40B4-BE49-F238E27FC236}">
                <a16:creationId xmlns:a16="http://schemas.microsoft.com/office/drawing/2014/main" id="{617D2A97-91C0-8C0F-D474-6D0162D49035}"/>
              </a:ext>
            </a:extLst>
          </p:cNvPr>
          <p:cNvGrpSpPr/>
          <p:nvPr/>
        </p:nvGrpSpPr>
        <p:grpSpPr>
          <a:xfrm rot="19582332">
            <a:off x="6945311" y="2676683"/>
            <a:ext cx="388032" cy="596029"/>
            <a:chOff x="9129274" y="2719113"/>
            <a:chExt cx="717139" cy="1386497"/>
          </a:xfrm>
          <a:solidFill>
            <a:srgbClr val="09465E"/>
          </a:solidFill>
        </p:grpSpPr>
        <p:grpSp>
          <p:nvGrpSpPr>
            <p:cNvPr id="76" name="Graphic 4">
              <a:extLst>
                <a:ext uri="{FF2B5EF4-FFF2-40B4-BE49-F238E27FC236}">
                  <a16:creationId xmlns:a16="http://schemas.microsoft.com/office/drawing/2014/main" id="{033DFA40-8099-1557-5CAC-F673A7A6C098}"/>
                </a:ext>
              </a:extLst>
            </p:cNvPr>
            <p:cNvGrpSpPr/>
            <p:nvPr/>
          </p:nvGrpSpPr>
          <p:grpSpPr>
            <a:xfrm>
              <a:off x="9159507" y="2719113"/>
              <a:ext cx="446280" cy="440141"/>
              <a:chOff x="9159507" y="2719113"/>
              <a:chExt cx="446280" cy="440141"/>
            </a:xfrm>
            <a:grpFill/>
          </p:grpSpPr>
          <p:sp>
            <p:nvSpPr>
              <p:cNvPr id="85" name="Freeform 57">
                <a:extLst>
                  <a:ext uri="{FF2B5EF4-FFF2-40B4-BE49-F238E27FC236}">
                    <a16:creationId xmlns:a16="http://schemas.microsoft.com/office/drawing/2014/main" id="{BC754F51-F2FB-F0D2-1A85-A937C8F48030}"/>
                  </a:ext>
                </a:extLst>
              </p:cNvPr>
              <p:cNvSpPr/>
              <p:nvPr/>
            </p:nvSpPr>
            <p:spPr>
              <a:xfrm>
                <a:off x="9159507" y="2719113"/>
                <a:ext cx="446280" cy="440141"/>
              </a:xfrm>
              <a:custGeom>
                <a:avLst/>
                <a:gdLst>
                  <a:gd name="connsiteX0" fmla="*/ 275519 w 446280"/>
                  <a:gd name="connsiteY0" fmla="*/ 440141 h 440141"/>
                  <a:gd name="connsiteX1" fmla="*/ 256120 w 446280"/>
                  <a:gd name="connsiteY1" fmla="*/ 425920 h 440141"/>
                  <a:gd name="connsiteX2" fmla="*/ 270345 w 446280"/>
                  <a:gd name="connsiteY2" fmla="*/ 402649 h 440141"/>
                  <a:gd name="connsiteX3" fmla="*/ 384154 w 446280"/>
                  <a:gd name="connsiteY3" fmla="*/ 316029 h 440141"/>
                  <a:gd name="connsiteX4" fmla="*/ 402261 w 446280"/>
                  <a:gd name="connsiteY4" fmla="*/ 176402 h 440141"/>
                  <a:gd name="connsiteX5" fmla="*/ 316903 w 446280"/>
                  <a:gd name="connsiteY5" fmla="*/ 63925 h 440141"/>
                  <a:gd name="connsiteX6" fmla="*/ 64713 w 446280"/>
                  <a:gd name="connsiteY6" fmla="*/ 131153 h 440141"/>
                  <a:gd name="connsiteX7" fmla="*/ 46607 w 446280"/>
                  <a:gd name="connsiteY7" fmla="*/ 270779 h 440141"/>
                  <a:gd name="connsiteX8" fmla="*/ 131964 w 446280"/>
                  <a:gd name="connsiteY8" fmla="*/ 383256 h 440141"/>
                  <a:gd name="connsiteX9" fmla="*/ 174642 w 446280"/>
                  <a:gd name="connsiteY9" fmla="*/ 401356 h 440141"/>
                  <a:gd name="connsiteX10" fmla="*/ 187575 w 446280"/>
                  <a:gd name="connsiteY10" fmla="*/ 425920 h 440141"/>
                  <a:gd name="connsiteX11" fmla="*/ 163003 w 446280"/>
                  <a:gd name="connsiteY11" fmla="*/ 438848 h 440141"/>
                  <a:gd name="connsiteX12" fmla="*/ 111271 w 446280"/>
                  <a:gd name="connsiteY12" fmla="*/ 416870 h 440141"/>
                  <a:gd name="connsiteX13" fmla="*/ 7808 w 446280"/>
                  <a:gd name="connsiteY13" fmla="*/ 281122 h 440141"/>
                  <a:gd name="connsiteX14" fmla="*/ 29794 w 446280"/>
                  <a:gd name="connsiteY14" fmla="*/ 111760 h 440141"/>
                  <a:gd name="connsiteX15" fmla="*/ 335010 w 446280"/>
                  <a:gd name="connsiteY15" fmla="*/ 30311 h 440141"/>
                  <a:gd name="connsiteX16" fmla="*/ 438473 w 446280"/>
                  <a:gd name="connsiteY16" fmla="*/ 166059 h 440141"/>
                  <a:gd name="connsiteX17" fmla="*/ 416487 w 446280"/>
                  <a:gd name="connsiteY17" fmla="*/ 335421 h 440141"/>
                  <a:gd name="connsiteX18" fmla="*/ 278105 w 446280"/>
                  <a:gd name="connsiteY18" fmla="*/ 440141 h 440141"/>
                  <a:gd name="connsiteX19" fmla="*/ 275519 w 446280"/>
                  <a:gd name="connsiteY19" fmla="*/ 440141 h 4401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46280" h="440141">
                    <a:moveTo>
                      <a:pt x="275519" y="440141"/>
                    </a:moveTo>
                    <a:cubicBezTo>
                      <a:pt x="266466" y="440141"/>
                      <a:pt x="258705" y="433677"/>
                      <a:pt x="256120" y="425920"/>
                    </a:cubicBezTo>
                    <a:cubicBezTo>
                      <a:pt x="253533" y="415577"/>
                      <a:pt x="259999" y="405234"/>
                      <a:pt x="270345" y="402649"/>
                    </a:cubicBezTo>
                    <a:cubicBezTo>
                      <a:pt x="318197" y="389720"/>
                      <a:pt x="359582" y="359985"/>
                      <a:pt x="384154" y="316029"/>
                    </a:cubicBezTo>
                    <a:cubicBezTo>
                      <a:pt x="408727" y="273365"/>
                      <a:pt x="415194" y="222944"/>
                      <a:pt x="402261" y="176402"/>
                    </a:cubicBezTo>
                    <a:cubicBezTo>
                      <a:pt x="389328" y="128567"/>
                      <a:pt x="359582" y="88489"/>
                      <a:pt x="316903" y="63925"/>
                    </a:cubicBezTo>
                    <a:cubicBezTo>
                      <a:pt x="228960" y="12212"/>
                      <a:pt x="115151" y="43240"/>
                      <a:pt x="64713" y="131153"/>
                    </a:cubicBezTo>
                    <a:cubicBezTo>
                      <a:pt x="40141" y="173816"/>
                      <a:pt x="33674" y="224237"/>
                      <a:pt x="46607" y="270779"/>
                    </a:cubicBezTo>
                    <a:cubicBezTo>
                      <a:pt x="59540" y="318614"/>
                      <a:pt x="89285" y="358692"/>
                      <a:pt x="131964" y="383256"/>
                    </a:cubicBezTo>
                    <a:cubicBezTo>
                      <a:pt x="144896" y="391013"/>
                      <a:pt x="159123" y="397477"/>
                      <a:pt x="174642" y="401356"/>
                    </a:cubicBezTo>
                    <a:cubicBezTo>
                      <a:pt x="184989" y="403942"/>
                      <a:pt x="191455" y="415577"/>
                      <a:pt x="187575" y="425920"/>
                    </a:cubicBezTo>
                    <a:cubicBezTo>
                      <a:pt x="184989" y="436262"/>
                      <a:pt x="173349" y="442727"/>
                      <a:pt x="163003" y="438848"/>
                    </a:cubicBezTo>
                    <a:cubicBezTo>
                      <a:pt x="144896" y="433677"/>
                      <a:pt x="128084" y="425920"/>
                      <a:pt x="111271" y="416870"/>
                    </a:cubicBezTo>
                    <a:cubicBezTo>
                      <a:pt x="59540" y="387135"/>
                      <a:pt x="22034" y="338007"/>
                      <a:pt x="7808" y="281122"/>
                    </a:cubicBezTo>
                    <a:cubicBezTo>
                      <a:pt x="-7711" y="222944"/>
                      <a:pt x="48" y="163474"/>
                      <a:pt x="29794" y="111760"/>
                    </a:cubicBezTo>
                    <a:cubicBezTo>
                      <a:pt x="91872" y="4455"/>
                      <a:pt x="228960" y="-31745"/>
                      <a:pt x="335010" y="30311"/>
                    </a:cubicBezTo>
                    <a:cubicBezTo>
                      <a:pt x="386741" y="60047"/>
                      <a:pt x="424247" y="109175"/>
                      <a:pt x="438473" y="166059"/>
                    </a:cubicBezTo>
                    <a:cubicBezTo>
                      <a:pt x="453992" y="224237"/>
                      <a:pt x="446232" y="283708"/>
                      <a:pt x="416487" y="335421"/>
                    </a:cubicBezTo>
                    <a:cubicBezTo>
                      <a:pt x="386741" y="387135"/>
                      <a:pt x="337596" y="424627"/>
                      <a:pt x="278105" y="440141"/>
                    </a:cubicBezTo>
                    <a:cubicBezTo>
                      <a:pt x="278105" y="438848"/>
                      <a:pt x="276812" y="440141"/>
                      <a:pt x="275519" y="440141"/>
                    </a:cubicBezTo>
                    <a:close/>
                  </a:path>
                </a:pathLst>
              </a:custGeom>
              <a:solidFill>
                <a:srgbClr val="F99F27"/>
              </a:solidFill>
              <a:ln w="12931" cap="flat">
                <a:noFill/>
                <a:prstDash val="solid"/>
                <a:miter/>
              </a:ln>
            </p:spPr>
            <p:txBody>
              <a:bodyPr rtlCol="0" anchor="ctr"/>
              <a:lstStyle/>
              <a:p>
                <a:endParaRPr lang="en-US"/>
              </a:p>
            </p:txBody>
          </p:sp>
          <p:sp>
            <p:nvSpPr>
              <p:cNvPr id="86" name="Freeform 58">
                <a:extLst>
                  <a:ext uri="{FF2B5EF4-FFF2-40B4-BE49-F238E27FC236}">
                    <a16:creationId xmlns:a16="http://schemas.microsoft.com/office/drawing/2014/main" id="{47423BCB-965A-E892-7A0F-E1FC3A422825}"/>
                  </a:ext>
                </a:extLst>
              </p:cNvPr>
              <p:cNvSpPr/>
              <p:nvPr/>
            </p:nvSpPr>
            <p:spPr>
              <a:xfrm>
                <a:off x="9245200" y="2800133"/>
                <a:ext cx="280068" cy="273794"/>
              </a:xfrm>
              <a:custGeom>
                <a:avLst/>
                <a:gdLst>
                  <a:gd name="connsiteX0" fmla="*/ 182066 w 280068"/>
                  <a:gd name="connsiteY0" fmla="*/ 273794 h 273794"/>
                  <a:gd name="connsiteX1" fmla="*/ 163960 w 280068"/>
                  <a:gd name="connsiteY1" fmla="*/ 260866 h 273794"/>
                  <a:gd name="connsiteX2" fmla="*/ 175599 w 280068"/>
                  <a:gd name="connsiteY2" fmla="*/ 236302 h 273794"/>
                  <a:gd name="connsiteX3" fmla="*/ 227331 w 280068"/>
                  <a:gd name="connsiteY3" fmla="*/ 192345 h 273794"/>
                  <a:gd name="connsiteX4" fmla="*/ 191119 w 280068"/>
                  <a:gd name="connsiteY4" fmla="*/ 54012 h 273794"/>
                  <a:gd name="connsiteX5" fmla="*/ 52737 w 280068"/>
                  <a:gd name="connsiteY5" fmla="*/ 90211 h 273794"/>
                  <a:gd name="connsiteX6" fmla="*/ 88949 w 280068"/>
                  <a:gd name="connsiteY6" fmla="*/ 228545 h 273794"/>
                  <a:gd name="connsiteX7" fmla="*/ 95415 w 280068"/>
                  <a:gd name="connsiteY7" fmla="*/ 254402 h 273794"/>
                  <a:gd name="connsiteX8" fmla="*/ 69550 w 280068"/>
                  <a:gd name="connsiteY8" fmla="*/ 260866 h 273794"/>
                  <a:gd name="connsiteX9" fmla="*/ 19112 w 280068"/>
                  <a:gd name="connsiteY9" fmla="*/ 69526 h 273794"/>
                  <a:gd name="connsiteX10" fmla="*/ 210518 w 280068"/>
                  <a:gd name="connsiteY10" fmla="*/ 19105 h 273794"/>
                  <a:gd name="connsiteX11" fmla="*/ 260957 w 280068"/>
                  <a:gd name="connsiteY11" fmla="*/ 210445 h 273794"/>
                  <a:gd name="connsiteX12" fmla="*/ 189826 w 280068"/>
                  <a:gd name="connsiteY12" fmla="*/ 271209 h 273794"/>
                  <a:gd name="connsiteX13" fmla="*/ 182066 w 280068"/>
                  <a:gd name="connsiteY13" fmla="*/ 273794 h 2737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80068" h="273794">
                    <a:moveTo>
                      <a:pt x="182066" y="273794"/>
                    </a:moveTo>
                    <a:cubicBezTo>
                      <a:pt x="174306" y="273794"/>
                      <a:pt x="166546" y="268623"/>
                      <a:pt x="163960" y="260866"/>
                    </a:cubicBezTo>
                    <a:cubicBezTo>
                      <a:pt x="160080" y="250523"/>
                      <a:pt x="165253" y="240180"/>
                      <a:pt x="175599" y="236302"/>
                    </a:cubicBezTo>
                    <a:cubicBezTo>
                      <a:pt x="197585" y="228545"/>
                      <a:pt x="215692" y="213031"/>
                      <a:pt x="227331" y="192345"/>
                    </a:cubicBezTo>
                    <a:cubicBezTo>
                      <a:pt x="255783" y="144510"/>
                      <a:pt x="238971" y="82454"/>
                      <a:pt x="191119" y="54012"/>
                    </a:cubicBezTo>
                    <a:cubicBezTo>
                      <a:pt x="143267" y="25569"/>
                      <a:pt x="81189" y="42376"/>
                      <a:pt x="52737" y="90211"/>
                    </a:cubicBezTo>
                    <a:cubicBezTo>
                      <a:pt x="24285" y="138046"/>
                      <a:pt x="41098" y="200103"/>
                      <a:pt x="88949" y="228545"/>
                    </a:cubicBezTo>
                    <a:cubicBezTo>
                      <a:pt x="98002" y="233716"/>
                      <a:pt x="101882" y="245352"/>
                      <a:pt x="95415" y="254402"/>
                    </a:cubicBezTo>
                    <a:cubicBezTo>
                      <a:pt x="90243" y="263452"/>
                      <a:pt x="78603" y="267330"/>
                      <a:pt x="69550" y="260866"/>
                    </a:cubicBezTo>
                    <a:cubicBezTo>
                      <a:pt x="2299" y="222081"/>
                      <a:pt x="-19687" y="136753"/>
                      <a:pt x="19112" y="69526"/>
                    </a:cubicBezTo>
                    <a:cubicBezTo>
                      <a:pt x="57910" y="2298"/>
                      <a:pt x="143267" y="-19680"/>
                      <a:pt x="210518" y="19105"/>
                    </a:cubicBezTo>
                    <a:cubicBezTo>
                      <a:pt x="277769" y="57890"/>
                      <a:pt x="299755" y="143218"/>
                      <a:pt x="260957" y="210445"/>
                    </a:cubicBezTo>
                    <a:cubicBezTo>
                      <a:pt x="245437" y="237595"/>
                      <a:pt x="219571" y="259573"/>
                      <a:pt x="189826" y="271209"/>
                    </a:cubicBezTo>
                    <a:cubicBezTo>
                      <a:pt x="185945" y="272501"/>
                      <a:pt x="183359" y="273794"/>
                      <a:pt x="182066" y="273794"/>
                    </a:cubicBezTo>
                    <a:close/>
                  </a:path>
                </a:pathLst>
              </a:custGeom>
              <a:solidFill>
                <a:srgbClr val="F99F27"/>
              </a:solidFill>
              <a:ln w="12931" cap="flat">
                <a:noFill/>
                <a:prstDash val="solid"/>
                <a:miter/>
              </a:ln>
            </p:spPr>
            <p:txBody>
              <a:bodyPr rtlCol="0" anchor="ctr"/>
              <a:lstStyle/>
              <a:p>
                <a:endParaRPr lang="en-US"/>
              </a:p>
            </p:txBody>
          </p:sp>
        </p:grpSp>
        <p:grpSp>
          <p:nvGrpSpPr>
            <p:cNvPr id="77" name="Graphic 4">
              <a:extLst>
                <a:ext uri="{FF2B5EF4-FFF2-40B4-BE49-F238E27FC236}">
                  <a16:creationId xmlns:a16="http://schemas.microsoft.com/office/drawing/2014/main" id="{F21B773F-713B-8B0A-D96F-6DC1F1F759DC}"/>
                </a:ext>
              </a:extLst>
            </p:cNvPr>
            <p:cNvGrpSpPr/>
            <p:nvPr/>
          </p:nvGrpSpPr>
          <p:grpSpPr>
            <a:xfrm>
              <a:off x="9129274" y="2893887"/>
              <a:ext cx="717139" cy="1211724"/>
              <a:chOff x="9129274" y="2893887"/>
              <a:chExt cx="717139" cy="1211724"/>
            </a:xfrm>
            <a:grpFill/>
          </p:grpSpPr>
          <p:sp>
            <p:nvSpPr>
              <p:cNvPr id="78" name="Freeform 50">
                <a:extLst>
                  <a:ext uri="{FF2B5EF4-FFF2-40B4-BE49-F238E27FC236}">
                    <a16:creationId xmlns:a16="http://schemas.microsoft.com/office/drawing/2014/main" id="{78B6BFC2-B510-A7B7-D0E6-051851ACE737}"/>
                  </a:ext>
                </a:extLst>
              </p:cNvPr>
              <p:cNvSpPr/>
              <p:nvPr/>
            </p:nvSpPr>
            <p:spPr>
              <a:xfrm>
                <a:off x="9129274" y="3281518"/>
                <a:ext cx="222449" cy="606896"/>
              </a:xfrm>
              <a:custGeom>
                <a:avLst/>
                <a:gdLst>
                  <a:gd name="connsiteX0" fmla="*/ 200995 w 222449"/>
                  <a:gd name="connsiteY0" fmla="*/ 606896 h 606896"/>
                  <a:gd name="connsiteX1" fmla="*/ 193235 w 222449"/>
                  <a:gd name="connsiteY1" fmla="*/ 605603 h 606896"/>
                  <a:gd name="connsiteX2" fmla="*/ 173836 w 222449"/>
                  <a:gd name="connsiteY2" fmla="*/ 593968 h 606896"/>
                  <a:gd name="connsiteX3" fmla="*/ 169956 w 222449"/>
                  <a:gd name="connsiteY3" fmla="*/ 591382 h 606896"/>
                  <a:gd name="connsiteX4" fmla="*/ 107878 w 222449"/>
                  <a:gd name="connsiteY4" fmla="*/ 531912 h 606896"/>
                  <a:gd name="connsiteX5" fmla="*/ 62613 w 222449"/>
                  <a:gd name="connsiteY5" fmla="*/ 465977 h 606896"/>
                  <a:gd name="connsiteX6" fmla="*/ 8296 w 222449"/>
                  <a:gd name="connsiteY6" fmla="*/ 326350 h 606896"/>
                  <a:gd name="connsiteX7" fmla="*/ 4415 w 222449"/>
                  <a:gd name="connsiteY7" fmla="*/ 306958 h 606896"/>
                  <a:gd name="connsiteX8" fmla="*/ 3122 w 222449"/>
                  <a:gd name="connsiteY8" fmla="*/ 303079 h 606896"/>
                  <a:gd name="connsiteX9" fmla="*/ 1829 w 222449"/>
                  <a:gd name="connsiteY9" fmla="*/ 295322 h 606896"/>
                  <a:gd name="connsiteX10" fmla="*/ 536 w 222449"/>
                  <a:gd name="connsiteY10" fmla="*/ 279808 h 606896"/>
                  <a:gd name="connsiteX11" fmla="*/ 1829 w 222449"/>
                  <a:gd name="connsiteY11" fmla="*/ 243609 h 606896"/>
                  <a:gd name="connsiteX12" fmla="*/ 1829 w 222449"/>
                  <a:gd name="connsiteY12" fmla="*/ 238437 h 606896"/>
                  <a:gd name="connsiteX13" fmla="*/ 7002 w 222449"/>
                  <a:gd name="connsiteY13" fmla="*/ 197067 h 606896"/>
                  <a:gd name="connsiteX14" fmla="*/ 9589 w 222449"/>
                  <a:gd name="connsiteY14" fmla="*/ 175088 h 606896"/>
                  <a:gd name="connsiteX15" fmla="*/ 13468 w 222449"/>
                  <a:gd name="connsiteY15" fmla="*/ 66490 h 606896"/>
                  <a:gd name="connsiteX16" fmla="*/ 13468 w 222449"/>
                  <a:gd name="connsiteY16" fmla="*/ 65197 h 606896"/>
                  <a:gd name="connsiteX17" fmla="*/ 63907 w 222449"/>
                  <a:gd name="connsiteY17" fmla="*/ 555 h 606896"/>
                  <a:gd name="connsiteX18" fmla="*/ 125984 w 222449"/>
                  <a:gd name="connsiteY18" fmla="*/ 39341 h 606896"/>
                  <a:gd name="connsiteX19" fmla="*/ 153143 w 222449"/>
                  <a:gd name="connsiteY19" fmla="*/ 177674 h 606896"/>
                  <a:gd name="connsiteX20" fmla="*/ 155730 w 222449"/>
                  <a:gd name="connsiteY20" fmla="*/ 200945 h 606896"/>
                  <a:gd name="connsiteX21" fmla="*/ 159610 w 222449"/>
                  <a:gd name="connsiteY21" fmla="*/ 238437 h 606896"/>
                  <a:gd name="connsiteX22" fmla="*/ 191942 w 222449"/>
                  <a:gd name="connsiteY22" fmla="*/ 314715 h 606896"/>
                  <a:gd name="connsiteX23" fmla="*/ 193235 w 222449"/>
                  <a:gd name="connsiteY23" fmla="*/ 341864 h 606896"/>
                  <a:gd name="connsiteX24" fmla="*/ 166076 w 222449"/>
                  <a:gd name="connsiteY24" fmla="*/ 343157 h 606896"/>
                  <a:gd name="connsiteX25" fmla="*/ 120811 w 222449"/>
                  <a:gd name="connsiteY25" fmla="*/ 243609 h 606896"/>
                  <a:gd name="connsiteX26" fmla="*/ 116931 w 222449"/>
                  <a:gd name="connsiteY26" fmla="*/ 204824 h 606896"/>
                  <a:gd name="connsiteX27" fmla="*/ 114345 w 222449"/>
                  <a:gd name="connsiteY27" fmla="*/ 181553 h 606896"/>
                  <a:gd name="connsiteX28" fmla="*/ 89773 w 222449"/>
                  <a:gd name="connsiteY28" fmla="*/ 52269 h 606896"/>
                  <a:gd name="connsiteX29" fmla="*/ 69080 w 222449"/>
                  <a:gd name="connsiteY29" fmla="*/ 39341 h 606896"/>
                  <a:gd name="connsiteX30" fmla="*/ 52267 w 222449"/>
                  <a:gd name="connsiteY30" fmla="*/ 61319 h 606896"/>
                  <a:gd name="connsiteX31" fmla="*/ 52267 w 222449"/>
                  <a:gd name="connsiteY31" fmla="*/ 62611 h 606896"/>
                  <a:gd name="connsiteX32" fmla="*/ 48387 w 222449"/>
                  <a:gd name="connsiteY32" fmla="*/ 180260 h 606896"/>
                  <a:gd name="connsiteX33" fmla="*/ 45801 w 222449"/>
                  <a:gd name="connsiteY33" fmla="*/ 202238 h 606896"/>
                  <a:gd name="connsiteX34" fmla="*/ 40628 w 222449"/>
                  <a:gd name="connsiteY34" fmla="*/ 242316 h 606896"/>
                  <a:gd name="connsiteX35" fmla="*/ 40628 w 222449"/>
                  <a:gd name="connsiteY35" fmla="*/ 246195 h 606896"/>
                  <a:gd name="connsiteX36" fmla="*/ 39334 w 222449"/>
                  <a:gd name="connsiteY36" fmla="*/ 277223 h 606896"/>
                  <a:gd name="connsiteX37" fmla="*/ 40628 w 222449"/>
                  <a:gd name="connsiteY37" fmla="*/ 288858 h 606896"/>
                  <a:gd name="connsiteX38" fmla="*/ 41921 w 222449"/>
                  <a:gd name="connsiteY38" fmla="*/ 296615 h 606896"/>
                  <a:gd name="connsiteX39" fmla="*/ 43214 w 222449"/>
                  <a:gd name="connsiteY39" fmla="*/ 300494 h 606896"/>
                  <a:gd name="connsiteX40" fmla="*/ 47094 w 222449"/>
                  <a:gd name="connsiteY40" fmla="*/ 317301 h 606896"/>
                  <a:gd name="connsiteX41" fmla="*/ 97532 w 222449"/>
                  <a:gd name="connsiteY41" fmla="*/ 446584 h 606896"/>
                  <a:gd name="connsiteX42" fmla="*/ 138917 w 222449"/>
                  <a:gd name="connsiteY42" fmla="*/ 507348 h 606896"/>
                  <a:gd name="connsiteX43" fmla="*/ 194528 w 222449"/>
                  <a:gd name="connsiteY43" fmla="*/ 561647 h 606896"/>
                  <a:gd name="connsiteX44" fmla="*/ 198408 w 222449"/>
                  <a:gd name="connsiteY44" fmla="*/ 564233 h 606896"/>
                  <a:gd name="connsiteX45" fmla="*/ 211341 w 222449"/>
                  <a:gd name="connsiteY45" fmla="*/ 571990 h 606896"/>
                  <a:gd name="connsiteX46" fmla="*/ 220394 w 222449"/>
                  <a:gd name="connsiteY46" fmla="*/ 597846 h 606896"/>
                  <a:gd name="connsiteX47" fmla="*/ 200995 w 222449"/>
                  <a:gd name="connsiteY47" fmla="*/ 606896 h 6068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222449" h="606896">
                    <a:moveTo>
                      <a:pt x="200995" y="606896"/>
                    </a:moveTo>
                    <a:cubicBezTo>
                      <a:pt x="198408" y="606896"/>
                      <a:pt x="195822" y="606896"/>
                      <a:pt x="193235" y="605603"/>
                    </a:cubicBezTo>
                    <a:cubicBezTo>
                      <a:pt x="186769" y="601725"/>
                      <a:pt x="180303" y="597846"/>
                      <a:pt x="173836" y="593968"/>
                    </a:cubicBezTo>
                    <a:lnTo>
                      <a:pt x="169956" y="591382"/>
                    </a:lnTo>
                    <a:cubicBezTo>
                      <a:pt x="147970" y="574575"/>
                      <a:pt x="125984" y="553890"/>
                      <a:pt x="107878" y="531912"/>
                    </a:cubicBezTo>
                    <a:cubicBezTo>
                      <a:pt x="91066" y="511226"/>
                      <a:pt x="75546" y="489248"/>
                      <a:pt x="62613" y="465977"/>
                    </a:cubicBezTo>
                    <a:cubicBezTo>
                      <a:pt x="38041" y="422020"/>
                      <a:pt x="21229" y="376771"/>
                      <a:pt x="8296" y="326350"/>
                    </a:cubicBezTo>
                    <a:cubicBezTo>
                      <a:pt x="7002" y="319886"/>
                      <a:pt x="5709" y="313422"/>
                      <a:pt x="4415" y="306958"/>
                    </a:cubicBezTo>
                    <a:lnTo>
                      <a:pt x="3122" y="303079"/>
                    </a:lnTo>
                    <a:cubicBezTo>
                      <a:pt x="3122" y="300494"/>
                      <a:pt x="1829" y="297908"/>
                      <a:pt x="1829" y="295322"/>
                    </a:cubicBezTo>
                    <a:cubicBezTo>
                      <a:pt x="536" y="288858"/>
                      <a:pt x="536" y="283687"/>
                      <a:pt x="536" y="279808"/>
                    </a:cubicBezTo>
                    <a:cubicBezTo>
                      <a:pt x="-757" y="264294"/>
                      <a:pt x="536" y="253951"/>
                      <a:pt x="1829" y="243609"/>
                    </a:cubicBezTo>
                    <a:lnTo>
                      <a:pt x="1829" y="238437"/>
                    </a:lnTo>
                    <a:cubicBezTo>
                      <a:pt x="3122" y="222923"/>
                      <a:pt x="4415" y="209995"/>
                      <a:pt x="7002" y="197067"/>
                    </a:cubicBezTo>
                    <a:cubicBezTo>
                      <a:pt x="8296" y="189310"/>
                      <a:pt x="8296" y="182845"/>
                      <a:pt x="9589" y="175088"/>
                    </a:cubicBezTo>
                    <a:cubicBezTo>
                      <a:pt x="14762" y="132425"/>
                      <a:pt x="17348" y="97518"/>
                      <a:pt x="13468" y="66490"/>
                    </a:cubicBezTo>
                    <a:lnTo>
                      <a:pt x="13468" y="65197"/>
                    </a:lnTo>
                    <a:cubicBezTo>
                      <a:pt x="9589" y="32876"/>
                      <a:pt x="32868" y="4434"/>
                      <a:pt x="63907" y="555"/>
                    </a:cubicBezTo>
                    <a:cubicBezTo>
                      <a:pt x="91066" y="-3323"/>
                      <a:pt x="116931" y="13484"/>
                      <a:pt x="125984" y="39341"/>
                    </a:cubicBezTo>
                    <a:cubicBezTo>
                      <a:pt x="142797" y="85883"/>
                      <a:pt x="147970" y="131132"/>
                      <a:pt x="153143" y="177674"/>
                    </a:cubicBezTo>
                    <a:cubicBezTo>
                      <a:pt x="154437" y="185431"/>
                      <a:pt x="154437" y="193188"/>
                      <a:pt x="155730" y="200945"/>
                    </a:cubicBezTo>
                    <a:cubicBezTo>
                      <a:pt x="157024" y="213874"/>
                      <a:pt x="158317" y="226802"/>
                      <a:pt x="159610" y="238437"/>
                    </a:cubicBezTo>
                    <a:cubicBezTo>
                      <a:pt x="166076" y="284980"/>
                      <a:pt x="185475" y="306958"/>
                      <a:pt x="191942" y="314715"/>
                    </a:cubicBezTo>
                    <a:cubicBezTo>
                      <a:pt x="199702" y="322472"/>
                      <a:pt x="199702" y="334107"/>
                      <a:pt x="193235" y="341864"/>
                    </a:cubicBezTo>
                    <a:cubicBezTo>
                      <a:pt x="185475" y="349622"/>
                      <a:pt x="173836" y="349622"/>
                      <a:pt x="166076" y="343157"/>
                    </a:cubicBezTo>
                    <a:cubicBezTo>
                      <a:pt x="153143" y="330229"/>
                      <a:pt x="129864" y="301786"/>
                      <a:pt x="120811" y="243609"/>
                    </a:cubicBezTo>
                    <a:cubicBezTo>
                      <a:pt x="119518" y="230680"/>
                      <a:pt x="118225" y="217752"/>
                      <a:pt x="116931" y="204824"/>
                    </a:cubicBezTo>
                    <a:cubicBezTo>
                      <a:pt x="115638" y="197067"/>
                      <a:pt x="115638" y="189310"/>
                      <a:pt x="114345" y="181553"/>
                    </a:cubicBezTo>
                    <a:cubicBezTo>
                      <a:pt x="109172" y="136303"/>
                      <a:pt x="103998" y="94932"/>
                      <a:pt x="89773" y="52269"/>
                    </a:cubicBezTo>
                    <a:cubicBezTo>
                      <a:pt x="87186" y="43219"/>
                      <a:pt x="78133" y="38048"/>
                      <a:pt x="69080" y="39341"/>
                    </a:cubicBezTo>
                    <a:cubicBezTo>
                      <a:pt x="58733" y="40633"/>
                      <a:pt x="50974" y="50976"/>
                      <a:pt x="52267" y="61319"/>
                    </a:cubicBezTo>
                    <a:lnTo>
                      <a:pt x="52267" y="62611"/>
                    </a:lnTo>
                    <a:cubicBezTo>
                      <a:pt x="56147" y="97518"/>
                      <a:pt x="53561" y="135010"/>
                      <a:pt x="48387" y="180260"/>
                    </a:cubicBezTo>
                    <a:cubicBezTo>
                      <a:pt x="47094" y="188017"/>
                      <a:pt x="47094" y="194481"/>
                      <a:pt x="45801" y="202238"/>
                    </a:cubicBezTo>
                    <a:cubicBezTo>
                      <a:pt x="44508" y="215166"/>
                      <a:pt x="41921" y="228095"/>
                      <a:pt x="40628" y="242316"/>
                    </a:cubicBezTo>
                    <a:lnTo>
                      <a:pt x="40628" y="246195"/>
                    </a:lnTo>
                    <a:cubicBezTo>
                      <a:pt x="39334" y="256537"/>
                      <a:pt x="39334" y="265587"/>
                      <a:pt x="39334" y="277223"/>
                    </a:cubicBezTo>
                    <a:cubicBezTo>
                      <a:pt x="39334" y="279808"/>
                      <a:pt x="40628" y="284980"/>
                      <a:pt x="40628" y="288858"/>
                    </a:cubicBezTo>
                    <a:cubicBezTo>
                      <a:pt x="40628" y="292737"/>
                      <a:pt x="41921" y="294030"/>
                      <a:pt x="41921" y="296615"/>
                    </a:cubicBezTo>
                    <a:lnTo>
                      <a:pt x="43214" y="300494"/>
                    </a:lnTo>
                    <a:cubicBezTo>
                      <a:pt x="44508" y="305665"/>
                      <a:pt x="45801" y="312129"/>
                      <a:pt x="47094" y="317301"/>
                    </a:cubicBezTo>
                    <a:cubicBezTo>
                      <a:pt x="58733" y="363843"/>
                      <a:pt x="75546" y="406506"/>
                      <a:pt x="97532" y="446584"/>
                    </a:cubicBezTo>
                    <a:cubicBezTo>
                      <a:pt x="109172" y="468563"/>
                      <a:pt x="123398" y="487955"/>
                      <a:pt x="138917" y="507348"/>
                    </a:cubicBezTo>
                    <a:cubicBezTo>
                      <a:pt x="155730" y="526740"/>
                      <a:pt x="175129" y="544840"/>
                      <a:pt x="194528" y="561647"/>
                    </a:cubicBezTo>
                    <a:lnTo>
                      <a:pt x="198408" y="564233"/>
                    </a:lnTo>
                    <a:cubicBezTo>
                      <a:pt x="202289" y="566818"/>
                      <a:pt x="206168" y="569404"/>
                      <a:pt x="211341" y="571990"/>
                    </a:cubicBezTo>
                    <a:cubicBezTo>
                      <a:pt x="220394" y="577161"/>
                      <a:pt x="225568" y="587504"/>
                      <a:pt x="220394" y="597846"/>
                    </a:cubicBezTo>
                    <a:cubicBezTo>
                      <a:pt x="215222" y="603018"/>
                      <a:pt x="207461" y="606896"/>
                      <a:pt x="200995" y="606896"/>
                    </a:cubicBezTo>
                    <a:close/>
                  </a:path>
                </a:pathLst>
              </a:custGeom>
              <a:grpFill/>
              <a:ln w="12931" cap="flat">
                <a:noFill/>
                <a:prstDash val="solid"/>
                <a:miter/>
              </a:ln>
            </p:spPr>
            <p:txBody>
              <a:bodyPr rtlCol="0" anchor="ctr"/>
              <a:lstStyle/>
              <a:p>
                <a:endParaRPr lang="en-US"/>
              </a:p>
            </p:txBody>
          </p:sp>
          <p:sp>
            <p:nvSpPr>
              <p:cNvPr id="79" name="Freeform 51">
                <a:extLst>
                  <a:ext uri="{FF2B5EF4-FFF2-40B4-BE49-F238E27FC236}">
                    <a16:creationId xmlns:a16="http://schemas.microsoft.com/office/drawing/2014/main" id="{08CA754A-641F-5601-D37E-BAE46B29F3B2}"/>
                  </a:ext>
                </a:extLst>
              </p:cNvPr>
              <p:cNvSpPr/>
              <p:nvPr/>
            </p:nvSpPr>
            <p:spPr>
              <a:xfrm>
                <a:off x="9683286" y="3335599"/>
                <a:ext cx="163004" cy="201164"/>
              </a:xfrm>
              <a:custGeom>
                <a:avLst/>
                <a:gdLst>
                  <a:gd name="connsiteX0" fmla="*/ 143605 w 163004"/>
                  <a:gd name="connsiteY0" fmla="*/ 201164 h 201164"/>
                  <a:gd name="connsiteX1" fmla="*/ 124206 w 163004"/>
                  <a:gd name="connsiteY1" fmla="*/ 181772 h 201164"/>
                  <a:gd name="connsiteX2" fmla="*/ 82820 w 163004"/>
                  <a:gd name="connsiteY2" fmla="*/ 57659 h 201164"/>
                  <a:gd name="connsiteX3" fmla="*/ 29796 w 163004"/>
                  <a:gd name="connsiteY3" fmla="*/ 44731 h 201164"/>
                  <a:gd name="connsiteX4" fmla="*/ 2636 w 163004"/>
                  <a:gd name="connsiteY4" fmla="*/ 38266 h 201164"/>
                  <a:gd name="connsiteX5" fmla="*/ 9103 w 163004"/>
                  <a:gd name="connsiteY5" fmla="*/ 11117 h 201164"/>
                  <a:gd name="connsiteX6" fmla="*/ 116445 w 163004"/>
                  <a:gd name="connsiteY6" fmla="*/ 36974 h 201164"/>
                  <a:gd name="connsiteX7" fmla="*/ 163004 w 163004"/>
                  <a:gd name="connsiteY7" fmla="*/ 181772 h 201164"/>
                  <a:gd name="connsiteX8" fmla="*/ 143605 w 163004"/>
                  <a:gd name="connsiteY8" fmla="*/ 201164 h 201164"/>
                  <a:gd name="connsiteX9" fmla="*/ 143605 w 163004"/>
                  <a:gd name="connsiteY9" fmla="*/ 201164 h 2011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3004" h="201164">
                    <a:moveTo>
                      <a:pt x="143605" y="201164"/>
                    </a:moveTo>
                    <a:cubicBezTo>
                      <a:pt x="133259" y="201164"/>
                      <a:pt x="124206" y="192114"/>
                      <a:pt x="124206" y="181772"/>
                    </a:cubicBezTo>
                    <a:cubicBezTo>
                      <a:pt x="124206" y="132644"/>
                      <a:pt x="108686" y="99030"/>
                      <a:pt x="82820" y="57659"/>
                    </a:cubicBezTo>
                    <a:cubicBezTo>
                      <a:pt x="71180" y="39559"/>
                      <a:pt x="47901" y="33095"/>
                      <a:pt x="29796" y="44731"/>
                    </a:cubicBezTo>
                    <a:cubicBezTo>
                      <a:pt x="20743" y="49902"/>
                      <a:pt x="9103" y="47316"/>
                      <a:pt x="2636" y="38266"/>
                    </a:cubicBezTo>
                    <a:cubicBezTo>
                      <a:pt x="-2536" y="29217"/>
                      <a:pt x="50" y="17581"/>
                      <a:pt x="9103" y="11117"/>
                    </a:cubicBezTo>
                    <a:cubicBezTo>
                      <a:pt x="45315" y="-10861"/>
                      <a:pt x="93166" y="774"/>
                      <a:pt x="116445" y="36974"/>
                    </a:cubicBezTo>
                    <a:cubicBezTo>
                      <a:pt x="144898" y="83516"/>
                      <a:pt x="163004" y="123594"/>
                      <a:pt x="163004" y="181772"/>
                    </a:cubicBezTo>
                    <a:cubicBezTo>
                      <a:pt x="163004" y="192114"/>
                      <a:pt x="155244" y="201164"/>
                      <a:pt x="143605" y="201164"/>
                    </a:cubicBezTo>
                    <a:cubicBezTo>
                      <a:pt x="143605" y="201164"/>
                      <a:pt x="143605" y="201164"/>
                      <a:pt x="143605" y="201164"/>
                    </a:cubicBezTo>
                    <a:close/>
                  </a:path>
                </a:pathLst>
              </a:custGeom>
              <a:grpFill/>
              <a:ln w="12931" cap="flat">
                <a:noFill/>
                <a:prstDash val="solid"/>
                <a:miter/>
              </a:ln>
            </p:spPr>
            <p:txBody>
              <a:bodyPr rtlCol="0" anchor="ctr"/>
              <a:lstStyle/>
              <a:p>
                <a:endParaRPr lang="en-US"/>
              </a:p>
            </p:txBody>
          </p:sp>
          <p:sp>
            <p:nvSpPr>
              <p:cNvPr id="80" name="Freeform 52">
                <a:extLst>
                  <a:ext uri="{FF2B5EF4-FFF2-40B4-BE49-F238E27FC236}">
                    <a16:creationId xmlns:a16="http://schemas.microsoft.com/office/drawing/2014/main" id="{D234A0E7-BF0B-91F1-AAAD-D9A4CDA0BC25}"/>
                  </a:ext>
                </a:extLst>
              </p:cNvPr>
              <p:cNvSpPr/>
              <p:nvPr/>
            </p:nvSpPr>
            <p:spPr>
              <a:xfrm>
                <a:off x="9546086" y="3281250"/>
                <a:ext cx="205957" cy="241291"/>
              </a:xfrm>
              <a:custGeom>
                <a:avLst/>
                <a:gdLst>
                  <a:gd name="connsiteX0" fmla="*/ 187688 w 205957"/>
                  <a:gd name="connsiteY0" fmla="*/ 241292 h 241291"/>
                  <a:gd name="connsiteX1" fmla="*/ 168289 w 205957"/>
                  <a:gd name="connsiteY1" fmla="*/ 224485 h 241291"/>
                  <a:gd name="connsiteX2" fmla="*/ 135957 w 205957"/>
                  <a:gd name="connsiteY2" fmla="*/ 132693 h 241291"/>
                  <a:gd name="connsiteX3" fmla="*/ 108798 w 205957"/>
                  <a:gd name="connsiteY3" fmla="*/ 69344 h 241291"/>
                  <a:gd name="connsiteX4" fmla="*/ 75172 w 205957"/>
                  <a:gd name="connsiteY4" fmla="*/ 39609 h 241291"/>
                  <a:gd name="connsiteX5" fmla="*/ 35081 w 205957"/>
                  <a:gd name="connsiteY5" fmla="*/ 61587 h 241291"/>
                  <a:gd name="connsiteX6" fmla="*/ 7921 w 205957"/>
                  <a:gd name="connsiteY6" fmla="*/ 65466 h 241291"/>
                  <a:gd name="connsiteX7" fmla="*/ 4041 w 205957"/>
                  <a:gd name="connsiteY7" fmla="*/ 38316 h 241291"/>
                  <a:gd name="connsiteX8" fmla="*/ 81639 w 205957"/>
                  <a:gd name="connsiteY8" fmla="*/ 824 h 241291"/>
                  <a:gd name="connsiteX9" fmla="*/ 146303 w 205957"/>
                  <a:gd name="connsiteY9" fmla="*/ 56416 h 241291"/>
                  <a:gd name="connsiteX10" fmla="*/ 170876 w 205957"/>
                  <a:gd name="connsiteY10" fmla="*/ 115887 h 241291"/>
                  <a:gd name="connsiteX11" fmla="*/ 205794 w 205957"/>
                  <a:gd name="connsiteY11" fmla="*/ 218021 h 241291"/>
                  <a:gd name="connsiteX12" fmla="*/ 188981 w 205957"/>
                  <a:gd name="connsiteY12" fmla="*/ 239999 h 241291"/>
                  <a:gd name="connsiteX13" fmla="*/ 187688 w 205957"/>
                  <a:gd name="connsiteY13" fmla="*/ 241292 h 241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05957" h="241291">
                    <a:moveTo>
                      <a:pt x="187688" y="241292"/>
                    </a:moveTo>
                    <a:cubicBezTo>
                      <a:pt x="178635" y="241292"/>
                      <a:pt x="169582" y="234828"/>
                      <a:pt x="168289" y="224485"/>
                    </a:cubicBezTo>
                    <a:cubicBezTo>
                      <a:pt x="163115" y="189578"/>
                      <a:pt x="148890" y="161136"/>
                      <a:pt x="135957" y="132693"/>
                    </a:cubicBezTo>
                    <a:cubicBezTo>
                      <a:pt x="126904" y="113301"/>
                      <a:pt x="116557" y="92615"/>
                      <a:pt x="108798" y="69344"/>
                    </a:cubicBezTo>
                    <a:cubicBezTo>
                      <a:pt x="104918" y="59002"/>
                      <a:pt x="91985" y="42195"/>
                      <a:pt x="75172" y="39609"/>
                    </a:cubicBezTo>
                    <a:cubicBezTo>
                      <a:pt x="62239" y="37023"/>
                      <a:pt x="48013" y="44780"/>
                      <a:pt x="35081" y="61587"/>
                    </a:cubicBezTo>
                    <a:cubicBezTo>
                      <a:pt x="28614" y="70637"/>
                      <a:pt x="16974" y="71930"/>
                      <a:pt x="7921" y="65466"/>
                    </a:cubicBezTo>
                    <a:cubicBezTo>
                      <a:pt x="-1131" y="59002"/>
                      <a:pt x="-2425" y="47366"/>
                      <a:pt x="4041" y="38316"/>
                    </a:cubicBezTo>
                    <a:cubicBezTo>
                      <a:pt x="32494" y="-469"/>
                      <a:pt x="64826" y="-1762"/>
                      <a:pt x="81639" y="824"/>
                    </a:cubicBezTo>
                    <a:cubicBezTo>
                      <a:pt x="113971" y="5995"/>
                      <a:pt x="138543" y="33145"/>
                      <a:pt x="146303" y="56416"/>
                    </a:cubicBezTo>
                    <a:cubicBezTo>
                      <a:pt x="154063" y="78394"/>
                      <a:pt x="163115" y="97787"/>
                      <a:pt x="170876" y="115887"/>
                    </a:cubicBezTo>
                    <a:cubicBezTo>
                      <a:pt x="185101" y="145622"/>
                      <a:pt x="200621" y="177943"/>
                      <a:pt x="205794" y="218021"/>
                    </a:cubicBezTo>
                    <a:cubicBezTo>
                      <a:pt x="207087" y="228363"/>
                      <a:pt x="200621" y="238706"/>
                      <a:pt x="188981" y="239999"/>
                    </a:cubicBezTo>
                    <a:cubicBezTo>
                      <a:pt x="188981" y="241292"/>
                      <a:pt x="188981" y="241292"/>
                      <a:pt x="187688" y="241292"/>
                    </a:cubicBezTo>
                    <a:close/>
                  </a:path>
                </a:pathLst>
              </a:custGeom>
              <a:grpFill/>
              <a:ln w="12931" cap="flat">
                <a:noFill/>
                <a:prstDash val="solid"/>
                <a:miter/>
              </a:ln>
            </p:spPr>
            <p:txBody>
              <a:bodyPr rtlCol="0" anchor="ctr"/>
              <a:lstStyle/>
              <a:p>
                <a:endParaRPr lang="en-US"/>
              </a:p>
            </p:txBody>
          </p:sp>
          <p:sp>
            <p:nvSpPr>
              <p:cNvPr id="81" name="Freeform 53">
                <a:extLst>
                  <a:ext uri="{FF2B5EF4-FFF2-40B4-BE49-F238E27FC236}">
                    <a16:creationId xmlns:a16="http://schemas.microsoft.com/office/drawing/2014/main" id="{DCE0BA2D-40CB-B428-44C9-AA259342A646}"/>
                  </a:ext>
                </a:extLst>
              </p:cNvPr>
              <p:cNvSpPr/>
              <p:nvPr/>
            </p:nvSpPr>
            <p:spPr>
              <a:xfrm>
                <a:off x="9432178" y="3236028"/>
                <a:ext cx="185859" cy="216700"/>
              </a:xfrm>
              <a:custGeom>
                <a:avLst/>
                <a:gdLst>
                  <a:gd name="connsiteX0" fmla="*/ 165801 w 185859"/>
                  <a:gd name="connsiteY0" fmla="*/ 216700 h 216700"/>
                  <a:gd name="connsiteX1" fmla="*/ 147695 w 185859"/>
                  <a:gd name="connsiteY1" fmla="*/ 202479 h 216700"/>
                  <a:gd name="connsiteX2" fmla="*/ 141228 w 185859"/>
                  <a:gd name="connsiteY2" fmla="*/ 179208 h 216700"/>
                  <a:gd name="connsiteX3" fmla="*/ 139935 w 185859"/>
                  <a:gd name="connsiteY3" fmla="*/ 176622 h 216700"/>
                  <a:gd name="connsiteX4" fmla="*/ 102430 w 185859"/>
                  <a:gd name="connsiteY4" fmla="*/ 64146 h 216700"/>
                  <a:gd name="connsiteX5" fmla="*/ 68805 w 185859"/>
                  <a:gd name="connsiteY5" fmla="*/ 38289 h 216700"/>
                  <a:gd name="connsiteX6" fmla="*/ 33886 w 185859"/>
                  <a:gd name="connsiteY6" fmla="*/ 55096 h 216700"/>
                  <a:gd name="connsiteX7" fmla="*/ 6727 w 185859"/>
                  <a:gd name="connsiteY7" fmla="*/ 57681 h 216700"/>
                  <a:gd name="connsiteX8" fmla="*/ 4140 w 185859"/>
                  <a:gd name="connsiteY8" fmla="*/ 30532 h 216700"/>
                  <a:gd name="connsiteX9" fmla="*/ 75271 w 185859"/>
                  <a:gd name="connsiteY9" fmla="*/ 797 h 216700"/>
                  <a:gd name="connsiteX10" fmla="*/ 138642 w 185859"/>
                  <a:gd name="connsiteY10" fmla="*/ 49924 h 216700"/>
                  <a:gd name="connsiteX11" fmla="*/ 177441 w 185859"/>
                  <a:gd name="connsiteY11" fmla="*/ 166280 h 216700"/>
                  <a:gd name="connsiteX12" fmla="*/ 178734 w 185859"/>
                  <a:gd name="connsiteY12" fmla="*/ 168866 h 216700"/>
                  <a:gd name="connsiteX13" fmla="*/ 185200 w 185859"/>
                  <a:gd name="connsiteY13" fmla="*/ 192136 h 216700"/>
                  <a:gd name="connsiteX14" fmla="*/ 172268 w 185859"/>
                  <a:gd name="connsiteY14" fmla="*/ 216700 h 216700"/>
                  <a:gd name="connsiteX15" fmla="*/ 165801 w 185859"/>
                  <a:gd name="connsiteY15" fmla="*/ 216700 h 216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85859" h="216700">
                    <a:moveTo>
                      <a:pt x="165801" y="216700"/>
                    </a:moveTo>
                    <a:cubicBezTo>
                      <a:pt x="158042" y="216700"/>
                      <a:pt x="150282" y="211529"/>
                      <a:pt x="147695" y="202479"/>
                    </a:cubicBezTo>
                    <a:cubicBezTo>
                      <a:pt x="145109" y="194722"/>
                      <a:pt x="142522" y="186965"/>
                      <a:pt x="141228" y="179208"/>
                    </a:cubicBezTo>
                    <a:lnTo>
                      <a:pt x="139935" y="176622"/>
                    </a:lnTo>
                    <a:cubicBezTo>
                      <a:pt x="129589" y="141716"/>
                      <a:pt x="123123" y="114566"/>
                      <a:pt x="102430" y="64146"/>
                    </a:cubicBezTo>
                    <a:cubicBezTo>
                      <a:pt x="98550" y="53803"/>
                      <a:pt x="84324" y="40875"/>
                      <a:pt x="68805" y="38289"/>
                    </a:cubicBezTo>
                    <a:cubicBezTo>
                      <a:pt x="55872" y="35703"/>
                      <a:pt x="44232" y="42167"/>
                      <a:pt x="33886" y="55096"/>
                    </a:cubicBezTo>
                    <a:cubicBezTo>
                      <a:pt x="27419" y="62853"/>
                      <a:pt x="14487" y="64146"/>
                      <a:pt x="6727" y="57681"/>
                    </a:cubicBezTo>
                    <a:cubicBezTo>
                      <a:pt x="-1033" y="51217"/>
                      <a:pt x="-2326" y="38289"/>
                      <a:pt x="4140" y="30532"/>
                    </a:cubicBezTo>
                    <a:cubicBezTo>
                      <a:pt x="23540" y="7261"/>
                      <a:pt x="49405" y="-3082"/>
                      <a:pt x="75271" y="797"/>
                    </a:cubicBezTo>
                    <a:cubicBezTo>
                      <a:pt x="102430" y="4675"/>
                      <a:pt x="128296" y="25360"/>
                      <a:pt x="138642" y="49924"/>
                    </a:cubicBezTo>
                    <a:cubicBezTo>
                      <a:pt x="159335" y="102931"/>
                      <a:pt x="167094" y="130080"/>
                      <a:pt x="177441" y="166280"/>
                    </a:cubicBezTo>
                    <a:lnTo>
                      <a:pt x="178734" y="168866"/>
                    </a:lnTo>
                    <a:cubicBezTo>
                      <a:pt x="181321" y="175330"/>
                      <a:pt x="182614" y="183087"/>
                      <a:pt x="185200" y="192136"/>
                    </a:cubicBezTo>
                    <a:cubicBezTo>
                      <a:pt x="187787" y="202479"/>
                      <a:pt x="182614" y="212822"/>
                      <a:pt x="172268" y="216700"/>
                    </a:cubicBezTo>
                    <a:cubicBezTo>
                      <a:pt x="168388" y="215408"/>
                      <a:pt x="167094" y="216700"/>
                      <a:pt x="165801" y="216700"/>
                    </a:cubicBezTo>
                    <a:close/>
                  </a:path>
                </a:pathLst>
              </a:custGeom>
              <a:grpFill/>
              <a:ln w="12931" cap="flat">
                <a:noFill/>
                <a:prstDash val="solid"/>
                <a:miter/>
              </a:ln>
            </p:spPr>
            <p:txBody>
              <a:bodyPr rtlCol="0" anchor="ctr"/>
              <a:lstStyle/>
              <a:p>
                <a:endParaRPr lang="en-US"/>
              </a:p>
            </p:txBody>
          </p:sp>
          <p:sp>
            <p:nvSpPr>
              <p:cNvPr id="82" name="Freeform 54">
                <a:extLst>
                  <a:ext uri="{FF2B5EF4-FFF2-40B4-BE49-F238E27FC236}">
                    <a16:creationId xmlns:a16="http://schemas.microsoft.com/office/drawing/2014/main" id="{7F4A5847-E428-077E-DBFD-E2C73CE6B7CB}"/>
                  </a:ext>
                </a:extLst>
              </p:cNvPr>
              <p:cNvSpPr/>
              <p:nvPr/>
            </p:nvSpPr>
            <p:spPr>
              <a:xfrm>
                <a:off x="9312890" y="3851649"/>
                <a:ext cx="85195" cy="252669"/>
              </a:xfrm>
              <a:custGeom>
                <a:avLst/>
                <a:gdLst>
                  <a:gd name="connsiteX0" fmla="*/ 65230 w 85195"/>
                  <a:gd name="connsiteY0" fmla="*/ 252669 h 252669"/>
                  <a:gd name="connsiteX1" fmla="*/ 45831 w 85195"/>
                  <a:gd name="connsiteY1" fmla="*/ 237155 h 252669"/>
                  <a:gd name="connsiteX2" fmla="*/ 566 w 85195"/>
                  <a:gd name="connsiteY2" fmla="*/ 23837 h 252669"/>
                  <a:gd name="connsiteX3" fmla="*/ 16086 w 85195"/>
                  <a:gd name="connsiteY3" fmla="*/ 566 h 252669"/>
                  <a:gd name="connsiteX4" fmla="*/ 39365 w 85195"/>
                  <a:gd name="connsiteY4" fmla="*/ 16080 h 252669"/>
                  <a:gd name="connsiteX5" fmla="*/ 84630 w 85195"/>
                  <a:gd name="connsiteY5" fmla="*/ 229398 h 252669"/>
                  <a:gd name="connsiteX6" fmla="*/ 69110 w 85195"/>
                  <a:gd name="connsiteY6" fmla="*/ 252669 h 252669"/>
                  <a:gd name="connsiteX7" fmla="*/ 65230 w 85195"/>
                  <a:gd name="connsiteY7" fmla="*/ 252669 h 2526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5195" h="252669">
                    <a:moveTo>
                      <a:pt x="65230" y="252669"/>
                    </a:moveTo>
                    <a:cubicBezTo>
                      <a:pt x="56177" y="252669"/>
                      <a:pt x="48418" y="246205"/>
                      <a:pt x="45831" y="237155"/>
                    </a:cubicBezTo>
                    <a:lnTo>
                      <a:pt x="566" y="23837"/>
                    </a:lnTo>
                    <a:cubicBezTo>
                      <a:pt x="-2021" y="13494"/>
                      <a:pt x="4446" y="3152"/>
                      <a:pt x="16086" y="566"/>
                    </a:cubicBezTo>
                    <a:cubicBezTo>
                      <a:pt x="26432" y="-2020"/>
                      <a:pt x="36778" y="4444"/>
                      <a:pt x="39365" y="16080"/>
                    </a:cubicBezTo>
                    <a:lnTo>
                      <a:pt x="84630" y="229398"/>
                    </a:lnTo>
                    <a:cubicBezTo>
                      <a:pt x="87217" y="239741"/>
                      <a:pt x="80750" y="250084"/>
                      <a:pt x="69110" y="252669"/>
                    </a:cubicBezTo>
                    <a:cubicBezTo>
                      <a:pt x="67817" y="252669"/>
                      <a:pt x="66523" y="252669"/>
                      <a:pt x="65230" y="252669"/>
                    </a:cubicBezTo>
                    <a:close/>
                  </a:path>
                </a:pathLst>
              </a:custGeom>
              <a:grpFill/>
              <a:ln w="12931" cap="flat">
                <a:noFill/>
                <a:prstDash val="solid"/>
                <a:miter/>
              </a:ln>
            </p:spPr>
            <p:txBody>
              <a:bodyPr rtlCol="0" anchor="ctr"/>
              <a:lstStyle/>
              <a:p>
                <a:endParaRPr lang="en-US"/>
              </a:p>
            </p:txBody>
          </p:sp>
          <p:sp>
            <p:nvSpPr>
              <p:cNvPr id="83" name="Freeform 55">
                <a:extLst>
                  <a:ext uri="{FF2B5EF4-FFF2-40B4-BE49-F238E27FC236}">
                    <a16:creationId xmlns:a16="http://schemas.microsoft.com/office/drawing/2014/main" id="{A3A00FAA-5B8A-B4A3-0D12-EE080BE3157E}"/>
                  </a:ext>
                </a:extLst>
              </p:cNvPr>
              <p:cNvSpPr/>
              <p:nvPr/>
            </p:nvSpPr>
            <p:spPr>
              <a:xfrm>
                <a:off x="9682801" y="3503025"/>
                <a:ext cx="163613" cy="602585"/>
              </a:xfrm>
              <a:custGeom>
                <a:avLst/>
                <a:gdLst>
                  <a:gd name="connsiteX0" fmla="*/ 62614 w 163613"/>
                  <a:gd name="connsiteY0" fmla="*/ 601293 h 602585"/>
                  <a:gd name="connsiteX1" fmla="*/ 43215 w 163613"/>
                  <a:gd name="connsiteY1" fmla="*/ 585779 h 602585"/>
                  <a:gd name="connsiteX2" fmla="*/ 536 w 163613"/>
                  <a:gd name="connsiteY2" fmla="*/ 340140 h 602585"/>
                  <a:gd name="connsiteX3" fmla="*/ 1829 w 163613"/>
                  <a:gd name="connsiteY3" fmla="*/ 328504 h 602585"/>
                  <a:gd name="connsiteX4" fmla="*/ 5709 w 163613"/>
                  <a:gd name="connsiteY4" fmla="*/ 319454 h 602585"/>
                  <a:gd name="connsiteX5" fmla="*/ 124691 w 163613"/>
                  <a:gd name="connsiteY5" fmla="*/ 18223 h 602585"/>
                  <a:gd name="connsiteX6" fmla="*/ 145384 w 163613"/>
                  <a:gd name="connsiteY6" fmla="*/ 123 h 602585"/>
                  <a:gd name="connsiteX7" fmla="*/ 163490 w 163613"/>
                  <a:gd name="connsiteY7" fmla="*/ 20809 h 602585"/>
                  <a:gd name="connsiteX8" fmla="*/ 40628 w 163613"/>
                  <a:gd name="connsiteY8" fmla="*/ 336261 h 602585"/>
                  <a:gd name="connsiteX9" fmla="*/ 39334 w 163613"/>
                  <a:gd name="connsiteY9" fmla="*/ 340140 h 602585"/>
                  <a:gd name="connsiteX10" fmla="*/ 80719 w 163613"/>
                  <a:gd name="connsiteY10" fmla="*/ 580608 h 602585"/>
                  <a:gd name="connsiteX11" fmla="*/ 65200 w 163613"/>
                  <a:gd name="connsiteY11" fmla="*/ 602586 h 602585"/>
                  <a:gd name="connsiteX12" fmla="*/ 62614 w 163613"/>
                  <a:gd name="connsiteY12" fmla="*/ 601293 h 6025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63613" h="602585">
                    <a:moveTo>
                      <a:pt x="62614" y="601293"/>
                    </a:moveTo>
                    <a:cubicBezTo>
                      <a:pt x="53561" y="601293"/>
                      <a:pt x="45801" y="594829"/>
                      <a:pt x="43215" y="585779"/>
                    </a:cubicBezTo>
                    <a:lnTo>
                      <a:pt x="536" y="340140"/>
                    </a:lnTo>
                    <a:cubicBezTo>
                      <a:pt x="-757" y="336261"/>
                      <a:pt x="536" y="332383"/>
                      <a:pt x="1829" y="328504"/>
                    </a:cubicBezTo>
                    <a:lnTo>
                      <a:pt x="5709" y="319454"/>
                    </a:lnTo>
                    <a:cubicBezTo>
                      <a:pt x="57440" y="208270"/>
                      <a:pt x="120812" y="71230"/>
                      <a:pt x="124691" y="18223"/>
                    </a:cubicBezTo>
                    <a:cubicBezTo>
                      <a:pt x="125984" y="7881"/>
                      <a:pt x="135038" y="-1169"/>
                      <a:pt x="145384" y="123"/>
                    </a:cubicBezTo>
                    <a:cubicBezTo>
                      <a:pt x="155730" y="1416"/>
                      <a:pt x="164783" y="10466"/>
                      <a:pt x="163490" y="20809"/>
                    </a:cubicBezTo>
                    <a:cubicBezTo>
                      <a:pt x="159610" y="81572"/>
                      <a:pt x="96239" y="216027"/>
                      <a:pt x="40628" y="336261"/>
                    </a:cubicBezTo>
                    <a:lnTo>
                      <a:pt x="39334" y="340140"/>
                    </a:lnTo>
                    <a:lnTo>
                      <a:pt x="80719" y="580608"/>
                    </a:lnTo>
                    <a:cubicBezTo>
                      <a:pt x="82013" y="590950"/>
                      <a:pt x="75547" y="601293"/>
                      <a:pt x="65200" y="602586"/>
                    </a:cubicBezTo>
                    <a:cubicBezTo>
                      <a:pt x="65200" y="601293"/>
                      <a:pt x="63907" y="601293"/>
                      <a:pt x="62614" y="601293"/>
                    </a:cubicBezTo>
                    <a:close/>
                  </a:path>
                </a:pathLst>
              </a:custGeom>
              <a:grpFill/>
              <a:ln w="12931" cap="flat">
                <a:noFill/>
                <a:prstDash val="solid"/>
                <a:miter/>
              </a:ln>
            </p:spPr>
            <p:txBody>
              <a:bodyPr rtlCol="0" anchor="ctr"/>
              <a:lstStyle/>
              <a:p>
                <a:endParaRPr lang="en-US"/>
              </a:p>
            </p:txBody>
          </p:sp>
          <p:sp>
            <p:nvSpPr>
              <p:cNvPr id="84" name="Freeform 56">
                <a:extLst>
                  <a:ext uri="{FF2B5EF4-FFF2-40B4-BE49-F238E27FC236}">
                    <a16:creationId xmlns:a16="http://schemas.microsoft.com/office/drawing/2014/main" id="{D89BDCB5-9299-E41D-C7A2-102B9E292299}"/>
                  </a:ext>
                </a:extLst>
              </p:cNvPr>
              <p:cNvSpPr/>
              <p:nvPr/>
            </p:nvSpPr>
            <p:spPr>
              <a:xfrm>
                <a:off x="9285004" y="2893887"/>
                <a:ext cx="193992" cy="790259"/>
              </a:xfrm>
              <a:custGeom>
                <a:avLst/>
                <a:gdLst>
                  <a:gd name="connsiteX0" fmla="*/ 19399 w 193992"/>
                  <a:gd name="connsiteY0" fmla="*/ 790259 h 790259"/>
                  <a:gd name="connsiteX1" fmla="*/ 0 w 193992"/>
                  <a:gd name="connsiteY1" fmla="*/ 770867 h 790259"/>
                  <a:gd name="connsiteX2" fmla="*/ 11640 w 193992"/>
                  <a:gd name="connsiteY2" fmla="*/ 620898 h 790259"/>
                  <a:gd name="connsiteX3" fmla="*/ 20693 w 193992"/>
                  <a:gd name="connsiteY3" fmla="*/ 543327 h 790259"/>
                  <a:gd name="connsiteX4" fmla="*/ 25866 w 193992"/>
                  <a:gd name="connsiteY4" fmla="*/ 306738 h 790259"/>
                  <a:gd name="connsiteX5" fmla="*/ 24573 w 193992"/>
                  <a:gd name="connsiteY5" fmla="*/ 267953 h 790259"/>
                  <a:gd name="connsiteX6" fmla="*/ 23279 w 193992"/>
                  <a:gd name="connsiteY6" fmla="*/ 183919 h 790259"/>
                  <a:gd name="connsiteX7" fmla="*/ 38799 w 193992"/>
                  <a:gd name="connsiteY7" fmla="*/ 48171 h 790259"/>
                  <a:gd name="connsiteX8" fmla="*/ 115103 w 193992"/>
                  <a:gd name="connsiteY8" fmla="*/ 1628 h 790259"/>
                  <a:gd name="connsiteX9" fmla="*/ 162955 w 193992"/>
                  <a:gd name="connsiteY9" fmla="*/ 71442 h 790259"/>
                  <a:gd name="connsiteX10" fmla="*/ 161661 w 193992"/>
                  <a:gd name="connsiteY10" fmla="*/ 177454 h 790259"/>
                  <a:gd name="connsiteX11" fmla="*/ 170714 w 193992"/>
                  <a:gd name="connsiteY11" fmla="*/ 256317 h 790259"/>
                  <a:gd name="connsiteX12" fmla="*/ 175887 w 193992"/>
                  <a:gd name="connsiteY12" fmla="*/ 296395 h 790259"/>
                  <a:gd name="connsiteX13" fmla="*/ 187526 w 193992"/>
                  <a:gd name="connsiteY13" fmla="*/ 419215 h 790259"/>
                  <a:gd name="connsiteX14" fmla="*/ 193993 w 193992"/>
                  <a:gd name="connsiteY14" fmla="*/ 543327 h 790259"/>
                  <a:gd name="connsiteX15" fmla="*/ 175887 w 193992"/>
                  <a:gd name="connsiteY15" fmla="*/ 564013 h 790259"/>
                  <a:gd name="connsiteX16" fmla="*/ 155194 w 193992"/>
                  <a:gd name="connsiteY16" fmla="*/ 545913 h 790259"/>
                  <a:gd name="connsiteX17" fmla="*/ 148728 w 193992"/>
                  <a:gd name="connsiteY17" fmla="*/ 423093 h 790259"/>
                  <a:gd name="connsiteX18" fmla="*/ 137089 w 193992"/>
                  <a:gd name="connsiteY18" fmla="*/ 301567 h 790259"/>
                  <a:gd name="connsiteX19" fmla="*/ 131915 w 193992"/>
                  <a:gd name="connsiteY19" fmla="*/ 261489 h 790259"/>
                  <a:gd name="connsiteX20" fmla="*/ 122862 w 193992"/>
                  <a:gd name="connsiteY20" fmla="*/ 181333 h 790259"/>
                  <a:gd name="connsiteX21" fmla="*/ 124156 w 193992"/>
                  <a:gd name="connsiteY21" fmla="*/ 66270 h 790259"/>
                  <a:gd name="connsiteX22" fmla="*/ 106050 w 193992"/>
                  <a:gd name="connsiteY22" fmla="*/ 37828 h 790259"/>
                  <a:gd name="connsiteX23" fmla="*/ 87943 w 193992"/>
                  <a:gd name="connsiteY23" fmla="*/ 40413 h 790259"/>
                  <a:gd name="connsiteX24" fmla="*/ 76304 w 193992"/>
                  <a:gd name="connsiteY24" fmla="*/ 55927 h 790259"/>
                  <a:gd name="connsiteX25" fmla="*/ 62078 w 193992"/>
                  <a:gd name="connsiteY25" fmla="*/ 182626 h 790259"/>
                  <a:gd name="connsiteX26" fmla="*/ 63371 w 193992"/>
                  <a:gd name="connsiteY26" fmla="*/ 265367 h 790259"/>
                  <a:gd name="connsiteX27" fmla="*/ 64664 w 193992"/>
                  <a:gd name="connsiteY27" fmla="*/ 304152 h 790259"/>
                  <a:gd name="connsiteX28" fmla="*/ 59492 w 193992"/>
                  <a:gd name="connsiteY28" fmla="*/ 543327 h 790259"/>
                  <a:gd name="connsiteX29" fmla="*/ 50438 w 193992"/>
                  <a:gd name="connsiteY29" fmla="*/ 624776 h 790259"/>
                  <a:gd name="connsiteX30" fmla="*/ 38799 w 193992"/>
                  <a:gd name="connsiteY30" fmla="*/ 768281 h 790259"/>
                  <a:gd name="connsiteX31" fmla="*/ 19399 w 193992"/>
                  <a:gd name="connsiteY31" fmla="*/ 790259 h 790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93992" h="790259">
                    <a:moveTo>
                      <a:pt x="19399" y="790259"/>
                    </a:moveTo>
                    <a:cubicBezTo>
                      <a:pt x="9053" y="790259"/>
                      <a:pt x="0" y="781209"/>
                      <a:pt x="0" y="770867"/>
                    </a:cubicBezTo>
                    <a:cubicBezTo>
                      <a:pt x="0" y="697175"/>
                      <a:pt x="6466" y="658390"/>
                      <a:pt x="11640" y="620898"/>
                    </a:cubicBezTo>
                    <a:cubicBezTo>
                      <a:pt x="15520" y="597627"/>
                      <a:pt x="18106" y="574355"/>
                      <a:pt x="20693" y="543327"/>
                    </a:cubicBezTo>
                    <a:cubicBezTo>
                      <a:pt x="25866" y="461879"/>
                      <a:pt x="27159" y="384308"/>
                      <a:pt x="25866" y="306738"/>
                    </a:cubicBezTo>
                    <a:cubicBezTo>
                      <a:pt x="25866" y="293810"/>
                      <a:pt x="25866" y="280881"/>
                      <a:pt x="24573" y="267953"/>
                    </a:cubicBezTo>
                    <a:cubicBezTo>
                      <a:pt x="24573" y="240803"/>
                      <a:pt x="23279" y="212361"/>
                      <a:pt x="23279" y="183919"/>
                    </a:cubicBezTo>
                    <a:cubicBezTo>
                      <a:pt x="23279" y="134791"/>
                      <a:pt x="28452" y="89541"/>
                      <a:pt x="38799" y="48171"/>
                    </a:cubicBezTo>
                    <a:cubicBezTo>
                      <a:pt x="46559" y="14557"/>
                      <a:pt x="81477" y="-6129"/>
                      <a:pt x="115103" y="1628"/>
                    </a:cubicBezTo>
                    <a:cubicBezTo>
                      <a:pt x="146141" y="9385"/>
                      <a:pt x="166834" y="39121"/>
                      <a:pt x="162955" y="71442"/>
                    </a:cubicBezTo>
                    <a:cubicBezTo>
                      <a:pt x="157781" y="105055"/>
                      <a:pt x="157781" y="138669"/>
                      <a:pt x="161661" y="177454"/>
                    </a:cubicBezTo>
                    <a:cubicBezTo>
                      <a:pt x="164247" y="203311"/>
                      <a:pt x="166834" y="229168"/>
                      <a:pt x="170714" y="256317"/>
                    </a:cubicBezTo>
                    <a:cubicBezTo>
                      <a:pt x="172007" y="269246"/>
                      <a:pt x="173301" y="283467"/>
                      <a:pt x="175887" y="296395"/>
                    </a:cubicBezTo>
                    <a:cubicBezTo>
                      <a:pt x="181060" y="337766"/>
                      <a:pt x="184940" y="379137"/>
                      <a:pt x="187526" y="419215"/>
                    </a:cubicBezTo>
                    <a:cubicBezTo>
                      <a:pt x="191406" y="461879"/>
                      <a:pt x="192700" y="505835"/>
                      <a:pt x="193993" y="543327"/>
                    </a:cubicBezTo>
                    <a:cubicBezTo>
                      <a:pt x="193993" y="553670"/>
                      <a:pt x="186234" y="562720"/>
                      <a:pt x="175887" y="564013"/>
                    </a:cubicBezTo>
                    <a:cubicBezTo>
                      <a:pt x="165540" y="564013"/>
                      <a:pt x="156488" y="556256"/>
                      <a:pt x="155194" y="545913"/>
                    </a:cubicBezTo>
                    <a:cubicBezTo>
                      <a:pt x="153901" y="508421"/>
                      <a:pt x="151315" y="465757"/>
                      <a:pt x="148728" y="423093"/>
                    </a:cubicBezTo>
                    <a:cubicBezTo>
                      <a:pt x="146141" y="383015"/>
                      <a:pt x="142261" y="341645"/>
                      <a:pt x="137089" y="301567"/>
                    </a:cubicBezTo>
                    <a:cubicBezTo>
                      <a:pt x="135795" y="288638"/>
                      <a:pt x="134502" y="274417"/>
                      <a:pt x="131915" y="261489"/>
                    </a:cubicBezTo>
                    <a:cubicBezTo>
                      <a:pt x="128036" y="234339"/>
                      <a:pt x="125449" y="207190"/>
                      <a:pt x="122862" y="181333"/>
                    </a:cubicBezTo>
                    <a:cubicBezTo>
                      <a:pt x="118982" y="138669"/>
                      <a:pt x="118982" y="102470"/>
                      <a:pt x="124156" y="66270"/>
                    </a:cubicBezTo>
                    <a:cubicBezTo>
                      <a:pt x="125449" y="53342"/>
                      <a:pt x="117690" y="41706"/>
                      <a:pt x="106050" y="37828"/>
                    </a:cubicBezTo>
                    <a:cubicBezTo>
                      <a:pt x="99583" y="36535"/>
                      <a:pt x="93117" y="37828"/>
                      <a:pt x="87943" y="40413"/>
                    </a:cubicBezTo>
                    <a:cubicBezTo>
                      <a:pt x="82771" y="44292"/>
                      <a:pt x="78891" y="49463"/>
                      <a:pt x="76304" y="55927"/>
                    </a:cubicBezTo>
                    <a:cubicBezTo>
                      <a:pt x="67251" y="93420"/>
                      <a:pt x="62078" y="136084"/>
                      <a:pt x="62078" y="182626"/>
                    </a:cubicBezTo>
                    <a:cubicBezTo>
                      <a:pt x="62078" y="211068"/>
                      <a:pt x="62078" y="238218"/>
                      <a:pt x="63371" y="265367"/>
                    </a:cubicBezTo>
                    <a:cubicBezTo>
                      <a:pt x="63371" y="278296"/>
                      <a:pt x="63371" y="291224"/>
                      <a:pt x="64664" y="304152"/>
                    </a:cubicBezTo>
                    <a:cubicBezTo>
                      <a:pt x="65958" y="383015"/>
                      <a:pt x="64664" y="460586"/>
                      <a:pt x="59492" y="543327"/>
                    </a:cubicBezTo>
                    <a:cubicBezTo>
                      <a:pt x="56905" y="576941"/>
                      <a:pt x="54318" y="601505"/>
                      <a:pt x="50438" y="624776"/>
                    </a:cubicBezTo>
                    <a:cubicBezTo>
                      <a:pt x="45265" y="660976"/>
                      <a:pt x="38799" y="698468"/>
                      <a:pt x="38799" y="768281"/>
                    </a:cubicBezTo>
                    <a:cubicBezTo>
                      <a:pt x="38799" y="782502"/>
                      <a:pt x="29745" y="790259"/>
                      <a:pt x="19399" y="790259"/>
                    </a:cubicBezTo>
                    <a:close/>
                  </a:path>
                </a:pathLst>
              </a:custGeom>
              <a:grpFill/>
              <a:ln w="12931" cap="flat">
                <a:noFill/>
                <a:prstDash val="solid"/>
                <a:miter/>
              </a:ln>
            </p:spPr>
            <p:txBody>
              <a:bodyPr rtlCol="0" anchor="ctr"/>
              <a:lstStyle/>
              <a:p>
                <a:endParaRPr lang="en-US"/>
              </a:p>
            </p:txBody>
          </p:sp>
        </p:grpSp>
      </p:grpSp>
    </p:spTree>
    <p:extLst>
      <p:ext uri="{BB962C8B-B14F-4D97-AF65-F5344CB8AC3E}">
        <p14:creationId xmlns:p14="http://schemas.microsoft.com/office/powerpoint/2010/main" val="152825185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115C819D-840D-EF1B-7428-AFE89F9C092D}"/>
              </a:ext>
            </a:extLst>
          </p:cNvPr>
          <p:cNvSpPr>
            <a:spLocks noGrp="1"/>
          </p:cNvSpPr>
          <p:nvPr>
            <p:ph type="body" sz="quarter" idx="16"/>
          </p:nvPr>
        </p:nvSpPr>
        <p:spPr>
          <a:xfrm>
            <a:off x="746121" y="579492"/>
            <a:ext cx="10052954" cy="803654"/>
          </a:xfrm>
        </p:spPr>
        <p:txBody>
          <a:bodyPr/>
          <a:lstStyle/>
          <a:p>
            <a:r>
              <a:rPr lang="en-US" sz="3600" b="1" kern="100" dirty="0">
                <a:effectLst/>
                <a:latin typeface="Calibri" panose="020F0502020204030204" pitchFamily="34" charset="0"/>
                <a:ea typeface="Aptos" panose="020B0004020202020204" pitchFamily="34" charset="0"/>
                <a:cs typeface="Calibri" panose="020F0502020204030204" pitchFamily="34" charset="0"/>
              </a:rPr>
              <a:t>BENEFITS OF SUSTAINABLE EDUCATION – CITIZENSHIP PERSPECTIVE</a:t>
            </a:r>
          </a:p>
          <a:p>
            <a:endParaRPr lang="en-IE" dirty="0"/>
          </a:p>
        </p:txBody>
      </p:sp>
      <p:sp>
        <p:nvSpPr>
          <p:cNvPr id="4" name="Freeform 1">
            <a:extLst>
              <a:ext uri="{FF2B5EF4-FFF2-40B4-BE49-F238E27FC236}">
                <a16:creationId xmlns:a16="http://schemas.microsoft.com/office/drawing/2014/main" id="{FE7B7F12-DB56-2C9A-E106-48A73768D322}"/>
              </a:ext>
            </a:extLst>
          </p:cNvPr>
          <p:cNvSpPr>
            <a:spLocks noChangeArrowheads="1"/>
          </p:cNvSpPr>
          <p:nvPr/>
        </p:nvSpPr>
        <p:spPr bwMode="auto">
          <a:xfrm>
            <a:off x="350196" y="1866529"/>
            <a:ext cx="2791091" cy="2287567"/>
          </a:xfrm>
          <a:custGeom>
            <a:avLst/>
            <a:gdLst>
              <a:gd name="T0" fmla="*/ 3924 w 3925"/>
              <a:gd name="T1" fmla="*/ 1961 h 3924"/>
              <a:gd name="T2" fmla="*/ 3924 w 3925"/>
              <a:gd name="T3" fmla="*/ 1961 h 3924"/>
              <a:gd name="T4" fmla="*/ 1962 w 3925"/>
              <a:gd name="T5" fmla="*/ 3923 h 3924"/>
              <a:gd name="T6" fmla="*/ 1962 w 3925"/>
              <a:gd name="T7" fmla="*/ 3923 h 3924"/>
              <a:gd name="T8" fmla="*/ 0 w 3925"/>
              <a:gd name="T9" fmla="*/ 1961 h 3924"/>
              <a:gd name="T10" fmla="*/ 0 w 3925"/>
              <a:gd name="T11" fmla="*/ 1961 h 3924"/>
              <a:gd name="T12" fmla="*/ 1962 w 3925"/>
              <a:gd name="T13" fmla="*/ 0 h 3924"/>
              <a:gd name="T14" fmla="*/ 1962 w 3925"/>
              <a:gd name="T15" fmla="*/ 0 h 3924"/>
              <a:gd name="T16" fmla="*/ 3924 w 3925"/>
              <a:gd name="T17" fmla="*/ 1961 h 39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925" h="3924">
                <a:moveTo>
                  <a:pt x="3924" y="1961"/>
                </a:moveTo>
                <a:lnTo>
                  <a:pt x="3924" y="1961"/>
                </a:lnTo>
                <a:cubicBezTo>
                  <a:pt x="3924" y="3044"/>
                  <a:pt x="3046" y="3923"/>
                  <a:pt x="1962" y="3923"/>
                </a:cubicBezTo>
                <a:lnTo>
                  <a:pt x="1962" y="3923"/>
                </a:lnTo>
                <a:cubicBezTo>
                  <a:pt x="878" y="3923"/>
                  <a:pt x="0" y="3044"/>
                  <a:pt x="0" y="1961"/>
                </a:cubicBezTo>
                <a:lnTo>
                  <a:pt x="0" y="1961"/>
                </a:lnTo>
                <a:cubicBezTo>
                  <a:pt x="0" y="878"/>
                  <a:pt x="878" y="0"/>
                  <a:pt x="1962" y="0"/>
                </a:cubicBezTo>
                <a:lnTo>
                  <a:pt x="1962" y="0"/>
                </a:lnTo>
                <a:cubicBezTo>
                  <a:pt x="3046" y="0"/>
                  <a:pt x="3924" y="878"/>
                  <a:pt x="3924" y="1961"/>
                </a:cubicBezTo>
              </a:path>
            </a:pathLst>
          </a:custGeom>
          <a:noFill/>
          <a:ln w="3600" cap="flat">
            <a:solidFill>
              <a:schemeClr val="accent2"/>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900"/>
          </a:p>
        </p:txBody>
      </p:sp>
      <p:sp>
        <p:nvSpPr>
          <p:cNvPr id="5" name="Freeform 171">
            <a:extLst>
              <a:ext uri="{FF2B5EF4-FFF2-40B4-BE49-F238E27FC236}">
                <a16:creationId xmlns:a16="http://schemas.microsoft.com/office/drawing/2014/main" id="{8F732E26-BE11-8395-0CC5-14F0F31BA8D0}"/>
              </a:ext>
            </a:extLst>
          </p:cNvPr>
          <p:cNvSpPr>
            <a:spLocks noChangeArrowheads="1"/>
          </p:cNvSpPr>
          <p:nvPr/>
        </p:nvSpPr>
        <p:spPr bwMode="auto">
          <a:xfrm>
            <a:off x="427315" y="1927257"/>
            <a:ext cx="2610778" cy="2348295"/>
          </a:xfrm>
          <a:custGeom>
            <a:avLst/>
            <a:gdLst>
              <a:gd name="T0" fmla="*/ 3924 w 3925"/>
              <a:gd name="T1" fmla="*/ 1960 h 3923"/>
              <a:gd name="T2" fmla="*/ 3924 w 3925"/>
              <a:gd name="T3" fmla="*/ 1960 h 3923"/>
              <a:gd name="T4" fmla="*/ 1962 w 3925"/>
              <a:gd name="T5" fmla="*/ 3922 h 3923"/>
              <a:gd name="T6" fmla="*/ 1962 w 3925"/>
              <a:gd name="T7" fmla="*/ 3922 h 3923"/>
              <a:gd name="T8" fmla="*/ 0 w 3925"/>
              <a:gd name="T9" fmla="*/ 1960 h 3923"/>
              <a:gd name="T10" fmla="*/ 0 w 3925"/>
              <a:gd name="T11" fmla="*/ 1960 h 3923"/>
              <a:gd name="T12" fmla="*/ 1962 w 3925"/>
              <a:gd name="T13" fmla="*/ 0 h 3923"/>
              <a:gd name="T14" fmla="*/ 1962 w 3925"/>
              <a:gd name="T15" fmla="*/ 0 h 3923"/>
              <a:gd name="T16" fmla="*/ 3924 w 3925"/>
              <a:gd name="T17" fmla="*/ 1960 h 39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925" h="3923">
                <a:moveTo>
                  <a:pt x="3924" y="1960"/>
                </a:moveTo>
                <a:lnTo>
                  <a:pt x="3924" y="1960"/>
                </a:lnTo>
                <a:cubicBezTo>
                  <a:pt x="3924" y="3044"/>
                  <a:pt x="3046" y="3922"/>
                  <a:pt x="1962" y="3922"/>
                </a:cubicBezTo>
                <a:lnTo>
                  <a:pt x="1962" y="3922"/>
                </a:lnTo>
                <a:cubicBezTo>
                  <a:pt x="879" y="3922"/>
                  <a:pt x="0" y="3044"/>
                  <a:pt x="0" y="1960"/>
                </a:cubicBezTo>
                <a:lnTo>
                  <a:pt x="0" y="1960"/>
                </a:lnTo>
                <a:cubicBezTo>
                  <a:pt x="0" y="878"/>
                  <a:pt x="879" y="0"/>
                  <a:pt x="1962" y="0"/>
                </a:cubicBezTo>
                <a:lnTo>
                  <a:pt x="1962" y="0"/>
                </a:lnTo>
                <a:cubicBezTo>
                  <a:pt x="3046" y="0"/>
                  <a:pt x="3924" y="878"/>
                  <a:pt x="3924" y="1960"/>
                </a:cubicBezTo>
              </a:path>
            </a:pathLst>
          </a:custGeom>
          <a:solidFill>
            <a:srgbClr val="F1983D"/>
          </a:solidFill>
          <a:ln>
            <a:noFill/>
          </a:ln>
          <a:effectLst/>
        </p:spPr>
        <p:txBody>
          <a:bodyPr wrap="none" anchor="ctr"/>
          <a:lstStyle/>
          <a:p>
            <a:endParaRPr lang="en-US" sz="900" dirty="0"/>
          </a:p>
        </p:txBody>
      </p:sp>
      <p:sp>
        <p:nvSpPr>
          <p:cNvPr id="6" name="Freeform 172">
            <a:extLst>
              <a:ext uri="{FF2B5EF4-FFF2-40B4-BE49-F238E27FC236}">
                <a16:creationId xmlns:a16="http://schemas.microsoft.com/office/drawing/2014/main" id="{9907CEDD-66F3-50E9-5958-397E0E0D29FC}"/>
              </a:ext>
            </a:extLst>
          </p:cNvPr>
          <p:cNvSpPr>
            <a:spLocks noChangeArrowheads="1"/>
          </p:cNvSpPr>
          <p:nvPr/>
        </p:nvSpPr>
        <p:spPr bwMode="auto">
          <a:xfrm>
            <a:off x="488867" y="2023554"/>
            <a:ext cx="2629545" cy="2251998"/>
          </a:xfrm>
          <a:custGeom>
            <a:avLst/>
            <a:gdLst>
              <a:gd name="T0" fmla="*/ 3924 w 3925"/>
              <a:gd name="T1" fmla="*/ 1961 h 3924"/>
              <a:gd name="T2" fmla="*/ 3924 w 3925"/>
              <a:gd name="T3" fmla="*/ 1961 h 3924"/>
              <a:gd name="T4" fmla="*/ 1962 w 3925"/>
              <a:gd name="T5" fmla="*/ 3923 h 3924"/>
              <a:gd name="T6" fmla="*/ 1962 w 3925"/>
              <a:gd name="T7" fmla="*/ 3923 h 3924"/>
              <a:gd name="T8" fmla="*/ 0 w 3925"/>
              <a:gd name="T9" fmla="*/ 1961 h 3924"/>
              <a:gd name="T10" fmla="*/ 0 w 3925"/>
              <a:gd name="T11" fmla="*/ 1961 h 3924"/>
              <a:gd name="T12" fmla="*/ 1962 w 3925"/>
              <a:gd name="T13" fmla="*/ 0 h 3924"/>
              <a:gd name="T14" fmla="*/ 1962 w 3925"/>
              <a:gd name="T15" fmla="*/ 0 h 3924"/>
              <a:gd name="T16" fmla="*/ 3924 w 3925"/>
              <a:gd name="T17" fmla="*/ 1961 h 39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925" h="3924">
                <a:moveTo>
                  <a:pt x="3924" y="1961"/>
                </a:moveTo>
                <a:lnTo>
                  <a:pt x="3924" y="1961"/>
                </a:lnTo>
                <a:cubicBezTo>
                  <a:pt x="3924" y="3045"/>
                  <a:pt x="3045" y="3923"/>
                  <a:pt x="1962" y="3923"/>
                </a:cubicBezTo>
                <a:lnTo>
                  <a:pt x="1962" y="3923"/>
                </a:lnTo>
                <a:cubicBezTo>
                  <a:pt x="878" y="3923"/>
                  <a:pt x="0" y="3045"/>
                  <a:pt x="0" y="1961"/>
                </a:cubicBezTo>
                <a:lnTo>
                  <a:pt x="0" y="1961"/>
                </a:lnTo>
                <a:cubicBezTo>
                  <a:pt x="0" y="879"/>
                  <a:pt x="878" y="0"/>
                  <a:pt x="1962" y="0"/>
                </a:cubicBezTo>
                <a:lnTo>
                  <a:pt x="1962" y="0"/>
                </a:lnTo>
                <a:cubicBezTo>
                  <a:pt x="3045" y="0"/>
                  <a:pt x="3924" y="879"/>
                  <a:pt x="3924" y="1961"/>
                </a:cubicBezTo>
              </a:path>
            </a:pathLst>
          </a:custGeom>
          <a:noFill/>
          <a:ln w="3600" cap="flat">
            <a:solidFill>
              <a:schemeClr val="accent2"/>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900"/>
          </a:p>
        </p:txBody>
      </p:sp>
      <p:sp>
        <p:nvSpPr>
          <p:cNvPr id="9" name="Freeform 175">
            <a:extLst>
              <a:ext uri="{FF2B5EF4-FFF2-40B4-BE49-F238E27FC236}">
                <a16:creationId xmlns:a16="http://schemas.microsoft.com/office/drawing/2014/main" id="{A4A710D9-01D2-3129-C8EE-D759F9A651C7}"/>
              </a:ext>
            </a:extLst>
          </p:cNvPr>
          <p:cNvSpPr>
            <a:spLocks noChangeArrowheads="1"/>
          </p:cNvSpPr>
          <p:nvPr/>
        </p:nvSpPr>
        <p:spPr bwMode="auto">
          <a:xfrm>
            <a:off x="2076825" y="3888856"/>
            <a:ext cx="2561207" cy="2399204"/>
          </a:xfrm>
          <a:custGeom>
            <a:avLst/>
            <a:gdLst>
              <a:gd name="T0" fmla="*/ 3924 w 3925"/>
              <a:gd name="T1" fmla="*/ 1962 h 3925"/>
              <a:gd name="T2" fmla="*/ 3924 w 3925"/>
              <a:gd name="T3" fmla="*/ 1962 h 3925"/>
              <a:gd name="T4" fmla="*/ 1962 w 3925"/>
              <a:gd name="T5" fmla="*/ 3924 h 3925"/>
              <a:gd name="T6" fmla="*/ 1962 w 3925"/>
              <a:gd name="T7" fmla="*/ 3924 h 3925"/>
              <a:gd name="T8" fmla="*/ 0 w 3925"/>
              <a:gd name="T9" fmla="*/ 1962 h 3925"/>
              <a:gd name="T10" fmla="*/ 0 w 3925"/>
              <a:gd name="T11" fmla="*/ 1962 h 3925"/>
              <a:gd name="T12" fmla="*/ 1962 w 3925"/>
              <a:gd name="T13" fmla="*/ 0 h 3925"/>
              <a:gd name="T14" fmla="*/ 1962 w 3925"/>
              <a:gd name="T15" fmla="*/ 0 h 3925"/>
              <a:gd name="T16" fmla="*/ 3924 w 3925"/>
              <a:gd name="T17" fmla="*/ 1962 h 39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925" h="3925">
                <a:moveTo>
                  <a:pt x="3924" y="1962"/>
                </a:moveTo>
                <a:lnTo>
                  <a:pt x="3924" y="1962"/>
                </a:lnTo>
                <a:cubicBezTo>
                  <a:pt x="3924" y="3046"/>
                  <a:pt x="3045" y="3924"/>
                  <a:pt x="1962" y="3924"/>
                </a:cubicBezTo>
                <a:lnTo>
                  <a:pt x="1962" y="3924"/>
                </a:lnTo>
                <a:cubicBezTo>
                  <a:pt x="878" y="3924"/>
                  <a:pt x="0" y="3046"/>
                  <a:pt x="0" y="1962"/>
                </a:cubicBezTo>
                <a:lnTo>
                  <a:pt x="0" y="1962"/>
                </a:lnTo>
                <a:cubicBezTo>
                  <a:pt x="0" y="879"/>
                  <a:pt x="878" y="0"/>
                  <a:pt x="1962" y="0"/>
                </a:cubicBezTo>
                <a:lnTo>
                  <a:pt x="1962" y="0"/>
                </a:lnTo>
                <a:cubicBezTo>
                  <a:pt x="3045" y="0"/>
                  <a:pt x="3924" y="879"/>
                  <a:pt x="3924" y="1962"/>
                </a:cubicBezTo>
              </a:path>
            </a:pathLst>
          </a:custGeom>
          <a:noFill/>
          <a:ln w="3600" cap="flat">
            <a:solidFill>
              <a:schemeClr val="accent2"/>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900"/>
          </a:p>
        </p:txBody>
      </p:sp>
      <p:sp>
        <p:nvSpPr>
          <p:cNvPr id="10" name="Freeform 176">
            <a:extLst>
              <a:ext uri="{FF2B5EF4-FFF2-40B4-BE49-F238E27FC236}">
                <a16:creationId xmlns:a16="http://schemas.microsoft.com/office/drawing/2014/main" id="{327DECB2-E2AC-01E2-E136-5655ECD0F295}"/>
              </a:ext>
            </a:extLst>
          </p:cNvPr>
          <p:cNvSpPr>
            <a:spLocks noChangeArrowheads="1"/>
          </p:cNvSpPr>
          <p:nvPr/>
        </p:nvSpPr>
        <p:spPr bwMode="auto">
          <a:xfrm>
            <a:off x="2221584" y="3963949"/>
            <a:ext cx="2477176" cy="2384839"/>
          </a:xfrm>
          <a:custGeom>
            <a:avLst/>
            <a:gdLst>
              <a:gd name="T0" fmla="*/ 3924 w 3925"/>
              <a:gd name="T1" fmla="*/ 1962 h 3925"/>
              <a:gd name="T2" fmla="*/ 3924 w 3925"/>
              <a:gd name="T3" fmla="*/ 1962 h 3925"/>
              <a:gd name="T4" fmla="*/ 1962 w 3925"/>
              <a:gd name="T5" fmla="*/ 3924 h 3925"/>
              <a:gd name="T6" fmla="*/ 1962 w 3925"/>
              <a:gd name="T7" fmla="*/ 3924 h 3925"/>
              <a:gd name="T8" fmla="*/ 0 w 3925"/>
              <a:gd name="T9" fmla="*/ 1962 h 3925"/>
              <a:gd name="T10" fmla="*/ 0 w 3925"/>
              <a:gd name="T11" fmla="*/ 1962 h 3925"/>
              <a:gd name="T12" fmla="*/ 1962 w 3925"/>
              <a:gd name="T13" fmla="*/ 0 h 3925"/>
              <a:gd name="T14" fmla="*/ 1962 w 3925"/>
              <a:gd name="T15" fmla="*/ 0 h 3925"/>
              <a:gd name="T16" fmla="*/ 3924 w 3925"/>
              <a:gd name="T17" fmla="*/ 1962 h 39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925" h="3925">
                <a:moveTo>
                  <a:pt x="3924" y="1962"/>
                </a:moveTo>
                <a:lnTo>
                  <a:pt x="3924" y="1962"/>
                </a:lnTo>
                <a:cubicBezTo>
                  <a:pt x="3924" y="3046"/>
                  <a:pt x="3045" y="3924"/>
                  <a:pt x="1962" y="3924"/>
                </a:cubicBezTo>
                <a:lnTo>
                  <a:pt x="1962" y="3924"/>
                </a:lnTo>
                <a:cubicBezTo>
                  <a:pt x="879" y="3924"/>
                  <a:pt x="0" y="3046"/>
                  <a:pt x="0" y="1962"/>
                </a:cubicBezTo>
                <a:lnTo>
                  <a:pt x="0" y="1962"/>
                </a:lnTo>
                <a:cubicBezTo>
                  <a:pt x="0" y="879"/>
                  <a:pt x="879" y="0"/>
                  <a:pt x="1962" y="0"/>
                </a:cubicBezTo>
                <a:lnTo>
                  <a:pt x="1962" y="0"/>
                </a:lnTo>
                <a:cubicBezTo>
                  <a:pt x="3045" y="0"/>
                  <a:pt x="3924" y="879"/>
                  <a:pt x="3924" y="1962"/>
                </a:cubicBezTo>
              </a:path>
            </a:pathLst>
          </a:custGeom>
          <a:solidFill>
            <a:srgbClr val="E25684"/>
          </a:solidFill>
          <a:ln>
            <a:noFill/>
          </a:ln>
          <a:effectLst/>
        </p:spPr>
        <p:txBody>
          <a:bodyPr wrap="none" anchor="ctr"/>
          <a:lstStyle/>
          <a:p>
            <a:endParaRPr lang="en-US" sz="900"/>
          </a:p>
        </p:txBody>
      </p:sp>
      <p:sp>
        <p:nvSpPr>
          <p:cNvPr id="11" name="Freeform 177">
            <a:extLst>
              <a:ext uri="{FF2B5EF4-FFF2-40B4-BE49-F238E27FC236}">
                <a16:creationId xmlns:a16="http://schemas.microsoft.com/office/drawing/2014/main" id="{E38156A0-E515-5534-D531-16BC483149A5}"/>
              </a:ext>
            </a:extLst>
          </p:cNvPr>
          <p:cNvSpPr>
            <a:spLocks noChangeArrowheads="1"/>
          </p:cNvSpPr>
          <p:nvPr/>
        </p:nvSpPr>
        <p:spPr bwMode="auto">
          <a:xfrm>
            <a:off x="2181822" y="3963949"/>
            <a:ext cx="2580195" cy="2445567"/>
          </a:xfrm>
          <a:custGeom>
            <a:avLst/>
            <a:gdLst>
              <a:gd name="T0" fmla="*/ 3923 w 3924"/>
              <a:gd name="T1" fmla="*/ 1961 h 3924"/>
              <a:gd name="T2" fmla="*/ 3923 w 3924"/>
              <a:gd name="T3" fmla="*/ 1961 h 3924"/>
              <a:gd name="T4" fmla="*/ 1961 w 3924"/>
              <a:gd name="T5" fmla="*/ 3923 h 3924"/>
              <a:gd name="T6" fmla="*/ 1961 w 3924"/>
              <a:gd name="T7" fmla="*/ 3923 h 3924"/>
              <a:gd name="T8" fmla="*/ 0 w 3924"/>
              <a:gd name="T9" fmla="*/ 1961 h 3924"/>
              <a:gd name="T10" fmla="*/ 0 w 3924"/>
              <a:gd name="T11" fmla="*/ 1961 h 3924"/>
              <a:gd name="T12" fmla="*/ 1961 w 3924"/>
              <a:gd name="T13" fmla="*/ 0 h 3924"/>
              <a:gd name="T14" fmla="*/ 1961 w 3924"/>
              <a:gd name="T15" fmla="*/ 0 h 3924"/>
              <a:gd name="T16" fmla="*/ 3923 w 3924"/>
              <a:gd name="T17" fmla="*/ 1961 h 39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924" h="3924">
                <a:moveTo>
                  <a:pt x="3923" y="1961"/>
                </a:moveTo>
                <a:lnTo>
                  <a:pt x="3923" y="1961"/>
                </a:lnTo>
                <a:cubicBezTo>
                  <a:pt x="3923" y="3045"/>
                  <a:pt x="3045" y="3923"/>
                  <a:pt x="1961" y="3923"/>
                </a:cubicBezTo>
                <a:lnTo>
                  <a:pt x="1961" y="3923"/>
                </a:lnTo>
                <a:cubicBezTo>
                  <a:pt x="878" y="3923"/>
                  <a:pt x="0" y="3045"/>
                  <a:pt x="0" y="1961"/>
                </a:cubicBezTo>
                <a:lnTo>
                  <a:pt x="0" y="1961"/>
                </a:lnTo>
                <a:cubicBezTo>
                  <a:pt x="0" y="878"/>
                  <a:pt x="878" y="0"/>
                  <a:pt x="1961" y="0"/>
                </a:cubicBezTo>
                <a:lnTo>
                  <a:pt x="1961" y="0"/>
                </a:lnTo>
                <a:cubicBezTo>
                  <a:pt x="3045" y="0"/>
                  <a:pt x="3923" y="878"/>
                  <a:pt x="3923" y="1961"/>
                </a:cubicBezTo>
              </a:path>
            </a:pathLst>
          </a:custGeom>
          <a:noFill/>
          <a:ln w="3600" cap="flat">
            <a:solidFill>
              <a:schemeClr val="accent2"/>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900"/>
          </a:p>
        </p:txBody>
      </p:sp>
      <p:sp>
        <p:nvSpPr>
          <p:cNvPr id="14" name="Freeform 180">
            <a:extLst>
              <a:ext uri="{FF2B5EF4-FFF2-40B4-BE49-F238E27FC236}">
                <a16:creationId xmlns:a16="http://schemas.microsoft.com/office/drawing/2014/main" id="{6194C6C4-7691-CCA3-BCFD-31E700CBE8F7}"/>
              </a:ext>
            </a:extLst>
          </p:cNvPr>
          <p:cNvSpPr>
            <a:spLocks noChangeArrowheads="1"/>
          </p:cNvSpPr>
          <p:nvPr/>
        </p:nvSpPr>
        <p:spPr bwMode="auto">
          <a:xfrm>
            <a:off x="3803696" y="1805801"/>
            <a:ext cx="2516140" cy="2312726"/>
          </a:xfrm>
          <a:custGeom>
            <a:avLst/>
            <a:gdLst>
              <a:gd name="T0" fmla="*/ 3923 w 3924"/>
              <a:gd name="T1" fmla="*/ 1961 h 3924"/>
              <a:gd name="T2" fmla="*/ 3923 w 3924"/>
              <a:gd name="T3" fmla="*/ 1961 h 3924"/>
              <a:gd name="T4" fmla="*/ 1961 w 3924"/>
              <a:gd name="T5" fmla="*/ 3923 h 3924"/>
              <a:gd name="T6" fmla="*/ 1961 w 3924"/>
              <a:gd name="T7" fmla="*/ 3923 h 3924"/>
              <a:gd name="T8" fmla="*/ 0 w 3924"/>
              <a:gd name="T9" fmla="*/ 1961 h 3924"/>
              <a:gd name="T10" fmla="*/ 0 w 3924"/>
              <a:gd name="T11" fmla="*/ 1961 h 3924"/>
              <a:gd name="T12" fmla="*/ 1961 w 3924"/>
              <a:gd name="T13" fmla="*/ 0 h 3924"/>
              <a:gd name="T14" fmla="*/ 1961 w 3924"/>
              <a:gd name="T15" fmla="*/ 0 h 3924"/>
              <a:gd name="T16" fmla="*/ 3923 w 3924"/>
              <a:gd name="T17" fmla="*/ 1961 h 39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924" h="3924">
                <a:moveTo>
                  <a:pt x="3923" y="1961"/>
                </a:moveTo>
                <a:lnTo>
                  <a:pt x="3923" y="1961"/>
                </a:lnTo>
                <a:cubicBezTo>
                  <a:pt x="3923" y="3044"/>
                  <a:pt x="3045" y="3923"/>
                  <a:pt x="1961" y="3923"/>
                </a:cubicBezTo>
                <a:lnTo>
                  <a:pt x="1961" y="3923"/>
                </a:lnTo>
                <a:cubicBezTo>
                  <a:pt x="877" y="3923"/>
                  <a:pt x="0" y="3044"/>
                  <a:pt x="0" y="1961"/>
                </a:cubicBezTo>
                <a:lnTo>
                  <a:pt x="0" y="1961"/>
                </a:lnTo>
                <a:cubicBezTo>
                  <a:pt x="0" y="878"/>
                  <a:pt x="877" y="0"/>
                  <a:pt x="1961" y="0"/>
                </a:cubicBezTo>
                <a:lnTo>
                  <a:pt x="1961" y="0"/>
                </a:lnTo>
                <a:cubicBezTo>
                  <a:pt x="3045" y="0"/>
                  <a:pt x="3923" y="878"/>
                  <a:pt x="3923" y="1961"/>
                </a:cubicBezTo>
              </a:path>
            </a:pathLst>
          </a:custGeom>
          <a:noFill/>
          <a:ln w="3600" cap="flat">
            <a:solidFill>
              <a:schemeClr val="accent2"/>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900"/>
          </a:p>
        </p:txBody>
      </p:sp>
      <p:sp>
        <p:nvSpPr>
          <p:cNvPr id="15" name="Freeform 181">
            <a:extLst>
              <a:ext uri="{FF2B5EF4-FFF2-40B4-BE49-F238E27FC236}">
                <a16:creationId xmlns:a16="http://schemas.microsoft.com/office/drawing/2014/main" id="{8660684E-4E68-680C-7F72-577D42900483}"/>
              </a:ext>
            </a:extLst>
          </p:cNvPr>
          <p:cNvSpPr>
            <a:spLocks noChangeArrowheads="1"/>
          </p:cNvSpPr>
          <p:nvPr/>
        </p:nvSpPr>
        <p:spPr bwMode="auto">
          <a:xfrm>
            <a:off x="3811199" y="1805801"/>
            <a:ext cx="2690150" cy="2373454"/>
          </a:xfrm>
          <a:custGeom>
            <a:avLst/>
            <a:gdLst>
              <a:gd name="T0" fmla="*/ 3924 w 3925"/>
              <a:gd name="T1" fmla="*/ 1960 h 3923"/>
              <a:gd name="T2" fmla="*/ 3924 w 3925"/>
              <a:gd name="T3" fmla="*/ 1960 h 3923"/>
              <a:gd name="T4" fmla="*/ 1962 w 3925"/>
              <a:gd name="T5" fmla="*/ 3922 h 3923"/>
              <a:gd name="T6" fmla="*/ 1962 w 3925"/>
              <a:gd name="T7" fmla="*/ 3922 h 3923"/>
              <a:gd name="T8" fmla="*/ 0 w 3925"/>
              <a:gd name="T9" fmla="*/ 1960 h 3923"/>
              <a:gd name="T10" fmla="*/ 0 w 3925"/>
              <a:gd name="T11" fmla="*/ 1960 h 3923"/>
              <a:gd name="T12" fmla="*/ 1962 w 3925"/>
              <a:gd name="T13" fmla="*/ 0 h 3923"/>
              <a:gd name="T14" fmla="*/ 1962 w 3925"/>
              <a:gd name="T15" fmla="*/ 0 h 3923"/>
              <a:gd name="T16" fmla="*/ 3924 w 3925"/>
              <a:gd name="T17" fmla="*/ 1960 h 39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925" h="3923">
                <a:moveTo>
                  <a:pt x="3924" y="1960"/>
                </a:moveTo>
                <a:lnTo>
                  <a:pt x="3924" y="1960"/>
                </a:lnTo>
                <a:cubicBezTo>
                  <a:pt x="3924" y="3044"/>
                  <a:pt x="3045" y="3922"/>
                  <a:pt x="1962" y="3922"/>
                </a:cubicBezTo>
                <a:lnTo>
                  <a:pt x="1962" y="3922"/>
                </a:lnTo>
                <a:cubicBezTo>
                  <a:pt x="878" y="3922"/>
                  <a:pt x="0" y="3044"/>
                  <a:pt x="0" y="1960"/>
                </a:cubicBezTo>
                <a:lnTo>
                  <a:pt x="0" y="1960"/>
                </a:lnTo>
                <a:cubicBezTo>
                  <a:pt x="0" y="878"/>
                  <a:pt x="878" y="0"/>
                  <a:pt x="1962" y="0"/>
                </a:cubicBezTo>
                <a:lnTo>
                  <a:pt x="1962" y="0"/>
                </a:lnTo>
                <a:cubicBezTo>
                  <a:pt x="3045" y="0"/>
                  <a:pt x="3924" y="878"/>
                  <a:pt x="3924" y="1960"/>
                </a:cubicBezTo>
              </a:path>
            </a:pathLst>
          </a:custGeom>
          <a:solidFill>
            <a:srgbClr val="2094D2"/>
          </a:solidFill>
          <a:ln>
            <a:noFill/>
          </a:ln>
          <a:effectLst/>
        </p:spPr>
        <p:txBody>
          <a:bodyPr wrap="none" anchor="ctr"/>
          <a:lstStyle/>
          <a:p>
            <a:endParaRPr lang="en-US" sz="900"/>
          </a:p>
        </p:txBody>
      </p:sp>
      <p:sp>
        <p:nvSpPr>
          <p:cNvPr id="16" name="Freeform 182">
            <a:extLst>
              <a:ext uri="{FF2B5EF4-FFF2-40B4-BE49-F238E27FC236}">
                <a16:creationId xmlns:a16="http://schemas.microsoft.com/office/drawing/2014/main" id="{95AB65FD-C39F-BCA9-F2CF-3FE7D1A9572C}"/>
              </a:ext>
            </a:extLst>
          </p:cNvPr>
          <p:cNvSpPr>
            <a:spLocks noChangeArrowheads="1"/>
          </p:cNvSpPr>
          <p:nvPr/>
        </p:nvSpPr>
        <p:spPr bwMode="auto">
          <a:xfrm>
            <a:off x="3724752" y="1664448"/>
            <a:ext cx="2716540" cy="2575536"/>
          </a:xfrm>
          <a:custGeom>
            <a:avLst/>
            <a:gdLst>
              <a:gd name="T0" fmla="*/ 3924 w 3925"/>
              <a:gd name="T1" fmla="*/ 1961 h 3924"/>
              <a:gd name="T2" fmla="*/ 3924 w 3925"/>
              <a:gd name="T3" fmla="*/ 1961 h 3924"/>
              <a:gd name="T4" fmla="*/ 1962 w 3925"/>
              <a:gd name="T5" fmla="*/ 3923 h 3924"/>
              <a:gd name="T6" fmla="*/ 1962 w 3925"/>
              <a:gd name="T7" fmla="*/ 3923 h 3924"/>
              <a:gd name="T8" fmla="*/ 0 w 3925"/>
              <a:gd name="T9" fmla="*/ 1961 h 3924"/>
              <a:gd name="T10" fmla="*/ 0 w 3925"/>
              <a:gd name="T11" fmla="*/ 1961 h 3924"/>
              <a:gd name="T12" fmla="*/ 1962 w 3925"/>
              <a:gd name="T13" fmla="*/ 0 h 3924"/>
              <a:gd name="T14" fmla="*/ 1962 w 3925"/>
              <a:gd name="T15" fmla="*/ 0 h 3924"/>
              <a:gd name="T16" fmla="*/ 3924 w 3925"/>
              <a:gd name="T17" fmla="*/ 1961 h 39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925" h="3924">
                <a:moveTo>
                  <a:pt x="3924" y="1961"/>
                </a:moveTo>
                <a:lnTo>
                  <a:pt x="3924" y="1961"/>
                </a:lnTo>
                <a:cubicBezTo>
                  <a:pt x="3924" y="3045"/>
                  <a:pt x="3046" y="3923"/>
                  <a:pt x="1962" y="3923"/>
                </a:cubicBezTo>
                <a:lnTo>
                  <a:pt x="1962" y="3923"/>
                </a:lnTo>
                <a:cubicBezTo>
                  <a:pt x="878" y="3923"/>
                  <a:pt x="0" y="3045"/>
                  <a:pt x="0" y="1961"/>
                </a:cubicBezTo>
                <a:lnTo>
                  <a:pt x="0" y="1961"/>
                </a:lnTo>
                <a:cubicBezTo>
                  <a:pt x="0" y="879"/>
                  <a:pt x="878" y="0"/>
                  <a:pt x="1962" y="0"/>
                </a:cubicBezTo>
                <a:lnTo>
                  <a:pt x="1962" y="0"/>
                </a:lnTo>
                <a:cubicBezTo>
                  <a:pt x="3046" y="0"/>
                  <a:pt x="3924" y="879"/>
                  <a:pt x="3924" y="1961"/>
                </a:cubicBezTo>
              </a:path>
            </a:pathLst>
          </a:custGeom>
          <a:noFill/>
          <a:ln w="3600" cap="flat">
            <a:solidFill>
              <a:schemeClr val="accent2"/>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900"/>
          </a:p>
        </p:txBody>
      </p:sp>
      <p:sp>
        <p:nvSpPr>
          <p:cNvPr id="19" name="Freeform 185">
            <a:extLst>
              <a:ext uri="{FF2B5EF4-FFF2-40B4-BE49-F238E27FC236}">
                <a16:creationId xmlns:a16="http://schemas.microsoft.com/office/drawing/2014/main" id="{A818C13B-B616-85C2-D9EA-B7372577B231}"/>
              </a:ext>
            </a:extLst>
          </p:cNvPr>
          <p:cNvSpPr>
            <a:spLocks noChangeArrowheads="1"/>
          </p:cNvSpPr>
          <p:nvPr/>
        </p:nvSpPr>
        <p:spPr bwMode="auto">
          <a:xfrm>
            <a:off x="8679347" y="3969344"/>
            <a:ext cx="2477176" cy="2251998"/>
          </a:xfrm>
          <a:custGeom>
            <a:avLst/>
            <a:gdLst>
              <a:gd name="T0" fmla="*/ 3924 w 3925"/>
              <a:gd name="T1" fmla="*/ 1962 h 3925"/>
              <a:gd name="T2" fmla="*/ 3924 w 3925"/>
              <a:gd name="T3" fmla="*/ 1962 h 3925"/>
              <a:gd name="T4" fmla="*/ 1962 w 3925"/>
              <a:gd name="T5" fmla="*/ 3924 h 3925"/>
              <a:gd name="T6" fmla="*/ 1962 w 3925"/>
              <a:gd name="T7" fmla="*/ 3924 h 3925"/>
              <a:gd name="T8" fmla="*/ 0 w 3925"/>
              <a:gd name="T9" fmla="*/ 1962 h 3925"/>
              <a:gd name="T10" fmla="*/ 0 w 3925"/>
              <a:gd name="T11" fmla="*/ 1962 h 3925"/>
              <a:gd name="T12" fmla="*/ 1962 w 3925"/>
              <a:gd name="T13" fmla="*/ 0 h 3925"/>
              <a:gd name="T14" fmla="*/ 1962 w 3925"/>
              <a:gd name="T15" fmla="*/ 0 h 3925"/>
              <a:gd name="T16" fmla="*/ 3924 w 3925"/>
              <a:gd name="T17" fmla="*/ 1962 h 39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925" h="3925">
                <a:moveTo>
                  <a:pt x="3924" y="1962"/>
                </a:moveTo>
                <a:lnTo>
                  <a:pt x="3924" y="1962"/>
                </a:lnTo>
                <a:cubicBezTo>
                  <a:pt x="3924" y="3046"/>
                  <a:pt x="3046" y="3924"/>
                  <a:pt x="1962" y="3924"/>
                </a:cubicBezTo>
                <a:lnTo>
                  <a:pt x="1962" y="3924"/>
                </a:lnTo>
                <a:cubicBezTo>
                  <a:pt x="878" y="3924"/>
                  <a:pt x="0" y="3046"/>
                  <a:pt x="0" y="1962"/>
                </a:cubicBezTo>
                <a:lnTo>
                  <a:pt x="0" y="1962"/>
                </a:lnTo>
                <a:cubicBezTo>
                  <a:pt x="0" y="879"/>
                  <a:pt x="878" y="0"/>
                  <a:pt x="1962" y="0"/>
                </a:cubicBezTo>
                <a:lnTo>
                  <a:pt x="1962" y="0"/>
                </a:lnTo>
                <a:cubicBezTo>
                  <a:pt x="3046" y="0"/>
                  <a:pt x="3924" y="879"/>
                  <a:pt x="3924" y="1962"/>
                </a:cubicBezTo>
              </a:path>
            </a:pathLst>
          </a:custGeom>
          <a:noFill/>
          <a:ln w="3600" cap="flat">
            <a:solidFill>
              <a:schemeClr val="accent2"/>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900"/>
          </a:p>
        </p:txBody>
      </p:sp>
      <p:sp>
        <p:nvSpPr>
          <p:cNvPr id="20" name="Freeform 186">
            <a:extLst>
              <a:ext uri="{FF2B5EF4-FFF2-40B4-BE49-F238E27FC236}">
                <a16:creationId xmlns:a16="http://schemas.microsoft.com/office/drawing/2014/main" id="{311DA63A-E875-26D9-0248-7968A994844A}"/>
              </a:ext>
            </a:extLst>
          </p:cNvPr>
          <p:cNvSpPr>
            <a:spLocks noChangeArrowheads="1"/>
          </p:cNvSpPr>
          <p:nvPr/>
        </p:nvSpPr>
        <p:spPr bwMode="auto">
          <a:xfrm>
            <a:off x="8712325" y="3930631"/>
            <a:ext cx="2504926" cy="2351439"/>
          </a:xfrm>
          <a:custGeom>
            <a:avLst/>
            <a:gdLst>
              <a:gd name="T0" fmla="*/ 3923 w 3924"/>
              <a:gd name="T1" fmla="*/ 1962 h 3925"/>
              <a:gd name="T2" fmla="*/ 3923 w 3924"/>
              <a:gd name="T3" fmla="*/ 1962 h 3925"/>
              <a:gd name="T4" fmla="*/ 1961 w 3924"/>
              <a:gd name="T5" fmla="*/ 3924 h 3925"/>
              <a:gd name="T6" fmla="*/ 1961 w 3924"/>
              <a:gd name="T7" fmla="*/ 3924 h 3925"/>
              <a:gd name="T8" fmla="*/ 0 w 3924"/>
              <a:gd name="T9" fmla="*/ 1962 h 3925"/>
              <a:gd name="T10" fmla="*/ 0 w 3924"/>
              <a:gd name="T11" fmla="*/ 1962 h 3925"/>
              <a:gd name="T12" fmla="*/ 1961 w 3924"/>
              <a:gd name="T13" fmla="*/ 0 h 3925"/>
              <a:gd name="T14" fmla="*/ 1961 w 3924"/>
              <a:gd name="T15" fmla="*/ 0 h 3925"/>
              <a:gd name="T16" fmla="*/ 3923 w 3924"/>
              <a:gd name="T17" fmla="*/ 1962 h 39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924" h="3925">
                <a:moveTo>
                  <a:pt x="3923" y="1962"/>
                </a:moveTo>
                <a:lnTo>
                  <a:pt x="3923" y="1962"/>
                </a:lnTo>
                <a:cubicBezTo>
                  <a:pt x="3923" y="3046"/>
                  <a:pt x="3045" y="3924"/>
                  <a:pt x="1961" y="3924"/>
                </a:cubicBezTo>
                <a:lnTo>
                  <a:pt x="1961" y="3924"/>
                </a:lnTo>
                <a:cubicBezTo>
                  <a:pt x="878" y="3924"/>
                  <a:pt x="0" y="3046"/>
                  <a:pt x="0" y="1962"/>
                </a:cubicBezTo>
                <a:lnTo>
                  <a:pt x="0" y="1962"/>
                </a:lnTo>
                <a:cubicBezTo>
                  <a:pt x="0" y="879"/>
                  <a:pt x="878" y="0"/>
                  <a:pt x="1961" y="0"/>
                </a:cubicBezTo>
                <a:lnTo>
                  <a:pt x="1961" y="0"/>
                </a:lnTo>
                <a:cubicBezTo>
                  <a:pt x="3045" y="0"/>
                  <a:pt x="3923" y="879"/>
                  <a:pt x="3923" y="1962"/>
                </a:cubicBezTo>
              </a:path>
            </a:pathLst>
          </a:custGeom>
          <a:solidFill>
            <a:srgbClr val="F1983D"/>
          </a:solidFill>
          <a:ln>
            <a:noFill/>
          </a:ln>
          <a:effectLst/>
        </p:spPr>
        <p:txBody>
          <a:bodyPr wrap="none" anchor="ctr"/>
          <a:lstStyle/>
          <a:p>
            <a:endParaRPr lang="en-US" sz="900"/>
          </a:p>
        </p:txBody>
      </p:sp>
      <p:sp>
        <p:nvSpPr>
          <p:cNvPr id="21" name="Freeform 187">
            <a:extLst>
              <a:ext uri="{FF2B5EF4-FFF2-40B4-BE49-F238E27FC236}">
                <a16:creationId xmlns:a16="http://schemas.microsoft.com/office/drawing/2014/main" id="{A1CD1668-65FA-B035-62F3-9FD0D0624A15}"/>
              </a:ext>
            </a:extLst>
          </p:cNvPr>
          <p:cNvSpPr>
            <a:spLocks noChangeArrowheads="1"/>
          </p:cNvSpPr>
          <p:nvPr/>
        </p:nvSpPr>
        <p:spPr bwMode="auto">
          <a:xfrm>
            <a:off x="8581871" y="3888856"/>
            <a:ext cx="2698638" cy="2453942"/>
          </a:xfrm>
          <a:custGeom>
            <a:avLst/>
            <a:gdLst>
              <a:gd name="T0" fmla="*/ 3924 w 3925"/>
              <a:gd name="T1" fmla="*/ 1961 h 3924"/>
              <a:gd name="T2" fmla="*/ 3924 w 3925"/>
              <a:gd name="T3" fmla="*/ 1961 h 3924"/>
              <a:gd name="T4" fmla="*/ 1962 w 3925"/>
              <a:gd name="T5" fmla="*/ 3923 h 3924"/>
              <a:gd name="T6" fmla="*/ 1962 w 3925"/>
              <a:gd name="T7" fmla="*/ 3923 h 3924"/>
              <a:gd name="T8" fmla="*/ 0 w 3925"/>
              <a:gd name="T9" fmla="*/ 1961 h 3924"/>
              <a:gd name="T10" fmla="*/ 0 w 3925"/>
              <a:gd name="T11" fmla="*/ 1961 h 3924"/>
              <a:gd name="T12" fmla="*/ 1962 w 3925"/>
              <a:gd name="T13" fmla="*/ 0 h 3924"/>
              <a:gd name="T14" fmla="*/ 1962 w 3925"/>
              <a:gd name="T15" fmla="*/ 0 h 3924"/>
              <a:gd name="T16" fmla="*/ 3924 w 3925"/>
              <a:gd name="T17" fmla="*/ 1961 h 39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925" h="3924">
                <a:moveTo>
                  <a:pt x="3924" y="1961"/>
                </a:moveTo>
                <a:lnTo>
                  <a:pt x="3924" y="1961"/>
                </a:lnTo>
                <a:cubicBezTo>
                  <a:pt x="3924" y="3045"/>
                  <a:pt x="3045" y="3923"/>
                  <a:pt x="1962" y="3923"/>
                </a:cubicBezTo>
                <a:lnTo>
                  <a:pt x="1962" y="3923"/>
                </a:lnTo>
                <a:cubicBezTo>
                  <a:pt x="878" y="3923"/>
                  <a:pt x="0" y="3045"/>
                  <a:pt x="0" y="1961"/>
                </a:cubicBezTo>
                <a:lnTo>
                  <a:pt x="0" y="1961"/>
                </a:lnTo>
                <a:cubicBezTo>
                  <a:pt x="0" y="878"/>
                  <a:pt x="878" y="0"/>
                  <a:pt x="1962" y="0"/>
                </a:cubicBezTo>
                <a:lnTo>
                  <a:pt x="1962" y="0"/>
                </a:lnTo>
                <a:cubicBezTo>
                  <a:pt x="3045" y="0"/>
                  <a:pt x="3924" y="878"/>
                  <a:pt x="3924" y="1961"/>
                </a:cubicBezTo>
              </a:path>
            </a:pathLst>
          </a:custGeom>
          <a:noFill/>
          <a:ln w="3600" cap="flat">
            <a:solidFill>
              <a:schemeClr val="accent2"/>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900"/>
          </a:p>
        </p:txBody>
      </p:sp>
      <p:sp>
        <p:nvSpPr>
          <p:cNvPr id="24" name="CuadroTexto 553">
            <a:extLst>
              <a:ext uri="{FF2B5EF4-FFF2-40B4-BE49-F238E27FC236}">
                <a16:creationId xmlns:a16="http://schemas.microsoft.com/office/drawing/2014/main" id="{F65DE25B-4D94-B600-F4BF-28D263FA1866}"/>
              </a:ext>
            </a:extLst>
          </p:cNvPr>
          <p:cNvSpPr txBox="1"/>
          <p:nvPr/>
        </p:nvSpPr>
        <p:spPr>
          <a:xfrm>
            <a:off x="512588" y="2399770"/>
            <a:ext cx="2440231" cy="1754326"/>
          </a:xfrm>
          <a:prstGeom prst="rect">
            <a:avLst/>
          </a:prstGeom>
          <a:noFill/>
        </p:spPr>
        <p:txBody>
          <a:bodyPr wrap="square" rtlCol="0">
            <a:spAutoFit/>
          </a:bodyPr>
          <a:lstStyle/>
          <a:p>
            <a:pPr marL="0" indent="0" algn="ctr">
              <a:lnSpc>
                <a:spcPct val="100000"/>
              </a:lnSpc>
            </a:pPr>
            <a:r>
              <a:rPr lang="en-US" b="1" kern="100" dirty="0">
                <a:solidFill>
                  <a:schemeClr val="bg1"/>
                </a:solidFill>
                <a:effectLst/>
                <a:latin typeface="Calibri" panose="020F0502020204030204" pitchFamily="34" charset="0"/>
                <a:ea typeface="Aptos" panose="020B0004020202020204" pitchFamily="34" charset="0"/>
                <a:cs typeface="Calibri" panose="020F0502020204030204" pitchFamily="34" charset="0"/>
              </a:rPr>
              <a:t>Environmental Benefits </a:t>
            </a:r>
            <a:r>
              <a:rPr lang="en-US" kern="100" dirty="0">
                <a:solidFill>
                  <a:schemeClr val="bg1"/>
                </a:solidFill>
                <a:effectLst/>
                <a:latin typeface="Calibri" panose="020F0502020204030204" pitchFamily="34" charset="0"/>
                <a:ea typeface="Aptos" panose="020B0004020202020204" pitchFamily="34" charset="0"/>
                <a:cs typeface="Calibri" panose="020F0502020204030204" pitchFamily="34" charset="0"/>
              </a:rPr>
              <a:t>- Promotes eco-conscious </a:t>
            </a:r>
            <a:r>
              <a:rPr lang="en-US" kern="100" dirty="0" err="1">
                <a:solidFill>
                  <a:schemeClr val="bg1"/>
                </a:solidFill>
                <a:effectLst/>
                <a:latin typeface="Calibri" panose="020F0502020204030204" pitchFamily="34" charset="0"/>
                <a:ea typeface="Aptos" panose="020B0004020202020204" pitchFamily="34" charset="0"/>
                <a:cs typeface="Calibri" panose="020F0502020204030204" pitchFamily="34" charset="0"/>
              </a:rPr>
              <a:t>behaviour</a:t>
            </a:r>
            <a:r>
              <a:rPr lang="en-US" kern="100" dirty="0">
                <a:solidFill>
                  <a:schemeClr val="bg1"/>
                </a:solidFill>
                <a:effectLst/>
                <a:latin typeface="Calibri" panose="020F0502020204030204" pitchFamily="34" charset="0"/>
                <a:ea typeface="Aptos" panose="020B0004020202020204" pitchFamily="34" charset="0"/>
                <a:cs typeface="Calibri" panose="020F0502020204030204" pitchFamily="34" charset="0"/>
              </a:rPr>
              <a:t>, Supports climate action, Preserves natural resources</a:t>
            </a:r>
          </a:p>
        </p:txBody>
      </p:sp>
      <p:sp>
        <p:nvSpPr>
          <p:cNvPr id="25" name="CuadroTexto 555">
            <a:extLst>
              <a:ext uri="{FF2B5EF4-FFF2-40B4-BE49-F238E27FC236}">
                <a16:creationId xmlns:a16="http://schemas.microsoft.com/office/drawing/2014/main" id="{82D7FA05-E6B2-0B00-3703-644C3E1D5314}"/>
              </a:ext>
            </a:extLst>
          </p:cNvPr>
          <p:cNvSpPr txBox="1"/>
          <p:nvPr/>
        </p:nvSpPr>
        <p:spPr>
          <a:xfrm>
            <a:off x="2234142" y="4545207"/>
            <a:ext cx="2510613" cy="1785104"/>
          </a:xfrm>
          <a:prstGeom prst="rect">
            <a:avLst/>
          </a:prstGeom>
          <a:noFill/>
        </p:spPr>
        <p:txBody>
          <a:bodyPr wrap="square" rtlCol="0">
            <a:spAutoFit/>
          </a:bodyPr>
          <a:lstStyle/>
          <a:p>
            <a:pPr algn="ctr"/>
            <a:r>
              <a:rPr lang="en-US" b="1" kern="100" dirty="0">
                <a:solidFill>
                  <a:schemeClr val="bg1"/>
                </a:solidFill>
                <a:effectLst/>
                <a:latin typeface="Calibri" panose="020F0502020204030204" pitchFamily="34" charset="0"/>
                <a:ea typeface="Aptos" panose="020B0004020202020204" pitchFamily="34" charset="0"/>
                <a:cs typeface="Calibri" panose="020F0502020204030204" pitchFamily="34" charset="0"/>
              </a:rPr>
              <a:t>Social Benefits </a:t>
            </a:r>
            <a:r>
              <a:rPr lang="en-US" kern="100" dirty="0">
                <a:solidFill>
                  <a:schemeClr val="bg1"/>
                </a:solidFill>
                <a:effectLst/>
                <a:latin typeface="Calibri" panose="020F0502020204030204" pitchFamily="34" charset="0"/>
                <a:ea typeface="Aptos" panose="020B0004020202020204" pitchFamily="34" charset="0"/>
                <a:cs typeface="Calibri" panose="020F0502020204030204" pitchFamily="34" charset="0"/>
              </a:rPr>
              <a:t>- Builds global citizenship, Promotes equality and inclusion, Improves well-being</a:t>
            </a:r>
          </a:p>
          <a:p>
            <a:pPr algn="ctr"/>
            <a:endParaRPr lang="en-US" sz="2000" b="1" dirty="0">
              <a:solidFill>
                <a:schemeClr val="bg1"/>
              </a:solidFill>
              <a:latin typeface="Calibri" panose="020F0502020204030204" pitchFamily="34" charset="0"/>
              <a:ea typeface="Lato" charset="0"/>
              <a:cs typeface="Calibri" panose="020F0502020204030204" pitchFamily="34" charset="0"/>
            </a:endParaRPr>
          </a:p>
        </p:txBody>
      </p:sp>
      <p:sp>
        <p:nvSpPr>
          <p:cNvPr id="26" name="CuadroTexto 557">
            <a:extLst>
              <a:ext uri="{FF2B5EF4-FFF2-40B4-BE49-F238E27FC236}">
                <a16:creationId xmlns:a16="http://schemas.microsoft.com/office/drawing/2014/main" id="{356BE426-314B-729A-EC36-D677FE7E6010}"/>
              </a:ext>
            </a:extLst>
          </p:cNvPr>
          <p:cNvSpPr txBox="1"/>
          <p:nvPr/>
        </p:nvSpPr>
        <p:spPr>
          <a:xfrm>
            <a:off x="3890837" y="2303503"/>
            <a:ext cx="2471999" cy="1477328"/>
          </a:xfrm>
          <a:prstGeom prst="rect">
            <a:avLst/>
          </a:prstGeom>
          <a:noFill/>
        </p:spPr>
        <p:txBody>
          <a:bodyPr wrap="square" rtlCol="0">
            <a:spAutoFit/>
          </a:bodyPr>
          <a:lstStyle/>
          <a:p>
            <a:pPr marL="0" indent="0" algn="ctr">
              <a:lnSpc>
                <a:spcPct val="100000"/>
              </a:lnSpc>
            </a:pPr>
            <a:r>
              <a:rPr lang="en-US" b="1" kern="100" dirty="0">
                <a:solidFill>
                  <a:schemeClr val="bg1"/>
                </a:solidFill>
                <a:latin typeface="Calibri" panose="020F0502020204030204" pitchFamily="34" charset="0"/>
                <a:ea typeface="Aptos" panose="020B0004020202020204" pitchFamily="34" charset="0"/>
                <a:cs typeface="Calibri" panose="020F0502020204030204" pitchFamily="34" charset="0"/>
              </a:rPr>
              <a:t>Economic Benefits </a:t>
            </a:r>
            <a:r>
              <a:rPr lang="en-US" kern="100" dirty="0">
                <a:solidFill>
                  <a:schemeClr val="bg1"/>
                </a:solidFill>
                <a:latin typeface="Calibri" panose="020F0502020204030204" pitchFamily="34" charset="0"/>
                <a:ea typeface="Aptos" panose="020B0004020202020204" pitchFamily="34" charset="0"/>
                <a:cs typeface="Calibri" panose="020F0502020204030204" pitchFamily="34" charset="0"/>
              </a:rPr>
              <a:t>- Prepares for green jobs, Promotes sustainable food businesses, Boosts economic resilience</a:t>
            </a:r>
          </a:p>
        </p:txBody>
      </p:sp>
      <p:sp>
        <p:nvSpPr>
          <p:cNvPr id="27" name="CuadroTexto 559">
            <a:extLst>
              <a:ext uri="{FF2B5EF4-FFF2-40B4-BE49-F238E27FC236}">
                <a16:creationId xmlns:a16="http://schemas.microsoft.com/office/drawing/2014/main" id="{EA416A20-02C9-797E-7B4D-747C3AE5F157}"/>
              </a:ext>
            </a:extLst>
          </p:cNvPr>
          <p:cNvSpPr txBox="1"/>
          <p:nvPr/>
        </p:nvSpPr>
        <p:spPr>
          <a:xfrm>
            <a:off x="8761019" y="4436238"/>
            <a:ext cx="2470135" cy="1785104"/>
          </a:xfrm>
          <a:prstGeom prst="rect">
            <a:avLst/>
          </a:prstGeom>
          <a:noFill/>
        </p:spPr>
        <p:txBody>
          <a:bodyPr wrap="square" rtlCol="0">
            <a:spAutoFit/>
          </a:bodyPr>
          <a:lstStyle/>
          <a:p>
            <a:pPr algn="ctr"/>
            <a:r>
              <a:rPr lang="en-US" b="1" u="sng" dirty="0">
                <a:solidFill>
                  <a:schemeClr val="bg1"/>
                </a:solidFill>
              </a:rPr>
              <a:t>EXERCISE: </a:t>
            </a:r>
            <a:r>
              <a:rPr lang="en-US" b="1" dirty="0">
                <a:solidFill>
                  <a:schemeClr val="bg1"/>
                </a:solidFill>
              </a:rPr>
              <a:t>PLEASE FIND EXAMPLES OF IMPLEMENTED RESULTS/ACTIONS IN YOUR REGION.</a:t>
            </a:r>
          </a:p>
          <a:p>
            <a:pPr algn="ctr"/>
            <a:endParaRPr lang="en-US" sz="2000" b="1" dirty="0">
              <a:solidFill>
                <a:schemeClr val="bg1"/>
              </a:solidFill>
              <a:latin typeface="Calibri" panose="020F0502020204030204" pitchFamily="34" charset="0"/>
              <a:ea typeface="Lato" charset="0"/>
              <a:cs typeface="Calibri" panose="020F0502020204030204" pitchFamily="34" charset="0"/>
            </a:endParaRPr>
          </a:p>
        </p:txBody>
      </p:sp>
      <p:sp>
        <p:nvSpPr>
          <p:cNvPr id="77" name="Freeform 185">
            <a:extLst>
              <a:ext uri="{FF2B5EF4-FFF2-40B4-BE49-F238E27FC236}">
                <a16:creationId xmlns:a16="http://schemas.microsoft.com/office/drawing/2014/main" id="{B1876DAD-767C-0320-95E6-DCDFC7B722C2}"/>
              </a:ext>
            </a:extLst>
          </p:cNvPr>
          <p:cNvSpPr>
            <a:spLocks noChangeArrowheads="1"/>
          </p:cNvSpPr>
          <p:nvPr/>
        </p:nvSpPr>
        <p:spPr bwMode="auto">
          <a:xfrm>
            <a:off x="5400133" y="4034336"/>
            <a:ext cx="2477176" cy="2251998"/>
          </a:xfrm>
          <a:custGeom>
            <a:avLst/>
            <a:gdLst>
              <a:gd name="T0" fmla="*/ 3924 w 3925"/>
              <a:gd name="T1" fmla="*/ 1962 h 3925"/>
              <a:gd name="T2" fmla="*/ 3924 w 3925"/>
              <a:gd name="T3" fmla="*/ 1962 h 3925"/>
              <a:gd name="T4" fmla="*/ 1962 w 3925"/>
              <a:gd name="T5" fmla="*/ 3924 h 3925"/>
              <a:gd name="T6" fmla="*/ 1962 w 3925"/>
              <a:gd name="T7" fmla="*/ 3924 h 3925"/>
              <a:gd name="T8" fmla="*/ 0 w 3925"/>
              <a:gd name="T9" fmla="*/ 1962 h 3925"/>
              <a:gd name="T10" fmla="*/ 0 w 3925"/>
              <a:gd name="T11" fmla="*/ 1962 h 3925"/>
              <a:gd name="T12" fmla="*/ 1962 w 3925"/>
              <a:gd name="T13" fmla="*/ 0 h 3925"/>
              <a:gd name="T14" fmla="*/ 1962 w 3925"/>
              <a:gd name="T15" fmla="*/ 0 h 3925"/>
              <a:gd name="T16" fmla="*/ 3924 w 3925"/>
              <a:gd name="T17" fmla="*/ 1962 h 39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925" h="3925">
                <a:moveTo>
                  <a:pt x="3924" y="1962"/>
                </a:moveTo>
                <a:lnTo>
                  <a:pt x="3924" y="1962"/>
                </a:lnTo>
                <a:cubicBezTo>
                  <a:pt x="3924" y="3046"/>
                  <a:pt x="3046" y="3924"/>
                  <a:pt x="1962" y="3924"/>
                </a:cubicBezTo>
                <a:lnTo>
                  <a:pt x="1962" y="3924"/>
                </a:lnTo>
                <a:cubicBezTo>
                  <a:pt x="878" y="3924"/>
                  <a:pt x="0" y="3046"/>
                  <a:pt x="0" y="1962"/>
                </a:cubicBezTo>
                <a:lnTo>
                  <a:pt x="0" y="1962"/>
                </a:lnTo>
                <a:cubicBezTo>
                  <a:pt x="0" y="879"/>
                  <a:pt x="878" y="0"/>
                  <a:pt x="1962" y="0"/>
                </a:cubicBezTo>
                <a:lnTo>
                  <a:pt x="1962" y="0"/>
                </a:lnTo>
                <a:cubicBezTo>
                  <a:pt x="3046" y="0"/>
                  <a:pt x="3924" y="879"/>
                  <a:pt x="3924" y="1962"/>
                </a:cubicBezTo>
              </a:path>
            </a:pathLst>
          </a:custGeom>
          <a:noFill/>
          <a:ln w="3600" cap="flat">
            <a:solidFill>
              <a:schemeClr val="accent2"/>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900"/>
          </a:p>
        </p:txBody>
      </p:sp>
      <p:sp>
        <p:nvSpPr>
          <p:cNvPr id="78" name="Freeform 186">
            <a:extLst>
              <a:ext uri="{FF2B5EF4-FFF2-40B4-BE49-F238E27FC236}">
                <a16:creationId xmlns:a16="http://schemas.microsoft.com/office/drawing/2014/main" id="{58B8180F-8E88-C5C0-C9FF-BCA88800BB19}"/>
              </a:ext>
            </a:extLst>
          </p:cNvPr>
          <p:cNvSpPr>
            <a:spLocks noChangeArrowheads="1"/>
          </p:cNvSpPr>
          <p:nvPr/>
        </p:nvSpPr>
        <p:spPr bwMode="auto">
          <a:xfrm>
            <a:off x="5383041" y="3957681"/>
            <a:ext cx="2554996" cy="2389381"/>
          </a:xfrm>
          <a:custGeom>
            <a:avLst/>
            <a:gdLst>
              <a:gd name="T0" fmla="*/ 3923 w 3924"/>
              <a:gd name="T1" fmla="*/ 1962 h 3925"/>
              <a:gd name="T2" fmla="*/ 3923 w 3924"/>
              <a:gd name="T3" fmla="*/ 1962 h 3925"/>
              <a:gd name="T4" fmla="*/ 1961 w 3924"/>
              <a:gd name="T5" fmla="*/ 3924 h 3925"/>
              <a:gd name="T6" fmla="*/ 1961 w 3924"/>
              <a:gd name="T7" fmla="*/ 3924 h 3925"/>
              <a:gd name="T8" fmla="*/ 0 w 3924"/>
              <a:gd name="T9" fmla="*/ 1962 h 3925"/>
              <a:gd name="T10" fmla="*/ 0 w 3924"/>
              <a:gd name="T11" fmla="*/ 1962 h 3925"/>
              <a:gd name="T12" fmla="*/ 1961 w 3924"/>
              <a:gd name="T13" fmla="*/ 0 h 3925"/>
              <a:gd name="T14" fmla="*/ 1961 w 3924"/>
              <a:gd name="T15" fmla="*/ 0 h 3925"/>
              <a:gd name="T16" fmla="*/ 3923 w 3924"/>
              <a:gd name="T17" fmla="*/ 1962 h 39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924" h="3925">
                <a:moveTo>
                  <a:pt x="3923" y="1962"/>
                </a:moveTo>
                <a:lnTo>
                  <a:pt x="3923" y="1962"/>
                </a:lnTo>
                <a:cubicBezTo>
                  <a:pt x="3923" y="3046"/>
                  <a:pt x="3045" y="3924"/>
                  <a:pt x="1961" y="3924"/>
                </a:cubicBezTo>
                <a:lnTo>
                  <a:pt x="1961" y="3924"/>
                </a:lnTo>
                <a:cubicBezTo>
                  <a:pt x="878" y="3924"/>
                  <a:pt x="0" y="3046"/>
                  <a:pt x="0" y="1962"/>
                </a:cubicBezTo>
                <a:lnTo>
                  <a:pt x="0" y="1962"/>
                </a:lnTo>
                <a:cubicBezTo>
                  <a:pt x="0" y="879"/>
                  <a:pt x="878" y="0"/>
                  <a:pt x="1961" y="0"/>
                </a:cubicBezTo>
                <a:lnTo>
                  <a:pt x="1961" y="0"/>
                </a:lnTo>
                <a:cubicBezTo>
                  <a:pt x="3045" y="0"/>
                  <a:pt x="3923" y="879"/>
                  <a:pt x="3923" y="1962"/>
                </a:cubicBezTo>
              </a:path>
            </a:pathLst>
          </a:custGeom>
          <a:solidFill>
            <a:srgbClr val="60BA47"/>
          </a:solidFill>
          <a:ln>
            <a:noFill/>
          </a:ln>
          <a:effectLst/>
        </p:spPr>
        <p:txBody>
          <a:bodyPr wrap="none" anchor="ctr"/>
          <a:lstStyle/>
          <a:p>
            <a:endParaRPr lang="en-US" sz="900"/>
          </a:p>
        </p:txBody>
      </p:sp>
      <p:sp>
        <p:nvSpPr>
          <p:cNvPr id="79" name="Freeform 187">
            <a:extLst>
              <a:ext uri="{FF2B5EF4-FFF2-40B4-BE49-F238E27FC236}">
                <a16:creationId xmlns:a16="http://schemas.microsoft.com/office/drawing/2014/main" id="{7400F03D-C73D-C66A-D0FD-92BDEBA08D50}"/>
              </a:ext>
            </a:extLst>
          </p:cNvPr>
          <p:cNvSpPr>
            <a:spLocks noChangeArrowheads="1"/>
          </p:cNvSpPr>
          <p:nvPr/>
        </p:nvSpPr>
        <p:spPr bwMode="auto">
          <a:xfrm>
            <a:off x="5277005" y="3888856"/>
            <a:ext cx="2724290" cy="2518934"/>
          </a:xfrm>
          <a:custGeom>
            <a:avLst/>
            <a:gdLst>
              <a:gd name="T0" fmla="*/ 3924 w 3925"/>
              <a:gd name="T1" fmla="*/ 1961 h 3924"/>
              <a:gd name="T2" fmla="*/ 3924 w 3925"/>
              <a:gd name="T3" fmla="*/ 1961 h 3924"/>
              <a:gd name="T4" fmla="*/ 1962 w 3925"/>
              <a:gd name="T5" fmla="*/ 3923 h 3924"/>
              <a:gd name="T6" fmla="*/ 1962 w 3925"/>
              <a:gd name="T7" fmla="*/ 3923 h 3924"/>
              <a:gd name="T8" fmla="*/ 0 w 3925"/>
              <a:gd name="T9" fmla="*/ 1961 h 3924"/>
              <a:gd name="T10" fmla="*/ 0 w 3925"/>
              <a:gd name="T11" fmla="*/ 1961 h 3924"/>
              <a:gd name="T12" fmla="*/ 1962 w 3925"/>
              <a:gd name="T13" fmla="*/ 0 h 3924"/>
              <a:gd name="T14" fmla="*/ 1962 w 3925"/>
              <a:gd name="T15" fmla="*/ 0 h 3924"/>
              <a:gd name="T16" fmla="*/ 3924 w 3925"/>
              <a:gd name="T17" fmla="*/ 1961 h 39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925" h="3924">
                <a:moveTo>
                  <a:pt x="3924" y="1961"/>
                </a:moveTo>
                <a:lnTo>
                  <a:pt x="3924" y="1961"/>
                </a:lnTo>
                <a:cubicBezTo>
                  <a:pt x="3924" y="3045"/>
                  <a:pt x="3045" y="3923"/>
                  <a:pt x="1962" y="3923"/>
                </a:cubicBezTo>
                <a:lnTo>
                  <a:pt x="1962" y="3923"/>
                </a:lnTo>
                <a:cubicBezTo>
                  <a:pt x="878" y="3923"/>
                  <a:pt x="0" y="3045"/>
                  <a:pt x="0" y="1961"/>
                </a:cubicBezTo>
                <a:lnTo>
                  <a:pt x="0" y="1961"/>
                </a:lnTo>
                <a:cubicBezTo>
                  <a:pt x="0" y="878"/>
                  <a:pt x="878" y="0"/>
                  <a:pt x="1962" y="0"/>
                </a:cubicBezTo>
                <a:lnTo>
                  <a:pt x="1962" y="0"/>
                </a:lnTo>
                <a:cubicBezTo>
                  <a:pt x="3045" y="0"/>
                  <a:pt x="3924" y="878"/>
                  <a:pt x="3924" y="1961"/>
                </a:cubicBezTo>
              </a:path>
            </a:pathLst>
          </a:custGeom>
          <a:noFill/>
          <a:ln w="3600" cap="flat">
            <a:solidFill>
              <a:schemeClr val="accent2"/>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900"/>
          </a:p>
        </p:txBody>
      </p:sp>
      <p:sp>
        <p:nvSpPr>
          <p:cNvPr id="82" name="CuadroTexto 559">
            <a:extLst>
              <a:ext uri="{FF2B5EF4-FFF2-40B4-BE49-F238E27FC236}">
                <a16:creationId xmlns:a16="http://schemas.microsoft.com/office/drawing/2014/main" id="{1558BB4B-6189-2164-D722-D148B53861E6}"/>
              </a:ext>
            </a:extLst>
          </p:cNvPr>
          <p:cNvSpPr txBox="1"/>
          <p:nvPr/>
        </p:nvSpPr>
        <p:spPr>
          <a:xfrm>
            <a:off x="5450028" y="4376051"/>
            <a:ext cx="2470135" cy="2062103"/>
          </a:xfrm>
          <a:prstGeom prst="rect">
            <a:avLst/>
          </a:prstGeom>
          <a:noFill/>
        </p:spPr>
        <p:txBody>
          <a:bodyPr wrap="square" rtlCol="0">
            <a:spAutoFit/>
          </a:bodyPr>
          <a:lstStyle/>
          <a:p>
            <a:pPr algn="ctr"/>
            <a:r>
              <a:rPr lang="en-US" b="1" kern="100" dirty="0">
                <a:solidFill>
                  <a:schemeClr val="bg1"/>
                </a:solidFill>
                <a:effectLst/>
                <a:latin typeface="Calibri" panose="020F0502020204030204" pitchFamily="34" charset="0"/>
                <a:ea typeface="Aptos" panose="020B0004020202020204" pitchFamily="34" charset="0"/>
                <a:cs typeface="Calibri" panose="020F0502020204030204" pitchFamily="34" charset="0"/>
              </a:rPr>
              <a:t>Educational Benefits </a:t>
            </a:r>
            <a:r>
              <a:rPr lang="en-US" kern="100" dirty="0">
                <a:solidFill>
                  <a:schemeClr val="bg1"/>
                </a:solidFill>
                <a:effectLst/>
                <a:latin typeface="Calibri" panose="020F0502020204030204" pitchFamily="34" charset="0"/>
                <a:ea typeface="Aptos" panose="020B0004020202020204" pitchFamily="34" charset="0"/>
                <a:cs typeface="Calibri" panose="020F0502020204030204" pitchFamily="34" charset="0"/>
              </a:rPr>
              <a:t>- Develops critical thinking, Inspires lifelong learning, Integrates real-world skills</a:t>
            </a:r>
          </a:p>
          <a:p>
            <a:pPr algn="ctr"/>
            <a:endParaRPr lang="en-US" sz="2000" b="1" dirty="0">
              <a:solidFill>
                <a:schemeClr val="bg1"/>
              </a:solidFill>
              <a:latin typeface="Calibri" panose="020F0502020204030204" pitchFamily="34" charset="0"/>
              <a:ea typeface="Lato" charset="0"/>
              <a:cs typeface="Calibri" panose="020F0502020204030204" pitchFamily="34" charset="0"/>
            </a:endParaRPr>
          </a:p>
        </p:txBody>
      </p:sp>
      <p:sp>
        <p:nvSpPr>
          <p:cNvPr id="83" name="Freeform 185">
            <a:extLst>
              <a:ext uri="{FF2B5EF4-FFF2-40B4-BE49-F238E27FC236}">
                <a16:creationId xmlns:a16="http://schemas.microsoft.com/office/drawing/2014/main" id="{02D5A1F7-A9E7-40E7-8CED-FD62177E9FB7}"/>
              </a:ext>
            </a:extLst>
          </p:cNvPr>
          <p:cNvSpPr>
            <a:spLocks noChangeArrowheads="1"/>
          </p:cNvSpPr>
          <p:nvPr/>
        </p:nvSpPr>
        <p:spPr bwMode="auto">
          <a:xfrm>
            <a:off x="7034013" y="1716228"/>
            <a:ext cx="2565038" cy="2389381"/>
          </a:xfrm>
          <a:custGeom>
            <a:avLst/>
            <a:gdLst>
              <a:gd name="T0" fmla="*/ 3924 w 3925"/>
              <a:gd name="T1" fmla="*/ 1962 h 3925"/>
              <a:gd name="T2" fmla="*/ 3924 w 3925"/>
              <a:gd name="T3" fmla="*/ 1962 h 3925"/>
              <a:gd name="T4" fmla="*/ 1962 w 3925"/>
              <a:gd name="T5" fmla="*/ 3924 h 3925"/>
              <a:gd name="T6" fmla="*/ 1962 w 3925"/>
              <a:gd name="T7" fmla="*/ 3924 h 3925"/>
              <a:gd name="T8" fmla="*/ 0 w 3925"/>
              <a:gd name="T9" fmla="*/ 1962 h 3925"/>
              <a:gd name="T10" fmla="*/ 0 w 3925"/>
              <a:gd name="T11" fmla="*/ 1962 h 3925"/>
              <a:gd name="T12" fmla="*/ 1962 w 3925"/>
              <a:gd name="T13" fmla="*/ 0 h 3925"/>
              <a:gd name="T14" fmla="*/ 1962 w 3925"/>
              <a:gd name="T15" fmla="*/ 0 h 3925"/>
              <a:gd name="T16" fmla="*/ 3924 w 3925"/>
              <a:gd name="T17" fmla="*/ 1962 h 39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925" h="3925">
                <a:moveTo>
                  <a:pt x="3924" y="1962"/>
                </a:moveTo>
                <a:lnTo>
                  <a:pt x="3924" y="1962"/>
                </a:lnTo>
                <a:cubicBezTo>
                  <a:pt x="3924" y="3046"/>
                  <a:pt x="3046" y="3924"/>
                  <a:pt x="1962" y="3924"/>
                </a:cubicBezTo>
                <a:lnTo>
                  <a:pt x="1962" y="3924"/>
                </a:lnTo>
                <a:cubicBezTo>
                  <a:pt x="878" y="3924"/>
                  <a:pt x="0" y="3046"/>
                  <a:pt x="0" y="1962"/>
                </a:cubicBezTo>
                <a:lnTo>
                  <a:pt x="0" y="1962"/>
                </a:lnTo>
                <a:cubicBezTo>
                  <a:pt x="0" y="879"/>
                  <a:pt x="878" y="0"/>
                  <a:pt x="1962" y="0"/>
                </a:cubicBezTo>
                <a:lnTo>
                  <a:pt x="1962" y="0"/>
                </a:lnTo>
                <a:cubicBezTo>
                  <a:pt x="3046" y="0"/>
                  <a:pt x="3924" y="879"/>
                  <a:pt x="3924" y="1962"/>
                </a:cubicBezTo>
              </a:path>
            </a:pathLst>
          </a:custGeom>
          <a:noFill/>
          <a:ln w="3600" cap="flat">
            <a:solidFill>
              <a:schemeClr val="accent2"/>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900"/>
          </a:p>
        </p:txBody>
      </p:sp>
      <p:sp>
        <p:nvSpPr>
          <p:cNvPr id="84" name="Freeform 186">
            <a:extLst>
              <a:ext uri="{FF2B5EF4-FFF2-40B4-BE49-F238E27FC236}">
                <a16:creationId xmlns:a16="http://schemas.microsoft.com/office/drawing/2014/main" id="{6E08B0DB-65AD-A7A7-5F30-F50D98BD8893}"/>
              </a:ext>
            </a:extLst>
          </p:cNvPr>
          <p:cNvSpPr>
            <a:spLocks noChangeArrowheads="1"/>
          </p:cNvSpPr>
          <p:nvPr/>
        </p:nvSpPr>
        <p:spPr bwMode="auto">
          <a:xfrm>
            <a:off x="7126606" y="1805801"/>
            <a:ext cx="2618632" cy="2373454"/>
          </a:xfrm>
          <a:custGeom>
            <a:avLst/>
            <a:gdLst>
              <a:gd name="T0" fmla="*/ 3923 w 3924"/>
              <a:gd name="T1" fmla="*/ 1962 h 3925"/>
              <a:gd name="T2" fmla="*/ 3923 w 3924"/>
              <a:gd name="T3" fmla="*/ 1962 h 3925"/>
              <a:gd name="T4" fmla="*/ 1961 w 3924"/>
              <a:gd name="T5" fmla="*/ 3924 h 3925"/>
              <a:gd name="T6" fmla="*/ 1961 w 3924"/>
              <a:gd name="T7" fmla="*/ 3924 h 3925"/>
              <a:gd name="T8" fmla="*/ 0 w 3924"/>
              <a:gd name="T9" fmla="*/ 1962 h 3925"/>
              <a:gd name="T10" fmla="*/ 0 w 3924"/>
              <a:gd name="T11" fmla="*/ 1962 h 3925"/>
              <a:gd name="T12" fmla="*/ 1961 w 3924"/>
              <a:gd name="T13" fmla="*/ 0 h 3925"/>
              <a:gd name="T14" fmla="*/ 1961 w 3924"/>
              <a:gd name="T15" fmla="*/ 0 h 3925"/>
              <a:gd name="T16" fmla="*/ 3923 w 3924"/>
              <a:gd name="T17" fmla="*/ 1962 h 39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924" h="3925">
                <a:moveTo>
                  <a:pt x="3923" y="1962"/>
                </a:moveTo>
                <a:lnTo>
                  <a:pt x="3923" y="1962"/>
                </a:lnTo>
                <a:cubicBezTo>
                  <a:pt x="3923" y="3046"/>
                  <a:pt x="3045" y="3924"/>
                  <a:pt x="1961" y="3924"/>
                </a:cubicBezTo>
                <a:lnTo>
                  <a:pt x="1961" y="3924"/>
                </a:lnTo>
                <a:cubicBezTo>
                  <a:pt x="878" y="3924"/>
                  <a:pt x="0" y="3046"/>
                  <a:pt x="0" y="1962"/>
                </a:cubicBezTo>
                <a:lnTo>
                  <a:pt x="0" y="1962"/>
                </a:lnTo>
                <a:cubicBezTo>
                  <a:pt x="0" y="879"/>
                  <a:pt x="878" y="0"/>
                  <a:pt x="1961" y="0"/>
                </a:cubicBezTo>
                <a:lnTo>
                  <a:pt x="1961" y="0"/>
                </a:lnTo>
                <a:cubicBezTo>
                  <a:pt x="3045" y="0"/>
                  <a:pt x="3923" y="879"/>
                  <a:pt x="3923" y="1962"/>
                </a:cubicBezTo>
              </a:path>
            </a:pathLst>
          </a:custGeom>
          <a:solidFill>
            <a:srgbClr val="E25684"/>
          </a:solidFill>
          <a:ln>
            <a:noFill/>
          </a:ln>
          <a:effectLst/>
        </p:spPr>
        <p:txBody>
          <a:bodyPr wrap="none" anchor="ctr"/>
          <a:lstStyle/>
          <a:p>
            <a:endParaRPr lang="en-US" sz="900"/>
          </a:p>
        </p:txBody>
      </p:sp>
      <p:sp>
        <p:nvSpPr>
          <p:cNvPr id="85" name="Freeform 187">
            <a:extLst>
              <a:ext uri="{FF2B5EF4-FFF2-40B4-BE49-F238E27FC236}">
                <a16:creationId xmlns:a16="http://schemas.microsoft.com/office/drawing/2014/main" id="{00B5307B-933B-65BB-F0A2-C6680375AF29}"/>
              </a:ext>
            </a:extLst>
          </p:cNvPr>
          <p:cNvSpPr>
            <a:spLocks noChangeArrowheads="1"/>
          </p:cNvSpPr>
          <p:nvPr/>
        </p:nvSpPr>
        <p:spPr bwMode="auto">
          <a:xfrm>
            <a:off x="7062766" y="1805801"/>
            <a:ext cx="2660270" cy="2421264"/>
          </a:xfrm>
          <a:custGeom>
            <a:avLst/>
            <a:gdLst>
              <a:gd name="T0" fmla="*/ 3924 w 3925"/>
              <a:gd name="T1" fmla="*/ 1961 h 3924"/>
              <a:gd name="T2" fmla="*/ 3924 w 3925"/>
              <a:gd name="T3" fmla="*/ 1961 h 3924"/>
              <a:gd name="T4" fmla="*/ 1962 w 3925"/>
              <a:gd name="T5" fmla="*/ 3923 h 3924"/>
              <a:gd name="T6" fmla="*/ 1962 w 3925"/>
              <a:gd name="T7" fmla="*/ 3923 h 3924"/>
              <a:gd name="T8" fmla="*/ 0 w 3925"/>
              <a:gd name="T9" fmla="*/ 1961 h 3924"/>
              <a:gd name="T10" fmla="*/ 0 w 3925"/>
              <a:gd name="T11" fmla="*/ 1961 h 3924"/>
              <a:gd name="T12" fmla="*/ 1962 w 3925"/>
              <a:gd name="T13" fmla="*/ 0 h 3924"/>
              <a:gd name="T14" fmla="*/ 1962 w 3925"/>
              <a:gd name="T15" fmla="*/ 0 h 3924"/>
              <a:gd name="T16" fmla="*/ 3924 w 3925"/>
              <a:gd name="T17" fmla="*/ 1961 h 39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925" h="3924">
                <a:moveTo>
                  <a:pt x="3924" y="1961"/>
                </a:moveTo>
                <a:lnTo>
                  <a:pt x="3924" y="1961"/>
                </a:lnTo>
                <a:cubicBezTo>
                  <a:pt x="3924" y="3045"/>
                  <a:pt x="3045" y="3923"/>
                  <a:pt x="1962" y="3923"/>
                </a:cubicBezTo>
                <a:lnTo>
                  <a:pt x="1962" y="3923"/>
                </a:lnTo>
                <a:cubicBezTo>
                  <a:pt x="878" y="3923"/>
                  <a:pt x="0" y="3045"/>
                  <a:pt x="0" y="1961"/>
                </a:cubicBezTo>
                <a:lnTo>
                  <a:pt x="0" y="1961"/>
                </a:lnTo>
                <a:cubicBezTo>
                  <a:pt x="0" y="878"/>
                  <a:pt x="878" y="0"/>
                  <a:pt x="1962" y="0"/>
                </a:cubicBezTo>
                <a:lnTo>
                  <a:pt x="1962" y="0"/>
                </a:lnTo>
                <a:cubicBezTo>
                  <a:pt x="3045" y="0"/>
                  <a:pt x="3924" y="878"/>
                  <a:pt x="3924" y="1961"/>
                </a:cubicBezTo>
              </a:path>
            </a:pathLst>
          </a:custGeom>
          <a:noFill/>
          <a:ln w="3600" cap="flat">
            <a:solidFill>
              <a:schemeClr val="accent2"/>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900"/>
          </a:p>
        </p:txBody>
      </p:sp>
      <p:sp>
        <p:nvSpPr>
          <p:cNvPr id="88" name="CuadroTexto 559">
            <a:extLst>
              <a:ext uri="{FF2B5EF4-FFF2-40B4-BE49-F238E27FC236}">
                <a16:creationId xmlns:a16="http://schemas.microsoft.com/office/drawing/2014/main" id="{262E3A01-9859-6240-9010-111552A71927}"/>
              </a:ext>
            </a:extLst>
          </p:cNvPr>
          <p:cNvSpPr txBox="1"/>
          <p:nvPr/>
        </p:nvSpPr>
        <p:spPr>
          <a:xfrm>
            <a:off x="7188971" y="2347168"/>
            <a:ext cx="2470135" cy="1785104"/>
          </a:xfrm>
          <a:prstGeom prst="rect">
            <a:avLst/>
          </a:prstGeom>
          <a:noFill/>
        </p:spPr>
        <p:txBody>
          <a:bodyPr wrap="square" rtlCol="0">
            <a:spAutoFit/>
          </a:bodyPr>
          <a:lstStyle/>
          <a:p>
            <a:pPr algn="ctr"/>
            <a:r>
              <a:rPr lang="en-US" b="1" kern="100" dirty="0">
                <a:solidFill>
                  <a:schemeClr val="bg1"/>
                </a:solidFill>
                <a:effectLst/>
                <a:latin typeface="Calibri" panose="020F0502020204030204" pitchFamily="34" charset="0"/>
                <a:ea typeface="Aptos" panose="020B0004020202020204" pitchFamily="34" charset="0"/>
                <a:cs typeface="Calibri" panose="020F0502020204030204" pitchFamily="34" charset="0"/>
              </a:rPr>
              <a:t>Personal Growth Benefits </a:t>
            </a:r>
            <a:r>
              <a:rPr lang="en-US" kern="100" dirty="0">
                <a:solidFill>
                  <a:schemeClr val="bg1"/>
                </a:solidFill>
                <a:effectLst/>
                <a:latin typeface="Calibri" panose="020F0502020204030204" pitchFamily="34" charset="0"/>
                <a:ea typeface="Aptos" panose="020B0004020202020204" pitchFamily="34" charset="0"/>
                <a:cs typeface="Calibri" panose="020F0502020204030204" pitchFamily="34" charset="0"/>
              </a:rPr>
              <a:t>- Empowers individuals, Enhances problem-solving skills, Strengthens resilience</a:t>
            </a:r>
            <a:endParaRPr lang="fi-FI" kern="100" dirty="0">
              <a:solidFill>
                <a:schemeClr val="bg1"/>
              </a:solidFill>
              <a:effectLst/>
              <a:latin typeface="Calibri" panose="020F0502020204030204" pitchFamily="34" charset="0"/>
              <a:ea typeface="Aptos" panose="020B0004020202020204" pitchFamily="34" charset="0"/>
              <a:cs typeface="Calibri" panose="020F0502020204030204" pitchFamily="34" charset="0"/>
            </a:endParaRPr>
          </a:p>
          <a:p>
            <a:pPr algn="ctr"/>
            <a:endParaRPr lang="en-US" sz="2000" b="1" dirty="0">
              <a:solidFill>
                <a:schemeClr val="bg1"/>
              </a:solidFill>
              <a:latin typeface="Calibri" panose="020F0502020204030204" pitchFamily="34" charset="0"/>
              <a:ea typeface="Lato" charset="0"/>
              <a:cs typeface="Calibri" panose="020F0502020204030204" pitchFamily="34" charset="0"/>
            </a:endParaRPr>
          </a:p>
        </p:txBody>
      </p:sp>
    </p:spTree>
    <p:extLst>
      <p:ext uri="{BB962C8B-B14F-4D97-AF65-F5344CB8AC3E}">
        <p14:creationId xmlns:p14="http://schemas.microsoft.com/office/powerpoint/2010/main" val="410467352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33600A5-F3E3-0853-0380-555701199FD7}"/>
            </a:ext>
          </a:extLst>
        </p:cNvPr>
        <p:cNvGrpSpPr/>
        <p:nvPr/>
      </p:nvGrpSpPr>
      <p:grpSpPr>
        <a:xfrm>
          <a:off x="0" y="0"/>
          <a:ext cx="0" cy="0"/>
          <a:chOff x="0" y="0"/>
          <a:chExt cx="0" cy="0"/>
        </a:xfrm>
      </p:grpSpPr>
      <p:sp>
        <p:nvSpPr>
          <p:cNvPr id="2" name="Text Placeholder 1">
            <a:extLst>
              <a:ext uri="{FF2B5EF4-FFF2-40B4-BE49-F238E27FC236}">
                <a16:creationId xmlns:a16="http://schemas.microsoft.com/office/drawing/2014/main" id="{524C2BDF-221B-FBEC-88FD-46328230B20D}"/>
              </a:ext>
            </a:extLst>
          </p:cNvPr>
          <p:cNvSpPr>
            <a:spLocks noGrp="1"/>
          </p:cNvSpPr>
          <p:nvPr>
            <p:ph type="body" sz="quarter" idx="16"/>
          </p:nvPr>
        </p:nvSpPr>
        <p:spPr>
          <a:xfrm>
            <a:off x="746121" y="579492"/>
            <a:ext cx="10052954" cy="803654"/>
          </a:xfrm>
        </p:spPr>
        <p:txBody>
          <a:bodyPr/>
          <a:lstStyle/>
          <a:p>
            <a:r>
              <a:rPr lang="fi-FI" sz="3600" b="1" kern="100" dirty="0">
                <a:effectLst/>
                <a:latin typeface="Calibri" panose="020F0502020204030204" pitchFamily="34" charset="0"/>
                <a:ea typeface="Aptos" panose="020B0004020202020204" pitchFamily="34" charset="0"/>
                <a:cs typeface="Calibri" panose="020F0502020204030204" pitchFamily="34" charset="0"/>
              </a:rPr>
              <a:t>BENEFITS OF SUSTAINABLE BUSINESS AWARENESS</a:t>
            </a:r>
          </a:p>
          <a:p>
            <a:endParaRPr lang="en-IE" dirty="0"/>
          </a:p>
        </p:txBody>
      </p:sp>
      <p:sp>
        <p:nvSpPr>
          <p:cNvPr id="4" name="Freeform 1">
            <a:extLst>
              <a:ext uri="{FF2B5EF4-FFF2-40B4-BE49-F238E27FC236}">
                <a16:creationId xmlns:a16="http://schemas.microsoft.com/office/drawing/2014/main" id="{07B4B777-6EAC-A034-EEE5-27F857B0CA30}"/>
              </a:ext>
            </a:extLst>
          </p:cNvPr>
          <p:cNvSpPr>
            <a:spLocks noChangeArrowheads="1"/>
          </p:cNvSpPr>
          <p:nvPr/>
        </p:nvSpPr>
        <p:spPr bwMode="auto">
          <a:xfrm>
            <a:off x="998597" y="1449502"/>
            <a:ext cx="2685986" cy="2573586"/>
          </a:xfrm>
          <a:custGeom>
            <a:avLst/>
            <a:gdLst>
              <a:gd name="T0" fmla="*/ 3924 w 3925"/>
              <a:gd name="T1" fmla="*/ 1961 h 3924"/>
              <a:gd name="T2" fmla="*/ 3924 w 3925"/>
              <a:gd name="T3" fmla="*/ 1961 h 3924"/>
              <a:gd name="T4" fmla="*/ 1962 w 3925"/>
              <a:gd name="T5" fmla="*/ 3923 h 3924"/>
              <a:gd name="T6" fmla="*/ 1962 w 3925"/>
              <a:gd name="T7" fmla="*/ 3923 h 3924"/>
              <a:gd name="T8" fmla="*/ 0 w 3925"/>
              <a:gd name="T9" fmla="*/ 1961 h 3924"/>
              <a:gd name="T10" fmla="*/ 0 w 3925"/>
              <a:gd name="T11" fmla="*/ 1961 h 3924"/>
              <a:gd name="T12" fmla="*/ 1962 w 3925"/>
              <a:gd name="T13" fmla="*/ 0 h 3924"/>
              <a:gd name="T14" fmla="*/ 1962 w 3925"/>
              <a:gd name="T15" fmla="*/ 0 h 3924"/>
              <a:gd name="T16" fmla="*/ 3924 w 3925"/>
              <a:gd name="T17" fmla="*/ 1961 h 39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925" h="3924">
                <a:moveTo>
                  <a:pt x="3924" y="1961"/>
                </a:moveTo>
                <a:lnTo>
                  <a:pt x="3924" y="1961"/>
                </a:lnTo>
                <a:cubicBezTo>
                  <a:pt x="3924" y="3044"/>
                  <a:pt x="3046" y="3923"/>
                  <a:pt x="1962" y="3923"/>
                </a:cubicBezTo>
                <a:lnTo>
                  <a:pt x="1962" y="3923"/>
                </a:lnTo>
                <a:cubicBezTo>
                  <a:pt x="878" y="3923"/>
                  <a:pt x="0" y="3044"/>
                  <a:pt x="0" y="1961"/>
                </a:cubicBezTo>
                <a:lnTo>
                  <a:pt x="0" y="1961"/>
                </a:lnTo>
                <a:cubicBezTo>
                  <a:pt x="0" y="878"/>
                  <a:pt x="878" y="0"/>
                  <a:pt x="1962" y="0"/>
                </a:cubicBezTo>
                <a:lnTo>
                  <a:pt x="1962" y="0"/>
                </a:lnTo>
                <a:cubicBezTo>
                  <a:pt x="3046" y="0"/>
                  <a:pt x="3924" y="878"/>
                  <a:pt x="3924" y="1961"/>
                </a:cubicBezTo>
              </a:path>
            </a:pathLst>
          </a:custGeom>
          <a:noFill/>
          <a:ln w="3600" cap="flat">
            <a:solidFill>
              <a:schemeClr val="accent2"/>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900"/>
          </a:p>
        </p:txBody>
      </p:sp>
      <p:sp>
        <p:nvSpPr>
          <p:cNvPr id="5" name="Freeform 171">
            <a:extLst>
              <a:ext uri="{FF2B5EF4-FFF2-40B4-BE49-F238E27FC236}">
                <a16:creationId xmlns:a16="http://schemas.microsoft.com/office/drawing/2014/main" id="{E5F39439-A289-26F6-F6C0-548DF02BB2E1}"/>
              </a:ext>
            </a:extLst>
          </p:cNvPr>
          <p:cNvSpPr>
            <a:spLocks noChangeArrowheads="1"/>
          </p:cNvSpPr>
          <p:nvPr/>
        </p:nvSpPr>
        <p:spPr bwMode="auto">
          <a:xfrm>
            <a:off x="1059325" y="1519599"/>
            <a:ext cx="2685986" cy="2564218"/>
          </a:xfrm>
          <a:custGeom>
            <a:avLst/>
            <a:gdLst>
              <a:gd name="T0" fmla="*/ 3924 w 3925"/>
              <a:gd name="T1" fmla="*/ 1960 h 3923"/>
              <a:gd name="T2" fmla="*/ 3924 w 3925"/>
              <a:gd name="T3" fmla="*/ 1960 h 3923"/>
              <a:gd name="T4" fmla="*/ 1962 w 3925"/>
              <a:gd name="T5" fmla="*/ 3922 h 3923"/>
              <a:gd name="T6" fmla="*/ 1962 w 3925"/>
              <a:gd name="T7" fmla="*/ 3922 h 3923"/>
              <a:gd name="T8" fmla="*/ 0 w 3925"/>
              <a:gd name="T9" fmla="*/ 1960 h 3923"/>
              <a:gd name="T10" fmla="*/ 0 w 3925"/>
              <a:gd name="T11" fmla="*/ 1960 h 3923"/>
              <a:gd name="T12" fmla="*/ 1962 w 3925"/>
              <a:gd name="T13" fmla="*/ 0 h 3923"/>
              <a:gd name="T14" fmla="*/ 1962 w 3925"/>
              <a:gd name="T15" fmla="*/ 0 h 3923"/>
              <a:gd name="T16" fmla="*/ 3924 w 3925"/>
              <a:gd name="T17" fmla="*/ 1960 h 39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925" h="3923">
                <a:moveTo>
                  <a:pt x="3924" y="1960"/>
                </a:moveTo>
                <a:lnTo>
                  <a:pt x="3924" y="1960"/>
                </a:lnTo>
                <a:cubicBezTo>
                  <a:pt x="3924" y="3044"/>
                  <a:pt x="3046" y="3922"/>
                  <a:pt x="1962" y="3922"/>
                </a:cubicBezTo>
                <a:lnTo>
                  <a:pt x="1962" y="3922"/>
                </a:lnTo>
                <a:cubicBezTo>
                  <a:pt x="879" y="3922"/>
                  <a:pt x="0" y="3044"/>
                  <a:pt x="0" y="1960"/>
                </a:cubicBezTo>
                <a:lnTo>
                  <a:pt x="0" y="1960"/>
                </a:lnTo>
                <a:cubicBezTo>
                  <a:pt x="0" y="878"/>
                  <a:pt x="879" y="0"/>
                  <a:pt x="1962" y="0"/>
                </a:cubicBezTo>
                <a:lnTo>
                  <a:pt x="1962" y="0"/>
                </a:lnTo>
                <a:cubicBezTo>
                  <a:pt x="3046" y="0"/>
                  <a:pt x="3924" y="878"/>
                  <a:pt x="3924" y="1960"/>
                </a:cubicBezTo>
              </a:path>
            </a:pathLst>
          </a:custGeom>
          <a:solidFill>
            <a:srgbClr val="F1983D"/>
          </a:solidFill>
          <a:ln>
            <a:noFill/>
          </a:ln>
          <a:effectLst/>
        </p:spPr>
        <p:txBody>
          <a:bodyPr wrap="none" anchor="ctr"/>
          <a:lstStyle/>
          <a:p>
            <a:endParaRPr lang="en-US" sz="900"/>
          </a:p>
        </p:txBody>
      </p:sp>
      <p:sp>
        <p:nvSpPr>
          <p:cNvPr id="6" name="Freeform 172">
            <a:extLst>
              <a:ext uri="{FF2B5EF4-FFF2-40B4-BE49-F238E27FC236}">
                <a16:creationId xmlns:a16="http://schemas.microsoft.com/office/drawing/2014/main" id="{BABFC273-0C96-7062-9E74-912524EB6426}"/>
              </a:ext>
            </a:extLst>
          </p:cNvPr>
          <p:cNvSpPr>
            <a:spLocks noChangeArrowheads="1"/>
          </p:cNvSpPr>
          <p:nvPr/>
        </p:nvSpPr>
        <p:spPr bwMode="auto">
          <a:xfrm>
            <a:off x="924128" y="1383147"/>
            <a:ext cx="2756528" cy="2644636"/>
          </a:xfrm>
          <a:custGeom>
            <a:avLst/>
            <a:gdLst>
              <a:gd name="T0" fmla="*/ 3924 w 3925"/>
              <a:gd name="T1" fmla="*/ 1961 h 3924"/>
              <a:gd name="T2" fmla="*/ 3924 w 3925"/>
              <a:gd name="T3" fmla="*/ 1961 h 3924"/>
              <a:gd name="T4" fmla="*/ 1962 w 3925"/>
              <a:gd name="T5" fmla="*/ 3923 h 3924"/>
              <a:gd name="T6" fmla="*/ 1962 w 3925"/>
              <a:gd name="T7" fmla="*/ 3923 h 3924"/>
              <a:gd name="T8" fmla="*/ 0 w 3925"/>
              <a:gd name="T9" fmla="*/ 1961 h 3924"/>
              <a:gd name="T10" fmla="*/ 0 w 3925"/>
              <a:gd name="T11" fmla="*/ 1961 h 3924"/>
              <a:gd name="T12" fmla="*/ 1962 w 3925"/>
              <a:gd name="T13" fmla="*/ 0 h 3924"/>
              <a:gd name="T14" fmla="*/ 1962 w 3925"/>
              <a:gd name="T15" fmla="*/ 0 h 3924"/>
              <a:gd name="T16" fmla="*/ 3924 w 3925"/>
              <a:gd name="T17" fmla="*/ 1961 h 39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925" h="3924">
                <a:moveTo>
                  <a:pt x="3924" y="1961"/>
                </a:moveTo>
                <a:lnTo>
                  <a:pt x="3924" y="1961"/>
                </a:lnTo>
                <a:cubicBezTo>
                  <a:pt x="3924" y="3045"/>
                  <a:pt x="3045" y="3923"/>
                  <a:pt x="1962" y="3923"/>
                </a:cubicBezTo>
                <a:lnTo>
                  <a:pt x="1962" y="3923"/>
                </a:lnTo>
                <a:cubicBezTo>
                  <a:pt x="878" y="3923"/>
                  <a:pt x="0" y="3045"/>
                  <a:pt x="0" y="1961"/>
                </a:cubicBezTo>
                <a:lnTo>
                  <a:pt x="0" y="1961"/>
                </a:lnTo>
                <a:cubicBezTo>
                  <a:pt x="0" y="879"/>
                  <a:pt x="878" y="0"/>
                  <a:pt x="1962" y="0"/>
                </a:cubicBezTo>
                <a:lnTo>
                  <a:pt x="1962" y="0"/>
                </a:lnTo>
                <a:cubicBezTo>
                  <a:pt x="3045" y="0"/>
                  <a:pt x="3924" y="879"/>
                  <a:pt x="3924" y="1961"/>
                </a:cubicBezTo>
              </a:path>
            </a:pathLst>
          </a:custGeom>
          <a:noFill/>
          <a:ln w="3600" cap="flat">
            <a:solidFill>
              <a:schemeClr val="accent2"/>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900"/>
          </a:p>
        </p:txBody>
      </p:sp>
      <p:sp>
        <p:nvSpPr>
          <p:cNvPr id="9" name="Freeform 175">
            <a:extLst>
              <a:ext uri="{FF2B5EF4-FFF2-40B4-BE49-F238E27FC236}">
                <a16:creationId xmlns:a16="http://schemas.microsoft.com/office/drawing/2014/main" id="{431637AF-8799-6612-AAB3-40124CDC4CE4}"/>
              </a:ext>
            </a:extLst>
          </p:cNvPr>
          <p:cNvSpPr>
            <a:spLocks noChangeArrowheads="1"/>
          </p:cNvSpPr>
          <p:nvPr/>
        </p:nvSpPr>
        <p:spPr bwMode="auto">
          <a:xfrm>
            <a:off x="2704919" y="3310555"/>
            <a:ext cx="2685986" cy="2605090"/>
          </a:xfrm>
          <a:custGeom>
            <a:avLst/>
            <a:gdLst>
              <a:gd name="T0" fmla="*/ 3924 w 3925"/>
              <a:gd name="T1" fmla="*/ 1962 h 3925"/>
              <a:gd name="T2" fmla="*/ 3924 w 3925"/>
              <a:gd name="T3" fmla="*/ 1962 h 3925"/>
              <a:gd name="T4" fmla="*/ 1962 w 3925"/>
              <a:gd name="T5" fmla="*/ 3924 h 3925"/>
              <a:gd name="T6" fmla="*/ 1962 w 3925"/>
              <a:gd name="T7" fmla="*/ 3924 h 3925"/>
              <a:gd name="T8" fmla="*/ 0 w 3925"/>
              <a:gd name="T9" fmla="*/ 1962 h 3925"/>
              <a:gd name="T10" fmla="*/ 0 w 3925"/>
              <a:gd name="T11" fmla="*/ 1962 h 3925"/>
              <a:gd name="T12" fmla="*/ 1962 w 3925"/>
              <a:gd name="T13" fmla="*/ 0 h 3925"/>
              <a:gd name="T14" fmla="*/ 1962 w 3925"/>
              <a:gd name="T15" fmla="*/ 0 h 3925"/>
              <a:gd name="T16" fmla="*/ 3924 w 3925"/>
              <a:gd name="T17" fmla="*/ 1962 h 39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925" h="3925">
                <a:moveTo>
                  <a:pt x="3924" y="1962"/>
                </a:moveTo>
                <a:lnTo>
                  <a:pt x="3924" y="1962"/>
                </a:lnTo>
                <a:cubicBezTo>
                  <a:pt x="3924" y="3046"/>
                  <a:pt x="3045" y="3924"/>
                  <a:pt x="1962" y="3924"/>
                </a:cubicBezTo>
                <a:lnTo>
                  <a:pt x="1962" y="3924"/>
                </a:lnTo>
                <a:cubicBezTo>
                  <a:pt x="878" y="3924"/>
                  <a:pt x="0" y="3046"/>
                  <a:pt x="0" y="1962"/>
                </a:cubicBezTo>
                <a:lnTo>
                  <a:pt x="0" y="1962"/>
                </a:lnTo>
                <a:cubicBezTo>
                  <a:pt x="0" y="879"/>
                  <a:pt x="878" y="0"/>
                  <a:pt x="1962" y="0"/>
                </a:cubicBezTo>
                <a:lnTo>
                  <a:pt x="1962" y="0"/>
                </a:lnTo>
                <a:cubicBezTo>
                  <a:pt x="3045" y="0"/>
                  <a:pt x="3924" y="879"/>
                  <a:pt x="3924" y="1962"/>
                </a:cubicBezTo>
              </a:path>
            </a:pathLst>
          </a:custGeom>
          <a:noFill/>
          <a:ln w="3600" cap="flat">
            <a:solidFill>
              <a:schemeClr val="accent2"/>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900"/>
          </a:p>
        </p:txBody>
      </p:sp>
      <p:sp>
        <p:nvSpPr>
          <p:cNvPr id="10" name="Freeform 176">
            <a:extLst>
              <a:ext uri="{FF2B5EF4-FFF2-40B4-BE49-F238E27FC236}">
                <a16:creationId xmlns:a16="http://schemas.microsoft.com/office/drawing/2014/main" id="{E3DB8554-49D7-B7DD-BC00-CB59B8740B50}"/>
              </a:ext>
            </a:extLst>
          </p:cNvPr>
          <p:cNvSpPr>
            <a:spLocks noChangeArrowheads="1"/>
          </p:cNvSpPr>
          <p:nvPr/>
        </p:nvSpPr>
        <p:spPr bwMode="auto">
          <a:xfrm>
            <a:off x="2743248" y="3344527"/>
            <a:ext cx="2840944" cy="2690502"/>
          </a:xfrm>
          <a:custGeom>
            <a:avLst/>
            <a:gdLst>
              <a:gd name="T0" fmla="*/ 3924 w 3925"/>
              <a:gd name="T1" fmla="*/ 1962 h 3925"/>
              <a:gd name="T2" fmla="*/ 3924 w 3925"/>
              <a:gd name="T3" fmla="*/ 1962 h 3925"/>
              <a:gd name="T4" fmla="*/ 1962 w 3925"/>
              <a:gd name="T5" fmla="*/ 3924 h 3925"/>
              <a:gd name="T6" fmla="*/ 1962 w 3925"/>
              <a:gd name="T7" fmla="*/ 3924 h 3925"/>
              <a:gd name="T8" fmla="*/ 0 w 3925"/>
              <a:gd name="T9" fmla="*/ 1962 h 3925"/>
              <a:gd name="T10" fmla="*/ 0 w 3925"/>
              <a:gd name="T11" fmla="*/ 1962 h 3925"/>
              <a:gd name="T12" fmla="*/ 1962 w 3925"/>
              <a:gd name="T13" fmla="*/ 0 h 3925"/>
              <a:gd name="T14" fmla="*/ 1962 w 3925"/>
              <a:gd name="T15" fmla="*/ 0 h 3925"/>
              <a:gd name="T16" fmla="*/ 3924 w 3925"/>
              <a:gd name="T17" fmla="*/ 1962 h 39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925" h="3925">
                <a:moveTo>
                  <a:pt x="3924" y="1962"/>
                </a:moveTo>
                <a:lnTo>
                  <a:pt x="3924" y="1962"/>
                </a:lnTo>
                <a:cubicBezTo>
                  <a:pt x="3924" y="3046"/>
                  <a:pt x="3045" y="3924"/>
                  <a:pt x="1962" y="3924"/>
                </a:cubicBezTo>
                <a:lnTo>
                  <a:pt x="1962" y="3924"/>
                </a:lnTo>
                <a:cubicBezTo>
                  <a:pt x="879" y="3924"/>
                  <a:pt x="0" y="3046"/>
                  <a:pt x="0" y="1962"/>
                </a:cubicBezTo>
                <a:lnTo>
                  <a:pt x="0" y="1962"/>
                </a:lnTo>
                <a:cubicBezTo>
                  <a:pt x="0" y="879"/>
                  <a:pt x="879" y="0"/>
                  <a:pt x="1962" y="0"/>
                </a:cubicBezTo>
                <a:lnTo>
                  <a:pt x="1962" y="0"/>
                </a:lnTo>
                <a:cubicBezTo>
                  <a:pt x="3045" y="0"/>
                  <a:pt x="3924" y="879"/>
                  <a:pt x="3924" y="1962"/>
                </a:cubicBezTo>
              </a:path>
            </a:pathLst>
          </a:custGeom>
          <a:solidFill>
            <a:srgbClr val="E25684"/>
          </a:solidFill>
          <a:ln>
            <a:noFill/>
          </a:ln>
          <a:effectLst/>
        </p:spPr>
        <p:txBody>
          <a:bodyPr wrap="none" anchor="ctr"/>
          <a:lstStyle/>
          <a:p>
            <a:endParaRPr lang="en-US" sz="900"/>
          </a:p>
        </p:txBody>
      </p:sp>
      <p:sp>
        <p:nvSpPr>
          <p:cNvPr id="11" name="Freeform 177">
            <a:extLst>
              <a:ext uri="{FF2B5EF4-FFF2-40B4-BE49-F238E27FC236}">
                <a16:creationId xmlns:a16="http://schemas.microsoft.com/office/drawing/2014/main" id="{0C01C945-7F4B-B1B5-2988-44BEA222DFD6}"/>
              </a:ext>
            </a:extLst>
          </p:cNvPr>
          <p:cNvSpPr>
            <a:spLocks noChangeArrowheads="1"/>
          </p:cNvSpPr>
          <p:nvPr/>
        </p:nvSpPr>
        <p:spPr bwMode="auto">
          <a:xfrm>
            <a:off x="2770790" y="3344528"/>
            <a:ext cx="2782183" cy="2690502"/>
          </a:xfrm>
          <a:custGeom>
            <a:avLst/>
            <a:gdLst>
              <a:gd name="T0" fmla="*/ 3923 w 3924"/>
              <a:gd name="T1" fmla="*/ 1961 h 3924"/>
              <a:gd name="T2" fmla="*/ 3923 w 3924"/>
              <a:gd name="T3" fmla="*/ 1961 h 3924"/>
              <a:gd name="T4" fmla="*/ 1961 w 3924"/>
              <a:gd name="T5" fmla="*/ 3923 h 3924"/>
              <a:gd name="T6" fmla="*/ 1961 w 3924"/>
              <a:gd name="T7" fmla="*/ 3923 h 3924"/>
              <a:gd name="T8" fmla="*/ 0 w 3924"/>
              <a:gd name="T9" fmla="*/ 1961 h 3924"/>
              <a:gd name="T10" fmla="*/ 0 w 3924"/>
              <a:gd name="T11" fmla="*/ 1961 h 3924"/>
              <a:gd name="T12" fmla="*/ 1961 w 3924"/>
              <a:gd name="T13" fmla="*/ 0 h 3924"/>
              <a:gd name="T14" fmla="*/ 1961 w 3924"/>
              <a:gd name="T15" fmla="*/ 0 h 3924"/>
              <a:gd name="T16" fmla="*/ 3923 w 3924"/>
              <a:gd name="T17" fmla="*/ 1961 h 39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924" h="3924">
                <a:moveTo>
                  <a:pt x="3923" y="1961"/>
                </a:moveTo>
                <a:lnTo>
                  <a:pt x="3923" y="1961"/>
                </a:lnTo>
                <a:cubicBezTo>
                  <a:pt x="3923" y="3045"/>
                  <a:pt x="3045" y="3923"/>
                  <a:pt x="1961" y="3923"/>
                </a:cubicBezTo>
                <a:lnTo>
                  <a:pt x="1961" y="3923"/>
                </a:lnTo>
                <a:cubicBezTo>
                  <a:pt x="878" y="3923"/>
                  <a:pt x="0" y="3045"/>
                  <a:pt x="0" y="1961"/>
                </a:cubicBezTo>
                <a:lnTo>
                  <a:pt x="0" y="1961"/>
                </a:lnTo>
                <a:cubicBezTo>
                  <a:pt x="0" y="878"/>
                  <a:pt x="878" y="0"/>
                  <a:pt x="1961" y="0"/>
                </a:cubicBezTo>
                <a:lnTo>
                  <a:pt x="1961" y="0"/>
                </a:lnTo>
                <a:cubicBezTo>
                  <a:pt x="3045" y="0"/>
                  <a:pt x="3923" y="878"/>
                  <a:pt x="3923" y="1961"/>
                </a:cubicBezTo>
              </a:path>
            </a:pathLst>
          </a:custGeom>
          <a:noFill/>
          <a:ln w="3600" cap="flat">
            <a:solidFill>
              <a:schemeClr val="accent2"/>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900"/>
          </a:p>
        </p:txBody>
      </p:sp>
      <p:sp>
        <p:nvSpPr>
          <p:cNvPr id="14" name="Freeform 180">
            <a:extLst>
              <a:ext uri="{FF2B5EF4-FFF2-40B4-BE49-F238E27FC236}">
                <a16:creationId xmlns:a16="http://schemas.microsoft.com/office/drawing/2014/main" id="{C61F471D-C1C2-8CE9-143C-9996AAD87AEA}"/>
              </a:ext>
            </a:extLst>
          </p:cNvPr>
          <p:cNvSpPr>
            <a:spLocks noChangeArrowheads="1"/>
          </p:cNvSpPr>
          <p:nvPr/>
        </p:nvSpPr>
        <p:spPr bwMode="auto">
          <a:xfrm>
            <a:off x="4525784" y="1436520"/>
            <a:ext cx="2622727" cy="2550999"/>
          </a:xfrm>
          <a:custGeom>
            <a:avLst/>
            <a:gdLst>
              <a:gd name="T0" fmla="*/ 3923 w 3924"/>
              <a:gd name="T1" fmla="*/ 1961 h 3924"/>
              <a:gd name="T2" fmla="*/ 3923 w 3924"/>
              <a:gd name="T3" fmla="*/ 1961 h 3924"/>
              <a:gd name="T4" fmla="*/ 1961 w 3924"/>
              <a:gd name="T5" fmla="*/ 3923 h 3924"/>
              <a:gd name="T6" fmla="*/ 1961 w 3924"/>
              <a:gd name="T7" fmla="*/ 3923 h 3924"/>
              <a:gd name="T8" fmla="*/ 0 w 3924"/>
              <a:gd name="T9" fmla="*/ 1961 h 3924"/>
              <a:gd name="T10" fmla="*/ 0 w 3924"/>
              <a:gd name="T11" fmla="*/ 1961 h 3924"/>
              <a:gd name="T12" fmla="*/ 1961 w 3924"/>
              <a:gd name="T13" fmla="*/ 0 h 3924"/>
              <a:gd name="T14" fmla="*/ 1961 w 3924"/>
              <a:gd name="T15" fmla="*/ 0 h 3924"/>
              <a:gd name="T16" fmla="*/ 3923 w 3924"/>
              <a:gd name="T17" fmla="*/ 1961 h 39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924" h="3924">
                <a:moveTo>
                  <a:pt x="3923" y="1961"/>
                </a:moveTo>
                <a:lnTo>
                  <a:pt x="3923" y="1961"/>
                </a:lnTo>
                <a:cubicBezTo>
                  <a:pt x="3923" y="3044"/>
                  <a:pt x="3045" y="3923"/>
                  <a:pt x="1961" y="3923"/>
                </a:cubicBezTo>
                <a:lnTo>
                  <a:pt x="1961" y="3923"/>
                </a:lnTo>
                <a:cubicBezTo>
                  <a:pt x="877" y="3923"/>
                  <a:pt x="0" y="3044"/>
                  <a:pt x="0" y="1961"/>
                </a:cubicBezTo>
                <a:lnTo>
                  <a:pt x="0" y="1961"/>
                </a:lnTo>
                <a:cubicBezTo>
                  <a:pt x="0" y="878"/>
                  <a:pt x="877" y="0"/>
                  <a:pt x="1961" y="0"/>
                </a:cubicBezTo>
                <a:lnTo>
                  <a:pt x="1961" y="0"/>
                </a:lnTo>
                <a:cubicBezTo>
                  <a:pt x="3045" y="0"/>
                  <a:pt x="3923" y="878"/>
                  <a:pt x="3923" y="1961"/>
                </a:cubicBezTo>
              </a:path>
            </a:pathLst>
          </a:custGeom>
          <a:noFill/>
          <a:ln w="3600" cap="flat">
            <a:solidFill>
              <a:schemeClr val="accent2"/>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900"/>
          </a:p>
        </p:txBody>
      </p:sp>
      <p:sp>
        <p:nvSpPr>
          <p:cNvPr id="15" name="Freeform 181">
            <a:extLst>
              <a:ext uri="{FF2B5EF4-FFF2-40B4-BE49-F238E27FC236}">
                <a16:creationId xmlns:a16="http://schemas.microsoft.com/office/drawing/2014/main" id="{DBFEE668-486A-8C80-AD94-61B9951DA468}"/>
              </a:ext>
            </a:extLst>
          </p:cNvPr>
          <p:cNvSpPr>
            <a:spLocks noChangeArrowheads="1"/>
          </p:cNvSpPr>
          <p:nvPr/>
        </p:nvSpPr>
        <p:spPr bwMode="auto">
          <a:xfrm>
            <a:off x="4585689" y="1465610"/>
            <a:ext cx="2659474" cy="2592052"/>
          </a:xfrm>
          <a:custGeom>
            <a:avLst/>
            <a:gdLst>
              <a:gd name="T0" fmla="*/ 3924 w 3925"/>
              <a:gd name="T1" fmla="*/ 1960 h 3923"/>
              <a:gd name="T2" fmla="*/ 3924 w 3925"/>
              <a:gd name="T3" fmla="*/ 1960 h 3923"/>
              <a:gd name="T4" fmla="*/ 1962 w 3925"/>
              <a:gd name="T5" fmla="*/ 3922 h 3923"/>
              <a:gd name="T6" fmla="*/ 1962 w 3925"/>
              <a:gd name="T7" fmla="*/ 3922 h 3923"/>
              <a:gd name="T8" fmla="*/ 0 w 3925"/>
              <a:gd name="T9" fmla="*/ 1960 h 3923"/>
              <a:gd name="T10" fmla="*/ 0 w 3925"/>
              <a:gd name="T11" fmla="*/ 1960 h 3923"/>
              <a:gd name="T12" fmla="*/ 1962 w 3925"/>
              <a:gd name="T13" fmla="*/ 0 h 3923"/>
              <a:gd name="T14" fmla="*/ 1962 w 3925"/>
              <a:gd name="T15" fmla="*/ 0 h 3923"/>
              <a:gd name="T16" fmla="*/ 3924 w 3925"/>
              <a:gd name="T17" fmla="*/ 1960 h 39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925" h="3923">
                <a:moveTo>
                  <a:pt x="3924" y="1960"/>
                </a:moveTo>
                <a:lnTo>
                  <a:pt x="3924" y="1960"/>
                </a:lnTo>
                <a:cubicBezTo>
                  <a:pt x="3924" y="3044"/>
                  <a:pt x="3045" y="3922"/>
                  <a:pt x="1962" y="3922"/>
                </a:cubicBezTo>
                <a:lnTo>
                  <a:pt x="1962" y="3922"/>
                </a:lnTo>
                <a:cubicBezTo>
                  <a:pt x="878" y="3922"/>
                  <a:pt x="0" y="3044"/>
                  <a:pt x="0" y="1960"/>
                </a:cubicBezTo>
                <a:lnTo>
                  <a:pt x="0" y="1960"/>
                </a:lnTo>
                <a:cubicBezTo>
                  <a:pt x="0" y="878"/>
                  <a:pt x="878" y="0"/>
                  <a:pt x="1962" y="0"/>
                </a:cubicBezTo>
                <a:lnTo>
                  <a:pt x="1962" y="0"/>
                </a:lnTo>
                <a:cubicBezTo>
                  <a:pt x="3045" y="0"/>
                  <a:pt x="3924" y="878"/>
                  <a:pt x="3924" y="1960"/>
                </a:cubicBezTo>
              </a:path>
            </a:pathLst>
          </a:custGeom>
          <a:solidFill>
            <a:srgbClr val="2094D2"/>
          </a:solidFill>
          <a:ln>
            <a:noFill/>
          </a:ln>
          <a:effectLst/>
        </p:spPr>
        <p:txBody>
          <a:bodyPr wrap="none" anchor="ctr"/>
          <a:lstStyle/>
          <a:p>
            <a:endParaRPr lang="en-US" sz="900"/>
          </a:p>
        </p:txBody>
      </p:sp>
      <p:sp>
        <p:nvSpPr>
          <p:cNvPr id="16" name="Freeform 182">
            <a:extLst>
              <a:ext uri="{FF2B5EF4-FFF2-40B4-BE49-F238E27FC236}">
                <a16:creationId xmlns:a16="http://schemas.microsoft.com/office/drawing/2014/main" id="{1F051599-ABB5-0524-7A5F-9EF04FDC1D38}"/>
              </a:ext>
            </a:extLst>
          </p:cNvPr>
          <p:cNvSpPr>
            <a:spLocks noChangeArrowheads="1"/>
          </p:cNvSpPr>
          <p:nvPr/>
        </p:nvSpPr>
        <p:spPr bwMode="auto">
          <a:xfrm>
            <a:off x="4446386" y="1366244"/>
            <a:ext cx="2618444" cy="2658502"/>
          </a:xfrm>
          <a:custGeom>
            <a:avLst/>
            <a:gdLst>
              <a:gd name="T0" fmla="*/ 3924 w 3925"/>
              <a:gd name="T1" fmla="*/ 1961 h 3924"/>
              <a:gd name="T2" fmla="*/ 3924 w 3925"/>
              <a:gd name="T3" fmla="*/ 1961 h 3924"/>
              <a:gd name="T4" fmla="*/ 1962 w 3925"/>
              <a:gd name="T5" fmla="*/ 3923 h 3924"/>
              <a:gd name="T6" fmla="*/ 1962 w 3925"/>
              <a:gd name="T7" fmla="*/ 3923 h 3924"/>
              <a:gd name="T8" fmla="*/ 0 w 3925"/>
              <a:gd name="T9" fmla="*/ 1961 h 3924"/>
              <a:gd name="T10" fmla="*/ 0 w 3925"/>
              <a:gd name="T11" fmla="*/ 1961 h 3924"/>
              <a:gd name="T12" fmla="*/ 1962 w 3925"/>
              <a:gd name="T13" fmla="*/ 0 h 3924"/>
              <a:gd name="T14" fmla="*/ 1962 w 3925"/>
              <a:gd name="T15" fmla="*/ 0 h 3924"/>
              <a:gd name="T16" fmla="*/ 3924 w 3925"/>
              <a:gd name="T17" fmla="*/ 1961 h 39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925" h="3924">
                <a:moveTo>
                  <a:pt x="3924" y="1961"/>
                </a:moveTo>
                <a:lnTo>
                  <a:pt x="3924" y="1961"/>
                </a:lnTo>
                <a:cubicBezTo>
                  <a:pt x="3924" y="3045"/>
                  <a:pt x="3046" y="3923"/>
                  <a:pt x="1962" y="3923"/>
                </a:cubicBezTo>
                <a:lnTo>
                  <a:pt x="1962" y="3923"/>
                </a:lnTo>
                <a:cubicBezTo>
                  <a:pt x="878" y="3923"/>
                  <a:pt x="0" y="3045"/>
                  <a:pt x="0" y="1961"/>
                </a:cubicBezTo>
                <a:lnTo>
                  <a:pt x="0" y="1961"/>
                </a:lnTo>
                <a:cubicBezTo>
                  <a:pt x="0" y="879"/>
                  <a:pt x="878" y="0"/>
                  <a:pt x="1962" y="0"/>
                </a:cubicBezTo>
                <a:lnTo>
                  <a:pt x="1962" y="0"/>
                </a:lnTo>
                <a:cubicBezTo>
                  <a:pt x="3046" y="0"/>
                  <a:pt x="3924" y="879"/>
                  <a:pt x="3924" y="1961"/>
                </a:cubicBezTo>
              </a:path>
            </a:pathLst>
          </a:custGeom>
          <a:noFill/>
          <a:ln w="3600" cap="flat">
            <a:solidFill>
              <a:schemeClr val="accent2"/>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900"/>
          </a:p>
        </p:txBody>
      </p:sp>
      <p:sp>
        <p:nvSpPr>
          <p:cNvPr id="24" name="CuadroTexto 553">
            <a:extLst>
              <a:ext uri="{FF2B5EF4-FFF2-40B4-BE49-F238E27FC236}">
                <a16:creationId xmlns:a16="http://schemas.microsoft.com/office/drawing/2014/main" id="{B1759BCE-03A3-31A9-60D0-013546CB2830}"/>
              </a:ext>
            </a:extLst>
          </p:cNvPr>
          <p:cNvSpPr txBox="1"/>
          <p:nvPr/>
        </p:nvSpPr>
        <p:spPr>
          <a:xfrm>
            <a:off x="1105966" y="2037235"/>
            <a:ext cx="2596459" cy="1477328"/>
          </a:xfrm>
          <a:prstGeom prst="rect">
            <a:avLst/>
          </a:prstGeom>
          <a:noFill/>
        </p:spPr>
        <p:txBody>
          <a:bodyPr wrap="square" rtlCol="0">
            <a:spAutoFit/>
          </a:bodyPr>
          <a:lstStyle/>
          <a:p>
            <a:pPr algn="ctr"/>
            <a:r>
              <a:rPr lang="en-US" b="1" kern="100" dirty="0">
                <a:solidFill>
                  <a:schemeClr val="bg1"/>
                </a:solidFill>
                <a:effectLst/>
                <a:latin typeface="Calibri" panose="020F0502020204030204" pitchFamily="34" charset="0"/>
                <a:ea typeface="Aptos" panose="020B0004020202020204" pitchFamily="34" charset="0"/>
                <a:cs typeface="Calibri" panose="020F0502020204030204" pitchFamily="34" charset="0"/>
              </a:rPr>
              <a:t>Competitive Advantage</a:t>
            </a:r>
            <a:r>
              <a:rPr lang="en-US" b="1" kern="100" dirty="0">
                <a:solidFill>
                  <a:schemeClr val="bg1"/>
                </a:solidFill>
                <a:latin typeface="Calibri" panose="020F0502020204030204" pitchFamily="34" charset="0"/>
                <a:ea typeface="Aptos" panose="020B0004020202020204" pitchFamily="34" charset="0"/>
                <a:cs typeface="Calibri" panose="020F0502020204030204" pitchFamily="34" charset="0"/>
              </a:rPr>
              <a:t> - </a:t>
            </a:r>
            <a:r>
              <a:rPr lang="en-US" kern="100" dirty="0">
                <a:solidFill>
                  <a:schemeClr val="bg1"/>
                </a:solidFill>
                <a:effectLst/>
                <a:latin typeface="Calibri" panose="020F0502020204030204" pitchFamily="34" charset="0"/>
                <a:ea typeface="Aptos" panose="020B0004020202020204" pitchFamily="34" charset="0"/>
                <a:cs typeface="Calibri" panose="020F0502020204030204" pitchFamily="34" charset="0"/>
              </a:rPr>
              <a:t>Companies that adopt sustainable practices often find themselves ahead of competitors.</a:t>
            </a:r>
          </a:p>
        </p:txBody>
      </p:sp>
      <p:sp>
        <p:nvSpPr>
          <p:cNvPr id="25" name="CuadroTexto 555">
            <a:extLst>
              <a:ext uri="{FF2B5EF4-FFF2-40B4-BE49-F238E27FC236}">
                <a16:creationId xmlns:a16="http://schemas.microsoft.com/office/drawing/2014/main" id="{DE5EE663-9D8B-6523-9787-5A34F48CFFCC}"/>
              </a:ext>
            </a:extLst>
          </p:cNvPr>
          <p:cNvSpPr txBox="1"/>
          <p:nvPr/>
        </p:nvSpPr>
        <p:spPr>
          <a:xfrm>
            <a:off x="2794340" y="3934335"/>
            <a:ext cx="2782183" cy="1754326"/>
          </a:xfrm>
          <a:prstGeom prst="rect">
            <a:avLst/>
          </a:prstGeom>
          <a:noFill/>
        </p:spPr>
        <p:txBody>
          <a:bodyPr wrap="square" rtlCol="0">
            <a:spAutoFit/>
          </a:bodyPr>
          <a:lstStyle/>
          <a:p>
            <a:pPr algn="ctr"/>
            <a:r>
              <a:rPr lang="en-US" b="1" kern="100" dirty="0">
                <a:solidFill>
                  <a:schemeClr val="bg1"/>
                </a:solidFill>
                <a:effectLst/>
                <a:latin typeface="Calibri" panose="020F0502020204030204" pitchFamily="34" charset="0"/>
                <a:ea typeface="Aptos" panose="020B0004020202020204" pitchFamily="34" charset="0"/>
                <a:cs typeface="Calibri" panose="020F0502020204030204" pitchFamily="34" charset="0"/>
              </a:rPr>
              <a:t>Cost Savings</a:t>
            </a:r>
            <a:r>
              <a:rPr lang="en-US" b="1" kern="100" dirty="0">
                <a:solidFill>
                  <a:schemeClr val="bg1"/>
                </a:solidFill>
                <a:latin typeface="Calibri" panose="020F0502020204030204" pitchFamily="34" charset="0"/>
                <a:ea typeface="Aptos" panose="020B0004020202020204" pitchFamily="34" charset="0"/>
                <a:cs typeface="Calibri" panose="020F0502020204030204" pitchFamily="34" charset="0"/>
              </a:rPr>
              <a:t> -</a:t>
            </a:r>
            <a:r>
              <a:rPr lang="en-US" kern="100" dirty="0">
                <a:solidFill>
                  <a:schemeClr val="bg1"/>
                </a:solidFill>
                <a:effectLst/>
                <a:latin typeface="Calibri" panose="020F0502020204030204" pitchFamily="34" charset="0"/>
                <a:ea typeface="Aptos" panose="020B0004020202020204" pitchFamily="34" charset="0"/>
                <a:cs typeface="Calibri" panose="020F0502020204030204" pitchFamily="34" charset="0"/>
              </a:rPr>
              <a:t> For instance, reducing energy consumption can lower utility bills, and using fewer raw materials can reduce operational costs.</a:t>
            </a:r>
          </a:p>
        </p:txBody>
      </p:sp>
      <p:sp>
        <p:nvSpPr>
          <p:cNvPr id="26" name="CuadroTexto 557">
            <a:extLst>
              <a:ext uri="{FF2B5EF4-FFF2-40B4-BE49-F238E27FC236}">
                <a16:creationId xmlns:a16="http://schemas.microsoft.com/office/drawing/2014/main" id="{6455E9F7-4F7A-8BE3-68F8-F3FEC184CE8C}"/>
              </a:ext>
            </a:extLst>
          </p:cNvPr>
          <p:cNvSpPr txBox="1"/>
          <p:nvPr/>
        </p:nvSpPr>
        <p:spPr>
          <a:xfrm>
            <a:off x="4682408" y="2034729"/>
            <a:ext cx="2506023" cy="1508105"/>
          </a:xfrm>
          <a:prstGeom prst="rect">
            <a:avLst/>
          </a:prstGeom>
          <a:noFill/>
        </p:spPr>
        <p:txBody>
          <a:bodyPr wrap="square" rtlCol="0">
            <a:spAutoFit/>
          </a:bodyPr>
          <a:lstStyle/>
          <a:p>
            <a:pPr algn="ctr"/>
            <a:r>
              <a:rPr lang="en-US" b="1" kern="100" dirty="0">
                <a:solidFill>
                  <a:schemeClr val="bg1"/>
                </a:solidFill>
                <a:latin typeface="Calibri" panose="020F0502020204030204" pitchFamily="34" charset="0"/>
                <a:cs typeface="Calibri" panose="020F0502020204030204" pitchFamily="34" charset="0"/>
              </a:rPr>
              <a:t>Risk Mitigation - </a:t>
            </a:r>
            <a:r>
              <a:rPr lang="en-US" kern="100" dirty="0">
                <a:solidFill>
                  <a:schemeClr val="bg1"/>
                </a:solidFill>
                <a:latin typeface="Calibri" panose="020F0502020204030204" pitchFamily="34" charset="0"/>
                <a:cs typeface="Calibri" panose="020F0502020204030204" pitchFamily="34" charset="0"/>
              </a:rPr>
              <a:t>Proactive approach can protect food businesses from future crises.</a:t>
            </a:r>
          </a:p>
          <a:p>
            <a:pPr algn="ctr"/>
            <a:endParaRPr lang="en-US" sz="2000" b="1" dirty="0">
              <a:solidFill>
                <a:schemeClr val="bg1"/>
              </a:solidFill>
              <a:latin typeface="Calibri" panose="020F0502020204030204" pitchFamily="34" charset="0"/>
              <a:ea typeface="Lato" charset="0"/>
              <a:cs typeface="Calibri" panose="020F0502020204030204" pitchFamily="34" charset="0"/>
            </a:endParaRPr>
          </a:p>
        </p:txBody>
      </p:sp>
      <p:sp>
        <p:nvSpPr>
          <p:cNvPr id="77" name="Freeform 185">
            <a:extLst>
              <a:ext uri="{FF2B5EF4-FFF2-40B4-BE49-F238E27FC236}">
                <a16:creationId xmlns:a16="http://schemas.microsoft.com/office/drawing/2014/main" id="{577AF1F9-AB4A-B0DE-0C2C-DF2D7976E401}"/>
              </a:ext>
            </a:extLst>
          </p:cNvPr>
          <p:cNvSpPr>
            <a:spLocks noChangeArrowheads="1"/>
          </p:cNvSpPr>
          <p:nvPr/>
        </p:nvSpPr>
        <p:spPr bwMode="auto">
          <a:xfrm>
            <a:off x="6156257" y="3514563"/>
            <a:ext cx="2830608" cy="2603205"/>
          </a:xfrm>
          <a:custGeom>
            <a:avLst/>
            <a:gdLst>
              <a:gd name="T0" fmla="*/ 3924 w 3925"/>
              <a:gd name="T1" fmla="*/ 1962 h 3925"/>
              <a:gd name="T2" fmla="*/ 3924 w 3925"/>
              <a:gd name="T3" fmla="*/ 1962 h 3925"/>
              <a:gd name="T4" fmla="*/ 1962 w 3925"/>
              <a:gd name="T5" fmla="*/ 3924 h 3925"/>
              <a:gd name="T6" fmla="*/ 1962 w 3925"/>
              <a:gd name="T7" fmla="*/ 3924 h 3925"/>
              <a:gd name="T8" fmla="*/ 0 w 3925"/>
              <a:gd name="T9" fmla="*/ 1962 h 3925"/>
              <a:gd name="T10" fmla="*/ 0 w 3925"/>
              <a:gd name="T11" fmla="*/ 1962 h 3925"/>
              <a:gd name="T12" fmla="*/ 1962 w 3925"/>
              <a:gd name="T13" fmla="*/ 0 h 3925"/>
              <a:gd name="T14" fmla="*/ 1962 w 3925"/>
              <a:gd name="T15" fmla="*/ 0 h 3925"/>
              <a:gd name="T16" fmla="*/ 3924 w 3925"/>
              <a:gd name="T17" fmla="*/ 1962 h 39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925" h="3925">
                <a:moveTo>
                  <a:pt x="3924" y="1962"/>
                </a:moveTo>
                <a:lnTo>
                  <a:pt x="3924" y="1962"/>
                </a:lnTo>
                <a:cubicBezTo>
                  <a:pt x="3924" y="3046"/>
                  <a:pt x="3046" y="3924"/>
                  <a:pt x="1962" y="3924"/>
                </a:cubicBezTo>
                <a:lnTo>
                  <a:pt x="1962" y="3924"/>
                </a:lnTo>
                <a:cubicBezTo>
                  <a:pt x="878" y="3924"/>
                  <a:pt x="0" y="3046"/>
                  <a:pt x="0" y="1962"/>
                </a:cubicBezTo>
                <a:lnTo>
                  <a:pt x="0" y="1962"/>
                </a:lnTo>
                <a:cubicBezTo>
                  <a:pt x="0" y="879"/>
                  <a:pt x="878" y="0"/>
                  <a:pt x="1962" y="0"/>
                </a:cubicBezTo>
                <a:lnTo>
                  <a:pt x="1962" y="0"/>
                </a:lnTo>
                <a:cubicBezTo>
                  <a:pt x="3046" y="0"/>
                  <a:pt x="3924" y="879"/>
                  <a:pt x="3924" y="1962"/>
                </a:cubicBezTo>
              </a:path>
            </a:pathLst>
          </a:custGeom>
          <a:noFill/>
          <a:ln w="3600" cap="flat">
            <a:solidFill>
              <a:schemeClr val="accent2"/>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900"/>
          </a:p>
        </p:txBody>
      </p:sp>
      <p:sp>
        <p:nvSpPr>
          <p:cNvPr id="78" name="Freeform 186">
            <a:extLst>
              <a:ext uri="{FF2B5EF4-FFF2-40B4-BE49-F238E27FC236}">
                <a16:creationId xmlns:a16="http://schemas.microsoft.com/office/drawing/2014/main" id="{486EFA61-0302-103A-9AEE-74641B959C2A}"/>
              </a:ext>
            </a:extLst>
          </p:cNvPr>
          <p:cNvSpPr>
            <a:spLocks noChangeArrowheads="1"/>
          </p:cNvSpPr>
          <p:nvPr/>
        </p:nvSpPr>
        <p:spPr bwMode="auto">
          <a:xfrm>
            <a:off x="6342710" y="3568572"/>
            <a:ext cx="2554684" cy="2441836"/>
          </a:xfrm>
          <a:custGeom>
            <a:avLst/>
            <a:gdLst>
              <a:gd name="T0" fmla="*/ 3923 w 3924"/>
              <a:gd name="T1" fmla="*/ 1962 h 3925"/>
              <a:gd name="T2" fmla="*/ 3923 w 3924"/>
              <a:gd name="T3" fmla="*/ 1962 h 3925"/>
              <a:gd name="T4" fmla="*/ 1961 w 3924"/>
              <a:gd name="T5" fmla="*/ 3924 h 3925"/>
              <a:gd name="T6" fmla="*/ 1961 w 3924"/>
              <a:gd name="T7" fmla="*/ 3924 h 3925"/>
              <a:gd name="T8" fmla="*/ 0 w 3924"/>
              <a:gd name="T9" fmla="*/ 1962 h 3925"/>
              <a:gd name="T10" fmla="*/ 0 w 3924"/>
              <a:gd name="T11" fmla="*/ 1962 h 3925"/>
              <a:gd name="T12" fmla="*/ 1961 w 3924"/>
              <a:gd name="T13" fmla="*/ 0 h 3925"/>
              <a:gd name="T14" fmla="*/ 1961 w 3924"/>
              <a:gd name="T15" fmla="*/ 0 h 3925"/>
              <a:gd name="T16" fmla="*/ 3923 w 3924"/>
              <a:gd name="T17" fmla="*/ 1962 h 39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924" h="3925">
                <a:moveTo>
                  <a:pt x="3923" y="1962"/>
                </a:moveTo>
                <a:lnTo>
                  <a:pt x="3923" y="1962"/>
                </a:lnTo>
                <a:cubicBezTo>
                  <a:pt x="3923" y="3046"/>
                  <a:pt x="3045" y="3924"/>
                  <a:pt x="1961" y="3924"/>
                </a:cubicBezTo>
                <a:lnTo>
                  <a:pt x="1961" y="3924"/>
                </a:lnTo>
                <a:cubicBezTo>
                  <a:pt x="878" y="3924"/>
                  <a:pt x="0" y="3046"/>
                  <a:pt x="0" y="1962"/>
                </a:cubicBezTo>
                <a:lnTo>
                  <a:pt x="0" y="1962"/>
                </a:lnTo>
                <a:cubicBezTo>
                  <a:pt x="0" y="879"/>
                  <a:pt x="878" y="0"/>
                  <a:pt x="1961" y="0"/>
                </a:cubicBezTo>
                <a:lnTo>
                  <a:pt x="1961" y="0"/>
                </a:lnTo>
                <a:cubicBezTo>
                  <a:pt x="3045" y="0"/>
                  <a:pt x="3923" y="879"/>
                  <a:pt x="3923" y="1962"/>
                </a:cubicBezTo>
              </a:path>
            </a:pathLst>
          </a:custGeom>
          <a:solidFill>
            <a:srgbClr val="60BA47"/>
          </a:solidFill>
          <a:ln>
            <a:noFill/>
          </a:ln>
          <a:effectLst/>
        </p:spPr>
        <p:txBody>
          <a:bodyPr wrap="none" anchor="ctr"/>
          <a:lstStyle/>
          <a:p>
            <a:endParaRPr lang="en-US" sz="900"/>
          </a:p>
        </p:txBody>
      </p:sp>
      <p:sp>
        <p:nvSpPr>
          <p:cNvPr id="79" name="Freeform 187">
            <a:extLst>
              <a:ext uri="{FF2B5EF4-FFF2-40B4-BE49-F238E27FC236}">
                <a16:creationId xmlns:a16="http://schemas.microsoft.com/office/drawing/2014/main" id="{7B59FDBC-B331-2AA9-9F04-D02C112DC276}"/>
              </a:ext>
            </a:extLst>
          </p:cNvPr>
          <p:cNvSpPr>
            <a:spLocks noChangeArrowheads="1"/>
          </p:cNvSpPr>
          <p:nvPr/>
        </p:nvSpPr>
        <p:spPr bwMode="auto">
          <a:xfrm>
            <a:off x="6254481" y="3482680"/>
            <a:ext cx="2652544" cy="2552348"/>
          </a:xfrm>
          <a:custGeom>
            <a:avLst/>
            <a:gdLst>
              <a:gd name="T0" fmla="*/ 3924 w 3925"/>
              <a:gd name="T1" fmla="*/ 1961 h 3924"/>
              <a:gd name="T2" fmla="*/ 3924 w 3925"/>
              <a:gd name="T3" fmla="*/ 1961 h 3924"/>
              <a:gd name="T4" fmla="*/ 1962 w 3925"/>
              <a:gd name="T5" fmla="*/ 3923 h 3924"/>
              <a:gd name="T6" fmla="*/ 1962 w 3925"/>
              <a:gd name="T7" fmla="*/ 3923 h 3924"/>
              <a:gd name="T8" fmla="*/ 0 w 3925"/>
              <a:gd name="T9" fmla="*/ 1961 h 3924"/>
              <a:gd name="T10" fmla="*/ 0 w 3925"/>
              <a:gd name="T11" fmla="*/ 1961 h 3924"/>
              <a:gd name="T12" fmla="*/ 1962 w 3925"/>
              <a:gd name="T13" fmla="*/ 0 h 3924"/>
              <a:gd name="T14" fmla="*/ 1962 w 3925"/>
              <a:gd name="T15" fmla="*/ 0 h 3924"/>
              <a:gd name="T16" fmla="*/ 3924 w 3925"/>
              <a:gd name="T17" fmla="*/ 1961 h 39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925" h="3924">
                <a:moveTo>
                  <a:pt x="3924" y="1961"/>
                </a:moveTo>
                <a:lnTo>
                  <a:pt x="3924" y="1961"/>
                </a:lnTo>
                <a:cubicBezTo>
                  <a:pt x="3924" y="3045"/>
                  <a:pt x="3045" y="3923"/>
                  <a:pt x="1962" y="3923"/>
                </a:cubicBezTo>
                <a:lnTo>
                  <a:pt x="1962" y="3923"/>
                </a:lnTo>
                <a:cubicBezTo>
                  <a:pt x="878" y="3923"/>
                  <a:pt x="0" y="3045"/>
                  <a:pt x="0" y="1961"/>
                </a:cubicBezTo>
                <a:lnTo>
                  <a:pt x="0" y="1961"/>
                </a:lnTo>
                <a:cubicBezTo>
                  <a:pt x="0" y="878"/>
                  <a:pt x="878" y="0"/>
                  <a:pt x="1962" y="0"/>
                </a:cubicBezTo>
                <a:lnTo>
                  <a:pt x="1962" y="0"/>
                </a:lnTo>
                <a:cubicBezTo>
                  <a:pt x="3045" y="0"/>
                  <a:pt x="3924" y="878"/>
                  <a:pt x="3924" y="1961"/>
                </a:cubicBezTo>
              </a:path>
            </a:pathLst>
          </a:custGeom>
          <a:noFill/>
          <a:ln w="3600" cap="flat">
            <a:solidFill>
              <a:schemeClr val="accent2"/>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900"/>
          </a:p>
        </p:txBody>
      </p:sp>
      <p:sp>
        <p:nvSpPr>
          <p:cNvPr id="82" name="CuadroTexto 559">
            <a:extLst>
              <a:ext uri="{FF2B5EF4-FFF2-40B4-BE49-F238E27FC236}">
                <a16:creationId xmlns:a16="http://schemas.microsoft.com/office/drawing/2014/main" id="{535A6CB8-9F91-F039-AC9E-1C6060A7D0AE}"/>
              </a:ext>
            </a:extLst>
          </p:cNvPr>
          <p:cNvSpPr txBox="1"/>
          <p:nvPr/>
        </p:nvSpPr>
        <p:spPr>
          <a:xfrm>
            <a:off x="6333079" y="4098233"/>
            <a:ext cx="2578990" cy="1785104"/>
          </a:xfrm>
          <a:prstGeom prst="rect">
            <a:avLst/>
          </a:prstGeom>
          <a:noFill/>
        </p:spPr>
        <p:txBody>
          <a:bodyPr wrap="square" rtlCol="0">
            <a:spAutoFit/>
          </a:bodyPr>
          <a:lstStyle/>
          <a:p>
            <a:pPr algn="ctr"/>
            <a:r>
              <a:rPr lang="en-US" kern="100" dirty="0">
                <a:solidFill>
                  <a:schemeClr val="bg1"/>
                </a:solidFill>
                <a:latin typeface="Calibri" panose="020F0502020204030204" pitchFamily="34" charset="0"/>
                <a:cs typeface="Calibri" panose="020F0502020204030204" pitchFamily="34" charset="0"/>
              </a:rPr>
              <a:t>Innovation &amp; Growth - Sustainability encourages food businesses to think outside the box and innovate. </a:t>
            </a:r>
          </a:p>
          <a:p>
            <a:pPr algn="ctr"/>
            <a:endParaRPr lang="en-US" sz="2000" b="1" dirty="0">
              <a:solidFill>
                <a:schemeClr val="bg1"/>
              </a:solidFill>
              <a:latin typeface="Calibri" panose="020F0502020204030204" pitchFamily="34" charset="0"/>
              <a:ea typeface="Lato" charset="0"/>
              <a:cs typeface="Calibri" panose="020F0502020204030204" pitchFamily="34" charset="0"/>
            </a:endParaRPr>
          </a:p>
        </p:txBody>
      </p:sp>
      <p:sp>
        <p:nvSpPr>
          <p:cNvPr id="83" name="Freeform 185">
            <a:extLst>
              <a:ext uri="{FF2B5EF4-FFF2-40B4-BE49-F238E27FC236}">
                <a16:creationId xmlns:a16="http://schemas.microsoft.com/office/drawing/2014/main" id="{E7B8D3D4-9E89-C850-AB5E-2F8D3A25B626}"/>
              </a:ext>
            </a:extLst>
          </p:cNvPr>
          <p:cNvSpPr>
            <a:spLocks noChangeArrowheads="1"/>
          </p:cNvSpPr>
          <p:nvPr/>
        </p:nvSpPr>
        <p:spPr bwMode="auto">
          <a:xfrm>
            <a:off x="7597116" y="1355032"/>
            <a:ext cx="2830609" cy="2619570"/>
          </a:xfrm>
          <a:custGeom>
            <a:avLst/>
            <a:gdLst>
              <a:gd name="T0" fmla="*/ 3924 w 3925"/>
              <a:gd name="T1" fmla="*/ 1962 h 3925"/>
              <a:gd name="T2" fmla="*/ 3924 w 3925"/>
              <a:gd name="T3" fmla="*/ 1962 h 3925"/>
              <a:gd name="T4" fmla="*/ 1962 w 3925"/>
              <a:gd name="T5" fmla="*/ 3924 h 3925"/>
              <a:gd name="T6" fmla="*/ 1962 w 3925"/>
              <a:gd name="T7" fmla="*/ 3924 h 3925"/>
              <a:gd name="T8" fmla="*/ 0 w 3925"/>
              <a:gd name="T9" fmla="*/ 1962 h 3925"/>
              <a:gd name="T10" fmla="*/ 0 w 3925"/>
              <a:gd name="T11" fmla="*/ 1962 h 3925"/>
              <a:gd name="T12" fmla="*/ 1962 w 3925"/>
              <a:gd name="T13" fmla="*/ 0 h 3925"/>
              <a:gd name="T14" fmla="*/ 1962 w 3925"/>
              <a:gd name="T15" fmla="*/ 0 h 3925"/>
              <a:gd name="T16" fmla="*/ 3924 w 3925"/>
              <a:gd name="T17" fmla="*/ 1962 h 39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925" h="3925">
                <a:moveTo>
                  <a:pt x="3924" y="1962"/>
                </a:moveTo>
                <a:lnTo>
                  <a:pt x="3924" y="1962"/>
                </a:lnTo>
                <a:cubicBezTo>
                  <a:pt x="3924" y="3046"/>
                  <a:pt x="3046" y="3924"/>
                  <a:pt x="1962" y="3924"/>
                </a:cubicBezTo>
                <a:lnTo>
                  <a:pt x="1962" y="3924"/>
                </a:lnTo>
                <a:cubicBezTo>
                  <a:pt x="878" y="3924"/>
                  <a:pt x="0" y="3046"/>
                  <a:pt x="0" y="1962"/>
                </a:cubicBezTo>
                <a:lnTo>
                  <a:pt x="0" y="1962"/>
                </a:lnTo>
                <a:cubicBezTo>
                  <a:pt x="0" y="879"/>
                  <a:pt x="878" y="0"/>
                  <a:pt x="1962" y="0"/>
                </a:cubicBezTo>
                <a:lnTo>
                  <a:pt x="1962" y="0"/>
                </a:lnTo>
                <a:cubicBezTo>
                  <a:pt x="3046" y="0"/>
                  <a:pt x="3924" y="879"/>
                  <a:pt x="3924" y="1962"/>
                </a:cubicBezTo>
              </a:path>
            </a:pathLst>
          </a:custGeom>
          <a:noFill/>
          <a:ln w="3600" cap="flat">
            <a:solidFill>
              <a:schemeClr val="accent2"/>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900"/>
          </a:p>
        </p:txBody>
      </p:sp>
      <p:sp>
        <p:nvSpPr>
          <p:cNvPr id="84" name="Freeform 186">
            <a:extLst>
              <a:ext uri="{FF2B5EF4-FFF2-40B4-BE49-F238E27FC236}">
                <a16:creationId xmlns:a16="http://schemas.microsoft.com/office/drawing/2014/main" id="{20CBC96B-13B2-3F6F-3860-25B8A83CDF86}"/>
              </a:ext>
            </a:extLst>
          </p:cNvPr>
          <p:cNvSpPr>
            <a:spLocks noChangeArrowheads="1"/>
          </p:cNvSpPr>
          <p:nvPr/>
        </p:nvSpPr>
        <p:spPr bwMode="auto">
          <a:xfrm>
            <a:off x="7751782" y="1432124"/>
            <a:ext cx="2736671" cy="2603205"/>
          </a:xfrm>
          <a:custGeom>
            <a:avLst/>
            <a:gdLst>
              <a:gd name="T0" fmla="*/ 3923 w 3924"/>
              <a:gd name="T1" fmla="*/ 1962 h 3925"/>
              <a:gd name="T2" fmla="*/ 3923 w 3924"/>
              <a:gd name="T3" fmla="*/ 1962 h 3925"/>
              <a:gd name="T4" fmla="*/ 1961 w 3924"/>
              <a:gd name="T5" fmla="*/ 3924 h 3925"/>
              <a:gd name="T6" fmla="*/ 1961 w 3924"/>
              <a:gd name="T7" fmla="*/ 3924 h 3925"/>
              <a:gd name="T8" fmla="*/ 0 w 3924"/>
              <a:gd name="T9" fmla="*/ 1962 h 3925"/>
              <a:gd name="T10" fmla="*/ 0 w 3924"/>
              <a:gd name="T11" fmla="*/ 1962 h 3925"/>
              <a:gd name="T12" fmla="*/ 1961 w 3924"/>
              <a:gd name="T13" fmla="*/ 0 h 3925"/>
              <a:gd name="T14" fmla="*/ 1961 w 3924"/>
              <a:gd name="T15" fmla="*/ 0 h 3925"/>
              <a:gd name="T16" fmla="*/ 3923 w 3924"/>
              <a:gd name="T17" fmla="*/ 1962 h 39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924" h="3925">
                <a:moveTo>
                  <a:pt x="3923" y="1962"/>
                </a:moveTo>
                <a:lnTo>
                  <a:pt x="3923" y="1962"/>
                </a:lnTo>
                <a:cubicBezTo>
                  <a:pt x="3923" y="3046"/>
                  <a:pt x="3045" y="3924"/>
                  <a:pt x="1961" y="3924"/>
                </a:cubicBezTo>
                <a:lnTo>
                  <a:pt x="1961" y="3924"/>
                </a:lnTo>
                <a:cubicBezTo>
                  <a:pt x="878" y="3924"/>
                  <a:pt x="0" y="3046"/>
                  <a:pt x="0" y="1962"/>
                </a:cubicBezTo>
                <a:lnTo>
                  <a:pt x="0" y="1962"/>
                </a:lnTo>
                <a:cubicBezTo>
                  <a:pt x="0" y="879"/>
                  <a:pt x="878" y="0"/>
                  <a:pt x="1961" y="0"/>
                </a:cubicBezTo>
                <a:lnTo>
                  <a:pt x="1961" y="0"/>
                </a:lnTo>
                <a:cubicBezTo>
                  <a:pt x="3045" y="0"/>
                  <a:pt x="3923" y="879"/>
                  <a:pt x="3923" y="1962"/>
                </a:cubicBezTo>
              </a:path>
            </a:pathLst>
          </a:custGeom>
          <a:solidFill>
            <a:srgbClr val="E25684"/>
          </a:solidFill>
          <a:ln>
            <a:noFill/>
          </a:ln>
          <a:effectLst/>
        </p:spPr>
        <p:txBody>
          <a:bodyPr wrap="none" anchor="ctr"/>
          <a:lstStyle/>
          <a:p>
            <a:endParaRPr lang="en-US" sz="900"/>
          </a:p>
        </p:txBody>
      </p:sp>
      <p:sp>
        <p:nvSpPr>
          <p:cNvPr id="85" name="Freeform 187">
            <a:extLst>
              <a:ext uri="{FF2B5EF4-FFF2-40B4-BE49-F238E27FC236}">
                <a16:creationId xmlns:a16="http://schemas.microsoft.com/office/drawing/2014/main" id="{FCBC43E3-D717-83F5-F76B-F3A27F7F6377}"/>
              </a:ext>
            </a:extLst>
          </p:cNvPr>
          <p:cNvSpPr>
            <a:spLocks noChangeArrowheads="1"/>
          </p:cNvSpPr>
          <p:nvPr/>
        </p:nvSpPr>
        <p:spPr bwMode="auto">
          <a:xfrm>
            <a:off x="7650561" y="1343864"/>
            <a:ext cx="2901149" cy="2752194"/>
          </a:xfrm>
          <a:custGeom>
            <a:avLst/>
            <a:gdLst>
              <a:gd name="T0" fmla="*/ 3924 w 3925"/>
              <a:gd name="T1" fmla="*/ 1961 h 3924"/>
              <a:gd name="T2" fmla="*/ 3924 w 3925"/>
              <a:gd name="T3" fmla="*/ 1961 h 3924"/>
              <a:gd name="T4" fmla="*/ 1962 w 3925"/>
              <a:gd name="T5" fmla="*/ 3923 h 3924"/>
              <a:gd name="T6" fmla="*/ 1962 w 3925"/>
              <a:gd name="T7" fmla="*/ 3923 h 3924"/>
              <a:gd name="T8" fmla="*/ 0 w 3925"/>
              <a:gd name="T9" fmla="*/ 1961 h 3924"/>
              <a:gd name="T10" fmla="*/ 0 w 3925"/>
              <a:gd name="T11" fmla="*/ 1961 h 3924"/>
              <a:gd name="T12" fmla="*/ 1962 w 3925"/>
              <a:gd name="T13" fmla="*/ 0 h 3924"/>
              <a:gd name="T14" fmla="*/ 1962 w 3925"/>
              <a:gd name="T15" fmla="*/ 0 h 3924"/>
              <a:gd name="T16" fmla="*/ 3924 w 3925"/>
              <a:gd name="T17" fmla="*/ 1961 h 39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925" h="3924">
                <a:moveTo>
                  <a:pt x="3924" y="1961"/>
                </a:moveTo>
                <a:lnTo>
                  <a:pt x="3924" y="1961"/>
                </a:lnTo>
                <a:cubicBezTo>
                  <a:pt x="3924" y="3045"/>
                  <a:pt x="3045" y="3923"/>
                  <a:pt x="1962" y="3923"/>
                </a:cubicBezTo>
                <a:lnTo>
                  <a:pt x="1962" y="3923"/>
                </a:lnTo>
                <a:cubicBezTo>
                  <a:pt x="878" y="3923"/>
                  <a:pt x="0" y="3045"/>
                  <a:pt x="0" y="1961"/>
                </a:cubicBezTo>
                <a:lnTo>
                  <a:pt x="0" y="1961"/>
                </a:lnTo>
                <a:cubicBezTo>
                  <a:pt x="0" y="878"/>
                  <a:pt x="878" y="0"/>
                  <a:pt x="1962" y="0"/>
                </a:cubicBezTo>
                <a:lnTo>
                  <a:pt x="1962" y="0"/>
                </a:lnTo>
                <a:cubicBezTo>
                  <a:pt x="3045" y="0"/>
                  <a:pt x="3924" y="878"/>
                  <a:pt x="3924" y="1961"/>
                </a:cubicBezTo>
              </a:path>
            </a:pathLst>
          </a:custGeom>
          <a:noFill/>
          <a:ln w="3600" cap="flat">
            <a:solidFill>
              <a:schemeClr val="accent2"/>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900"/>
          </a:p>
        </p:txBody>
      </p:sp>
      <p:sp>
        <p:nvSpPr>
          <p:cNvPr id="88" name="CuadroTexto 559">
            <a:extLst>
              <a:ext uri="{FF2B5EF4-FFF2-40B4-BE49-F238E27FC236}">
                <a16:creationId xmlns:a16="http://schemas.microsoft.com/office/drawing/2014/main" id="{E1054516-723C-95B3-C2CC-7EB801F36471}"/>
              </a:ext>
            </a:extLst>
          </p:cNvPr>
          <p:cNvSpPr txBox="1"/>
          <p:nvPr/>
        </p:nvSpPr>
        <p:spPr>
          <a:xfrm>
            <a:off x="7953956" y="1929737"/>
            <a:ext cx="2504133" cy="1477328"/>
          </a:xfrm>
          <a:prstGeom prst="rect">
            <a:avLst/>
          </a:prstGeom>
          <a:noFill/>
        </p:spPr>
        <p:txBody>
          <a:bodyPr wrap="square" rtlCol="0">
            <a:spAutoFit/>
          </a:bodyPr>
          <a:lstStyle/>
          <a:p>
            <a:pPr algn="ctr"/>
            <a:r>
              <a:rPr lang="en-US" b="1" kern="100" dirty="0">
                <a:solidFill>
                  <a:schemeClr val="bg1"/>
                </a:solidFill>
                <a:effectLst/>
                <a:latin typeface="Calibri" panose="020F0502020204030204" pitchFamily="34" charset="0"/>
                <a:ea typeface="Aptos" panose="020B0004020202020204" pitchFamily="34" charset="0"/>
                <a:cs typeface="Calibri" panose="020F0502020204030204" pitchFamily="34" charset="0"/>
              </a:rPr>
              <a:t>Positive Brand Image</a:t>
            </a:r>
            <a:r>
              <a:rPr lang="en-US" b="1" kern="100" dirty="0">
                <a:solidFill>
                  <a:schemeClr val="bg1"/>
                </a:solidFill>
                <a:latin typeface="Calibri" panose="020F0502020204030204" pitchFamily="34" charset="0"/>
                <a:ea typeface="Aptos" panose="020B0004020202020204" pitchFamily="34" charset="0"/>
                <a:cs typeface="Calibri" panose="020F0502020204030204" pitchFamily="34" charset="0"/>
              </a:rPr>
              <a:t> -</a:t>
            </a:r>
            <a:r>
              <a:rPr lang="en-US" kern="100" dirty="0">
                <a:solidFill>
                  <a:schemeClr val="bg1"/>
                </a:solidFill>
                <a:effectLst/>
                <a:latin typeface="Calibri" panose="020F0502020204030204" pitchFamily="34" charset="0"/>
                <a:ea typeface="Aptos" panose="020B0004020202020204" pitchFamily="34" charset="0"/>
                <a:cs typeface="Calibri" panose="020F0502020204030204" pitchFamily="34" charset="0"/>
              </a:rPr>
              <a:t> Sustainable practices improve a food SME’s reputation and strengthen brand loyalty. </a:t>
            </a:r>
            <a:endParaRPr lang="fi-FI" kern="100" dirty="0">
              <a:solidFill>
                <a:schemeClr val="bg1"/>
              </a:solidFill>
              <a:effectLst/>
              <a:latin typeface="Calibri" panose="020F0502020204030204" pitchFamily="34" charset="0"/>
              <a:ea typeface="Aptos" panose="020B0004020202020204" pitchFamily="34" charset="0"/>
              <a:cs typeface="Calibri" panose="020F0502020204030204" pitchFamily="34" charset="0"/>
            </a:endParaRPr>
          </a:p>
        </p:txBody>
      </p:sp>
      <p:sp>
        <p:nvSpPr>
          <p:cNvPr id="8" name="Tekstiruutu 7">
            <a:extLst>
              <a:ext uri="{FF2B5EF4-FFF2-40B4-BE49-F238E27FC236}">
                <a16:creationId xmlns:a16="http://schemas.microsoft.com/office/drawing/2014/main" id="{E2CF1BF9-7535-3E04-D4BA-FCA32026F1B3}"/>
              </a:ext>
            </a:extLst>
          </p:cNvPr>
          <p:cNvSpPr txBox="1"/>
          <p:nvPr/>
        </p:nvSpPr>
        <p:spPr>
          <a:xfrm>
            <a:off x="826556" y="6076192"/>
            <a:ext cx="9892084" cy="400110"/>
          </a:xfrm>
          <a:prstGeom prst="rect">
            <a:avLst/>
          </a:prstGeom>
          <a:noFill/>
        </p:spPr>
        <p:txBody>
          <a:bodyPr wrap="square">
            <a:spAutoFit/>
          </a:bodyPr>
          <a:lstStyle/>
          <a:p>
            <a:r>
              <a:rPr lang="en-US" b="1" kern="0" dirty="0">
                <a:solidFill>
                  <a:srgbClr val="09465E"/>
                </a:solidFill>
                <a:highlight>
                  <a:srgbClr val="F1983D"/>
                </a:highlight>
                <a:cs typeface="Times New Roman" panose="02020603050405020304" pitchFamily="18" charset="0"/>
              </a:rPr>
              <a:t>EXERCISE:</a:t>
            </a:r>
            <a:r>
              <a:rPr lang="en-US" b="1" kern="0" dirty="0">
                <a:solidFill>
                  <a:srgbClr val="09465E"/>
                </a:solidFill>
                <a:cs typeface="Times New Roman" panose="02020603050405020304" pitchFamily="18" charset="0"/>
              </a:rPr>
              <a:t> </a:t>
            </a:r>
            <a:r>
              <a:rPr lang="en-US" sz="2000" b="1" kern="100" dirty="0">
                <a:solidFill>
                  <a:srgbClr val="09465E"/>
                </a:solidFill>
                <a:latin typeface="Calibri" panose="020F0502020204030204" pitchFamily="34" charset="0"/>
                <a:cs typeface="Calibri" panose="020F0502020204030204" pitchFamily="34" charset="0"/>
              </a:rPr>
              <a:t>Please find examples of implemented results/actions in your region.</a:t>
            </a:r>
          </a:p>
        </p:txBody>
      </p:sp>
    </p:spTree>
    <p:extLst>
      <p:ext uri="{BB962C8B-B14F-4D97-AF65-F5344CB8AC3E}">
        <p14:creationId xmlns:p14="http://schemas.microsoft.com/office/powerpoint/2010/main" val="68346263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C0D5E18-5188-6536-4061-1651732EBD60}"/>
            </a:ext>
          </a:extLst>
        </p:cNvPr>
        <p:cNvGrpSpPr/>
        <p:nvPr/>
      </p:nvGrpSpPr>
      <p:grpSpPr>
        <a:xfrm>
          <a:off x="0" y="0"/>
          <a:ext cx="0" cy="0"/>
          <a:chOff x="0" y="0"/>
          <a:chExt cx="0" cy="0"/>
        </a:xfrm>
      </p:grpSpPr>
      <p:pic>
        <p:nvPicPr>
          <p:cNvPr id="6" name="Picture 2" descr="The Finnish Innovation Fund Sitra">
            <a:extLst>
              <a:ext uri="{FF2B5EF4-FFF2-40B4-BE49-F238E27FC236}">
                <a16:creationId xmlns:a16="http://schemas.microsoft.com/office/drawing/2014/main" id="{CC548C24-FA65-9FF4-80D7-92495F5487DB}"/>
              </a:ext>
            </a:extLst>
          </p:cNvP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3166693" y="5402232"/>
            <a:ext cx="2238931" cy="974594"/>
          </a:xfrm>
          <a:prstGeom prst="rect">
            <a:avLst/>
          </a:prstGeom>
          <a:noFill/>
          <a:extLst>
            <a:ext uri="{909E8E84-426E-40DD-AFC4-6F175D3DCCD1}">
              <a14:hiddenFill xmlns:a14="http://schemas.microsoft.com/office/drawing/2010/main">
                <a:solidFill>
                  <a:srgbClr val="FFFFFF"/>
                </a:solidFill>
              </a14:hiddenFill>
            </a:ext>
          </a:extLst>
        </p:spPr>
      </p:pic>
      <p:sp>
        <p:nvSpPr>
          <p:cNvPr id="4" name="Text Placeholder 3">
            <a:extLst>
              <a:ext uri="{FF2B5EF4-FFF2-40B4-BE49-F238E27FC236}">
                <a16:creationId xmlns:a16="http://schemas.microsoft.com/office/drawing/2014/main" id="{FC0F85A4-08AD-069B-3146-E95DA4E2FEB6}"/>
              </a:ext>
            </a:extLst>
          </p:cNvPr>
          <p:cNvSpPr>
            <a:spLocks noGrp="1"/>
          </p:cNvSpPr>
          <p:nvPr>
            <p:ph type="body" sz="quarter" idx="16"/>
          </p:nvPr>
        </p:nvSpPr>
        <p:spPr>
          <a:xfrm>
            <a:off x="490184" y="639054"/>
            <a:ext cx="10907915" cy="803654"/>
          </a:xfrm>
          <a:prstGeom prst="rect">
            <a:avLst/>
          </a:prstGeom>
        </p:spPr>
        <p:txBody>
          <a:bodyPr/>
          <a:lstStyle/>
          <a:p>
            <a:r>
              <a:rPr lang="en-IE" sz="3200" dirty="0">
                <a:solidFill>
                  <a:schemeClr val="bg1"/>
                </a:solidFill>
                <a:highlight>
                  <a:srgbClr val="F1983D"/>
                </a:highlight>
                <a:ea typeface="+mn-lt"/>
                <a:cs typeface="+mn-lt"/>
              </a:rPr>
              <a:t>Case Study</a:t>
            </a:r>
            <a:r>
              <a:rPr lang="en-IE" sz="3200" dirty="0">
                <a:solidFill>
                  <a:srgbClr val="002060"/>
                </a:solidFill>
                <a:ea typeface="+mn-lt"/>
                <a:cs typeface="+mn-lt"/>
              </a:rPr>
              <a:t> - </a:t>
            </a:r>
            <a:r>
              <a:rPr lang="en-US" sz="2600" b="1" i="0" dirty="0">
                <a:solidFill>
                  <a:srgbClr val="0B3A5B"/>
                </a:solidFill>
                <a:effectLst/>
                <a:hlinkClick r:id="rId3">
                  <a:extLst>
                    <a:ext uri="{A12FA001-AC4F-418D-AE19-62706E023703}">
                      <ahyp:hlinkClr xmlns:ahyp="http://schemas.microsoft.com/office/drawing/2018/hyperlinkcolor" val="tx"/>
                    </a:ext>
                  </a:extLst>
                </a:hlinkClick>
              </a:rPr>
              <a:t>Practical circular economy playbook for ambitious companies</a:t>
            </a:r>
            <a:endParaRPr lang="en-US" sz="2600" b="1" i="0" dirty="0">
              <a:solidFill>
                <a:srgbClr val="0B3A5B"/>
              </a:solidFill>
              <a:effectLst/>
            </a:endParaRPr>
          </a:p>
          <a:p>
            <a:endParaRPr lang="en-US" sz="3200" dirty="0"/>
          </a:p>
        </p:txBody>
      </p:sp>
      <p:pic>
        <p:nvPicPr>
          <p:cNvPr id="2" name="Kuva 1" descr="Kuva, joka sisältää kohteen teksti, Grafiikka, Fontti, ympyrä&#10;&#10;Kuvaus luotu automaattisesti">
            <a:extLst>
              <a:ext uri="{FF2B5EF4-FFF2-40B4-BE49-F238E27FC236}">
                <a16:creationId xmlns:a16="http://schemas.microsoft.com/office/drawing/2014/main" id="{C9A9EB07-6100-0CA8-B7EB-5EEFB0DBE412}"/>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9356651" y="5331534"/>
            <a:ext cx="1630547" cy="1095458"/>
          </a:xfrm>
          <a:prstGeom prst="rect">
            <a:avLst/>
          </a:prstGeom>
        </p:spPr>
      </p:pic>
      <p:sp>
        <p:nvSpPr>
          <p:cNvPr id="3" name="Text Placeholder 2">
            <a:extLst>
              <a:ext uri="{FF2B5EF4-FFF2-40B4-BE49-F238E27FC236}">
                <a16:creationId xmlns:a16="http://schemas.microsoft.com/office/drawing/2014/main" id="{03937741-7A77-26BB-2B30-508E209985A9}"/>
              </a:ext>
            </a:extLst>
          </p:cNvPr>
          <p:cNvSpPr>
            <a:spLocks noGrp="1"/>
          </p:cNvSpPr>
          <p:nvPr>
            <p:ph type="body" sz="quarter" idx="19"/>
          </p:nvPr>
        </p:nvSpPr>
        <p:spPr>
          <a:xfrm>
            <a:off x="549407" y="1704679"/>
            <a:ext cx="10525143" cy="4510947"/>
          </a:xfrm>
          <a:prstGeom prst="rect">
            <a:avLst/>
          </a:prstGeom>
        </p:spPr>
        <p:txBody>
          <a:bodyPr/>
          <a:lstStyle/>
          <a:p>
            <a:pPr marL="0" indent="0">
              <a:lnSpc>
                <a:spcPct val="100000"/>
              </a:lnSpc>
              <a:spcAft>
                <a:spcPts val="1200"/>
              </a:spcAft>
            </a:pPr>
            <a:r>
              <a:rPr lang="en-US" sz="2000" b="0" i="0" dirty="0">
                <a:solidFill>
                  <a:srgbClr val="0B3A5B"/>
                </a:solidFill>
                <a:effectLst/>
              </a:rPr>
              <a:t>The</a:t>
            </a:r>
            <a:r>
              <a:rPr lang="en-US" sz="2000" b="0" i="0" dirty="0">
                <a:solidFill>
                  <a:srgbClr val="000000"/>
                </a:solidFill>
                <a:effectLst/>
              </a:rPr>
              <a:t> </a:t>
            </a:r>
            <a:r>
              <a:rPr lang="en-US" sz="2000" b="0" i="0" u="sng" dirty="0">
                <a:solidFill>
                  <a:srgbClr val="000000"/>
                </a:solidFill>
                <a:effectLst/>
                <a:hlinkClick r:id="rId5"/>
              </a:rPr>
              <a:t>Circular Economy Playbook</a:t>
            </a:r>
            <a:r>
              <a:rPr lang="en-US" sz="2000" b="0" i="0" dirty="0">
                <a:solidFill>
                  <a:srgbClr val="000000"/>
                </a:solidFill>
                <a:effectLst/>
              </a:rPr>
              <a:t> </a:t>
            </a:r>
            <a:r>
              <a:rPr lang="en-US" sz="2000" b="0" i="0" dirty="0">
                <a:solidFill>
                  <a:srgbClr val="0B3A5B"/>
                </a:solidFill>
                <a:effectLst/>
              </a:rPr>
              <a:t>drawn up by Sitra, Technology Industries of Finland and Accenture paves the way to a circular economy for companies in the manufacturing industry </a:t>
            </a:r>
            <a:r>
              <a:rPr lang="en-US" sz="2000" dirty="0">
                <a:solidFill>
                  <a:srgbClr val="0B3A5B"/>
                </a:solidFill>
              </a:rPr>
              <a:t>by presenting business models </a:t>
            </a:r>
            <a:r>
              <a:rPr lang="en-US" sz="2000" b="0" i="0" dirty="0">
                <a:solidFill>
                  <a:srgbClr val="0B3A5B"/>
                </a:solidFill>
                <a:effectLst/>
              </a:rPr>
              <a:t>in the playbooks:</a:t>
            </a:r>
          </a:p>
          <a:p>
            <a:pPr marL="285750" indent="-285750" algn="l">
              <a:lnSpc>
                <a:spcPct val="100000"/>
              </a:lnSpc>
              <a:buFont typeface="Arial" panose="020B0604020202020204" pitchFamily="34" charset="0"/>
              <a:buChar char="•"/>
            </a:pPr>
            <a:r>
              <a:rPr lang="en-US" sz="2000" b="1" dirty="0">
                <a:solidFill>
                  <a:srgbClr val="F1983D"/>
                </a:solidFill>
              </a:rPr>
              <a:t>Sharing platforms: </a:t>
            </a:r>
            <a:r>
              <a:rPr lang="en-US" sz="2000" b="0" i="0" dirty="0">
                <a:solidFill>
                  <a:srgbClr val="0B3A5B"/>
                </a:solidFill>
                <a:effectLst/>
              </a:rPr>
              <a:t>taking advantage of sharing platforms in usage, access or ownership, e.g. renting out or swapping machines and goods that are underused.</a:t>
            </a:r>
          </a:p>
          <a:p>
            <a:pPr marL="285750" indent="-285750" algn="l">
              <a:lnSpc>
                <a:spcPct val="100000"/>
              </a:lnSpc>
              <a:buFont typeface="Arial" panose="020B0604020202020204" pitchFamily="34" charset="0"/>
              <a:buChar char="•"/>
            </a:pPr>
            <a:r>
              <a:rPr lang="en-US" sz="2000" b="1" dirty="0">
                <a:solidFill>
                  <a:srgbClr val="F1983D"/>
                </a:solidFill>
              </a:rPr>
              <a:t>Circular supply chains: </a:t>
            </a:r>
            <a:r>
              <a:rPr lang="en-US" sz="2000" b="0" i="0" dirty="0">
                <a:solidFill>
                  <a:srgbClr val="0B3A5B"/>
                </a:solidFill>
                <a:effectLst/>
              </a:rPr>
              <a:t>use of recyclable materials and renewable energy and solutions based on resource-efficient cycles.</a:t>
            </a:r>
          </a:p>
          <a:p>
            <a:pPr marL="285750" indent="-285750" algn="l">
              <a:lnSpc>
                <a:spcPct val="100000"/>
              </a:lnSpc>
              <a:buFont typeface="Arial" panose="020B0604020202020204" pitchFamily="34" charset="0"/>
              <a:buChar char="•"/>
            </a:pPr>
            <a:r>
              <a:rPr lang="en-US" sz="2000" b="1" dirty="0">
                <a:solidFill>
                  <a:srgbClr val="F1983D"/>
                </a:solidFill>
              </a:rPr>
              <a:t>Product as a service: </a:t>
            </a:r>
            <a:r>
              <a:rPr lang="en-US" sz="2000" b="0" i="0" dirty="0">
                <a:solidFill>
                  <a:srgbClr val="0B3A5B"/>
                </a:solidFill>
                <a:effectLst/>
              </a:rPr>
              <a:t>providing services instead of products.</a:t>
            </a:r>
          </a:p>
          <a:p>
            <a:pPr marL="285750" indent="-285750" algn="l">
              <a:lnSpc>
                <a:spcPct val="100000"/>
              </a:lnSpc>
              <a:buFont typeface="Arial" panose="020B0604020202020204" pitchFamily="34" charset="0"/>
              <a:buChar char="•"/>
            </a:pPr>
            <a:r>
              <a:rPr lang="en-US" sz="2000" b="1" dirty="0">
                <a:solidFill>
                  <a:srgbClr val="F1983D"/>
                </a:solidFill>
              </a:rPr>
              <a:t>Product life extension: </a:t>
            </a:r>
            <a:r>
              <a:rPr lang="en-US" sz="2000" b="0" i="0" dirty="0">
                <a:solidFill>
                  <a:srgbClr val="0B3A5B"/>
                </a:solidFill>
                <a:effectLst/>
              </a:rPr>
              <a:t>extending the life cycle of the product through anticipatory resale and remanufacture.</a:t>
            </a:r>
          </a:p>
          <a:p>
            <a:pPr marL="285750" indent="-285750" algn="l">
              <a:lnSpc>
                <a:spcPct val="100000"/>
              </a:lnSpc>
              <a:buFont typeface="Arial" panose="020B0604020202020204" pitchFamily="34" charset="0"/>
              <a:buChar char="•"/>
            </a:pPr>
            <a:r>
              <a:rPr lang="en-US" sz="2000" b="1" dirty="0">
                <a:solidFill>
                  <a:srgbClr val="F1983D"/>
                </a:solidFill>
              </a:rPr>
              <a:t>Recovery and recycling: </a:t>
            </a:r>
            <a:r>
              <a:rPr lang="en-US" sz="2000" b="0" i="0" dirty="0">
                <a:solidFill>
                  <a:srgbClr val="0B3A5B"/>
                </a:solidFill>
                <a:effectLst/>
              </a:rPr>
              <a:t>recovery and reuse of products and raw materials that have reached the end of their useful life.</a:t>
            </a:r>
            <a:endParaRPr lang="en-US" sz="2000" dirty="0"/>
          </a:p>
          <a:p>
            <a:endParaRPr lang="en-US" dirty="0"/>
          </a:p>
        </p:txBody>
      </p:sp>
      <p:pic>
        <p:nvPicPr>
          <p:cNvPr id="1026" name="Picture 2">
            <a:extLst>
              <a:ext uri="{FF2B5EF4-FFF2-40B4-BE49-F238E27FC236}">
                <a16:creationId xmlns:a16="http://schemas.microsoft.com/office/drawing/2014/main" id="{930A9079-6462-F772-BA20-22BA1A22E048}"/>
              </a:ext>
            </a:extLst>
          </p:cNvPr>
          <p:cNvPicPr>
            <a:picLocks noChangeAspect="1" noChangeArrowheads="1"/>
          </p:cNvPicPr>
          <p:nvPr/>
        </p:nvPicPr>
        <p:blipFill>
          <a:blip r:embed="rId6">
            <a:extLst>
              <a:ext uri="{28A0092B-C50C-407E-A947-70E740481C1C}">
                <a14:useLocalDpi xmlns:a14="http://schemas.microsoft.com/office/drawing/2010/main"/>
              </a:ext>
            </a:extLst>
          </a:blip>
          <a:srcRect/>
          <a:stretch>
            <a:fillRect/>
          </a:stretch>
        </p:blipFill>
        <p:spPr bwMode="auto">
          <a:xfrm>
            <a:off x="6095999" y="5417735"/>
            <a:ext cx="2804583" cy="974593"/>
          </a:xfrm>
          <a:prstGeom prst="rect">
            <a:avLst/>
          </a:prstGeom>
          <a:noFill/>
          <a:extLst>
            <a:ext uri="{909E8E84-426E-40DD-AFC4-6F175D3DCCD1}">
              <a14:hiddenFill xmlns:a14="http://schemas.microsoft.com/office/drawing/2010/main">
                <a:solidFill>
                  <a:srgbClr val="FFFFFF"/>
                </a:solidFill>
              </a14:hiddenFill>
            </a:ext>
          </a:extLst>
        </p:spPr>
      </p:pic>
      <p:grpSp>
        <p:nvGrpSpPr>
          <p:cNvPr id="5" name="Graphic 4">
            <a:extLst>
              <a:ext uri="{FF2B5EF4-FFF2-40B4-BE49-F238E27FC236}">
                <a16:creationId xmlns:a16="http://schemas.microsoft.com/office/drawing/2014/main" id="{FC96D61D-DD6F-6D81-A3F8-2F982B1EA737}"/>
              </a:ext>
            </a:extLst>
          </p:cNvPr>
          <p:cNvGrpSpPr/>
          <p:nvPr/>
        </p:nvGrpSpPr>
        <p:grpSpPr>
          <a:xfrm rot="19582332">
            <a:off x="10621508" y="1098454"/>
            <a:ext cx="388032" cy="596029"/>
            <a:chOff x="9129274" y="2719113"/>
            <a:chExt cx="717139" cy="1386497"/>
          </a:xfrm>
          <a:solidFill>
            <a:srgbClr val="09465E"/>
          </a:solidFill>
        </p:grpSpPr>
        <p:grpSp>
          <p:nvGrpSpPr>
            <p:cNvPr id="7" name="Graphic 4">
              <a:extLst>
                <a:ext uri="{FF2B5EF4-FFF2-40B4-BE49-F238E27FC236}">
                  <a16:creationId xmlns:a16="http://schemas.microsoft.com/office/drawing/2014/main" id="{05A5F46A-D41E-6714-20BB-23FA577F1BA1}"/>
                </a:ext>
              </a:extLst>
            </p:cNvPr>
            <p:cNvGrpSpPr/>
            <p:nvPr/>
          </p:nvGrpSpPr>
          <p:grpSpPr>
            <a:xfrm>
              <a:off x="9159507" y="2719113"/>
              <a:ext cx="446280" cy="440141"/>
              <a:chOff x="9159507" y="2719113"/>
              <a:chExt cx="446280" cy="440141"/>
            </a:xfrm>
            <a:grpFill/>
          </p:grpSpPr>
          <p:sp>
            <p:nvSpPr>
              <p:cNvPr id="16" name="Freeform 57">
                <a:extLst>
                  <a:ext uri="{FF2B5EF4-FFF2-40B4-BE49-F238E27FC236}">
                    <a16:creationId xmlns:a16="http://schemas.microsoft.com/office/drawing/2014/main" id="{05AE8E8D-B3BF-DF7A-84D7-8D2C92E9BB8B}"/>
                  </a:ext>
                </a:extLst>
              </p:cNvPr>
              <p:cNvSpPr/>
              <p:nvPr/>
            </p:nvSpPr>
            <p:spPr>
              <a:xfrm>
                <a:off x="9159507" y="2719113"/>
                <a:ext cx="446280" cy="440141"/>
              </a:xfrm>
              <a:custGeom>
                <a:avLst/>
                <a:gdLst>
                  <a:gd name="connsiteX0" fmla="*/ 275519 w 446280"/>
                  <a:gd name="connsiteY0" fmla="*/ 440141 h 440141"/>
                  <a:gd name="connsiteX1" fmla="*/ 256120 w 446280"/>
                  <a:gd name="connsiteY1" fmla="*/ 425920 h 440141"/>
                  <a:gd name="connsiteX2" fmla="*/ 270345 w 446280"/>
                  <a:gd name="connsiteY2" fmla="*/ 402649 h 440141"/>
                  <a:gd name="connsiteX3" fmla="*/ 384154 w 446280"/>
                  <a:gd name="connsiteY3" fmla="*/ 316029 h 440141"/>
                  <a:gd name="connsiteX4" fmla="*/ 402261 w 446280"/>
                  <a:gd name="connsiteY4" fmla="*/ 176402 h 440141"/>
                  <a:gd name="connsiteX5" fmla="*/ 316903 w 446280"/>
                  <a:gd name="connsiteY5" fmla="*/ 63925 h 440141"/>
                  <a:gd name="connsiteX6" fmla="*/ 64713 w 446280"/>
                  <a:gd name="connsiteY6" fmla="*/ 131153 h 440141"/>
                  <a:gd name="connsiteX7" fmla="*/ 46607 w 446280"/>
                  <a:gd name="connsiteY7" fmla="*/ 270779 h 440141"/>
                  <a:gd name="connsiteX8" fmla="*/ 131964 w 446280"/>
                  <a:gd name="connsiteY8" fmla="*/ 383256 h 440141"/>
                  <a:gd name="connsiteX9" fmla="*/ 174642 w 446280"/>
                  <a:gd name="connsiteY9" fmla="*/ 401356 h 440141"/>
                  <a:gd name="connsiteX10" fmla="*/ 187575 w 446280"/>
                  <a:gd name="connsiteY10" fmla="*/ 425920 h 440141"/>
                  <a:gd name="connsiteX11" fmla="*/ 163003 w 446280"/>
                  <a:gd name="connsiteY11" fmla="*/ 438848 h 440141"/>
                  <a:gd name="connsiteX12" fmla="*/ 111271 w 446280"/>
                  <a:gd name="connsiteY12" fmla="*/ 416870 h 440141"/>
                  <a:gd name="connsiteX13" fmla="*/ 7808 w 446280"/>
                  <a:gd name="connsiteY13" fmla="*/ 281122 h 440141"/>
                  <a:gd name="connsiteX14" fmla="*/ 29794 w 446280"/>
                  <a:gd name="connsiteY14" fmla="*/ 111760 h 440141"/>
                  <a:gd name="connsiteX15" fmla="*/ 335010 w 446280"/>
                  <a:gd name="connsiteY15" fmla="*/ 30311 h 440141"/>
                  <a:gd name="connsiteX16" fmla="*/ 438473 w 446280"/>
                  <a:gd name="connsiteY16" fmla="*/ 166059 h 440141"/>
                  <a:gd name="connsiteX17" fmla="*/ 416487 w 446280"/>
                  <a:gd name="connsiteY17" fmla="*/ 335421 h 440141"/>
                  <a:gd name="connsiteX18" fmla="*/ 278105 w 446280"/>
                  <a:gd name="connsiteY18" fmla="*/ 440141 h 440141"/>
                  <a:gd name="connsiteX19" fmla="*/ 275519 w 446280"/>
                  <a:gd name="connsiteY19" fmla="*/ 440141 h 4401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46280" h="440141">
                    <a:moveTo>
                      <a:pt x="275519" y="440141"/>
                    </a:moveTo>
                    <a:cubicBezTo>
                      <a:pt x="266466" y="440141"/>
                      <a:pt x="258705" y="433677"/>
                      <a:pt x="256120" y="425920"/>
                    </a:cubicBezTo>
                    <a:cubicBezTo>
                      <a:pt x="253533" y="415577"/>
                      <a:pt x="259999" y="405234"/>
                      <a:pt x="270345" y="402649"/>
                    </a:cubicBezTo>
                    <a:cubicBezTo>
                      <a:pt x="318197" y="389720"/>
                      <a:pt x="359582" y="359985"/>
                      <a:pt x="384154" y="316029"/>
                    </a:cubicBezTo>
                    <a:cubicBezTo>
                      <a:pt x="408727" y="273365"/>
                      <a:pt x="415194" y="222944"/>
                      <a:pt x="402261" y="176402"/>
                    </a:cubicBezTo>
                    <a:cubicBezTo>
                      <a:pt x="389328" y="128567"/>
                      <a:pt x="359582" y="88489"/>
                      <a:pt x="316903" y="63925"/>
                    </a:cubicBezTo>
                    <a:cubicBezTo>
                      <a:pt x="228960" y="12212"/>
                      <a:pt x="115151" y="43240"/>
                      <a:pt x="64713" y="131153"/>
                    </a:cubicBezTo>
                    <a:cubicBezTo>
                      <a:pt x="40141" y="173816"/>
                      <a:pt x="33674" y="224237"/>
                      <a:pt x="46607" y="270779"/>
                    </a:cubicBezTo>
                    <a:cubicBezTo>
                      <a:pt x="59540" y="318614"/>
                      <a:pt x="89285" y="358692"/>
                      <a:pt x="131964" y="383256"/>
                    </a:cubicBezTo>
                    <a:cubicBezTo>
                      <a:pt x="144896" y="391013"/>
                      <a:pt x="159123" y="397477"/>
                      <a:pt x="174642" y="401356"/>
                    </a:cubicBezTo>
                    <a:cubicBezTo>
                      <a:pt x="184989" y="403942"/>
                      <a:pt x="191455" y="415577"/>
                      <a:pt x="187575" y="425920"/>
                    </a:cubicBezTo>
                    <a:cubicBezTo>
                      <a:pt x="184989" y="436262"/>
                      <a:pt x="173349" y="442727"/>
                      <a:pt x="163003" y="438848"/>
                    </a:cubicBezTo>
                    <a:cubicBezTo>
                      <a:pt x="144896" y="433677"/>
                      <a:pt x="128084" y="425920"/>
                      <a:pt x="111271" y="416870"/>
                    </a:cubicBezTo>
                    <a:cubicBezTo>
                      <a:pt x="59540" y="387135"/>
                      <a:pt x="22034" y="338007"/>
                      <a:pt x="7808" y="281122"/>
                    </a:cubicBezTo>
                    <a:cubicBezTo>
                      <a:pt x="-7711" y="222944"/>
                      <a:pt x="48" y="163474"/>
                      <a:pt x="29794" y="111760"/>
                    </a:cubicBezTo>
                    <a:cubicBezTo>
                      <a:pt x="91872" y="4455"/>
                      <a:pt x="228960" y="-31745"/>
                      <a:pt x="335010" y="30311"/>
                    </a:cubicBezTo>
                    <a:cubicBezTo>
                      <a:pt x="386741" y="60047"/>
                      <a:pt x="424247" y="109175"/>
                      <a:pt x="438473" y="166059"/>
                    </a:cubicBezTo>
                    <a:cubicBezTo>
                      <a:pt x="453992" y="224237"/>
                      <a:pt x="446232" y="283708"/>
                      <a:pt x="416487" y="335421"/>
                    </a:cubicBezTo>
                    <a:cubicBezTo>
                      <a:pt x="386741" y="387135"/>
                      <a:pt x="337596" y="424627"/>
                      <a:pt x="278105" y="440141"/>
                    </a:cubicBezTo>
                    <a:cubicBezTo>
                      <a:pt x="278105" y="438848"/>
                      <a:pt x="276812" y="440141"/>
                      <a:pt x="275519" y="440141"/>
                    </a:cubicBezTo>
                    <a:close/>
                  </a:path>
                </a:pathLst>
              </a:custGeom>
              <a:solidFill>
                <a:srgbClr val="F99F27"/>
              </a:solidFill>
              <a:ln w="12931" cap="flat">
                <a:noFill/>
                <a:prstDash val="solid"/>
                <a:miter/>
              </a:ln>
            </p:spPr>
            <p:txBody>
              <a:bodyPr rtlCol="0" anchor="ctr"/>
              <a:lstStyle/>
              <a:p>
                <a:endParaRPr lang="en-US"/>
              </a:p>
            </p:txBody>
          </p:sp>
          <p:sp>
            <p:nvSpPr>
              <p:cNvPr id="17" name="Freeform 58">
                <a:extLst>
                  <a:ext uri="{FF2B5EF4-FFF2-40B4-BE49-F238E27FC236}">
                    <a16:creationId xmlns:a16="http://schemas.microsoft.com/office/drawing/2014/main" id="{16D5E2D4-E351-7D40-A1E4-88F0A507D8B2}"/>
                  </a:ext>
                </a:extLst>
              </p:cNvPr>
              <p:cNvSpPr/>
              <p:nvPr/>
            </p:nvSpPr>
            <p:spPr>
              <a:xfrm>
                <a:off x="9245200" y="2800133"/>
                <a:ext cx="280068" cy="273794"/>
              </a:xfrm>
              <a:custGeom>
                <a:avLst/>
                <a:gdLst>
                  <a:gd name="connsiteX0" fmla="*/ 182066 w 280068"/>
                  <a:gd name="connsiteY0" fmla="*/ 273794 h 273794"/>
                  <a:gd name="connsiteX1" fmla="*/ 163960 w 280068"/>
                  <a:gd name="connsiteY1" fmla="*/ 260866 h 273794"/>
                  <a:gd name="connsiteX2" fmla="*/ 175599 w 280068"/>
                  <a:gd name="connsiteY2" fmla="*/ 236302 h 273794"/>
                  <a:gd name="connsiteX3" fmla="*/ 227331 w 280068"/>
                  <a:gd name="connsiteY3" fmla="*/ 192345 h 273794"/>
                  <a:gd name="connsiteX4" fmla="*/ 191119 w 280068"/>
                  <a:gd name="connsiteY4" fmla="*/ 54012 h 273794"/>
                  <a:gd name="connsiteX5" fmla="*/ 52737 w 280068"/>
                  <a:gd name="connsiteY5" fmla="*/ 90211 h 273794"/>
                  <a:gd name="connsiteX6" fmla="*/ 88949 w 280068"/>
                  <a:gd name="connsiteY6" fmla="*/ 228545 h 273794"/>
                  <a:gd name="connsiteX7" fmla="*/ 95415 w 280068"/>
                  <a:gd name="connsiteY7" fmla="*/ 254402 h 273794"/>
                  <a:gd name="connsiteX8" fmla="*/ 69550 w 280068"/>
                  <a:gd name="connsiteY8" fmla="*/ 260866 h 273794"/>
                  <a:gd name="connsiteX9" fmla="*/ 19112 w 280068"/>
                  <a:gd name="connsiteY9" fmla="*/ 69526 h 273794"/>
                  <a:gd name="connsiteX10" fmla="*/ 210518 w 280068"/>
                  <a:gd name="connsiteY10" fmla="*/ 19105 h 273794"/>
                  <a:gd name="connsiteX11" fmla="*/ 260957 w 280068"/>
                  <a:gd name="connsiteY11" fmla="*/ 210445 h 273794"/>
                  <a:gd name="connsiteX12" fmla="*/ 189826 w 280068"/>
                  <a:gd name="connsiteY12" fmla="*/ 271209 h 273794"/>
                  <a:gd name="connsiteX13" fmla="*/ 182066 w 280068"/>
                  <a:gd name="connsiteY13" fmla="*/ 273794 h 2737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80068" h="273794">
                    <a:moveTo>
                      <a:pt x="182066" y="273794"/>
                    </a:moveTo>
                    <a:cubicBezTo>
                      <a:pt x="174306" y="273794"/>
                      <a:pt x="166546" y="268623"/>
                      <a:pt x="163960" y="260866"/>
                    </a:cubicBezTo>
                    <a:cubicBezTo>
                      <a:pt x="160080" y="250523"/>
                      <a:pt x="165253" y="240180"/>
                      <a:pt x="175599" y="236302"/>
                    </a:cubicBezTo>
                    <a:cubicBezTo>
                      <a:pt x="197585" y="228545"/>
                      <a:pt x="215692" y="213031"/>
                      <a:pt x="227331" y="192345"/>
                    </a:cubicBezTo>
                    <a:cubicBezTo>
                      <a:pt x="255783" y="144510"/>
                      <a:pt x="238971" y="82454"/>
                      <a:pt x="191119" y="54012"/>
                    </a:cubicBezTo>
                    <a:cubicBezTo>
                      <a:pt x="143267" y="25569"/>
                      <a:pt x="81189" y="42376"/>
                      <a:pt x="52737" y="90211"/>
                    </a:cubicBezTo>
                    <a:cubicBezTo>
                      <a:pt x="24285" y="138046"/>
                      <a:pt x="41098" y="200103"/>
                      <a:pt x="88949" y="228545"/>
                    </a:cubicBezTo>
                    <a:cubicBezTo>
                      <a:pt x="98002" y="233716"/>
                      <a:pt x="101882" y="245352"/>
                      <a:pt x="95415" y="254402"/>
                    </a:cubicBezTo>
                    <a:cubicBezTo>
                      <a:pt x="90243" y="263452"/>
                      <a:pt x="78603" y="267330"/>
                      <a:pt x="69550" y="260866"/>
                    </a:cubicBezTo>
                    <a:cubicBezTo>
                      <a:pt x="2299" y="222081"/>
                      <a:pt x="-19687" y="136753"/>
                      <a:pt x="19112" y="69526"/>
                    </a:cubicBezTo>
                    <a:cubicBezTo>
                      <a:pt x="57910" y="2298"/>
                      <a:pt x="143267" y="-19680"/>
                      <a:pt x="210518" y="19105"/>
                    </a:cubicBezTo>
                    <a:cubicBezTo>
                      <a:pt x="277769" y="57890"/>
                      <a:pt x="299755" y="143218"/>
                      <a:pt x="260957" y="210445"/>
                    </a:cubicBezTo>
                    <a:cubicBezTo>
                      <a:pt x="245437" y="237595"/>
                      <a:pt x="219571" y="259573"/>
                      <a:pt x="189826" y="271209"/>
                    </a:cubicBezTo>
                    <a:cubicBezTo>
                      <a:pt x="185945" y="272501"/>
                      <a:pt x="183359" y="273794"/>
                      <a:pt x="182066" y="273794"/>
                    </a:cubicBezTo>
                    <a:close/>
                  </a:path>
                </a:pathLst>
              </a:custGeom>
              <a:solidFill>
                <a:srgbClr val="F99F27"/>
              </a:solidFill>
              <a:ln w="12931" cap="flat">
                <a:noFill/>
                <a:prstDash val="solid"/>
                <a:miter/>
              </a:ln>
            </p:spPr>
            <p:txBody>
              <a:bodyPr rtlCol="0" anchor="ctr"/>
              <a:lstStyle/>
              <a:p>
                <a:endParaRPr lang="en-US"/>
              </a:p>
            </p:txBody>
          </p:sp>
        </p:grpSp>
        <p:grpSp>
          <p:nvGrpSpPr>
            <p:cNvPr id="8" name="Graphic 4">
              <a:extLst>
                <a:ext uri="{FF2B5EF4-FFF2-40B4-BE49-F238E27FC236}">
                  <a16:creationId xmlns:a16="http://schemas.microsoft.com/office/drawing/2014/main" id="{9D8C8FBF-455B-42A1-0C61-2DE712B0CF94}"/>
                </a:ext>
              </a:extLst>
            </p:cNvPr>
            <p:cNvGrpSpPr/>
            <p:nvPr/>
          </p:nvGrpSpPr>
          <p:grpSpPr>
            <a:xfrm>
              <a:off x="9129274" y="2893887"/>
              <a:ext cx="717139" cy="1211724"/>
              <a:chOff x="9129274" y="2893887"/>
              <a:chExt cx="717139" cy="1211724"/>
            </a:xfrm>
            <a:grpFill/>
          </p:grpSpPr>
          <p:sp>
            <p:nvSpPr>
              <p:cNvPr id="9" name="Freeform 50">
                <a:extLst>
                  <a:ext uri="{FF2B5EF4-FFF2-40B4-BE49-F238E27FC236}">
                    <a16:creationId xmlns:a16="http://schemas.microsoft.com/office/drawing/2014/main" id="{CD5B2E9C-73B3-0F6D-418B-B172BF0F9B79}"/>
                  </a:ext>
                </a:extLst>
              </p:cNvPr>
              <p:cNvSpPr/>
              <p:nvPr/>
            </p:nvSpPr>
            <p:spPr>
              <a:xfrm>
                <a:off x="9129274" y="3281518"/>
                <a:ext cx="222449" cy="606896"/>
              </a:xfrm>
              <a:custGeom>
                <a:avLst/>
                <a:gdLst>
                  <a:gd name="connsiteX0" fmla="*/ 200995 w 222449"/>
                  <a:gd name="connsiteY0" fmla="*/ 606896 h 606896"/>
                  <a:gd name="connsiteX1" fmla="*/ 193235 w 222449"/>
                  <a:gd name="connsiteY1" fmla="*/ 605603 h 606896"/>
                  <a:gd name="connsiteX2" fmla="*/ 173836 w 222449"/>
                  <a:gd name="connsiteY2" fmla="*/ 593968 h 606896"/>
                  <a:gd name="connsiteX3" fmla="*/ 169956 w 222449"/>
                  <a:gd name="connsiteY3" fmla="*/ 591382 h 606896"/>
                  <a:gd name="connsiteX4" fmla="*/ 107878 w 222449"/>
                  <a:gd name="connsiteY4" fmla="*/ 531912 h 606896"/>
                  <a:gd name="connsiteX5" fmla="*/ 62613 w 222449"/>
                  <a:gd name="connsiteY5" fmla="*/ 465977 h 606896"/>
                  <a:gd name="connsiteX6" fmla="*/ 8296 w 222449"/>
                  <a:gd name="connsiteY6" fmla="*/ 326350 h 606896"/>
                  <a:gd name="connsiteX7" fmla="*/ 4415 w 222449"/>
                  <a:gd name="connsiteY7" fmla="*/ 306958 h 606896"/>
                  <a:gd name="connsiteX8" fmla="*/ 3122 w 222449"/>
                  <a:gd name="connsiteY8" fmla="*/ 303079 h 606896"/>
                  <a:gd name="connsiteX9" fmla="*/ 1829 w 222449"/>
                  <a:gd name="connsiteY9" fmla="*/ 295322 h 606896"/>
                  <a:gd name="connsiteX10" fmla="*/ 536 w 222449"/>
                  <a:gd name="connsiteY10" fmla="*/ 279808 h 606896"/>
                  <a:gd name="connsiteX11" fmla="*/ 1829 w 222449"/>
                  <a:gd name="connsiteY11" fmla="*/ 243609 h 606896"/>
                  <a:gd name="connsiteX12" fmla="*/ 1829 w 222449"/>
                  <a:gd name="connsiteY12" fmla="*/ 238437 h 606896"/>
                  <a:gd name="connsiteX13" fmla="*/ 7002 w 222449"/>
                  <a:gd name="connsiteY13" fmla="*/ 197067 h 606896"/>
                  <a:gd name="connsiteX14" fmla="*/ 9589 w 222449"/>
                  <a:gd name="connsiteY14" fmla="*/ 175088 h 606896"/>
                  <a:gd name="connsiteX15" fmla="*/ 13468 w 222449"/>
                  <a:gd name="connsiteY15" fmla="*/ 66490 h 606896"/>
                  <a:gd name="connsiteX16" fmla="*/ 13468 w 222449"/>
                  <a:gd name="connsiteY16" fmla="*/ 65197 h 606896"/>
                  <a:gd name="connsiteX17" fmla="*/ 63907 w 222449"/>
                  <a:gd name="connsiteY17" fmla="*/ 555 h 606896"/>
                  <a:gd name="connsiteX18" fmla="*/ 125984 w 222449"/>
                  <a:gd name="connsiteY18" fmla="*/ 39341 h 606896"/>
                  <a:gd name="connsiteX19" fmla="*/ 153143 w 222449"/>
                  <a:gd name="connsiteY19" fmla="*/ 177674 h 606896"/>
                  <a:gd name="connsiteX20" fmla="*/ 155730 w 222449"/>
                  <a:gd name="connsiteY20" fmla="*/ 200945 h 606896"/>
                  <a:gd name="connsiteX21" fmla="*/ 159610 w 222449"/>
                  <a:gd name="connsiteY21" fmla="*/ 238437 h 606896"/>
                  <a:gd name="connsiteX22" fmla="*/ 191942 w 222449"/>
                  <a:gd name="connsiteY22" fmla="*/ 314715 h 606896"/>
                  <a:gd name="connsiteX23" fmla="*/ 193235 w 222449"/>
                  <a:gd name="connsiteY23" fmla="*/ 341864 h 606896"/>
                  <a:gd name="connsiteX24" fmla="*/ 166076 w 222449"/>
                  <a:gd name="connsiteY24" fmla="*/ 343157 h 606896"/>
                  <a:gd name="connsiteX25" fmla="*/ 120811 w 222449"/>
                  <a:gd name="connsiteY25" fmla="*/ 243609 h 606896"/>
                  <a:gd name="connsiteX26" fmla="*/ 116931 w 222449"/>
                  <a:gd name="connsiteY26" fmla="*/ 204824 h 606896"/>
                  <a:gd name="connsiteX27" fmla="*/ 114345 w 222449"/>
                  <a:gd name="connsiteY27" fmla="*/ 181553 h 606896"/>
                  <a:gd name="connsiteX28" fmla="*/ 89773 w 222449"/>
                  <a:gd name="connsiteY28" fmla="*/ 52269 h 606896"/>
                  <a:gd name="connsiteX29" fmla="*/ 69080 w 222449"/>
                  <a:gd name="connsiteY29" fmla="*/ 39341 h 606896"/>
                  <a:gd name="connsiteX30" fmla="*/ 52267 w 222449"/>
                  <a:gd name="connsiteY30" fmla="*/ 61319 h 606896"/>
                  <a:gd name="connsiteX31" fmla="*/ 52267 w 222449"/>
                  <a:gd name="connsiteY31" fmla="*/ 62611 h 606896"/>
                  <a:gd name="connsiteX32" fmla="*/ 48387 w 222449"/>
                  <a:gd name="connsiteY32" fmla="*/ 180260 h 606896"/>
                  <a:gd name="connsiteX33" fmla="*/ 45801 w 222449"/>
                  <a:gd name="connsiteY33" fmla="*/ 202238 h 606896"/>
                  <a:gd name="connsiteX34" fmla="*/ 40628 w 222449"/>
                  <a:gd name="connsiteY34" fmla="*/ 242316 h 606896"/>
                  <a:gd name="connsiteX35" fmla="*/ 40628 w 222449"/>
                  <a:gd name="connsiteY35" fmla="*/ 246195 h 606896"/>
                  <a:gd name="connsiteX36" fmla="*/ 39334 w 222449"/>
                  <a:gd name="connsiteY36" fmla="*/ 277223 h 606896"/>
                  <a:gd name="connsiteX37" fmla="*/ 40628 w 222449"/>
                  <a:gd name="connsiteY37" fmla="*/ 288858 h 606896"/>
                  <a:gd name="connsiteX38" fmla="*/ 41921 w 222449"/>
                  <a:gd name="connsiteY38" fmla="*/ 296615 h 606896"/>
                  <a:gd name="connsiteX39" fmla="*/ 43214 w 222449"/>
                  <a:gd name="connsiteY39" fmla="*/ 300494 h 606896"/>
                  <a:gd name="connsiteX40" fmla="*/ 47094 w 222449"/>
                  <a:gd name="connsiteY40" fmla="*/ 317301 h 606896"/>
                  <a:gd name="connsiteX41" fmla="*/ 97532 w 222449"/>
                  <a:gd name="connsiteY41" fmla="*/ 446584 h 606896"/>
                  <a:gd name="connsiteX42" fmla="*/ 138917 w 222449"/>
                  <a:gd name="connsiteY42" fmla="*/ 507348 h 606896"/>
                  <a:gd name="connsiteX43" fmla="*/ 194528 w 222449"/>
                  <a:gd name="connsiteY43" fmla="*/ 561647 h 606896"/>
                  <a:gd name="connsiteX44" fmla="*/ 198408 w 222449"/>
                  <a:gd name="connsiteY44" fmla="*/ 564233 h 606896"/>
                  <a:gd name="connsiteX45" fmla="*/ 211341 w 222449"/>
                  <a:gd name="connsiteY45" fmla="*/ 571990 h 606896"/>
                  <a:gd name="connsiteX46" fmla="*/ 220394 w 222449"/>
                  <a:gd name="connsiteY46" fmla="*/ 597846 h 606896"/>
                  <a:gd name="connsiteX47" fmla="*/ 200995 w 222449"/>
                  <a:gd name="connsiteY47" fmla="*/ 606896 h 6068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222449" h="606896">
                    <a:moveTo>
                      <a:pt x="200995" y="606896"/>
                    </a:moveTo>
                    <a:cubicBezTo>
                      <a:pt x="198408" y="606896"/>
                      <a:pt x="195822" y="606896"/>
                      <a:pt x="193235" y="605603"/>
                    </a:cubicBezTo>
                    <a:cubicBezTo>
                      <a:pt x="186769" y="601725"/>
                      <a:pt x="180303" y="597846"/>
                      <a:pt x="173836" y="593968"/>
                    </a:cubicBezTo>
                    <a:lnTo>
                      <a:pt x="169956" y="591382"/>
                    </a:lnTo>
                    <a:cubicBezTo>
                      <a:pt x="147970" y="574575"/>
                      <a:pt x="125984" y="553890"/>
                      <a:pt x="107878" y="531912"/>
                    </a:cubicBezTo>
                    <a:cubicBezTo>
                      <a:pt x="91066" y="511226"/>
                      <a:pt x="75546" y="489248"/>
                      <a:pt x="62613" y="465977"/>
                    </a:cubicBezTo>
                    <a:cubicBezTo>
                      <a:pt x="38041" y="422020"/>
                      <a:pt x="21229" y="376771"/>
                      <a:pt x="8296" y="326350"/>
                    </a:cubicBezTo>
                    <a:cubicBezTo>
                      <a:pt x="7002" y="319886"/>
                      <a:pt x="5709" y="313422"/>
                      <a:pt x="4415" y="306958"/>
                    </a:cubicBezTo>
                    <a:lnTo>
                      <a:pt x="3122" y="303079"/>
                    </a:lnTo>
                    <a:cubicBezTo>
                      <a:pt x="3122" y="300494"/>
                      <a:pt x="1829" y="297908"/>
                      <a:pt x="1829" y="295322"/>
                    </a:cubicBezTo>
                    <a:cubicBezTo>
                      <a:pt x="536" y="288858"/>
                      <a:pt x="536" y="283687"/>
                      <a:pt x="536" y="279808"/>
                    </a:cubicBezTo>
                    <a:cubicBezTo>
                      <a:pt x="-757" y="264294"/>
                      <a:pt x="536" y="253951"/>
                      <a:pt x="1829" y="243609"/>
                    </a:cubicBezTo>
                    <a:lnTo>
                      <a:pt x="1829" y="238437"/>
                    </a:lnTo>
                    <a:cubicBezTo>
                      <a:pt x="3122" y="222923"/>
                      <a:pt x="4415" y="209995"/>
                      <a:pt x="7002" y="197067"/>
                    </a:cubicBezTo>
                    <a:cubicBezTo>
                      <a:pt x="8296" y="189310"/>
                      <a:pt x="8296" y="182845"/>
                      <a:pt x="9589" y="175088"/>
                    </a:cubicBezTo>
                    <a:cubicBezTo>
                      <a:pt x="14762" y="132425"/>
                      <a:pt x="17348" y="97518"/>
                      <a:pt x="13468" y="66490"/>
                    </a:cubicBezTo>
                    <a:lnTo>
                      <a:pt x="13468" y="65197"/>
                    </a:lnTo>
                    <a:cubicBezTo>
                      <a:pt x="9589" y="32876"/>
                      <a:pt x="32868" y="4434"/>
                      <a:pt x="63907" y="555"/>
                    </a:cubicBezTo>
                    <a:cubicBezTo>
                      <a:pt x="91066" y="-3323"/>
                      <a:pt x="116931" y="13484"/>
                      <a:pt x="125984" y="39341"/>
                    </a:cubicBezTo>
                    <a:cubicBezTo>
                      <a:pt x="142797" y="85883"/>
                      <a:pt x="147970" y="131132"/>
                      <a:pt x="153143" y="177674"/>
                    </a:cubicBezTo>
                    <a:cubicBezTo>
                      <a:pt x="154437" y="185431"/>
                      <a:pt x="154437" y="193188"/>
                      <a:pt x="155730" y="200945"/>
                    </a:cubicBezTo>
                    <a:cubicBezTo>
                      <a:pt x="157024" y="213874"/>
                      <a:pt x="158317" y="226802"/>
                      <a:pt x="159610" y="238437"/>
                    </a:cubicBezTo>
                    <a:cubicBezTo>
                      <a:pt x="166076" y="284980"/>
                      <a:pt x="185475" y="306958"/>
                      <a:pt x="191942" y="314715"/>
                    </a:cubicBezTo>
                    <a:cubicBezTo>
                      <a:pt x="199702" y="322472"/>
                      <a:pt x="199702" y="334107"/>
                      <a:pt x="193235" y="341864"/>
                    </a:cubicBezTo>
                    <a:cubicBezTo>
                      <a:pt x="185475" y="349622"/>
                      <a:pt x="173836" y="349622"/>
                      <a:pt x="166076" y="343157"/>
                    </a:cubicBezTo>
                    <a:cubicBezTo>
                      <a:pt x="153143" y="330229"/>
                      <a:pt x="129864" y="301786"/>
                      <a:pt x="120811" y="243609"/>
                    </a:cubicBezTo>
                    <a:cubicBezTo>
                      <a:pt x="119518" y="230680"/>
                      <a:pt x="118225" y="217752"/>
                      <a:pt x="116931" y="204824"/>
                    </a:cubicBezTo>
                    <a:cubicBezTo>
                      <a:pt x="115638" y="197067"/>
                      <a:pt x="115638" y="189310"/>
                      <a:pt x="114345" y="181553"/>
                    </a:cubicBezTo>
                    <a:cubicBezTo>
                      <a:pt x="109172" y="136303"/>
                      <a:pt x="103998" y="94932"/>
                      <a:pt x="89773" y="52269"/>
                    </a:cubicBezTo>
                    <a:cubicBezTo>
                      <a:pt x="87186" y="43219"/>
                      <a:pt x="78133" y="38048"/>
                      <a:pt x="69080" y="39341"/>
                    </a:cubicBezTo>
                    <a:cubicBezTo>
                      <a:pt x="58733" y="40633"/>
                      <a:pt x="50974" y="50976"/>
                      <a:pt x="52267" y="61319"/>
                    </a:cubicBezTo>
                    <a:lnTo>
                      <a:pt x="52267" y="62611"/>
                    </a:lnTo>
                    <a:cubicBezTo>
                      <a:pt x="56147" y="97518"/>
                      <a:pt x="53561" y="135010"/>
                      <a:pt x="48387" y="180260"/>
                    </a:cubicBezTo>
                    <a:cubicBezTo>
                      <a:pt x="47094" y="188017"/>
                      <a:pt x="47094" y="194481"/>
                      <a:pt x="45801" y="202238"/>
                    </a:cubicBezTo>
                    <a:cubicBezTo>
                      <a:pt x="44508" y="215166"/>
                      <a:pt x="41921" y="228095"/>
                      <a:pt x="40628" y="242316"/>
                    </a:cubicBezTo>
                    <a:lnTo>
                      <a:pt x="40628" y="246195"/>
                    </a:lnTo>
                    <a:cubicBezTo>
                      <a:pt x="39334" y="256537"/>
                      <a:pt x="39334" y="265587"/>
                      <a:pt x="39334" y="277223"/>
                    </a:cubicBezTo>
                    <a:cubicBezTo>
                      <a:pt x="39334" y="279808"/>
                      <a:pt x="40628" y="284980"/>
                      <a:pt x="40628" y="288858"/>
                    </a:cubicBezTo>
                    <a:cubicBezTo>
                      <a:pt x="40628" y="292737"/>
                      <a:pt x="41921" y="294030"/>
                      <a:pt x="41921" y="296615"/>
                    </a:cubicBezTo>
                    <a:lnTo>
                      <a:pt x="43214" y="300494"/>
                    </a:lnTo>
                    <a:cubicBezTo>
                      <a:pt x="44508" y="305665"/>
                      <a:pt x="45801" y="312129"/>
                      <a:pt x="47094" y="317301"/>
                    </a:cubicBezTo>
                    <a:cubicBezTo>
                      <a:pt x="58733" y="363843"/>
                      <a:pt x="75546" y="406506"/>
                      <a:pt x="97532" y="446584"/>
                    </a:cubicBezTo>
                    <a:cubicBezTo>
                      <a:pt x="109172" y="468563"/>
                      <a:pt x="123398" y="487955"/>
                      <a:pt x="138917" y="507348"/>
                    </a:cubicBezTo>
                    <a:cubicBezTo>
                      <a:pt x="155730" y="526740"/>
                      <a:pt x="175129" y="544840"/>
                      <a:pt x="194528" y="561647"/>
                    </a:cubicBezTo>
                    <a:lnTo>
                      <a:pt x="198408" y="564233"/>
                    </a:lnTo>
                    <a:cubicBezTo>
                      <a:pt x="202289" y="566818"/>
                      <a:pt x="206168" y="569404"/>
                      <a:pt x="211341" y="571990"/>
                    </a:cubicBezTo>
                    <a:cubicBezTo>
                      <a:pt x="220394" y="577161"/>
                      <a:pt x="225568" y="587504"/>
                      <a:pt x="220394" y="597846"/>
                    </a:cubicBezTo>
                    <a:cubicBezTo>
                      <a:pt x="215222" y="603018"/>
                      <a:pt x="207461" y="606896"/>
                      <a:pt x="200995" y="606896"/>
                    </a:cubicBezTo>
                    <a:close/>
                  </a:path>
                </a:pathLst>
              </a:custGeom>
              <a:grpFill/>
              <a:ln w="12931" cap="flat">
                <a:noFill/>
                <a:prstDash val="solid"/>
                <a:miter/>
              </a:ln>
            </p:spPr>
            <p:txBody>
              <a:bodyPr rtlCol="0" anchor="ctr"/>
              <a:lstStyle/>
              <a:p>
                <a:endParaRPr lang="en-US"/>
              </a:p>
            </p:txBody>
          </p:sp>
          <p:sp>
            <p:nvSpPr>
              <p:cNvPr id="10" name="Freeform 51">
                <a:extLst>
                  <a:ext uri="{FF2B5EF4-FFF2-40B4-BE49-F238E27FC236}">
                    <a16:creationId xmlns:a16="http://schemas.microsoft.com/office/drawing/2014/main" id="{487CB899-51CE-3CE8-FE8B-E9918B343440}"/>
                  </a:ext>
                </a:extLst>
              </p:cNvPr>
              <p:cNvSpPr/>
              <p:nvPr/>
            </p:nvSpPr>
            <p:spPr>
              <a:xfrm>
                <a:off x="9683286" y="3335599"/>
                <a:ext cx="163004" cy="201164"/>
              </a:xfrm>
              <a:custGeom>
                <a:avLst/>
                <a:gdLst>
                  <a:gd name="connsiteX0" fmla="*/ 143605 w 163004"/>
                  <a:gd name="connsiteY0" fmla="*/ 201164 h 201164"/>
                  <a:gd name="connsiteX1" fmla="*/ 124206 w 163004"/>
                  <a:gd name="connsiteY1" fmla="*/ 181772 h 201164"/>
                  <a:gd name="connsiteX2" fmla="*/ 82820 w 163004"/>
                  <a:gd name="connsiteY2" fmla="*/ 57659 h 201164"/>
                  <a:gd name="connsiteX3" fmla="*/ 29796 w 163004"/>
                  <a:gd name="connsiteY3" fmla="*/ 44731 h 201164"/>
                  <a:gd name="connsiteX4" fmla="*/ 2636 w 163004"/>
                  <a:gd name="connsiteY4" fmla="*/ 38266 h 201164"/>
                  <a:gd name="connsiteX5" fmla="*/ 9103 w 163004"/>
                  <a:gd name="connsiteY5" fmla="*/ 11117 h 201164"/>
                  <a:gd name="connsiteX6" fmla="*/ 116445 w 163004"/>
                  <a:gd name="connsiteY6" fmla="*/ 36974 h 201164"/>
                  <a:gd name="connsiteX7" fmla="*/ 163004 w 163004"/>
                  <a:gd name="connsiteY7" fmla="*/ 181772 h 201164"/>
                  <a:gd name="connsiteX8" fmla="*/ 143605 w 163004"/>
                  <a:gd name="connsiteY8" fmla="*/ 201164 h 201164"/>
                  <a:gd name="connsiteX9" fmla="*/ 143605 w 163004"/>
                  <a:gd name="connsiteY9" fmla="*/ 201164 h 2011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3004" h="201164">
                    <a:moveTo>
                      <a:pt x="143605" y="201164"/>
                    </a:moveTo>
                    <a:cubicBezTo>
                      <a:pt x="133259" y="201164"/>
                      <a:pt x="124206" y="192114"/>
                      <a:pt x="124206" y="181772"/>
                    </a:cubicBezTo>
                    <a:cubicBezTo>
                      <a:pt x="124206" y="132644"/>
                      <a:pt x="108686" y="99030"/>
                      <a:pt x="82820" y="57659"/>
                    </a:cubicBezTo>
                    <a:cubicBezTo>
                      <a:pt x="71180" y="39559"/>
                      <a:pt x="47901" y="33095"/>
                      <a:pt x="29796" y="44731"/>
                    </a:cubicBezTo>
                    <a:cubicBezTo>
                      <a:pt x="20743" y="49902"/>
                      <a:pt x="9103" y="47316"/>
                      <a:pt x="2636" y="38266"/>
                    </a:cubicBezTo>
                    <a:cubicBezTo>
                      <a:pt x="-2536" y="29217"/>
                      <a:pt x="50" y="17581"/>
                      <a:pt x="9103" y="11117"/>
                    </a:cubicBezTo>
                    <a:cubicBezTo>
                      <a:pt x="45315" y="-10861"/>
                      <a:pt x="93166" y="774"/>
                      <a:pt x="116445" y="36974"/>
                    </a:cubicBezTo>
                    <a:cubicBezTo>
                      <a:pt x="144898" y="83516"/>
                      <a:pt x="163004" y="123594"/>
                      <a:pt x="163004" y="181772"/>
                    </a:cubicBezTo>
                    <a:cubicBezTo>
                      <a:pt x="163004" y="192114"/>
                      <a:pt x="155244" y="201164"/>
                      <a:pt x="143605" y="201164"/>
                    </a:cubicBezTo>
                    <a:cubicBezTo>
                      <a:pt x="143605" y="201164"/>
                      <a:pt x="143605" y="201164"/>
                      <a:pt x="143605" y="201164"/>
                    </a:cubicBezTo>
                    <a:close/>
                  </a:path>
                </a:pathLst>
              </a:custGeom>
              <a:grpFill/>
              <a:ln w="12931" cap="flat">
                <a:noFill/>
                <a:prstDash val="solid"/>
                <a:miter/>
              </a:ln>
            </p:spPr>
            <p:txBody>
              <a:bodyPr rtlCol="0" anchor="ctr"/>
              <a:lstStyle/>
              <a:p>
                <a:endParaRPr lang="en-US"/>
              </a:p>
            </p:txBody>
          </p:sp>
          <p:sp>
            <p:nvSpPr>
              <p:cNvPr id="11" name="Freeform 52">
                <a:extLst>
                  <a:ext uri="{FF2B5EF4-FFF2-40B4-BE49-F238E27FC236}">
                    <a16:creationId xmlns:a16="http://schemas.microsoft.com/office/drawing/2014/main" id="{716875B6-E2D5-00DE-0B3F-B36C6EF694A7}"/>
                  </a:ext>
                </a:extLst>
              </p:cNvPr>
              <p:cNvSpPr/>
              <p:nvPr/>
            </p:nvSpPr>
            <p:spPr>
              <a:xfrm>
                <a:off x="9546086" y="3281250"/>
                <a:ext cx="205957" cy="241291"/>
              </a:xfrm>
              <a:custGeom>
                <a:avLst/>
                <a:gdLst>
                  <a:gd name="connsiteX0" fmla="*/ 187688 w 205957"/>
                  <a:gd name="connsiteY0" fmla="*/ 241292 h 241291"/>
                  <a:gd name="connsiteX1" fmla="*/ 168289 w 205957"/>
                  <a:gd name="connsiteY1" fmla="*/ 224485 h 241291"/>
                  <a:gd name="connsiteX2" fmla="*/ 135957 w 205957"/>
                  <a:gd name="connsiteY2" fmla="*/ 132693 h 241291"/>
                  <a:gd name="connsiteX3" fmla="*/ 108798 w 205957"/>
                  <a:gd name="connsiteY3" fmla="*/ 69344 h 241291"/>
                  <a:gd name="connsiteX4" fmla="*/ 75172 w 205957"/>
                  <a:gd name="connsiteY4" fmla="*/ 39609 h 241291"/>
                  <a:gd name="connsiteX5" fmla="*/ 35081 w 205957"/>
                  <a:gd name="connsiteY5" fmla="*/ 61587 h 241291"/>
                  <a:gd name="connsiteX6" fmla="*/ 7921 w 205957"/>
                  <a:gd name="connsiteY6" fmla="*/ 65466 h 241291"/>
                  <a:gd name="connsiteX7" fmla="*/ 4041 w 205957"/>
                  <a:gd name="connsiteY7" fmla="*/ 38316 h 241291"/>
                  <a:gd name="connsiteX8" fmla="*/ 81639 w 205957"/>
                  <a:gd name="connsiteY8" fmla="*/ 824 h 241291"/>
                  <a:gd name="connsiteX9" fmla="*/ 146303 w 205957"/>
                  <a:gd name="connsiteY9" fmla="*/ 56416 h 241291"/>
                  <a:gd name="connsiteX10" fmla="*/ 170876 w 205957"/>
                  <a:gd name="connsiteY10" fmla="*/ 115887 h 241291"/>
                  <a:gd name="connsiteX11" fmla="*/ 205794 w 205957"/>
                  <a:gd name="connsiteY11" fmla="*/ 218021 h 241291"/>
                  <a:gd name="connsiteX12" fmla="*/ 188981 w 205957"/>
                  <a:gd name="connsiteY12" fmla="*/ 239999 h 241291"/>
                  <a:gd name="connsiteX13" fmla="*/ 187688 w 205957"/>
                  <a:gd name="connsiteY13" fmla="*/ 241292 h 241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05957" h="241291">
                    <a:moveTo>
                      <a:pt x="187688" y="241292"/>
                    </a:moveTo>
                    <a:cubicBezTo>
                      <a:pt x="178635" y="241292"/>
                      <a:pt x="169582" y="234828"/>
                      <a:pt x="168289" y="224485"/>
                    </a:cubicBezTo>
                    <a:cubicBezTo>
                      <a:pt x="163115" y="189578"/>
                      <a:pt x="148890" y="161136"/>
                      <a:pt x="135957" y="132693"/>
                    </a:cubicBezTo>
                    <a:cubicBezTo>
                      <a:pt x="126904" y="113301"/>
                      <a:pt x="116557" y="92615"/>
                      <a:pt x="108798" y="69344"/>
                    </a:cubicBezTo>
                    <a:cubicBezTo>
                      <a:pt x="104918" y="59002"/>
                      <a:pt x="91985" y="42195"/>
                      <a:pt x="75172" y="39609"/>
                    </a:cubicBezTo>
                    <a:cubicBezTo>
                      <a:pt x="62239" y="37023"/>
                      <a:pt x="48013" y="44780"/>
                      <a:pt x="35081" y="61587"/>
                    </a:cubicBezTo>
                    <a:cubicBezTo>
                      <a:pt x="28614" y="70637"/>
                      <a:pt x="16974" y="71930"/>
                      <a:pt x="7921" y="65466"/>
                    </a:cubicBezTo>
                    <a:cubicBezTo>
                      <a:pt x="-1131" y="59002"/>
                      <a:pt x="-2425" y="47366"/>
                      <a:pt x="4041" y="38316"/>
                    </a:cubicBezTo>
                    <a:cubicBezTo>
                      <a:pt x="32494" y="-469"/>
                      <a:pt x="64826" y="-1762"/>
                      <a:pt x="81639" y="824"/>
                    </a:cubicBezTo>
                    <a:cubicBezTo>
                      <a:pt x="113971" y="5995"/>
                      <a:pt x="138543" y="33145"/>
                      <a:pt x="146303" y="56416"/>
                    </a:cubicBezTo>
                    <a:cubicBezTo>
                      <a:pt x="154063" y="78394"/>
                      <a:pt x="163115" y="97787"/>
                      <a:pt x="170876" y="115887"/>
                    </a:cubicBezTo>
                    <a:cubicBezTo>
                      <a:pt x="185101" y="145622"/>
                      <a:pt x="200621" y="177943"/>
                      <a:pt x="205794" y="218021"/>
                    </a:cubicBezTo>
                    <a:cubicBezTo>
                      <a:pt x="207087" y="228363"/>
                      <a:pt x="200621" y="238706"/>
                      <a:pt x="188981" y="239999"/>
                    </a:cubicBezTo>
                    <a:cubicBezTo>
                      <a:pt x="188981" y="241292"/>
                      <a:pt x="188981" y="241292"/>
                      <a:pt x="187688" y="241292"/>
                    </a:cubicBezTo>
                    <a:close/>
                  </a:path>
                </a:pathLst>
              </a:custGeom>
              <a:grpFill/>
              <a:ln w="12931" cap="flat">
                <a:noFill/>
                <a:prstDash val="solid"/>
                <a:miter/>
              </a:ln>
            </p:spPr>
            <p:txBody>
              <a:bodyPr rtlCol="0" anchor="ctr"/>
              <a:lstStyle/>
              <a:p>
                <a:endParaRPr lang="en-US"/>
              </a:p>
            </p:txBody>
          </p:sp>
          <p:sp>
            <p:nvSpPr>
              <p:cNvPr id="12" name="Freeform 53">
                <a:extLst>
                  <a:ext uri="{FF2B5EF4-FFF2-40B4-BE49-F238E27FC236}">
                    <a16:creationId xmlns:a16="http://schemas.microsoft.com/office/drawing/2014/main" id="{562FE23E-E1EC-D8A4-16CF-D5B3B8355253}"/>
                  </a:ext>
                </a:extLst>
              </p:cNvPr>
              <p:cNvSpPr/>
              <p:nvPr/>
            </p:nvSpPr>
            <p:spPr>
              <a:xfrm>
                <a:off x="9432178" y="3236028"/>
                <a:ext cx="185859" cy="216700"/>
              </a:xfrm>
              <a:custGeom>
                <a:avLst/>
                <a:gdLst>
                  <a:gd name="connsiteX0" fmla="*/ 165801 w 185859"/>
                  <a:gd name="connsiteY0" fmla="*/ 216700 h 216700"/>
                  <a:gd name="connsiteX1" fmla="*/ 147695 w 185859"/>
                  <a:gd name="connsiteY1" fmla="*/ 202479 h 216700"/>
                  <a:gd name="connsiteX2" fmla="*/ 141228 w 185859"/>
                  <a:gd name="connsiteY2" fmla="*/ 179208 h 216700"/>
                  <a:gd name="connsiteX3" fmla="*/ 139935 w 185859"/>
                  <a:gd name="connsiteY3" fmla="*/ 176622 h 216700"/>
                  <a:gd name="connsiteX4" fmla="*/ 102430 w 185859"/>
                  <a:gd name="connsiteY4" fmla="*/ 64146 h 216700"/>
                  <a:gd name="connsiteX5" fmla="*/ 68805 w 185859"/>
                  <a:gd name="connsiteY5" fmla="*/ 38289 h 216700"/>
                  <a:gd name="connsiteX6" fmla="*/ 33886 w 185859"/>
                  <a:gd name="connsiteY6" fmla="*/ 55096 h 216700"/>
                  <a:gd name="connsiteX7" fmla="*/ 6727 w 185859"/>
                  <a:gd name="connsiteY7" fmla="*/ 57681 h 216700"/>
                  <a:gd name="connsiteX8" fmla="*/ 4140 w 185859"/>
                  <a:gd name="connsiteY8" fmla="*/ 30532 h 216700"/>
                  <a:gd name="connsiteX9" fmla="*/ 75271 w 185859"/>
                  <a:gd name="connsiteY9" fmla="*/ 797 h 216700"/>
                  <a:gd name="connsiteX10" fmla="*/ 138642 w 185859"/>
                  <a:gd name="connsiteY10" fmla="*/ 49924 h 216700"/>
                  <a:gd name="connsiteX11" fmla="*/ 177441 w 185859"/>
                  <a:gd name="connsiteY11" fmla="*/ 166280 h 216700"/>
                  <a:gd name="connsiteX12" fmla="*/ 178734 w 185859"/>
                  <a:gd name="connsiteY12" fmla="*/ 168866 h 216700"/>
                  <a:gd name="connsiteX13" fmla="*/ 185200 w 185859"/>
                  <a:gd name="connsiteY13" fmla="*/ 192136 h 216700"/>
                  <a:gd name="connsiteX14" fmla="*/ 172268 w 185859"/>
                  <a:gd name="connsiteY14" fmla="*/ 216700 h 216700"/>
                  <a:gd name="connsiteX15" fmla="*/ 165801 w 185859"/>
                  <a:gd name="connsiteY15" fmla="*/ 216700 h 216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85859" h="216700">
                    <a:moveTo>
                      <a:pt x="165801" y="216700"/>
                    </a:moveTo>
                    <a:cubicBezTo>
                      <a:pt x="158042" y="216700"/>
                      <a:pt x="150282" y="211529"/>
                      <a:pt x="147695" y="202479"/>
                    </a:cubicBezTo>
                    <a:cubicBezTo>
                      <a:pt x="145109" y="194722"/>
                      <a:pt x="142522" y="186965"/>
                      <a:pt x="141228" y="179208"/>
                    </a:cubicBezTo>
                    <a:lnTo>
                      <a:pt x="139935" y="176622"/>
                    </a:lnTo>
                    <a:cubicBezTo>
                      <a:pt x="129589" y="141716"/>
                      <a:pt x="123123" y="114566"/>
                      <a:pt x="102430" y="64146"/>
                    </a:cubicBezTo>
                    <a:cubicBezTo>
                      <a:pt x="98550" y="53803"/>
                      <a:pt x="84324" y="40875"/>
                      <a:pt x="68805" y="38289"/>
                    </a:cubicBezTo>
                    <a:cubicBezTo>
                      <a:pt x="55872" y="35703"/>
                      <a:pt x="44232" y="42167"/>
                      <a:pt x="33886" y="55096"/>
                    </a:cubicBezTo>
                    <a:cubicBezTo>
                      <a:pt x="27419" y="62853"/>
                      <a:pt x="14487" y="64146"/>
                      <a:pt x="6727" y="57681"/>
                    </a:cubicBezTo>
                    <a:cubicBezTo>
                      <a:pt x="-1033" y="51217"/>
                      <a:pt x="-2326" y="38289"/>
                      <a:pt x="4140" y="30532"/>
                    </a:cubicBezTo>
                    <a:cubicBezTo>
                      <a:pt x="23540" y="7261"/>
                      <a:pt x="49405" y="-3082"/>
                      <a:pt x="75271" y="797"/>
                    </a:cubicBezTo>
                    <a:cubicBezTo>
                      <a:pt x="102430" y="4675"/>
                      <a:pt x="128296" y="25360"/>
                      <a:pt x="138642" y="49924"/>
                    </a:cubicBezTo>
                    <a:cubicBezTo>
                      <a:pt x="159335" y="102931"/>
                      <a:pt x="167094" y="130080"/>
                      <a:pt x="177441" y="166280"/>
                    </a:cubicBezTo>
                    <a:lnTo>
                      <a:pt x="178734" y="168866"/>
                    </a:lnTo>
                    <a:cubicBezTo>
                      <a:pt x="181321" y="175330"/>
                      <a:pt x="182614" y="183087"/>
                      <a:pt x="185200" y="192136"/>
                    </a:cubicBezTo>
                    <a:cubicBezTo>
                      <a:pt x="187787" y="202479"/>
                      <a:pt x="182614" y="212822"/>
                      <a:pt x="172268" y="216700"/>
                    </a:cubicBezTo>
                    <a:cubicBezTo>
                      <a:pt x="168388" y="215408"/>
                      <a:pt x="167094" y="216700"/>
                      <a:pt x="165801" y="216700"/>
                    </a:cubicBezTo>
                    <a:close/>
                  </a:path>
                </a:pathLst>
              </a:custGeom>
              <a:grpFill/>
              <a:ln w="12931" cap="flat">
                <a:noFill/>
                <a:prstDash val="solid"/>
                <a:miter/>
              </a:ln>
            </p:spPr>
            <p:txBody>
              <a:bodyPr rtlCol="0" anchor="ctr"/>
              <a:lstStyle/>
              <a:p>
                <a:endParaRPr lang="en-US"/>
              </a:p>
            </p:txBody>
          </p:sp>
          <p:sp>
            <p:nvSpPr>
              <p:cNvPr id="13" name="Freeform 54">
                <a:extLst>
                  <a:ext uri="{FF2B5EF4-FFF2-40B4-BE49-F238E27FC236}">
                    <a16:creationId xmlns:a16="http://schemas.microsoft.com/office/drawing/2014/main" id="{49BE03FF-FF56-F8D1-8887-5013086B567B}"/>
                  </a:ext>
                </a:extLst>
              </p:cNvPr>
              <p:cNvSpPr/>
              <p:nvPr/>
            </p:nvSpPr>
            <p:spPr>
              <a:xfrm>
                <a:off x="9312890" y="3851649"/>
                <a:ext cx="85195" cy="252669"/>
              </a:xfrm>
              <a:custGeom>
                <a:avLst/>
                <a:gdLst>
                  <a:gd name="connsiteX0" fmla="*/ 65230 w 85195"/>
                  <a:gd name="connsiteY0" fmla="*/ 252669 h 252669"/>
                  <a:gd name="connsiteX1" fmla="*/ 45831 w 85195"/>
                  <a:gd name="connsiteY1" fmla="*/ 237155 h 252669"/>
                  <a:gd name="connsiteX2" fmla="*/ 566 w 85195"/>
                  <a:gd name="connsiteY2" fmla="*/ 23837 h 252669"/>
                  <a:gd name="connsiteX3" fmla="*/ 16086 w 85195"/>
                  <a:gd name="connsiteY3" fmla="*/ 566 h 252669"/>
                  <a:gd name="connsiteX4" fmla="*/ 39365 w 85195"/>
                  <a:gd name="connsiteY4" fmla="*/ 16080 h 252669"/>
                  <a:gd name="connsiteX5" fmla="*/ 84630 w 85195"/>
                  <a:gd name="connsiteY5" fmla="*/ 229398 h 252669"/>
                  <a:gd name="connsiteX6" fmla="*/ 69110 w 85195"/>
                  <a:gd name="connsiteY6" fmla="*/ 252669 h 252669"/>
                  <a:gd name="connsiteX7" fmla="*/ 65230 w 85195"/>
                  <a:gd name="connsiteY7" fmla="*/ 252669 h 2526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5195" h="252669">
                    <a:moveTo>
                      <a:pt x="65230" y="252669"/>
                    </a:moveTo>
                    <a:cubicBezTo>
                      <a:pt x="56177" y="252669"/>
                      <a:pt x="48418" y="246205"/>
                      <a:pt x="45831" y="237155"/>
                    </a:cubicBezTo>
                    <a:lnTo>
                      <a:pt x="566" y="23837"/>
                    </a:lnTo>
                    <a:cubicBezTo>
                      <a:pt x="-2021" y="13494"/>
                      <a:pt x="4446" y="3152"/>
                      <a:pt x="16086" y="566"/>
                    </a:cubicBezTo>
                    <a:cubicBezTo>
                      <a:pt x="26432" y="-2020"/>
                      <a:pt x="36778" y="4444"/>
                      <a:pt x="39365" y="16080"/>
                    </a:cubicBezTo>
                    <a:lnTo>
                      <a:pt x="84630" y="229398"/>
                    </a:lnTo>
                    <a:cubicBezTo>
                      <a:pt x="87217" y="239741"/>
                      <a:pt x="80750" y="250084"/>
                      <a:pt x="69110" y="252669"/>
                    </a:cubicBezTo>
                    <a:cubicBezTo>
                      <a:pt x="67817" y="252669"/>
                      <a:pt x="66523" y="252669"/>
                      <a:pt x="65230" y="252669"/>
                    </a:cubicBezTo>
                    <a:close/>
                  </a:path>
                </a:pathLst>
              </a:custGeom>
              <a:grpFill/>
              <a:ln w="12931" cap="flat">
                <a:noFill/>
                <a:prstDash val="solid"/>
                <a:miter/>
              </a:ln>
            </p:spPr>
            <p:txBody>
              <a:bodyPr rtlCol="0" anchor="ctr"/>
              <a:lstStyle/>
              <a:p>
                <a:endParaRPr lang="en-US"/>
              </a:p>
            </p:txBody>
          </p:sp>
          <p:sp>
            <p:nvSpPr>
              <p:cNvPr id="14" name="Freeform 55">
                <a:extLst>
                  <a:ext uri="{FF2B5EF4-FFF2-40B4-BE49-F238E27FC236}">
                    <a16:creationId xmlns:a16="http://schemas.microsoft.com/office/drawing/2014/main" id="{AFEF19AA-6468-1123-845F-018271774BFD}"/>
                  </a:ext>
                </a:extLst>
              </p:cNvPr>
              <p:cNvSpPr/>
              <p:nvPr/>
            </p:nvSpPr>
            <p:spPr>
              <a:xfrm>
                <a:off x="9682801" y="3503025"/>
                <a:ext cx="163613" cy="602585"/>
              </a:xfrm>
              <a:custGeom>
                <a:avLst/>
                <a:gdLst>
                  <a:gd name="connsiteX0" fmla="*/ 62614 w 163613"/>
                  <a:gd name="connsiteY0" fmla="*/ 601293 h 602585"/>
                  <a:gd name="connsiteX1" fmla="*/ 43215 w 163613"/>
                  <a:gd name="connsiteY1" fmla="*/ 585779 h 602585"/>
                  <a:gd name="connsiteX2" fmla="*/ 536 w 163613"/>
                  <a:gd name="connsiteY2" fmla="*/ 340140 h 602585"/>
                  <a:gd name="connsiteX3" fmla="*/ 1829 w 163613"/>
                  <a:gd name="connsiteY3" fmla="*/ 328504 h 602585"/>
                  <a:gd name="connsiteX4" fmla="*/ 5709 w 163613"/>
                  <a:gd name="connsiteY4" fmla="*/ 319454 h 602585"/>
                  <a:gd name="connsiteX5" fmla="*/ 124691 w 163613"/>
                  <a:gd name="connsiteY5" fmla="*/ 18223 h 602585"/>
                  <a:gd name="connsiteX6" fmla="*/ 145384 w 163613"/>
                  <a:gd name="connsiteY6" fmla="*/ 123 h 602585"/>
                  <a:gd name="connsiteX7" fmla="*/ 163490 w 163613"/>
                  <a:gd name="connsiteY7" fmla="*/ 20809 h 602585"/>
                  <a:gd name="connsiteX8" fmla="*/ 40628 w 163613"/>
                  <a:gd name="connsiteY8" fmla="*/ 336261 h 602585"/>
                  <a:gd name="connsiteX9" fmla="*/ 39334 w 163613"/>
                  <a:gd name="connsiteY9" fmla="*/ 340140 h 602585"/>
                  <a:gd name="connsiteX10" fmla="*/ 80719 w 163613"/>
                  <a:gd name="connsiteY10" fmla="*/ 580608 h 602585"/>
                  <a:gd name="connsiteX11" fmla="*/ 65200 w 163613"/>
                  <a:gd name="connsiteY11" fmla="*/ 602586 h 602585"/>
                  <a:gd name="connsiteX12" fmla="*/ 62614 w 163613"/>
                  <a:gd name="connsiteY12" fmla="*/ 601293 h 6025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63613" h="602585">
                    <a:moveTo>
                      <a:pt x="62614" y="601293"/>
                    </a:moveTo>
                    <a:cubicBezTo>
                      <a:pt x="53561" y="601293"/>
                      <a:pt x="45801" y="594829"/>
                      <a:pt x="43215" y="585779"/>
                    </a:cubicBezTo>
                    <a:lnTo>
                      <a:pt x="536" y="340140"/>
                    </a:lnTo>
                    <a:cubicBezTo>
                      <a:pt x="-757" y="336261"/>
                      <a:pt x="536" y="332383"/>
                      <a:pt x="1829" y="328504"/>
                    </a:cubicBezTo>
                    <a:lnTo>
                      <a:pt x="5709" y="319454"/>
                    </a:lnTo>
                    <a:cubicBezTo>
                      <a:pt x="57440" y="208270"/>
                      <a:pt x="120812" y="71230"/>
                      <a:pt x="124691" y="18223"/>
                    </a:cubicBezTo>
                    <a:cubicBezTo>
                      <a:pt x="125984" y="7881"/>
                      <a:pt x="135038" y="-1169"/>
                      <a:pt x="145384" y="123"/>
                    </a:cubicBezTo>
                    <a:cubicBezTo>
                      <a:pt x="155730" y="1416"/>
                      <a:pt x="164783" y="10466"/>
                      <a:pt x="163490" y="20809"/>
                    </a:cubicBezTo>
                    <a:cubicBezTo>
                      <a:pt x="159610" y="81572"/>
                      <a:pt x="96239" y="216027"/>
                      <a:pt x="40628" y="336261"/>
                    </a:cubicBezTo>
                    <a:lnTo>
                      <a:pt x="39334" y="340140"/>
                    </a:lnTo>
                    <a:lnTo>
                      <a:pt x="80719" y="580608"/>
                    </a:lnTo>
                    <a:cubicBezTo>
                      <a:pt x="82013" y="590950"/>
                      <a:pt x="75547" y="601293"/>
                      <a:pt x="65200" y="602586"/>
                    </a:cubicBezTo>
                    <a:cubicBezTo>
                      <a:pt x="65200" y="601293"/>
                      <a:pt x="63907" y="601293"/>
                      <a:pt x="62614" y="601293"/>
                    </a:cubicBezTo>
                    <a:close/>
                  </a:path>
                </a:pathLst>
              </a:custGeom>
              <a:grpFill/>
              <a:ln w="12931" cap="flat">
                <a:noFill/>
                <a:prstDash val="solid"/>
                <a:miter/>
              </a:ln>
            </p:spPr>
            <p:txBody>
              <a:bodyPr rtlCol="0" anchor="ctr"/>
              <a:lstStyle/>
              <a:p>
                <a:endParaRPr lang="en-US"/>
              </a:p>
            </p:txBody>
          </p:sp>
          <p:sp>
            <p:nvSpPr>
              <p:cNvPr id="15" name="Freeform 56">
                <a:extLst>
                  <a:ext uri="{FF2B5EF4-FFF2-40B4-BE49-F238E27FC236}">
                    <a16:creationId xmlns:a16="http://schemas.microsoft.com/office/drawing/2014/main" id="{14B391E4-97BB-D68C-80CE-732BED12C1E2}"/>
                  </a:ext>
                </a:extLst>
              </p:cNvPr>
              <p:cNvSpPr/>
              <p:nvPr/>
            </p:nvSpPr>
            <p:spPr>
              <a:xfrm>
                <a:off x="9285004" y="2893887"/>
                <a:ext cx="193992" cy="790259"/>
              </a:xfrm>
              <a:custGeom>
                <a:avLst/>
                <a:gdLst>
                  <a:gd name="connsiteX0" fmla="*/ 19399 w 193992"/>
                  <a:gd name="connsiteY0" fmla="*/ 790259 h 790259"/>
                  <a:gd name="connsiteX1" fmla="*/ 0 w 193992"/>
                  <a:gd name="connsiteY1" fmla="*/ 770867 h 790259"/>
                  <a:gd name="connsiteX2" fmla="*/ 11640 w 193992"/>
                  <a:gd name="connsiteY2" fmla="*/ 620898 h 790259"/>
                  <a:gd name="connsiteX3" fmla="*/ 20693 w 193992"/>
                  <a:gd name="connsiteY3" fmla="*/ 543327 h 790259"/>
                  <a:gd name="connsiteX4" fmla="*/ 25866 w 193992"/>
                  <a:gd name="connsiteY4" fmla="*/ 306738 h 790259"/>
                  <a:gd name="connsiteX5" fmla="*/ 24573 w 193992"/>
                  <a:gd name="connsiteY5" fmla="*/ 267953 h 790259"/>
                  <a:gd name="connsiteX6" fmla="*/ 23279 w 193992"/>
                  <a:gd name="connsiteY6" fmla="*/ 183919 h 790259"/>
                  <a:gd name="connsiteX7" fmla="*/ 38799 w 193992"/>
                  <a:gd name="connsiteY7" fmla="*/ 48171 h 790259"/>
                  <a:gd name="connsiteX8" fmla="*/ 115103 w 193992"/>
                  <a:gd name="connsiteY8" fmla="*/ 1628 h 790259"/>
                  <a:gd name="connsiteX9" fmla="*/ 162955 w 193992"/>
                  <a:gd name="connsiteY9" fmla="*/ 71442 h 790259"/>
                  <a:gd name="connsiteX10" fmla="*/ 161661 w 193992"/>
                  <a:gd name="connsiteY10" fmla="*/ 177454 h 790259"/>
                  <a:gd name="connsiteX11" fmla="*/ 170714 w 193992"/>
                  <a:gd name="connsiteY11" fmla="*/ 256317 h 790259"/>
                  <a:gd name="connsiteX12" fmla="*/ 175887 w 193992"/>
                  <a:gd name="connsiteY12" fmla="*/ 296395 h 790259"/>
                  <a:gd name="connsiteX13" fmla="*/ 187526 w 193992"/>
                  <a:gd name="connsiteY13" fmla="*/ 419215 h 790259"/>
                  <a:gd name="connsiteX14" fmla="*/ 193993 w 193992"/>
                  <a:gd name="connsiteY14" fmla="*/ 543327 h 790259"/>
                  <a:gd name="connsiteX15" fmla="*/ 175887 w 193992"/>
                  <a:gd name="connsiteY15" fmla="*/ 564013 h 790259"/>
                  <a:gd name="connsiteX16" fmla="*/ 155194 w 193992"/>
                  <a:gd name="connsiteY16" fmla="*/ 545913 h 790259"/>
                  <a:gd name="connsiteX17" fmla="*/ 148728 w 193992"/>
                  <a:gd name="connsiteY17" fmla="*/ 423093 h 790259"/>
                  <a:gd name="connsiteX18" fmla="*/ 137089 w 193992"/>
                  <a:gd name="connsiteY18" fmla="*/ 301567 h 790259"/>
                  <a:gd name="connsiteX19" fmla="*/ 131915 w 193992"/>
                  <a:gd name="connsiteY19" fmla="*/ 261489 h 790259"/>
                  <a:gd name="connsiteX20" fmla="*/ 122862 w 193992"/>
                  <a:gd name="connsiteY20" fmla="*/ 181333 h 790259"/>
                  <a:gd name="connsiteX21" fmla="*/ 124156 w 193992"/>
                  <a:gd name="connsiteY21" fmla="*/ 66270 h 790259"/>
                  <a:gd name="connsiteX22" fmla="*/ 106050 w 193992"/>
                  <a:gd name="connsiteY22" fmla="*/ 37828 h 790259"/>
                  <a:gd name="connsiteX23" fmla="*/ 87943 w 193992"/>
                  <a:gd name="connsiteY23" fmla="*/ 40413 h 790259"/>
                  <a:gd name="connsiteX24" fmla="*/ 76304 w 193992"/>
                  <a:gd name="connsiteY24" fmla="*/ 55927 h 790259"/>
                  <a:gd name="connsiteX25" fmla="*/ 62078 w 193992"/>
                  <a:gd name="connsiteY25" fmla="*/ 182626 h 790259"/>
                  <a:gd name="connsiteX26" fmla="*/ 63371 w 193992"/>
                  <a:gd name="connsiteY26" fmla="*/ 265367 h 790259"/>
                  <a:gd name="connsiteX27" fmla="*/ 64664 w 193992"/>
                  <a:gd name="connsiteY27" fmla="*/ 304152 h 790259"/>
                  <a:gd name="connsiteX28" fmla="*/ 59492 w 193992"/>
                  <a:gd name="connsiteY28" fmla="*/ 543327 h 790259"/>
                  <a:gd name="connsiteX29" fmla="*/ 50438 w 193992"/>
                  <a:gd name="connsiteY29" fmla="*/ 624776 h 790259"/>
                  <a:gd name="connsiteX30" fmla="*/ 38799 w 193992"/>
                  <a:gd name="connsiteY30" fmla="*/ 768281 h 790259"/>
                  <a:gd name="connsiteX31" fmla="*/ 19399 w 193992"/>
                  <a:gd name="connsiteY31" fmla="*/ 790259 h 790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93992" h="790259">
                    <a:moveTo>
                      <a:pt x="19399" y="790259"/>
                    </a:moveTo>
                    <a:cubicBezTo>
                      <a:pt x="9053" y="790259"/>
                      <a:pt x="0" y="781209"/>
                      <a:pt x="0" y="770867"/>
                    </a:cubicBezTo>
                    <a:cubicBezTo>
                      <a:pt x="0" y="697175"/>
                      <a:pt x="6466" y="658390"/>
                      <a:pt x="11640" y="620898"/>
                    </a:cubicBezTo>
                    <a:cubicBezTo>
                      <a:pt x="15520" y="597627"/>
                      <a:pt x="18106" y="574355"/>
                      <a:pt x="20693" y="543327"/>
                    </a:cubicBezTo>
                    <a:cubicBezTo>
                      <a:pt x="25866" y="461879"/>
                      <a:pt x="27159" y="384308"/>
                      <a:pt x="25866" y="306738"/>
                    </a:cubicBezTo>
                    <a:cubicBezTo>
                      <a:pt x="25866" y="293810"/>
                      <a:pt x="25866" y="280881"/>
                      <a:pt x="24573" y="267953"/>
                    </a:cubicBezTo>
                    <a:cubicBezTo>
                      <a:pt x="24573" y="240803"/>
                      <a:pt x="23279" y="212361"/>
                      <a:pt x="23279" y="183919"/>
                    </a:cubicBezTo>
                    <a:cubicBezTo>
                      <a:pt x="23279" y="134791"/>
                      <a:pt x="28452" y="89541"/>
                      <a:pt x="38799" y="48171"/>
                    </a:cubicBezTo>
                    <a:cubicBezTo>
                      <a:pt x="46559" y="14557"/>
                      <a:pt x="81477" y="-6129"/>
                      <a:pt x="115103" y="1628"/>
                    </a:cubicBezTo>
                    <a:cubicBezTo>
                      <a:pt x="146141" y="9385"/>
                      <a:pt x="166834" y="39121"/>
                      <a:pt x="162955" y="71442"/>
                    </a:cubicBezTo>
                    <a:cubicBezTo>
                      <a:pt x="157781" y="105055"/>
                      <a:pt x="157781" y="138669"/>
                      <a:pt x="161661" y="177454"/>
                    </a:cubicBezTo>
                    <a:cubicBezTo>
                      <a:pt x="164247" y="203311"/>
                      <a:pt x="166834" y="229168"/>
                      <a:pt x="170714" y="256317"/>
                    </a:cubicBezTo>
                    <a:cubicBezTo>
                      <a:pt x="172007" y="269246"/>
                      <a:pt x="173301" y="283467"/>
                      <a:pt x="175887" y="296395"/>
                    </a:cubicBezTo>
                    <a:cubicBezTo>
                      <a:pt x="181060" y="337766"/>
                      <a:pt x="184940" y="379137"/>
                      <a:pt x="187526" y="419215"/>
                    </a:cubicBezTo>
                    <a:cubicBezTo>
                      <a:pt x="191406" y="461879"/>
                      <a:pt x="192700" y="505835"/>
                      <a:pt x="193993" y="543327"/>
                    </a:cubicBezTo>
                    <a:cubicBezTo>
                      <a:pt x="193993" y="553670"/>
                      <a:pt x="186234" y="562720"/>
                      <a:pt x="175887" y="564013"/>
                    </a:cubicBezTo>
                    <a:cubicBezTo>
                      <a:pt x="165540" y="564013"/>
                      <a:pt x="156488" y="556256"/>
                      <a:pt x="155194" y="545913"/>
                    </a:cubicBezTo>
                    <a:cubicBezTo>
                      <a:pt x="153901" y="508421"/>
                      <a:pt x="151315" y="465757"/>
                      <a:pt x="148728" y="423093"/>
                    </a:cubicBezTo>
                    <a:cubicBezTo>
                      <a:pt x="146141" y="383015"/>
                      <a:pt x="142261" y="341645"/>
                      <a:pt x="137089" y="301567"/>
                    </a:cubicBezTo>
                    <a:cubicBezTo>
                      <a:pt x="135795" y="288638"/>
                      <a:pt x="134502" y="274417"/>
                      <a:pt x="131915" y="261489"/>
                    </a:cubicBezTo>
                    <a:cubicBezTo>
                      <a:pt x="128036" y="234339"/>
                      <a:pt x="125449" y="207190"/>
                      <a:pt x="122862" y="181333"/>
                    </a:cubicBezTo>
                    <a:cubicBezTo>
                      <a:pt x="118982" y="138669"/>
                      <a:pt x="118982" y="102470"/>
                      <a:pt x="124156" y="66270"/>
                    </a:cubicBezTo>
                    <a:cubicBezTo>
                      <a:pt x="125449" y="53342"/>
                      <a:pt x="117690" y="41706"/>
                      <a:pt x="106050" y="37828"/>
                    </a:cubicBezTo>
                    <a:cubicBezTo>
                      <a:pt x="99583" y="36535"/>
                      <a:pt x="93117" y="37828"/>
                      <a:pt x="87943" y="40413"/>
                    </a:cubicBezTo>
                    <a:cubicBezTo>
                      <a:pt x="82771" y="44292"/>
                      <a:pt x="78891" y="49463"/>
                      <a:pt x="76304" y="55927"/>
                    </a:cubicBezTo>
                    <a:cubicBezTo>
                      <a:pt x="67251" y="93420"/>
                      <a:pt x="62078" y="136084"/>
                      <a:pt x="62078" y="182626"/>
                    </a:cubicBezTo>
                    <a:cubicBezTo>
                      <a:pt x="62078" y="211068"/>
                      <a:pt x="62078" y="238218"/>
                      <a:pt x="63371" y="265367"/>
                    </a:cubicBezTo>
                    <a:cubicBezTo>
                      <a:pt x="63371" y="278296"/>
                      <a:pt x="63371" y="291224"/>
                      <a:pt x="64664" y="304152"/>
                    </a:cubicBezTo>
                    <a:cubicBezTo>
                      <a:pt x="65958" y="383015"/>
                      <a:pt x="64664" y="460586"/>
                      <a:pt x="59492" y="543327"/>
                    </a:cubicBezTo>
                    <a:cubicBezTo>
                      <a:pt x="56905" y="576941"/>
                      <a:pt x="54318" y="601505"/>
                      <a:pt x="50438" y="624776"/>
                    </a:cubicBezTo>
                    <a:cubicBezTo>
                      <a:pt x="45265" y="660976"/>
                      <a:pt x="38799" y="698468"/>
                      <a:pt x="38799" y="768281"/>
                    </a:cubicBezTo>
                    <a:cubicBezTo>
                      <a:pt x="38799" y="782502"/>
                      <a:pt x="29745" y="790259"/>
                      <a:pt x="19399" y="790259"/>
                    </a:cubicBezTo>
                    <a:close/>
                  </a:path>
                </a:pathLst>
              </a:custGeom>
              <a:grpFill/>
              <a:ln w="12931" cap="flat">
                <a:noFill/>
                <a:prstDash val="solid"/>
                <a:miter/>
              </a:ln>
            </p:spPr>
            <p:txBody>
              <a:bodyPr rtlCol="0" anchor="ctr"/>
              <a:lstStyle/>
              <a:p>
                <a:endParaRPr lang="en-US"/>
              </a:p>
            </p:txBody>
          </p:sp>
        </p:grpSp>
      </p:grpSp>
    </p:spTree>
    <p:extLst>
      <p:ext uri="{BB962C8B-B14F-4D97-AF65-F5344CB8AC3E}">
        <p14:creationId xmlns:p14="http://schemas.microsoft.com/office/powerpoint/2010/main" val="397431097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5533722-5F39-DBC0-CF78-C359C1731A1B}"/>
            </a:ext>
          </a:extLst>
        </p:cNvPr>
        <p:cNvGrpSpPr/>
        <p:nvPr/>
      </p:nvGrpSpPr>
      <p:grpSpPr>
        <a:xfrm>
          <a:off x="0" y="0"/>
          <a:ext cx="0" cy="0"/>
          <a:chOff x="0" y="0"/>
          <a:chExt cx="0" cy="0"/>
        </a:xfrm>
      </p:grpSpPr>
      <p:pic>
        <p:nvPicPr>
          <p:cNvPr id="5124" name="Picture 4">
            <a:extLst>
              <a:ext uri="{FF2B5EF4-FFF2-40B4-BE49-F238E27FC236}">
                <a16:creationId xmlns:a16="http://schemas.microsoft.com/office/drawing/2014/main" id="{919046FF-CE56-6743-8B79-9F4699414355}"/>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166719" y="1698763"/>
            <a:ext cx="6238653" cy="4159102"/>
          </a:xfrm>
          <a:prstGeom prst="rect">
            <a:avLst/>
          </a:prstGeom>
          <a:noFill/>
          <a:extLst>
            <a:ext uri="{909E8E84-426E-40DD-AFC4-6F175D3DCCD1}">
              <a14:hiddenFill xmlns:a14="http://schemas.microsoft.com/office/drawing/2010/main">
                <a:solidFill>
                  <a:srgbClr val="FFFFFF"/>
                </a:solidFill>
              </a14:hiddenFill>
            </a:ext>
          </a:extLst>
        </p:spPr>
      </p:pic>
      <p:sp>
        <p:nvSpPr>
          <p:cNvPr id="5" name="Text Placeholder 4">
            <a:extLst>
              <a:ext uri="{FF2B5EF4-FFF2-40B4-BE49-F238E27FC236}">
                <a16:creationId xmlns:a16="http://schemas.microsoft.com/office/drawing/2014/main" id="{A9191C76-42B3-0222-8A11-1D19ED945C11}"/>
              </a:ext>
            </a:extLst>
          </p:cNvPr>
          <p:cNvSpPr>
            <a:spLocks noGrp="1"/>
          </p:cNvSpPr>
          <p:nvPr>
            <p:ph type="body" sz="quarter" idx="17"/>
          </p:nvPr>
        </p:nvSpPr>
        <p:spPr>
          <a:xfrm>
            <a:off x="6731421" y="439689"/>
            <a:ext cx="2066906" cy="582221"/>
          </a:xfrm>
        </p:spPr>
        <p:txBody>
          <a:bodyPr/>
          <a:lstStyle/>
          <a:p>
            <a:r>
              <a:rPr lang="en-US"/>
              <a:t>02</a:t>
            </a:r>
          </a:p>
        </p:txBody>
      </p:sp>
      <p:sp>
        <p:nvSpPr>
          <p:cNvPr id="14" name="Rectangle 13">
            <a:extLst>
              <a:ext uri="{FF2B5EF4-FFF2-40B4-BE49-F238E27FC236}">
                <a16:creationId xmlns:a16="http://schemas.microsoft.com/office/drawing/2014/main" id="{72562939-738E-FB21-A25D-599F65FCBD3E}"/>
              </a:ext>
            </a:extLst>
          </p:cNvPr>
          <p:cNvSpPr/>
          <p:nvPr/>
        </p:nvSpPr>
        <p:spPr>
          <a:xfrm>
            <a:off x="3701667" y="3429000"/>
            <a:ext cx="5921761" cy="69862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29">
              <a:latin typeface="Montserrat" panose="00000500000000000000" pitchFamily="50" charset="0"/>
            </a:endParaRPr>
          </a:p>
        </p:txBody>
      </p:sp>
      <p:sp>
        <p:nvSpPr>
          <p:cNvPr id="15" name="TextBox 14">
            <a:extLst>
              <a:ext uri="{FF2B5EF4-FFF2-40B4-BE49-F238E27FC236}">
                <a16:creationId xmlns:a16="http://schemas.microsoft.com/office/drawing/2014/main" id="{A1880C5C-3AD2-941C-FE3F-69A3CC1F8610}"/>
              </a:ext>
            </a:extLst>
          </p:cNvPr>
          <p:cNvSpPr txBox="1"/>
          <p:nvPr/>
        </p:nvSpPr>
        <p:spPr>
          <a:xfrm>
            <a:off x="3770540" y="3429000"/>
            <a:ext cx="4923912" cy="646331"/>
          </a:xfrm>
          <a:prstGeom prst="rect">
            <a:avLst/>
          </a:prstGeom>
          <a:noFill/>
        </p:spPr>
        <p:txBody>
          <a:bodyPr wrap="none" rtlCol="0">
            <a:spAutoFit/>
          </a:bodyPr>
          <a:lstStyle/>
          <a:p>
            <a:r>
              <a:rPr lang="en-IE" sz="3600" b="1" spc="324" dirty="0">
                <a:solidFill>
                  <a:srgbClr val="60BA47"/>
                </a:solidFill>
                <a:latin typeface="Calibri" panose="020F0502020204030204" pitchFamily="34" charset="0"/>
                <a:cs typeface="Calibri" panose="020F0502020204030204" pitchFamily="34" charset="0"/>
              </a:rPr>
              <a:t>Employee Training &amp;</a:t>
            </a:r>
            <a:endParaRPr lang="en-US" sz="3600" b="1" spc="324" dirty="0">
              <a:solidFill>
                <a:srgbClr val="60BA47"/>
              </a:solidFill>
              <a:latin typeface="Calibri" panose="020F0502020204030204" pitchFamily="34" charset="0"/>
              <a:cs typeface="Calibri" panose="020F0502020204030204" pitchFamily="34" charset="0"/>
            </a:endParaRPr>
          </a:p>
        </p:txBody>
      </p:sp>
      <p:sp>
        <p:nvSpPr>
          <p:cNvPr id="2" name="Rectangle 13">
            <a:extLst>
              <a:ext uri="{FF2B5EF4-FFF2-40B4-BE49-F238E27FC236}">
                <a16:creationId xmlns:a16="http://schemas.microsoft.com/office/drawing/2014/main" id="{BB014615-1570-8B02-C121-738624182314}"/>
              </a:ext>
            </a:extLst>
          </p:cNvPr>
          <p:cNvSpPr/>
          <p:nvPr/>
        </p:nvSpPr>
        <p:spPr>
          <a:xfrm>
            <a:off x="3701667" y="4179165"/>
            <a:ext cx="6209413" cy="69862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IE" sz="3600" b="1" spc="324" dirty="0">
                <a:solidFill>
                  <a:srgbClr val="60BA47"/>
                </a:solidFill>
                <a:latin typeface="Calibri" panose="020F0502020204030204" pitchFamily="34" charset="0"/>
                <a:cs typeface="Calibri" panose="020F0502020204030204" pitchFamily="34" charset="0"/>
              </a:rPr>
              <a:t>Development Programmes</a:t>
            </a:r>
          </a:p>
        </p:txBody>
      </p:sp>
    </p:spTree>
    <p:extLst>
      <p:ext uri="{BB962C8B-B14F-4D97-AF65-F5344CB8AC3E}">
        <p14:creationId xmlns:p14="http://schemas.microsoft.com/office/powerpoint/2010/main" val="284046900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05885F72-3F1E-FF88-E7BD-B73FB6E2E4C2}"/>
              </a:ext>
            </a:extLst>
          </p:cNvPr>
          <p:cNvSpPr>
            <a:spLocks noGrp="1"/>
          </p:cNvSpPr>
          <p:nvPr>
            <p:ph type="body" sz="quarter" idx="35"/>
          </p:nvPr>
        </p:nvSpPr>
        <p:spPr>
          <a:xfrm>
            <a:off x="4912292" y="756668"/>
            <a:ext cx="6562677" cy="339415"/>
          </a:xfrm>
        </p:spPr>
        <p:txBody>
          <a:bodyPr/>
          <a:lstStyle/>
          <a:p>
            <a:r>
              <a:rPr lang="en-US" sz="2000" b="1" kern="0" dirty="0">
                <a:solidFill>
                  <a:srgbClr val="92D050"/>
                </a:solidFill>
                <a:cs typeface="Times New Roman" panose="02020603050405020304" pitchFamily="18" charset="0"/>
              </a:rPr>
              <a:t>INTRODUCTION TO CIRCULAR ECONOMY – Module 1</a:t>
            </a:r>
          </a:p>
          <a:p>
            <a:endParaRPr lang="en-IE" dirty="0"/>
          </a:p>
        </p:txBody>
      </p:sp>
      <p:sp>
        <p:nvSpPr>
          <p:cNvPr id="3" name="Text Placeholder 2">
            <a:extLst>
              <a:ext uri="{FF2B5EF4-FFF2-40B4-BE49-F238E27FC236}">
                <a16:creationId xmlns:a16="http://schemas.microsoft.com/office/drawing/2014/main" id="{6610F85E-F3B2-BDD1-950C-07A2A618BC07}"/>
              </a:ext>
            </a:extLst>
          </p:cNvPr>
          <p:cNvSpPr>
            <a:spLocks noGrp="1"/>
          </p:cNvSpPr>
          <p:nvPr>
            <p:ph type="body" sz="quarter" idx="36"/>
          </p:nvPr>
        </p:nvSpPr>
        <p:spPr>
          <a:xfrm>
            <a:off x="4912292" y="1105004"/>
            <a:ext cx="7166930" cy="999383"/>
          </a:xfrm>
        </p:spPr>
        <p:txBody>
          <a:bodyPr/>
          <a:lstStyle/>
          <a:p>
            <a:pPr marL="0" indent="0">
              <a:lnSpc>
                <a:spcPct val="100000"/>
              </a:lnSpc>
            </a:pPr>
            <a:r>
              <a:rPr lang="en-US" sz="1600" b="1" kern="0" dirty="0">
                <a:effectLst/>
                <a:ea typeface="Times New Roman" panose="02020603050405020304" pitchFamily="18" charset="0"/>
                <a:cs typeface="Times New Roman" panose="02020603050405020304" pitchFamily="18" charset="0"/>
              </a:rPr>
              <a:t>Definition </a:t>
            </a:r>
            <a:r>
              <a:rPr lang="en-US" sz="1600" b="1" kern="0" dirty="0">
                <a:ea typeface="Times New Roman" panose="02020603050405020304" pitchFamily="18" charset="0"/>
                <a:cs typeface="Times New Roman" panose="02020603050405020304" pitchFamily="18" charset="0"/>
              </a:rPr>
              <a:t>&amp; </a:t>
            </a:r>
            <a:r>
              <a:rPr lang="en-US" sz="1600" b="1" kern="0" dirty="0">
                <a:effectLst/>
                <a:ea typeface="Times New Roman" panose="02020603050405020304" pitchFamily="18" charset="0"/>
                <a:cs typeface="Times New Roman" panose="02020603050405020304" pitchFamily="18" charset="0"/>
              </a:rPr>
              <a:t>Importance:</a:t>
            </a:r>
            <a:r>
              <a:rPr lang="fi-FI" sz="1600" b="1" kern="100" dirty="0">
                <a:ea typeface="Times New Roman" panose="02020603050405020304" pitchFamily="18" charset="0"/>
                <a:cs typeface="Times New Roman" panose="02020603050405020304" pitchFamily="18" charset="0"/>
              </a:rPr>
              <a:t> </a:t>
            </a:r>
            <a:r>
              <a:rPr lang="en-US" sz="1600" kern="0" dirty="0">
                <a:effectLst/>
                <a:ea typeface="Times New Roman" panose="02020603050405020304" pitchFamily="18" charset="0"/>
                <a:cs typeface="Times New Roman" panose="02020603050405020304" pitchFamily="18" charset="0"/>
              </a:rPr>
              <a:t>Explain the concept of circular economy versus linear economy and</a:t>
            </a:r>
            <a:r>
              <a:rPr lang="fi-FI" sz="1600" kern="100" dirty="0">
                <a:ea typeface="Times New Roman" panose="02020603050405020304" pitchFamily="18" charset="0"/>
                <a:cs typeface="Times New Roman" panose="02020603050405020304" pitchFamily="18" charset="0"/>
              </a:rPr>
              <a:t> d</a:t>
            </a:r>
            <a:r>
              <a:rPr lang="en-US" sz="1600" kern="0" dirty="0" err="1">
                <a:effectLst/>
                <a:ea typeface="Times New Roman" panose="02020603050405020304" pitchFamily="18" charset="0"/>
                <a:cs typeface="Times New Roman" panose="02020603050405020304" pitchFamily="18" charset="0"/>
              </a:rPr>
              <a:t>iscuss</a:t>
            </a:r>
            <a:r>
              <a:rPr lang="en-US" sz="1600" kern="0" dirty="0">
                <a:effectLst/>
                <a:ea typeface="Times New Roman" panose="02020603050405020304" pitchFamily="18" charset="0"/>
                <a:cs typeface="Times New Roman" panose="02020603050405020304" pitchFamily="18" charset="0"/>
              </a:rPr>
              <a:t> the environmental, economic, social and personal growth benefits.</a:t>
            </a:r>
          </a:p>
          <a:p>
            <a:pPr marL="0" indent="0">
              <a:lnSpc>
                <a:spcPct val="100000"/>
              </a:lnSpc>
            </a:pPr>
            <a:r>
              <a:rPr lang="en-US" sz="1600" b="1" kern="0" dirty="0">
                <a:ea typeface="Times New Roman" panose="02020603050405020304" pitchFamily="18" charset="0"/>
                <a:cs typeface="Times New Roman" panose="02020603050405020304" pitchFamily="18" charset="0"/>
              </a:rPr>
              <a:t>Compliance &amp; certificates: </a:t>
            </a:r>
            <a:r>
              <a:rPr lang="en-US" sz="1600" kern="0" dirty="0">
                <a:cs typeface="Times New Roman" panose="02020603050405020304" pitchFamily="18" charset="0"/>
              </a:rPr>
              <a:t>ensure legal and industry compliance, build credibility &amp; customer trust, facilitate market access, reduce legal risks, enhance competitive advantage. </a:t>
            </a:r>
          </a:p>
          <a:p>
            <a:endParaRPr lang="en-IE" dirty="0"/>
          </a:p>
        </p:txBody>
      </p:sp>
      <p:sp>
        <p:nvSpPr>
          <p:cNvPr id="5" name="Text Placeholder 4">
            <a:extLst>
              <a:ext uri="{FF2B5EF4-FFF2-40B4-BE49-F238E27FC236}">
                <a16:creationId xmlns:a16="http://schemas.microsoft.com/office/drawing/2014/main" id="{EB09D2CE-0BD8-B7EA-4E19-53DA85C25197}"/>
              </a:ext>
            </a:extLst>
          </p:cNvPr>
          <p:cNvSpPr>
            <a:spLocks noGrp="1"/>
          </p:cNvSpPr>
          <p:nvPr>
            <p:ph type="body" sz="quarter" idx="42"/>
          </p:nvPr>
        </p:nvSpPr>
        <p:spPr>
          <a:xfrm>
            <a:off x="4921554" y="2731716"/>
            <a:ext cx="6562677" cy="339415"/>
          </a:xfrm>
        </p:spPr>
        <p:txBody>
          <a:bodyPr/>
          <a:lstStyle/>
          <a:p>
            <a:r>
              <a:rPr lang="en-US" sz="2000" b="1" kern="0" dirty="0">
                <a:solidFill>
                  <a:srgbClr val="92D050"/>
                </a:solidFill>
                <a:latin typeface="Calibri" panose="020F0502020204030204" pitchFamily="34" charset="0"/>
                <a:cs typeface="Times New Roman" panose="02020603050405020304" pitchFamily="18" charset="0"/>
              </a:rPr>
              <a:t>KEY PRINCIPLES OF CIRCULAR ECONOMY – Module 2</a:t>
            </a:r>
            <a:endParaRPr lang="fi-FI" sz="2000" b="1" kern="0" dirty="0">
              <a:solidFill>
                <a:srgbClr val="92D050"/>
              </a:solidFill>
              <a:latin typeface="Calibri" panose="020F0502020204030204" pitchFamily="34" charset="0"/>
              <a:cs typeface="Times New Roman" panose="02020603050405020304" pitchFamily="18" charset="0"/>
            </a:endParaRPr>
          </a:p>
          <a:p>
            <a:endParaRPr lang="en-IE" dirty="0"/>
          </a:p>
        </p:txBody>
      </p:sp>
      <p:sp>
        <p:nvSpPr>
          <p:cNvPr id="6" name="Text Placeholder 5">
            <a:extLst>
              <a:ext uri="{FF2B5EF4-FFF2-40B4-BE49-F238E27FC236}">
                <a16:creationId xmlns:a16="http://schemas.microsoft.com/office/drawing/2014/main" id="{8CA6FE82-81D0-BA9B-603F-898B190888F2}"/>
              </a:ext>
            </a:extLst>
          </p:cNvPr>
          <p:cNvSpPr>
            <a:spLocks noGrp="1"/>
          </p:cNvSpPr>
          <p:nvPr>
            <p:ph type="body" sz="quarter" idx="43"/>
          </p:nvPr>
        </p:nvSpPr>
        <p:spPr>
          <a:xfrm>
            <a:off x="4921554" y="3060734"/>
            <a:ext cx="7066347" cy="999383"/>
          </a:xfrm>
        </p:spPr>
        <p:txBody>
          <a:bodyPr/>
          <a:lstStyle/>
          <a:p>
            <a:pPr marL="0" indent="0">
              <a:lnSpc>
                <a:spcPct val="100000"/>
              </a:lnSpc>
            </a:pPr>
            <a:r>
              <a:rPr lang="en-US" sz="1600" b="1" kern="0" dirty="0">
                <a:effectLst/>
                <a:ea typeface="Times New Roman" panose="02020603050405020304" pitchFamily="18" charset="0"/>
                <a:cs typeface="Times New Roman" panose="02020603050405020304" pitchFamily="18" charset="0"/>
              </a:rPr>
              <a:t>Design for Longevity</a:t>
            </a:r>
            <a:r>
              <a:rPr lang="en-US" sz="1600" kern="0" dirty="0">
                <a:effectLst/>
                <a:ea typeface="Times New Roman" panose="02020603050405020304" pitchFamily="18" charset="0"/>
                <a:cs typeface="Times New Roman" panose="02020603050405020304" pitchFamily="18" charset="0"/>
              </a:rPr>
              <a:t>: Importance of durability and adaptability in food businesses.</a:t>
            </a:r>
            <a:endParaRPr lang="fi-FI" sz="1600" kern="100" dirty="0">
              <a:effectLst/>
              <a:ea typeface="Aptos" panose="020B0004020202020204" pitchFamily="34" charset="0"/>
              <a:cs typeface="Times New Roman" panose="02020603050405020304" pitchFamily="18" charset="0"/>
            </a:endParaRPr>
          </a:p>
          <a:p>
            <a:pPr marL="0" indent="0">
              <a:lnSpc>
                <a:spcPct val="100000"/>
              </a:lnSpc>
            </a:pPr>
            <a:r>
              <a:rPr lang="en-US" sz="1600" b="1" kern="0" dirty="0">
                <a:effectLst/>
                <a:ea typeface="Times New Roman" panose="02020603050405020304" pitchFamily="18" charset="0"/>
                <a:cs typeface="Times New Roman" panose="02020603050405020304" pitchFamily="18" charset="0"/>
              </a:rPr>
              <a:t>Waste Reduction</a:t>
            </a:r>
            <a:r>
              <a:rPr lang="en-US" sz="1600" kern="0" dirty="0">
                <a:effectLst/>
                <a:ea typeface="Times New Roman" panose="02020603050405020304" pitchFamily="18" charset="0"/>
                <a:cs typeface="Times New Roman" panose="02020603050405020304" pitchFamily="18" charset="0"/>
              </a:rPr>
              <a:t>: Strategies to minimize waste through recycling and reusing materials.</a:t>
            </a:r>
            <a:endParaRPr lang="fi-FI" sz="1600" kern="100" dirty="0">
              <a:effectLst/>
              <a:ea typeface="Aptos" panose="020B0004020202020204" pitchFamily="34" charset="0"/>
              <a:cs typeface="Times New Roman" panose="02020603050405020304" pitchFamily="18" charset="0"/>
            </a:endParaRPr>
          </a:p>
          <a:p>
            <a:pPr marL="0" indent="0">
              <a:lnSpc>
                <a:spcPct val="100000"/>
              </a:lnSpc>
            </a:pPr>
            <a:r>
              <a:rPr lang="en-US" sz="1600" b="1" kern="0" dirty="0">
                <a:effectLst/>
                <a:ea typeface="Times New Roman" panose="02020603050405020304" pitchFamily="18" charset="0"/>
                <a:cs typeface="Times New Roman" panose="02020603050405020304" pitchFamily="18" charset="0"/>
              </a:rPr>
              <a:t>Resource Efficiency</a:t>
            </a:r>
            <a:r>
              <a:rPr lang="en-US" sz="1600" kern="0" dirty="0">
                <a:effectLst/>
                <a:ea typeface="Times New Roman" panose="02020603050405020304" pitchFamily="18" charset="0"/>
                <a:cs typeface="Times New Roman" panose="02020603050405020304" pitchFamily="18" charset="0"/>
              </a:rPr>
              <a:t>: Techniques for optimizing resource use in production and operations.</a:t>
            </a:r>
            <a:endParaRPr lang="fi-FI" sz="1600" kern="100" dirty="0">
              <a:effectLst/>
              <a:ea typeface="Aptos" panose="020B0004020202020204" pitchFamily="34" charset="0"/>
              <a:cs typeface="Times New Roman" panose="02020603050405020304" pitchFamily="18" charset="0"/>
            </a:endParaRPr>
          </a:p>
          <a:p>
            <a:pPr marL="0" indent="0">
              <a:lnSpc>
                <a:spcPct val="100000"/>
              </a:lnSpc>
            </a:pPr>
            <a:r>
              <a:rPr lang="en-US" sz="1600" b="1" kern="0" dirty="0">
                <a:effectLst/>
                <a:ea typeface="Times New Roman" panose="02020603050405020304" pitchFamily="18" charset="0"/>
                <a:cs typeface="Times New Roman" panose="02020603050405020304" pitchFamily="18" charset="0"/>
              </a:rPr>
              <a:t>Closed-Loop Systems</a:t>
            </a:r>
            <a:r>
              <a:rPr lang="en-US" sz="1600" kern="0" dirty="0">
                <a:effectLst/>
                <a:ea typeface="Times New Roman" panose="02020603050405020304" pitchFamily="18" charset="0"/>
                <a:cs typeface="Times New Roman" panose="02020603050405020304" pitchFamily="18" charset="0"/>
              </a:rPr>
              <a:t>: Concepts of product take-back schemes and re-manufacturing.</a:t>
            </a:r>
            <a:endParaRPr lang="fi-FI" sz="1600" kern="100" dirty="0">
              <a:effectLst/>
              <a:ea typeface="Aptos" panose="020B0004020202020204" pitchFamily="34" charset="0"/>
              <a:cs typeface="Times New Roman" panose="02020603050405020304" pitchFamily="18" charset="0"/>
            </a:endParaRPr>
          </a:p>
          <a:p>
            <a:pPr marL="0" indent="0">
              <a:lnSpc>
                <a:spcPct val="100000"/>
              </a:lnSpc>
            </a:pPr>
            <a:r>
              <a:rPr lang="en-US" sz="1600" b="1" kern="0" dirty="0">
                <a:effectLst/>
                <a:ea typeface="Times New Roman" panose="02020603050405020304" pitchFamily="18" charset="0"/>
                <a:cs typeface="Times New Roman" panose="02020603050405020304" pitchFamily="18" charset="0"/>
              </a:rPr>
              <a:t> </a:t>
            </a:r>
            <a:endParaRPr lang="fi-FI" sz="1600" kern="100" dirty="0">
              <a:effectLst/>
              <a:ea typeface="Aptos" panose="020B0004020202020204" pitchFamily="34" charset="0"/>
              <a:cs typeface="Times New Roman" panose="02020603050405020304" pitchFamily="18" charset="0"/>
            </a:endParaRPr>
          </a:p>
          <a:p>
            <a:endParaRPr lang="en-IE" dirty="0"/>
          </a:p>
        </p:txBody>
      </p:sp>
      <p:sp>
        <p:nvSpPr>
          <p:cNvPr id="7" name="Text Placeholder 6">
            <a:extLst>
              <a:ext uri="{FF2B5EF4-FFF2-40B4-BE49-F238E27FC236}">
                <a16:creationId xmlns:a16="http://schemas.microsoft.com/office/drawing/2014/main" id="{89F8E1CB-933E-D216-31C9-795FAFD5EBD3}"/>
              </a:ext>
            </a:extLst>
          </p:cNvPr>
          <p:cNvSpPr>
            <a:spLocks noGrp="1"/>
          </p:cNvSpPr>
          <p:nvPr>
            <p:ph type="body" sz="quarter" idx="45"/>
          </p:nvPr>
        </p:nvSpPr>
        <p:spPr>
          <a:xfrm>
            <a:off x="4912292" y="4868600"/>
            <a:ext cx="6562677" cy="339415"/>
          </a:xfrm>
        </p:spPr>
        <p:txBody>
          <a:bodyPr/>
          <a:lstStyle/>
          <a:p>
            <a:r>
              <a:rPr lang="en-US" sz="2000" kern="0" dirty="0">
                <a:solidFill>
                  <a:srgbClr val="92D050"/>
                </a:solidFill>
                <a:cs typeface="Times New Roman" panose="02020603050405020304" pitchFamily="18" charset="0"/>
              </a:rPr>
              <a:t>IMPLEMENTATION STRATEGIES – Modules 3, 8, 10, 12</a:t>
            </a:r>
            <a:endParaRPr lang="fi-FI" sz="2000" kern="0" dirty="0">
              <a:solidFill>
                <a:srgbClr val="92D050"/>
              </a:solidFill>
              <a:cs typeface="Times New Roman" panose="02020603050405020304" pitchFamily="18" charset="0"/>
            </a:endParaRPr>
          </a:p>
          <a:p>
            <a:endParaRPr lang="en-IE" dirty="0"/>
          </a:p>
        </p:txBody>
      </p:sp>
      <p:sp>
        <p:nvSpPr>
          <p:cNvPr id="8" name="Text Placeholder 7">
            <a:extLst>
              <a:ext uri="{FF2B5EF4-FFF2-40B4-BE49-F238E27FC236}">
                <a16:creationId xmlns:a16="http://schemas.microsoft.com/office/drawing/2014/main" id="{29BEB388-24BA-C7ED-1FA0-A1263FAEC534}"/>
              </a:ext>
            </a:extLst>
          </p:cNvPr>
          <p:cNvSpPr>
            <a:spLocks noGrp="1"/>
          </p:cNvSpPr>
          <p:nvPr>
            <p:ph type="body" sz="quarter" idx="46"/>
          </p:nvPr>
        </p:nvSpPr>
        <p:spPr>
          <a:xfrm>
            <a:off x="4951064" y="5208015"/>
            <a:ext cx="6739953" cy="999383"/>
          </a:xfrm>
        </p:spPr>
        <p:txBody>
          <a:bodyPr/>
          <a:lstStyle/>
          <a:p>
            <a:pPr marL="0" indent="0">
              <a:lnSpc>
                <a:spcPct val="100000"/>
              </a:lnSpc>
            </a:pPr>
            <a:r>
              <a:rPr lang="en-US" sz="1600" b="1" kern="0" dirty="0">
                <a:effectLst/>
                <a:ea typeface="Times New Roman" panose="02020603050405020304" pitchFamily="18" charset="0"/>
                <a:cs typeface="Times New Roman" panose="02020603050405020304" pitchFamily="18" charset="0"/>
              </a:rPr>
              <a:t>Assessing Current Practices</a:t>
            </a:r>
            <a:r>
              <a:rPr lang="en-US" sz="1600" kern="0" dirty="0">
                <a:effectLst/>
                <a:ea typeface="Times New Roman" panose="02020603050405020304" pitchFamily="18" charset="0"/>
                <a:cs typeface="Times New Roman" panose="02020603050405020304" pitchFamily="18" charset="0"/>
              </a:rPr>
              <a:t>: Tools for evaluating existing processes and identifying areas for improvement.</a:t>
            </a:r>
            <a:endParaRPr lang="fi-FI" sz="1600" kern="100" dirty="0">
              <a:effectLst/>
              <a:ea typeface="Aptos" panose="020B0004020202020204" pitchFamily="34" charset="0"/>
              <a:cs typeface="Times New Roman" panose="02020603050405020304" pitchFamily="18" charset="0"/>
            </a:endParaRPr>
          </a:p>
          <a:p>
            <a:pPr marL="0" indent="0">
              <a:lnSpc>
                <a:spcPct val="100000"/>
              </a:lnSpc>
            </a:pPr>
            <a:r>
              <a:rPr lang="en-US" sz="1600" b="1" kern="0" dirty="0">
                <a:effectLst/>
                <a:ea typeface="Times New Roman" panose="02020603050405020304" pitchFamily="18" charset="0"/>
                <a:cs typeface="Times New Roman" panose="02020603050405020304" pitchFamily="18" charset="0"/>
              </a:rPr>
              <a:t>Innovative Business Models</a:t>
            </a:r>
            <a:r>
              <a:rPr lang="en-US" sz="1600" kern="0" dirty="0">
                <a:effectLst/>
                <a:ea typeface="Times New Roman" panose="02020603050405020304" pitchFamily="18" charset="0"/>
                <a:cs typeface="Times New Roman" panose="02020603050405020304" pitchFamily="18" charset="0"/>
              </a:rPr>
              <a:t>: Overview of subscription services, product-as-a-service, sharing economies.</a:t>
            </a:r>
            <a:endParaRPr lang="fi-FI" sz="1600" kern="100" dirty="0">
              <a:effectLst/>
              <a:ea typeface="Aptos" panose="020B0004020202020204" pitchFamily="34" charset="0"/>
              <a:cs typeface="Times New Roman" panose="02020603050405020304" pitchFamily="18" charset="0"/>
            </a:endParaRPr>
          </a:p>
          <a:p>
            <a:pPr marL="0" indent="0">
              <a:lnSpc>
                <a:spcPct val="100000"/>
              </a:lnSpc>
            </a:pPr>
            <a:r>
              <a:rPr lang="en-US" sz="1600" b="1" kern="0" dirty="0">
                <a:effectLst/>
                <a:ea typeface="Times New Roman" panose="02020603050405020304" pitchFamily="18" charset="0"/>
                <a:cs typeface="Times New Roman" panose="02020603050405020304" pitchFamily="18" charset="0"/>
              </a:rPr>
              <a:t>Collaboration and Partnerships</a:t>
            </a:r>
            <a:r>
              <a:rPr lang="en-US" sz="1600" kern="0" dirty="0">
                <a:effectLst/>
                <a:ea typeface="Times New Roman" panose="02020603050405020304" pitchFamily="18" charset="0"/>
                <a:cs typeface="Times New Roman" panose="02020603050405020304" pitchFamily="18" charset="0"/>
              </a:rPr>
              <a:t>: Importance of working with suppliers, customers, and other stakeholders.</a:t>
            </a:r>
            <a:endParaRPr lang="fi-FI" sz="1600" kern="100" dirty="0">
              <a:effectLst/>
              <a:ea typeface="Aptos" panose="020B0004020202020204" pitchFamily="34" charset="0"/>
              <a:cs typeface="Times New Roman" panose="02020603050405020304" pitchFamily="18" charset="0"/>
            </a:endParaRPr>
          </a:p>
        </p:txBody>
      </p:sp>
      <p:pic>
        <p:nvPicPr>
          <p:cNvPr id="13" name="Picture Placeholder 12" descr="A colorful circle with two cubes with recycle symbols on it with Rose Bowl in the background&#10;&#10;AI-generated content may be incorrect.">
            <a:extLst>
              <a:ext uri="{FF2B5EF4-FFF2-40B4-BE49-F238E27FC236}">
                <a16:creationId xmlns:a16="http://schemas.microsoft.com/office/drawing/2014/main" id="{B9FFEF36-0673-14A5-7A51-7E8910888B9B}"/>
              </a:ext>
            </a:extLst>
          </p:cNvPr>
          <p:cNvPicPr>
            <a:picLocks noGrp="1" noChangeAspect="1"/>
          </p:cNvPicPr>
          <p:nvPr>
            <p:ph type="pic" sz="quarter" idx="19"/>
          </p:nvPr>
        </p:nvPicPr>
        <p:blipFill>
          <a:blip r:embed="rId2" cstate="screen">
            <a:extLst>
              <a:ext uri="{28A0092B-C50C-407E-A947-70E740481C1C}">
                <a14:useLocalDpi xmlns:a14="http://schemas.microsoft.com/office/drawing/2010/main"/>
              </a:ext>
            </a:extLst>
          </a:blip>
          <a:srcRect/>
          <a:stretch>
            <a:fillRect/>
          </a:stretch>
        </p:blipFill>
        <p:spPr/>
      </p:pic>
      <p:sp>
        <p:nvSpPr>
          <p:cNvPr id="9" name="Text Placeholder 3">
            <a:extLst>
              <a:ext uri="{FF2B5EF4-FFF2-40B4-BE49-F238E27FC236}">
                <a16:creationId xmlns:a16="http://schemas.microsoft.com/office/drawing/2014/main" id="{9321EE03-EC9C-9B58-CDDC-BA727E9614E3}"/>
              </a:ext>
            </a:extLst>
          </p:cNvPr>
          <p:cNvSpPr txBox="1">
            <a:spLocks/>
          </p:cNvSpPr>
          <p:nvPr/>
        </p:nvSpPr>
        <p:spPr>
          <a:xfrm>
            <a:off x="4794505" y="154542"/>
            <a:ext cx="7485887" cy="437284"/>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400" b="1" dirty="0">
                <a:solidFill>
                  <a:schemeClr val="accent1">
                    <a:lumMod val="75000"/>
                  </a:schemeClr>
                </a:solidFill>
              </a:rPr>
              <a:t>Example: </a:t>
            </a:r>
            <a:r>
              <a:rPr lang="en-IE" sz="2400" b="1" dirty="0">
                <a:solidFill>
                  <a:schemeClr val="accent1">
                    <a:lumMod val="75000"/>
                  </a:schemeClr>
                </a:solidFill>
                <a:ea typeface="+mn-lt"/>
                <a:cs typeface="+mn-lt"/>
              </a:rPr>
              <a:t>Employee Training &amp; Development Programmes</a:t>
            </a:r>
          </a:p>
          <a:p>
            <a:endParaRPr lang="en-IE" sz="2400" dirty="0">
              <a:ea typeface="+mn-lt"/>
              <a:cs typeface="+mn-lt"/>
            </a:endParaRPr>
          </a:p>
        </p:txBody>
      </p:sp>
      <p:grpSp>
        <p:nvGrpSpPr>
          <p:cNvPr id="31" name="Group 36">
            <a:extLst>
              <a:ext uri="{FF2B5EF4-FFF2-40B4-BE49-F238E27FC236}">
                <a16:creationId xmlns:a16="http://schemas.microsoft.com/office/drawing/2014/main" id="{9713C357-A321-666C-B2B5-B22B6A855409}"/>
              </a:ext>
            </a:extLst>
          </p:cNvPr>
          <p:cNvGrpSpPr/>
          <p:nvPr/>
        </p:nvGrpSpPr>
        <p:grpSpPr>
          <a:xfrm>
            <a:off x="4098866" y="926375"/>
            <a:ext cx="554299" cy="554203"/>
            <a:chOff x="3258209" y="1217582"/>
            <a:chExt cx="4712093" cy="4711281"/>
          </a:xfrm>
          <a:solidFill>
            <a:schemeClr val="bg1"/>
          </a:solidFill>
        </p:grpSpPr>
        <p:sp>
          <p:nvSpPr>
            <p:cNvPr id="32" name="Freeform 31">
              <a:extLst>
                <a:ext uri="{FF2B5EF4-FFF2-40B4-BE49-F238E27FC236}">
                  <a16:creationId xmlns:a16="http://schemas.microsoft.com/office/drawing/2014/main" id="{7958DE9D-4A8C-6401-8DE3-9487FF9C3911}"/>
                </a:ext>
              </a:extLst>
            </p:cNvPr>
            <p:cNvSpPr/>
            <p:nvPr/>
          </p:nvSpPr>
          <p:spPr>
            <a:xfrm>
              <a:off x="3687633" y="4742937"/>
              <a:ext cx="759770" cy="759011"/>
            </a:xfrm>
            <a:custGeom>
              <a:avLst/>
              <a:gdLst>
                <a:gd name="connsiteX0" fmla="*/ 650208 w 759770"/>
                <a:gd name="connsiteY0" fmla="*/ 118444 h 759011"/>
                <a:gd name="connsiteX1" fmla="*/ 630221 w 759770"/>
                <a:gd name="connsiteY1" fmla="*/ 141291 h 759011"/>
                <a:gd name="connsiteX2" fmla="*/ 367539 w 759770"/>
                <a:gd name="connsiteY2" fmla="*/ 430688 h 759011"/>
                <a:gd name="connsiteX3" fmla="*/ 193370 w 759770"/>
                <a:gd name="connsiteY3" fmla="*/ 316452 h 759011"/>
                <a:gd name="connsiteX4" fmla="*/ 109616 w 759770"/>
                <a:gd name="connsiteY4" fmla="*/ 442112 h 759011"/>
                <a:gd name="connsiteX5" fmla="*/ 391333 w 759770"/>
                <a:gd name="connsiteY5" fmla="*/ 630601 h 759011"/>
                <a:gd name="connsiteX6" fmla="*/ 730154 w 759770"/>
                <a:gd name="connsiteY6" fmla="*/ 258382 h 759011"/>
                <a:gd name="connsiteX7" fmla="*/ 583585 w 759770"/>
                <a:gd name="connsiteY7" fmla="*/ 699143 h 759011"/>
                <a:gd name="connsiteX8" fmla="*/ 68691 w 759770"/>
                <a:gd name="connsiteY8" fmla="*/ 598235 h 759011"/>
                <a:gd name="connsiteX9" fmla="*/ 139120 w 759770"/>
                <a:gd name="connsiteY9" fmla="*/ 85125 h 759011"/>
                <a:gd name="connsiteX10" fmla="*/ 650208 w 759770"/>
                <a:gd name="connsiteY10" fmla="*/ 118444 h 7590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59770" h="759011">
                  <a:moveTo>
                    <a:pt x="650208" y="118444"/>
                  </a:moveTo>
                  <a:cubicBezTo>
                    <a:pt x="642594" y="127963"/>
                    <a:pt x="636883" y="134627"/>
                    <a:pt x="630221" y="141291"/>
                  </a:cubicBezTo>
                  <a:cubicBezTo>
                    <a:pt x="543612" y="236487"/>
                    <a:pt x="457003" y="331684"/>
                    <a:pt x="367539" y="430688"/>
                  </a:cubicBezTo>
                  <a:cubicBezTo>
                    <a:pt x="309482" y="392610"/>
                    <a:pt x="252378" y="355483"/>
                    <a:pt x="193370" y="316452"/>
                  </a:cubicBezTo>
                  <a:cubicBezTo>
                    <a:pt x="164817" y="358339"/>
                    <a:pt x="139120" y="398322"/>
                    <a:pt x="109616" y="442112"/>
                  </a:cubicBezTo>
                  <a:cubicBezTo>
                    <a:pt x="203839" y="504942"/>
                    <a:pt x="296158" y="566820"/>
                    <a:pt x="391333" y="630601"/>
                  </a:cubicBezTo>
                  <a:cubicBezTo>
                    <a:pt x="505542" y="505894"/>
                    <a:pt x="617848" y="382138"/>
                    <a:pt x="730154" y="258382"/>
                  </a:cubicBezTo>
                  <a:cubicBezTo>
                    <a:pt x="804390" y="391658"/>
                    <a:pt x="733009" y="602994"/>
                    <a:pt x="583585" y="699143"/>
                  </a:cubicBezTo>
                  <a:cubicBezTo>
                    <a:pt x="413223" y="808619"/>
                    <a:pt x="185756" y="763877"/>
                    <a:pt x="68691" y="598235"/>
                  </a:cubicBezTo>
                  <a:cubicBezTo>
                    <a:pt x="-45519" y="436400"/>
                    <a:pt x="-14111" y="209832"/>
                    <a:pt x="139120" y="85125"/>
                  </a:cubicBezTo>
                  <a:cubicBezTo>
                    <a:pt x="293303" y="-39583"/>
                    <a:pt x="520770" y="-26255"/>
                    <a:pt x="650208" y="118444"/>
                  </a:cubicBezTo>
                  <a:close/>
                </a:path>
              </a:pathLst>
            </a:custGeom>
            <a:solidFill>
              <a:srgbClr val="F1983D"/>
            </a:solidFill>
            <a:ln w="9514" cap="flat">
              <a:noFill/>
              <a:prstDash val="solid"/>
              <a:miter/>
            </a:ln>
          </p:spPr>
          <p:txBody>
            <a:bodyPr rtlCol="0" anchor="ctr"/>
            <a:lstStyle/>
            <a:p>
              <a:endParaRPr lang="en-US"/>
            </a:p>
          </p:txBody>
        </p:sp>
        <p:sp>
          <p:nvSpPr>
            <p:cNvPr id="33" name="Freeform 32">
              <a:extLst>
                <a:ext uri="{FF2B5EF4-FFF2-40B4-BE49-F238E27FC236}">
                  <a16:creationId xmlns:a16="http://schemas.microsoft.com/office/drawing/2014/main" id="{6ECC9562-5A3D-5BEA-FC6A-DE22A9CC74D6}"/>
                </a:ext>
              </a:extLst>
            </p:cNvPr>
            <p:cNvSpPr/>
            <p:nvPr/>
          </p:nvSpPr>
          <p:spPr>
            <a:xfrm>
              <a:off x="3686062" y="3374832"/>
              <a:ext cx="759133" cy="758614"/>
            </a:xfrm>
            <a:custGeom>
              <a:avLst/>
              <a:gdLst>
                <a:gd name="connsiteX0" fmla="*/ 651779 w 759133"/>
                <a:gd name="connsiteY0" fmla="*/ 119525 h 758614"/>
                <a:gd name="connsiteX1" fmla="*/ 368159 w 759133"/>
                <a:gd name="connsiteY1" fmla="*/ 430819 h 758614"/>
                <a:gd name="connsiteX2" fmla="*/ 193989 w 759133"/>
                <a:gd name="connsiteY2" fmla="*/ 315631 h 758614"/>
                <a:gd name="connsiteX3" fmla="*/ 110235 w 759133"/>
                <a:gd name="connsiteY3" fmla="*/ 441290 h 758614"/>
                <a:gd name="connsiteX4" fmla="*/ 391952 w 759133"/>
                <a:gd name="connsiteY4" fmla="*/ 629780 h 758614"/>
                <a:gd name="connsiteX5" fmla="*/ 732677 w 759133"/>
                <a:gd name="connsiteY5" fmla="*/ 255657 h 758614"/>
                <a:gd name="connsiteX6" fmla="*/ 558508 w 759133"/>
                <a:gd name="connsiteY6" fmla="*/ 713552 h 758614"/>
                <a:gd name="connsiteX7" fmla="*/ 58841 w 759133"/>
                <a:gd name="connsiteY7" fmla="*/ 581229 h 758614"/>
                <a:gd name="connsiteX8" fmla="*/ 154968 w 759133"/>
                <a:gd name="connsiteY8" fmla="*/ 72879 h 758614"/>
                <a:gd name="connsiteX9" fmla="*/ 651779 w 759133"/>
                <a:gd name="connsiteY9" fmla="*/ 119525 h 7586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59133" h="758614">
                  <a:moveTo>
                    <a:pt x="651779" y="119525"/>
                  </a:moveTo>
                  <a:cubicBezTo>
                    <a:pt x="556604" y="224242"/>
                    <a:pt x="463333" y="327054"/>
                    <a:pt x="368159" y="430819"/>
                  </a:cubicBezTo>
                  <a:cubicBezTo>
                    <a:pt x="309150" y="391788"/>
                    <a:pt x="252997" y="354661"/>
                    <a:pt x="193989" y="315631"/>
                  </a:cubicBezTo>
                  <a:cubicBezTo>
                    <a:pt x="165437" y="358469"/>
                    <a:pt x="138788" y="398451"/>
                    <a:pt x="110235" y="441290"/>
                  </a:cubicBezTo>
                  <a:cubicBezTo>
                    <a:pt x="204458" y="504120"/>
                    <a:pt x="295826" y="565046"/>
                    <a:pt x="391952" y="629780"/>
                  </a:cubicBezTo>
                  <a:cubicBezTo>
                    <a:pt x="506162" y="504120"/>
                    <a:pt x="618468" y="380364"/>
                    <a:pt x="732677" y="255657"/>
                  </a:cubicBezTo>
                  <a:cubicBezTo>
                    <a:pt x="805010" y="416539"/>
                    <a:pt x="723160" y="625972"/>
                    <a:pt x="558508" y="713552"/>
                  </a:cubicBezTo>
                  <a:cubicBezTo>
                    <a:pt x="382435" y="807797"/>
                    <a:pt x="165437" y="749727"/>
                    <a:pt x="58841" y="581229"/>
                  </a:cubicBezTo>
                  <a:cubicBezTo>
                    <a:pt x="-47754" y="412731"/>
                    <a:pt x="-5878" y="190923"/>
                    <a:pt x="154968" y="72879"/>
                  </a:cubicBezTo>
                  <a:cubicBezTo>
                    <a:pt x="309150" y="-39453"/>
                    <a:pt x="532811" y="-20414"/>
                    <a:pt x="651779" y="119525"/>
                  </a:cubicBezTo>
                  <a:close/>
                </a:path>
              </a:pathLst>
            </a:custGeom>
            <a:solidFill>
              <a:srgbClr val="F1983D"/>
            </a:solidFill>
            <a:ln w="9514" cap="flat">
              <a:noFill/>
              <a:prstDash val="solid"/>
              <a:miter/>
            </a:ln>
          </p:spPr>
          <p:txBody>
            <a:bodyPr rtlCol="0" anchor="ctr"/>
            <a:lstStyle/>
            <a:p>
              <a:endParaRPr lang="en-US"/>
            </a:p>
          </p:txBody>
        </p:sp>
        <p:grpSp>
          <p:nvGrpSpPr>
            <p:cNvPr id="34" name="Group 39">
              <a:extLst>
                <a:ext uri="{FF2B5EF4-FFF2-40B4-BE49-F238E27FC236}">
                  <a16:creationId xmlns:a16="http://schemas.microsoft.com/office/drawing/2014/main" id="{BBCDA423-795C-7396-BA0A-D1608784183D}"/>
                </a:ext>
              </a:extLst>
            </p:cNvPr>
            <p:cNvGrpSpPr/>
            <p:nvPr/>
          </p:nvGrpSpPr>
          <p:grpSpPr>
            <a:xfrm>
              <a:off x="3258209" y="1217582"/>
              <a:ext cx="4712093" cy="4711281"/>
              <a:chOff x="3258209" y="1217582"/>
              <a:chExt cx="4712093" cy="4711281"/>
            </a:xfrm>
            <a:grpFill/>
          </p:grpSpPr>
          <p:sp>
            <p:nvSpPr>
              <p:cNvPr id="35" name="Freeform 16">
                <a:extLst>
                  <a:ext uri="{FF2B5EF4-FFF2-40B4-BE49-F238E27FC236}">
                    <a16:creationId xmlns:a16="http://schemas.microsoft.com/office/drawing/2014/main" id="{602B49D6-6530-A71A-7496-7DD4DEA0FB5A}"/>
                  </a:ext>
                </a:extLst>
              </p:cNvPr>
              <p:cNvSpPr/>
              <p:nvPr/>
            </p:nvSpPr>
            <p:spPr>
              <a:xfrm>
                <a:off x="3258209" y="1217582"/>
                <a:ext cx="4712093" cy="4711281"/>
              </a:xfrm>
              <a:custGeom>
                <a:avLst/>
                <a:gdLst>
                  <a:gd name="connsiteX0" fmla="*/ 800418 w 4712093"/>
                  <a:gd name="connsiteY0" fmla="*/ 0 h 4711281"/>
                  <a:gd name="connsiteX1" fmla="*/ 3800321 w 4712093"/>
                  <a:gd name="connsiteY1" fmla="*/ 0 h 4711281"/>
                  <a:gd name="connsiteX2" fmla="*/ 3800321 w 4712093"/>
                  <a:gd name="connsiteY2" fmla="*/ 2666458 h 4711281"/>
                  <a:gd name="connsiteX3" fmla="*/ 3805080 w 4712093"/>
                  <a:gd name="connsiteY3" fmla="*/ 2695017 h 4711281"/>
                  <a:gd name="connsiteX4" fmla="*/ 3835536 w 4712093"/>
                  <a:gd name="connsiteY4" fmla="*/ 2666458 h 4711281"/>
                  <a:gd name="connsiteX5" fmla="*/ 4124867 w 4712093"/>
                  <a:gd name="connsiteY5" fmla="*/ 2378012 h 4711281"/>
                  <a:gd name="connsiteX6" fmla="*/ 4702576 w 4712093"/>
                  <a:gd name="connsiteY6" fmla="*/ 2543654 h 4711281"/>
                  <a:gd name="connsiteX7" fmla="*/ 4712094 w 4712093"/>
                  <a:gd name="connsiteY7" fmla="*/ 2568405 h 4711281"/>
                  <a:gd name="connsiteX8" fmla="*/ 4712094 w 4712093"/>
                  <a:gd name="connsiteY8" fmla="*/ 2678834 h 4711281"/>
                  <a:gd name="connsiteX9" fmla="*/ 4540779 w 4712093"/>
                  <a:gd name="connsiteY9" fmla="*/ 2938720 h 4711281"/>
                  <a:gd name="connsiteX10" fmla="*/ 3830777 w 4712093"/>
                  <a:gd name="connsiteY10" fmla="*/ 3646983 h 4711281"/>
                  <a:gd name="connsiteX11" fmla="*/ 3800321 w 4712093"/>
                  <a:gd name="connsiteY11" fmla="*/ 3719333 h 4711281"/>
                  <a:gd name="connsiteX12" fmla="*/ 3801273 w 4712093"/>
                  <a:gd name="connsiteY12" fmla="*/ 4657972 h 4711281"/>
                  <a:gd name="connsiteX13" fmla="*/ 3801273 w 4712093"/>
                  <a:gd name="connsiteY13" fmla="*/ 4711282 h 4711281"/>
                  <a:gd name="connsiteX14" fmla="*/ 952 w 4712093"/>
                  <a:gd name="connsiteY14" fmla="*/ 4711282 h 4711281"/>
                  <a:gd name="connsiteX15" fmla="*/ 952 w 4712093"/>
                  <a:gd name="connsiteY15" fmla="*/ 4663683 h 4711281"/>
                  <a:gd name="connsiteX16" fmla="*/ 0 w 4712093"/>
                  <a:gd name="connsiteY16" fmla="*/ 848202 h 4711281"/>
                  <a:gd name="connsiteX17" fmla="*/ 32359 w 4712093"/>
                  <a:gd name="connsiteY17" fmla="*/ 772997 h 4711281"/>
                  <a:gd name="connsiteX18" fmla="*/ 768059 w 4712093"/>
                  <a:gd name="connsiteY18" fmla="*/ 38079 h 4711281"/>
                  <a:gd name="connsiteX19" fmla="*/ 800418 w 4712093"/>
                  <a:gd name="connsiteY19" fmla="*/ 0 h 4711281"/>
                  <a:gd name="connsiteX20" fmla="*/ 3647090 w 4712093"/>
                  <a:gd name="connsiteY20" fmla="*/ 157074 h 4711281"/>
                  <a:gd name="connsiteX21" fmla="*/ 909869 w 4712093"/>
                  <a:gd name="connsiteY21" fmla="*/ 157074 h 4711281"/>
                  <a:gd name="connsiteX22" fmla="*/ 909869 w 4712093"/>
                  <a:gd name="connsiteY22" fmla="*/ 912936 h 4711281"/>
                  <a:gd name="connsiteX23" fmla="*/ 156086 w 4712093"/>
                  <a:gd name="connsiteY23" fmla="*/ 912936 h 4711281"/>
                  <a:gd name="connsiteX24" fmla="*/ 156086 w 4712093"/>
                  <a:gd name="connsiteY24" fmla="*/ 4557064 h 4711281"/>
                  <a:gd name="connsiteX25" fmla="*/ 3643283 w 4712093"/>
                  <a:gd name="connsiteY25" fmla="*/ 4557064 h 4711281"/>
                  <a:gd name="connsiteX26" fmla="*/ 3643283 w 4712093"/>
                  <a:gd name="connsiteY26" fmla="*/ 3836425 h 4711281"/>
                  <a:gd name="connsiteX27" fmla="*/ 3602358 w 4712093"/>
                  <a:gd name="connsiteY27" fmla="*/ 3875455 h 4711281"/>
                  <a:gd name="connsiteX28" fmla="*/ 3263537 w 4712093"/>
                  <a:gd name="connsiteY28" fmla="*/ 4213403 h 4711281"/>
                  <a:gd name="connsiteX29" fmla="*/ 3186445 w 4712093"/>
                  <a:gd name="connsiteY29" fmla="*/ 4259098 h 4711281"/>
                  <a:gd name="connsiteX30" fmla="*/ 2727704 w 4712093"/>
                  <a:gd name="connsiteY30" fmla="*/ 4393325 h 4711281"/>
                  <a:gd name="connsiteX31" fmla="*/ 2550679 w 4712093"/>
                  <a:gd name="connsiteY31" fmla="*/ 4444731 h 4711281"/>
                  <a:gd name="connsiteX32" fmla="*/ 2563052 w 4712093"/>
                  <a:gd name="connsiteY32" fmla="*/ 4394277 h 4711281"/>
                  <a:gd name="connsiteX33" fmla="*/ 2732462 w 4712093"/>
                  <a:gd name="connsiteY33" fmla="*/ 3802154 h 4711281"/>
                  <a:gd name="connsiteX34" fmla="*/ 2775291 w 4712093"/>
                  <a:gd name="connsiteY34" fmla="*/ 3728852 h 4711281"/>
                  <a:gd name="connsiteX35" fmla="*/ 3610924 w 4712093"/>
                  <a:gd name="connsiteY35" fmla="*/ 2893026 h 4711281"/>
                  <a:gd name="connsiteX36" fmla="*/ 3647090 w 4712093"/>
                  <a:gd name="connsiteY36" fmla="*/ 2804493 h 4711281"/>
                  <a:gd name="connsiteX37" fmla="*/ 3646139 w 4712093"/>
                  <a:gd name="connsiteY37" fmla="*/ 214192 h 4711281"/>
                  <a:gd name="connsiteX38" fmla="*/ 3647090 w 4712093"/>
                  <a:gd name="connsiteY38" fmla="*/ 157074 h 4711281"/>
                  <a:gd name="connsiteX39" fmla="*/ 4010657 w 4712093"/>
                  <a:gd name="connsiteY39" fmla="*/ 2719768 h 4711281"/>
                  <a:gd name="connsiteX40" fmla="*/ 2930426 w 4712093"/>
                  <a:gd name="connsiteY40" fmla="*/ 3800250 h 4711281"/>
                  <a:gd name="connsiteX41" fmla="*/ 2996096 w 4712093"/>
                  <a:gd name="connsiteY41" fmla="*/ 3871647 h 4711281"/>
                  <a:gd name="connsiteX42" fmla="*/ 4079183 w 4712093"/>
                  <a:gd name="connsiteY42" fmla="*/ 2787358 h 4711281"/>
                  <a:gd name="connsiteX43" fmla="*/ 4010657 w 4712093"/>
                  <a:gd name="connsiteY43" fmla="*/ 2719768 h 4711281"/>
                  <a:gd name="connsiteX44" fmla="*/ 3186445 w 4712093"/>
                  <a:gd name="connsiteY44" fmla="*/ 4064897 h 4711281"/>
                  <a:gd name="connsiteX45" fmla="*/ 4265725 w 4712093"/>
                  <a:gd name="connsiteY45" fmla="*/ 2982511 h 4711281"/>
                  <a:gd name="connsiteX46" fmla="*/ 4197199 w 4712093"/>
                  <a:gd name="connsiteY46" fmla="*/ 2913969 h 4711281"/>
                  <a:gd name="connsiteX47" fmla="*/ 3116968 w 4712093"/>
                  <a:gd name="connsiteY47" fmla="*/ 3994451 h 4711281"/>
                  <a:gd name="connsiteX48" fmla="*/ 3186445 w 4712093"/>
                  <a:gd name="connsiteY48" fmla="*/ 4064897 h 4711281"/>
                  <a:gd name="connsiteX49" fmla="*/ 269344 w 4712093"/>
                  <a:gd name="connsiteY49" fmla="*/ 759669 h 4711281"/>
                  <a:gd name="connsiteX50" fmla="*/ 303607 w 4712093"/>
                  <a:gd name="connsiteY50" fmla="*/ 761573 h 4711281"/>
                  <a:gd name="connsiteX51" fmla="*/ 716665 w 4712093"/>
                  <a:gd name="connsiteY51" fmla="*/ 762525 h 4711281"/>
                  <a:gd name="connsiteX52" fmla="*/ 760445 w 4712093"/>
                  <a:gd name="connsiteY52" fmla="*/ 718735 h 4711281"/>
                  <a:gd name="connsiteX53" fmla="*/ 759493 w 4712093"/>
                  <a:gd name="connsiteY53" fmla="*/ 305581 h 4711281"/>
                  <a:gd name="connsiteX54" fmla="*/ 755686 w 4712093"/>
                  <a:gd name="connsiteY54" fmla="*/ 273214 h 4711281"/>
                  <a:gd name="connsiteX55" fmla="*/ 269344 w 4712093"/>
                  <a:gd name="connsiteY55" fmla="*/ 759669 h 4711281"/>
                  <a:gd name="connsiteX56" fmla="*/ 4385645 w 4712093"/>
                  <a:gd name="connsiteY56" fmla="*/ 2868275 h 4711281"/>
                  <a:gd name="connsiteX57" fmla="*/ 4515083 w 4712093"/>
                  <a:gd name="connsiteY57" fmla="*/ 2742615 h 4711281"/>
                  <a:gd name="connsiteX58" fmla="*/ 4503662 w 4712093"/>
                  <a:gd name="connsiteY58" fmla="*/ 2487488 h 4711281"/>
                  <a:gd name="connsiteX59" fmla="*/ 4248594 w 4712093"/>
                  <a:gd name="connsiteY59" fmla="*/ 2471305 h 4711281"/>
                  <a:gd name="connsiteX60" fmla="*/ 4119156 w 4712093"/>
                  <a:gd name="connsiteY60" fmla="*/ 2602676 h 4711281"/>
                  <a:gd name="connsiteX61" fmla="*/ 4385645 w 4712093"/>
                  <a:gd name="connsiteY61" fmla="*/ 2868275 h 4711281"/>
                  <a:gd name="connsiteX62" fmla="*/ 2846672 w 4712093"/>
                  <a:gd name="connsiteY62" fmla="*/ 3952565 h 4711281"/>
                  <a:gd name="connsiteX63" fmla="*/ 2771484 w 4712093"/>
                  <a:gd name="connsiteY63" fmla="*/ 4221019 h 4711281"/>
                  <a:gd name="connsiteX64" fmla="*/ 3037021 w 4712093"/>
                  <a:gd name="connsiteY64" fmla="*/ 4143910 h 4711281"/>
                  <a:gd name="connsiteX65" fmla="*/ 2846672 w 4712093"/>
                  <a:gd name="connsiteY65" fmla="*/ 3952565 h 47112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Lst>
                <a:rect l="l" t="t" r="r" b="b"/>
                <a:pathLst>
                  <a:path w="4712093" h="4711281">
                    <a:moveTo>
                      <a:pt x="800418" y="0"/>
                    </a:moveTo>
                    <a:cubicBezTo>
                      <a:pt x="1800703" y="0"/>
                      <a:pt x="2800037" y="0"/>
                      <a:pt x="3800321" y="0"/>
                    </a:cubicBezTo>
                    <a:cubicBezTo>
                      <a:pt x="3800321" y="889137"/>
                      <a:pt x="3800321" y="1777321"/>
                      <a:pt x="3800321" y="2666458"/>
                    </a:cubicBezTo>
                    <a:cubicBezTo>
                      <a:pt x="3800321" y="2674074"/>
                      <a:pt x="3803176" y="2682641"/>
                      <a:pt x="3805080" y="2695017"/>
                    </a:cubicBezTo>
                    <a:cubicBezTo>
                      <a:pt x="3818405" y="2682641"/>
                      <a:pt x="3826970" y="2675026"/>
                      <a:pt x="3835536" y="2666458"/>
                    </a:cubicBezTo>
                    <a:cubicBezTo>
                      <a:pt x="3931662" y="2570310"/>
                      <a:pt x="4026837" y="2472257"/>
                      <a:pt x="4124867" y="2378012"/>
                    </a:cubicBezTo>
                    <a:cubicBezTo>
                      <a:pt x="4320926" y="2189523"/>
                      <a:pt x="4635003" y="2279960"/>
                      <a:pt x="4702576" y="2543654"/>
                    </a:cubicBezTo>
                    <a:cubicBezTo>
                      <a:pt x="4704480" y="2552222"/>
                      <a:pt x="4708287" y="2560790"/>
                      <a:pt x="4712094" y="2568405"/>
                    </a:cubicBezTo>
                    <a:cubicBezTo>
                      <a:pt x="4712094" y="2605532"/>
                      <a:pt x="4712094" y="2641707"/>
                      <a:pt x="4712094" y="2678834"/>
                    </a:cubicBezTo>
                    <a:cubicBezTo>
                      <a:pt x="4687349" y="2786406"/>
                      <a:pt x="4615968" y="2863515"/>
                      <a:pt x="4540779" y="2938720"/>
                    </a:cubicBezTo>
                    <a:cubicBezTo>
                      <a:pt x="4302843" y="3173856"/>
                      <a:pt x="4067762" y="3410896"/>
                      <a:pt x="3830777" y="3646983"/>
                    </a:cubicBezTo>
                    <a:cubicBezTo>
                      <a:pt x="3809839" y="3667927"/>
                      <a:pt x="3800321" y="3688870"/>
                      <a:pt x="3800321" y="3719333"/>
                    </a:cubicBezTo>
                    <a:cubicBezTo>
                      <a:pt x="3801273" y="4032530"/>
                      <a:pt x="3801273" y="4344775"/>
                      <a:pt x="3801273" y="4657972"/>
                    </a:cubicBezTo>
                    <a:cubicBezTo>
                      <a:pt x="3801273" y="4676059"/>
                      <a:pt x="3801273" y="4693195"/>
                      <a:pt x="3801273" y="4711282"/>
                    </a:cubicBezTo>
                    <a:cubicBezTo>
                      <a:pt x="2531644" y="4711282"/>
                      <a:pt x="1268677" y="4711282"/>
                      <a:pt x="952" y="4711282"/>
                    </a:cubicBezTo>
                    <a:cubicBezTo>
                      <a:pt x="952" y="4694146"/>
                      <a:pt x="952" y="4678915"/>
                      <a:pt x="952" y="4663683"/>
                    </a:cubicBezTo>
                    <a:cubicBezTo>
                      <a:pt x="952" y="3391856"/>
                      <a:pt x="952" y="2120029"/>
                      <a:pt x="0" y="848202"/>
                    </a:cubicBezTo>
                    <a:cubicBezTo>
                      <a:pt x="0" y="815835"/>
                      <a:pt x="10469" y="794892"/>
                      <a:pt x="32359" y="772997"/>
                    </a:cubicBezTo>
                    <a:cubicBezTo>
                      <a:pt x="277910" y="528341"/>
                      <a:pt x="523460" y="282734"/>
                      <a:pt x="768059" y="38079"/>
                    </a:cubicBezTo>
                    <a:cubicBezTo>
                      <a:pt x="778528" y="25703"/>
                      <a:pt x="788997" y="13328"/>
                      <a:pt x="800418" y="0"/>
                    </a:cubicBezTo>
                    <a:close/>
                    <a:moveTo>
                      <a:pt x="3647090" y="157074"/>
                    </a:moveTo>
                    <a:cubicBezTo>
                      <a:pt x="2730559" y="157074"/>
                      <a:pt x="1822593" y="157074"/>
                      <a:pt x="909869" y="157074"/>
                    </a:cubicBezTo>
                    <a:cubicBezTo>
                      <a:pt x="909869" y="410298"/>
                      <a:pt x="909869" y="659713"/>
                      <a:pt x="909869" y="912936"/>
                    </a:cubicBezTo>
                    <a:cubicBezTo>
                      <a:pt x="655753" y="912936"/>
                      <a:pt x="406395" y="912936"/>
                      <a:pt x="156086" y="912936"/>
                    </a:cubicBezTo>
                    <a:cubicBezTo>
                      <a:pt x="156086" y="2130501"/>
                      <a:pt x="156086" y="3344258"/>
                      <a:pt x="156086" y="4557064"/>
                    </a:cubicBezTo>
                    <a:cubicBezTo>
                      <a:pt x="1321023" y="4557064"/>
                      <a:pt x="2482153" y="4557064"/>
                      <a:pt x="3643283" y="4557064"/>
                    </a:cubicBezTo>
                    <a:cubicBezTo>
                      <a:pt x="3643283" y="4316216"/>
                      <a:pt x="3643283" y="4080128"/>
                      <a:pt x="3643283" y="3836425"/>
                    </a:cubicBezTo>
                    <a:cubicBezTo>
                      <a:pt x="3626152" y="3852608"/>
                      <a:pt x="3613779" y="3864032"/>
                      <a:pt x="3602358" y="3875455"/>
                    </a:cubicBezTo>
                    <a:cubicBezTo>
                      <a:pt x="3489100" y="3987787"/>
                      <a:pt x="3377746" y="4102023"/>
                      <a:pt x="3263537" y="4213403"/>
                    </a:cubicBezTo>
                    <a:cubicBezTo>
                      <a:pt x="3242598" y="4233395"/>
                      <a:pt x="3214997" y="4250530"/>
                      <a:pt x="3186445" y="4259098"/>
                    </a:cubicBezTo>
                    <a:cubicBezTo>
                      <a:pt x="3034166" y="4305744"/>
                      <a:pt x="2880935" y="4348583"/>
                      <a:pt x="2727704" y="4393325"/>
                    </a:cubicBezTo>
                    <a:cubicBezTo>
                      <a:pt x="2670599" y="4409509"/>
                      <a:pt x="2614446" y="4426644"/>
                      <a:pt x="2550679" y="4444731"/>
                    </a:cubicBezTo>
                    <a:cubicBezTo>
                      <a:pt x="2556390" y="4422836"/>
                      <a:pt x="2559245" y="4408556"/>
                      <a:pt x="2563052" y="4394277"/>
                    </a:cubicBezTo>
                    <a:cubicBezTo>
                      <a:pt x="2619205" y="4197220"/>
                      <a:pt x="2674406" y="3999211"/>
                      <a:pt x="2732462" y="3802154"/>
                    </a:cubicBezTo>
                    <a:cubicBezTo>
                      <a:pt x="2740076" y="3775499"/>
                      <a:pt x="2755304" y="3748844"/>
                      <a:pt x="2775291" y="3728852"/>
                    </a:cubicBezTo>
                    <a:cubicBezTo>
                      <a:pt x="3053201" y="3448974"/>
                      <a:pt x="3332062" y="3170048"/>
                      <a:pt x="3610924" y="2893026"/>
                    </a:cubicBezTo>
                    <a:cubicBezTo>
                      <a:pt x="3636621" y="2867323"/>
                      <a:pt x="3647090" y="2841620"/>
                      <a:pt x="3647090" y="2804493"/>
                    </a:cubicBezTo>
                    <a:cubicBezTo>
                      <a:pt x="3646139" y="1941060"/>
                      <a:pt x="3646139" y="1077626"/>
                      <a:pt x="3646139" y="214192"/>
                    </a:cubicBezTo>
                    <a:cubicBezTo>
                      <a:pt x="3647090" y="195153"/>
                      <a:pt x="3647090" y="177066"/>
                      <a:pt x="3647090" y="157074"/>
                    </a:cubicBezTo>
                    <a:close/>
                    <a:moveTo>
                      <a:pt x="4010657" y="2719768"/>
                    </a:moveTo>
                    <a:cubicBezTo>
                      <a:pt x="3648042" y="3082467"/>
                      <a:pt x="3288282" y="3442310"/>
                      <a:pt x="2930426" y="3800250"/>
                    </a:cubicBezTo>
                    <a:cubicBezTo>
                      <a:pt x="2951364" y="3823097"/>
                      <a:pt x="2976109" y="3849752"/>
                      <a:pt x="2996096" y="3871647"/>
                    </a:cubicBezTo>
                    <a:cubicBezTo>
                      <a:pt x="3357759" y="3508948"/>
                      <a:pt x="3718471" y="3149105"/>
                      <a:pt x="4079183" y="2787358"/>
                    </a:cubicBezTo>
                    <a:cubicBezTo>
                      <a:pt x="4058245" y="2767366"/>
                      <a:pt x="4033499" y="2742615"/>
                      <a:pt x="4010657" y="2719768"/>
                    </a:cubicBezTo>
                    <a:close/>
                    <a:moveTo>
                      <a:pt x="3186445" y="4064897"/>
                    </a:moveTo>
                    <a:cubicBezTo>
                      <a:pt x="3549060" y="3701245"/>
                      <a:pt x="3907868" y="3341402"/>
                      <a:pt x="4265725" y="2982511"/>
                    </a:cubicBezTo>
                    <a:cubicBezTo>
                      <a:pt x="4242883" y="2959664"/>
                      <a:pt x="4218138" y="2933960"/>
                      <a:pt x="4197199" y="2913969"/>
                    </a:cubicBezTo>
                    <a:cubicBezTo>
                      <a:pt x="3837439" y="3273813"/>
                      <a:pt x="3477679" y="3633656"/>
                      <a:pt x="3116968" y="3994451"/>
                    </a:cubicBezTo>
                    <a:cubicBezTo>
                      <a:pt x="3137906" y="4016346"/>
                      <a:pt x="3162651" y="4041098"/>
                      <a:pt x="3186445" y="4064897"/>
                    </a:cubicBezTo>
                    <a:close/>
                    <a:moveTo>
                      <a:pt x="269344" y="759669"/>
                    </a:moveTo>
                    <a:cubicBezTo>
                      <a:pt x="283620" y="760621"/>
                      <a:pt x="293138" y="761573"/>
                      <a:pt x="303607" y="761573"/>
                    </a:cubicBezTo>
                    <a:cubicBezTo>
                      <a:pt x="441610" y="761573"/>
                      <a:pt x="579613" y="760621"/>
                      <a:pt x="716665" y="762525"/>
                    </a:cubicBezTo>
                    <a:cubicBezTo>
                      <a:pt x="750927" y="762525"/>
                      <a:pt x="761397" y="752053"/>
                      <a:pt x="760445" y="718735"/>
                    </a:cubicBezTo>
                    <a:cubicBezTo>
                      <a:pt x="758541" y="580700"/>
                      <a:pt x="759493" y="443616"/>
                      <a:pt x="759493" y="305581"/>
                    </a:cubicBezTo>
                    <a:cubicBezTo>
                      <a:pt x="759493" y="295110"/>
                      <a:pt x="756638" y="283686"/>
                      <a:pt x="755686" y="273214"/>
                    </a:cubicBezTo>
                    <a:cubicBezTo>
                      <a:pt x="593889" y="435049"/>
                      <a:pt x="433996" y="594979"/>
                      <a:pt x="269344" y="759669"/>
                    </a:cubicBezTo>
                    <a:close/>
                    <a:moveTo>
                      <a:pt x="4385645" y="2868275"/>
                    </a:moveTo>
                    <a:cubicBezTo>
                      <a:pt x="4427522" y="2828292"/>
                      <a:pt x="4475109" y="2789262"/>
                      <a:pt x="4515083" y="2742615"/>
                    </a:cubicBezTo>
                    <a:cubicBezTo>
                      <a:pt x="4578849" y="2669314"/>
                      <a:pt x="4571235" y="2556030"/>
                      <a:pt x="4503662" y="2487488"/>
                    </a:cubicBezTo>
                    <a:cubicBezTo>
                      <a:pt x="4435136" y="2417995"/>
                      <a:pt x="4323781" y="2408475"/>
                      <a:pt x="4248594" y="2471305"/>
                    </a:cubicBezTo>
                    <a:cubicBezTo>
                      <a:pt x="4201007" y="2511287"/>
                      <a:pt x="4161033" y="2559838"/>
                      <a:pt x="4119156" y="2602676"/>
                    </a:cubicBezTo>
                    <a:cubicBezTo>
                      <a:pt x="4207668" y="2690257"/>
                      <a:pt x="4296181" y="2778790"/>
                      <a:pt x="4385645" y="2868275"/>
                    </a:cubicBezTo>
                    <a:close/>
                    <a:moveTo>
                      <a:pt x="2846672" y="3952565"/>
                    </a:moveTo>
                    <a:cubicBezTo>
                      <a:pt x="2821927" y="4039194"/>
                      <a:pt x="2798133" y="4125823"/>
                      <a:pt x="2771484" y="4221019"/>
                    </a:cubicBezTo>
                    <a:cubicBezTo>
                      <a:pt x="2867610" y="4193412"/>
                      <a:pt x="2954219" y="4167709"/>
                      <a:pt x="3037021" y="4143910"/>
                    </a:cubicBezTo>
                    <a:cubicBezTo>
                      <a:pt x="2973254" y="4080128"/>
                      <a:pt x="2911391" y="4017298"/>
                      <a:pt x="2846672" y="3952565"/>
                    </a:cubicBezTo>
                    <a:close/>
                  </a:path>
                </a:pathLst>
              </a:custGeom>
              <a:grpFill/>
              <a:ln w="9514" cap="flat">
                <a:noFill/>
                <a:prstDash val="solid"/>
                <a:miter/>
              </a:ln>
            </p:spPr>
            <p:txBody>
              <a:bodyPr rtlCol="0" anchor="ctr"/>
              <a:lstStyle/>
              <a:p>
                <a:endParaRPr lang="en-US"/>
              </a:p>
            </p:txBody>
          </p:sp>
          <p:sp>
            <p:nvSpPr>
              <p:cNvPr id="36" name="Freeform 18">
                <a:extLst>
                  <a:ext uri="{FF2B5EF4-FFF2-40B4-BE49-F238E27FC236}">
                    <a16:creationId xmlns:a16="http://schemas.microsoft.com/office/drawing/2014/main" id="{DC982ED1-F9B8-1314-F67D-325E9209F99D}"/>
                  </a:ext>
                </a:extLst>
              </p:cNvPr>
              <p:cNvSpPr/>
              <p:nvPr/>
            </p:nvSpPr>
            <p:spPr>
              <a:xfrm>
                <a:off x="4321547" y="1521788"/>
                <a:ext cx="2432424" cy="1369773"/>
              </a:xfrm>
              <a:custGeom>
                <a:avLst/>
                <a:gdLst>
                  <a:gd name="connsiteX0" fmla="*/ 1217997 w 2432424"/>
                  <a:gd name="connsiteY0" fmla="*/ 423 h 1369773"/>
                  <a:gd name="connsiteX1" fmla="*/ 2023174 w 2432424"/>
                  <a:gd name="connsiteY1" fmla="*/ 423 h 1369773"/>
                  <a:gd name="connsiteX2" fmla="*/ 2432424 w 2432424"/>
                  <a:gd name="connsiteY2" fmla="*/ 412625 h 1369773"/>
                  <a:gd name="connsiteX3" fmla="*/ 2432424 w 2432424"/>
                  <a:gd name="connsiteY3" fmla="*/ 964765 h 1369773"/>
                  <a:gd name="connsiteX4" fmla="*/ 2028884 w 2432424"/>
                  <a:gd name="connsiteY4" fmla="*/ 1369351 h 1369773"/>
                  <a:gd name="connsiteX5" fmla="*/ 400447 w 2432424"/>
                  <a:gd name="connsiteY5" fmla="*/ 1369351 h 1369773"/>
                  <a:gd name="connsiteX6" fmla="*/ 714 w 2432424"/>
                  <a:gd name="connsiteY6" fmla="*/ 970477 h 1369773"/>
                  <a:gd name="connsiteX7" fmla="*/ 714 w 2432424"/>
                  <a:gd name="connsiteY7" fmla="*/ 395489 h 1369773"/>
                  <a:gd name="connsiteX8" fmla="*/ 398544 w 2432424"/>
                  <a:gd name="connsiteY8" fmla="*/ 423 h 1369773"/>
                  <a:gd name="connsiteX9" fmla="*/ 1217997 w 2432424"/>
                  <a:gd name="connsiteY9" fmla="*/ 423 h 1369773"/>
                  <a:gd name="connsiteX10" fmla="*/ 1215142 w 2432424"/>
                  <a:gd name="connsiteY10" fmla="*/ 1216084 h 1369773"/>
                  <a:gd name="connsiteX11" fmla="*/ 2033643 w 2432424"/>
                  <a:gd name="connsiteY11" fmla="*/ 1216084 h 1369773"/>
                  <a:gd name="connsiteX12" fmla="*/ 2279194 w 2432424"/>
                  <a:gd name="connsiteY12" fmla="*/ 974285 h 1369773"/>
                  <a:gd name="connsiteX13" fmla="*/ 2279194 w 2432424"/>
                  <a:gd name="connsiteY13" fmla="*/ 394537 h 1369773"/>
                  <a:gd name="connsiteX14" fmla="*/ 2038402 w 2432424"/>
                  <a:gd name="connsiteY14" fmla="*/ 152738 h 1369773"/>
                  <a:gd name="connsiteX15" fmla="*/ 396640 w 2432424"/>
                  <a:gd name="connsiteY15" fmla="*/ 152738 h 1369773"/>
                  <a:gd name="connsiteX16" fmla="*/ 152041 w 2432424"/>
                  <a:gd name="connsiteY16" fmla="*/ 401201 h 1369773"/>
                  <a:gd name="connsiteX17" fmla="*/ 152041 w 2432424"/>
                  <a:gd name="connsiteY17" fmla="*/ 966669 h 1369773"/>
                  <a:gd name="connsiteX18" fmla="*/ 401399 w 2432424"/>
                  <a:gd name="connsiteY18" fmla="*/ 1215132 h 1369773"/>
                  <a:gd name="connsiteX19" fmla="*/ 1215142 w 2432424"/>
                  <a:gd name="connsiteY19" fmla="*/ 1216084 h 13697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432424" h="1369773">
                    <a:moveTo>
                      <a:pt x="1217997" y="423"/>
                    </a:moveTo>
                    <a:cubicBezTo>
                      <a:pt x="1486389" y="423"/>
                      <a:pt x="1754782" y="423"/>
                      <a:pt x="2023174" y="423"/>
                    </a:cubicBezTo>
                    <a:cubicBezTo>
                      <a:pt x="2274435" y="423"/>
                      <a:pt x="2432424" y="160353"/>
                      <a:pt x="2432424" y="412625"/>
                    </a:cubicBezTo>
                    <a:cubicBezTo>
                      <a:pt x="2432424" y="596354"/>
                      <a:pt x="2432424" y="781036"/>
                      <a:pt x="2432424" y="964765"/>
                    </a:cubicBezTo>
                    <a:cubicBezTo>
                      <a:pt x="2432424" y="1207517"/>
                      <a:pt x="2270628" y="1369351"/>
                      <a:pt x="2028884" y="1369351"/>
                    </a:cubicBezTo>
                    <a:cubicBezTo>
                      <a:pt x="1486389" y="1369351"/>
                      <a:pt x="942942" y="1370303"/>
                      <a:pt x="400447" y="1369351"/>
                    </a:cubicBezTo>
                    <a:cubicBezTo>
                      <a:pt x="162511" y="1369351"/>
                      <a:pt x="2617" y="1208469"/>
                      <a:pt x="714" y="970477"/>
                    </a:cubicBezTo>
                    <a:cubicBezTo>
                      <a:pt x="-238" y="779132"/>
                      <a:pt x="-238" y="586834"/>
                      <a:pt x="714" y="395489"/>
                    </a:cubicBezTo>
                    <a:cubicBezTo>
                      <a:pt x="2617" y="160353"/>
                      <a:pt x="163462" y="1375"/>
                      <a:pt x="398544" y="423"/>
                    </a:cubicBezTo>
                    <a:cubicBezTo>
                      <a:pt x="671695" y="-529"/>
                      <a:pt x="944846" y="423"/>
                      <a:pt x="1217997" y="423"/>
                    </a:cubicBezTo>
                    <a:close/>
                    <a:moveTo>
                      <a:pt x="1215142" y="1216084"/>
                    </a:moveTo>
                    <a:cubicBezTo>
                      <a:pt x="1488293" y="1216084"/>
                      <a:pt x="1760492" y="1216084"/>
                      <a:pt x="2033643" y="1216084"/>
                    </a:cubicBezTo>
                    <a:cubicBezTo>
                      <a:pt x="2184971" y="1216084"/>
                      <a:pt x="2279194" y="1124696"/>
                      <a:pt x="2279194" y="974285"/>
                    </a:cubicBezTo>
                    <a:cubicBezTo>
                      <a:pt x="2280145" y="781036"/>
                      <a:pt x="2280145" y="587786"/>
                      <a:pt x="2279194" y="394537"/>
                    </a:cubicBezTo>
                    <a:cubicBezTo>
                      <a:pt x="2278242" y="246030"/>
                      <a:pt x="2186874" y="152738"/>
                      <a:pt x="2038402" y="152738"/>
                    </a:cubicBezTo>
                    <a:cubicBezTo>
                      <a:pt x="1491148" y="151786"/>
                      <a:pt x="943894" y="151786"/>
                      <a:pt x="396640" y="152738"/>
                    </a:cubicBezTo>
                    <a:cubicBezTo>
                      <a:pt x="243409" y="152738"/>
                      <a:pt x="152041" y="247934"/>
                      <a:pt x="152041" y="401201"/>
                    </a:cubicBezTo>
                    <a:cubicBezTo>
                      <a:pt x="152041" y="589690"/>
                      <a:pt x="152041" y="778180"/>
                      <a:pt x="152041" y="966669"/>
                    </a:cubicBezTo>
                    <a:cubicBezTo>
                      <a:pt x="152041" y="1121840"/>
                      <a:pt x="246264" y="1215132"/>
                      <a:pt x="401399" y="1215132"/>
                    </a:cubicBezTo>
                    <a:cubicBezTo>
                      <a:pt x="672646" y="1216084"/>
                      <a:pt x="943894" y="1216084"/>
                      <a:pt x="1215142" y="1216084"/>
                    </a:cubicBezTo>
                    <a:close/>
                  </a:path>
                </a:pathLst>
              </a:custGeom>
              <a:grpFill/>
              <a:ln w="9514" cap="flat">
                <a:noFill/>
                <a:prstDash val="solid"/>
                <a:miter/>
              </a:ln>
            </p:spPr>
            <p:txBody>
              <a:bodyPr rtlCol="0" anchor="ctr"/>
              <a:lstStyle/>
              <a:p>
                <a:endParaRPr lang="en-US"/>
              </a:p>
            </p:txBody>
          </p:sp>
          <p:sp>
            <p:nvSpPr>
              <p:cNvPr id="37" name="Freeform 19">
                <a:extLst>
                  <a:ext uri="{FF2B5EF4-FFF2-40B4-BE49-F238E27FC236}">
                    <a16:creationId xmlns:a16="http://schemas.microsoft.com/office/drawing/2014/main" id="{FFAE7852-0658-DA81-502C-F4113CE0C422}"/>
                  </a:ext>
                </a:extLst>
              </p:cNvPr>
              <p:cNvSpPr/>
              <p:nvPr/>
            </p:nvSpPr>
            <p:spPr>
              <a:xfrm>
                <a:off x="3564070" y="4360023"/>
                <a:ext cx="1346369" cy="1271701"/>
              </a:xfrm>
              <a:custGeom>
                <a:avLst/>
                <a:gdLst>
                  <a:gd name="connsiteX0" fmla="*/ 907615 w 1346369"/>
                  <a:gd name="connsiteY0" fmla="*/ 357939 h 1271701"/>
                  <a:gd name="connsiteX1" fmla="*/ 1234063 w 1346369"/>
                  <a:gd name="connsiteY1" fmla="*/ 0 h 1271701"/>
                  <a:gd name="connsiteX2" fmla="*/ 1346369 w 1346369"/>
                  <a:gd name="connsiteY2" fmla="*/ 101861 h 1271701"/>
                  <a:gd name="connsiteX3" fmla="*/ 1129371 w 1346369"/>
                  <a:gd name="connsiteY3" fmla="*/ 341756 h 1271701"/>
                  <a:gd name="connsiteX4" fmla="*/ 1110336 w 1346369"/>
                  <a:gd name="connsiteY4" fmla="*/ 361747 h 1271701"/>
                  <a:gd name="connsiteX5" fmla="*/ 1016114 w 1346369"/>
                  <a:gd name="connsiteY5" fmla="*/ 472175 h 1271701"/>
                  <a:gd name="connsiteX6" fmla="*/ 1045618 w 1346369"/>
                  <a:gd name="connsiteY6" fmla="*/ 606403 h 1271701"/>
                  <a:gd name="connsiteX7" fmla="*/ 857172 w 1346369"/>
                  <a:gd name="connsiteY7" fmla="*/ 1151879 h 1271701"/>
                  <a:gd name="connsiteX8" fmla="*/ 280414 w 1346369"/>
                  <a:gd name="connsiteY8" fmla="*/ 1202333 h 1271701"/>
                  <a:gd name="connsiteX9" fmla="*/ 1552 w 1346369"/>
                  <a:gd name="connsiteY9" fmla="*/ 697792 h 1271701"/>
                  <a:gd name="connsiteX10" fmla="*/ 323243 w 1346369"/>
                  <a:gd name="connsiteY10" fmla="*/ 247511 h 1271701"/>
                  <a:gd name="connsiteX11" fmla="*/ 871448 w 1346369"/>
                  <a:gd name="connsiteY11" fmla="*/ 327477 h 1271701"/>
                  <a:gd name="connsiteX12" fmla="*/ 907615 w 1346369"/>
                  <a:gd name="connsiteY12" fmla="*/ 357939 h 1271701"/>
                  <a:gd name="connsiteX13" fmla="*/ 801019 w 1346369"/>
                  <a:gd name="connsiteY13" fmla="*/ 474079 h 1271701"/>
                  <a:gd name="connsiteX14" fmla="*/ 290883 w 1346369"/>
                  <a:gd name="connsiteY14" fmla="*/ 439809 h 1271701"/>
                  <a:gd name="connsiteX15" fmla="*/ 220454 w 1346369"/>
                  <a:gd name="connsiteY15" fmla="*/ 952918 h 1271701"/>
                  <a:gd name="connsiteX16" fmla="*/ 735348 w 1346369"/>
                  <a:gd name="connsiteY16" fmla="*/ 1053827 h 1271701"/>
                  <a:gd name="connsiteX17" fmla="*/ 881917 w 1346369"/>
                  <a:gd name="connsiteY17" fmla="*/ 613067 h 1271701"/>
                  <a:gd name="connsiteX18" fmla="*/ 543096 w 1346369"/>
                  <a:gd name="connsiteY18" fmla="*/ 985285 h 1271701"/>
                  <a:gd name="connsiteX19" fmla="*/ 261379 w 1346369"/>
                  <a:gd name="connsiteY19" fmla="*/ 796796 h 1271701"/>
                  <a:gd name="connsiteX20" fmla="*/ 345133 w 1346369"/>
                  <a:gd name="connsiteY20" fmla="*/ 671136 h 1271701"/>
                  <a:gd name="connsiteX21" fmla="*/ 519302 w 1346369"/>
                  <a:gd name="connsiteY21" fmla="*/ 785372 h 1271701"/>
                  <a:gd name="connsiteX22" fmla="*/ 781984 w 1346369"/>
                  <a:gd name="connsiteY22" fmla="*/ 495975 h 1271701"/>
                  <a:gd name="connsiteX23" fmla="*/ 801019 w 1346369"/>
                  <a:gd name="connsiteY23" fmla="*/ 474079 h 12717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346369" h="1271701">
                    <a:moveTo>
                      <a:pt x="907615" y="357939"/>
                    </a:moveTo>
                    <a:cubicBezTo>
                      <a:pt x="1016114" y="238944"/>
                      <a:pt x="1122709" y="121852"/>
                      <a:pt x="1234063" y="0"/>
                    </a:cubicBezTo>
                    <a:cubicBezTo>
                      <a:pt x="1271182" y="34271"/>
                      <a:pt x="1307348" y="66638"/>
                      <a:pt x="1346369" y="101861"/>
                    </a:cubicBezTo>
                    <a:cubicBezTo>
                      <a:pt x="1273085" y="182778"/>
                      <a:pt x="1200752" y="262743"/>
                      <a:pt x="1129371" y="341756"/>
                    </a:cubicBezTo>
                    <a:cubicBezTo>
                      <a:pt x="1123661" y="348420"/>
                      <a:pt x="1116999" y="355084"/>
                      <a:pt x="1110336" y="361747"/>
                    </a:cubicBezTo>
                    <a:cubicBezTo>
                      <a:pt x="1077025" y="397922"/>
                      <a:pt x="1028486" y="429337"/>
                      <a:pt x="1016114" y="472175"/>
                    </a:cubicBezTo>
                    <a:cubicBezTo>
                      <a:pt x="1005644" y="511206"/>
                      <a:pt x="1036100" y="560708"/>
                      <a:pt x="1045618" y="606403"/>
                    </a:cubicBezTo>
                    <a:cubicBezTo>
                      <a:pt x="1092253" y="826307"/>
                      <a:pt x="1033245" y="1012892"/>
                      <a:pt x="857172" y="1151879"/>
                    </a:cubicBezTo>
                    <a:cubicBezTo>
                      <a:pt x="679196" y="1291819"/>
                      <a:pt x="479329" y="1309906"/>
                      <a:pt x="280414" y="1202333"/>
                    </a:cubicBezTo>
                    <a:cubicBezTo>
                      <a:pt x="83403" y="1095713"/>
                      <a:pt x="-13675" y="921504"/>
                      <a:pt x="1552" y="697792"/>
                    </a:cubicBezTo>
                    <a:cubicBezTo>
                      <a:pt x="15829" y="486455"/>
                      <a:pt x="127183" y="331284"/>
                      <a:pt x="323243" y="247511"/>
                    </a:cubicBezTo>
                    <a:cubicBezTo>
                      <a:pt x="518351" y="163738"/>
                      <a:pt x="703941" y="195153"/>
                      <a:pt x="871448" y="327477"/>
                    </a:cubicBezTo>
                    <a:cubicBezTo>
                      <a:pt x="881917" y="336044"/>
                      <a:pt x="893338" y="345564"/>
                      <a:pt x="907615" y="357939"/>
                    </a:cubicBezTo>
                    <a:close/>
                    <a:moveTo>
                      <a:pt x="801019" y="474079"/>
                    </a:moveTo>
                    <a:cubicBezTo>
                      <a:pt x="671582" y="329380"/>
                      <a:pt x="444114" y="316053"/>
                      <a:pt x="290883" y="439809"/>
                    </a:cubicBezTo>
                    <a:cubicBezTo>
                      <a:pt x="136700" y="564516"/>
                      <a:pt x="105293" y="791084"/>
                      <a:pt x="220454" y="952918"/>
                    </a:cubicBezTo>
                    <a:cubicBezTo>
                      <a:pt x="337519" y="1118561"/>
                      <a:pt x="564986" y="1163303"/>
                      <a:pt x="735348" y="1053827"/>
                    </a:cubicBezTo>
                    <a:cubicBezTo>
                      <a:pt x="884773" y="957678"/>
                      <a:pt x="956154" y="746342"/>
                      <a:pt x="881917" y="613067"/>
                    </a:cubicBezTo>
                    <a:cubicBezTo>
                      <a:pt x="768660" y="736822"/>
                      <a:pt x="657305" y="859626"/>
                      <a:pt x="543096" y="985285"/>
                    </a:cubicBezTo>
                    <a:cubicBezTo>
                      <a:pt x="447921" y="921504"/>
                      <a:pt x="355602" y="859626"/>
                      <a:pt x="261379" y="796796"/>
                    </a:cubicBezTo>
                    <a:cubicBezTo>
                      <a:pt x="290883" y="753006"/>
                      <a:pt x="316580" y="713975"/>
                      <a:pt x="345133" y="671136"/>
                    </a:cubicBezTo>
                    <a:cubicBezTo>
                      <a:pt x="405093" y="710167"/>
                      <a:pt x="462197" y="747294"/>
                      <a:pt x="519302" y="785372"/>
                    </a:cubicBezTo>
                    <a:cubicBezTo>
                      <a:pt x="608766" y="687320"/>
                      <a:pt x="695375" y="592123"/>
                      <a:pt x="781984" y="495975"/>
                    </a:cubicBezTo>
                    <a:cubicBezTo>
                      <a:pt x="786743" y="490263"/>
                      <a:pt x="792453" y="483599"/>
                      <a:pt x="801019" y="474079"/>
                    </a:cubicBezTo>
                    <a:close/>
                  </a:path>
                </a:pathLst>
              </a:custGeom>
              <a:grpFill/>
              <a:ln w="9514" cap="flat">
                <a:noFill/>
                <a:prstDash val="solid"/>
                <a:miter/>
              </a:ln>
            </p:spPr>
            <p:txBody>
              <a:bodyPr rtlCol="0" anchor="ctr"/>
              <a:lstStyle/>
              <a:p>
                <a:endParaRPr lang="en-US"/>
              </a:p>
            </p:txBody>
          </p:sp>
          <p:sp>
            <p:nvSpPr>
              <p:cNvPr id="38" name="Freeform 20">
                <a:extLst>
                  <a:ext uri="{FF2B5EF4-FFF2-40B4-BE49-F238E27FC236}">
                    <a16:creationId xmlns:a16="http://schemas.microsoft.com/office/drawing/2014/main" id="{3BE30924-8D84-A659-ABBC-1271FCACEF1F}"/>
                  </a:ext>
                </a:extLst>
              </p:cNvPr>
              <p:cNvSpPr/>
              <p:nvPr/>
            </p:nvSpPr>
            <p:spPr>
              <a:xfrm>
                <a:off x="3563837" y="2991095"/>
                <a:ext cx="1345650" cy="1268459"/>
              </a:xfrm>
              <a:custGeom>
                <a:avLst/>
                <a:gdLst>
                  <a:gd name="connsiteX0" fmla="*/ 1233345 w 1345650"/>
                  <a:gd name="connsiteY0" fmla="*/ 0 h 1268459"/>
                  <a:gd name="connsiteX1" fmla="*/ 1345651 w 1345650"/>
                  <a:gd name="connsiteY1" fmla="*/ 101861 h 1268459"/>
                  <a:gd name="connsiteX2" fmla="*/ 1177192 w 1345650"/>
                  <a:gd name="connsiteY2" fmla="*/ 288446 h 1268459"/>
                  <a:gd name="connsiteX3" fmla="*/ 1046802 w 1345650"/>
                  <a:gd name="connsiteY3" fmla="*/ 430289 h 1268459"/>
                  <a:gd name="connsiteX4" fmla="*/ 1023961 w 1345650"/>
                  <a:gd name="connsiteY4" fmla="*/ 543573 h 1268459"/>
                  <a:gd name="connsiteX5" fmla="*/ 913558 w 1345650"/>
                  <a:gd name="connsiteY5" fmla="*/ 1100473 h 1268459"/>
                  <a:gd name="connsiteX6" fmla="*/ 371063 w 1345650"/>
                  <a:gd name="connsiteY6" fmla="*/ 1240412 h 1268459"/>
                  <a:gd name="connsiteX7" fmla="*/ 7496 w 1345650"/>
                  <a:gd name="connsiteY7" fmla="*/ 818691 h 1268459"/>
                  <a:gd name="connsiteX8" fmla="*/ 278743 w 1345650"/>
                  <a:gd name="connsiteY8" fmla="*/ 266551 h 1268459"/>
                  <a:gd name="connsiteX9" fmla="*/ 882150 w 1345650"/>
                  <a:gd name="connsiteY9" fmla="*/ 336996 h 1268459"/>
                  <a:gd name="connsiteX10" fmla="*/ 907848 w 1345650"/>
                  <a:gd name="connsiteY10" fmla="*/ 357939 h 1268459"/>
                  <a:gd name="connsiteX11" fmla="*/ 1233345 w 1345650"/>
                  <a:gd name="connsiteY11" fmla="*/ 0 h 1268459"/>
                  <a:gd name="connsiteX12" fmla="*/ 801252 w 1345650"/>
                  <a:gd name="connsiteY12" fmla="*/ 475983 h 1268459"/>
                  <a:gd name="connsiteX13" fmla="*/ 305392 w 1345650"/>
                  <a:gd name="connsiteY13" fmla="*/ 429337 h 1268459"/>
                  <a:gd name="connsiteX14" fmla="*/ 209266 w 1345650"/>
                  <a:gd name="connsiteY14" fmla="*/ 937687 h 1268459"/>
                  <a:gd name="connsiteX15" fmla="*/ 708933 w 1345650"/>
                  <a:gd name="connsiteY15" fmla="*/ 1070010 h 1268459"/>
                  <a:gd name="connsiteX16" fmla="*/ 883102 w 1345650"/>
                  <a:gd name="connsiteY16" fmla="*/ 612114 h 1268459"/>
                  <a:gd name="connsiteX17" fmla="*/ 542377 w 1345650"/>
                  <a:gd name="connsiteY17" fmla="*/ 986237 h 1268459"/>
                  <a:gd name="connsiteX18" fmla="*/ 260660 w 1345650"/>
                  <a:gd name="connsiteY18" fmla="*/ 797748 h 1268459"/>
                  <a:gd name="connsiteX19" fmla="*/ 344414 w 1345650"/>
                  <a:gd name="connsiteY19" fmla="*/ 672088 h 1268459"/>
                  <a:gd name="connsiteX20" fmla="*/ 518584 w 1345650"/>
                  <a:gd name="connsiteY20" fmla="*/ 787276 h 1268459"/>
                  <a:gd name="connsiteX21" fmla="*/ 801252 w 1345650"/>
                  <a:gd name="connsiteY21" fmla="*/ 475983 h 12684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345650" h="1268459">
                    <a:moveTo>
                      <a:pt x="1233345" y="0"/>
                    </a:moveTo>
                    <a:cubicBezTo>
                      <a:pt x="1271415" y="34271"/>
                      <a:pt x="1306629" y="66638"/>
                      <a:pt x="1345651" y="101861"/>
                    </a:cubicBezTo>
                    <a:cubicBezTo>
                      <a:pt x="1287594" y="165642"/>
                      <a:pt x="1232393" y="226568"/>
                      <a:pt x="1177192" y="288446"/>
                    </a:cubicBezTo>
                    <a:cubicBezTo>
                      <a:pt x="1134363" y="336044"/>
                      <a:pt x="1092486" y="385546"/>
                      <a:pt x="1046802" y="430289"/>
                    </a:cubicBezTo>
                    <a:cubicBezTo>
                      <a:pt x="1010636" y="464559"/>
                      <a:pt x="1004926" y="492167"/>
                      <a:pt x="1023961" y="543573"/>
                    </a:cubicBezTo>
                    <a:cubicBezTo>
                      <a:pt x="1102004" y="750149"/>
                      <a:pt x="1065837" y="940543"/>
                      <a:pt x="913558" y="1100473"/>
                    </a:cubicBezTo>
                    <a:cubicBezTo>
                      <a:pt x="764134" y="1257548"/>
                      <a:pt x="576640" y="1305146"/>
                      <a:pt x="371063" y="1240412"/>
                    </a:cubicBezTo>
                    <a:cubicBezTo>
                      <a:pt x="167389" y="1175679"/>
                      <a:pt x="42711" y="1030980"/>
                      <a:pt x="7496" y="818691"/>
                    </a:cubicBezTo>
                    <a:cubicBezTo>
                      <a:pt x="-30574" y="591171"/>
                      <a:pt x="78877" y="375075"/>
                      <a:pt x="278743" y="266551"/>
                    </a:cubicBezTo>
                    <a:cubicBezTo>
                      <a:pt x="473851" y="160882"/>
                      <a:pt x="710836" y="187538"/>
                      <a:pt x="882150" y="336996"/>
                    </a:cubicBezTo>
                    <a:cubicBezTo>
                      <a:pt x="888813" y="342708"/>
                      <a:pt x="896427" y="348420"/>
                      <a:pt x="907848" y="357939"/>
                    </a:cubicBezTo>
                    <a:cubicBezTo>
                      <a:pt x="1015395" y="239896"/>
                      <a:pt x="1123894" y="121852"/>
                      <a:pt x="1233345" y="0"/>
                    </a:cubicBezTo>
                    <a:close/>
                    <a:moveTo>
                      <a:pt x="801252" y="475983"/>
                    </a:moveTo>
                    <a:cubicBezTo>
                      <a:pt x="682284" y="336044"/>
                      <a:pt x="458624" y="317005"/>
                      <a:pt x="305392" y="429337"/>
                    </a:cubicBezTo>
                    <a:cubicBezTo>
                      <a:pt x="144547" y="548333"/>
                      <a:pt x="102670" y="769189"/>
                      <a:pt x="209266" y="937687"/>
                    </a:cubicBezTo>
                    <a:cubicBezTo>
                      <a:pt x="315862" y="1106185"/>
                      <a:pt x="533811" y="1164255"/>
                      <a:pt x="708933" y="1070010"/>
                    </a:cubicBezTo>
                    <a:cubicBezTo>
                      <a:pt x="873585" y="982429"/>
                      <a:pt x="954483" y="772997"/>
                      <a:pt x="883102" y="612114"/>
                    </a:cubicBezTo>
                    <a:cubicBezTo>
                      <a:pt x="768893" y="737774"/>
                      <a:pt x="656587" y="861530"/>
                      <a:pt x="542377" y="986237"/>
                    </a:cubicBezTo>
                    <a:cubicBezTo>
                      <a:pt x="446251" y="922455"/>
                      <a:pt x="354883" y="861530"/>
                      <a:pt x="260660" y="797748"/>
                    </a:cubicBezTo>
                    <a:cubicBezTo>
                      <a:pt x="289213" y="754909"/>
                      <a:pt x="315862" y="714927"/>
                      <a:pt x="344414" y="672088"/>
                    </a:cubicBezTo>
                    <a:cubicBezTo>
                      <a:pt x="403422" y="711119"/>
                      <a:pt x="459575" y="748246"/>
                      <a:pt x="518584" y="787276"/>
                    </a:cubicBezTo>
                    <a:cubicBezTo>
                      <a:pt x="612806" y="683512"/>
                      <a:pt x="706077" y="580700"/>
                      <a:pt x="801252" y="475983"/>
                    </a:cubicBezTo>
                    <a:close/>
                  </a:path>
                </a:pathLst>
              </a:custGeom>
              <a:grpFill/>
              <a:ln w="9514" cap="flat">
                <a:noFill/>
                <a:prstDash val="solid"/>
                <a:miter/>
              </a:ln>
            </p:spPr>
            <p:txBody>
              <a:bodyPr rtlCol="0" anchor="ctr"/>
              <a:lstStyle/>
              <a:p>
                <a:endParaRPr lang="en-US"/>
              </a:p>
            </p:txBody>
          </p:sp>
          <p:sp>
            <p:nvSpPr>
              <p:cNvPr id="39" name="Freeform 21">
                <a:extLst>
                  <a:ext uri="{FF2B5EF4-FFF2-40B4-BE49-F238E27FC236}">
                    <a16:creationId xmlns:a16="http://schemas.microsoft.com/office/drawing/2014/main" id="{8CF01C4F-315B-1E81-7A12-26067B72B1AE}"/>
                  </a:ext>
                </a:extLst>
              </p:cNvPr>
              <p:cNvSpPr/>
              <p:nvPr/>
            </p:nvSpPr>
            <p:spPr>
              <a:xfrm>
                <a:off x="4932330" y="3349034"/>
                <a:ext cx="1818786" cy="146602"/>
              </a:xfrm>
              <a:custGeom>
                <a:avLst/>
                <a:gdLst>
                  <a:gd name="connsiteX0" fmla="*/ 0 w 1818786"/>
                  <a:gd name="connsiteY0" fmla="*/ 146603 h 146602"/>
                  <a:gd name="connsiteX1" fmla="*/ 0 w 1818786"/>
                  <a:gd name="connsiteY1" fmla="*/ 0 h 146602"/>
                  <a:gd name="connsiteX2" fmla="*/ 1818786 w 1818786"/>
                  <a:gd name="connsiteY2" fmla="*/ 0 h 146602"/>
                  <a:gd name="connsiteX3" fmla="*/ 1818786 w 1818786"/>
                  <a:gd name="connsiteY3" fmla="*/ 146603 h 146602"/>
                  <a:gd name="connsiteX4" fmla="*/ 0 w 1818786"/>
                  <a:gd name="connsiteY4" fmla="*/ 146603 h 1466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18786" h="146602">
                    <a:moveTo>
                      <a:pt x="0" y="146603"/>
                    </a:moveTo>
                    <a:cubicBezTo>
                      <a:pt x="0" y="97100"/>
                      <a:pt x="0" y="50454"/>
                      <a:pt x="0" y="0"/>
                    </a:cubicBezTo>
                    <a:cubicBezTo>
                      <a:pt x="606262" y="0"/>
                      <a:pt x="1211573" y="0"/>
                      <a:pt x="1818786" y="0"/>
                    </a:cubicBezTo>
                    <a:cubicBezTo>
                      <a:pt x="1818786" y="48550"/>
                      <a:pt x="1818786" y="95197"/>
                      <a:pt x="1818786" y="146603"/>
                    </a:cubicBezTo>
                    <a:cubicBezTo>
                      <a:pt x="1215380" y="146603"/>
                      <a:pt x="610069" y="146603"/>
                      <a:pt x="0" y="146603"/>
                    </a:cubicBezTo>
                    <a:close/>
                  </a:path>
                </a:pathLst>
              </a:custGeom>
              <a:grpFill/>
              <a:ln w="9514" cap="flat">
                <a:noFill/>
                <a:prstDash val="solid"/>
                <a:miter/>
              </a:ln>
            </p:spPr>
            <p:txBody>
              <a:bodyPr rtlCol="0" anchor="ctr"/>
              <a:lstStyle/>
              <a:p>
                <a:endParaRPr lang="en-US"/>
              </a:p>
            </p:txBody>
          </p:sp>
          <p:sp>
            <p:nvSpPr>
              <p:cNvPr id="40" name="Freeform 22">
                <a:extLst>
                  <a:ext uri="{FF2B5EF4-FFF2-40B4-BE49-F238E27FC236}">
                    <a16:creationId xmlns:a16="http://schemas.microsoft.com/office/drawing/2014/main" id="{0B802153-072B-D3A0-6455-DBD54D2A695A}"/>
                  </a:ext>
                </a:extLst>
              </p:cNvPr>
              <p:cNvSpPr/>
              <p:nvPr/>
            </p:nvSpPr>
            <p:spPr>
              <a:xfrm>
                <a:off x="4932330" y="3956389"/>
                <a:ext cx="1818786" cy="146602"/>
              </a:xfrm>
              <a:custGeom>
                <a:avLst/>
                <a:gdLst>
                  <a:gd name="connsiteX0" fmla="*/ 0 w 1818786"/>
                  <a:gd name="connsiteY0" fmla="*/ 146603 h 146602"/>
                  <a:gd name="connsiteX1" fmla="*/ 0 w 1818786"/>
                  <a:gd name="connsiteY1" fmla="*/ 0 h 146602"/>
                  <a:gd name="connsiteX2" fmla="*/ 1818786 w 1818786"/>
                  <a:gd name="connsiteY2" fmla="*/ 0 h 146602"/>
                  <a:gd name="connsiteX3" fmla="*/ 1818786 w 1818786"/>
                  <a:gd name="connsiteY3" fmla="*/ 146603 h 146602"/>
                  <a:gd name="connsiteX4" fmla="*/ 0 w 1818786"/>
                  <a:gd name="connsiteY4" fmla="*/ 146603 h 1466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18786" h="146602">
                    <a:moveTo>
                      <a:pt x="0" y="146603"/>
                    </a:moveTo>
                    <a:cubicBezTo>
                      <a:pt x="0" y="97101"/>
                      <a:pt x="0" y="50454"/>
                      <a:pt x="0" y="0"/>
                    </a:cubicBezTo>
                    <a:cubicBezTo>
                      <a:pt x="606262" y="0"/>
                      <a:pt x="1211573" y="0"/>
                      <a:pt x="1818786" y="0"/>
                    </a:cubicBezTo>
                    <a:cubicBezTo>
                      <a:pt x="1818786" y="48550"/>
                      <a:pt x="1818786" y="95197"/>
                      <a:pt x="1818786" y="146603"/>
                    </a:cubicBezTo>
                    <a:cubicBezTo>
                      <a:pt x="1215380" y="146603"/>
                      <a:pt x="610069" y="146603"/>
                      <a:pt x="0" y="146603"/>
                    </a:cubicBezTo>
                    <a:close/>
                  </a:path>
                </a:pathLst>
              </a:custGeom>
              <a:grpFill/>
              <a:ln w="9514" cap="flat">
                <a:noFill/>
                <a:prstDash val="solid"/>
                <a:miter/>
              </a:ln>
            </p:spPr>
            <p:txBody>
              <a:bodyPr rtlCol="0" anchor="ctr"/>
              <a:lstStyle/>
              <a:p>
                <a:endParaRPr lang="en-US"/>
              </a:p>
            </p:txBody>
          </p:sp>
          <p:sp>
            <p:nvSpPr>
              <p:cNvPr id="41" name="Freeform 23">
                <a:extLst>
                  <a:ext uri="{FF2B5EF4-FFF2-40B4-BE49-F238E27FC236}">
                    <a16:creationId xmlns:a16="http://schemas.microsoft.com/office/drawing/2014/main" id="{9CFB6482-6587-AF02-D75E-79F0E15CB277}"/>
                  </a:ext>
                </a:extLst>
              </p:cNvPr>
              <p:cNvSpPr/>
              <p:nvPr/>
            </p:nvSpPr>
            <p:spPr>
              <a:xfrm>
                <a:off x="4933282" y="3653664"/>
                <a:ext cx="1515179" cy="146602"/>
              </a:xfrm>
              <a:custGeom>
                <a:avLst/>
                <a:gdLst>
                  <a:gd name="connsiteX0" fmla="*/ 1515180 w 1515179"/>
                  <a:gd name="connsiteY0" fmla="*/ 0 h 146602"/>
                  <a:gd name="connsiteX1" fmla="*/ 1515180 w 1515179"/>
                  <a:gd name="connsiteY1" fmla="*/ 146603 h 146602"/>
                  <a:gd name="connsiteX2" fmla="*/ 0 w 1515179"/>
                  <a:gd name="connsiteY2" fmla="*/ 146603 h 146602"/>
                  <a:gd name="connsiteX3" fmla="*/ 0 w 1515179"/>
                  <a:gd name="connsiteY3" fmla="*/ 0 h 146602"/>
                  <a:gd name="connsiteX4" fmla="*/ 1515180 w 1515179"/>
                  <a:gd name="connsiteY4" fmla="*/ 0 h 1466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15179" h="146602">
                    <a:moveTo>
                      <a:pt x="1515180" y="0"/>
                    </a:moveTo>
                    <a:cubicBezTo>
                      <a:pt x="1515180" y="49502"/>
                      <a:pt x="1515180" y="97100"/>
                      <a:pt x="1515180" y="146603"/>
                    </a:cubicBezTo>
                    <a:cubicBezTo>
                      <a:pt x="1009802" y="146603"/>
                      <a:pt x="506329" y="146603"/>
                      <a:pt x="0" y="146603"/>
                    </a:cubicBezTo>
                    <a:cubicBezTo>
                      <a:pt x="0" y="97100"/>
                      <a:pt x="0" y="50454"/>
                      <a:pt x="0" y="0"/>
                    </a:cubicBezTo>
                    <a:cubicBezTo>
                      <a:pt x="503474" y="0"/>
                      <a:pt x="1006947" y="0"/>
                      <a:pt x="1515180" y="0"/>
                    </a:cubicBezTo>
                    <a:close/>
                  </a:path>
                </a:pathLst>
              </a:custGeom>
              <a:grpFill/>
              <a:ln w="9514" cap="flat">
                <a:noFill/>
                <a:prstDash val="solid"/>
                <a:miter/>
              </a:ln>
            </p:spPr>
            <p:txBody>
              <a:bodyPr rtlCol="0" anchor="ctr"/>
              <a:lstStyle/>
              <a:p>
                <a:endParaRPr lang="en-US"/>
              </a:p>
            </p:txBody>
          </p:sp>
          <p:sp>
            <p:nvSpPr>
              <p:cNvPr id="42" name="Freeform 24">
                <a:extLst>
                  <a:ext uri="{FF2B5EF4-FFF2-40B4-BE49-F238E27FC236}">
                    <a16:creationId xmlns:a16="http://schemas.microsoft.com/office/drawing/2014/main" id="{85A5DF71-A89D-1EB7-4463-A827A15CCC71}"/>
                  </a:ext>
                </a:extLst>
              </p:cNvPr>
              <p:cNvSpPr/>
              <p:nvPr/>
            </p:nvSpPr>
            <p:spPr>
              <a:xfrm>
                <a:off x="4934233" y="4717010"/>
                <a:ext cx="828970" cy="144699"/>
              </a:xfrm>
              <a:custGeom>
                <a:avLst/>
                <a:gdLst>
                  <a:gd name="connsiteX0" fmla="*/ 828971 w 828970"/>
                  <a:gd name="connsiteY0" fmla="*/ 0 h 144699"/>
                  <a:gd name="connsiteX1" fmla="*/ 828971 w 828970"/>
                  <a:gd name="connsiteY1" fmla="*/ 144699 h 144699"/>
                  <a:gd name="connsiteX2" fmla="*/ 0 w 828970"/>
                  <a:gd name="connsiteY2" fmla="*/ 144699 h 144699"/>
                  <a:gd name="connsiteX3" fmla="*/ 0 w 828970"/>
                  <a:gd name="connsiteY3" fmla="*/ 0 h 144699"/>
                  <a:gd name="connsiteX4" fmla="*/ 828971 w 828970"/>
                  <a:gd name="connsiteY4" fmla="*/ 0 h 1446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8970" h="144699">
                    <a:moveTo>
                      <a:pt x="828971" y="0"/>
                    </a:moveTo>
                    <a:cubicBezTo>
                      <a:pt x="828971" y="47598"/>
                      <a:pt x="828971" y="94245"/>
                      <a:pt x="828971" y="144699"/>
                    </a:cubicBezTo>
                    <a:cubicBezTo>
                      <a:pt x="552964" y="144699"/>
                      <a:pt x="278861" y="144699"/>
                      <a:pt x="0" y="144699"/>
                    </a:cubicBezTo>
                    <a:cubicBezTo>
                      <a:pt x="0" y="98053"/>
                      <a:pt x="0" y="50454"/>
                      <a:pt x="0" y="0"/>
                    </a:cubicBezTo>
                    <a:cubicBezTo>
                      <a:pt x="276006" y="0"/>
                      <a:pt x="551061" y="0"/>
                      <a:pt x="828971" y="0"/>
                    </a:cubicBezTo>
                    <a:close/>
                  </a:path>
                </a:pathLst>
              </a:custGeom>
              <a:grpFill/>
              <a:ln w="9514" cap="flat">
                <a:noFill/>
                <a:prstDash val="solid"/>
                <a:miter/>
              </a:ln>
            </p:spPr>
            <p:txBody>
              <a:bodyPr rtlCol="0" anchor="ctr"/>
              <a:lstStyle/>
              <a:p>
                <a:endParaRPr lang="en-US"/>
              </a:p>
            </p:txBody>
          </p:sp>
          <p:sp>
            <p:nvSpPr>
              <p:cNvPr id="43" name="Freeform 25">
                <a:extLst>
                  <a:ext uri="{FF2B5EF4-FFF2-40B4-BE49-F238E27FC236}">
                    <a16:creationId xmlns:a16="http://schemas.microsoft.com/office/drawing/2014/main" id="{195DC810-9999-AB33-EFF1-EDFC43B0AF0D}"/>
                  </a:ext>
                </a:extLst>
              </p:cNvPr>
              <p:cNvSpPr/>
              <p:nvPr/>
            </p:nvSpPr>
            <p:spPr>
              <a:xfrm>
                <a:off x="4934233" y="5021639"/>
                <a:ext cx="828970" cy="144699"/>
              </a:xfrm>
              <a:custGeom>
                <a:avLst/>
                <a:gdLst>
                  <a:gd name="connsiteX0" fmla="*/ 828971 w 828970"/>
                  <a:gd name="connsiteY0" fmla="*/ 0 h 144699"/>
                  <a:gd name="connsiteX1" fmla="*/ 828971 w 828970"/>
                  <a:gd name="connsiteY1" fmla="*/ 144699 h 144699"/>
                  <a:gd name="connsiteX2" fmla="*/ 0 w 828970"/>
                  <a:gd name="connsiteY2" fmla="*/ 144699 h 144699"/>
                  <a:gd name="connsiteX3" fmla="*/ 0 w 828970"/>
                  <a:gd name="connsiteY3" fmla="*/ 0 h 144699"/>
                  <a:gd name="connsiteX4" fmla="*/ 828971 w 828970"/>
                  <a:gd name="connsiteY4" fmla="*/ 0 h 1446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8970" h="144699">
                    <a:moveTo>
                      <a:pt x="828971" y="0"/>
                    </a:moveTo>
                    <a:cubicBezTo>
                      <a:pt x="828971" y="47598"/>
                      <a:pt x="828971" y="94245"/>
                      <a:pt x="828971" y="144699"/>
                    </a:cubicBezTo>
                    <a:cubicBezTo>
                      <a:pt x="552964" y="144699"/>
                      <a:pt x="278861" y="144699"/>
                      <a:pt x="0" y="144699"/>
                    </a:cubicBezTo>
                    <a:cubicBezTo>
                      <a:pt x="0" y="98053"/>
                      <a:pt x="0" y="49502"/>
                      <a:pt x="0" y="0"/>
                    </a:cubicBezTo>
                    <a:cubicBezTo>
                      <a:pt x="276006" y="0"/>
                      <a:pt x="551061" y="0"/>
                      <a:pt x="828971" y="0"/>
                    </a:cubicBezTo>
                    <a:close/>
                  </a:path>
                </a:pathLst>
              </a:custGeom>
              <a:grpFill/>
              <a:ln w="9514" cap="flat">
                <a:noFill/>
                <a:prstDash val="solid"/>
                <a:miter/>
              </a:ln>
            </p:spPr>
            <p:txBody>
              <a:bodyPr rtlCol="0" anchor="ctr"/>
              <a:lstStyle/>
              <a:p>
                <a:endParaRPr lang="en-US"/>
              </a:p>
            </p:txBody>
          </p:sp>
          <p:sp>
            <p:nvSpPr>
              <p:cNvPr id="44" name="Freeform 26">
                <a:extLst>
                  <a:ext uri="{FF2B5EF4-FFF2-40B4-BE49-F238E27FC236}">
                    <a16:creationId xmlns:a16="http://schemas.microsoft.com/office/drawing/2014/main" id="{A5AD72AB-D17E-D610-63FE-ACE28BD2AAD5}"/>
                  </a:ext>
                </a:extLst>
              </p:cNvPr>
              <p:cNvSpPr/>
              <p:nvPr/>
            </p:nvSpPr>
            <p:spPr>
              <a:xfrm>
                <a:off x="4933282" y="5325317"/>
                <a:ext cx="829922" cy="145650"/>
              </a:xfrm>
              <a:custGeom>
                <a:avLst/>
                <a:gdLst>
                  <a:gd name="connsiteX0" fmla="*/ 0 w 829922"/>
                  <a:gd name="connsiteY0" fmla="*/ 0 h 145650"/>
                  <a:gd name="connsiteX1" fmla="*/ 829923 w 829922"/>
                  <a:gd name="connsiteY1" fmla="*/ 0 h 145650"/>
                  <a:gd name="connsiteX2" fmla="*/ 829923 w 829922"/>
                  <a:gd name="connsiteY2" fmla="*/ 145651 h 145650"/>
                  <a:gd name="connsiteX3" fmla="*/ 0 w 829922"/>
                  <a:gd name="connsiteY3" fmla="*/ 145651 h 145650"/>
                  <a:gd name="connsiteX4" fmla="*/ 0 w 829922"/>
                  <a:gd name="connsiteY4" fmla="*/ 0 h 145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9922" h="145650">
                    <a:moveTo>
                      <a:pt x="0" y="0"/>
                    </a:moveTo>
                    <a:cubicBezTo>
                      <a:pt x="277910" y="0"/>
                      <a:pt x="552964" y="0"/>
                      <a:pt x="829923" y="0"/>
                    </a:cubicBezTo>
                    <a:cubicBezTo>
                      <a:pt x="829923" y="49502"/>
                      <a:pt x="829923" y="96148"/>
                      <a:pt x="829923" y="145651"/>
                    </a:cubicBezTo>
                    <a:cubicBezTo>
                      <a:pt x="552964" y="145651"/>
                      <a:pt x="277910" y="145651"/>
                      <a:pt x="0" y="145651"/>
                    </a:cubicBezTo>
                    <a:cubicBezTo>
                      <a:pt x="0" y="98052"/>
                      <a:pt x="0" y="51406"/>
                      <a:pt x="0" y="0"/>
                    </a:cubicBezTo>
                    <a:close/>
                  </a:path>
                </a:pathLst>
              </a:custGeom>
              <a:grpFill/>
              <a:ln w="9514" cap="flat">
                <a:noFill/>
                <a:prstDash val="solid"/>
                <a:miter/>
              </a:ln>
            </p:spPr>
            <p:txBody>
              <a:bodyPr rtlCol="0" anchor="ctr"/>
              <a:lstStyle/>
              <a:p>
                <a:endParaRPr lang="en-US"/>
              </a:p>
            </p:txBody>
          </p:sp>
          <p:sp>
            <p:nvSpPr>
              <p:cNvPr id="45" name="Freeform 27">
                <a:extLst>
                  <a:ext uri="{FF2B5EF4-FFF2-40B4-BE49-F238E27FC236}">
                    <a16:creationId xmlns:a16="http://schemas.microsoft.com/office/drawing/2014/main" id="{9DE9A9ED-D43D-7B19-18B1-4EEDEA21680C}"/>
                  </a:ext>
                </a:extLst>
              </p:cNvPr>
              <p:cNvSpPr/>
              <p:nvPr/>
            </p:nvSpPr>
            <p:spPr>
              <a:xfrm>
                <a:off x="6603596" y="3651760"/>
                <a:ext cx="146568" cy="148506"/>
              </a:xfrm>
              <a:custGeom>
                <a:avLst/>
                <a:gdLst>
                  <a:gd name="connsiteX0" fmla="*/ 146569 w 146568"/>
                  <a:gd name="connsiteY0" fmla="*/ 148507 h 148506"/>
                  <a:gd name="connsiteX1" fmla="*/ 0 w 146568"/>
                  <a:gd name="connsiteY1" fmla="*/ 148507 h 148506"/>
                  <a:gd name="connsiteX2" fmla="*/ 0 w 146568"/>
                  <a:gd name="connsiteY2" fmla="*/ 0 h 148506"/>
                  <a:gd name="connsiteX3" fmla="*/ 146569 w 146568"/>
                  <a:gd name="connsiteY3" fmla="*/ 0 h 148506"/>
                  <a:gd name="connsiteX4" fmla="*/ 146569 w 146568"/>
                  <a:gd name="connsiteY4" fmla="*/ 148507 h 1485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568" h="148506">
                    <a:moveTo>
                      <a:pt x="146569" y="148507"/>
                    </a:moveTo>
                    <a:cubicBezTo>
                      <a:pt x="96126" y="148507"/>
                      <a:pt x="49491" y="148507"/>
                      <a:pt x="0" y="148507"/>
                    </a:cubicBezTo>
                    <a:cubicBezTo>
                      <a:pt x="0" y="98053"/>
                      <a:pt x="0" y="50454"/>
                      <a:pt x="0" y="0"/>
                    </a:cubicBezTo>
                    <a:cubicBezTo>
                      <a:pt x="49491" y="0"/>
                      <a:pt x="96126" y="0"/>
                      <a:pt x="146569" y="0"/>
                    </a:cubicBezTo>
                    <a:cubicBezTo>
                      <a:pt x="146569" y="49502"/>
                      <a:pt x="146569" y="97101"/>
                      <a:pt x="146569" y="148507"/>
                    </a:cubicBezTo>
                    <a:close/>
                  </a:path>
                </a:pathLst>
              </a:custGeom>
              <a:grpFill/>
              <a:ln w="9514" cap="flat">
                <a:noFill/>
                <a:prstDash val="solid"/>
                <a:miter/>
              </a:ln>
            </p:spPr>
            <p:txBody>
              <a:bodyPr rtlCol="0" anchor="ctr"/>
              <a:lstStyle/>
              <a:p>
                <a:endParaRPr lang="en-US"/>
              </a:p>
            </p:txBody>
          </p:sp>
          <p:sp>
            <p:nvSpPr>
              <p:cNvPr id="46" name="Freeform 28">
                <a:extLst>
                  <a:ext uri="{FF2B5EF4-FFF2-40B4-BE49-F238E27FC236}">
                    <a16:creationId xmlns:a16="http://schemas.microsoft.com/office/drawing/2014/main" id="{22FF6639-F650-FE14-5AB1-E18BC1FDF575}"/>
                  </a:ext>
                </a:extLst>
              </p:cNvPr>
              <p:cNvSpPr/>
              <p:nvPr/>
            </p:nvSpPr>
            <p:spPr>
              <a:xfrm>
                <a:off x="5996382" y="1982011"/>
                <a:ext cx="451127" cy="449328"/>
              </a:xfrm>
              <a:custGeom>
                <a:avLst/>
                <a:gdLst>
                  <a:gd name="connsiteX0" fmla="*/ 451127 w 451127"/>
                  <a:gd name="connsiteY0" fmla="*/ 449328 h 449328"/>
                  <a:gd name="connsiteX1" fmla="*/ 0 w 451127"/>
                  <a:gd name="connsiteY1" fmla="*/ 449328 h 449328"/>
                  <a:gd name="connsiteX2" fmla="*/ 0 w 451127"/>
                  <a:gd name="connsiteY2" fmla="*/ 0 h 449328"/>
                  <a:gd name="connsiteX3" fmla="*/ 451127 w 451127"/>
                  <a:gd name="connsiteY3" fmla="*/ 0 h 449328"/>
                  <a:gd name="connsiteX4" fmla="*/ 451127 w 451127"/>
                  <a:gd name="connsiteY4" fmla="*/ 449328 h 449328"/>
                  <a:gd name="connsiteX5" fmla="*/ 297896 w 451127"/>
                  <a:gd name="connsiteY5" fmla="*/ 151363 h 449328"/>
                  <a:gd name="connsiteX6" fmla="*/ 153231 w 451127"/>
                  <a:gd name="connsiteY6" fmla="*/ 151363 h 449328"/>
                  <a:gd name="connsiteX7" fmla="*/ 153231 w 451127"/>
                  <a:gd name="connsiteY7" fmla="*/ 297966 h 449328"/>
                  <a:gd name="connsiteX8" fmla="*/ 297896 w 451127"/>
                  <a:gd name="connsiteY8" fmla="*/ 297966 h 449328"/>
                  <a:gd name="connsiteX9" fmla="*/ 297896 w 451127"/>
                  <a:gd name="connsiteY9" fmla="*/ 151363 h 4493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51127" h="449328">
                    <a:moveTo>
                      <a:pt x="451127" y="449328"/>
                    </a:moveTo>
                    <a:cubicBezTo>
                      <a:pt x="298848" y="449328"/>
                      <a:pt x="151328" y="449328"/>
                      <a:pt x="0" y="449328"/>
                    </a:cubicBezTo>
                    <a:cubicBezTo>
                      <a:pt x="0" y="299869"/>
                      <a:pt x="0" y="151363"/>
                      <a:pt x="0" y="0"/>
                    </a:cubicBezTo>
                    <a:cubicBezTo>
                      <a:pt x="150376" y="0"/>
                      <a:pt x="298848" y="0"/>
                      <a:pt x="451127" y="0"/>
                    </a:cubicBezTo>
                    <a:cubicBezTo>
                      <a:pt x="451127" y="149459"/>
                      <a:pt x="451127" y="297013"/>
                      <a:pt x="451127" y="449328"/>
                    </a:cubicBezTo>
                    <a:close/>
                    <a:moveTo>
                      <a:pt x="297896" y="151363"/>
                    </a:moveTo>
                    <a:cubicBezTo>
                      <a:pt x="247454" y="151363"/>
                      <a:pt x="199867" y="151363"/>
                      <a:pt x="153231" y="151363"/>
                    </a:cubicBezTo>
                    <a:cubicBezTo>
                      <a:pt x="153231" y="201817"/>
                      <a:pt x="153231" y="248463"/>
                      <a:pt x="153231" y="297966"/>
                    </a:cubicBezTo>
                    <a:cubicBezTo>
                      <a:pt x="202722" y="297966"/>
                      <a:pt x="249357" y="297966"/>
                      <a:pt x="297896" y="297966"/>
                    </a:cubicBezTo>
                    <a:cubicBezTo>
                      <a:pt x="297896" y="247511"/>
                      <a:pt x="297896" y="199913"/>
                      <a:pt x="297896" y="151363"/>
                    </a:cubicBezTo>
                    <a:close/>
                  </a:path>
                </a:pathLst>
              </a:custGeom>
              <a:grpFill/>
              <a:ln w="9514" cap="flat">
                <a:noFill/>
                <a:prstDash val="solid"/>
                <a:miter/>
              </a:ln>
            </p:spPr>
            <p:txBody>
              <a:bodyPr rtlCol="0" anchor="ctr"/>
              <a:lstStyle/>
              <a:p>
                <a:endParaRPr lang="en-US"/>
              </a:p>
            </p:txBody>
          </p:sp>
          <p:sp>
            <p:nvSpPr>
              <p:cNvPr id="47" name="Freeform 29">
                <a:extLst>
                  <a:ext uri="{FF2B5EF4-FFF2-40B4-BE49-F238E27FC236}">
                    <a16:creationId xmlns:a16="http://schemas.microsoft.com/office/drawing/2014/main" id="{22641490-7296-C881-5A3D-26A2EA717F27}"/>
                  </a:ext>
                </a:extLst>
              </p:cNvPr>
              <p:cNvSpPr/>
              <p:nvPr/>
            </p:nvSpPr>
            <p:spPr>
              <a:xfrm>
                <a:off x="5313028" y="1981059"/>
                <a:ext cx="449224" cy="451232"/>
              </a:xfrm>
              <a:custGeom>
                <a:avLst/>
                <a:gdLst>
                  <a:gd name="connsiteX0" fmla="*/ 0 w 449224"/>
                  <a:gd name="connsiteY0" fmla="*/ 0 h 451232"/>
                  <a:gd name="connsiteX1" fmla="*/ 449224 w 449224"/>
                  <a:gd name="connsiteY1" fmla="*/ 0 h 451232"/>
                  <a:gd name="connsiteX2" fmla="*/ 449224 w 449224"/>
                  <a:gd name="connsiteY2" fmla="*/ 451232 h 451232"/>
                  <a:gd name="connsiteX3" fmla="*/ 0 w 449224"/>
                  <a:gd name="connsiteY3" fmla="*/ 451232 h 451232"/>
                  <a:gd name="connsiteX4" fmla="*/ 0 w 449224"/>
                  <a:gd name="connsiteY4" fmla="*/ 0 h 451232"/>
                  <a:gd name="connsiteX5" fmla="*/ 296945 w 449224"/>
                  <a:gd name="connsiteY5" fmla="*/ 299869 h 451232"/>
                  <a:gd name="connsiteX6" fmla="*/ 296945 w 449224"/>
                  <a:gd name="connsiteY6" fmla="*/ 151363 h 451232"/>
                  <a:gd name="connsiteX7" fmla="*/ 151328 w 449224"/>
                  <a:gd name="connsiteY7" fmla="*/ 151363 h 451232"/>
                  <a:gd name="connsiteX8" fmla="*/ 151328 w 449224"/>
                  <a:gd name="connsiteY8" fmla="*/ 299869 h 451232"/>
                  <a:gd name="connsiteX9" fmla="*/ 296945 w 449224"/>
                  <a:gd name="connsiteY9" fmla="*/ 299869 h 4512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49224" h="451232">
                    <a:moveTo>
                      <a:pt x="0" y="0"/>
                    </a:moveTo>
                    <a:cubicBezTo>
                      <a:pt x="150376" y="0"/>
                      <a:pt x="297897" y="0"/>
                      <a:pt x="449224" y="0"/>
                    </a:cubicBezTo>
                    <a:cubicBezTo>
                      <a:pt x="449224" y="151363"/>
                      <a:pt x="449224" y="299869"/>
                      <a:pt x="449224" y="451232"/>
                    </a:cubicBezTo>
                    <a:cubicBezTo>
                      <a:pt x="298848" y="451232"/>
                      <a:pt x="151328" y="451232"/>
                      <a:pt x="0" y="451232"/>
                    </a:cubicBezTo>
                    <a:cubicBezTo>
                      <a:pt x="0" y="300821"/>
                      <a:pt x="0" y="151363"/>
                      <a:pt x="0" y="0"/>
                    </a:cubicBezTo>
                    <a:close/>
                    <a:moveTo>
                      <a:pt x="296945" y="299869"/>
                    </a:moveTo>
                    <a:cubicBezTo>
                      <a:pt x="296945" y="246559"/>
                      <a:pt x="296945" y="198961"/>
                      <a:pt x="296945" y="151363"/>
                    </a:cubicBezTo>
                    <a:cubicBezTo>
                      <a:pt x="246502" y="151363"/>
                      <a:pt x="199867" y="151363"/>
                      <a:pt x="151328" y="151363"/>
                    </a:cubicBezTo>
                    <a:cubicBezTo>
                      <a:pt x="151328" y="201817"/>
                      <a:pt x="151328" y="249415"/>
                      <a:pt x="151328" y="299869"/>
                    </a:cubicBezTo>
                    <a:cubicBezTo>
                      <a:pt x="201770" y="299869"/>
                      <a:pt x="248406" y="299869"/>
                      <a:pt x="296945" y="299869"/>
                    </a:cubicBezTo>
                    <a:close/>
                  </a:path>
                </a:pathLst>
              </a:custGeom>
              <a:grpFill/>
              <a:ln w="9514" cap="flat">
                <a:noFill/>
                <a:prstDash val="solid"/>
                <a:miter/>
              </a:ln>
            </p:spPr>
            <p:txBody>
              <a:bodyPr rtlCol="0" anchor="ctr"/>
              <a:lstStyle/>
              <a:p>
                <a:endParaRPr lang="en-US"/>
              </a:p>
            </p:txBody>
          </p:sp>
          <p:sp>
            <p:nvSpPr>
              <p:cNvPr id="48" name="Freeform 30">
                <a:extLst>
                  <a:ext uri="{FF2B5EF4-FFF2-40B4-BE49-F238E27FC236}">
                    <a16:creationId xmlns:a16="http://schemas.microsoft.com/office/drawing/2014/main" id="{75553CFC-DE32-D5DC-FA0F-4D11650A956B}"/>
                  </a:ext>
                </a:extLst>
              </p:cNvPr>
              <p:cNvSpPr/>
              <p:nvPr/>
            </p:nvSpPr>
            <p:spPr>
              <a:xfrm>
                <a:off x="4629675" y="1981059"/>
                <a:ext cx="448272" cy="451232"/>
              </a:xfrm>
              <a:custGeom>
                <a:avLst/>
                <a:gdLst>
                  <a:gd name="connsiteX0" fmla="*/ 448272 w 448272"/>
                  <a:gd name="connsiteY0" fmla="*/ 451232 h 451232"/>
                  <a:gd name="connsiteX1" fmla="*/ 0 w 448272"/>
                  <a:gd name="connsiteY1" fmla="*/ 451232 h 451232"/>
                  <a:gd name="connsiteX2" fmla="*/ 0 w 448272"/>
                  <a:gd name="connsiteY2" fmla="*/ 0 h 451232"/>
                  <a:gd name="connsiteX3" fmla="*/ 448272 w 448272"/>
                  <a:gd name="connsiteY3" fmla="*/ 0 h 451232"/>
                  <a:gd name="connsiteX4" fmla="*/ 448272 w 448272"/>
                  <a:gd name="connsiteY4" fmla="*/ 451232 h 451232"/>
                  <a:gd name="connsiteX5" fmla="*/ 297896 w 448272"/>
                  <a:gd name="connsiteY5" fmla="*/ 151363 h 451232"/>
                  <a:gd name="connsiteX6" fmla="*/ 150376 w 448272"/>
                  <a:gd name="connsiteY6" fmla="*/ 151363 h 451232"/>
                  <a:gd name="connsiteX7" fmla="*/ 150376 w 448272"/>
                  <a:gd name="connsiteY7" fmla="*/ 297966 h 451232"/>
                  <a:gd name="connsiteX8" fmla="*/ 297896 w 448272"/>
                  <a:gd name="connsiteY8" fmla="*/ 297966 h 451232"/>
                  <a:gd name="connsiteX9" fmla="*/ 297896 w 448272"/>
                  <a:gd name="connsiteY9" fmla="*/ 151363 h 4512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48272" h="451232">
                    <a:moveTo>
                      <a:pt x="448272" y="451232"/>
                    </a:moveTo>
                    <a:cubicBezTo>
                      <a:pt x="296945" y="451232"/>
                      <a:pt x="150376" y="451232"/>
                      <a:pt x="0" y="451232"/>
                    </a:cubicBezTo>
                    <a:cubicBezTo>
                      <a:pt x="0" y="300821"/>
                      <a:pt x="0" y="152315"/>
                      <a:pt x="0" y="0"/>
                    </a:cubicBezTo>
                    <a:cubicBezTo>
                      <a:pt x="149424" y="0"/>
                      <a:pt x="297896" y="0"/>
                      <a:pt x="448272" y="0"/>
                    </a:cubicBezTo>
                    <a:cubicBezTo>
                      <a:pt x="448272" y="150411"/>
                      <a:pt x="448272" y="298918"/>
                      <a:pt x="448272" y="451232"/>
                    </a:cubicBezTo>
                    <a:close/>
                    <a:moveTo>
                      <a:pt x="297896" y="151363"/>
                    </a:moveTo>
                    <a:cubicBezTo>
                      <a:pt x="247454" y="151363"/>
                      <a:pt x="199867" y="151363"/>
                      <a:pt x="150376" y="151363"/>
                    </a:cubicBezTo>
                    <a:cubicBezTo>
                      <a:pt x="150376" y="201817"/>
                      <a:pt x="150376" y="249415"/>
                      <a:pt x="150376" y="297966"/>
                    </a:cubicBezTo>
                    <a:cubicBezTo>
                      <a:pt x="201770" y="297966"/>
                      <a:pt x="249357" y="297966"/>
                      <a:pt x="297896" y="297966"/>
                    </a:cubicBezTo>
                    <a:cubicBezTo>
                      <a:pt x="297896" y="246559"/>
                      <a:pt x="297896" y="199913"/>
                      <a:pt x="297896" y="151363"/>
                    </a:cubicBezTo>
                    <a:close/>
                  </a:path>
                </a:pathLst>
              </a:custGeom>
              <a:grpFill/>
              <a:ln w="9514" cap="flat">
                <a:noFill/>
                <a:prstDash val="solid"/>
                <a:miter/>
              </a:ln>
            </p:spPr>
            <p:txBody>
              <a:bodyPr rtlCol="0" anchor="ctr"/>
              <a:lstStyle/>
              <a:p>
                <a:endParaRPr lang="en-US"/>
              </a:p>
            </p:txBody>
          </p:sp>
        </p:grpSp>
      </p:grpSp>
      <p:grpSp>
        <p:nvGrpSpPr>
          <p:cNvPr id="49" name="Graphic 3">
            <a:extLst>
              <a:ext uri="{FF2B5EF4-FFF2-40B4-BE49-F238E27FC236}">
                <a16:creationId xmlns:a16="http://schemas.microsoft.com/office/drawing/2014/main" id="{6140A47D-2D09-F1BA-8C75-BA06813FB236}"/>
              </a:ext>
            </a:extLst>
          </p:cNvPr>
          <p:cNvGrpSpPr/>
          <p:nvPr/>
        </p:nvGrpSpPr>
        <p:grpSpPr>
          <a:xfrm>
            <a:off x="3880796" y="2901423"/>
            <a:ext cx="686308" cy="643965"/>
            <a:chOff x="6615628" y="2116894"/>
            <a:chExt cx="1066935" cy="1001108"/>
          </a:xfrm>
          <a:solidFill>
            <a:schemeClr val="bg1"/>
          </a:solidFill>
        </p:grpSpPr>
        <p:sp>
          <p:nvSpPr>
            <p:cNvPr id="50" name="Freeform 1128">
              <a:extLst>
                <a:ext uri="{FF2B5EF4-FFF2-40B4-BE49-F238E27FC236}">
                  <a16:creationId xmlns:a16="http://schemas.microsoft.com/office/drawing/2014/main" id="{5EB960A0-25FC-32C3-4283-332890105613}"/>
                </a:ext>
              </a:extLst>
            </p:cNvPr>
            <p:cNvSpPr/>
            <p:nvPr/>
          </p:nvSpPr>
          <p:spPr>
            <a:xfrm>
              <a:off x="7183381" y="2256775"/>
              <a:ext cx="285542" cy="320903"/>
            </a:xfrm>
            <a:custGeom>
              <a:avLst/>
              <a:gdLst>
                <a:gd name="connsiteX0" fmla="*/ 0 w 285542"/>
                <a:gd name="connsiteY0" fmla="*/ 148109 h 320903"/>
                <a:gd name="connsiteX1" fmla="*/ 139880 w 285542"/>
                <a:gd name="connsiteY1" fmla="*/ 0 h 320903"/>
                <a:gd name="connsiteX2" fmla="*/ 142623 w 285542"/>
                <a:gd name="connsiteY2" fmla="*/ 0 h 320903"/>
                <a:gd name="connsiteX3" fmla="*/ 241363 w 285542"/>
                <a:gd name="connsiteY3" fmla="*/ 41141 h 320903"/>
                <a:gd name="connsiteX4" fmla="*/ 285247 w 285542"/>
                <a:gd name="connsiteY4" fmla="*/ 159080 h 320903"/>
                <a:gd name="connsiteX5" fmla="*/ 224906 w 285542"/>
                <a:gd name="connsiteY5" fmla="*/ 268790 h 320903"/>
                <a:gd name="connsiteX6" fmla="*/ 205708 w 285542"/>
                <a:gd name="connsiteY6" fmla="*/ 304446 h 320903"/>
                <a:gd name="connsiteX7" fmla="*/ 205708 w 285542"/>
                <a:gd name="connsiteY7" fmla="*/ 320903 h 320903"/>
                <a:gd name="connsiteX8" fmla="*/ 82283 w 285542"/>
                <a:gd name="connsiteY8" fmla="*/ 320903 h 320903"/>
                <a:gd name="connsiteX9" fmla="*/ 82283 w 285542"/>
                <a:gd name="connsiteY9" fmla="*/ 304446 h 320903"/>
                <a:gd name="connsiteX10" fmla="*/ 63083 w 285542"/>
                <a:gd name="connsiteY10" fmla="*/ 268790 h 320903"/>
                <a:gd name="connsiteX11" fmla="*/ 0 w 285542"/>
                <a:gd name="connsiteY11" fmla="*/ 148109 h 320903"/>
                <a:gd name="connsiteX12" fmla="*/ 0 w 285542"/>
                <a:gd name="connsiteY12" fmla="*/ 148109 h 320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85542" h="320903">
                  <a:moveTo>
                    <a:pt x="0" y="148109"/>
                  </a:moveTo>
                  <a:cubicBezTo>
                    <a:pt x="0" y="68569"/>
                    <a:pt x="63083" y="2743"/>
                    <a:pt x="139880" y="0"/>
                  </a:cubicBezTo>
                  <a:cubicBezTo>
                    <a:pt x="139880" y="0"/>
                    <a:pt x="139880" y="0"/>
                    <a:pt x="142623" y="0"/>
                  </a:cubicBezTo>
                  <a:cubicBezTo>
                    <a:pt x="178280" y="0"/>
                    <a:pt x="213936" y="13714"/>
                    <a:pt x="241363" y="41141"/>
                  </a:cubicBezTo>
                  <a:cubicBezTo>
                    <a:pt x="271533" y="71312"/>
                    <a:pt x="287991" y="115196"/>
                    <a:pt x="285247" y="159080"/>
                  </a:cubicBezTo>
                  <a:cubicBezTo>
                    <a:pt x="282505" y="202964"/>
                    <a:pt x="260563" y="241363"/>
                    <a:pt x="224906" y="268790"/>
                  </a:cubicBezTo>
                  <a:cubicBezTo>
                    <a:pt x="213936" y="277019"/>
                    <a:pt x="205708" y="290733"/>
                    <a:pt x="205708" y="304446"/>
                  </a:cubicBezTo>
                  <a:lnTo>
                    <a:pt x="205708" y="320903"/>
                  </a:lnTo>
                  <a:lnTo>
                    <a:pt x="82283" y="320903"/>
                  </a:lnTo>
                  <a:lnTo>
                    <a:pt x="82283" y="304446"/>
                  </a:lnTo>
                  <a:cubicBezTo>
                    <a:pt x="82283" y="290733"/>
                    <a:pt x="74053" y="277019"/>
                    <a:pt x="63083" y="268790"/>
                  </a:cubicBezTo>
                  <a:cubicBezTo>
                    <a:pt x="21942" y="241363"/>
                    <a:pt x="0" y="194736"/>
                    <a:pt x="0" y="148109"/>
                  </a:cubicBezTo>
                  <a:lnTo>
                    <a:pt x="0" y="148109"/>
                  </a:lnTo>
                  <a:close/>
                </a:path>
              </a:pathLst>
            </a:custGeom>
            <a:solidFill>
              <a:srgbClr val="F1983D"/>
            </a:solidFill>
            <a:ln w="27426" cap="flat">
              <a:noFill/>
              <a:prstDash val="solid"/>
              <a:miter/>
            </a:ln>
          </p:spPr>
          <p:txBody>
            <a:bodyPr rtlCol="0" anchor="ctr"/>
            <a:lstStyle/>
            <a:p>
              <a:endParaRPr lang="en-US"/>
            </a:p>
          </p:txBody>
        </p:sp>
        <p:grpSp>
          <p:nvGrpSpPr>
            <p:cNvPr id="51" name="Graphic 3">
              <a:extLst>
                <a:ext uri="{FF2B5EF4-FFF2-40B4-BE49-F238E27FC236}">
                  <a16:creationId xmlns:a16="http://schemas.microsoft.com/office/drawing/2014/main" id="{BD172182-DF49-C425-E6FC-F6AC86F108F8}"/>
                </a:ext>
              </a:extLst>
            </p:cNvPr>
            <p:cNvGrpSpPr/>
            <p:nvPr/>
          </p:nvGrpSpPr>
          <p:grpSpPr>
            <a:xfrm>
              <a:off x="6615628" y="2116894"/>
              <a:ext cx="1066935" cy="1001108"/>
              <a:chOff x="6615628" y="2116894"/>
              <a:chExt cx="1066935" cy="1001108"/>
            </a:xfrm>
            <a:grpFill/>
          </p:grpSpPr>
          <p:sp>
            <p:nvSpPr>
              <p:cNvPr id="52" name="Freeform 1130">
                <a:extLst>
                  <a:ext uri="{FF2B5EF4-FFF2-40B4-BE49-F238E27FC236}">
                    <a16:creationId xmlns:a16="http://schemas.microsoft.com/office/drawing/2014/main" id="{FFD2F659-7207-8FD6-B267-D1D0EBB32905}"/>
                  </a:ext>
                </a:extLst>
              </p:cNvPr>
              <p:cNvSpPr/>
              <p:nvPr/>
            </p:nvSpPr>
            <p:spPr>
              <a:xfrm>
                <a:off x="7164181" y="2221119"/>
                <a:ext cx="357393" cy="537581"/>
              </a:xfrm>
              <a:custGeom>
                <a:avLst/>
                <a:gdLst>
                  <a:gd name="connsiteX0" fmla="*/ 279763 w 357393"/>
                  <a:gd name="connsiteY0" fmla="*/ 331874 h 537581"/>
                  <a:gd name="connsiteX1" fmla="*/ 356560 w 357393"/>
                  <a:gd name="connsiteY1" fmla="*/ 197479 h 537581"/>
                  <a:gd name="connsiteX2" fmla="*/ 301704 w 357393"/>
                  <a:gd name="connsiteY2" fmla="*/ 52112 h 537581"/>
                  <a:gd name="connsiteX3" fmla="*/ 175536 w 357393"/>
                  <a:gd name="connsiteY3" fmla="*/ 0 h 537581"/>
                  <a:gd name="connsiteX4" fmla="*/ 0 w 357393"/>
                  <a:gd name="connsiteY4" fmla="*/ 183765 h 537581"/>
                  <a:gd name="connsiteX5" fmla="*/ 76797 w 357393"/>
                  <a:gd name="connsiteY5" fmla="*/ 331874 h 537581"/>
                  <a:gd name="connsiteX6" fmla="*/ 79539 w 357393"/>
                  <a:gd name="connsiteY6" fmla="*/ 340102 h 537581"/>
                  <a:gd name="connsiteX7" fmla="*/ 79539 w 357393"/>
                  <a:gd name="connsiteY7" fmla="*/ 364787 h 537581"/>
                  <a:gd name="connsiteX8" fmla="*/ 52112 w 357393"/>
                  <a:gd name="connsiteY8" fmla="*/ 416900 h 537581"/>
                  <a:gd name="connsiteX9" fmla="*/ 87769 w 357393"/>
                  <a:gd name="connsiteY9" fmla="*/ 463527 h 537581"/>
                  <a:gd name="connsiteX10" fmla="*/ 87769 w 357393"/>
                  <a:gd name="connsiteY10" fmla="*/ 485469 h 537581"/>
                  <a:gd name="connsiteX11" fmla="*/ 139880 w 357393"/>
                  <a:gd name="connsiteY11" fmla="*/ 537581 h 537581"/>
                  <a:gd name="connsiteX12" fmla="*/ 211193 w 357393"/>
                  <a:gd name="connsiteY12" fmla="*/ 537581 h 537581"/>
                  <a:gd name="connsiteX13" fmla="*/ 263305 w 357393"/>
                  <a:gd name="connsiteY13" fmla="*/ 485469 h 537581"/>
                  <a:gd name="connsiteX14" fmla="*/ 263305 w 357393"/>
                  <a:gd name="connsiteY14" fmla="*/ 463527 h 537581"/>
                  <a:gd name="connsiteX15" fmla="*/ 298961 w 357393"/>
                  <a:gd name="connsiteY15" fmla="*/ 416900 h 537581"/>
                  <a:gd name="connsiteX16" fmla="*/ 271533 w 357393"/>
                  <a:gd name="connsiteY16" fmla="*/ 364787 h 537581"/>
                  <a:gd name="connsiteX17" fmla="*/ 271533 w 357393"/>
                  <a:gd name="connsiteY17" fmla="*/ 340102 h 537581"/>
                  <a:gd name="connsiteX18" fmla="*/ 279763 w 357393"/>
                  <a:gd name="connsiteY18" fmla="*/ 331874 h 537581"/>
                  <a:gd name="connsiteX19" fmla="*/ 279763 w 357393"/>
                  <a:gd name="connsiteY19" fmla="*/ 331874 h 537581"/>
                  <a:gd name="connsiteX20" fmla="*/ 35656 w 357393"/>
                  <a:gd name="connsiteY20" fmla="*/ 183765 h 537581"/>
                  <a:gd name="connsiteX21" fmla="*/ 175536 w 357393"/>
                  <a:gd name="connsiteY21" fmla="*/ 35656 h 537581"/>
                  <a:gd name="connsiteX22" fmla="*/ 178280 w 357393"/>
                  <a:gd name="connsiteY22" fmla="*/ 35656 h 537581"/>
                  <a:gd name="connsiteX23" fmla="*/ 277019 w 357393"/>
                  <a:gd name="connsiteY23" fmla="*/ 76797 h 537581"/>
                  <a:gd name="connsiteX24" fmla="*/ 320904 w 357393"/>
                  <a:gd name="connsiteY24" fmla="*/ 194736 h 537581"/>
                  <a:gd name="connsiteX25" fmla="*/ 260563 w 357393"/>
                  <a:gd name="connsiteY25" fmla="*/ 304446 h 537581"/>
                  <a:gd name="connsiteX26" fmla="*/ 241363 w 357393"/>
                  <a:gd name="connsiteY26" fmla="*/ 340102 h 537581"/>
                  <a:gd name="connsiteX27" fmla="*/ 241363 w 357393"/>
                  <a:gd name="connsiteY27" fmla="*/ 356559 h 537581"/>
                  <a:gd name="connsiteX28" fmla="*/ 117939 w 357393"/>
                  <a:gd name="connsiteY28" fmla="*/ 356559 h 537581"/>
                  <a:gd name="connsiteX29" fmla="*/ 117939 w 357393"/>
                  <a:gd name="connsiteY29" fmla="*/ 340102 h 537581"/>
                  <a:gd name="connsiteX30" fmla="*/ 98739 w 357393"/>
                  <a:gd name="connsiteY30" fmla="*/ 304446 h 537581"/>
                  <a:gd name="connsiteX31" fmla="*/ 35656 w 357393"/>
                  <a:gd name="connsiteY31" fmla="*/ 183765 h 537581"/>
                  <a:gd name="connsiteX32" fmla="*/ 35656 w 357393"/>
                  <a:gd name="connsiteY32" fmla="*/ 183765 h 537581"/>
                  <a:gd name="connsiteX33" fmla="*/ 213936 w 357393"/>
                  <a:gd name="connsiteY33" fmla="*/ 499183 h 537581"/>
                  <a:gd name="connsiteX34" fmla="*/ 142624 w 357393"/>
                  <a:gd name="connsiteY34" fmla="*/ 499183 h 537581"/>
                  <a:gd name="connsiteX35" fmla="*/ 126167 w 357393"/>
                  <a:gd name="connsiteY35" fmla="*/ 482726 h 537581"/>
                  <a:gd name="connsiteX36" fmla="*/ 126167 w 357393"/>
                  <a:gd name="connsiteY36" fmla="*/ 466270 h 537581"/>
                  <a:gd name="connsiteX37" fmla="*/ 233135 w 357393"/>
                  <a:gd name="connsiteY37" fmla="*/ 466270 h 537581"/>
                  <a:gd name="connsiteX38" fmla="*/ 233135 w 357393"/>
                  <a:gd name="connsiteY38" fmla="*/ 482726 h 537581"/>
                  <a:gd name="connsiteX39" fmla="*/ 213936 w 357393"/>
                  <a:gd name="connsiteY39" fmla="*/ 499183 h 537581"/>
                  <a:gd name="connsiteX40" fmla="*/ 213936 w 357393"/>
                  <a:gd name="connsiteY40" fmla="*/ 499183 h 537581"/>
                  <a:gd name="connsiteX41" fmla="*/ 249591 w 357393"/>
                  <a:gd name="connsiteY41" fmla="*/ 427871 h 537581"/>
                  <a:gd name="connsiteX42" fmla="*/ 106967 w 357393"/>
                  <a:gd name="connsiteY42" fmla="*/ 427871 h 537581"/>
                  <a:gd name="connsiteX43" fmla="*/ 90511 w 357393"/>
                  <a:gd name="connsiteY43" fmla="*/ 411414 h 537581"/>
                  <a:gd name="connsiteX44" fmla="*/ 106967 w 357393"/>
                  <a:gd name="connsiteY44" fmla="*/ 394958 h 537581"/>
                  <a:gd name="connsiteX45" fmla="*/ 249591 w 357393"/>
                  <a:gd name="connsiteY45" fmla="*/ 394958 h 537581"/>
                  <a:gd name="connsiteX46" fmla="*/ 266049 w 357393"/>
                  <a:gd name="connsiteY46" fmla="*/ 411414 h 537581"/>
                  <a:gd name="connsiteX47" fmla="*/ 249591 w 357393"/>
                  <a:gd name="connsiteY47" fmla="*/ 427871 h 537581"/>
                  <a:gd name="connsiteX48" fmla="*/ 249591 w 357393"/>
                  <a:gd name="connsiteY48" fmla="*/ 427871 h 5375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Lst>
                <a:rect l="l" t="t" r="r" b="b"/>
                <a:pathLst>
                  <a:path w="357393" h="537581">
                    <a:moveTo>
                      <a:pt x="279763" y="331874"/>
                    </a:moveTo>
                    <a:cubicBezTo>
                      <a:pt x="323646" y="298961"/>
                      <a:pt x="351074" y="249591"/>
                      <a:pt x="356560" y="197479"/>
                    </a:cubicBezTo>
                    <a:cubicBezTo>
                      <a:pt x="362046" y="142624"/>
                      <a:pt x="340102" y="90511"/>
                      <a:pt x="301704" y="52112"/>
                    </a:cubicBezTo>
                    <a:cubicBezTo>
                      <a:pt x="268791" y="19199"/>
                      <a:pt x="222163" y="0"/>
                      <a:pt x="175536" y="0"/>
                    </a:cubicBezTo>
                    <a:cubicBezTo>
                      <a:pt x="79539" y="2743"/>
                      <a:pt x="0" y="82283"/>
                      <a:pt x="0" y="183765"/>
                    </a:cubicBezTo>
                    <a:cubicBezTo>
                      <a:pt x="0" y="244106"/>
                      <a:pt x="27428" y="298961"/>
                      <a:pt x="76797" y="331874"/>
                    </a:cubicBezTo>
                    <a:cubicBezTo>
                      <a:pt x="79539" y="334617"/>
                      <a:pt x="79539" y="337360"/>
                      <a:pt x="79539" y="340102"/>
                    </a:cubicBezTo>
                    <a:lnTo>
                      <a:pt x="79539" y="364787"/>
                    </a:lnTo>
                    <a:cubicBezTo>
                      <a:pt x="60341" y="375758"/>
                      <a:pt x="52112" y="394958"/>
                      <a:pt x="52112" y="416900"/>
                    </a:cubicBezTo>
                    <a:cubicBezTo>
                      <a:pt x="54855" y="438842"/>
                      <a:pt x="68569" y="455298"/>
                      <a:pt x="87769" y="463527"/>
                    </a:cubicBezTo>
                    <a:lnTo>
                      <a:pt x="87769" y="485469"/>
                    </a:lnTo>
                    <a:cubicBezTo>
                      <a:pt x="87769" y="515639"/>
                      <a:pt x="112453" y="537581"/>
                      <a:pt x="139880" y="537581"/>
                    </a:cubicBezTo>
                    <a:lnTo>
                      <a:pt x="211193" y="537581"/>
                    </a:lnTo>
                    <a:cubicBezTo>
                      <a:pt x="241363" y="537581"/>
                      <a:pt x="263305" y="512896"/>
                      <a:pt x="263305" y="485469"/>
                    </a:cubicBezTo>
                    <a:lnTo>
                      <a:pt x="263305" y="463527"/>
                    </a:lnTo>
                    <a:cubicBezTo>
                      <a:pt x="282505" y="455298"/>
                      <a:pt x="296219" y="438842"/>
                      <a:pt x="298961" y="416900"/>
                    </a:cubicBezTo>
                    <a:cubicBezTo>
                      <a:pt x="301704" y="394958"/>
                      <a:pt x="290733" y="375758"/>
                      <a:pt x="271533" y="364787"/>
                    </a:cubicBezTo>
                    <a:lnTo>
                      <a:pt x="271533" y="340102"/>
                    </a:lnTo>
                    <a:cubicBezTo>
                      <a:pt x="277019" y="337360"/>
                      <a:pt x="277019" y="334617"/>
                      <a:pt x="279763" y="331874"/>
                    </a:cubicBezTo>
                    <a:lnTo>
                      <a:pt x="279763" y="331874"/>
                    </a:lnTo>
                    <a:close/>
                    <a:moveTo>
                      <a:pt x="35656" y="183765"/>
                    </a:moveTo>
                    <a:cubicBezTo>
                      <a:pt x="35656" y="104225"/>
                      <a:pt x="98739" y="38399"/>
                      <a:pt x="175536" y="35656"/>
                    </a:cubicBezTo>
                    <a:cubicBezTo>
                      <a:pt x="175536" y="35656"/>
                      <a:pt x="175536" y="35656"/>
                      <a:pt x="178280" y="35656"/>
                    </a:cubicBezTo>
                    <a:cubicBezTo>
                      <a:pt x="213936" y="35656"/>
                      <a:pt x="249591" y="49370"/>
                      <a:pt x="277019" y="76797"/>
                    </a:cubicBezTo>
                    <a:cubicBezTo>
                      <a:pt x="307190" y="106968"/>
                      <a:pt x="323646" y="150852"/>
                      <a:pt x="320904" y="194736"/>
                    </a:cubicBezTo>
                    <a:cubicBezTo>
                      <a:pt x="318160" y="238620"/>
                      <a:pt x="296219" y="277019"/>
                      <a:pt x="260563" y="304446"/>
                    </a:cubicBezTo>
                    <a:cubicBezTo>
                      <a:pt x="249591" y="312675"/>
                      <a:pt x="241363" y="326389"/>
                      <a:pt x="241363" y="340102"/>
                    </a:cubicBezTo>
                    <a:lnTo>
                      <a:pt x="241363" y="356559"/>
                    </a:lnTo>
                    <a:lnTo>
                      <a:pt x="117939" y="356559"/>
                    </a:lnTo>
                    <a:lnTo>
                      <a:pt x="117939" y="340102"/>
                    </a:lnTo>
                    <a:cubicBezTo>
                      <a:pt x="117939" y="326389"/>
                      <a:pt x="109711" y="312675"/>
                      <a:pt x="98739" y="304446"/>
                    </a:cubicBezTo>
                    <a:cubicBezTo>
                      <a:pt x="57597" y="277019"/>
                      <a:pt x="35656" y="230392"/>
                      <a:pt x="35656" y="183765"/>
                    </a:cubicBezTo>
                    <a:lnTo>
                      <a:pt x="35656" y="183765"/>
                    </a:lnTo>
                    <a:close/>
                    <a:moveTo>
                      <a:pt x="213936" y="499183"/>
                    </a:moveTo>
                    <a:lnTo>
                      <a:pt x="142624" y="499183"/>
                    </a:lnTo>
                    <a:cubicBezTo>
                      <a:pt x="131653" y="499183"/>
                      <a:pt x="126167" y="490954"/>
                      <a:pt x="126167" y="482726"/>
                    </a:cubicBezTo>
                    <a:lnTo>
                      <a:pt x="126167" y="466270"/>
                    </a:lnTo>
                    <a:lnTo>
                      <a:pt x="233135" y="466270"/>
                    </a:lnTo>
                    <a:lnTo>
                      <a:pt x="233135" y="482726"/>
                    </a:lnTo>
                    <a:cubicBezTo>
                      <a:pt x="233135" y="490954"/>
                      <a:pt x="224907" y="499183"/>
                      <a:pt x="213936" y="499183"/>
                    </a:cubicBezTo>
                    <a:lnTo>
                      <a:pt x="213936" y="499183"/>
                    </a:lnTo>
                    <a:close/>
                    <a:moveTo>
                      <a:pt x="249591" y="427871"/>
                    </a:moveTo>
                    <a:lnTo>
                      <a:pt x="106967" y="427871"/>
                    </a:lnTo>
                    <a:cubicBezTo>
                      <a:pt x="95997" y="427871"/>
                      <a:pt x="90511" y="419643"/>
                      <a:pt x="90511" y="411414"/>
                    </a:cubicBezTo>
                    <a:cubicBezTo>
                      <a:pt x="90511" y="403186"/>
                      <a:pt x="98739" y="394958"/>
                      <a:pt x="106967" y="394958"/>
                    </a:cubicBezTo>
                    <a:lnTo>
                      <a:pt x="249591" y="394958"/>
                    </a:lnTo>
                    <a:cubicBezTo>
                      <a:pt x="260563" y="394958"/>
                      <a:pt x="266049" y="403186"/>
                      <a:pt x="266049" y="411414"/>
                    </a:cubicBezTo>
                    <a:cubicBezTo>
                      <a:pt x="266049" y="419643"/>
                      <a:pt x="260563" y="427871"/>
                      <a:pt x="249591" y="427871"/>
                    </a:cubicBezTo>
                    <a:lnTo>
                      <a:pt x="249591" y="427871"/>
                    </a:lnTo>
                    <a:close/>
                  </a:path>
                </a:pathLst>
              </a:custGeom>
              <a:grpFill/>
              <a:ln w="27426" cap="flat">
                <a:noFill/>
                <a:prstDash val="solid"/>
                <a:miter/>
              </a:ln>
            </p:spPr>
            <p:txBody>
              <a:bodyPr rtlCol="0" anchor="ctr"/>
              <a:lstStyle/>
              <a:p>
                <a:endParaRPr lang="en-US"/>
              </a:p>
            </p:txBody>
          </p:sp>
          <p:sp>
            <p:nvSpPr>
              <p:cNvPr id="53" name="Freeform 1131">
                <a:extLst>
                  <a:ext uri="{FF2B5EF4-FFF2-40B4-BE49-F238E27FC236}">
                    <a16:creationId xmlns:a16="http://schemas.microsoft.com/office/drawing/2014/main" id="{7BFE9BD0-5A1C-9B26-9DF1-3B6CE4DEE1A5}"/>
                  </a:ext>
                </a:extLst>
              </p:cNvPr>
              <p:cNvSpPr/>
              <p:nvPr/>
            </p:nvSpPr>
            <p:spPr>
              <a:xfrm>
                <a:off x="7361660" y="2296927"/>
                <a:ext cx="93253" cy="100442"/>
              </a:xfrm>
              <a:custGeom>
                <a:avLst/>
                <a:gdLst>
                  <a:gd name="connsiteX0" fmla="*/ 10971 w 93253"/>
                  <a:gd name="connsiteY0" fmla="*/ 36645 h 100442"/>
                  <a:gd name="connsiteX1" fmla="*/ 57598 w 93253"/>
                  <a:gd name="connsiteY1" fmla="*/ 88758 h 100442"/>
                  <a:gd name="connsiteX2" fmla="*/ 79540 w 93253"/>
                  <a:gd name="connsiteY2" fmla="*/ 99729 h 100442"/>
                  <a:gd name="connsiteX3" fmla="*/ 93254 w 93253"/>
                  <a:gd name="connsiteY3" fmla="*/ 77786 h 100442"/>
                  <a:gd name="connsiteX4" fmla="*/ 24685 w 93253"/>
                  <a:gd name="connsiteY4" fmla="*/ 989 h 100442"/>
                  <a:gd name="connsiteX5" fmla="*/ 2743 w 93253"/>
                  <a:gd name="connsiteY5" fmla="*/ 11960 h 100442"/>
                  <a:gd name="connsiteX6" fmla="*/ 10971 w 93253"/>
                  <a:gd name="connsiteY6" fmla="*/ 36645 h 100442"/>
                  <a:gd name="connsiteX7" fmla="*/ 10971 w 93253"/>
                  <a:gd name="connsiteY7" fmla="*/ 36645 h 1004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3253" h="100442">
                    <a:moveTo>
                      <a:pt x="10971" y="36645"/>
                    </a:moveTo>
                    <a:cubicBezTo>
                      <a:pt x="32913" y="44873"/>
                      <a:pt x="52112" y="66815"/>
                      <a:pt x="57598" y="88758"/>
                    </a:cubicBezTo>
                    <a:cubicBezTo>
                      <a:pt x="60340" y="96986"/>
                      <a:pt x="71312" y="102471"/>
                      <a:pt x="79540" y="99729"/>
                    </a:cubicBezTo>
                    <a:cubicBezTo>
                      <a:pt x="87768" y="96986"/>
                      <a:pt x="93254" y="88758"/>
                      <a:pt x="93254" y="77786"/>
                    </a:cubicBezTo>
                    <a:cubicBezTo>
                      <a:pt x="82284" y="44873"/>
                      <a:pt x="57598" y="14703"/>
                      <a:pt x="24685" y="989"/>
                    </a:cubicBezTo>
                    <a:cubicBezTo>
                      <a:pt x="16457" y="-1754"/>
                      <a:pt x="5485" y="989"/>
                      <a:pt x="2743" y="11960"/>
                    </a:cubicBezTo>
                    <a:cubicBezTo>
                      <a:pt x="-2743" y="22931"/>
                      <a:pt x="1" y="33902"/>
                      <a:pt x="10971" y="36645"/>
                    </a:cubicBezTo>
                    <a:lnTo>
                      <a:pt x="10971" y="36645"/>
                    </a:lnTo>
                    <a:close/>
                  </a:path>
                </a:pathLst>
              </a:custGeom>
              <a:grpFill/>
              <a:ln w="27426" cap="flat">
                <a:noFill/>
                <a:prstDash val="solid"/>
                <a:miter/>
              </a:ln>
            </p:spPr>
            <p:txBody>
              <a:bodyPr rtlCol="0" anchor="ctr"/>
              <a:lstStyle/>
              <a:p>
                <a:endParaRPr lang="en-US"/>
              </a:p>
            </p:txBody>
          </p:sp>
          <p:sp>
            <p:nvSpPr>
              <p:cNvPr id="54" name="Freeform 1132">
                <a:extLst>
                  <a:ext uri="{FF2B5EF4-FFF2-40B4-BE49-F238E27FC236}">
                    <a16:creationId xmlns:a16="http://schemas.microsoft.com/office/drawing/2014/main" id="{72265767-9740-43E1-8CCA-225628689C21}"/>
                  </a:ext>
                </a:extLst>
              </p:cNvPr>
              <p:cNvSpPr/>
              <p:nvPr/>
            </p:nvSpPr>
            <p:spPr>
              <a:xfrm>
                <a:off x="7328747" y="2116894"/>
                <a:ext cx="32913" cy="68569"/>
              </a:xfrm>
              <a:custGeom>
                <a:avLst/>
                <a:gdLst>
                  <a:gd name="connsiteX0" fmla="*/ 32914 w 32913"/>
                  <a:gd name="connsiteY0" fmla="*/ 52112 h 68569"/>
                  <a:gd name="connsiteX1" fmla="*/ 32914 w 32913"/>
                  <a:gd name="connsiteY1" fmla="*/ 16457 h 68569"/>
                  <a:gd name="connsiteX2" fmla="*/ 16456 w 32913"/>
                  <a:gd name="connsiteY2" fmla="*/ 0 h 68569"/>
                  <a:gd name="connsiteX3" fmla="*/ 0 w 32913"/>
                  <a:gd name="connsiteY3" fmla="*/ 16457 h 68569"/>
                  <a:gd name="connsiteX4" fmla="*/ 0 w 32913"/>
                  <a:gd name="connsiteY4" fmla="*/ 52112 h 68569"/>
                  <a:gd name="connsiteX5" fmla="*/ 16456 w 32913"/>
                  <a:gd name="connsiteY5" fmla="*/ 68569 h 68569"/>
                  <a:gd name="connsiteX6" fmla="*/ 32914 w 32913"/>
                  <a:gd name="connsiteY6" fmla="*/ 52112 h 68569"/>
                  <a:gd name="connsiteX7" fmla="*/ 32914 w 32913"/>
                  <a:gd name="connsiteY7" fmla="*/ 52112 h 685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2913" h="68569">
                    <a:moveTo>
                      <a:pt x="32914" y="52112"/>
                    </a:moveTo>
                    <a:lnTo>
                      <a:pt x="32914" y="16457"/>
                    </a:lnTo>
                    <a:cubicBezTo>
                      <a:pt x="32914" y="5485"/>
                      <a:pt x="24684" y="0"/>
                      <a:pt x="16456" y="0"/>
                    </a:cubicBezTo>
                    <a:cubicBezTo>
                      <a:pt x="5486" y="0"/>
                      <a:pt x="0" y="8228"/>
                      <a:pt x="0" y="16457"/>
                    </a:cubicBezTo>
                    <a:lnTo>
                      <a:pt x="0" y="52112"/>
                    </a:lnTo>
                    <a:cubicBezTo>
                      <a:pt x="0" y="63084"/>
                      <a:pt x="8228" y="68569"/>
                      <a:pt x="16456" y="68569"/>
                    </a:cubicBezTo>
                    <a:cubicBezTo>
                      <a:pt x="24684" y="68569"/>
                      <a:pt x="32914" y="60341"/>
                      <a:pt x="32914" y="52112"/>
                    </a:cubicBezTo>
                    <a:lnTo>
                      <a:pt x="32914" y="52112"/>
                    </a:lnTo>
                    <a:close/>
                  </a:path>
                </a:pathLst>
              </a:custGeom>
              <a:grpFill/>
              <a:ln w="27426" cap="flat">
                <a:noFill/>
                <a:prstDash val="solid"/>
                <a:miter/>
              </a:ln>
            </p:spPr>
            <p:txBody>
              <a:bodyPr rtlCol="0" anchor="ctr"/>
              <a:lstStyle/>
              <a:p>
                <a:endParaRPr lang="en-US"/>
              </a:p>
            </p:txBody>
          </p:sp>
          <p:sp>
            <p:nvSpPr>
              <p:cNvPr id="55" name="Freeform 1133">
                <a:extLst>
                  <a:ext uri="{FF2B5EF4-FFF2-40B4-BE49-F238E27FC236}">
                    <a16:creationId xmlns:a16="http://schemas.microsoft.com/office/drawing/2014/main" id="{1C4F08E2-B658-B5EA-04C2-2DA77BA25543}"/>
                  </a:ext>
                </a:extLst>
              </p:cNvPr>
              <p:cNvSpPr/>
              <p:nvPr/>
            </p:nvSpPr>
            <p:spPr>
              <a:xfrm>
                <a:off x="7205857" y="2139370"/>
                <a:ext cx="50892" cy="68034"/>
              </a:xfrm>
              <a:custGeom>
                <a:avLst/>
                <a:gdLst>
                  <a:gd name="connsiteX0" fmla="*/ 35122 w 50892"/>
                  <a:gd name="connsiteY0" fmla="*/ 68035 h 68034"/>
                  <a:gd name="connsiteX1" fmla="*/ 48836 w 50892"/>
                  <a:gd name="connsiteY1" fmla="*/ 59806 h 68034"/>
                  <a:gd name="connsiteX2" fmla="*/ 48836 w 50892"/>
                  <a:gd name="connsiteY2" fmla="*/ 43349 h 68034"/>
                  <a:gd name="connsiteX3" fmla="*/ 35122 w 50892"/>
                  <a:gd name="connsiteY3" fmla="*/ 10436 h 68034"/>
                  <a:gd name="connsiteX4" fmla="*/ 10436 w 50892"/>
                  <a:gd name="connsiteY4" fmla="*/ 2208 h 68034"/>
                  <a:gd name="connsiteX5" fmla="*/ 2208 w 50892"/>
                  <a:gd name="connsiteY5" fmla="*/ 26893 h 68034"/>
                  <a:gd name="connsiteX6" fmla="*/ 15922 w 50892"/>
                  <a:gd name="connsiteY6" fmla="*/ 59806 h 68034"/>
                  <a:gd name="connsiteX7" fmla="*/ 35122 w 50892"/>
                  <a:gd name="connsiteY7" fmla="*/ 68035 h 68034"/>
                  <a:gd name="connsiteX8" fmla="*/ 35122 w 50892"/>
                  <a:gd name="connsiteY8" fmla="*/ 68035 h 680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0892" h="68034">
                    <a:moveTo>
                      <a:pt x="35122" y="68035"/>
                    </a:moveTo>
                    <a:cubicBezTo>
                      <a:pt x="40608" y="68035"/>
                      <a:pt x="46094" y="65292"/>
                      <a:pt x="48836" y="59806"/>
                    </a:cubicBezTo>
                    <a:cubicBezTo>
                      <a:pt x="51578" y="54321"/>
                      <a:pt x="51578" y="48835"/>
                      <a:pt x="48836" y="43349"/>
                    </a:cubicBezTo>
                    <a:lnTo>
                      <a:pt x="35122" y="10436"/>
                    </a:lnTo>
                    <a:cubicBezTo>
                      <a:pt x="32380" y="2208"/>
                      <a:pt x="21408" y="-3277"/>
                      <a:pt x="10436" y="2208"/>
                    </a:cubicBezTo>
                    <a:cubicBezTo>
                      <a:pt x="2208" y="4951"/>
                      <a:pt x="-3278" y="15922"/>
                      <a:pt x="2208" y="26893"/>
                    </a:cubicBezTo>
                    <a:lnTo>
                      <a:pt x="15922" y="59806"/>
                    </a:lnTo>
                    <a:cubicBezTo>
                      <a:pt x="21408" y="65292"/>
                      <a:pt x="26894" y="68035"/>
                      <a:pt x="35122" y="68035"/>
                    </a:cubicBezTo>
                    <a:lnTo>
                      <a:pt x="35122" y="68035"/>
                    </a:lnTo>
                    <a:close/>
                  </a:path>
                </a:pathLst>
              </a:custGeom>
              <a:grpFill/>
              <a:ln w="27426" cap="flat">
                <a:noFill/>
                <a:prstDash val="solid"/>
                <a:miter/>
              </a:ln>
            </p:spPr>
            <p:txBody>
              <a:bodyPr rtlCol="0" anchor="ctr"/>
              <a:lstStyle/>
              <a:p>
                <a:endParaRPr lang="en-US"/>
              </a:p>
            </p:txBody>
          </p:sp>
          <p:sp>
            <p:nvSpPr>
              <p:cNvPr id="56" name="Freeform 1134">
                <a:extLst>
                  <a:ext uri="{FF2B5EF4-FFF2-40B4-BE49-F238E27FC236}">
                    <a16:creationId xmlns:a16="http://schemas.microsoft.com/office/drawing/2014/main" id="{5545CD06-3087-AEA3-5AF3-D05112DF9BE6}"/>
                  </a:ext>
                </a:extLst>
              </p:cNvPr>
              <p:cNvSpPr/>
              <p:nvPr/>
            </p:nvSpPr>
            <p:spPr>
              <a:xfrm>
                <a:off x="7110698" y="2208776"/>
                <a:ext cx="62787" cy="58969"/>
              </a:xfrm>
              <a:custGeom>
                <a:avLst/>
                <a:gdLst>
                  <a:gd name="connsiteX0" fmla="*/ 45256 w 62787"/>
                  <a:gd name="connsiteY0" fmla="*/ 58969 h 58969"/>
                  <a:gd name="connsiteX1" fmla="*/ 61712 w 62787"/>
                  <a:gd name="connsiteY1" fmla="*/ 47998 h 58969"/>
                  <a:gd name="connsiteX2" fmla="*/ 56226 w 62787"/>
                  <a:gd name="connsiteY2" fmla="*/ 28799 h 58969"/>
                  <a:gd name="connsiteX3" fmla="*/ 28798 w 62787"/>
                  <a:gd name="connsiteY3" fmla="*/ 4114 h 58969"/>
                  <a:gd name="connsiteX4" fmla="*/ 4114 w 62787"/>
                  <a:gd name="connsiteY4" fmla="*/ 4114 h 58969"/>
                  <a:gd name="connsiteX5" fmla="*/ 4114 w 62787"/>
                  <a:gd name="connsiteY5" fmla="*/ 28799 h 58969"/>
                  <a:gd name="connsiteX6" fmla="*/ 31542 w 62787"/>
                  <a:gd name="connsiteY6" fmla="*/ 53484 h 58969"/>
                  <a:gd name="connsiteX7" fmla="*/ 45256 w 62787"/>
                  <a:gd name="connsiteY7" fmla="*/ 58969 h 58969"/>
                  <a:gd name="connsiteX8" fmla="*/ 45256 w 62787"/>
                  <a:gd name="connsiteY8" fmla="*/ 58969 h 589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2787" h="58969">
                    <a:moveTo>
                      <a:pt x="45256" y="58969"/>
                    </a:moveTo>
                    <a:cubicBezTo>
                      <a:pt x="53484" y="58969"/>
                      <a:pt x="58970" y="53484"/>
                      <a:pt x="61712" y="47998"/>
                    </a:cubicBezTo>
                    <a:cubicBezTo>
                      <a:pt x="64454" y="39770"/>
                      <a:pt x="61712" y="34285"/>
                      <a:pt x="56226" y="28799"/>
                    </a:cubicBezTo>
                    <a:lnTo>
                      <a:pt x="28798" y="4114"/>
                    </a:lnTo>
                    <a:cubicBezTo>
                      <a:pt x="20570" y="-1371"/>
                      <a:pt x="9599" y="-1371"/>
                      <a:pt x="4114" y="4114"/>
                    </a:cubicBezTo>
                    <a:cubicBezTo>
                      <a:pt x="-1371" y="12342"/>
                      <a:pt x="-1371" y="23313"/>
                      <a:pt x="4114" y="28799"/>
                    </a:cubicBezTo>
                    <a:lnTo>
                      <a:pt x="31542" y="53484"/>
                    </a:lnTo>
                    <a:cubicBezTo>
                      <a:pt x="37026" y="58969"/>
                      <a:pt x="42512" y="58969"/>
                      <a:pt x="45256" y="58969"/>
                    </a:cubicBezTo>
                    <a:lnTo>
                      <a:pt x="45256" y="58969"/>
                    </a:lnTo>
                    <a:close/>
                  </a:path>
                </a:pathLst>
              </a:custGeom>
              <a:grpFill/>
              <a:ln w="27426" cap="flat">
                <a:noFill/>
                <a:prstDash val="solid"/>
                <a:miter/>
              </a:ln>
            </p:spPr>
            <p:txBody>
              <a:bodyPr rtlCol="0" anchor="ctr"/>
              <a:lstStyle/>
              <a:p>
                <a:endParaRPr lang="en-US"/>
              </a:p>
            </p:txBody>
          </p:sp>
          <p:sp>
            <p:nvSpPr>
              <p:cNvPr id="57" name="Freeform 1135">
                <a:extLst>
                  <a:ext uri="{FF2B5EF4-FFF2-40B4-BE49-F238E27FC236}">
                    <a16:creationId xmlns:a16="http://schemas.microsoft.com/office/drawing/2014/main" id="{A049FFBD-14A4-80B6-7017-608529BACAA4}"/>
                  </a:ext>
                </a:extLst>
              </p:cNvPr>
              <p:cNvSpPr/>
              <p:nvPr/>
            </p:nvSpPr>
            <p:spPr>
              <a:xfrm>
                <a:off x="7055994" y="2313154"/>
                <a:ext cx="67758" cy="46322"/>
              </a:xfrm>
              <a:custGeom>
                <a:avLst/>
                <a:gdLst>
                  <a:gd name="connsiteX0" fmla="*/ 67046 w 67758"/>
                  <a:gd name="connsiteY0" fmla="*/ 34132 h 46322"/>
                  <a:gd name="connsiteX1" fmla="*/ 56074 w 67758"/>
                  <a:gd name="connsiteY1" fmla="*/ 12190 h 46322"/>
                  <a:gd name="connsiteX2" fmla="*/ 23161 w 67758"/>
                  <a:gd name="connsiteY2" fmla="*/ 1219 h 46322"/>
                  <a:gd name="connsiteX3" fmla="*/ 9447 w 67758"/>
                  <a:gd name="connsiteY3" fmla="*/ 1219 h 46322"/>
                  <a:gd name="connsiteX4" fmla="*/ 1219 w 67758"/>
                  <a:gd name="connsiteY4" fmla="*/ 12190 h 46322"/>
                  <a:gd name="connsiteX5" fmla="*/ 1219 w 67758"/>
                  <a:gd name="connsiteY5" fmla="*/ 25904 h 46322"/>
                  <a:gd name="connsiteX6" fmla="*/ 12190 w 67758"/>
                  <a:gd name="connsiteY6" fmla="*/ 34132 h 46322"/>
                  <a:gd name="connsiteX7" fmla="*/ 45104 w 67758"/>
                  <a:gd name="connsiteY7" fmla="*/ 45103 h 46322"/>
                  <a:gd name="connsiteX8" fmla="*/ 58818 w 67758"/>
                  <a:gd name="connsiteY8" fmla="*/ 45103 h 46322"/>
                  <a:gd name="connsiteX9" fmla="*/ 67046 w 67758"/>
                  <a:gd name="connsiteY9" fmla="*/ 34132 h 46322"/>
                  <a:gd name="connsiteX10" fmla="*/ 67046 w 67758"/>
                  <a:gd name="connsiteY10" fmla="*/ 34132 h 463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7758" h="46322">
                    <a:moveTo>
                      <a:pt x="67046" y="34132"/>
                    </a:moveTo>
                    <a:cubicBezTo>
                      <a:pt x="69788" y="25904"/>
                      <a:pt x="64302" y="14933"/>
                      <a:pt x="56074" y="12190"/>
                    </a:cubicBezTo>
                    <a:lnTo>
                      <a:pt x="23161" y="1219"/>
                    </a:lnTo>
                    <a:cubicBezTo>
                      <a:pt x="17676" y="-1524"/>
                      <a:pt x="14933" y="1219"/>
                      <a:pt x="9447" y="1219"/>
                    </a:cubicBezTo>
                    <a:cubicBezTo>
                      <a:pt x="3962" y="3962"/>
                      <a:pt x="1219" y="6704"/>
                      <a:pt x="1219" y="12190"/>
                    </a:cubicBezTo>
                    <a:cubicBezTo>
                      <a:pt x="-1523" y="17676"/>
                      <a:pt x="1219" y="20418"/>
                      <a:pt x="1219" y="25904"/>
                    </a:cubicBezTo>
                    <a:cubicBezTo>
                      <a:pt x="3962" y="31389"/>
                      <a:pt x="6705" y="34132"/>
                      <a:pt x="12190" y="34132"/>
                    </a:cubicBezTo>
                    <a:lnTo>
                      <a:pt x="45104" y="45103"/>
                    </a:lnTo>
                    <a:cubicBezTo>
                      <a:pt x="50588" y="47846"/>
                      <a:pt x="53332" y="45103"/>
                      <a:pt x="58818" y="45103"/>
                    </a:cubicBezTo>
                    <a:cubicBezTo>
                      <a:pt x="61560" y="42360"/>
                      <a:pt x="64302" y="36875"/>
                      <a:pt x="67046" y="34132"/>
                    </a:cubicBezTo>
                    <a:lnTo>
                      <a:pt x="67046" y="34132"/>
                    </a:lnTo>
                    <a:close/>
                  </a:path>
                </a:pathLst>
              </a:custGeom>
              <a:grpFill/>
              <a:ln w="27426" cap="flat">
                <a:noFill/>
                <a:prstDash val="solid"/>
                <a:miter/>
              </a:ln>
            </p:spPr>
            <p:txBody>
              <a:bodyPr rtlCol="0" anchor="ctr"/>
              <a:lstStyle/>
              <a:p>
                <a:endParaRPr lang="en-US"/>
              </a:p>
            </p:txBody>
          </p:sp>
          <p:sp>
            <p:nvSpPr>
              <p:cNvPr id="58" name="Freeform 1136">
                <a:extLst>
                  <a:ext uri="{FF2B5EF4-FFF2-40B4-BE49-F238E27FC236}">
                    <a16:creationId xmlns:a16="http://schemas.microsoft.com/office/drawing/2014/main" id="{D3260168-90B7-1820-2C97-3439B5F61D7E}"/>
                  </a:ext>
                </a:extLst>
              </p:cNvPr>
              <p:cNvSpPr/>
              <p:nvPr/>
            </p:nvSpPr>
            <p:spPr>
              <a:xfrm>
                <a:off x="7042363" y="2426288"/>
                <a:ext cx="72448" cy="37330"/>
              </a:xfrm>
              <a:custGeom>
                <a:avLst/>
                <a:gdLst>
                  <a:gd name="connsiteX0" fmla="*/ 50505 w 72448"/>
                  <a:gd name="connsiteY0" fmla="*/ 538 h 37330"/>
                  <a:gd name="connsiteX1" fmla="*/ 14850 w 72448"/>
                  <a:gd name="connsiteY1" fmla="*/ 3281 h 37330"/>
                  <a:gd name="connsiteX2" fmla="*/ 3880 w 72448"/>
                  <a:gd name="connsiteY2" fmla="*/ 8766 h 37330"/>
                  <a:gd name="connsiteX3" fmla="*/ 1136 w 72448"/>
                  <a:gd name="connsiteY3" fmla="*/ 22480 h 37330"/>
                  <a:gd name="connsiteX4" fmla="*/ 6622 w 72448"/>
                  <a:gd name="connsiteY4" fmla="*/ 33451 h 37330"/>
                  <a:gd name="connsiteX5" fmla="*/ 20335 w 72448"/>
                  <a:gd name="connsiteY5" fmla="*/ 36194 h 37330"/>
                  <a:gd name="connsiteX6" fmla="*/ 55991 w 72448"/>
                  <a:gd name="connsiteY6" fmla="*/ 33451 h 37330"/>
                  <a:gd name="connsiteX7" fmla="*/ 72449 w 72448"/>
                  <a:gd name="connsiteY7" fmla="*/ 14252 h 37330"/>
                  <a:gd name="connsiteX8" fmla="*/ 50505 w 72448"/>
                  <a:gd name="connsiteY8" fmla="*/ 538 h 37330"/>
                  <a:gd name="connsiteX9" fmla="*/ 50505 w 72448"/>
                  <a:gd name="connsiteY9" fmla="*/ 538 h 373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2448" h="37330">
                    <a:moveTo>
                      <a:pt x="50505" y="538"/>
                    </a:moveTo>
                    <a:lnTo>
                      <a:pt x="14850" y="3281"/>
                    </a:lnTo>
                    <a:cubicBezTo>
                      <a:pt x="9364" y="3281"/>
                      <a:pt x="6622" y="6023"/>
                      <a:pt x="3880" y="8766"/>
                    </a:cubicBezTo>
                    <a:cubicBezTo>
                      <a:pt x="1136" y="11509"/>
                      <a:pt x="-1606" y="16994"/>
                      <a:pt x="1136" y="22480"/>
                    </a:cubicBezTo>
                    <a:cubicBezTo>
                      <a:pt x="1136" y="27966"/>
                      <a:pt x="3880" y="30708"/>
                      <a:pt x="6622" y="33451"/>
                    </a:cubicBezTo>
                    <a:cubicBezTo>
                      <a:pt x="9364" y="36194"/>
                      <a:pt x="14850" y="38937"/>
                      <a:pt x="20335" y="36194"/>
                    </a:cubicBezTo>
                    <a:lnTo>
                      <a:pt x="55991" y="33451"/>
                    </a:lnTo>
                    <a:cubicBezTo>
                      <a:pt x="66963" y="33451"/>
                      <a:pt x="72449" y="22480"/>
                      <a:pt x="72449" y="14252"/>
                    </a:cubicBezTo>
                    <a:cubicBezTo>
                      <a:pt x="69705" y="6023"/>
                      <a:pt x="58735" y="-2205"/>
                      <a:pt x="50505" y="538"/>
                    </a:cubicBezTo>
                    <a:lnTo>
                      <a:pt x="50505" y="538"/>
                    </a:lnTo>
                    <a:close/>
                  </a:path>
                </a:pathLst>
              </a:custGeom>
              <a:grpFill/>
              <a:ln w="27426" cap="flat">
                <a:noFill/>
                <a:prstDash val="solid"/>
                <a:miter/>
              </a:ln>
            </p:spPr>
            <p:txBody>
              <a:bodyPr rtlCol="0" anchor="ctr"/>
              <a:lstStyle/>
              <a:p>
                <a:endParaRPr lang="en-US"/>
              </a:p>
            </p:txBody>
          </p:sp>
          <p:sp>
            <p:nvSpPr>
              <p:cNvPr id="59" name="Freeform 1137">
                <a:extLst>
                  <a:ext uri="{FF2B5EF4-FFF2-40B4-BE49-F238E27FC236}">
                    <a16:creationId xmlns:a16="http://schemas.microsoft.com/office/drawing/2014/main" id="{FF5E9756-6E78-3947-C074-E442F4826FD2}"/>
                  </a:ext>
                </a:extLst>
              </p:cNvPr>
              <p:cNvSpPr/>
              <p:nvPr/>
            </p:nvSpPr>
            <p:spPr>
              <a:xfrm>
                <a:off x="7572853" y="2426826"/>
                <a:ext cx="71312" cy="38398"/>
              </a:xfrm>
              <a:custGeom>
                <a:avLst/>
                <a:gdLst>
                  <a:gd name="connsiteX0" fmla="*/ 16458 w 71312"/>
                  <a:gd name="connsiteY0" fmla="*/ 35656 h 38398"/>
                  <a:gd name="connsiteX1" fmla="*/ 52113 w 71312"/>
                  <a:gd name="connsiteY1" fmla="*/ 38399 h 38398"/>
                  <a:gd name="connsiteX2" fmla="*/ 71313 w 71312"/>
                  <a:gd name="connsiteY2" fmla="*/ 21942 h 38398"/>
                  <a:gd name="connsiteX3" fmla="*/ 54855 w 71312"/>
                  <a:gd name="connsiteY3" fmla="*/ 2743 h 38398"/>
                  <a:gd name="connsiteX4" fmla="*/ 19200 w 71312"/>
                  <a:gd name="connsiteY4" fmla="*/ 0 h 38398"/>
                  <a:gd name="connsiteX5" fmla="*/ 5486 w 71312"/>
                  <a:gd name="connsiteY5" fmla="*/ 2743 h 38398"/>
                  <a:gd name="connsiteX6" fmla="*/ 0 w 71312"/>
                  <a:gd name="connsiteY6" fmla="*/ 13714 h 38398"/>
                  <a:gd name="connsiteX7" fmla="*/ 2744 w 71312"/>
                  <a:gd name="connsiteY7" fmla="*/ 27428 h 38398"/>
                  <a:gd name="connsiteX8" fmla="*/ 16458 w 71312"/>
                  <a:gd name="connsiteY8" fmla="*/ 35656 h 38398"/>
                  <a:gd name="connsiteX9" fmla="*/ 16458 w 71312"/>
                  <a:gd name="connsiteY9" fmla="*/ 35656 h 383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1312" h="38398">
                    <a:moveTo>
                      <a:pt x="16458" y="35656"/>
                    </a:moveTo>
                    <a:lnTo>
                      <a:pt x="52113" y="38399"/>
                    </a:lnTo>
                    <a:cubicBezTo>
                      <a:pt x="63085" y="38399"/>
                      <a:pt x="71313" y="32913"/>
                      <a:pt x="71313" y="21942"/>
                    </a:cubicBezTo>
                    <a:cubicBezTo>
                      <a:pt x="71313" y="10971"/>
                      <a:pt x="65827" y="2743"/>
                      <a:pt x="54855" y="2743"/>
                    </a:cubicBezTo>
                    <a:lnTo>
                      <a:pt x="19200" y="0"/>
                    </a:lnTo>
                    <a:cubicBezTo>
                      <a:pt x="13714" y="0"/>
                      <a:pt x="10972" y="0"/>
                      <a:pt x="5486" y="2743"/>
                    </a:cubicBezTo>
                    <a:cubicBezTo>
                      <a:pt x="2744" y="5485"/>
                      <a:pt x="0" y="10971"/>
                      <a:pt x="0" y="13714"/>
                    </a:cubicBezTo>
                    <a:cubicBezTo>
                      <a:pt x="0" y="19199"/>
                      <a:pt x="0" y="21942"/>
                      <a:pt x="2744" y="27428"/>
                    </a:cubicBezTo>
                    <a:cubicBezTo>
                      <a:pt x="8230" y="32913"/>
                      <a:pt x="10972" y="35656"/>
                      <a:pt x="16458" y="35656"/>
                    </a:cubicBezTo>
                    <a:lnTo>
                      <a:pt x="16458" y="35656"/>
                    </a:lnTo>
                    <a:close/>
                  </a:path>
                </a:pathLst>
              </a:custGeom>
              <a:grpFill/>
              <a:ln w="27426" cap="flat">
                <a:noFill/>
                <a:prstDash val="solid"/>
                <a:miter/>
              </a:ln>
            </p:spPr>
            <p:txBody>
              <a:bodyPr rtlCol="0" anchor="ctr"/>
              <a:lstStyle/>
              <a:p>
                <a:endParaRPr lang="en-US"/>
              </a:p>
            </p:txBody>
          </p:sp>
          <p:sp>
            <p:nvSpPr>
              <p:cNvPr id="60" name="Freeform 1138">
                <a:extLst>
                  <a:ext uri="{FF2B5EF4-FFF2-40B4-BE49-F238E27FC236}">
                    <a16:creationId xmlns:a16="http://schemas.microsoft.com/office/drawing/2014/main" id="{C36F5698-C453-E1F5-449B-225790A89FF1}"/>
                  </a:ext>
                </a:extLst>
              </p:cNvPr>
              <p:cNvSpPr/>
              <p:nvPr/>
            </p:nvSpPr>
            <p:spPr>
              <a:xfrm>
                <a:off x="7563912" y="2313659"/>
                <a:ext cx="67253" cy="44597"/>
              </a:xfrm>
              <a:custGeom>
                <a:avLst/>
                <a:gdLst>
                  <a:gd name="connsiteX0" fmla="*/ 17171 w 67253"/>
                  <a:gd name="connsiteY0" fmla="*/ 44598 h 44597"/>
                  <a:gd name="connsiteX1" fmla="*/ 22655 w 67253"/>
                  <a:gd name="connsiteY1" fmla="*/ 44598 h 44597"/>
                  <a:gd name="connsiteX2" fmla="*/ 55569 w 67253"/>
                  <a:gd name="connsiteY2" fmla="*/ 33626 h 44597"/>
                  <a:gd name="connsiteX3" fmla="*/ 66540 w 67253"/>
                  <a:gd name="connsiteY3" fmla="*/ 11685 h 44597"/>
                  <a:gd name="connsiteX4" fmla="*/ 44598 w 67253"/>
                  <a:gd name="connsiteY4" fmla="*/ 713 h 44597"/>
                  <a:gd name="connsiteX5" fmla="*/ 11685 w 67253"/>
                  <a:gd name="connsiteY5" fmla="*/ 11685 h 44597"/>
                  <a:gd name="connsiteX6" fmla="*/ 713 w 67253"/>
                  <a:gd name="connsiteY6" fmla="*/ 30884 h 44597"/>
                  <a:gd name="connsiteX7" fmla="*/ 17171 w 67253"/>
                  <a:gd name="connsiteY7" fmla="*/ 44598 h 44597"/>
                  <a:gd name="connsiteX8" fmla="*/ 17171 w 67253"/>
                  <a:gd name="connsiteY8" fmla="*/ 44598 h 445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7253" h="44597">
                    <a:moveTo>
                      <a:pt x="17171" y="44598"/>
                    </a:moveTo>
                    <a:cubicBezTo>
                      <a:pt x="19913" y="44598"/>
                      <a:pt x="19913" y="44598"/>
                      <a:pt x="22655" y="44598"/>
                    </a:cubicBezTo>
                    <a:lnTo>
                      <a:pt x="55569" y="33626"/>
                    </a:lnTo>
                    <a:cubicBezTo>
                      <a:pt x="63796" y="30884"/>
                      <a:pt x="69282" y="19913"/>
                      <a:pt x="66540" y="11685"/>
                    </a:cubicBezTo>
                    <a:cubicBezTo>
                      <a:pt x="63796" y="3456"/>
                      <a:pt x="52826" y="-2029"/>
                      <a:pt x="44598" y="713"/>
                    </a:cubicBezTo>
                    <a:lnTo>
                      <a:pt x="11685" y="11685"/>
                    </a:lnTo>
                    <a:cubicBezTo>
                      <a:pt x="3457" y="14427"/>
                      <a:pt x="-2029" y="22656"/>
                      <a:pt x="713" y="30884"/>
                    </a:cubicBezTo>
                    <a:cubicBezTo>
                      <a:pt x="713" y="39112"/>
                      <a:pt x="6199" y="44598"/>
                      <a:pt x="17171" y="44598"/>
                    </a:cubicBezTo>
                    <a:lnTo>
                      <a:pt x="17171" y="44598"/>
                    </a:lnTo>
                    <a:close/>
                  </a:path>
                </a:pathLst>
              </a:custGeom>
              <a:grpFill/>
              <a:ln w="27426" cap="flat">
                <a:noFill/>
                <a:prstDash val="solid"/>
                <a:miter/>
              </a:ln>
            </p:spPr>
            <p:txBody>
              <a:bodyPr rtlCol="0" anchor="ctr"/>
              <a:lstStyle/>
              <a:p>
                <a:endParaRPr lang="en-US"/>
              </a:p>
            </p:txBody>
          </p:sp>
          <p:sp>
            <p:nvSpPr>
              <p:cNvPr id="61" name="Freeform 1139">
                <a:extLst>
                  <a:ext uri="{FF2B5EF4-FFF2-40B4-BE49-F238E27FC236}">
                    <a16:creationId xmlns:a16="http://schemas.microsoft.com/office/drawing/2014/main" id="{17B526B9-C5A0-97D0-CB28-987BEB6EA042}"/>
                  </a:ext>
                </a:extLst>
              </p:cNvPr>
              <p:cNvSpPr/>
              <p:nvPr/>
            </p:nvSpPr>
            <p:spPr>
              <a:xfrm>
                <a:off x="7509084" y="2210148"/>
                <a:ext cx="63768" cy="58969"/>
              </a:xfrm>
              <a:custGeom>
                <a:avLst/>
                <a:gdLst>
                  <a:gd name="connsiteX0" fmla="*/ 30857 w 63768"/>
                  <a:gd name="connsiteY0" fmla="*/ 54855 h 58969"/>
                  <a:gd name="connsiteX1" fmla="*/ 58284 w 63768"/>
                  <a:gd name="connsiteY1" fmla="*/ 30171 h 58969"/>
                  <a:gd name="connsiteX2" fmla="*/ 63768 w 63768"/>
                  <a:gd name="connsiteY2" fmla="*/ 19200 h 58969"/>
                  <a:gd name="connsiteX3" fmla="*/ 58284 w 63768"/>
                  <a:gd name="connsiteY3" fmla="*/ 5486 h 58969"/>
                  <a:gd name="connsiteX4" fmla="*/ 47312 w 63768"/>
                  <a:gd name="connsiteY4" fmla="*/ 0 h 58969"/>
                  <a:gd name="connsiteX5" fmla="*/ 33599 w 63768"/>
                  <a:gd name="connsiteY5" fmla="*/ 5486 h 58969"/>
                  <a:gd name="connsiteX6" fmla="*/ 6171 w 63768"/>
                  <a:gd name="connsiteY6" fmla="*/ 30171 h 58969"/>
                  <a:gd name="connsiteX7" fmla="*/ 6171 w 63768"/>
                  <a:gd name="connsiteY7" fmla="*/ 54855 h 58969"/>
                  <a:gd name="connsiteX8" fmla="*/ 30857 w 63768"/>
                  <a:gd name="connsiteY8" fmla="*/ 54855 h 58969"/>
                  <a:gd name="connsiteX9" fmla="*/ 30857 w 63768"/>
                  <a:gd name="connsiteY9" fmla="*/ 54855 h 589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768" h="58969">
                    <a:moveTo>
                      <a:pt x="30857" y="54855"/>
                    </a:moveTo>
                    <a:lnTo>
                      <a:pt x="58284" y="30171"/>
                    </a:lnTo>
                    <a:cubicBezTo>
                      <a:pt x="61026" y="27428"/>
                      <a:pt x="63768" y="21942"/>
                      <a:pt x="63768" y="19200"/>
                    </a:cubicBezTo>
                    <a:cubicBezTo>
                      <a:pt x="63768" y="13714"/>
                      <a:pt x="61026" y="10971"/>
                      <a:pt x="58284" y="5486"/>
                    </a:cubicBezTo>
                    <a:cubicBezTo>
                      <a:pt x="55540" y="2743"/>
                      <a:pt x="50055" y="0"/>
                      <a:pt x="47312" y="0"/>
                    </a:cubicBezTo>
                    <a:cubicBezTo>
                      <a:pt x="41827" y="0"/>
                      <a:pt x="39085" y="2743"/>
                      <a:pt x="33599" y="5486"/>
                    </a:cubicBezTo>
                    <a:lnTo>
                      <a:pt x="6171" y="30171"/>
                    </a:lnTo>
                    <a:cubicBezTo>
                      <a:pt x="-2057" y="35656"/>
                      <a:pt x="-2057" y="46627"/>
                      <a:pt x="6171" y="54855"/>
                    </a:cubicBezTo>
                    <a:cubicBezTo>
                      <a:pt x="11657" y="60341"/>
                      <a:pt x="22627" y="60341"/>
                      <a:pt x="30857" y="54855"/>
                    </a:cubicBezTo>
                    <a:lnTo>
                      <a:pt x="30857" y="54855"/>
                    </a:lnTo>
                    <a:close/>
                  </a:path>
                </a:pathLst>
              </a:custGeom>
              <a:grpFill/>
              <a:ln w="27426" cap="flat">
                <a:noFill/>
                <a:prstDash val="solid"/>
                <a:miter/>
              </a:ln>
            </p:spPr>
            <p:txBody>
              <a:bodyPr rtlCol="0" anchor="ctr"/>
              <a:lstStyle/>
              <a:p>
                <a:endParaRPr lang="en-US"/>
              </a:p>
            </p:txBody>
          </p:sp>
          <p:sp>
            <p:nvSpPr>
              <p:cNvPr id="62" name="Freeform 1140">
                <a:extLst>
                  <a:ext uri="{FF2B5EF4-FFF2-40B4-BE49-F238E27FC236}">
                    <a16:creationId xmlns:a16="http://schemas.microsoft.com/office/drawing/2014/main" id="{AC5ABE36-289B-5FCE-87F2-5AC13420FA16}"/>
                  </a:ext>
                </a:extLst>
              </p:cNvPr>
              <p:cNvSpPr/>
              <p:nvPr/>
            </p:nvSpPr>
            <p:spPr>
              <a:xfrm>
                <a:off x="7425430" y="2137807"/>
                <a:ext cx="49712" cy="69597"/>
              </a:xfrm>
              <a:custGeom>
                <a:avLst/>
                <a:gdLst>
                  <a:gd name="connsiteX0" fmla="*/ 18514 w 49712"/>
                  <a:gd name="connsiteY0" fmla="*/ 69598 h 69597"/>
                  <a:gd name="connsiteX1" fmla="*/ 34970 w 49712"/>
                  <a:gd name="connsiteY1" fmla="*/ 58626 h 69597"/>
                  <a:gd name="connsiteX2" fmla="*/ 48684 w 49712"/>
                  <a:gd name="connsiteY2" fmla="*/ 25713 h 69597"/>
                  <a:gd name="connsiteX3" fmla="*/ 40456 w 49712"/>
                  <a:gd name="connsiteY3" fmla="*/ 1029 h 69597"/>
                  <a:gd name="connsiteX4" fmla="*/ 15770 w 49712"/>
                  <a:gd name="connsiteY4" fmla="*/ 9257 h 69597"/>
                  <a:gd name="connsiteX5" fmla="*/ 2057 w 49712"/>
                  <a:gd name="connsiteY5" fmla="*/ 42170 h 69597"/>
                  <a:gd name="connsiteX6" fmla="*/ 2057 w 49712"/>
                  <a:gd name="connsiteY6" fmla="*/ 58626 h 69597"/>
                  <a:gd name="connsiteX7" fmla="*/ 18514 w 49712"/>
                  <a:gd name="connsiteY7" fmla="*/ 69598 h 69597"/>
                  <a:gd name="connsiteX8" fmla="*/ 18514 w 49712"/>
                  <a:gd name="connsiteY8" fmla="*/ 69598 h 695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9712" h="69597">
                    <a:moveTo>
                      <a:pt x="18514" y="69598"/>
                    </a:moveTo>
                    <a:cubicBezTo>
                      <a:pt x="26742" y="69598"/>
                      <a:pt x="32228" y="64112"/>
                      <a:pt x="34970" y="58626"/>
                    </a:cubicBezTo>
                    <a:lnTo>
                      <a:pt x="48684" y="25713"/>
                    </a:lnTo>
                    <a:cubicBezTo>
                      <a:pt x="51426" y="17485"/>
                      <a:pt x="48684" y="6514"/>
                      <a:pt x="40456" y="1029"/>
                    </a:cubicBezTo>
                    <a:cubicBezTo>
                      <a:pt x="32228" y="-1714"/>
                      <a:pt x="21256" y="1029"/>
                      <a:pt x="15770" y="9257"/>
                    </a:cubicBezTo>
                    <a:lnTo>
                      <a:pt x="2057" y="42170"/>
                    </a:lnTo>
                    <a:cubicBezTo>
                      <a:pt x="-686" y="47655"/>
                      <a:pt x="-686" y="53141"/>
                      <a:pt x="2057" y="58626"/>
                    </a:cubicBezTo>
                    <a:cubicBezTo>
                      <a:pt x="7542" y="66855"/>
                      <a:pt x="13028" y="69598"/>
                      <a:pt x="18514" y="69598"/>
                    </a:cubicBezTo>
                    <a:lnTo>
                      <a:pt x="18514" y="69598"/>
                    </a:lnTo>
                    <a:close/>
                  </a:path>
                </a:pathLst>
              </a:custGeom>
              <a:grpFill/>
              <a:ln w="27426" cap="flat">
                <a:noFill/>
                <a:prstDash val="solid"/>
                <a:miter/>
              </a:ln>
            </p:spPr>
            <p:txBody>
              <a:bodyPr rtlCol="0" anchor="ctr"/>
              <a:lstStyle/>
              <a:p>
                <a:endParaRPr lang="en-US"/>
              </a:p>
            </p:txBody>
          </p:sp>
          <p:sp>
            <p:nvSpPr>
              <p:cNvPr id="63" name="Freeform 1141">
                <a:extLst>
                  <a:ext uri="{FF2B5EF4-FFF2-40B4-BE49-F238E27FC236}">
                    <a16:creationId xmlns:a16="http://schemas.microsoft.com/office/drawing/2014/main" id="{866EB24A-8997-95D1-8AEE-9E43BE75F9F3}"/>
                  </a:ext>
                </a:extLst>
              </p:cNvPr>
              <p:cNvSpPr/>
              <p:nvPr/>
            </p:nvSpPr>
            <p:spPr>
              <a:xfrm>
                <a:off x="6615628" y="2654475"/>
                <a:ext cx="1066935" cy="463526"/>
              </a:xfrm>
              <a:custGeom>
                <a:avLst/>
                <a:gdLst>
                  <a:gd name="connsiteX0" fmla="*/ 1014824 w 1066935"/>
                  <a:gd name="connsiteY0" fmla="*/ 315418 h 463526"/>
                  <a:gd name="connsiteX1" fmla="*/ 784431 w 1066935"/>
                  <a:gd name="connsiteY1" fmla="*/ 315418 h 463526"/>
                  <a:gd name="connsiteX2" fmla="*/ 784431 w 1066935"/>
                  <a:gd name="connsiteY2" fmla="*/ 298961 h 463526"/>
                  <a:gd name="connsiteX3" fmla="*/ 737803 w 1066935"/>
                  <a:gd name="connsiteY3" fmla="*/ 246849 h 463526"/>
                  <a:gd name="connsiteX4" fmla="*/ 735061 w 1066935"/>
                  <a:gd name="connsiteY4" fmla="*/ 246849 h 463526"/>
                  <a:gd name="connsiteX5" fmla="*/ 559524 w 1066935"/>
                  <a:gd name="connsiteY5" fmla="*/ 194736 h 463526"/>
                  <a:gd name="connsiteX6" fmla="*/ 460785 w 1066935"/>
                  <a:gd name="connsiteY6" fmla="*/ 115196 h 463526"/>
                  <a:gd name="connsiteX7" fmla="*/ 282505 w 1066935"/>
                  <a:gd name="connsiteY7" fmla="*/ 32913 h 463526"/>
                  <a:gd name="connsiteX8" fmla="*/ 139880 w 1066935"/>
                  <a:gd name="connsiteY8" fmla="*/ 32913 h 463526"/>
                  <a:gd name="connsiteX9" fmla="*/ 139880 w 1066935"/>
                  <a:gd name="connsiteY9" fmla="*/ 16456 h 463526"/>
                  <a:gd name="connsiteX10" fmla="*/ 123425 w 1066935"/>
                  <a:gd name="connsiteY10" fmla="*/ 0 h 463526"/>
                  <a:gd name="connsiteX11" fmla="*/ 16456 w 1066935"/>
                  <a:gd name="connsiteY11" fmla="*/ 0 h 463526"/>
                  <a:gd name="connsiteX12" fmla="*/ 0 w 1066935"/>
                  <a:gd name="connsiteY12" fmla="*/ 16456 h 463526"/>
                  <a:gd name="connsiteX13" fmla="*/ 0 w 1066935"/>
                  <a:gd name="connsiteY13" fmla="*/ 408671 h 463526"/>
                  <a:gd name="connsiteX14" fmla="*/ 16456 w 1066935"/>
                  <a:gd name="connsiteY14" fmla="*/ 425128 h 463526"/>
                  <a:gd name="connsiteX15" fmla="*/ 123425 w 1066935"/>
                  <a:gd name="connsiteY15" fmla="*/ 425128 h 463526"/>
                  <a:gd name="connsiteX16" fmla="*/ 139880 w 1066935"/>
                  <a:gd name="connsiteY16" fmla="*/ 408671 h 463526"/>
                  <a:gd name="connsiteX17" fmla="*/ 139880 w 1066935"/>
                  <a:gd name="connsiteY17" fmla="*/ 392215 h 463526"/>
                  <a:gd name="connsiteX18" fmla="*/ 191994 w 1066935"/>
                  <a:gd name="connsiteY18" fmla="*/ 392215 h 463526"/>
                  <a:gd name="connsiteX19" fmla="*/ 375759 w 1066935"/>
                  <a:gd name="connsiteY19" fmla="*/ 427871 h 463526"/>
                  <a:gd name="connsiteX20" fmla="*/ 565009 w 1066935"/>
                  <a:gd name="connsiteY20" fmla="*/ 463527 h 463526"/>
                  <a:gd name="connsiteX21" fmla="*/ 1014824 w 1066935"/>
                  <a:gd name="connsiteY21" fmla="*/ 463527 h 463526"/>
                  <a:gd name="connsiteX22" fmla="*/ 1066936 w 1066935"/>
                  <a:gd name="connsiteY22" fmla="*/ 411414 h 463526"/>
                  <a:gd name="connsiteX23" fmla="*/ 1066936 w 1066935"/>
                  <a:gd name="connsiteY23" fmla="*/ 375758 h 463526"/>
                  <a:gd name="connsiteX24" fmla="*/ 1014824 w 1066935"/>
                  <a:gd name="connsiteY24" fmla="*/ 315418 h 463526"/>
                  <a:gd name="connsiteX25" fmla="*/ 1014824 w 1066935"/>
                  <a:gd name="connsiteY25" fmla="*/ 315418 h 463526"/>
                  <a:gd name="connsiteX26" fmla="*/ 104225 w 1066935"/>
                  <a:gd name="connsiteY26" fmla="*/ 386729 h 463526"/>
                  <a:gd name="connsiteX27" fmla="*/ 32914 w 1066935"/>
                  <a:gd name="connsiteY27" fmla="*/ 386729 h 463526"/>
                  <a:gd name="connsiteX28" fmla="*/ 32914 w 1066935"/>
                  <a:gd name="connsiteY28" fmla="*/ 30170 h 463526"/>
                  <a:gd name="connsiteX29" fmla="*/ 104225 w 1066935"/>
                  <a:gd name="connsiteY29" fmla="*/ 30170 h 463526"/>
                  <a:gd name="connsiteX30" fmla="*/ 104225 w 1066935"/>
                  <a:gd name="connsiteY30" fmla="*/ 386729 h 463526"/>
                  <a:gd name="connsiteX31" fmla="*/ 1031280 w 1066935"/>
                  <a:gd name="connsiteY31" fmla="*/ 405928 h 463526"/>
                  <a:gd name="connsiteX32" fmla="*/ 1014824 w 1066935"/>
                  <a:gd name="connsiteY32" fmla="*/ 422385 h 463526"/>
                  <a:gd name="connsiteX33" fmla="*/ 565009 w 1066935"/>
                  <a:gd name="connsiteY33" fmla="*/ 422385 h 463526"/>
                  <a:gd name="connsiteX34" fmla="*/ 381244 w 1066935"/>
                  <a:gd name="connsiteY34" fmla="*/ 386729 h 463526"/>
                  <a:gd name="connsiteX35" fmla="*/ 191994 w 1066935"/>
                  <a:gd name="connsiteY35" fmla="*/ 351073 h 463526"/>
                  <a:gd name="connsiteX36" fmla="*/ 139880 w 1066935"/>
                  <a:gd name="connsiteY36" fmla="*/ 351073 h 463526"/>
                  <a:gd name="connsiteX37" fmla="*/ 139880 w 1066935"/>
                  <a:gd name="connsiteY37" fmla="*/ 65826 h 463526"/>
                  <a:gd name="connsiteX38" fmla="*/ 282505 w 1066935"/>
                  <a:gd name="connsiteY38" fmla="*/ 65826 h 463526"/>
                  <a:gd name="connsiteX39" fmla="*/ 537582 w 1066935"/>
                  <a:gd name="connsiteY39" fmla="*/ 222163 h 463526"/>
                  <a:gd name="connsiteX40" fmla="*/ 543068 w 1066935"/>
                  <a:gd name="connsiteY40" fmla="*/ 224906 h 463526"/>
                  <a:gd name="connsiteX41" fmla="*/ 718605 w 1066935"/>
                  <a:gd name="connsiteY41" fmla="*/ 277019 h 463526"/>
                  <a:gd name="connsiteX42" fmla="*/ 743289 w 1066935"/>
                  <a:gd name="connsiteY42" fmla="*/ 296218 h 463526"/>
                  <a:gd name="connsiteX43" fmla="*/ 743289 w 1066935"/>
                  <a:gd name="connsiteY43" fmla="*/ 331874 h 463526"/>
                  <a:gd name="connsiteX44" fmla="*/ 726833 w 1066935"/>
                  <a:gd name="connsiteY44" fmla="*/ 348331 h 463526"/>
                  <a:gd name="connsiteX45" fmla="*/ 554039 w 1066935"/>
                  <a:gd name="connsiteY45" fmla="*/ 312675 h 463526"/>
                  <a:gd name="connsiteX46" fmla="*/ 430615 w 1066935"/>
                  <a:gd name="connsiteY46" fmla="*/ 244106 h 463526"/>
                  <a:gd name="connsiteX47" fmla="*/ 416901 w 1066935"/>
                  <a:gd name="connsiteY47" fmla="*/ 241363 h 463526"/>
                  <a:gd name="connsiteX48" fmla="*/ 405929 w 1066935"/>
                  <a:gd name="connsiteY48" fmla="*/ 249591 h 463526"/>
                  <a:gd name="connsiteX49" fmla="*/ 403187 w 1066935"/>
                  <a:gd name="connsiteY49" fmla="*/ 263305 h 463526"/>
                  <a:gd name="connsiteX50" fmla="*/ 411415 w 1066935"/>
                  <a:gd name="connsiteY50" fmla="*/ 274276 h 463526"/>
                  <a:gd name="connsiteX51" fmla="*/ 534840 w 1066935"/>
                  <a:gd name="connsiteY51" fmla="*/ 345588 h 463526"/>
                  <a:gd name="connsiteX52" fmla="*/ 540326 w 1066935"/>
                  <a:gd name="connsiteY52" fmla="*/ 348331 h 463526"/>
                  <a:gd name="connsiteX53" fmla="*/ 718605 w 1066935"/>
                  <a:gd name="connsiteY53" fmla="*/ 383987 h 463526"/>
                  <a:gd name="connsiteX54" fmla="*/ 721348 w 1066935"/>
                  <a:gd name="connsiteY54" fmla="*/ 383987 h 463526"/>
                  <a:gd name="connsiteX55" fmla="*/ 770717 w 1066935"/>
                  <a:gd name="connsiteY55" fmla="*/ 348331 h 463526"/>
                  <a:gd name="connsiteX56" fmla="*/ 1006596 w 1066935"/>
                  <a:gd name="connsiteY56" fmla="*/ 348331 h 463526"/>
                  <a:gd name="connsiteX57" fmla="*/ 1023052 w 1066935"/>
                  <a:gd name="connsiteY57" fmla="*/ 364787 h 463526"/>
                  <a:gd name="connsiteX58" fmla="*/ 1023052 w 1066935"/>
                  <a:gd name="connsiteY58" fmla="*/ 405928 h 4635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1066935" h="463526">
                    <a:moveTo>
                      <a:pt x="1014824" y="315418"/>
                    </a:moveTo>
                    <a:lnTo>
                      <a:pt x="784431" y="315418"/>
                    </a:lnTo>
                    <a:lnTo>
                      <a:pt x="784431" y="298961"/>
                    </a:lnTo>
                    <a:cubicBezTo>
                      <a:pt x="784431" y="271533"/>
                      <a:pt x="748775" y="252334"/>
                      <a:pt x="737803" y="246849"/>
                    </a:cubicBezTo>
                    <a:cubicBezTo>
                      <a:pt x="737803" y="246849"/>
                      <a:pt x="735061" y="246849"/>
                      <a:pt x="735061" y="246849"/>
                    </a:cubicBezTo>
                    <a:lnTo>
                      <a:pt x="559524" y="194736"/>
                    </a:lnTo>
                    <a:cubicBezTo>
                      <a:pt x="548553" y="183765"/>
                      <a:pt x="510154" y="150852"/>
                      <a:pt x="460785" y="115196"/>
                    </a:cubicBezTo>
                    <a:cubicBezTo>
                      <a:pt x="383987" y="60341"/>
                      <a:pt x="323646" y="32913"/>
                      <a:pt x="282505" y="32913"/>
                    </a:cubicBezTo>
                    <a:lnTo>
                      <a:pt x="139880" y="32913"/>
                    </a:lnTo>
                    <a:lnTo>
                      <a:pt x="139880" y="16456"/>
                    </a:lnTo>
                    <a:cubicBezTo>
                      <a:pt x="139880" y="5485"/>
                      <a:pt x="131653" y="0"/>
                      <a:pt x="123425" y="0"/>
                    </a:cubicBezTo>
                    <a:lnTo>
                      <a:pt x="16456" y="0"/>
                    </a:lnTo>
                    <a:cubicBezTo>
                      <a:pt x="5486" y="0"/>
                      <a:pt x="0" y="8228"/>
                      <a:pt x="0" y="16456"/>
                    </a:cubicBezTo>
                    <a:lnTo>
                      <a:pt x="0" y="408671"/>
                    </a:lnTo>
                    <a:cubicBezTo>
                      <a:pt x="0" y="419642"/>
                      <a:pt x="8228" y="425128"/>
                      <a:pt x="16456" y="425128"/>
                    </a:cubicBezTo>
                    <a:lnTo>
                      <a:pt x="123425" y="425128"/>
                    </a:lnTo>
                    <a:cubicBezTo>
                      <a:pt x="134395" y="425128"/>
                      <a:pt x="139880" y="416900"/>
                      <a:pt x="139880" y="408671"/>
                    </a:cubicBezTo>
                    <a:lnTo>
                      <a:pt x="139880" y="392215"/>
                    </a:lnTo>
                    <a:lnTo>
                      <a:pt x="191994" y="392215"/>
                    </a:lnTo>
                    <a:cubicBezTo>
                      <a:pt x="202964" y="394958"/>
                      <a:pt x="293476" y="411414"/>
                      <a:pt x="375759" y="427871"/>
                    </a:cubicBezTo>
                    <a:cubicBezTo>
                      <a:pt x="537582" y="460784"/>
                      <a:pt x="559524" y="463527"/>
                      <a:pt x="565009" y="463527"/>
                    </a:cubicBezTo>
                    <a:lnTo>
                      <a:pt x="1014824" y="463527"/>
                    </a:lnTo>
                    <a:cubicBezTo>
                      <a:pt x="1044994" y="463527"/>
                      <a:pt x="1066936" y="438842"/>
                      <a:pt x="1066936" y="411414"/>
                    </a:cubicBezTo>
                    <a:lnTo>
                      <a:pt x="1066936" y="375758"/>
                    </a:lnTo>
                    <a:cubicBezTo>
                      <a:pt x="1066936" y="340102"/>
                      <a:pt x="1042252" y="315418"/>
                      <a:pt x="1014824" y="315418"/>
                    </a:cubicBezTo>
                    <a:lnTo>
                      <a:pt x="1014824" y="315418"/>
                    </a:lnTo>
                    <a:close/>
                    <a:moveTo>
                      <a:pt x="104225" y="386729"/>
                    </a:moveTo>
                    <a:lnTo>
                      <a:pt x="32914" y="386729"/>
                    </a:lnTo>
                    <a:lnTo>
                      <a:pt x="32914" y="30170"/>
                    </a:lnTo>
                    <a:lnTo>
                      <a:pt x="104225" y="30170"/>
                    </a:lnTo>
                    <a:lnTo>
                      <a:pt x="104225" y="386729"/>
                    </a:lnTo>
                    <a:close/>
                    <a:moveTo>
                      <a:pt x="1031280" y="405928"/>
                    </a:moveTo>
                    <a:cubicBezTo>
                      <a:pt x="1031280" y="416900"/>
                      <a:pt x="1023052" y="422385"/>
                      <a:pt x="1014824" y="422385"/>
                    </a:cubicBezTo>
                    <a:lnTo>
                      <a:pt x="565009" y="422385"/>
                    </a:lnTo>
                    <a:cubicBezTo>
                      <a:pt x="554039" y="419642"/>
                      <a:pt x="463527" y="403186"/>
                      <a:pt x="381244" y="386729"/>
                    </a:cubicBezTo>
                    <a:cubicBezTo>
                      <a:pt x="219421" y="353816"/>
                      <a:pt x="197480" y="351073"/>
                      <a:pt x="191994" y="351073"/>
                    </a:cubicBezTo>
                    <a:lnTo>
                      <a:pt x="139880" y="351073"/>
                    </a:lnTo>
                    <a:lnTo>
                      <a:pt x="139880" y="65826"/>
                    </a:lnTo>
                    <a:lnTo>
                      <a:pt x="282505" y="65826"/>
                    </a:lnTo>
                    <a:cubicBezTo>
                      <a:pt x="351074" y="65826"/>
                      <a:pt x="490954" y="178280"/>
                      <a:pt x="537582" y="222163"/>
                    </a:cubicBezTo>
                    <a:cubicBezTo>
                      <a:pt x="540326" y="224906"/>
                      <a:pt x="543068" y="224906"/>
                      <a:pt x="543068" y="224906"/>
                    </a:cubicBezTo>
                    <a:lnTo>
                      <a:pt x="718605" y="277019"/>
                    </a:lnTo>
                    <a:cubicBezTo>
                      <a:pt x="729575" y="282504"/>
                      <a:pt x="740547" y="293475"/>
                      <a:pt x="743289" y="296218"/>
                    </a:cubicBezTo>
                    <a:lnTo>
                      <a:pt x="743289" y="331874"/>
                    </a:lnTo>
                    <a:cubicBezTo>
                      <a:pt x="743289" y="340102"/>
                      <a:pt x="735061" y="348331"/>
                      <a:pt x="726833" y="348331"/>
                    </a:cubicBezTo>
                    <a:lnTo>
                      <a:pt x="554039" y="312675"/>
                    </a:lnTo>
                    <a:lnTo>
                      <a:pt x="430615" y="244106"/>
                    </a:lnTo>
                    <a:cubicBezTo>
                      <a:pt x="427871" y="241363"/>
                      <a:pt x="422385" y="241363"/>
                      <a:pt x="416901" y="241363"/>
                    </a:cubicBezTo>
                    <a:cubicBezTo>
                      <a:pt x="411415" y="241363"/>
                      <a:pt x="408671" y="246849"/>
                      <a:pt x="405929" y="249591"/>
                    </a:cubicBezTo>
                    <a:cubicBezTo>
                      <a:pt x="403187" y="252334"/>
                      <a:pt x="403187" y="257819"/>
                      <a:pt x="403187" y="263305"/>
                    </a:cubicBezTo>
                    <a:cubicBezTo>
                      <a:pt x="403187" y="268790"/>
                      <a:pt x="408671" y="271533"/>
                      <a:pt x="411415" y="274276"/>
                    </a:cubicBezTo>
                    <a:lnTo>
                      <a:pt x="534840" y="345588"/>
                    </a:lnTo>
                    <a:cubicBezTo>
                      <a:pt x="537582" y="345588"/>
                      <a:pt x="537582" y="348331"/>
                      <a:pt x="540326" y="348331"/>
                    </a:cubicBezTo>
                    <a:lnTo>
                      <a:pt x="718605" y="383987"/>
                    </a:lnTo>
                    <a:cubicBezTo>
                      <a:pt x="718605" y="383987"/>
                      <a:pt x="721348" y="383987"/>
                      <a:pt x="721348" y="383987"/>
                    </a:cubicBezTo>
                    <a:cubicBezTo>
                      <a:pt x="743289" y="383987"/>
                      <a:pt x="765231" y="370273"/>
                      <a:pt x="770717" y="348331"/>
                    </a:cubicBezTo>
                    <a:lnTo>
                      <a:pt x="1006596" y="348331"/>
                    </a:lnTo>
                    <a:cubicBezTo>
                      <a:pt x="1017566" y="348331"/>
                      <a:pt x="1023052" y="356559"/>
                      <a:pt x="1023052" y="364787"/>
                    </a:cubicBezTo>
                    <a:lnTo>
                      <a:pt x="1023052" y="405928"/>
                    </a:lnTo>
                    <a:close/>
                  </a:path>
                </a:pathLst>
              </a:custGeom>
              <a:grpFill/>
              <a:ln w="27426" cap="flat">
                <a:noFill/>
                <a:prstDash val="solid"/>
                <a:miter/>
              </a:ln>
            </p:spPr>
            <p:txBody>
              <a:bodyPr rtlCol="0" anchor="ctr"/>
              <a:lstStyle/>
              <a:p>
                <a:endParaRPr lang="en-US"/>
              </a:p>
            </p:txBody>
          </p:sp>
        </p:grpSp>
      </p:grpSp>
      <p:grpSp>
        <p:nvGrpSpPr>
          <p:cNvPr id="64" name="Group 54">
            <a:extLst>
              <a:ext uri="{FF2B5EF4-FFF2-40B4-BE49-F238E27FC236}">
                <a16:creationId xmlns:a16="http://schemas.microsoft.com/office/drawing/2014/main" id="{6C17B86E-AA61-06A5-94AB-32E5837B6A84}"/>
              </a:ext>
            </a:extLst>
          </p:cNvPr>
          <p:cNvGrpSpPr/>
          <p:nvPr/>
        </p:nvGrpSpPr>
        <p:grpSpPr>
          <a:xfrm>
            <a:off x="3855924" y="4973990"/>
            <a:ext cx="715103" cy="829920"/>
            <a:chOff x="8360213" y="3458151"/>
            <a:chExt cx="853935" cy="991043"/>
          </a:xfrm>
          <a:solidFill>
            <a:schemeClr val="bg1"/>
          </a:solidFill>
        </p:grpSpPr>
        <p:grpSp>
          <p:nvGrpSpPr>
            <p:cNvPr id="65" name="Graphic 2">
              <a:extLst>
                <a:ext uri="{FF2B5EF4-FFF2-40B4-BE49-F238E27FC236}">
                  <a16:creationId xmlns:a16="http://schemas.microsoft.com/office/drawing/2014/main" id="{4A4F97CC-3C02-BA72-3BB5-AC388C91A70F}"/>
                </a:ext>
              </a:extLst>
            </p:cNvPr>
            <p:cNvGrpSpPr/>
            <p:nvPr userDrawn="1"/>
          </p:nvGrpSpPr>
          <p:grpSpPr>
            <a:xfrm>
              <a:off x="8599192" y="3595917"/>
              <a:ext cx="375982" cy="204367"/>
              <a:chOff x="2642504" y="3763150"/>
              <a:chExt cx="375982" cy="204367"/>
            </a:xfrm>
            <a:grpFill/>
          </p:grpSpPr>
          <p:sp>
            <p:nvSpPr>
              <p:cNvPr id="71" name="Freeform 102">
                <a:extLst>
                  <a:ext uri="{FF2B5EF4-FFF2-40B4-BE49-F238E27FC236}">
                    <a16:creationId xmlns:a16="http://schemas.microsoft.com/office/drawing/2014/main" id="{145E18DC-9BEB-8134-858E-B7C43773A543}"/>
                  </a:ext>
                </a:extLst>
              </p:cNvPr>
              <p:cNvSpPr/>
              <p:nvPr/>
            </p:nvSpPr>
            <p:spPr>
              <a:xfrm>
                <a:off x="2813454" y="3763150"/>
                <a:ext cx="205031" cy="204367"/>
              </a:xfrm>
              <a:custGeom>
                <a:avLst/>
                <a:gdLst>
                  <a:gd name="connsiteX0" fmla="*/ 204168 w 205031"/>
                  <a:gd name="connsiteY0" fmla="*/ 204367 h 204367"/>
                  <a:gd name="connsiteX1" fmla="*/ 384 w 205031"/>
                  <a:gd name="connsiteY1" fmla="*/ 204367 h 204367"/>
                  <a:gd name="connsiteX2" fmla="*/ 0 w 205031"/>
                  <a:gd name="connsiteY2" fmla="*/ 193999 h 204367"/>
                  <a:gd name="connsiteX3" fmla="*/ 0 w 205031"/>
                  <a:gd name="connsiteY3" fmla="*/ 90707 h 204367"/>
                  <a:gd name="connsiteX4" fmla="*/ 90187 w 205031"/>
                  <a:gd name="connsiteY4" fmla="*/ 85 h 204367"/>
                  <a:gd name="connsiteX5" fmla="*/ 138159 w 205031"/>
                  <a:gd name="connsiteY5" fmla="*/ 2389 h 204367"/>
                  <a:gd name="connsiteX6" fmla="*/ 204552 w 205031"/>
                  <a:gd name="connsiteY6" fmla="*/ 82259 h 204367"/>
                  <a:gd name="connsiteX7" fmla="*/ 204936 w 205031"/>
                  <a:gd name="connsiteY7" fmla="*/ 199375 h 204367"/>
                  <a:gd name="connsiteX8" fmla="*/ 204168 w 205031"/>
                  <a:gd name="connsiteY8" fmla="*/ 204367 h 2043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05031" h="204367">
                    <a:moveTo>
                      <a:pt x="204168" y="204367"/>
                    </a:moveTo>
                    <a:cubicBezTo>
                      <a:pt x="135856" y="204367"/>
                      <a:pt x="68696" y="204367"/>
                      <a:pt x="384" y="204367"/>
                    </a:cubicBezTo>
                    <a:cubicBezTo>
                      <a:pt x="384" y="200527"/>
                      <a:pt x="0" y="197071"/>
                      <a:pt x="0" y="193999"/>
                    </a:cubicBezTo>
                    <a:cubicBezTo>
                      <a:pt x="0" y="159440"/>
                      <a:pt x="0" y="124882"/>
                      <a:pt x="0" y="90707"/>
                    </a:cubicBezTo>
                    <a:cubicBezTo>
                      <a:pt x="0" y="36564"/>
                      <a:pt x="36075" y="85"/>
                      <a:pt x="90187" y="85"/>
                    </a:cubicBezTo>
                    <a:cubicBezTo>
                      <a:pt x="106306" y="85"/>
                      <a:pt x="122808" y="-683"/>
                      <a:pt x="138159" y="2389"/>
                    </a:cubicBezTo>
                    <a:cubicBezTo>
                      <a:pt x="176153" y="9301"/>
                      <a:pt x="204168" y="43476"/>
                      <a:pt x="204552" y="82259"/>
                    </a:cubicBezTo>
                    <a:cubicBezTo>
                      <a:pt x="205320" y="121426"/>
                      <a:pt x="204936" y="160208"/>
                      <a:pt x="204936" y="199375"/>
                    </a:cubicBezTo>
                    <a:cubicBezTo>
                      <a:pt x="204936" y="200527"/>
                      <a:pt x="204552" y="202063"/>
                      <a:pt x="204168" y="204367"/>
                    </a:cubicBezTo>
                    <a:close/>
                  </a:path>
                </a:pathLst>
              </a:custGeom>
              <a:solidFill>
                <a:srgbClr val="E25684"/>
              </a:solidFill>
              <a:ln w="3834" cap="flat">
                <a:noFill/>
                <a:prstDash val="solid"/>
                <a:miter/>
              </a:ln>
            </p:spPr>
            <p:txBody>
              <a:bodyPr rtlCol="0" anchor="ctr"/>
              <a:lstStyle/>
              <a:p>
                <a:endParaRPr lang="en-US"/>
              </a:p>
            </p:txBody>
          </p:sp>
          <p:sp>
            <p:nvSpPr>
              <p:cNvPr id="72" name="Freeform 103">
                <a:extLst>
                  <a:ext uri="{FF2B5EF4-FFF2-40B4-BE49-F238E27FC236}">
                    <a16:creationId xmlns:a16="http://schemas.microsoft.com/office/drawing/2014/main" id="{74585EBA-C369-4034-A0B0-1D1DBC549A10}"/>
                  </a:ext>
                </a:extLst>
              </p:cNvPr>
              <p:cNvSpPr/>
              <p:nvPr/>
            </p:nvSpPr>
            <p:spPr>
              <a:xfrm>
                <a:off x="2642504" y="3763235"/>
                <a:ext cx="161142" cy="204281"/>
              </a:xfrm>
              <a:custGeom>
                <a:avLst/>
                <a:gdLst>
                  <a:gd name="connsiteX0" fmla="*/ 137178 w 161142"/>
                  <a:gd name="connsiteY0" fmla="*/ 204282 h 204281"/>
                  <a:gd name="connsiteX1" fmla="*/ 938 w 161142"/>
                  <a:gd name="connsiteY1" fmla="*/ 204282 h 204281"/>
                  <a:gd name="connsiteX2" fmla="*/ 171 w 161142"/>
                  <a:gd name="connsiteY2" fmla="*/ 196602 h 204281"/>
                  <a:gd name="connsiteX3" fmla="*/ 171 w 161142"/>
                  <a:gd name="connsiteY3" fmla="*/ 86397 h 204281"/>
                  <a:gd name="connsiteX4" fmla="*/ 85753 w 161142"/>
                  <a:gd name="connsiteY4" fmla="*/ 0 h 204281"/>
                  <a:gd name="connsiteX5" fmla="*/ 137946 w 161142"/>
                  <a:gd name="connsiteY5" fmla="*/ 2304 h 204281"/>
                  <a:gd name="connsiteX6" fmla="*/ 160972 w 161142"/>
                  <a:gd name="connsiteY6" fmla="*/ 9984 h 204281"/>
                  <a:gd name="connsiteX7" fmla="*/ 160972 w 161142"/>
                  <a:gd name="connsiteY7" fmla="*/ 13440 h 204281"/>
                  <a:gd name="connsiteX8" fmla="*/ 137178 w 161142"/>
                  <a:gd name="connsiteY8" fmla="*/ 99069 h 204281"/>
                  <a:gd name="connsiteX9" fmla="*/ 137562 w 161142"/>
                  <a:gd name="connsiteY9" fmla="*/ 193146 h 204281"/>
                  <a:gd name="connsiteX10" fmla="*/ 137178 w 161142"/>
                  <a:gd name="connsiteY10" fmla="*/ 204282 h 2042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61142" h="204281">
                    <a:moveTo>
                      <a:pt x="137178" y="204282"/>
                    </a:moveTo>
                    <a:cubicBezTo>
                      <a:pt x="91125" y="204282"/>
                      <a:pt x="46224" y="204282"/>
                      <a:pt x="938" y="204282"/>
                    </a:cubicBezTo>
                    <a:cubicBezTo>
                      <a:pt x="554" y="201210"/>
                      <a:pt x="171" y="198906"/>
                      <a:pt x="171" y="196602"/>
                    </a:cubicBezTo>
                    <a:cubicBezTo>
                      <a:pt x="171" y="159739"/>
                      <a:pt x="-213" y="122876"/>
                      <a:pt x="171" y="86397"/>
                    </a:cubicBezTo>
                    <a:cubicBezTo>
                      <a:pt x="554" y="37631"/>
                      <a:pt x="37013" y="768"/>
                      <a:pt x="85753" y="0"/>
                    </a:cubicBezTo>
                    <a:cubicBezTo>
                      <a:pt x="103022" y="0"/>
                      <a:pt x="120676" y="384"/>
                      <a:pt x="137946" y="2304"/>
                    </a:cubicBezTo>
                    <a:cubicBezTo>
                      <a:pt x="146005" y="3072"/>
                      <a:pt x="153681" y="7296"/>
                      <a:pt x="160972" y="9984"/>
                    </a:cubicBezTo>
                    <a:cubicBezTo>
                      <a:pt x="160972" y="12288"/>
                      <a:pt x="161356" y="13056"/>
                      <a:pt x="160972" y="13440"/>
                    </a:cubicBezTo>
                    <a:cubicBezTo>
                      <a:pt x="142167" y="39167"/>
                      <a:pt x="136027" y="67966"/>
                      <a:pt x="137178" y="99069"/>
                    </a:cubicBezTo>
                    <a:cubicBezTo>
                      <a:pt x="137946" y="130172"/>
                      <a:pt x="137562" y="161659"/>
                      <a:pt x="137562" y="193146"/>
                    </a:cubicBezTo>
                    <a:cubicBezTo>
                      <a:pt x="137178" y="195834"/>
                      <a:pt x="137178" y="199674"/>
                      <a:pt x="137178" y="204282"/>
                    </a:cubicBezTo>
                    <a:close/>
                  </a:path>
                </a:pathLst>
              </a:custGeom>
              <a:solidFill>
                <a:srgbClr val="E25684"/>
              </a:solidFill>
              <a:ln w="3834" cap="flat">
                <a:noFill/>
                <a:prstDash val="solid"/>
                <a:miter/>
              </a:ln>
            </p:spPr>
            <p:txBody>
              <a:bodyPr rtlCol="0" anchor="ctr"/>
              <a:lstStyle/>
              <a:p>
                <a:endParaRPr lang="en-US"/>
              </a:p>
            </p:txBody>
          </p:sp>
        </p:grpSp>
        <p:grpSp>
          <p:nvGrpSpPr>
            <p:cNvPr id="66" name="Graphic 2">
              <a:extLst>
                <a:ext uri="{FF2B5EF4-FFF2-40B4-BE49-F238E27FC236}">
                  <a16:creationId xmlns:a16="http://schemas.microsoft.com/office/drawing/2014/main" id="{311A3148-8D9F-0C45-F4DE-21C6BD52C9FA}"/>
                </a:ext>
              </a:extLst>
            </p:cNvPr>
            <p:cNvGrpSpPr/>
            <p:nvPr userDrawn="1"/>
          </p:nvGrpSpPr>
          <p:grpSpPr>
            <a:xfrm>
              <a:off x="8360213" y="3458151"/>
              <a:ext cx="853935" cy="991043"/>
              <a:chOff x="2403525" y="3625384"/>
              <a:chExt cx="853935" cy="991043"/>
            </a:xfrm>
            <a:grpFill/>
          </p:grpSpPr>
          <p:sp>
            <p:nvSpPr>
              <p:cNvPr id="67" name="Freeform 98">
                <a:extLst>
                  <a:ext uri="{FF2B5EF4-FFF2-40B4-BE49-F238E27FC236}">
                    <a16:creationId xmlns:a16="http://schemas.microsoft.com/office/drawing/2014/main" id="{9092757A-46AE-6124-BC4C-8C9ADD86357B}"/>
                  </a:ext>
                </a:extLst>
              </p:cNvPr>
              <p:cNvSpPr/>
              <p:nvPr/>
            </p:nvSpPr>
            <p:spPr>
              <a:xfrm>
                <a:off x="2403525" y="3625384"/>
                <a:ext cx="853935" cy="991043"/>
              </a:xfrm>
              <a:custGeom>
                <a:avLst/>
                <a:gdLst>
                  <a:gd name="connsiteX0" fmla="*/ 521608 w 853935"/>
                  <a:gd name="connsiteY0" fmla="*/ 0 h 991043"/>
                  <a:gd name="connsiteX1" fmla="*/ 526980 w 853935"/>
                  <a:gd name="connsiteY1" fmla="*/ 1920 h 991043"/>
                  <a:gd name="connsiteX2" fmla="*/ 571498 w 853935"/>
                  <a:gd name="connsiteY2" fmla="*/ 102909 h 991043"/>
                  <a:gd name="connsiteX3" fmla="*/ 568044 w 853935"/>
                  <a:gd name="connsiteY3" fmla="*/ 108669 h 991043"/>
                  <a:gd name="connsiteX4" fmla="*/ 573801 w 853935"/>
                  <a:gd name="connsiteY4" fmla="*/ 111741 h 991043"/>
                  <a:gd name="connsiteX5" fmla="*/ 649021 w 853935"/>
                  <a:gd name="connsiteY5" fmla="*/ 223481 h 991043"/>
                  <a:gd name="connsiteX6" fmla="*/ 649021 w 853935"/>
                  <a:gd name="connsiteY6" fmla="*/ 289143 h 991043"/>
                  <a:gd name="connsiteX7" fmla="*/ 711192 w 853935"/>
                  <a:gd name="connsiteY7" fmla="*/ 304119 h 991043"/>
                  <a:gd name="connsiteX8" fmla="*/ 761851 w 853935"/>
                  <a:gd name="connsiteY8" fmla="*/ 324854 h 991043"/>
                  <a:gd name="connsiteX9" fmla="*/ 785645 w 853935"/>
                  <a:gd name="connsiteY9" fmla="*/ 366709 h 991043"/>
                  <a:gd name="connsiteX10" fmla="*/ 785645 w 853935"/>
                  <a:gd name="connsiteY10" fmla="*/ 455794 h 991043"/>
                  <a:gd name="connsiteX11" fmla="*/ 790634 w 853935"/>
                  <a:gd name="connsiteY11" fmla="*/ 465010 h 991043"/>
                  <a:gd name="connsiteX12" fmla="*/ 851654 w 853935"/>
                  <a:gd name="connsiteY12" fmla="*/ 542575 h 991043"/>
                  <a:gd name="connsiteX13" fmla="*/ 827476 w 853935"/>
                  <a:gd name="connsiteY13" fmla="*/ 637804 h 991043"/>
                  <a:gd name="connsiteX14" fmla="*/ 790250 w 853935"/>
                  <a:gd name="connsiteY14" fmla="*/ 662764 h 991043"/>
                  <a:gd name="connsiteX15" fmla="*/ 782575 w 853935"/>
                  <a:gd name="connsiteY15" fmla="*/ 673131 h 991043"/>
                  <a:gd name="connsiteX16" fmla="*/ 499349 w 853935"/>
                  <a:gd name="connsiteY16" fmla="*/ 983778 h 991043"/>
                  <a:gd name="connsiteX17" fmla="*/ 77196 w 853935"/>
                  <a:gd name="connsiteY17" fmla="*/ 711530 h 991043"/>
                  <a:gd name="connsiteX18" fmla="*/ 70288 w 853935"/>
                  <a:gd name="connsiteY18" fmla="*/ 671596 h 991043"/>
                  <a:gd name="connsiteX19" fmla="*/ 64915 w 853935"/>
                  <a:gd name="connsiteY19" fmla="*/ 664300 h 991043"/>
                  <a:gd name="connsiteX20" fmla="*/ 57 w 853935"/>
                  <a:gd name="connsiteY20" fmla="*/ 562159 h 991043"/>
                  <a:gd name="connsiteX21" fmla="*/ 41505 w 853935"/>
                  <a:gd name="connsiteY21" fmla="*/ 476529 h 991043"/>
                  <a:gd name="connsiteX22" fmla="*/ 60310 w 853935"/>
                  <a:gd name="connsiteY22" fmla="*/ 466930 h 991043"/>
                  <a:gd name="connsiteX23" fmla="*/ 68369 w 853935"/>
                  <a:gd name="connsiteY23" fmla="*/ 454258 h 991043"/>
                  <a:gd name="connsiteX24" fmla="*/ 67985 w 853935"/>
                  <a:gd name="connsiteY24" fmla="*/ 364405 h 991043"/>
                  <a:gd name="connsiteX25" fmla="*/ 87942 w 853935"/>
                  <a:gd name="connsiteY25" fmla="*/ 327542 h 991043"/>
                  <a:gd name="connsiteX26" fmla="*/ 163162 w 853935"/>
                  <a:gd name="connsiteY26" fmla="*/ 298743 h 991043"/>
                  <a:gd name="connsiteX27" fmla="*/ 204226 w 853935"/>
                  <a:gd name="connsiteY27" fmla="*/ 290295 h 991043"/>
                  <a:gd name="connsiteX28" fmla="*/ 204226 w 853935"/>
                  <a:gd name="connsiteY28" fmla="*/ 278391 h 991043"/>
                  <a:gd name="connsiteX29" fmla="*/ 206528 w 853935"/>
                  <a:gd name="connsiteY29" fmla="*/ 203130 h 991043"/>
                  <a:gd name="connsiteX30" fmla="*/ 278294 w 853935"/>
                  <a:gd name="connsiteY30" fmla="*/ 112893 h 991043"/>
                  <a:gd name="connsiteX31" fmla="*/ 282899 w 853935"/>
                  <a:gd name="connsiteY31" fmla="*/ 110973 h 991043"/>
                  <a:gd name="connsiteX32" fmla="*/ 272921 w 853935"/>
                  <a:gd name="connsiteY32" fmla="*/ 73726 h 991043"/>
                  <a:gd name="connsiteX33" fmla="*/ 323580 w 853935"/>
                  <a:gd name="connsiteY33" fmla="*/ 3072 h 991043"/>
                  <a:gd name="connsiteX34" fmla="*/ 328952 w 853935"/>
                  <a:gd name="connsiteY34" fmla="*/ 1152 h 991043"/>
                  <a:gd name="connsiteX35" fmla="*/ 352363 w 853935"/>
                  <a:gd name="connsiteY35" fmla="*/ 1152 h 991043"/>
                  <a:gd name="connsiteX36" fmla="*/ 357736 w 853935"/>
                  <a:gd name="connsiteY36" fmla="*/ 3072 h 991043"/>
                  <a:gd name="connsiteX37" fmla="*/ 408394 w 853935"/>
                  <a:gd name="connsiteY37" fmla="*/ 72574 h 991043"/>
                  <a:gd name="connsiteX38" fmla="*/ 398800 w 853935"/>
                  <a:gd name="connsiteY38" fmla="*/ 110589 h 991043"/>
                  <a:gd name="connsiteX39" fmla="*/ 422977 w 853935"/>
                  <a:gd name="connsiteY39" fmla="*/ 122876 h 991043"/>
                  <a:gd name="connsiteX40" fmla="*/ 429885 w 853935"/>
                  <a:gd name="connsiteY40" fmla="*/ 122876 h 991043"/>
                  <a:gd name="connsiteX41" fmla="*/ 455982 w 853935"/>
                  <a:gd name="connsiteY41" fmla="*/ 109437 h 991043"/>
                  <a:gd name="connsiteX42" fmla="*/ 451760 w 853935"/>
                  <a:gd name="connsiteY42" fmla="*/ 101373 h 991043"/>
                  <a:gd name="connsiteX43" fmla="*/ 481311 w 853935"/>
                  <a:gd name="connsiteY43" fmla="*/ 9216 h 991043"/>
                  <a:gd name="connsiteX44" fmla="*/ 503954 w 853935"/>
                  <a:gd name="connsiteY44" fmla="*/ 1152 h 991043"/>
                  <a:gd name="connsiteX45" fmla="*/ 521608 w 853935"/>
                  <a:gd name="connsiteY45" fmla="*/ 0 h 991043"/>
                  <a:gd name="connsiteX46" fmla="*/ 751489 w 853935"/>
                  <a:gd name="connsiteY46" fmla="*/ 401268 h 991043"/>
                  <a:gd name="connsiteX47" fmla="*/ 748035 w 853935"/>
                  <a:gd name="connsiteY47" fmla="*/ 401652 h 991043"/>
                  <a:gd name="connsiteX48" fmla="*/ 637891 w 853935"/>
                  <a:gd name="connsiteY48" fmla="*/ 430067 h 991043"/>
                  <a:gd name="connsiteX49" fmla="*/ 383065 w 853935"/>
                  <a:gd name="connsiteY49" fmla="*/ 443890 h 991043"/>
                  <a:gd name="connsiteX50" fmla="*/ 165080 w 853935"/>
                  <a:gd name="connsiteY50" fmla="*/ 420467 h 991043"/>
                  <a:gd name="connsiteX51" fmla="*/ 102909 w 853935"/>
                  <a:gd name="connsiteY51" fmla="*/ 402420 h 991043"/>
                  <a:gd name="connsiteX52" fmla="*/ 102525 w 853935"/>
                  <a:gd name="connsiteY52" fmla="*/ 410099 h 991043"/>
                  <a:gd name="connsiteX53" fmla="*/ 102909 w 853935"/>
                  <a:gd name="connsiteY53" fmla="*/ 629741 h 991043"/>
                  <a:gd name="connsiteX54" fmla="*/ 111736 w 853935"/>
                  <a:gd name="connsiteY54" fmla="*/ 708458 h 991043"/>
                  <a:gd name="connsiteX55" fmla="*/ 496662 w 853935"/>
                  <a:gd name="connsiteY55" fmla="*/ 949987 h 991043"/>
                  <a:gd name="connsiteX56" fmla="*/ 751873 w 853935"/>
                  <a:gd name="connsiteY56" fmla="*/ 628973 h 991043"/>
                  <a:gd name="connsiteX57" fmla="*/ 751873 w 853935"/>
                  <a:gd name="connsiteY57" fmla="*/ 411251 h 991043"/>
                  <a:gd name="connsiteX58" fmla="*/ 751489 w 853935"/>
                  <a:gd name="connsiteY58" fmla="*/ 401268 h 991043"/>
                  <a:gd name="connsiteX59" fmla="*/ 614097 w 853935"/>
                  <a:gd name="connsiteY59" fmla="*/ 342134 h 991043"/>
                  <a:gd name="connsiteX60" fmla="*/ 614865 w 853935"/>
                  <a:gd name="connsiteY60" fmla="*/ 336758 h 991043"/>
                  <a:gd name="connsiteX61" fmla="*/ 614481 w 853935"/>
                  <a:gd name="connsiteY61" fmla="*/ 219641 h 991043"/>
                  <a:gd name="connsiteX62" fmla="*/ 548088 w 853935"/>
                  <a:gd name="connsiteY62" fmla="*/ 139772 h 991043"/>
                  <a:gd name="connsiteX63" fmla="*/ 500116 w 853935"/>
                  <a:gd name="connsiteY63" fmla="*/ 137468 h 991043"/>
                  <a:gd name="connsiteX64" fmla="*/ 409929 w 853935"/>
                  <a:gd name="connsiteY64" fmla="*/ 228089 h 991043"/>
                  <a:gd name="connsiteX65" fmla="*/ 409929 w 853935"/>
                  <a:gd name="connsiteY65" fmla="*/ 331382 h 991043"/>
                  <a:gd name="connsiteX66" fmla="*/ 410313 w 853935"/>
                  <a:gd name="connsiteY66" fmla="*/ 341750 h 991043"/>
                  <a:gd name="connsiteX67" fmla="*/ 614097 w 853935"/>
                  <a:gd name="connsiteY67" fmla="*/ 342134 h 991043"/>
                  <a:gd name="connsiteX68" fmla="*/ 376157 w 853935"/>
                  <a:gd name="connsiteY68" fmla="*/ 342134 h 991043"/>
                  <a:gd name="connsiteX69" fmla="*/ 376157 w 853935"/>
                  <a:gd name="connsiteY69" fmla="*/ 330614 h 991043"/>
                  <a:gd name="connsiteX70" fmla="*/ 375773 w 853935"/>
                  <a:gd name="connsiteY70" fmla="*/ 236537 h 991043"/>
                  <a:gd name="connsiteX71" fmla="*/ 399567 w 853935"/>
                  <a:gd name="connsiteY71" fmla="*/ 150907 h 991043"/>
                  <a:gd name="connsiteX72" fmla="*/ 399567 w 853935"/>
                  <a:gd name="connsiteY72" fmla="*/ 147452 h 991043"/>
                  <a:gd name="connsiteX73" fmla="*/ 376541 w 853935"/>
                  <a:gd name="connsiteY73" fmla="*/ 139772 h 991043"/>
                  <a:gd name="connsiteX74" fmla="*/ 324347 w 853935"/>
                  <a:gd name="connsiteY74" fmla="*/ 137468 h 991043"/>
                  <a:gd name="connsiteX75" fmla="*/ 238765 w 853935"/>
                  <a:gd name="connsiteY75" fmla="*/ 223865 h 991043"/>
                  <a:gd name="connsiteX76" fmla="*/ 238765 w 853935"/>
                  <a:gd name="connsiteY76" fmla="*/ 334070 h 991043"/>
                  <a:gd name="connsiteX77" fmla="*/ 239533 w 853935"/>
                  <a:gd name="connsiteY77" fmla="*/ 341750 h 991043"/>
                  <a:gd name="connsiteX78" fmla="*/ 376157 w 853935"/>
                  <a:gd name="connsiteY78" fmla="*/ 342134 h 991043"/>
                  <a:gd name="connsiteX79" fmla="*/ 204993 w 853935"/>
                  <a:gd name="connsiteY79" fmla="*/ 325238 h 991043"/>
                  <a:gd name="connsiteX80" fmla="*/ 190793 w 853935"/>
                  <a:gd name="connsiteY80" fmla="*/ 327926 h 991043"/>
                  <a:gd name="connsiteX81" fmla="*/ 118644 w 853935"/>
                  <a:gd name="connsiteY81" fmla="*/ 349429 h 991043"/>
                  <a:gd name="connsiteX82" fmla="*/ 99839 w 853935"/>
                  <a:gd name="connsiteY82" fmla="*/ 360949 h 991043"/>
                  <a:gd name="connsiteX83" fmla="*/ 119795 w 853935"/>
                  <a:gd name="connsiteY83" fmla="*/ 372085 h 991043"/>
                  <a:gd name="connsiteX84" fmla="*/ 189642 w 853935"/>
                  <a:gd name="connsiteY84" fmla="*/ 391284 h 991043"/>
                  <a:gd name="connsiteX85" fmla="*/ 371168 w 853935"/>
                  <a:gd name="connsiteY85" fmla="*/ 409715 h 991043"/>
                  <a:gd name="connsiteX86" fmla="*/ 653626 w 853935"/>
                  <a:gd name="connsiteY86" fmla="*/ 392820 h 991043"/>
                  <a:gd name="connsiteX87" fmla="*/ 732684 w 853935"/>
                  <a:gd name="connsiteY87" fmla="*/ 371317 h 991043"/>
                  <a:gd name="connsiteX88" fmla="*/ 752256 w 853935"/>
                  <a:gd name="connsiteY88" fmla="*/ 359797 h 991043"/>
                  <a:gd name="connsiteX89" fmla="*/ 649021 w 853935"/>
                  <a:gd name="connsiteY89" fmla="*/ 325622 h 991043"/>
                  <a:gd name="connsiteX90" fmla="*/ 649021 w 853935"/>
                  <a:gd name="connsiteY90" fmla="*/ 356341 h 991043"/>
                  <a:gd name="connsiteX91" fmla="*/ 629448 w 853935"/>
                  <a:gd name="connsiteY91" fmla="*/ 375925 h 991043"/>
                  <a:gd name="connsiteX92" fmla="*/ 224950 w 853935"/>
                  <a:gd name="connsiteY92" fmla="*/ 375925 h 991043"/>
                  <a:gd name="connsiteX93" fmla="*/ 204993 w 853935"/>
                  <a:gd name="connsiteY93" fmla="*/ 355573 h 991043"/>
                  <a:gd name="connsiteX94" fmla="*/ 204993 w 853935"/>
                  <a:gd name="connsiteY94" fmla="*/ 325238 h 991043"/>
                  <a:gd name="connsiteX95" fmla="*/ 341233 w 853935"/>
                  <a:gd name="connsiteY95" fmla="*/ 102909 h 991043"/>
                  <a:gd name="connsiteX96" fmla="*/ 375773 w 853935"/>
                  <a:gd name="connsiteY96" fmla="*/ 68734 h 991043"/>
                  <a:gd name="connsiteX97" fmla="*/ 342001 w 853935"/>
                  <a:gd name="connsiteY97" fmla="*/ 34943 h 991043"/>
                  <a:gd name="connsiteX98" fmla="*/ 307461 w 853935"/>
                  <a:gd name="connsiteY98" fmla="*/ 69118 h 991043"/>
                  <a:gd name="connsiteX99" fmla="*/ 341233 w 853935"/>
                  <a:gd name="connsiteY99" fmla="*/ 102909 h 991043"/>
                  <a:gd name="connsiteX100" fmla="*/ 512013 w 853935"/>
                  <a:gd name="connsiteY100" fmla="*/ 102909 h 991043"/>
                  <a:gd name="connsiteX101" fmla="*/ 546553 w 853935"/>
                  <a:gd name="connsiteY101" fmla="*/ 68734 h 991043"/>
                  <a:gd name="connsiteX102" fmla="*/ 512781 w 853935"/>
                  <a:gd name="connsiteY102" fmla="*/ 34943 h 991043"/>
                  <a:gd name="connsiteX103" fmla="*/ 478241 w 853935"/>
                  <a:gd name="connsiteY103" fmla="*/ 69118 h 991043"/>
                  <a:gd name="connsiteX104" fmla="*/ 512013 w 853935"/>
                  <a:gd name="connsiteY104" fmla="*/ 102909 h 991043"/>
                  <a:gd name="connsiteX105" fmla="*/ 786412 w 853935"/>
                  <a:gd name="connsiteY105" fmla="*/ 500721 h 991043"/>
                  <a:gd name="connsiteX106" fmla="*/ 786412 w 853935"/>
                  <a:gd name="connsiteY106" fmla="*/ 627053 h 991043"/>
                  <a:gd name="connsiteX107" fmla="*/ 820184 w 853935"/>
                  <a:gd name="connsiteY107" fmla="*/ 571375 h 991043"/>
                  <a:gd name="connsiteX108" fmla="*/ 786412 w 853935"/>
                  <a:gd name="connsiteY108" fmla="*/ 500721 h 991043"/>
                  <a:gd name="connsiteX109" fmla="*/ 68753 w 853935"/>
                  <a:gd name="connsiteY109" fmla="*/ 499953 h 991043"/>
                  <a:gd name="connsiteX110" fmla="*/ 34597 w 853935"/>
                  <a:gd name="connsiteY110" fmla="*/ 571759 h 991043"/>
                  <a:gd name="connsiteX111" fmla="*/ 68753 w 853935"/>
                  <a:gd name="connsiteY111" fmla="*/ 628205 h 991043"/>
                  <a:gd name="connsiteX112" fmla="*/ 68753 w 853935"/>
                  <a:gd name="connsiteY112" fmla="*/ 618989 h 991043"/>
                  <a:gd name="connsiteX113" fmla="*/ 68753 w 853935"/>
                  <a:gd name="connsiteY113" fmla="*/ 499953 h 991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Lst>
                <a:rect l="l" t="t" r="r" b="b"/>
                <a:pathLst>
                  <a:path w="853935" h="991043">
                    <a:moveTo>
                      <a:pt x="521608" y="0"/>
                    </a:moveTo>
                    <a:cubicBezTo>
                      <a:pt x="523526" y="768"/>
                      <a:pt x="525061" y="1536"/>
                      <a:pt x="526980" y="1920"/>
                    </a:cubicBezTo>
                    <a:cubicBezTo>
                      <a:pt x="572650" y="12672"/>
                      <a:pt x="594525" y="62206"/>
                      <a:pt x="571498" y="102909"/>
                    </a:cubicBezTo>
                    <a:cubicBezTo>
                      <a:pt x="570731" y="104445"/>
                      <a:pt x="569579" y="106365"/>
                      <a:pt x="568044" y="108669"/>
                    </a:cubicBezTo>
                    <a:cubicBezTo>
                      <a:pt x="570347" y="109821"/>
                      <a:pt x="571882" y="110973"/>
                      <a:pt x="573801" y="111741"/>
                    </a:cubicBezTo>
                    <a:cubicBezTo>
                      <a:pt x="622540" y="133244"/>
                      <a:pt x="647102" y="170875"/>
                      <a:pt x="649021" y="223481"/>
                    </a:cubicBezTo>
                    <a:cubicBezTo>
                      <a:pt x="649788" y="245369"/>
                      <a:pt x="649021" y="267256"/>
                      <a:pt x="649021" y="289143"/>
                    </a:cubicBezTo>
                    <a:cubicBezTo>
                      <a:pt x="670129" y="294135"/>
                      <a:pt x="691236" y="297975"/>
                      <a:pt x="711192" y="304119"/>
                    </a:cubicBezTo>
                    <a:cubicBezTo>
                      <a:pt x="728462" y="309495"/>
                      <a:pt x="745732" y="316790"/>
                      <a:pt x="761851" y="324854"/>
                    </a:cubicBezTo>
                    <a:cubicBezTo>
                      <a:pt x="778353" y="333302"/>
                      <a:pt x="786412" y="347125"/>
                      <a:pt x="785645" y="366709"/>
                    </a:cubicBezTo>
                    <a:cubicBezTo>
                      <a:pt x="784493" y="396276"/>
                      <a:pt x="785261" y="426227"/>
                      <a:pt x="785645" y="455794"/>
                    </a:cubicBezTo>
                    <a:cubicBezTo>
                      <a:pt x="785645" y="458866"/>
                      <a:pt x="788331" y="463858"/>
                      <a:pt x="790634" y="465010"/>
                    </a:cubicBezTo>
                    <a:cubicBezTo>
                      <a:pt x="826325" y="478833"/>
                      <a:pt x="844746" y="506481"/>
                      <a:pt x="851654" y="542575"/>
                    </a:cubicBezTo>
                    <a:cubicBezTo>
                      <a:pt x="858178" y="577518"/>
                      <a:pt x="850886" y="609773"/>
                      <a:pt x="827476" y="637804"/>
                    </a:cubicBezTo>
                    <a:cubicBezTo>
                      <a:pt x="817498" y="649708"/>
                      <a:pt x="805217" y="658540"/>
                      <a:pt x="790250" y="662764"/>
                    </a:cubicBezTo>
                    <a:cubicBezTo>
                      <a:pt x="784493" y="664300"/>
                      <a:pt x="782958" y="667756"/>
                      <a:pt x="782575" y="673131"/>
                    </a:cubicBezTo>
                    <a:cubicBezTo>
                      <a:pt x="767224" y="824807"/>
                      <a:pt x="650172" y="953059"/>
                      <a:pt x="499349" y="983778"/>
                    </a:cubicBezTo>
                    <a:cubicBezTo>
                      <a:pt x="307077" y="1022561"/>
                      <a:pt x="120563" y="902372"/>
                      <a:pt x="77196" y="711530"/>
                    </a:cubicBezTo>
                    <a:cubicBezTo>
                      <a:pt x="74126" y="698475"/>
                      <a:pt x="72974" y="684651"/>
                      <a:pt x="70288" y="671596"/>
                    </a:cubicBezTo>
                    <a:cubicBezTo>
                      <a:pt x="69904" y="668908"/>
                      <a:pt x="67218" y="664684"/>
                      <a:pt x="64915" y="664300"/>
                    </a:cubicBezTo>
                    <a:cubicBezTo>
                      <a:pt x="28073" y="653548"/>
                      <a:pt x="-1478" y="612461"/>
                      <a:pt x="57" y="562159"/>
                    </a:cubicBezTo>
                    <a:cubicBezTo>
                      <a:pt x="825" y="527600"/>
                      <a:pt x="13106" y="498033"/>
                      <a:pt x="41505" y="476529"/>
                    </a:cubicBezTo>
                    <a:cubicBezTo>
                      <a:pt x="47261" y="472306"/>
                      <a:pt x="53402" y="468466"/>
                      <a:pt x="60310" y="466930"/>
                    </a:cubicBezTo>
                    <a:cubicBezTo>
                      <a:pt x="67602" y="465010"/>
                      <a:pt x="68369" y="460786"/>
                      <a:pt x="68369" y="454258"/>
                    </a:cubicBezTo>
                    <a:cubicBezTo>
                      <a:pt x="67985" y="424307"/>
                      <a:pt x="68753" y="394356"/>
                      <a:pt x="67985" y="364405"/>
                    </a:cubicBezTo>
                    <a:cubicBezTo>
                      <a:pt x="67602" y="347509"/>
                      <a:pt x="74893" y="335990"/>
                      <a:pt x="87942" y="327542"/>
                    </a:cubicBezTo>
                    <a:cubicBezTo>
                      <a:pt x="110968" y="312182"/>
                      <a:pt x="137065" y="305271"/>
                      <a:pt x="163162" y="298743"/>
                    </a:cubicBezTo>
                    <a:cubicBezTo>
                      <a:pt x="176210" y="295671"/>
                      <a:pt x="189642" y="293367"/>
                      <a:pt x="204226" y="290295"/>
                    </a:cubicBezTo>
                    <a:cubicBezTo>
                      <a:pt x="204226" y="286455"/>
                      <a:pt x="204226" y="282231"/>
                      <a:pt x="204226" y="278391"/>
                    </a:cubicBezTo>
                    <a:cubicBezTo>
                      <a:pt x="204609" y="253432"/>
                      <a:pt x="202690" y="227705"/>
                      <a:pt x="206528" y="203130"/>
                    </a:cubicBezTo>
                    <a:cubicBezTo>
                      <a:pt x="213052" y="160123"/>
                      <a:pt x="238382" y="130172"/>
                      <a:pt x="278294" y="112893"/>
                    </a:cubicBezTo>
                    <a:cubicBezTo>
                      <a:pt x="280213" y="112125"/>
                      <a:pt x="282516" y="110973"/>
                      <a:pt x="282899" y="110973"/>
                    </a:cubicBezTo>
                    <a:cubicBezTo>
                      <a:pt x="279445" y="98301"/>
                      <a:pt x="274073" y="86013"/>
                      <a:pt x="272921" y="73726"/>
                    </a:cubicBezTo>
                    <a:cubicBezTo>
                      <a:pt x="270235" y="39935"/>
                      <a:pt x="290959" y="11904"/>
                      <a:pt x="323580" y="3072"/>
                    </a:cubicBezTo>
                    <a:cubicBezTo>
                      <a:pt x="325498" y="2688"/>
                      <a:pt x="327034" y="1536"/>
                      <a:pt x="328952" y="1152"/>
                    </a:cubicBezTo>
                    <a:cubicBezTo>
                      <a:pt x="336628" y="1152"/>
                      <a:pt x="344303" y="1152"/>
                      <a:pt x="352363" y="1152"/>
                    </a:cubicBezTo>
                    <a:cubicBezTo>
                      <a:pt x="353898" y="1920"/>
                      <a:pt x="355817" y="2688"/>
                      <a:pt x="357736" y="3072"/>
                    </a:cubicBezTo>
                    <a:cubicBezTo>
                      <a:pt x="389973" y="11904"/>
                      <a:pt x="410696" y="39551"/>
                      <a:pt x="408394" y="72574"/>
                    </a:cubicBezTo>
                    <a:cubicBezTo>
                      <a:pt x="407626" y="85245"/>
                      <a:pt x="402253" y="97533"/>
                      <a:pt x="398800" y="110589"/>
                    </a:cubicBezTo>
                    <a:cubicBezTo>
                      <a:pt x="405707" y="114429"/>
                      <a:pt x="414151" y="119036"/>
                      <a:pt x="422977" y="122876"/>
                    </a:cubicBezTo>
                    <a:cubicBezTo>
                      <a:pt x="424896" y="123644"/>
                      <a:pt x="427966" y="124028"/>
                      <a:pt x="429885" y="122876"/>
                    </a:cubicBezTo>
                    <a:cubicBezTo>
                      <a:pt x="438328" y="118652"/>
                      <a:pt x="446771" y="114045"/>
                      <a:pt x="455982" y="109437"/>
                    </a:cubicBezTo>
                    <a:cubicBezTo>
                      <a:pt x="454447" y="106749"/>
                      <a:pt x="452912" y="104061"/>
                      <a:pt x="451760" y="101373"/>
                    </a:cubicBezTo>
                    <a:cubicBezTo>
                      <a:pt x="434107" y="67582"/>
                      <a:pt x="447155" y="25727"/>
                      <a:pt x="481311" y="9216"/>
                    </a:cubicBezTo>
                    <a:cubicBezTo>
                      <a:pt x="488219" y="5760"/>
                      <a:pt x="496278" y="3840"/>
                      <a:pt x="503954" y="1152"/>
                    </a:cubicBezTo>
                    <a:cubicBezTo>
                      <a:pt x="510094" y="0"/>
                      <a:pt x="515851" y="0"/>
                      <a:pt x="521608" y="0"/>
                    </a:cubicBezTo>
                    <a:close/>
                    <a:moveTo>
                      <a:pt x="751489" y="401268"/>
                    </a:moveTo>
                    <a:cubicBezTo>
                      <a:pt x="749954" y="401268"/>
                      <a:pt x="748802" y="401268"/>
                      <a:pt x="748035" y="401652"/>
                    </a:cubicBezTo>
                    <a:cubicBezTo>
                      <a:pt x="713111" y="417395"/>
                      <a:pt x="675501" y="424691"/>
                      <a:pt x="637891" y="430067"/>
                    </a:cubicBezTo>
                    <a:cubicBezTo>
                      <a:pt x="553461" y="442354"/>
                      <a:pt x="468647" y="446578"/>
                      <a:pt x="383065" y="443890"/>
                    </a:cubicBezTo>
                    <a:cubicBezTo>
                      <a:pt x="309764" y="441587"/>
                      <a:pt x="236846" y="436595"/>
                      <a:pt x="165080" y="420467"/>
                    </a:cubicBezTo>
                    <a:cubicBezTo>
                      <a:pt x="144357" y="415859"/>
                      <a:pt x="124016" y="408564"/>
                      <a:pt x="102909" y="402420"/>
                    </a:cubicBezTo>
                    <a:cubicBezTo>
                      <a:pt x="102909" y="404724"/>
                      <a:pt x="102525" y="407412"/>
                      <a:pt x="102525" y="410099"/>
                    </a:cubicBezTo>
                    <a:cubicBezTo>
                      <a:pt x="102525" y="483441"/>
                      <a:pt x="101758" y="556783"/>
                      <a:pt x="102909" y="629741"/>
                    </a:cubicBezTo>
                    <a:cubicBezTo>
                      <a:pt x="103293" y="655852"/>
                      <a:pt x="105979" y="682731"/>
                      <a:pt x="111736" y="708458"/>
                    </a:cubicBezTo>
                    <a:cubicBezTo>
                      <a:pt x="148962" y="878181"/>
                      <a:pt x="327417" y="989922"/>
                      <a:pt x="496662" y="949987"/>
                    </a:cubicBezTo>
                    <a:cubicBezTo>
                      <a:pt x="649405" y="913892"/>
                      <a:pt x="751489" y="786024"/>
                      <a:pt x="751873" y="628973"/>
                    </a:cubicBezTo>
                    <a:cubicBezTo>
                      <a:pt x="751873" y="556399"/>
                      <a:pt x="751873" y="483825"/>
                      <a:pt x="751873" y="411251"/>
                    </a:cubicBezTo>
                    <a:cubicBezTo>
                      <a:pt x="751873" y="407796"/>
                      <a:pt x="751489" y="404724"/>
                      <a:pt x="751489" y="401268"/>
                    </a:cubicBezTo>
                    <a:close/>
                    <a:moveTo>
                      <a:pt x="614097" y="342134"/>
                    </a:moveTo>
                    <a:cubicBezTo>
                      <a:pt x="614481" y="339830"/>
                      <a:pt x="614865" y="338294"/>
                      <a:pt x="614865" y="336758"/>
                    </a:cubicBezTo>
                    <a:cubicBezTo>
                      <a:pt x="614865" y="297591"/>
                      <a:pt x="615249" y="258808"/>
                      <a:pt x="614481" y="219641"/>
                    </a:cubicBezTo>
                    <a:cubicBezTo>
                      <a:pt x="613714" y="181242"/>
                      <a:pt x="585698" y="147068"/>
                      <a:pt x="548088" y="139772"/>
                    </a:cubicBezTo>
                    <a:cubicBezTo>
                      <a:pt x="532353" y="136700"/>
                      <a:pt x="516235" y="137468"/>
                      <a:pt x="500116" y="137468"/>
                    </a:cubicBezTo>
                    <a:cubicBezTo>
                      <a:pt x="446004" y="137468"/>
                      <a:pt x="409929" y="173563"/>
                      <a:pt x="409929" y="228089"/>
                    </a:cubicBezTo>
                    <a:cubicBezTo>
                      <a:pt x="409929" y="262648"/>
                      <a:pt x="409929" y="297207"/>
                      <a:pt x="409929" y="331382"/>
                    </a:cubicBezTo>
                    <a:cubicBezTo>
                      <a:pt x="409929" y="334838"/>
                      <a:pt x="410313" y="338294"/>
                      <a:pt x="410313" y="341750"/>
                    </a:cubicBezTo>
                    <a:cubicBezTo>
                      <a:pt x="478625" y="342134"/>
                      <a:pt x="546169" y="342134"/>
                      <a:pt x="614097" y="342134"/>
                    </a:cubicBezTo>
                    <a:close/>
                    <a:moveTo>
                      <a:pt x="376157" y="342134"/>
                    </a:moveTo>
                    <a:cubicBezTo>
                      <a:pt x="376157" y="337526"/>
                      <a:pt x="376157" y="334070"/>
                      <a:pt x="376157" y="330614"/>
                    </a:cubicBezTo>
                    <a:cubicBezTo>
                      <a:pt x="376157" y="299127"/>
                      <a:pt x="376924" y="268024"/>
                      <a:pt x="375773" y="236537"/>
                    </a:cubicBezTo>
                    <a:cubicBezTo>
                      <a:pt x="375005" y="205050"/>
                      <a:pt x="381146" y="176251"/>
                      <a:pt x="399567" y="150907"/>
                    </a:cubicBezTo>
                    <a:cubicBezTo>
                      <a:pt x="399951" y="150523"/>
                      <a:pt x="399567" y="149755"/>
                      <a:pt x="399567" y="147452"/>
                    </a:cubicBezTo>
                    <a:cubicBezTo>
                      <a:pt x="392275" y="144764"/>
                      <a:pt x="384600" y="140540"/>
                      <a:pt x="376541" y="139772"/>
                    </a:cubicBezTo>
                    <a:cubicBezTo>
                      <a:pt x="359271" y="138236"/>
                      <a:pt x="342001" y="137468"/>
                      <a:pt x="324347" y="137468"/>
                    </a:cubicBezTo>
                    <a:cubicBezTo>
                      <a:pt x="275608" y="137852"/>
                      <a:pt x="239149" y="174715"/>
                      <a:pt x="238765" y="223865"/>
                    </a:cubicBezTo>
                    <a:cubicBezTo>
                      <a:pt x="238382" y="260728"/>
                      <a:pt x="238765" y="297591"/>
                      <a:pt x="238765" y="334070"/>
                    </a:cubicBezTo>
                    <a:cubicBezTo>
                      <a:pt x="238765" y="336374"/>
                      <a:pt x="239149" y="339062"/>
                      <a:pt x="239533" y="341750"/>
                    </a:cubicBezTo>
                    <a:cubicBezTo>
                      <a:pt x="285202" y="342134"/>
                      <a:pt x="329720" y="342134"/>
                      <a:pt x="376157" y="342134"/>
                    </a:cubicBezTo>
                    <a:close/>
                    <a:moveTo>
                      <a:pt x="204993" y="325238"/>
                    </a:moveTo>
                    <a:cubicBezTo>
                      <a:pt x="198853" y="326390"/>
                      <a:pt x="195015" y="326774"/>
                      <a:pt x="190793" y="327926"/>
                    </a:cubicBezTo>
                    <a:cubicBezTo>
                      <a:pt x="166616" y="334838"/>
                      <a:pt x="142438" y="341750"/>
                      <a:pt x="118644" y="349429"/>
                    </a:cubicBezTo>
                    <a:cubicBezTo>
                      <a:pt x="112503" y="351349"/>
                      <a:pt x="107514" y="355957"/>
                      <a:pt x="99839" y="360949"/>
                    </a:cubicBezTo>
                    <a:cubicBezTo>
                      <a:pt x="108282" y="365941"/>
                      <a:pt x="113655" y="370165"/>
                      <a:pt x="119795" y="372085"/>
                    </a:cubicBezTo>
                    <a:cubicBezTo>
                      <a:pt x="142822" y="378996"/>
                      <a:pt x="165848" y="386676"/>
                      <a:pt x="189642" y="391284"/>
                    </a:cubicBezTo>
                    <a:cubicBezTo>
                      <a:pt x="249511" y="403572"/>
                      <a:pt x="310147" y="407796"/>
                      <a:pt x="371168" y="409715"/>
                    </a:cubicBezTo>
                    <a:cubicBezTo>
                      <a:pt x="465960" y="412787"/>
                      <a:pt x="559985" y="409715"/>
                      <a:pt x="653626" y="392820"/>
                    </a:cubicBezTo>
                    <a:cubicBezTo>
                      <a:pt x="680490" y="387828"/>
                      <a:pt x="706587" y="379380"/>
                      <a:pt x="732684" y="371317"/>
                    </a:cubicBezTo>
                    <a:cubicBezTo>
                      <a:pt x="739592" y="369397"/>
                      <a:pt x="745348" y="364021"/>
                      <a:pt x="752256" y="359797"/>
                    </a:cubicBezTo>
                    <a:cubicBezTo>
                      <a:pt x="738057" y="345590"/>
                      <a:pt x="677804" y="326006"/>
                      <a:pt x="649021" y="325622"/>
                    </a:cubicBezTo>
                    <a:cubicBezTo>
                      <a:pt x="649021" y="335990"/>
                      <a:pt x="649021" y="345973"/>
                      <a:pt x="649021" y="356341"/>
                    </a:cubicBezTo>
                    <a:cubicBezTo>
                      <a:pt x="648637" y="369781"/>
                      <a:pt x="642497" y="375925"/>
                      <a:pt x="629448" y="375925"/>
                    </a:cubicBezTo>
                    <a:cubicBezTo>
                      <a:pt x="494743" y="375925"/>
                      <a:pt x="360038" y="375925"/>
                      <a:pt x="224950" y="375925"/>
                    </a:cubicBezTo>
                    <a:cubicBezTo>
                      <a:pt x="211133" y="375925"/>
                      <a:pt x="204993" y="369781"/>
                      <a:pt x="204993" y="355573"/>
                    </a:cubicBezTo>
                    <a:cubicBezTo>
                      <a:pt x="204993" y="345973"/>
                      <a:pt x="204993" y="336374"/>
                      <a:pt x="204993" y="325238"/>
                    </a:cubicBezTo>
                    <a:close/>
                    <a:moveTo>
                      <a:pt x="341233" y="102909"/>
                    </a:moveTo>
                    <a:cubicBezTo>
                      <a:pt x="360422" y="102909"/>
                      <a:pt x="375773" y="87933"/>
                      <a:pt x="375773" y="68734"/>
                    </a:cubicBezTo>
                    <a:cubicBezTo>
                      <a:pt x="375773" y="50302"/>
                      <a:pt x="360422" y="34943"/>
                      <a:pt x="342001" y="34943"/>
                    </a:cubicBezTo>
                    <a:cubicBezTo>
                      <a:pt x="322812" y="34943"/>
                      <a:pt x="307461" y="49918"/>
                      <a:pt x="307461" y="69118"/>
                    </a:cubicBezTo>
                    <a:cubicBezTo>
                      <a:pt x="307461" y="87549"/>
                      <a:pt x="322812" y="102909"/>
                      <a:pt x="341233" y="102909"/>
                    </a:cubicBezTo>
                    <a:close/>
                    <a:moveTo>
                      <a:pt x="512013" y="102909"/>
                    </a:moveTo>
                    <a:cubicBezTo>
                      <a:pt x="531202" y="102909"/>
                      <a:pt x="546553" y="87549"/>
                      <a:pt x="546553" y="68734"/>
                    </a:cubicBezTo>
                    <a:cubicBezTo>
                      <a:pt x="546553" y="50302"/>
                      <a:pt x="531202" y="34943"/>
                      <a:pt x="512781" y="34943"/>
                    </a:cubicBezTo>
                    <a:cubicBezTo>
                      <a:pt x="493592" y="34559"/>
                      <a:pt x="478241" y="49918"/>
                      <a:pt x="478241" y="69118"/>
                    </a:cubicBezTo>
                    <a:cubicBezTo>
                      <a:pt x="478625" y="87933"/>
                      <a:pt x="493208" y="102909"/>
                      <a:pt x="512013" y="102909"/>
                    </a:cubicBezTo>
                    <a:close/>
                    <a:moveTo>
                      <a:pt x="786412" y="500721"/>
                    </a:moveTo>
                    <a:cubicBezTo>
                      <a:pt x="786412" y="544111"/>
                      <a:pt x="786412" y="585198"/>
                      <a:pt x="786412" y="627053"/>
                    </a:cubicBezTo>
                    <a:cubicBezTo>
                      <a:pt x="805217" y="618221"/>
                      <a:pt x="819033" y="594414"/>
                      <a:pt x="820184" y="571375"/>
                    </a:cubicBezTo>
                    <a:cubicBezTo>
                      <a:pt x="821336" y="542191"/>
                      <a:pt x="812893" y="518384"/>
                      <a:pt x="786412" y="500721"/>
                    </a:cubicBezTo>
                    <a:close/>
                    <a:moveTo>
                      <a:pt x="68753" y="499953"/>
                    </a:moveTo>
                    <a:cubicBezTo>
                      <a:pt x="41505" y="518384"/>
                      <a:pt x="32294" y="542575"/>
                      <a:pt x="34597" y="571759"/>
                    </a:cubicBezTo>
                    <a:cubicBezTo>
                      <a:pt x="36516" y="595566"/>
                      <a:pt x="46878" y="613997"/>
                      <a:pt x="68753" y="628205"/>
                    </a:cubicBezTo>
                    <a:cubicBezTo>
                      <a:pt x="68753" y="623981"/>
                      <a:pt x="68753" y="621293"/>
                      <a:pt x="68753" y="618989"/>
                    </a:cubicBezTo>
                    <a:cubicBezTo>
                      <a:pt x="68753" y="580206"/>
                      <a:pt x="68753" y="541424"/>
                      <a:pt x="68753" y="499953"/>
                    </a:cubicBezTo>
                    <a:close/>
                  </a:path>
                </a:pathLst>
              </a:custGeom>
              <a:grpFill/>
              <a:ln w="3834" cap="flat">
                <a:noFill/>
                <a:prstDash val="solid"/>
                <a:miter/>
              </a:ln>
            </p:spPr>
            <p:txBody>
              <a:bodyPr rtlCol="0" anchor="ctr"/>
              <a:lstStyle/>
              <a:p>
                <a:endParaRPr lang="en-US"/>
              </a:p>
            </p:txBody>
          </p:sp>
          <p:sp>
            <p:nvSpPr>
              <p:cNvPr id="68" name="Freeform 99">
                <a:extLst>
                  <a:ext uri="{FF2B5EF4-FFF2-40B4-BE49-F238E27FC236}">
                    <a16:creationId xmlns:a16="http://schemas.microsoft.com/office/drawing/2014/main" id="{98761127-E639-8640-D272-5ACC0DF27A9D}"/>
                  </a:ext>
                </a:extLst>
              </p:cNvPr>
              <p:cNvSpPr/>
              <p:nvPr/>
            </p:nvSpPr>
            <p:spPr>
              <a:xfrm>
                <a:off x="2592262" y="4172728"/>
                <a:ext cx="170086" cy="102379"/>
              </a:xfrm>
              <a:custGeom>
                <a:avLst/>
                <a:gdLst>
                  <a:gd name="connsiteX0" fmla="*/ 77277 w 170086"/>
                  <a:gd name="connsiteY0" fmla="*/ 102363 h 102379"/>
                  <a:gd name="connsiteX1" fmla="*/ 36213 w 170086"/>
                  <a:gd name="connsiteY1" fmla="*/ 83548 h 102379"/>
                  <a:gd name="connsiteX2" fmla="*/ 906 w 170086"/>
                  <a:gd name="connsiteY2" fmla="*/ 23646 h 102379"/>
                  <a:gd name="connsiteX3" fmla="*/ 12035 w 170086"/>
                  <a:gd name="connsiteY3" fmla="*/ 990 h 102379"/>
                  <a:gd name="connsiteX4" fmla="*/ 33910 w 170086"/>
                  <a:gd name="connsiteY4" fmla="*/ 13662 h 102379"/>
                  <a:gd name="connsiteX5" fmla="*/ 53867 w 170086"/>
                  <a:gd name="connsiteY5" fmla="*/ 51677 h 102379"/>
                  <a:gd name="connsiteX6" fmla="*/ 115654 w 170086"/>
                  <a:gd name="connsiteY6" fmla="*/ 52445 h 102379"/>
                  <a:gd name="connsiteX7" fmla="*/ 135611 w 170086"/>
                  <a:gd name="connsiteY7" fmla="*/ 15582 h 102379"/>
                  <a:gd name="connsiteX8" fmla="*/ 159021 w 170086"/>
                  <a:gd name="connsiteY8" fmla="*/ 990 h 102379"/>
                  <a:gd name="connsiteX9" fmla="*/ 168615 w 170086"/>
                  <a:gd name="connsiteY9" fmla="*/ 25950 h 102379"/>
                  <a:gd name="connsiteX10" fmla="*/ 134076 w 170086"/>
                  <a:gd name="connsiteY10" fmla="*/ 83164 h 102379"/>
                  <a:gd name="connsiteX11" fmla="*/ 77277 w 170086"/>
                  <a:gd name="connsiteY11" fmla="*/ 102363 h 1023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70086" h="102379">
                    <a:moveTo>
                      <a:pt x="77277" y="102363"/>
                    </a:moveTo>
                    <a:cubicBezTo>
                      <a:pt x="65380" y="102363"/>
                      <a:pt x="49261" y="95836"/>
                      <a:pt x="36213" y="83548"/>
                    </a:cubicBezTo>
                    <a:cubicBezTo>
                      <a:pt x="18176" y="67036"/>
                      <a:pt x="7430" y="46301"/>
                      <a:pt x="906" y="23646"/>
                    </a:cubicBezTo>
                    <a:cubicBezTo>
                      <a:pt x="-2164" y="12894"/>
                      <a:pt x="2825" y="3678"/>
                      <a:pt x="12035" y="990"/>
                    </a:cubicBezTo>
                    <a:cubicBezTo>
                      <a:pt x="21629" y="-1698"/>
                      <a:pt x="28921" y="3294"/>
                      <a:pt x="33910" y="13662"/>
                    </a:cubicBezTo>
                    <a:cubicBezTo>
                      <a:pt x="39667" y="26718"/>
                      <a:pt x="45424" y="40541"/>
                      <a:pt x="53867" y="51677"/>
                    </a:cubicBezTo>
                    <a:cubicBezTo>
                      <a:pt x="71136" y="74332"/>
                      <a:pt x="98001" y="74332"/>
                      <a:pt x="115654" y="52445"/>
                    </a:cubicBezTo>
                    <a:cubicBezTo>
                      <a:pt x="124481" y="41693"/>
                      <a:pt x="130238" y="28254"/>
                      <a:pt x="135611" y="15582"/>
                    </a:cubicBezTo>
                    <a:cubicBezTo>
                      <a:pt x="140984" y="3294"/>
                      <a:pt x="148659" y="-2465"/>
                      <a:pt x="159021" y="990"/>
                    </a:cubicBezTo>
                    <a:cubicBezTo>
                      <a:pt x="168615" y="4062"/>
                      <a:pt x="172453" y="14046"/>
                      <a:pt x="168615" y="25950"/>
                    </a:cubicBezTo>
                    <a:cubicBezTo>
                      <a:pt x="161324" y="47837"/>
                      <a:pt x="151346" y="67420"/>
                      <a:pt x="134076" y="83164"/>
                    </a:cubicBezTo>
                    <a:cubicBezTo>
                      <a:pt x="119492" y="96219"/>
                      <a:pt x="102606" y="102747"/>
                      <a:pt x="77277" y="102363"/>
                    </a:cubicBezTo>
                    <a:close/>
                  </a:path>
                </a:pathLst>
              </a:custGeom>
              <a:grpFill/>
              <a:ln w="3834" cap="flat">
                <a:noFill/>
                <a:prstDash val="solid"/>
                <a:miter/>
              </a:ln>
            </p:spPr>
            <p:txBody>
              <a:bodyPr rtlCol="0" anchor="ctr"/>
              <a:lstStyle/>
              <a:p>
                <a:endParaRPr lang="en-US"/>
              </a:p>
            </p:txBody>
          </p:sp>
          <p:sp>
            <p:nvSpPr>
              <p:cNvPr id="69" name="Freeform 100">
                <a:extLst>
                  <a:ext uri="{FF2B5EF4-FFF2-40B4-BE49-F238E27FC236}">
                    <a16:creationId xmlns:a16="http://schemas.microsoft.com/office/drawing/2014/main" id="{3618C49E-E253-EDCE-A6A8-4ABAD1426A70}"/>
                  </a:ext>
                </a:extLst>
              </p:cNvPr>
              <p:cNvSpPr/>
              <p:nvPr/>
            </p:nvSpPr>
            <p:spPr>
              <a:xfrm>
                <a:off x="2779628" y="4206241"/>
                <a:ext cx="102434" cy="171023"/>
              </a:xfrm>
              <a:custGeom>
                <a:avLst/>
                <a:gdLst>
                  <a:gd name="connsiteX0" fmla="*/ 40734 w 102434"/>
                  <a:gd name="connsiteY0" fmla="*/ 130673 h 171023"/>
                  <a:gd name="connsiteX1" fmla="*/ 78728 w 102434"/>
                  <a:gd name="connsiteY1" fmla="*/ 121073 h 171023"/>
                  <a:gd name="connsiteX2" fmla="*/ 101754 w 102434"/>
                  <a:gd name="connsiteY2" fmla="*/ 132593 h 171023"/>
                  <a:gd name="connsiteX3" fmla="*/ 87554 w 102434"/>
                  <a:gd name="connsiteY3" fmla="*/ 154096 h 171023"/>
                  <a:gd name="connsiteX4" fmla="*/ 23080 w 102434"/>
                  <a:gd name="connsiteY4" fmla="*/ 170223 h 171023"/>
                  <a:gd name="connsiteX5" fmla="*/ 821 w 102434"/>
                  <a:gd name="connsiteY5" fmla="*/ 147568 h 171023"/>
                  <a:gd name="connsiteX6" fmla="*/ 33826 w 102434"/>
                  <a:gd name="connsiteY6" fmla="*/ 15476 h 171023"/>
                  <a:gd name="connsiteX7" fmla="*/ 54934 w 102434"/>
                  <a:gd name="connsiteY7" fmla="*/ 501 h 171023"/>
                  <a:gd name="connsiteX8" fmla="*/ 66831 w 102434"/>
                  <a:gd name="connsiteY8" fmla="*/ 24308 h 171023"/>
                  <a:gd name="connsiteX9" fmla="*/ 42269 w 102434"/>
                  <a:gd name="connsiteY9" fmla="*/ 123377 h 171023"/>
                  <a:gd name="connsiteX10" fmla="*/ 40734 w 102434"/>
                  <a:gd name="connsiteY10" fmla="*/ 130673 h 1710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2434" h="171023">
                    <a:moveTo>
                      <a:pt x="40734" y="130673"/>
                    </a:moveTo>
                    <a:cubicBezTo>
                      <a:pt x="54550" y="127217"/>
                      <a:pt x="66831" y="124145"/>
                      <a:pt x="78728" y="121073"/>
                    </a:cubicBezTo>
                    <a:cubicBezTo>
                      <a:pt x="90241" y="118385"/>
                      <a:pt x="98684" y="122609"/>
                      <a:pt x="101754" y="132593"/>
                    </a:cubicBezTo>
                    <a:cubicBezTo>
                      <a:pt x="104441" y="142192"/>
                      <a:pt x="99068" y="151024"/>
                      <a:pt x="87554" y="154096"/>
                    </a:cubicBezTo>
                    <a:cubicBezTo>
                      <a:pt x="66063" y="159856"/>
                      <a:pt x="44572" y="165232"/>
                      <a:pt x="23080" y="170223"/>
                    </a:cubicBezTo>
                    <a:cubicBezTo>
                      <a:pt x="6962" y="174063"/>
                      <a:pt x="-3016" y="163696"/>
                      <a:pt x="821" y="147568"/>
                    </a:cubicBezTo>
                    <a:cubicBezTo>
                      <a:pt x="11567" y="103409"/>
                      <a:pt x="22697" y="59635"/>
                      <a:pt x="33826" y="15476"/>
                    </a:cubicBezTo>
                    <a:cubicBezTo>
                      <a:pt x="36896" y="3957"/>
                      <a:pt x="45723" y="-1803"/>
                      <a:pt x="54934" y="501"/>
                    </a:cubicBezTo>
                    <a:cubicBezTo>
                      <a:pt x="65296" y="3188"/>
                      <a:pt x="69901" y="12020"/>
                      <a:pt x="66831" y="24308"/>
                    </a:cubicBezTo>
                    <a:cubicBezTo>
                      <a:pt x="58771" y="57331"/>
                      <a:pt x="50328" y="90354"/>
                      <a:pt x="42269" y="123377"/>
                    </a:cubicBezTo>
                    <a:cubicBezTo>
                      <a:pt x="41885" y="125297"/>
                      <a:pt x="41501" y="127217"/>
                      <a:pt x="40734" y="130673"/>
                    </a:cubicBezTo>
                    <a:close/>
                  </a:path>
                </a:pathLst>
              </a:custGeom>
              <a:grpFill/>
              <a:ln w="3834" cap="flat">
                <a:noFill/>
                <a:prstDash val="solid"/>
                <a:miter/>
              </a:ln>
            </p:spPr>
            <p:txBody>
              <a:bodyPr rtlCol="0" anchor="ctr"/>
              <a:lstStyle/>
              <a:p>
                <a:endParaRPr lang="en-US"/>
              </a:p>
            </p:txBody>
          </p:sp>
          <p:sp>
            <p:nvSpPr>
              <p:cNvPr id="70" name="Freeform 101">
                <a:extLst>
                  <a:ext uri="{FF2B5EF4-FFF2-40B4-BE49-F238E27FC236}">
                    <a16:creationId xmlns:a16="http://schemas.microsoft.com/office/drawing/2014/main" id="{A20665CC-8E39-2BB6-73CD-E995B0DE5DFF}"/>
                  </a:ext>
                </a:extLst>
              </p:cNvPr>
              <p:cNvSpPr/>
              <p:nvPr/>
            </p:nvSpPr>
            <p:spPr>
              <a:xfrm>
                <a:off x="2899237" y="4173246"/>
                <a:ext cx="169747" cy="101861"/>
              </a:xfrm>
              <a:custGeom>
                <a:avLst/>
                <a:gdLst>
                  <a:gd name="connsiteX0" fmla="*/ 80008 w 169747"/>
                  <a:gd name="connsiteY0" fmla="*/ 101846 h 101861"/>
                  <a:gd name="connsiteX1" fmla="*/ 30501 w 169747"/>
                  <a:gd name="connsiteY1" fmla="*/ 77271 h 101861"/>
                  <a:gd name="connsiteX2" fmla="*/ 951 w 169747"/>
                  <a:gd name="connsiteY2" fmla="*/ 23513 h 101861"/>
                  <a:gd name="connsiteX3" fmla="*/ 11313 w 169747"/>
                  <a:gd name="connsiteY3" fmla="*/ 857 h 101861"/>
                  <a:gd name="connsiteX4" fmla="*/ 33572 w 169747"/>
                  <a:gd name="connsiteY4" fmla="*/ 13913 h 101861"/>
                  <a:gd name="connsiteX5" fmla="*/ 54295 w 169747"/>
                  <a:gd name="connsiteY5" fmla="*/ 52696 h 101861"/>
                  <a:gd name="connsiteX6" fmla="*/ 115699 w 169747"/>
                  <a:gd name="connsiteY6" fmla="*/ 52696 h 101861"/>
                  <a:gd name="connsiteX7" fmla="*/ 135656 w 169747"/>
                  <a:gd name="connsiteY7" fmla="*/ 15833 h 101861"/>
                  <a:gd name="connsiteX8" fmla="*/ 158682 w 169747"/>
                  <a:gd name="connsiteY8" fmla="*/ 1241 h 101861"/>
                  <a:gd name="connsiteX9" fmla="*/ 168277 w 169747"/>
                  <a:gd name="connsiteY9" fmla="*/ 26201 h 101861"/>
                  <a:gd name="connsiteX10" fmla="*/ 134504 w 169747"/>
                  <a:gd name="connsiteY10" fmla="*/ 82647 h 101861"/>
                  <a:gd name="connsiteX11" fmla="*/ 80008 w 169747"/>
                  <a:gd name="connsiteY11" fmla="*/ 101846 h 101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9747" h="101861">
                    <a:moveTo>
                      <a:pt x="80008" y="101846"/>
                    </a:moveTo>
                    <a:cubicBezTo>
                      <a:pt x="62738" y="101846"/>
                      <a:pt x="45085" y="92630"/>
                      <a:pt x="30501" y="77271"/>
                    </a:cubicBezTo>
                    <a:cubicBezTo>
                      <a:pt x="16302" y="61911"/>
                      <a:pt x="7091" y="43480"/>
                      <a:pt x="951" y="23513"/>
                    </a:cubicBezTo>
                    <a:cubicBezTo>
                      <a:pt x="-2119" y="12761"/>
                      <a:pt x="2486" y="3545"/>
                      <a:pt x="11313" y="857"/>
                    </a:cubicBezTo>
                    <a:cubicBezTo>
                      <a:pt x="21291" y="-2215"/>
                      <a:pt x="28966" y="3161"/>
                      <a:pt x="33572" y="13913"/>
                    </a:cubicBezTo>
                    <a:cubicBezTo>
                      <a:pt x="39712" y="27352"/>
                      <a:pt x="45469" y="41560"/>
                      <a:pt x="54295" y="52696"/>
                    </a:cubicBezTo>
                    <a:cubicBezTo>
                      <a:pt x="71565" y="74583"/>
                      <a:pt x="98046" y="74199"/>
                      <a:pt x="115699" y="52696"/>
                    </a:cubicBezTo>
                    <a:cubicBezTo>
                      <a:pt x="124526" y="41944"/>
                      <a:pt x="130283" y="28504"/>
                      <a:pt x="135656" y="15833"/>
                    </a:cubicBezTo>
                    <a:cubicBezTo>
                      <a:pt x="141029" y="3545"/>
                      <a:pt x="148320" y="-1831"/>
                      <a:pt x="158682" y="1241"/>
                    </a:cubicBezTo>
                    <a:cubicBezTo>
                      <a:pt x="168277" y="4313"/>
                      <a:pt x="172114" y="14297"/>
                      <a:pt x="168277" y="26201"/>
                    </a:cubicBezTo>
                    <a:cubicBezTo>
                      <a:pt x="161369" y="47704"/>
                      <a:pt x="151007" y="67287"/>
                      <a:pt x="134504" y="82647"/>
                    </a:cubicBezTo>
                    <a:cubicBezTo>
                      <a:pt x="120689" y="95318"/>
                      <a:pt x="103802" y="102230"/>
                      <a:pt x="80008" y="101846"/>
                    </a:cubicBezTo>
                    <a:close/>
                  </a:path>
                </a:pathLst>
              </a:custGeom>
              <a:grpFill/>
              <a:ln w="3834" cap="flat">
                <a:noFill/>
                <a:prstDash val="solid"/>
                <a:miter/>
              </a:ln>
            </p:spPr>
            <p:txBody>
              <a:bodyPr rtlCol="0" anchor="ctr"/>
              <a:lstStyle/>
              <a:p>
                <a:endParaRPr lang="en-US" dirty="0"/>
              </a:p>
            </p:txBody>
          </p:sp>
        </p:grpSp>
      </p:grpSp>
    </p:spTree>
    <p:extLst>
      <p:ext uri="{BB962C8B-B14F-4D97-AF65-F5344CB8AC3E}">
        <p14:creationId xmlns:p14="http://schemas.microsoft.com/office/powerpoint/2010/main" val="65594280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FA2758B-B7AF-A4B6-2589-6406048A6CC0}"/>
            </a:ext>
          </a:extLst>
        </p:cNvPr>
        <p:cNvGrpSpPr/>
        <p:nvPr/>
      </p:nvGrpSpPr>
      <p:grpSpPr>
        <a:xfrm>
          <a:off x="0" y="0"/>
          <a:ext cx="0" cy="0"/>
          <a:chOff x="0" y="0"/>
          <a:chExt cx="0" cy="0"/>
        </a:xfrm>
      </p:grpSpPr>
      <p:sp>
        <p:nvSpPr>
          <p:cNvPr id="2" name="Text Placeholder 1">
            <a:extLst>
              <a:ext uri="{FF2B5EF4-FFF2-40B4-BE49-F238E27FC236}">
                <a16:creationId xmlns:a16="http://schemas.microsoft.com/office/drawing/2014/main" id="{F0737D32-340F-C393-AA48-78CFF5799CB3}"/>
              </a:ext>
            </a:extLst>
          </p:cNvPr>
          <p:cNvSpPr>
            <a:spLocks noGrp="1"/>
          </p:cNvSpPr>
          <p:nvPr>
            <p:ph type="body" sz="quarter" idx="35"/>
          </p:nvPr>
        </p:nvSpPr>
        <p:spPr>
          <a:xfrm>
            <a:off x="4902847" y="930247"/>
            <a:ext cx="6562677" cy="339415"/>
          </a:xfrm>
        </p:spPr>
        <p:txBody>
          <a:bodyPr/>
          <a:lstStyle/>
          <a:p>
            <a:r>
              <a:rPr lang="en-US" sz="2000" b="1" kern="0" dirty="0">
                <a:solidFill>
                  <a:srgbClr val="92D050"/>
                </a:solidFill>
                <a:latin typeface="Calibri" panose="020F0502020204030204" pitchFamily="34" charset="0"/>
                <a:cs typeface="Times New Roman" panose="02020603050405020304" pitchFamily="18" charset="0"/>
              </a:rPr>
              <a:t>CASE STUDIES AND BEST PRACTICES </a:t>
            </a:r>
            <a:r>
              <a:rPr lang="en-US" sz="2000" b="1" kern="0" dirty="0">
                <a:solidFill>
                  <a:srgbClr val="B7250D"/>
                </a:solidFill>
                <a:effectLst/>
                <a:ea typeface="Times New Roman" panose="02020603050405020304" pitchFamily="18" charset="0"/>
                <a:cs typeface="Times New Roman" panose="02020603050405020304" pitchFamily="18" charset="0"/>
              </a:rPr>
              <a:t>- </a:t>
            </a:r>
            <a:r>
              <a:rPr lang="en-US" sz="2000" b="1" kern="0" dirty="0">
                <a:solidFill>
                  <a:srgbClr val="B7250D"/>
                </a:solidFill>
                <a:effectLst/>
                <a:ea typeface="Times New Roman" panose="02020603050405020304" pitchFamily="18" charset="0"/>
                <a:cs typeface="Times New Roman" panose="02020603050405020304" pitchFamily="18" charset="0"/>
                <a:hlinkClick r:id="rId2"/>
              </a:rPr>
              <a:t>W2W Compendium</a:t>
            </a:r>
            <a:r>
              <a:rPr lang="en-US" sz="2000" b="1" kern="0" dirty="0">
                <a:solidFill>
                  <a:srgbClr val="B7250D"/>
                </a:solidFill>
                <a:effectLst/>
                <a:ea typeface="Times New Roman" panose="02020603050405020304" pitchFamily="18" charset="0"/>
                <a:cs typeface="Times New Roman" panose="02020603050405020304" pitchFamily="18" charset="0"/>
              </a:rPr>
              <a:t>, </a:t>
            </a:r>
            <a:r>
              <a:rPr lang="en-US" sz="2000" b="1" kern="0" dirty="0">
                <a:solidFill>
                  <a:srgbClr val="B7250D"/>
                </a:solidFill>
                <a:effectLst/>
                <a:ea typeface="Times New Roman" panose="02020603050405020304" pitchFamily="18" charset="0"/>
                <a:cs typeface="Times New Roman" panose="02020603050405020304" pitchFamily="18" charset="0"/>
                <a:hlinkClick r:id="rId3"/>
              </a:rPr>
              <a:t>Waste Stream Maps</a:t>
            </a:r>
            <a:endParaRPr lang="fi-FI" sz="2000" kern="100" dirty="0">
              <a:solidFill>
                <a:srgbClr val="B7250D"/>
              </a:solidFill>
              <a:effectLst/>
              <a:ea typeface="Aptos" panose="020B0004020202020204" pitchFamily="34" charset="0"/>
              <a:cs typeface="Times New Roman" panose="02020603050405020304" pitchFamily="18" charset="0"/>
            </a:endParaRPr>
          </a:p>
          <a:p>
            <a:endParaRPr lang="en-IE" dirty="0"/>
          </a:p>
        </p:txBody>
      </p:sp>
      <p:sp>
        <p:nvSpPr>
          <p:cNvPr id="3" name="Text Placeholder 2">
            <a:extLst>
              <a:ext uri="{FF2B5EF4-FFF2-40B4-BE49-F238E27FC236}">
                <a16:creationId xmlns:a16="http://schemas.microsoft.com/office/drawing/2014/main" id="{90C2DDF2-A3E0-E183-16FB-3B87C1B81D9E}"/>
              </a:ext>
            </a:extLst>
          </p:cNvPr>
          <p:cNvSpPr>
            <a:spLocks noGrp="1"/>
          </p:cNvSpPr>
          <p:nvPr>
            <p:ph type="body" sz="quarter" idx="36"/>
          </p:nvPr>
        </p:nvSpPr>
        <p:spPr>
          <a:xfrm>
            <a:off x="4912291" y="1589360"/>
            <a:ext cx="6553234" cy="999383"/>
          </a:xfrm>
        </p:spPr>
        <p:txBody>
          <a:bodyPr/>
          <a:lstStyle/>
          <a:p>
            <a:pPr marL="0" indent="0">
              <a:lnSpc>
                <a:spcPct val="100000"/>
              </a:lnSpc>
            </a:pPr>
            <a:r>
              <a:rPr lang="en-US" sz="1600" b="1" kern="0" dirty="0">
                <a:effectLst/>
                <a:ea typeface="Times New Roman" panose="02020603050405020304" pitchFamily="18" charset="0"/>
                <a:cs typeface="Times New Roman" panose="02020603050405020304" pitchFamily="18" charset="0"/>
              </a:rPr>
              <a:t>Successful Circular Economy Examples: </a:t>
            </a:r>
            <a:r>
              <a:rPr lang="en-US" sz="1600" kern="0" dirty="0">
                <a:effectLst/>
                <a:ea typeface="Times New Roman" panose="02020603050405020304" pitchFamily="18" charset="0"/>
                <a:cs typeface="Times New Roman" panose="02020603050405020304" pitchFamily="18" charset="0"/>
              </a:rPr>
              <a:t>Highlight companies successfully implementing circular practices.</a:t>
            </a:r>
            <a:endParaRPr lang="fi-FI" sz="1600" kern="100" dirty="0">
              <a:effectLst/>
              <a:ea typeface="Aptos" panose="020B0004020202020204" pitchFamily="34" charset="0"/>
              <a:cs typeface="Times New Roman" panose="02020603050405020304" pitchFamily="18" charset="0"/>
            </a:endParaRPr>
          </a:p>
          <a:p>
            <a:pPr marL="0" indent="0">
              <a:lnSpc>
                <a:spcPct val="100000"/>
              </a:lnSpc>
            </a:pPr>
            <a:r>
              <a:rPr lang="en-US" sz="1600" b="1" kern="0" dirty="0">
                <a:effectLst/>
                <a:ea typeface="Times New Roman" panose="02020603050405020304" pitchFamily="18" charset="0"/>
                <a:cs typeface="Times New Roman" panose="02020603050405020304" pitchFamily="18" charset="0"/>
              </a:rPr>
              <a:t>Lessons Learned</a:t>
            </a:r>
            <a:r>
              <a:rPr lang="en-US" sz="1600" kern="0" dirty="0">
                <a:effectLst/>
                <a:ea typeface="Times New Roman" panose="02020603050405020304" pitchFamily="18" charset="0"/>
                <a:cs typeface="Times New Roman" panose="02020603050405020304" pitchFamily="18" charset="0"/>
              </a:rPr>
              <a:t>: Discuss common challenges and solutions.</a:t>
            </a:r>
            <a:endParaRPr lang="fi-FI" sz="1600" kern="100" dirty="0">
              <a:effectLst/>
              <a:ea typeface="Aptos" panose="020B0004020202020204" pitchFamily="34" charset="0"/>
              <a:cs typeface="Times New Roman" panose="02020603050405020304" pitchFamily="18" charset="0"/>
            </a:endParaRPr>
          </a:p>
          <a:p>
            <a:endParaRPr lang="en-IE" dirty="0"/>
          </a:p>
        </p:txBody>
      </p:sp>
      <p:sp>
        <p:nvSpPr>
          <p:cNvPr id="5" name="Text Placeholder 4">
            <a:extLst>
              <a:ext uri="{FF2B5EF4-FFF2-40B4-BE49-F238E27FC236}">
                <a16:creationId xmlns:a16="http://schemas.microsoft.com/office/drawing/2014/main" id="{5022C1C5-0639-E8EF-F172-98AA50637CC7}"/>
              </a:ext>
            </a:extLst>
          </p:cNvPr>
          <p:cNvSpPr>
            <a:spLocks noGrp="1"/>
          </p:cNvSpPr>
          <p:nvPr>
            <p:ph type="body" sz="quarter" idx="42"/>
          </p:nvPr>
        </p:nvSpPr>
        <p:spPr>
          <a:xfrm>
            <a:off x="4902848" y="2571506"/>
            <a:ext cx="6562677" cy="339415"/>
          </a:xfrm>
        </p:spPr>
        <p:txBody>
          <a:bodyPr/>
          <a:lstStyle/>
          <a:p>
            <a:r>
              <a:rPr lang="en-US" sz="2000" b="1" kern="0" dirty="0">
                <a:solidFill>
                  <a:srgbClr val="92D050"/>
                </a:solidFill>
                <a:latin typeface="Calibri" panose="020F0502020204030204" pitchFamily="34" charset="0"/>
                <a:cs typeface="Times New Roman" panose="02020603050405020304" pitchFamily="18" charset="0"/>
              </a:rPr>
              <a:t>EMPLOYEE ENGAGEMENT AND CULTURE SHIFT – Module 9: Chapter 3</a:t>
            </a:r>
            <a:endParaRPr lang="fi-FI" sz="2000" b="1" kern="0" dirty="0">
              <a:solidFill>
                <a:srgbClr val="92D050"/>
              </a:solidFill>
              <a:latin typeface="Calibri" panose="020F0502020204030204" pitchFamily="34" charset="0"/>
              <a:cs typeface="Times New Roman" panose="02020603050405020304" pitchFamily="18" charset="0"/>
            </a:endParaRPr>
          </a:p>
          <a:p>
            <a:endParaRPr lang="en-IE" dirty="0"/>
          </a:p>
        </p:txBody>
      </p:sp>
      <p:sp>
        <p:nvSpPr>
          <p:cNvPr id="6" name="Text Placeholder 5">
            <a:extLst>
              <a:ext uri="{FF2B5EF4-FFF2-40B4-BE49-F238E27FC236}">
                <a16:creationId xmlns:a16="http://schemas.microsoft.com/office/drawing/2014/main" id="{48F97761-8973-A1EF-6549-923934B2FAD0}"/>
              </a:ext>
            </a:extLst>
          </p:cNvPr>
          <p:cNvSpPr>
            <a:spLocks noGrp="1"/>
          </p:cNvSpPr>
          <p:nvPr>
            <p:ph type="body" sz="quarter" idx="43"/>
          </p:nvPr>
        </p:nvSpPr>
        <p:spPr>
          <a:xfrm>
            <a:off x="4923069" y="3240397"/>
            <a:ext cx="6553234" cy="999383"/>
          </a:xfrm>
        </p:spPr>
        <p:txBody>
          <a:bodyPr/>
          <a:lstStyle/>
          <a:p>
            <a:pPr marL="0" indent="0">
              <a:lnSpc>
                <a:spcPct val="100000"/>
              </a:lnSpc>
            </a:pPr>
            <a:r>
              <a:rPr lang="en-US" sz="1600" b="1" kern="0" dirty="0">
                <a:effectLst/>
                <a:ea typeface="Times New Roman" panose="02020603050405020304" pitchFamily="18" charset="0"/>
                <a:cs typeface="Times New Roman" panose="02020603050405020304" pitchFamily="18" charset="0"/>
              </a:rPr>
              <a:t>Encouraging Employee Involvement</a:t>
            </a:r>
            <a:r>
              <a:rPr lang="en-US" sz="1600" kern="0" dirty="0">
                <a:effectLst/>
                <a:ea typeface="Times New Roman" panose="02020603050405020304" pitchFamily="18" charset="0"/>
                <a:cs typeface="Times New Roman" panose="02020603050405020304" pitchFamily="18" charset="0"/>
              </a:rPr>
              <a:t>: Strategies for motivating employees to adopt circular practices.</a:t>
            </a:r>
            <a:endParaRPr lang="fi-FI" sz="1600" kern="100" dirty="0">
              <a:effectLst/>
              <a:ea typeface="Aptos" panose="020B0004020202020204" pitchFamily="34" charset="0"/>
              <a:cs typeface="Times New Roman" panose="02020603050405020304" pitchFamily="18" charset="0"/>
            </a:endParaRPr>
          </a:p>
          <a:p>
            <a:pPr marL="0" indent="0">
              <a:lnSpc>
                <a:spcPct val="100000"/>
              </a:lnSpc>
            </a:pPr>
            <a:r>
              <a:rPr lang="en-US" sz="1600" b="1" kern="0" dirty="0">
                <a:effectLst/>
                <a:ea typeface="Times New Roman" panose="02020603050405020304" pitchFamily="18" charset="0"/>
                <a:cs typeface="Times New Roman" panose="02020603050405020304" pitchFamily="18" charset="0"/>
              </a:rPr>
              <a:t>Fostering a Sustainable Culture</a:t>
            </a:r>
            <a:r>
              <a:rPr lang="en-US" sz="1600" kern="0" dirty="0">
                <a:effectLst/>
                <a:ea typeface="Times New Roman" panose="02020603050405020304" pitchFamily="18" charset="0"/>
                <a:cs typeface="Times New Roman" panose="02020603050405020304" pitchFamily="18" charset="0"/>
              </a:rPr>
              <a:t>: Building a food SMEs culture that prioritizes sustainability.</a:t>
            </a:r>
            <a:endParaRPr lang="fi-FI" sz="1600" kern="100" dirty="0">
              <a:effectLst/>
              <a:ea typeface="Aptos" panose="020B0004020202020204" pitchFamily="34" charset="0"/>
              <a:cs typeface="Times New Roman" panose="02020603050405020304" pitchFamily="18" charset="0"/>
            </a:endParaRPr>
          </a:p>
          <a:p>
            <a:endParaRPr lang="en-IE" dirty="0"/>
          </a:p>
        </p:txBody>
      </p:sp>
      <p:sp>
        <p:nvSpPr>
          <p:cNvPr id="7" name="Text Placeholder 6">
            <a:extLst>
              <a:ext uri="{FF2B5EF4-FFF2-40B4-BE49-F238E27FC236}">
                <a16:creationId xmlns:a16="http://schemas.microsoft.com/office/drawing/2014/main" id="{52766E12-9447-B645-2CA1-DE9B13EB923E}"/>
              </a:ext>
            </a:extLst>
          </p:cNvPr>
          <p:cNvSpPr>
            <a:spLocks noGrp="1"/>
          </p:cNvSpPr>
          <p:nvPr>
            <p:ph type="body" sz="quarter" idx="45"/>
          </p:nvPr>
        </p:nvSpPr>
        <p:spPr>
          <a:xfrm>
            <a:off x="4902849" y="4421626"/>
            <a:ext cx="6562677" cy="339415"/>
          </a:xfrm>
        </p:spPr>
        <p:txBody>
          <a:bodyPr/>
          <a:lstStyle/>
          <a:p>
            <a:pPr marL="0" indent="0">
              <a:lnSpc>
                <a:spcPct val="100000"/>
              </a:lnSpc>
            </a:pPr>
            <a:r>
              <a:rPr lang="en-US" sz="2000" b="1" kern="0" dirty="0">
                <a:solidFill>
                  <a:srgbClr val="92D050"/>
                </a:solidFill>
                <a:latin typeface="Calibri" panose="020F0502020204030204" pitchFamily="34" charset="0"/>
                <a:cs typeface="Times New Roman" panose="02020603050405020304" pitchFamily="18" charset="0"/>
              </a:rPr>
              <a:t>PRACTICAL ACTIVITIES AND WORKSHOPS – Module 9: Chapter 4</a:t>
            </a:r>
            <a:endParaRPr lang="fi-FI" sz="2000" b="1" kern="0" dirty="0">
              <a:solidFill>
                <a:srgbClr val="92D050"/>
              </a:solidFill>
              <a:latin typeface="Calibri" panose="020F0502020204030204" pitchFamily="34" charset="0"/>
              <a:cs typeface="Times New Roman" panose="02020603050405020304" pitchFamily="18" charset="0"/>
            </a:endParaRPr>
          </a:p>
          <a:p>
            <a:endParaRPr lang="en-IE" dirty="0"/>
          </a:p>
        </p:txBody>
      </p:sp>
      <p:sp>
        <p:nvSpPr>
          <p:cNvPr id="8" name="Text Placeholder 7">
            <a:extLst>
              <a:ext uri="{FF2B5EF4-FFF2-40B4-BE49-F238E27FC236}">
                <a16:creationId xmlns:a16="http://schemas.microsoft.com/office/drawing/2014/main" id="{5C5713D6-4275-B0A4-7C1E-E0605C4D59FD}"/>
              </a:ext>
            </a:extLst>
          </p:cNvPr>
          <p:cNvSpPr>
            <a:spLocks noGrp="1"/>
          </p:cNvSpPr>
          <p:nvPr>
            <p:ph type="body" sz="quarter" idx="46"/>
          </p:nvPr>
        </p:nvSpPr>
        <p:spPr>
          <a:xfrm>
            <a:off x="4932512" y="5119994"/>
            <a:ext cx="6553234" cy="999383"/>
          </a:xfrm>
        </p:spPr>
        <p:txBody>
          <a:bodyPr/>
          <a:lstStyle/>
          <a:p>
            <a:pPr marL="0" indent="0">
              <a:lnSpc>
                <a:spcPct val="100000"/>
              </a:lnSpc>
            </a:pPr>
            <a:r>
              <a:rPr lang="en-US" sz="1600" b="1" kern="0" dirty="0">
                <a:effectLst/>
                <a:ea typeface="Times New Roman" panose="02020603050405020304" pitchFamily="18" charset="0"/>
                <a:cs typeface="Times New Roman" panose="02020603050405020304" pitchFamily="18" charset="0"/>
              </a:rPr>
              <a:t>Group Discussions</a:t>
            </a:r>
            <a:r>
              <a:rPr lang="en-US" sz="1600" b="1" kern="0" dirty="0">
                <a:ea typeface="Times New Roman" panose="02020603050405020304" pitchFamily="18" charset="0"/>
                <a:cs typeface="Times New Roman" panose="02020603050405020304" pitchFamily="18" charset="0"/>
              </a:rPr>
              <a:t>:</a:t>
            </a:r>
            <a:r>
              <a:rPr lang="en-US" sz="1600" kern="0" dirty="0">
                <a:effectLst/>
                <a:ea typeface="Times New Roman" panose="02020603050405020304" pitchFamily="18" charset="0"/>
                <a:cs typeface="Times New Roman" panose="02020603050405020304" pitchFamily="18" charset="0"/>
              </a:rPr>
              <a:t> Facilitate brainstorming sessions on potential circular initiatives.</a:t>
            </a:r>
            <a:endParaRPr lang="fi-FI" sz="1600" kern="100" dirty="0">
              <a:effectLst/>
              <a:ea typeface="Aptos" panose="020B0004020202020204" pitchFamily="34" charset="0"/>
              <a:cs typeface="Times New Roman" panose="02020603050405020304" pitchFamily="18" charset="0"/>
            </a:endParaRPr>
          </a:p>
          <a:p>
            <a:pPr marL="0" indent="0">
              <a:lnSpc>
                <a:spcPct val="100000"/>
              </a:lnSpc>
            </a:pPr>
            <a:r>
              <a:rPr lang="en-US" sz="1600" b="1" kern="0" dirty="0">
                <a:effectLst/>
                <a:ea typeface="Times New Roman" panose="02020603050405020304" pitchFamily="18" charset="0"/>
                <a:cs typeface="Times New Roman" panose="02020603050405020304" pitchFamily="18" charset="0"/>
              </a:rPr>
              <a:t>Hands-On Projects</a:t>
            </a:r>
            <a:r>
              <a:rPr lang="en-US" sz="1600" kern="0" dirty="0">
                <a:effectLst/>
                <a:ea typeface="Times New Roman" panose="02020603050405020304" pitchFamily="18" charset="0"/>
                <a:cs typeface="Times New Roman" panose="02020603050405020304" pitchFamily="18" charset="0"/>
              </a:rPr>
              <a:t>: Create small teams to develop proposals for circular practices in their departments.</a:t>
            </a:r>
            <a:endParaRPr lang="fi-FI" sz="1600" kern="100" dirty="0">
              <a:effectLst/>
              <a:ea typeface="Aptos" panose="020B0004020202020204" pitchFamily="34" charset="0"/>
              <a:cs typeface="Times New Roman" panose="02020603050405020304" pitchFamily="18" charset="0"/>
            </a:endParaRPr>
          </a:p>
        </p:txBody>
      </p:sp>
      <p:pic>
        <p:nvPicPr>
          <p:cNvPr id="13" name="Picture Placeholder 12" descr="A colorful circle with two cubes with recycle symbols on it with Rose Bowl in the background&#10;&#10;AI-generated content may be incorrect.">
            <a:extLst>
              <a:ext uri="{FF2B5EF4-FFF2-40B4-BE49-F238E27FC236}">
                <a16:creationId xmlns:a16="http://schemas.microsoft.com/office/drawing/2014/main" id="{D9D73FB0-A18A-D9F4-BF68-22FBF37A463E}"/>
              </a:ext>
            </a:extLst>
          </p:cNvPr>
          <p:cNvPicPr>
            <a:picLocks noGrp="1" noChangeAspect="1"/>
          </p:cNvPicPr>
          <p:nvPr>
            <p:ph type="pic" sz="quarter" idx="19"/>
          </p:nvPr>
        </p:nvPicPr>
        <p:blipFill>
          <a:blip r:embed="rId4" cstate="screen">
            <a:extLst>
              <a:ext uri="{28A0092B-C50C-407E-A947-70E740481C1C}">
                <a14:useLocalDpi xmlns:a14="http://schemas.microsoft.com/office/drawing/2010/main"/>
              </a:ext>
            </a:extLst>
          </a:blip>
          <a:srcRect/>
          <a:stretch>
            <a:fillRect/>
          </a:stretch>
        </p:blipFill>
        <p:spPr/>
      </p:pic>
      <p:sp>
        <p:nvSpPr>
          <p:cNvPr id="9" name="Text Placeholder 3">
            <a:extLst>
              <a:ext uri="{FF2B5EF4-FFF2-40B4-BE49-F238E27FC236}">
                <a16:creationId xmlns:a16="http://schemas.microsoft.com/office/drawing/2014/main" id="{A25B3EC7-4220-3052-603F-AE4421E06FC7}"/>
              </a:ext>
            </a:extLst>
          </p:cNvPr>
          <p:cNvSpPr txBox="1">
            <a:spLocks/>
          </p:cNvSpPr>
          <p:nvPr/>
        </p:nvSpPr>
        <p:spPr>
          <a:xfrm>
            <a:off x="4902847" y="220532"/>
            <a:ext cx="7485887" cy="437284"/>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400" b="1" dirty="0">
                <a:solidFill>
                  <a:schemeClr val="accent1">
                    <a:lumMod val="75000"/>
                  </a:schemeClr>
                </a:solidFill>
              </a:rPr>
              <a:t>Example: </a:t>
            </a:r>
            <a:r>
              <a:rPr lang="en-IE" sz="2400" b="1" dirty="0">
                <a:solidFill>
                  <a:schemeClr val="accent1">
                    <a:lumMod val="75000"/>
                  </a:schemeClr>
                </a:solidFill>
                <a:ea typeface="+mn-lt"/>
                <a:cs typeface="+mn-lt"/>
              </a:rPr>
              <a:t>Employee Training &amp; Development Programmes</a:t>
            </a:r>
          </a:p>
          <a:p>
            <a:pPr marL="0" indent="0">
              <a:buNone/>
            </a:pPr>
            <a:endParaRPr lang="en-IE" sz="2400" dirty="0">
              <a:ea typeface="+mn-lt"/>
              <a:cs typeface="+mn-lt"/>
            </a:endParaRPr>
          </a:p>
        </p:txBody>
      </p:sp>
      <p:grpSp>
        <p:nvGrpSpPr>
          <p:cNvPr id="51" name="Group 36">
            <a:extLst>
              <a:ext uri="{FF2B5EF4-FFF2-40B4-BE49-F238E27FC236}">
                <a16:creationId xmlns:a16="http://schemas.microsoft.com/office/drawing/2014/main" id="{1562190D-4540-B1A5-0F81-368315B80C0F}"/>
              </a:ext>
            </a:extLst>
          </p:cNvPr>
          <p:cNvGrpSpPr/>
          <p:nvPr/>
        </p:nvGrpSpPr>
        <p:grpSpPr>
          <a:xfrm>
            <a:off x="3999797" y="908330"/>
            <a:ext cx="554299" cy="554203"/>
            <a:chOff x="3258209" y="1217582"/>
            <a:chExt cx="4712093" cy="4711281"/>
          </a:xfrm>
          <a:solidFill>
            <a:schemeClr val="bg1"/>
          </a:solidFill>
        </p:grpSpPr>
        <p:sp>
          <p:nvSpPr>
            <p:cNvPr id="52" name="Freeform 31">
              <a:extLst>
                <a:ext uri="{FF2B5EF4-FFF2-40B4-BE49-F238E27FC236}">
                  <a16:creationId xmlns:a16="http://schemas.microsoft.com/office/drawing/2014/main" id="{D28CAA8E-BDD5-4F0E-CF4D-DE0CE91D7274}"/>
                </a:ext>
              </a:extLst>
            </p:cNvPr>
            <p:cNvSpPr/>
            <p:nvPr/>
          </p:nvSpPr>
          <p:spPr>
            <a:xfrm>
              <a:off x="3687633" y="4742937"/>
              <a:ext cx="759770" cy="759011"/>
            </a:xfrm>
            <a:custGeom>
              <a:avLst/>
              <a:gdLst>
                <a:gd name="connsiteX0" fmla="*/ 650208 w 759770"/>
                <a:gd name="connsiteY0" fmla="*/ 118444 h 759011"/>
                <a:gd name="connsiteX1" fmla="*/ 630221 w 759770"/>
                <a:gd name="connsiteY1" fmla="*/ 141291 h 759011"/>
                <a:gd name="connsiteX2" fmla="*/ 367539 w 759770"/>
                <a:gd name="connsiteY2" fmla="*/ 430688 h 759011"/>
                <a:gd name="connsiteX3" fmla="*/ 193370 w 759770"/>
                <a:gd name="connsiteY3" fmla="*/ 316452 h 759011"/>
                <a:gd name="connsiteX4" fmla="*/ 109616 w 759770"/>
                <a:gd name="connsiteY4" fmla="*/ 442112 h 759011"/>
                <a:gd name="connsiteX5" fmla="*/ 391333 w 759770"/>
                <a:gd name="connsiteY5" fmla="*/ 630601 h 759011"/>
                <a:gd name="connsiteX6" fmla="*/ 730154 w 759770"/>
                <a:gd name="connsiteY6" fmla="*/ 258382 h 759011"/>
                <a:gd name="connsiteX7" fmla="*/ 583585 w 759770"/>
                <a:gd name="connsiteY7" fmla="*/ 699143 h 759011"/>
                <a:gd name="connsiteX8" fmla="*/ 68691 w 759770"/>
                <a:gd name="connsiteY8" fmla="*/ 598235 h 759011"/>
                <a:gd name="connsiteX9" fmla="*/ 139120 w 759770"/>
                <a:gd name="connsiteY9" fmla="*/ 85125 h 759011"/>
                <a:gd name="connsiteX10" fmla="*/ 650208 w 759770"/>
                <a:gd name="connsiteY10" fmla="*/ 118444 h 7590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59770" h="759011">
                  <a:moveTo>
                    <a:pt x="650208" y="118444"/>
                  </a:moveTo>
                  <a:cubicBezTo>
                    <a:pt x="642594" y="127963"/>
                    <a:pt x="636883" y="134627"/>
                    <a:pt x="630221" y="141291"/>
                  </a:cubicBezTo>
                  <a:cubicBezTo>
                    <a:pt x="543612" y="236487"/>
                    <a:pt x="457003" y="331684"/>
                    <a:pt x="367539" y="430688"/>
                  </a:cubicBezTo>
                  <a:cubicBezTo>
                    <a:pt x="309482" y="392610"/>
                    <a:pt x="252378" y="355483"/>
                    <a:pt x="193370" y="316452"/>
                  </a:cubicBezTo>
                  <a:cubicBezTo>
                    <a:pt x="164817" y="358339"/>
                    <a:pt x="139120" y="398322"/>
                    <a:pt x="109616" y="442112"/>
                  </a:cubicBezTo>
                  <a:cubicBezTo>
                    <a:pt x="203839" y="504942"/>
                    <a:pt x="296158" y="566820"/>
                    <a:pt x="391333" y="630601"/>
                  </a:cubicBezTo>
                  <a:cubicBezTo>
                    <a:pt x="505542" y="505894"/>
                    <a:pt x="617848" y="382138"/>
                    <a:pt x="730154" y="258382"/>
                  </a:cubicBezTo>
                  <a:cubicBezTo>
                    <a:pt x="804390" y="391658"/>
                    <a:pt x="733009" y="602994"/>
                    <a:pt x="583585" y="699143"/>
                  </a:cubicBezTo>
                  <a:cubicBezTo>
                    <a:pt x="413223" y="808619"/>
                    <a:pt x="185756" y="763877"/>
                    <a:pt x="68691" y="598235"/>
                  </a:cubicBezTo>
                  <a:cubicBezTo>
                    <a:pt x="-45519" y="436400"/>
                    <a:pt x="-14111" y="209832"/>
                    <a:pt x="139120" y="85125"/>
                  </a:cubicBezTo>
                  <a:cubicBezTo>
                    <a:pt x="293303" y="-39583"/>
                    <a:pt x="520770" y="-26255"/>
                    <a:pt x="650208" y="118444"/>
                  </a:cubicBezTo>
                  <a:close/>
                </a:path>
              </a:pathLst>
            </a:custGeom>
            <a:solidFill>
              <a:srgbClr val="F1983D"/>
            </a:solidFill>
            <a:ln w="9514" cap="flat">
              <a:noFill/>
              <a:prstDash val="solid"/>
              <a:miter/>
            </a:ln>
          </p:spPr>
          <p:txBody>
            <a:bodyPr rtlCol="0" anchor="ctr"/>
            <a:lstStyle/>
            <a:p>
              <a:endParaRPr lang="en-US"/>
            </a:p>
          </p:txBody>
        </p:sp>
        <p:sp>
          <p:nvSpPr>
            <p:cNvPr id="53" name="Freeform 32">
              <a:extLst>
                <a:ext uri="{FF2B5EF4-FFF2-40B4-BE49-F238E27FC236}">
                  <a16:creationId xmlns:a16="http://schemas.microsoft.com/office/drawing/2014/main" id="{656EA002-17AA-7A39-7317-D3A79E536B38}"/>
                </a:ext>
              </a:extLst>
            </p:cNvPr>
            <p:cNvSpPr/>
            <p:nvPr/>
          </p:nvSpPr>
          <p:spPr>
            <a:xfrm>
              <a:off x="3686062" y="3374832"/>
              <a:ext cx="759133" cy="758614"/>
            </a:xfrm>
            <a:custGeom>
              <a:avLst/>
              <a:gdLst>
                <a:gd name="connsiteX0" fmla="*/ 651779 w 759133"/>
                <a:gd name="connsiteY0" fmla="*/ 119525 h 758614"/>
                <a:gd name="connsiteX1" fmla="*/ 368159 w 759133"/>
                <a:gd name="connsiteY1" fmla="*/ 430819 h 758614"/>
                <a:gd name="connsiteX2" fmla="*/ 193989 w 759133"/>
                <a:gd name="connsiteY2" fmla="*/ 315631 h 758614"/>
                <a:gd name="connsiteX3" fmla="*/ 110235 w 759133"/>
                <a:gd name="connsiteY3" fmla="*/ 441290 h 758614"/>
                <a:gd name="connsiteX4" fmla="*/ 391952 w 759133"/>
                <a:gd name="connsiteY4" fmla="*/ 629780 h 758614"/>
                <a:gd name="connsiteX5" fmla="*/ 732677 w 759133"/>
                <a:gd name="connsiteY5" fmla="*/ 255657 h 758614"/>
                <a:gd name="connsiteX6" fmla="*/ 558508 w 759133"/>
                <a:gd name="connsiteY6" fmla="*/ 713552 h 758614"/>
                <a:gd name="connsiteX7" fmla="*/ 58841 w 759133"/>
                <a:gd name="connsiteY7" fmla="*/ 581229 h 758614"/>
                <a:gd name="connsiteX8" fmla="*/ 154968 w 759133"/>
                <a:gd name="connsiteY8" fmla="*/ 72879 h 758614"/>
                <a:gd name="connsiteX9" fmla="*/ 651779 w 759133"/>
                <a:gd name="connsiteY9" fmla="*/ 119525 h 7586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59133" h="758614">
                  <a:moveTo>
                    <a:pt x="651779" y="119525"/>
                  </a:moveTo>
                  <a:cubicBezTo>
                    <a:pt x="556604" y="224242"/>
                    <a:pt x="463333" y="327054"/>
                    <a:pt x="368159" y="430819"/>
                  </a:cubicBezTo>
                  <a:cubicBezTo>
                    <a:pt x="309150" y="391788"/>
                    <a:pt x="252997" y="354661"/>
                    <a:pt x="193989" y="315631"/>
                  </a:cubicBezTo>
                  <a:cubicBezTo>
                    <a:pt x="165437" y="358469"/>
                    <a:pt x="138788" y="398451"/>
                    <a:pt x="110235" y="441290"/>
                  </a:cubicBezTo>
                  <a:cubicBezTo>
                    <a:pt x="204458" y="504120"/>
                    <a:pt x="295826" y="565046"/>
                    <a:pt x="391952" y="629780"/>
                  </a:cubicBezTo>
                  <a:cubicBezTo>
                    <a:pt x="506162" y="504120"/>
                    <a:pt x="618468" y="380364"/>
                    <a:pt x="732677" y="255657"/>
                  </a:cubicBezTo>
                  <a:cubicBezTo>
                    <a:pt x="805010" y="416539"/>
                    <a:pt x="723160" y="625972"/>
                    <a:pt x="558508" y="713552"/>
                  </a:cubicBezTo>
                  <a:cubicBezTo>
                    <a:pt x="382435" y="807797"/>
                    <a:pt x="165437" y="749727"/>
                    <a:pt x="58841" y="581229"/>
                  </a:cubicBezTo>
                  <a:cubicBezTo>
                    <a:pt x="-47754" y="412731"/>
                    <a:pt x="-5878" y="190923"/>
                    <a:pt x="154968" y="72879"/>
                  </a:cubicBezTo>
                  <a:cubicBezTo>
                    <a:pt x="309150" y="-39453"/>
                    <a:pt x="532811" y="-20414"/>
                    <a:pt x="651779" y="119525"/>
                  </a:cubicBezTo>
                  <a:close/>
                </a:path>
              </a:pathLst>
            </a:custGeom>
            <a:solidFill>
              <a:srgbClr val="F1983D"/>
            </a:solidFill>
            <a:ln w="9514" cap="flat">
              <a:noFill/>
              <a:prstDash val="solid"/>
              <a:miter/>
            </a:ln>
          </p:spPr>
          <p:txBody>
            <a:bodyPr rtlCol="0" anchor="ctr"/>
            <a:lstStyle/>
            <a:p>
              <a:endParaRPr lang="en-US"/>
            </a:p>
          </p:txBody>
        </p:sp>
        <p:grpSp>
          <p:nvGrpSpPr>
            <p:cNvPr id="54" name="Group 39">
              <a:extLst>
                <a:ext uri="{FF2B5EF4-FFF2-40B4-BE49-F238E27FC236}">
                  <a16:creationId xmlns:a16="http://schemas.microsoft.com/office/drawing/2014/main" id="{1146D2F8-9EF2-FA7D-6E55-E30FEB706B14}"/>
                </a:ext>
              </a:extLst>
            </p:cNvPr>
            <p:cNvGrpSpPr/>
            <p:nvPr/>
          </p:nvGrpSpPr>
          <p:grpSpPr>
            <a:xfrm>
              <a:off x="3258209" y="1217582"/>
              <a:ext cx="4712093" cy="4711281"/>
              <a:chOff x="3258209" y="1217582"/>
              <a:chExt cx="4712093" cy="4711281"/>
            </a:xfrm>
            <a:grpFill/>
          </p:grpSpPr>
          <p:sp>
            <p:nvSpPr>
              <p:cNvPr id="55" name="Freeform 16">
                <a:extLst>
                  <a:ext uri="{FF2B5EF4-FFF2-40B4-BE49-F238E27FC236}">
                    <a16:creationId xmlns:a16="http://schemas.microsoft.com/office/drawing/2014/main" id="{996F31CA-6CD3-C298-12E6-8A3E4CB86074}"/>
                  </a:ext>
                </a:extLst>
              </p:cNvPr>
              <p:cNvSpPr/>
              <p:nvPr/>
            </p:nvSpPr>
            <p:spPr>
              <a:xfrm>
                <a:off x="3258209" y="1217582"/>
                <a:ext cx="4712093" cy="4711281"/>
              </a:xfrm>
              <a:custGeom>
                <a:avLst/>
                <a:gdLst>
                  <a:gd name="connsiteX0" fmla="*/ 800418 w 4712093"/>
                  <a:gd name="connsiteY0" fmla="*/ 0 h 4711281"/>
                  <a:gd name="connsiteX1" fmla="*/ 3800321 w 4712093"/>
                  <a:gd name="connsiteY1" fmla="*/ 0 h 4711281"/>
                  <a:gd name="connsiteX2" fmla="*/ 3800321 w 4712093"/>
                  <a:gd name="connsiteY2" fmla="*/ 2666458 h 4711281"/>
                  <a:gd name="connsiteX3" fmla="*/ 3805080 w 4712093"/>
                  <a:gd name="connsiteY3" fmla="*/ 2695017 h 4711281"/>
                  <a:gd name="connsiteX4" fmla="*/ 3835536 w 4712093"/>
                  <a:gd name="connsiteY4" fmla="*/ 2666458 h 4711281"/>
                  <a:gd name="connsiteX5" fmla="*/ 4124867 w 4712093"/>
                  <a:gd name="connsiteY5" fmla="*/ 2378012 h 4711281"/>
                  <a:gd name="connsiteX6" fmla="*/ 4702576 w 4712093"/>
                  <a:gd name="connsiteY6" fmla="*/ 2543654 h 4711281"/>
                  <a:gd name="connsiteX7" fmla="*/ 4712094 w 4712093"/>
                  <a:gd name="connsiteY7" fmla="*/ 2568405 h 4711281"/>
                  <a:gd name="connsiteX8" fmla="*/ 4712094 w 4712093"/>
                  <a:gd name="connsiteY8" fmla="*/ 2678834 h 4711281"/>
                  <a:gd name="connsiteX9" fmla="*/ 4540779 w 4712093"/>
                  <a:gd name="connsiteY9" fmla="*/ 2938720 h 4711281"/>
                  <a:gd name="connsiteX10" fmla="*/ 3830777 w 4712093"/>
                  <a:gd name="connsiteY10" fmla="*/ 3646983 h 4711281"/>
                  <a:gd name="connsiteX11" fmla="*/ 3800321 w 4712093"/>
                  <a:gd name="connsiteY11" fmla="*/ 3719333 h 4711281"/>
                  <a:gd name="connsiteX12" fmla="*/ 3801273 w 4712093"/>
                  <a:gd name="connsiteY12" fmla="*/ 4657972 h 4711281"/>
                  <a:gd name="connsiteX13" fmla="*/ 3801273 w 4712093"/>
                  <a:gd name="connsiteY13" fmla="*/ 4711282 h 4711281"/>
                  <a:gd name="connsiteX14" fmla="*/ 952 w 4712093"/>
                  <a:gd name="connsiteY14" fmla="*/ 4711282 h 4711281"/>
                  <a:gd name="connsiteX15" fmla="*/ 952 w 4712093"/>
                  <a:gd name="connsiteY15" fmla="*/ 4663683 h 4711281"/>
                  <a:gd name="connsiteX16" fmla="*/ 0 w 4712093"/>
                  <a:gd name="connsiteY16" fmla="*/ 848202 h 4711281"/>
                  <a:gd name="connsiteX17" fmla="*/ 32359 w 4712093"/>
                  <a:gd name="connsiteY17" fmla="*/ 772997 h 4711281"/>
                  <a:gd name="connsiteX18" fmla="*/ 768059 w 4712093"/>
                  <a:gd name="connsiteY18" fmla="*/ 38079 h 4711281"/>
                  <a:gd name="connsiteX19" fmla="*/ 800418 w 4712093"/>
                  <a:gd name="connsiteY19" fmla="*/ 0 h 4711281"/>
                  <a:gd name="connsiteX20" fmla="*/ 3647090 w 4712093"/>
                  <a:gd name="connsiteY20" fmla="*/ 157074 h 4711281"/>
                  <a:gd name="connsiteX21" fmla="*/ 909869 w 4712093"/>
                  <a:gd name="connsiteY21" fmla="*/ 157074 h 4711281"/>
                  <a:gd name="connsiteX22" fmla="*/ 909869 w 4712093"/>
                  <a:gd name="connsiteY22" fmla="*/ 912936 h 4711281"/>
                  <a:gd name="connsiteX23" fmla="*/ 156086 w 4712093"/>
                  <a:gd name="connsiteY23" fmla="*/ 912936 h 4711281"/>
                  <a:gd name="connsiteX24" fmla="*/ 156086 w 4712093"/>
                  <a:gd name="connsiteY24" fmla="*/ 4557064 h 4711281"/>
                  <a:gd name="connsiteX25" fmla="*/ 3643283 w 4712093"/>
                  <a:gd name="connsiteY25" fmla="*/ 4557064 h 4711281"/>
                  <a:gd name="connsiteX26" fmla="*/ 3643283 w 4712093"/>
                  <a:gd name="connsiteY26" fmla="*/ 3836425 h 4711281"/>
                  <a:gd name="connsiteX27" fmla="*/ 3602358 w 4712093"/>
                  <a:gd name="connsiteY27" fmla="*/ 3875455 h 4711281"/>
                  <a:gd name="connsiteX28" fmla="*/ 3263537 w 4712093"/>
                  <a:gd name="connsiteY28" fmla="*/ 4213403 h 4711281"/>
                  <a:gd name="connsiteX29" fmla="*/ 3186445 w 4712093"/>
                  <a:gd name="connsiteY29" fmla="*/ 4259098 h 4711281"/>
                  <a:gd name="connsiteX30" fmla="*/ 2727704 w 4712093"/>
                  <a:gd name="connsiteY30" fmla="*/ 4393325 h 4711281"/>
                  <a:gd name="connsiteX31" fmla="*/ 2550679 w 4712093"/>
                  <a:gd name="connsiteY31" fmla="*/ 4444731 h 4711281"/>
                  <a:gd name="connsiteX32" fmla="*/ 2563052 w 4712093"/>
                  <a:gd name="connsiteY32" fmla="*/ 4394277 h 4711281"/>
                  <a:gd name="connsiteX33" fmla="*/ 2732462 w 4712093"/>
                  <a:gd name="connsiteY33" fmla="*/ 3802154 h 4711281"/>
                  <a:gd name="connsiteX34" fmla="*/ 2775291 w 4712093"/>
                  <a:gd name="connsiteY34" fmla="*/ 3728852 h 4711281"/>
                  <a:gd name="connsiteX35" fmla="*/ 3610924 w 4712093"/>
                  <a:gd name="connsiteY35" fmla="*/ 2893026 h 4711281"/>
                  <a:gd name="connsiteX36" fmla="*/ 3647090 w 4712093"/>
                  <a:gd name="connsiteY36" fmla="*/ 2804493 h 4711281"/>
                  <a:gd name="connsiteX37" fmla="*/ 3646139 w 4712093"/>
                  <a:gd name="connsiteY37" fmla="*/ 214192 h 4711281"/>
                  <a:gd name="connsiteX38" fmla="*/ 3647090 w 4712093"/>
                  <a:gd name="connsiteY38" fmla="*/ 157074 h 4711281"/>
                  <a:gd name="connsiteX39" fmla="*/ 4010657 w 4712093"/>
                  <a:gd name="connsiteY39" fmla="*/ 2719768 h 4711281"/>
                  <a:gd name="connsiteX40" fmla="*/ 2930426 w 4712093"/>
                  <a:gd name="connsiteY40" fmla="*/ 3800250 h 4711281"/>
                  <a:gd name="connsiteX41" fmla="*/ 2996096 w 4712093"/>
                  <a:gd name="connsiteY41" fmla="*/ 3871647 h 4711281"/>
                  <a:gd name="connsiteX42" fmla="*/ 4079183 w 4712093"/>
                  <a:gd name="connsiteY42" fmla="*/ 2787358 h 4711281"/>
                  <a:gd name="connsiteX43" fmla="*/ 4010657 w 4712093"/>
                  <a:gd name="connsiteY43" fmla="*/ 2719768 h 4711281"/>
                  <a:gd name="connsiteX44" fmla="*/ 3186445 w 4712093"/>
                  <a:gd name="connsiteY44" fmla="*/ 4064897 h 4711281"/>
                  <a:gd name="connsiteX45" fmla="*/ 4265725 w 4712093"/>
                  <a:gd name="connsiteY45" fmla="*/ 2982511 h 4711281"/>
                  <a:gd name="connsiteX46" fmla="*/ 4197199 w 4712093"/>
                  <a:gd name="connsiteY46" fmla="*/ 2913969 h 4711281"/>
                  <a:gd name="connsiteX47" fmla="*/ 3116968 w 4712093"/>
                  <a:gd name="connsiteY47" fmla="*/ 3994451 h 4711281"/>
                  <a:gd name="connsiteX48" fmla="*/ 3186445 w 4712093"/>
                  <a:gd name="connsiteY48" fmla="*/ 4064897 h 4711281"/>
                  <a:gd name="connsiteX49" fmla="*/ 269344 w 4712093"/>
                  <a:gd name="connsiteY49" fmla="*/ 759669 h 4711281"/>
                  <a:gd name="connsiteX50" fmla="*/ 303607 w 4712093"/>
                  <a:gd name="connsiteY50" fmla="*/ 761573 h 4711281"/>
                  <a:gd name="connsiteX51" fmla="*/ 716665 w 4712093"/>
                  <a:gd name="connsiteY51" fmla="*/ 762525 h 4711281"/>
                  <a:gd name="connsiteX52" fmla="*/ 760445 w 4712093"/>
                  <a:gd name="connsiteY52" fmla="*/ 718735 h 4711281"/>
                  <a:gd name="connsiteX53" fmla="*/ 759493 w 4712093"/>
                  <a:gd name="connsiteY53" fmla="*/ 305581 h 4711281"/>
                  <a:gd name="connsiteX54" fmla="*/ 755686 w 4712093"/>
                  <a:gd name="connsiteY54" fmla="*/ 273214 h 4711281"/>
                  <a:gd name="connsiteX55" fmla="*/ 269344 w 4712093"/>
                  <a:gd name="connsiteY55" fmla="*/ 759669 h 4711281"/>
                  <a:gd name="connsiteX56" fmla="*/ 4385645 w 4712093"/>
                  <a:gd name="connsiteY56" fmla="*/ 2868275 h 4711281"/>
                  <a:gd name="connsiteX57" fmla="*/ 4515083 w 4712093"/>
                  <a:gd name="connsiteY57" fmla="*/ 2742615 h 4711281"/>
                  <a:gd name="connsiteX58" fmla="*/ 4503662 w 4712093"/>
                  <a:gd name="connsiteY58" fmla="*/ 2487488 h 4711281"/>
                  <a:gd name="connsiteX59" fmla="*/ 4248594 w 4712093"/>
                  <a:gd name="connsiteY59" fmla="*/ 2471305 h 4711281"/>
                  <a:gd name="connsiteX60" fmla="*/ 4119156 w 4712093"/>
                  <a:gd name="connsiteY60" fmla="*/ 2602676 h 4711281"/>
                  <a:gd name="connsiteX61" fmla="*/ 4385645 w 4712093"/>
                  <a:gd name="connsiteY61" fmla="*/ 2868275 h 4711281"/>
                  <a:gd name="connsiteX62" fmla="*/ 2846672 w 4712093"/>
                  <a:gd name="connsiteY62" fmla="*/ 3952565 h 4711281"/>
                  <a:gd name="connsiteX63" fmla="*/ 2771484 w 4712093"/>
                  <a:gd name="connsiteY63" fmla="*/ 4221019 h 4711281"/>
                  <a:gd name="connsiteX64" fmla="*/ 3037021 w 4712093"/>
                  <a:gd name="connsiteY64" fmla="*/ 4143910 h 4711281"/>
                  <a:gd name="connsiteX65" fmla="*/ 2846672 w 4712093"/>
                  <a:gd name="connsiteY65" fmla="*/ 3952565 h 47112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Lst>
                <a:rect l="l" t="t" r="r" b="b"/>
                <a:pathLst>
                  <a:path w="4712093" h="4711281">
                    <a:moveTo>
                      <a:pt x="800418" y="0"/>
                    </a:moveTo>
                    <a:cubicBezTo>
                      <a:pt x="1800703" y="0"/>
                      <a:pt x="2800037" y="0"/>
                      <a:pt x="3800321" y="0"/>
                    </a:cubicBezTo>
                    <a:cubicBezTo>
                      <a:pt x="3800321" y="889137"/>
                      <a:pt x="3800321" y="1777321"/>
                      <a:pt x="3800321" y="2666458"/>
                    </a:cubicBezTo>
                    <a:cubicBezTo>
                      <a:pt x="3800321" y="2674074"/>
                      <a:pt x="3803176" y="2682641"/>
                      <a:pt x="3805080" y="2695017"/>
                    </a:cubicBezTo>
                    <a:cubicBezTo>
                      <a:pt x="3818405" y="2682641"/>
                      <a:pt x="3826970" y="2675026"/>
                      <a:pt x="3835536" y="2666458"/>
                    </a:cubicBezTo>
                    <a:cubicBezTo>
                      <a:pt x="3931662" y="2570310"/>
                      <a:pt x="4026837" y="2472257"/>
                      <a:pt x="4124867" y="2378012"/>
                    </a:cubicBezTo>
                    <a:cubicBezTo>
                      <a:pt x="4320926" y="2189523"/>
                      <a:pt x="4635003" y="2279960"/>
                      <a:pt x="4702576" y="2543654"/>
                    </a:cubicBezTo>
                    <a:cubicBezTo>
                      <a:pt x="4704480" y="2552222"/>
                      <a:pt x="4708287" y="2560790"/>
                      <a:pt x="4712094" y="2568405"/>
                    </a:cubicBezTo>
                    <a:cubicBezTo>
                      <a:pt x="4712094" y="2605532"/>
                      <a:pt x="4712094" y="2641707"/>
                      <a:pt x="4712094" y="2678834"/>
                    </a:cubicBezTo>
                    <a:cubicBezTo>
                      <a:pt x="4687349" y="2786406"/>
                      <a:pt x="4615968" y="2863515"/>
                      <a:pt x="4540779" y="2938720"/>
                    </a:cubicBezTo>
                    <a:cubicBezTo>
                      <a:pt x="4302843" y="3173856"/>
                      <a:pt x="4067762" y="3410896"/>
                      <a:pt x="3830777" y="3646983"/>
                    </a:cubicBezTo>
                    <a:cubicBezTo>
                      <a:pt x="3809839" y="3667927"/>
                      <a:pt x="3800321" y="3688870"/>
                      <a:pt x="3800321" y="3719333"/>
                    </a:cubicBezTo>
                    <a:cubicBezTo>
                      <a:pt x="3801273" y="4032530"/>
                      <a:pt x="3801273" y="4344775"/>
                      <a:pt x="3801273" y="4657972"/>
                    </a:cubicBezTo>
                    <a:cubicBezTo>
                      <a:pt x="3801273" y="4676059"/>
                      <a:pt x="3801273" y="4693195"/>
                      <a:pt x="3801273" y="4711282"/>
                    </a:cubicBezTo>
                    <a:cubicBezTo>
                      <a:pt x="2531644" y="4711282"/>
                      <a:pt x="1268677" y="4711282"/>
                      <a:pt x="952" y="4711282"/>
                    </a:cubicBezTo>
                    <a:cubicBezTo>
                      <a:pt x="952" y="4694146"/>
                      <a:pt x="952" y="4678915"/>
                      <a:pt x="952" y="4663683"/>
                    </a:cubicBezTo>
                    <a:cubicBezTo>
                      <a:pt x="952" y="3391856"/>
                      <a:pt x="952" y="2120029"/>
                      <a:pt x="0" y="848202"/>
                    </a:cubicBezTo>
                    <a:cubicBezTo>
                      <a:pt x="0" y="815835"/>
                      <a:pt x="10469" y="794892"/>
                      <a:pt x="32359" y="772997"/>
                    </a:cubicBezTo>
                    <a:cubicBezTo>
                      <a:pt x="277910" y="528341"/>
                      <a:pt x="523460" y="282734"/>
                      <a:pt x="768059" y="38079"/>
                    </a:cubicBezTo>
                    <a:cubicBezTo>
                      <a:pt x="778528" y="25703"/>
                      <a:pt x="788997" y="13328"/>
                      <a:pt x="800418" y="0"/>
                    </a:cubicBezTo>
                    <a:close/>
                    <a:moveTo>
                      <a:pt x="3647090" y="157074"/>
                    </a:moveTo>
                    <a:cubicBezTo>
                      <a:pt x="2730559" y="157074"/>
                      <a:pt x="1822593" y="157074"/>
                      <a:pt x="909869" y="157074"/>
                    </a:cubicBezTo>
                    <a:cubicBezTo>
                      <a:pt x="909869" y="410298"/>
                      <a:pt x="909869" y="659713"/>
                      <a:pt x="909869" y="912936"/>
                    </a:cubicBezTo>
                    <a:cubicBezTo>
                      <a:pt x="655753" y="912936"/>
                      <a:pt x="406395" y="912936"/>
                      <a:pt x="156086" y="912936"/>
                    </a:cubicBezTo>
                    <a:cubicBezTo>
                      <a:pt x="156086" y="2130501"/>
                      <a:pt x="156086" y="3344258"/>
                      <a:pt x="156086" y="4557064"/>
                    </a:cubicBezTo>
                    <a:cubicBezTo>
                      <a:pt x="1321023" y="4557064"/>
                      <a:pt x="2482153" y="4557064"/>
                      <a:pt x="3643283" y="4557064"/>
                    </a:cubicBezTo>
                    <a:cubicBezTo>
                      <a:pt x="3643283" y="4316216"/>
                      <a:pt x="3643283" y="4080128"/>
                      <a:pt x="3643283" y="3836425"/>
                    </a:cubicBezTo>
                    <a:cubicBezTo>
                      <a:pt x="3626152" y="3852608"/>
                      <a:pt x="3613779" y="3864032"/>
                      <a:pt x="3602358" y="3875455"/>
                    </a:cubicBezTo>
                    <a:cubicBezTo>
                      <a:pt x="3489100" y="3987787"/>
                      <a:pt x="3377746" y="4102023"/>
                      <a:pt x="3263537" y="4213403"/>
                    </a:cubicBezTo>
                    <a:cubicBezTo>
                      <a:pt x="3242598" y="4233395"/>
                      <a:pt x="3214997" y="4250530"/>
                      <a:pt x="3186445" y="4259098"/>
                    </a:cubicBezTo>
                    <a:cubicBezTo>
                      <a:pt x="3034166" y="4305744"/>
                      <a:pt x="2880935" y="4348583"/>
                      <a:pt x="2727704" y="4393325"/>
                    </a:cubicBezTo>
                    <a:cubicBezTo>
                      <a:pt x="2670599" y="4409509"/>
                      <a:pt x="2614446" y="4426644"/>
                      <a:pt x="2550679" y="4444731"/>
                    </a:cubicBezTo>
                    <a:cubicBezTo>
                      <a:pt x="2556390" y="4422836"/>
                      <a:pt x="2559245" y="4408556"/>
                      <a:pt x="2563052" y="4394277"/>
                    </a:cubicBezTo>
                    <a:cubicBezTo>
                      <a:pt x="2619205" y="4197220"/>
                      <a:pt x="2674406" y="3999211"/>
                      <a:pt x="2732462" y="3802154"/>
                    </a:cubicBezTo>
                    <a:cubicBezTo>
                      <a:pt x="2740076" y="3775499"/>
                      <a:pt x="2755304" y="3748844"/>
                      <a:pt x="2775291" y="3728852"/>
                    </a:cubicBezTo>
                    <a:cubicBezTo>
                      <a:pt x="3053201" y="3448974"/>
                      <a:pt x="3332062" y="3170048"/>
                      <a:pt x="3610924" y="2893026"/>
                    </a:cubicBezTo>
                    <a:cubicBezTo>
                      <a:pt x="3636621" y="2867323"/>
                      <a:pt x="3647090" y="2841620"/>
                      <a:pt x="3647090" y="2804493"/>
                    </a:cubicBezTo>
                    <a:cubicBezTo>
                      <a:pt x="3646139" y="1941060"/>
                      <a:pt x="3646139" y="1077626"/>
                      <a:pt x="3646139" y="214192"/>
                    </a:cubicBezTo>
                    <a:cubicBezTo>
                      <a:pt x="3647090" y="195153"/>
                      <a:pt x="3647090" y="177066"/>
                      <a:pt x="3647090" y="157074"/>
                    </a:cubicBezTo>
                    <a:close/>
                    <a:moveTo>
                      <a:pt x="4010657" y="2719768"/>
                    </a:moveTo>
                    <a:cubicBezTo>
                      <a:pt x="3648042" y="3082467"/>
                      <a:pt x="3288282" y="3442310"/>
                      <a:pt x="2930426" y="3800250"/>
                    </a:cubicBezTo>
                    <a:cubicBezTo>
                      <a:pt x="2951364" y="3823097"/>
                      <a:pt x="2976109" y="3849752"/>
                      <a:pt x="2996096" y="3871647"/>
                    </a:cubicBezTo>
                    <a:cubicBezTo>
                      <a:pt x="3357759" y="3508948"/>
                      <a:pt x="3718471" y="3149105"/>
                      <a:pt x="4079183" y="2787358"/>
                    </a:cubicBezTo>
                    <a:cubicBezTo>
                      <a:pt x="4058245" y="2767366"/>
                      <a:pt x="4033499" y="2742615"/>
                      <a:pt x="4010657" y="2719768"/>
                    </a:cubicBezTo>
                    <a:close/>
                    <a:moveTo>
                      <a:pt x="3186445" y="4064897"/>
                    </a:moveTo>
                    <a:cubicBezTo>
                      <a:pt x="3549060" y="3701245"/>
                      <a:pt x="3907868" y="3341402"/>
                      <a:pt x="4265725" y="2982511"/>
                    </a:cubicBezTo>
                    <a:cubicBezTo>
                      <a:pt x="4242883" y="2959664"/>
                      <a:pt x="4218138" y="2933960"/>
                      <a:pt x="4197199" y="2913969"/>
                    </a:cubicBezTo>
                    <a:cubicBezTo>
                      <a:pt x="3837439" y="3273813"/>
                      <a:pt x="3477679" y="3633656"/>
                      <a:pt x="3116968" y="3994451"/>
                    </a:cubicBezTo>
                    <a:cubicBezTo>
                      <a:pt x="3137906" y="4016346"/>
                      <a:pt x="3162651" y="4041098"/>
                      <a:pt x="3186445" y="4064897"/>
                    </a:cubicBezTo>
                    <a:close/>
                    <a:moveTo>
                      <a:pt x="269344" y="759669"/>
                    </a:moveTo>
                    <a:cubicBezTo>
                      <a:pt x="283620" y="760621"/>
                      <a:pt x="293138" y="761573"/>
                      <a:pt x="303607" y="761573"/>
                    </a:cubicBezTo>
                    <a:cubicBezTo>
                      <a:pt x="441610" y="761573"/>
                      <a:pt x="579613" y="760621"/>
                      <a:pt x="716665" y="762525"/>
                    </a:cubicBezTo>
                    <a:cubicBezTo>
                      <a:pt x="750927" y="762525"/>
                      <a:pt x="761397" y="752053"/>
                      <a:pt x="760445" y="718735"/>
                    </a:cubicBezTo>
                    <a:cubicBezTo>
                      <a:pt x="758541" y="580700"/>
                      <a:pt x="759493" y="443616"/>
                      <a:pt x="759493" y="305581"/>
                    </a:cubicBezTo>
                    <a:cubicBezTo>
                      <a:pt x="759493" y="295110"/>
                      <a:pt x="756638" y="283686"/>
                      <a:pt x="755686" y="273214"/>
                    </a:cubicBezTo>
                    <a:cubicBezTo>
                      <a:pt x="593889" y="435049"/>
                      <a:pt x="433996" y="594979"/>
                      <a:pt x="269344" y="759669"/>
                    </a:cubicBezTo>
                    <a:close/>
                    <a:moveTo>
                      <a:pt x="4385645" y="2868275"/>
                    </a:moveTo>
                    <a:cubicBezTo>
                      <a:pt x="4427522" y="2828292"/>
                      <a:pt x="4475109" y="2789262"/>
                      <a:pt x="4515083" y="2742615"/>
                    </a:cubicBezTo>
                    <a:cubicBezTo>
                      <a:pt x="4578849" y="2669314"/>
                      <a:pt x="4571235" y="2556030"/>
                      <a:pt x="4503662" y="2487488"/>
                    </a:cubicBezTo>
                    <a:cubicBezTo>
                      <a:pt x="4435136" y="2417995"/>
                      <a:pt x="4323781" y="2408475"/>
                      <a:pt x="4248594" y="2471305"/>
                    </a:cubicBezTo>
                    <a:cubicBezTo>
                      <a:pt x="4201007" y="2511287"/>
                      <a:pt x="4161033" y="2559838"/>
                      <a:pt x="4119156" y="2602676"/>
                    </a:cubicBezTo>
                    <a:cubicBezTo>
                      <a:pt x="4207668" y="2690257"/>
                      <a:pt x="4296181" y="2778790"/>
                      <a:pt x="4385645" y="2868275"/>
                    </a:cubicBezTo>
                    <a:close/>
                    <a:moveTo>
                      <a:pt x="2846672" y="3952565"/>
                    </a:moveTo>
                    <a:cubicBezTo>
                      <a:pt x="2821927" y="4039194"/>
                      <a:pt x="2798133" y="4125823"/>
                      <a:pt x="2771484" y="4221019"/>
                    </a:cubicBezTo>
                    <a:cubicBezTo>
                      <a:pt x="2867610" y="4193412"/>
                      <a:pt x="2954219" y="4167709"/>
                      <a:pt x="3037021" y="4143910"/>
                    </a:cubicBezTo>
                    <a:cubicBezTo>
                      <a:pt x="2973254" y="4080128"/>
                      <a:pt x="2911391" y="4017298"/>
                      <a:pt x="2846672" y="3952565"/>
                    </a:cubicBezTo>
                    <a:close/>
                  </a:path>
                </a:pathLst>
              </a:custGeom>
              <a:grpFill/>
              <a:ln w="9514" cap="flat">
                <a:noFill/>
                <a:prstDash val="solid"/>
                <a:miter/>
              </a:ln>
            </p:spPr>
            <p:txBody>
              <a:bodyPr rtlCol="0" anchor="ctr"/>
              <a:lstStyle/>
              <a:p>
                <a:endParaRPr lang="en-US"/>
              </a:p>
            </p:txBody>
          </p:sp>
          <p:sp>
            <p:nvSpPr>
              <p:cNvPr id="56" name="Freeform 18">
                <a:extLst>
                  <a:ext uri="{FF2B5EF4-FFF2-40B4-BE49-F238E27FC236}">
                    <a16:creationId xmlns:a16="http://schemas.microsoft.com/office/drawing/2014/main" id="{BB0403E0-54B4-DE30-99F0-E67942F5846D}"/>
                  </a:ext>
                </a:extLst>
              </p:cNvPr>
              <p:cNvSpPr/>
              <p:nvPr/>
            </p:nvSpPr>
            <p:spPr>
              <a:xfrm>
                <a:off x="4321547" y="1521788"/>
                <a:ext cx="2432424" cy="1369773"/>
              </a:xfrm>
              <a:custGeom>
                <a:avLst/>
                <a:gdLst>
                  <a:gd name="connsiteX0" fmla="*/ 1217997 w 2432424"/>
                  <a:gd name="connsiteY0" fmla="*/ 423 h 1369773"/>
                  <a:gd name="connsiteX1" fmla="*/ 2023174 w 2432424"/>
                  <a:gd name="connsiteY1" fmla="*/ 423 h 1369773"/>
                  <a:gd name="connsiteX2" fmla="*/ 2432424 w 2432424"/>
                  <a:gd name="connsiteY2" fmla="*/ 412625 h 1369773"/>
                  <a:gd name="connsiteX3" fmla="*/ 2432424 w 2432424"/>
                  <a:gd name="connsiteY3" fmla="*/ 964765 h 1369773"/>
                  <a:gd name="connsiteX4" fmla="*/ 2028884 w 2432424"/>
                  <a:gd name="connsiteY4" fmla="*/ 1369351 h 1369773"/>
                  <a:gd name="connsiteX5" fmla="*/ 400447 w 2432424"/>
                  <a:gd name="connsiteY5" fmla="*/ 1369351 h 1369773"/>
                  <a:gd name="connsiteX6" fmla="*/ 714 w 2432424"/>
                  <a:gd name="connsiteY6" fmla="*/ 970477 h 1369773"/>
                  <a:gd name="connsiteX7" fmla="*/ 714 w 2432424"/>
                  <a:gd name="connsiteY7" fmla="*/ 395489 h 1369773"/>
                  <a:gd name="connsiteX8" fmla="*/ 398544 w 2432424"/>
                  <a:gd name="connsiteY8" fmla="*/ 423 h 1369773"/>
                  <a:gd name="connsiteX9" fmla="*/ 1217997 w 2432424"/>
                  <a:gd name="connsiteY9" fmla="*/ 423 h 1369773"/>
                  <a:gd name="connsiteX10" fmla="*/ 1215142 w 2432424"/>
                  <a:gd name="connsiteY10" fmla="*/ 1216084 h 1369773"/>
                  <a:gd name="connsiteX11" fmla="*/ 2033643 w 2432424"/>
                  <a:gd name="connsiteY11" fmla="*/ 1216084 h 1369773"/>
                  <a:gd name="connsiteX12" fmla="*/ 2279194 w 2432424"/>
                  <a:gd name="connsiteY12" fmla="*/ 974285 h 1369773"/>
                  <a:gd name="connsiteX13" fmla="*/ 2279194 w 2432424"/>
                  <a:gd name="connsiteY13" fmla="*/ 394537 h 1369773"/>
                  <a:gd name="connsiteX14" fmla="*/ 2038402 w 2432424"/>
                  <a:gd name="connsiteY14" fmla="*/ 152738 h 1369773"/>
                  <a:gd name="connsiteX15" fmla="*/ 396640 w 2432424"/>
                  <a:gd name="connsiteY15" fmla="*/ 152738 h 1369773"/>
                  <a:gd name="connsiteX16" fmla="*/ 152041 w 2432424"/>
                  <a:gd name="connsiteY16" fmla="*/ 401201 h 1369773"/>
                  <a:gd name="connsiteX17" fmla="*/ 152041 w 2432424"/>
                  <a:gd name="connsiteY17" fmla="*/ 966669 h 1369773"/>
                  <a:gd name="connsiteX18" fmla="*/ 401399 w 2432424"/>
                  <a:gd name="connsiteY18" fmla="*/ 1215132 h 1369773"/>
                  <a:gd name="connsiteX19" fmla="*/ 1215142 w 2432424"/>
                  <a:gd name="connsiteY19" fmla="*/ 1216084 h 13697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432424" h="1369773">
                    <a:moveTo>
                      <a:pt x="1217997" y="423"/>
                    </a:moveTo>
                    <a:cubicBezTo>
                      <a:pt x="1486389" y="423"/>
                      <a:pt x="1754782" y="423"/>
                      <a:pt x="2023174" y="423"/>
                    </a:cubicBezTo>
                    <a:cubicBezTo>
                      <a:pt x="2274435" y="423"/>
                      <a:pt x="2432424" y="160353"/>
                      <a:pt x="2432424" y="412625"/>
                    </a:cubicBezTo>
                    <a:cubicBezTo>
                      <a:pt x="2432424" y="596354"/>
                      <a:pt x="2432424" y="781036"/>
                      <a:pt x="2432424" y="964765"/>
                    </a:cubicBezTo>
                    <a:cubicBezTo>
                      <a:pt x="2432424" y="1207517"/>
                      <a:pt x="2270628" y="1369351"/>
                      <a:pt x="2028884" y="1369351"/>
                    </a:cubicBezTo>
                    <a:cubicBezTo>
                      <a:pt x="1486389" y="1369351"/>
                      <a:pt x="942942" y="1370303"/>
                      <a:pt x="400447" y="1369351"/>
                    </a:cubicBezTo>
                    <a:cubicBezTo>
                      <a:pt x="162511" y="1369351"/>
                      <a:pt x="2617" y="1208469"/>
                      <a:pt x="714" y="970477"/>
                    </a:cubicBezTo>
                    <a:cubicBezTo>
                      <a:pt x="-238" y="779132"/>
                      <a:pt x="-238" y="586834"/>
                      <a:pt x="714" y="395489"/>
                    </a:cubicBezTo>
                    <a:cubicBezTo>
                      <a:pt x="2617" y="160353"/>
                      <a:pt x="163462" y="1375"/>
                      <a:pt x="398544" y="423"/>
                    </a:cubicBezTo>
                    <a:cubicBezTo>
                      <a:pt x="671695" y="-529"/>
                      <a:pt x="944846" y="423"/>
                      <a:pt x="1217997" y="423"/>
                    </a:cubicBezTo>
                    <a:close/>
                    <a:moveTo>
                      <a:pt x="1215142" y="1216084"/>
                    </a:moveTo>
                    <a:cubicBezTo>
                      <a:pt x="1488293" y="1216084"/>
                      <a:pt x="1760492" y="1216084"/>
                      <a:pt x="2033643" y="1216084"/>
                    </a:cubicBezTo>
                    <a:cubicBezTo>
                      <a:pt x="2184971" y="1216084"/>
                      <a:pt x="2279194" y="1124696"/>
                      <a:pt x="2279194" y="974285"/>
                    </a:cubicBezTo>
                    <a:cubicBezTo>
                      <a:pt x="2280145" y="781036"/>
                      <a:pt x="2280145" y="587786"/>
                      <a:pt x="2279194" y="394537"/>
                    </a:cubicBezTo>
                    <a:cubicBezTo>
                      <a:pt x="2278242" y="246030"/>
                      <a:pt x="2186874" y="152738"/>
                      <a:pt x="2038402" y="152738"/>
                    </a:cubicBezTo>
                    <a:cubicBezTo>
                      <a:pt x="1491148" y="151786"/>
                      <a:pt x="943894" y="151786"/>
                      <a:pt x="396640" y="152738"/>
                    </a:cubicBezTo>
                    <a:cubicBezTo>
                      <a:pt x="243409" y="152738"/>
                      <a:pt x="152041" y="247934"/>
                      <a:pt x="152041" y="401201"/>
                    </a:cubicBezTo>
                    <a:cubicBezTo>
                      <a:pt x="152041" y="589690"/>
                      <a:pt x="152041" y="778180"/>
                      <a:pt x="152041" y="966669"/>
                    </a:cubicBezTo>
                    <a:cubicBezTo>
                      <a:pt x="152041" y="1121840"/>
                      <a:pt x="246264" y="1215132"/>
                      <a:pt x="401399" y="1215132"/>
                    </a:cubicBezTo>
                    <a:cubicBezTo>
                      <a:pt x="672646" y="1216084"/>
                      <a:pt x="943894" y="1216084"/>
                      <a:pt x="1215142" y="1216084"/>
                    </a:cubicBezTo>
                    <a:close/>
                  </a:path>
                </a:pathLst>
              </a:custGeom>
              <a:grpFill/>
              <a:ln w="9514" cap="flat">
                <a:noFill/>
                <a:prstDash val="solid"/>
                <a:miter/>
              </a:ln>
            </p:spPr>
            <p:txBody>
              <a:bodyPr rtlCol="0" anchor="ctr"/>
              <a:lstStyle/>
              <a:p>
                <a:endParaRPr lang="en-US"/>
              </a:p>
            </p:txBody>
          </p:sp>
          <p:sp>
            <p:nvSpPr>
              <p:cNvPr id="57" name="Freeform 19">
                <a:extLst>
                  <a:ext uri="{FF2B5EF4-FFF2-40B4-BE49-F238E27FC236}">
                    <a16:creationId xmlns:a16="http://schemas.microsoft.com/office/drawing/2014/main" id="{A74DEB2E-D7BB-239A-A7C2-A74FB5CC1C9F}"/>
                  </a:ext>
                </a:extLst>
              </p:cNvPr>
              <p:cNvSpPr/>
              <p:nvPr/>
            </p:nvSpPr>
            <p:spPr>
              <a:xfrm>
                <a:off x="3564070" y="4360023"/>
                <a:ext cx="1346369" cy="1271701"/>
              </a:xfrm>
              <a:custGeom>
                <a:avLst/>
                <a:gdLst>
                  <a:gd name="connsiteX0" fmla="*/ 907615 w 1346369"/>
                  <a:gd name="connsiteY0" fmla="*/ 357939 h 1271701"/>
                  <a:gd name="connsiteX1" fmla="*/ 1234063 w 1346369"/>
                  <a:gd name="connsiteY1" fmla="*/ 0 h 1271701"/>
                  <a:gd name="connsiteX2" fmla="*/ 1346369 w 1346369"/>
                  <a:gd name="connsiteY2" fmla="*/ 101861 h 1271701"/>
                  <a:gd name="connsiteX3" fmla="*/ 1129371 w 1346369"/>
                  <a:gd name="connsiteY3" fmla="*/ 341756 h 1271701"/>
                  <a:gd name="connsiteX4" fmla="*/ 1110336 w 1346369"/>
                  <a:gd name="connsiteY4" fmla="*/ 361747 h 1271701"/>
                  <a:gd name="connsiteX5" fmla="*/ 1016114 w 1346369"/>
                  <a:gd name="connsiteY5" fmla="*/ 472175 h 1271701"/>
                  <a:gd name="connsiteX6" fmla="*/ 1045618 w 1346369"/>
                  <a:gd name="connsiteY6" fmla="*/ 606403 h 1271701"/>
                  <a:gd name="connsiteX7" fmla="*/ 857172 w 1346369"/>
                  <a:gd name="connsiteY7" fmla="*/ 1151879 h 1271701"/>
                  <a:gd name="connsiteX8" fmla="*/ 280414 w 1346369"/>
                  <a:gd name="connsiteY8" fmla="*/ 1202333 h 1271701"/>
                  <a:gd name="connsiteX9" fmla="*/ 1552 w 1346369"/>
                  <a:gd name="connsiteY9" fmla="*/ 697792 h 1271701"/>
                  <a:gd name="connsiteX10" fmla="*/ 323243 w 1346369"/>
                  <a:gd name="connsiteY10" fmla="*/ 247511 h 1271701"/>
                  <a:gd name="connsiteX11" fmla="*/ 871448 w 1346369"/>
                  <a:gd name="connsiteY11" fmla="*/ 327477 h 1271701"/>
                  <a:gd name="connsiteX12" fmla="*/ 907615 w 1346369"/>
                  <a:gd name="connsiteY12" fmla="*/ 357939 h 1271701"/>
                  <a:gd name="connsiteX13" fmla="*/ 801019 w 1346369"/>
                  <a:gd name="connsiteY13" fmla="*/ 474079 h 1271701"/>
                  <a:gd name="connsiteX14" fmla="*/ 290883 w 1346369"/>
                  <a:gd name="connsiteY14" fmla="*/ 439809 h 1271701"/>
                  <a:gd name="connsiteX15" fmla="*/ 220454 w 1346369"/>
                  <a:gd name="connsiteY15" fmla="*/ 952918 h 1271701"/>
                  <a:gd name="connsiteX16" fmla="*/ 735348 w 1346369"/>
                  <a:gd name="connsiteY16" fmla="*/ 1053827 h 1271701"/>
                  <a:gd name="connsiteX17" fmla="*/ 881917 w 1346369"/>
                  <a:gd name="connsiteY17" fmla="*/ 613067 h 1271701"/>
                  <a:gd name="connsiteX18" fmla="*/ 543096 w 1346369"/>
                  <a:gd name="connsiteY18" fmla="*/ 985285 h 1271701"/>
                  <a:gd name="connsiteX19" fmla="*/ 261379 w 1346369"/>
                  <a:gd name="connsiteY19" fmla="*/ 796796 h 1271701"/>
                  <a:gd name="connsiteX20" fmla="*/ 345133 w 1346369"/>
                  <a:gd name="connsiteY20" fmla="*/ 671136 h 1271701"/>
                  <a:gd name="connsiteX21" fmla="*/ 519302 w 1346369"/>
                  <a:gd name="connsiteY21" fmla="*/ 785372 h 1271701"/>
                  <a:gd name="connsiteX22" fmla="*/ 781984 w 1346369"/>
                  <a:gd name="connsiteY22" fmla="*/ 495975 h 1271701"/>
                  <a:gd name="connsiteX23" fmla="*/ 801019 w 1346369"/>
                  <a:gd name="connsiteY23" fmla="*/ 474079 h 12717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346369" h="1271701">
                    <a:moveTo>
                      <a:pt x="907615" y="357939"/>
                    </a:moveTo>
                    <a:cubicBezTo>
                      <a:pt x="1016114" y="238944"/>
                      <a:pt x="1122709" y="121852"/>
                      <a:pt x="1234063" y="0"/>
                    </a:cubicBezTo>
                    <a:cubicBezTo>
                      <a:pt x="1271182" y="34271"/>
                      <a:pt x="1307348" y="66638"/>
                      <a:pt x="1346369" y="101861"/>
                    </a:cubicBezTo>
                    <a:cubicBezTo>
                      <a:pt x="1273085" y="182778"/>
                      <a:pt x="1200752" y="262743"/>
                      <a:pt x="1129371" y="341756"/>
                    </a:cubicBezTo>
                    <a:cubicBezTo>
                      <a:pt x="1123661" y="348420"/>
                      <a:pt x="1116999" y="355084"/>
                      <a:pt x="1110336" y="361747"/>
                    </a:cubicBezTo>
                    <a:cubicBezTo>
                      <a:pt x="1077025" y="397922"/>
                      <a:pt x="1028486" y="429337"/>
                      <a:pt x="1016114" y="472175"/>
                    </a:cubicBezTo>
                    <a:cubicBezTo>
                      <a:pt x="1005644" y="511206"/>
                      <a:pt x="1036100" y="560708"/>
                      <a:pt x="1045618" y="606403"/>
                    </a:cubicBezTo>
                    <a:cubicBezTo>
                      <a:pt x="1092253" y="826307"/>
                      <a:pt x="1033245" y="1012892"/>
                      <a:pt x="857172" y="1151879"/>
                    </a:cubicBezTo>
                    <a:cubicBezTo>
                      <a:pt x="679196" y="1291819"/>
                      <a:pt x="479329" y="1309906"/>
                      <a:pt x="280414" y="1202333"/>
                    </a:cubicBezTo>
                    <a:cubicBezTo>
                      <a:pt x="83403" y="1095713"/>
                      <a:pt x="-13675" y="921504"/>
                      <a:pt x="1552" y="697792"/>
                    </a:cubicBezTo>
                    <a:cubicBezTo>
                      <a:pt x="15829" y="486455"/>
                      <a:pt x="127183" y="331284"/>
                      <a:pt x="323243" y="247511"/>
                    </a:cubicBezTo>
                    <a:cubicBezTo>
                      <a:pt x="518351" y="163738"/>
                      <a:pt x="703941" y="195153"/>
                      <a:pt x="871448" y="327477"/>
                    </a:cubicBezTo>
                    <a:cubicBezTo>
                      <a:pt x="881917" y="336044"/>
                      <a:pt x="893338" y="345564"/>
                      <a:pt x="907615" y="357939"/>
                    </a:cubicBezTo>
                    <a:close/>
                    <a:moveTo>
                      <a:pt x="801019" y="474079"/>
                    </a:moveTo>
                    <a:cubicBezTo>
                      <a:pt x="671582" y="329380"/>
                      <a:pt x="444114" y="316053"/>
                      <a:pt x="290883" y="439809"/>
                    </a:cubicBezTo>
                    <a:cubicBezTo>
                      <a:pt x="136700" y="564516"/>
                      <a:pt x="105293" y="791084"/>
                      <a:pt x="220454" y="952918"/>
                    </a:cubicBezTo>
                    <a:cubicBezTo>
                      <a:pt x="337519" y="1118561"/>
                      <a:pt x="564986" y="1163303"/>
                      <a:pt x="735348" y="1053827"/>
                    </a:cubicBezTo>
                    <a:cubicBezTo>
                      <a:pt x="884773" y="957678"/>
                      <a:pt x="956154" y="746342"/>
                      <a:pt x="881917" y="613067"/>
                    </a:cubicBezTo>
                    <a:cubicBezTo>
                      <a:pt x="768660" y="736822"/>
                      <a:pt x="657305" y="859626"/>
                      <a:pt x="543096" y="985285"/>
                    </a:cubicBezTo>
                    <a:cubicBezTo>
                      <a:pt x="447921" y="921504"/>
                      <a:pt x="355602" y="859626"/>
                      <a:pt x="261379" y="796796"/>
                    </a:cubicBezTo>
                    <a:cubicBezTo>
                      <a:pt x="290883" y="753006"/>
                      <a:pt x="316580" y="713975"/>
                      <a:pt x="345133" y="671136"/>
                    </a:cubicBezTo>
                    <a:cubicBezTo>
                      <a:pt x="405093" y="710167"/>
                      <a:pt x="462197" y="747294"/>
                      <a:pt x="519302" y="785372"/>
                    </a:cubicBezTo>
                    <a:cubicBezTo>
                      <a:pt x="608766" y="687320"/>
                      <a:pt x="695375" y="592123"/>
                      <a:pt x="781984" y="495975"/>
                    </a:cubicBezTo>
                    <a:cubicBezTo>
                      <a:pt x="786743" y="490263"/>
                      <a:pt x="792453" y="483599"/>
                      <a:pt x="801019" y="474079"/>
                    </a:cubicBezTo>
                    <a:close/>
                  </a:path>
                </a:pathLst>
              </a:custGeom>
              <a:grpFill/>
              <a:ln w="9514" cap="flat">
                <a:noFill/>
                <a:prstDash val="solid"/>
                <a:miter/>
              </a:ln>
            </p:spPr>
            <p:txBody>
              <a:bodyPr rtlCol="0" anchor="ctr"/>
              <a:lstStyle/>
              <a:p>
                <a:endParaRPr lang="en-US"/>
              </a:p>
            </p:txBody>
          </p:sp>
          <p:sp>
            <p:nvSpPr>
              <p:cNvPr id="58" name="Freeform 20">
                <a:extLst>
                  <a:ext uri="{FF2B5EF4-FFF2-40B4-BE49-F238E27FC236}">
                    <a16:creationId xmlns:a16="http://schemas.microsoft.com/office/drawing/2014/main" id="{37D7CCD7-6A9D-7D4E-3396-5FFD63A4E51E}"/>
                  </a:ext>
                </a:extLst>
              </p:cNvPr>
              <p:cNvSpPr/>
              <p:nvPr/>
            </p:nvSpPr>
            <p:spPr>
              <a:xfrm>
                <a:off x="3563837" y="2991095"/>
                <a:ext cx="1345650" cy="1268459"/>
              </a:xfrm>
              <a:custGeom>
                <a:avLst/>
                <a:gdLst>
                  <a:gd name="connsiteX0" fmla="*/ 1233345 w 1345650"/>
                  <a:gd name="connsiteY0" fmla="*/ 0 h 1268459"/>
                  <a:gd name="connsiteX1" fmla="*/ 1345651 w 1345650"/>
                  <a:gd name="connsiteY1" fmla="*/ 101861 h 1268459"/>
                  <a:gd name="connsiteX2" fmla="*/ 1177192 w 1345650"/>
                  <a:gd name="connsiteY2" fmla="*/ 288446 h 1268459"/>
                  <a:gd name="connsiteX3" fmla="*/ 1046802 w 1345650"/>
                  <a:gd name="connsiteY3" fmla="*/ 430289 h 1268459"/>
                  <a:gd name="connsiteX4" fmla="*/ 1023961 w 1345650"/>
                  <a:gd name="connsiteY4" fmla="*/ 543573 h 1268459"/>
                  <a:gd name="connsiteX5" fmla="*/ 913558 w 1345650"/>
                  <a:gd name="connsiteY5" fmla="*/ 1100473 h 1268459"/>
                  <a:gd name="connsiteX6" fmla="*/ 371063 w 1345650"/>
                  <a:gd name="connsiteY6" fmla="*/ 1240412 h 1268459"/>
                  <a:gd name="connsiteX7" fmla="*/ 7496 w 1345650"/>
                  <a:gd name="connsiteY7" fmla="*/ 818691 h 1268459"/>
                  <a:gd name="connsiteX8" fmla="*/ 278743 w 1345650"/>
                  <a:gd name="connsiteY8" fmla="*/ 266551 h 1268459"/>
                  <a:gd name="connsiteX9" fmla="*/ 882150 w 1345650"/>
                  <a:gd name="connsiteY9" fmla="*/ 336996 h 1268459"/>
                  <a:gd name="connsiteX10" fmla="*/ 907848 w 1345650"/>
                  <a:gd name="connsiteY10" fmla="*/ 357939 h 1268459"/>
                  <a:gd name="connsiteX11" fmla="*/ 1233345 w 1345650"/>
                  <a:gd name="connsiteY11" fmla="*/ 0 h 1268459"/>
                  <a:gd name="connsiteX12" fmla="*/ 801252 w 1345650"/>
                  <a:gd name="connsiteY12" fmla="*/ 475983 h 1268459"/>
                  <a:gd name="connsiteX13" fmla="*/ 305392 w 1345650"/>
                  <a:gd name="connsiteY13" fmla="*/ 429337 h 1268459"/>
                  <a:gd name="connsiteX14" fmla="*/ 209266 w 1345650"/>
                  <a:gd name="connsiteY14" fmla="*/ 937687 h 1268459"/>
                  <a:gd name="connsiteX15" fmla="*/ 708933 w 1345650"/>
                  <a:gd name="connsiteY15" fmla="*/ 1070010 h 1268459"/>
                  <a:gd name="connsiteX16" fmla="*/ 883102 w 1345650"/>
                  <a:gd name="connsiteY16" fmla="*/ 612114 h 1268459"/>
                  <a:gd name="connsiteX17" fmla="*/ 542377 w 1345650"/>
                  <a:gd name="connsiteY17" fmla="*/ 986237 h 1268459"/>
                  <a:gd name="connsiteX18" fmla="*/ 260660 w 1345650"/>
                  <a:gd name="connsiteY18" fmla="*/ 797748 h 1268459"/>
                  <a:gd name="connsiteX19" fmla="*/ 344414 w 1345650"/>
                  <a:gd name="connsiteY19" fmla="*/ 672088 h 1268459"/>
                  <a:gd name="connsiteX20" fmla="*/ 518584 w 1345650"/>
                  <a:gd name="connsiteY20" fmla="*/ 787276 h 1268459"/>
                  <a:gd name="connsiteX21" fmla="*/ 801252 w 1345650"/>
                  <a:gd name="connsiteY21" fmla="*/ 475983 h 12684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345650" h="1268459">
                    <a:moveTo>
                      <a:pt x="1233345" y="0"/>
                    </a:moveTo>
                    <a:cubicBezTo>
                      <a:pt x="1271415" y="34271"/>
                      <a:pt x="1306629" y="66638"/>
                      <a:pt x="1345651" y="101861"/>
                    </a:cubicBezTo>
                    <a:cubicBezTo>
                      <a:pt x="1287594" y="165642"/>
                      <a:pt x="1232393" y="226568"/>
                      <a:pt x="1177192" y="288446"/>
                    </a:cubicBezTo>
                    <a:cubicBezTo>
                      <a:pt x="1134363" y="336044"/>
                      <a:pt x="1092486" y="385546"/>
                      <a:pt x="1046802" y="430289"/>
                    </a:cubicBezTo>
                    <a:cubicBezTo>
                      <a:pt x="1010636" y="464559"/>
                      <a:pt x="1004926" y="492167"/>
                      <a:pt x="1023961" y="543573"/>
                    </a:cubicBezTo>
                    <a:cubicBezTo>
                      <a:pt x="1102004" y="750149"/>
                      <a:pt x="1065837" y="940543"/>
                      <a:pt x="913558" y="1100473"/>
                    </a:cubicBezTo>
                    <a:cubicBezTo>
                      <a:pt x="764134" y="1257548"/>
                      <a:pt x="576640" y="1305146"/>
                      <a:pt x="371063" y="1240412"/>
                    </a:cubicBezTo>
                    <a:cubicBezTo>
                      <a:pt x="167389" y="1175679"/>
                      <a:pt x="42711" y="1030980"/>
                      <a:pt x="7496" y="818691"/>
                    </a:cubicBezTo>
                    <a:cubicBezTo>
                      <a:pt x="-30574" y="591171"/>
                      <a:pt x="78877" y="375075"/>
                      <a:pt x="278743" y="266551"/>
                    </a:cubicBezTo>
                    <a:cubicBezTo>
                      <a:pt x="473851" y="160882"/>
                      <a:pt x="710836" y="187538"/>
                      <a:pt x="882150" y="336996"/>
                    </a:cubicBezTo>
                    <a:cubicBezTo>
                      <a:pt x="888813" y="342708"/>
                      <a:pt x="896427" y="348420"/>
                      <a:pt x="907848" y="357939"/>
                    </a:cubicBezTo>
                    <a:cubicBezTo>
                      <a:pt x="1015395" y="239896"/>
                      <a:pt x="1123894" y="121852"/>
                      <a:pt x="1233345" y="0"/>
                    </a:cubicBezTo>
                    <a:close/>
                    <a:moveTo>
                      <a:pt x="801252" y="475983"/>
                    </a:moveTo>
                    <a:cubicBezTo>
                      <a:pt x="682284" y="336044"/>
                      <a:pt x="458624" y="317005"/>
                      <a:pt x="305392" y="429337"/>
                    </a:cubicBezTo>
                    <a:cubicBezTo>
                      <a:pt x="144547" y="548333"/>
                      <a:pt x="102670" y="769189"/>
                      <a:pt x="209266" y="937687"/>
                    </a:cubicBezTo>
                    <a:cubicBezTo>
                      <a:pt x="315862" y="1106185"/>
                      <a:pt x="533811" y="1164255"/>
                      <a:pt x="708933" y="1070010"/>
                    </a:cubicBezTo>
                    <a:cubicBezTo>
                      <a:pt x="873585" y="982429"/>
                      <a:pt x="954483" y="772997"/>
                      <a:pt x="883102" y="612114"/>
                    </a:cubicBezTo>
                    <a:cubicBezTo>
                      <a:pt x="768893" y="737774"/>
                      <a:pt x="656587" y="861530"/>
                      <a:pt x="542377" y="986237"/>
                    </a:cubicBezTo>
                    <a:cubicBezTo>
                      <a:pt x="446251" y="922455"/>
                      <a:pt x="354883" y="861530"/>
                      <a:pt x="260660" y="797748"/>
                    </a:cubicBezTo>
                    <a:cubicBezTo>
                      <a:pt x="289213" y="754909"/>
                      <a:pt x="315862" y="714927"/>
                      <a:pt x="344414" y="672088"/>
                    </a:cubicBezTo>
                    <a:cubicBezTo>
                      <a:pt x="403422" y="711119"/>
                      <a:pt x="459575" y="748246"/>
                      <a:pt x="518584" y="787276"/>
                    </a:cubicBezTo>
                    <a:cubicBezTo>
                      <a:pt x="612806" y="683512"/>
                      <a:pt x="706077" y="580700"/>
                      <a:pt x="801252" y="475983"/>
                    </a:cubicBezTo>
                    <a:close/>
                  </a:path>
                </a:pathLst>
              </a:custGeom>
              <a:grpFill/>
              <a:ln w="9514" cap="flat">
                <a:noFill/>
                <a:prstDash val="solid"/>
                <a:miter/>
              </a:ln>
            </p:spPr>
            <p:txBody>
              <a:bodyPr rtlCol="0" anchor="ctr"/>
              <a:lstStyle/>
              <a:p>
                <a:endParaRPr lang="en-US"/>
              </a:p>
            </p:txBody>
          </p:sp>
          <p:sp>
            <p:nvSpPr>
              <p:cNvPr id="59" name="Freeform 21">
                <a:extLst>
                  <a:ext uri="{FF2B5EF4-FFF2-40B4-BE49-F238E27FC236}">
                    <a16:creationId xmlns:a16="http://schemas.microsoft.com/office/drawing/2014/main" id="{1280F065-741F-C921-F7E8-9338A9626567}"/>
                  </a:ext>
                </a:extLst>
              </p:cNvPr>
              <p:cNvSpPr/>
              <p:nvPr/>
            </p:nvSpPr>
            <p:spPr>
              <a:xfrm>
                <a:off x="4932330" y="3349034"/>
                <a:ext cx="1818786" cy="146602"/>
              </a:xfrm>
              <a:custGeom>
                <a:avLst/>
                <a:gdLst>
                  <a:gd name="connsiteX0" fmla="*/ 0 w 1818786"/>
                  <a:gd name="connsiteY0" fmla="*/ 146603 h 146602"/>
                  <a:gd name="connsiteX1" fmla="*/ 0 w 1818786"/>
                  <a:gd name="connsiteY1" fmla="*/ 0 h 146602"/>
                  <a:gd name="connsiteX2" fmla="*/ 1818786 w 1818786"/>
                  <a:gd name="connsiteY2" fmla="*/ 0 h 146602"/>
                  <a:gd name="connsiteX3" fmla="*/ 1818786 w 1818786"/>
                  <a:gd name="connsiteY3" fmla="*/ 146603 h 146602"/>
                  <a:gd name="connsiteX4" fmla="*/ 0 w 1818786"/>
                  <a:gd name="connsiteY4" fmla="*/ 146603 h 1466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18786" h="146602">
                    <a:moveTo>
                      <a:pt x="0" y="146603"/>
                    </a:moveTo>
                    <a:cubicBezTo>
                      <a:pt x="0" y="97100"/>
                      <a:pt x="0" y="50454"/>
                      <a:pt x="0" y="0"/>
                    </a:cubicBezTo>
                    <a:cubicBezTo>
                      <a:pt x="606262" y="0"/>
                      <a:pt x="1211573" y="0"/>
                      <a:pt x="1818786" y="0"/>
                    </a:cubicBezTo>
                    <a:cubicBezTo>
                      <a:pt x="1818786" y="48550"/>
                      <a:pt x="1818786" y="95197"/>
                      <a:pt x="1818786" y="146603"/>
                    </a:cubicBezTo>
                    <a:cubicBezTo>
                      <a:pt x="1215380" y="146603"/>
                      <a:pt x="610069" y="146603"/>
                      <a:pt x="0" y="146603"/>
                    </a:cubicBezTo>
                    <a:close/>
                  </a:path>
                </a:pathLst>
              </a:custGeom>
              <a:grpFill/>
              <a:ln w="9514" cap="flat">
                <a:noFill/>
                <a:prstDash val="solid"/>
                <a:miter/>
              </a:ln>
            </p:spPr>
            <p:txBody>
              <a:bodyPr rtlCol="0" anchor="ctr"/>
              <a:lstStyle/>
              <a:p>
                <a:endParaRPr lang="en-US"/>
              </a:p>
            </p:txBody>
          </p:sp>
          <p:sp>
            <p:nvSpPr>
              <p:cNvPr id="60" name="Freeform 22">
                <a:extLst>
                  <a:ext uri="{FF2B5EF4-FFF2-40B4-BE49-F238E27FC236}">
                    <a16:creationId xmlns:a16="http://schemas.microsoft.com/office/drawing/2014/main" id="{5E47C35C-000E-2D1E-B9D1-6307209DB332}"/>
                  </a:ext>
                </a:extLst>
              </p:cNvPr>
              <p:cNvSpPr/>
              <p:nvPr/>
            </p:nvSpPr>
            <p:spPr>
              <a:xfrm>
                <a:off x="4932330" y="3956389"/>
                <a:ext cx="1818786" cy="146602"/>
              </a:xfrm>
              <a:custGeom>
                <a:avLst/>
                <a:gdLst>
                  <a:gd name="connsiteX0" fmla="*/ 0 w 1818786"/>
                  <a:gd name="connsiteY0" fmla="*/ 146603 h 146602"/>
                  <a:gd name="connsiteX1" fmla="*/ 0 w 1818786"/>
                  <a:gd name="connsiteY1" fmla="*/ 0 h 146602"/>
                  <a:gd name="connsiteX2" fmla="*/ 1818786 w 1818786"/>
                  <a:gd name="connsiteY2" fmla="*/ 0 h 146602"/>
                  <a:gd name="connsiteX3" fmla="*/ 1818786 w 1818786"/>
                  <a:gd name="connsiteY3" fmla="*/ 146603 h 146602"/>
                  <a:gd name="connsiteX4" fmla="*/ 0 w 1818786"/>
                  <a:gd name="connsiteY4" fmla="*/ 146603 h 1466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18786" h="146602">
                    <a:moveTo>
                      <a:pt x="0" y="146603"/>
                    </a:moveTo>
                    <a:cubicBezTo>
                      <a:pt x="0" y="97101"/>
                      <a:pt x="0" y="50454"/>
                      <a:pt x="0" y="0"/>
                    </a:cubicBezTo>
                    <a:cubicBezTo>
                      <a:pt x="606262" y="0"/>
                      <a:pt x="1211573" y="0"/>
                      <a:pt x="1818786" y="0"/>
                    </a:cubicBezTo>
                    <a:cubicBezTo>
                      <a:pt x="1818786" y="48550"/>
                      <a:pt x="1818786" y="95197"/>
                      <a:pt x="1818786" y="146603"/>
                    </a:cubicBezTo>
                    <a:cubicBezTo>
                      <a:pt x="1215380" y="146603"/>
                      <a:pt x="610069" y="146603"/>
                      <a:pt x="0" y="146603"/>
                    </a:cubicBezTo>
                    <a:close/>
                  </a:path>
                </a:pathLst>
              </a:custGeom>
              <a:grpFill/>
              <a:ln w="9514" cap="flat">
                <a:noFill/>
                <a:prstDash val="solid"/>
                <a:miter/>
              </a:ln>
            </p:spPr>
            <p:txBody>
              <a:bodyPr rtlCol="0" anchor="ctr"/>
              <a:lstStyle/>
              <a:p>
                <a:endParaRPr lang="en-US"/>
              </a:p>
            </p:txBody>
          </p:sp>
          <p:sp>
            <p:nvSpPr>
              <p:cNvPr id="61" name="Freeform 23">
                <a:extLst>
                  <a:ext uri="{FF2B5EF4-FFF2-40B4-BE49-F238E27FC236}">
                    <a16:creationId xmlns:a16="http://schemas.microsoft.com/office/drawing/2014/main" id="{B506D50C-404C-83B8-2B63-FD650B05A1B3}"/>
                  </a:ext>
                </a:extLst>
              </p:cNvPr>
              <p:cNvSpPr/>
              <p:nvPr/>
            </p:nvSpPr>
            <p:spPr>
              <a:xfrm>
                <a:off x="4933282" y="3653664"/>
                <a:ext cx="1515179" cy="146602"/>
              </a:xfrm>
              <a:custGeom>
                <a:avLst/>
                <a:gdLst>
                  <a:gd name="connsiteX0" fmla="*/ 1515180 w 1515179"/>
                  <a:gd name="connsiteY0" fmla="*/ 0 h 146602"/>
                  <a:gd name="connsiteX1" fmla="*/ 1515180 w 1515179"/>
                  <a:gd name="connsiteY1" fmla="*/ 146603 h 146602"/>
                  <a:gd name="connsiteX2" fmla="*/ 0 w 1515179"/>
                  <a:gd name="connsiteY2" fmla="*/ 146603 h 146602"/>
                  <a:gd name="connsiteX3" fmla="*/ 0 w 1515179"/>
                  <a:gd name="connsiteY3" fmla="*/ 0 h 146602"/>
                  <a:gd name="connsiteX4" fmla="*/ 1515180 w 1515179"/>
                  <a:gd name="connsiteY4" fmla="*/ 0 h 1466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15179" h="146602">
                    <a:moveTo>
                      <a:pt x="1515180" y="0"/>
                    </a:moveTo>
                    <a:cubicBezTo>
                      <a:pt x="1515180" y="49502"/>
                      <a:pt x="1515180" y="97100"/>
                      <a:pt x="1515180" y="146603"/>
                    </a:cubicBezTo>
                    <a:cubicBezTo>
                      <a:pt x="1009802" y="146603"/>
                      <a:pt x="506329" y="146603"/>
                      <a:pt x="0" y="146603"/>
                    </a:cubicBezTo>
                    <a:cubicBezTo>
                      <a:pt x="0" y="97100"/>
                      <a:pt x="0" y="50454"/>
                      <a:pt x="0" y="0"/>
                    </a:cubicBezTo>
                    <a:cubicBezTo>
                      <a:pt x="503474" y="0"/>
                      <a:pt x="1006947" y="0"/>
                      <a:pt x="1515180" y="0"/>
                    </a:cubicBezTo>
                    <a:close/>
                  </a:path>
                </a:pathLst>
              </a:custGeom>
              <a:grpFill/>
              <a:ln w="9514" cap="flat">
                <a:noFill/>
                <a:prstDash val="solid"/>
                <a:miter/>
              </a:ln>
            </p:spPr>
            <p:txBody>
              <a:bodyPr rtlCol="0" anchor="ctr"/>
              <a:lstStyle/>
              <a:p>
                <a:endParaRPr lang="en-US"/>
              </a:p>
            </p:txBody>
          </p:sp>
          <p:sp>
            <p:nvSpPr>
              <p:cNvPr id="62" name="Freeform 24">
                <a:extLst>
                  <a:ext uri="{FF2B5EF4-FFF2-40B4-BE49-F238E27FC236}">
                    <a16:creationId xmlns:a16="http://schemas.microsoft.com/office/drawing/2014/main" id="{FEA037CB-F3E8-16B7-DA2A-433F1EC00930}"/>
                  </a:ext>
                </a:extLst>
              </p:cNvPr>
              <p:cNvSpPr/>
              <p:nvPr/>
            </p:nvSpPr>
            <p:spPr>
              <a:xfrm>
                <a:off x="4934233" y="4717010"/>
                <a:ext cx="828970" cy="144699"/>
              </a:xfrm>
              <a:custGeom>
                <a:avLst/>
                <a:gdLst>
                  <a:gd name="connsiteX0" fmla="*/ 828971 w 828970"/>
                  <a:gd name="connsiteY0" fmla="*/ 0 h 144699"/>
                  <a:gd name="connsiteX1" fmla="*/ 828971 w 828970"/>
                  <a:gd name="connsiteY1" fmla="*/ 144699 h 144699"/>
                  <a:gd name="connsiteX2" fmla="*/ 0 w 828970"/>
                  <a:gd name="connsiteY2" fmla="*/ 144699 h 144699"/>
                  <a:gd name="connsiteX3" fmla="*/ 0 w 828970"/>
                  <a:gd name="connsiteY3" fmla="*/ 0 h 144699"/>
                  <a:gd name="connsiteX4" fmla="*/ 828971 w 828970"/>
                  <a:gd name="connsiteY4" fmla="*/ 0 h 1446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8970" h="144699">
                    <a:moveTo>
                      <a:pt x="828971" y="0"/>
                    </a:moveTo>
                    <a:cubicBezTo>
                      <a:pt x="828971" y="47598"/>
                      <a:pt x="828971" y="94245"/>
                      <a:pt x="828971" y="144699"/>
                    </a:cubicBezTo>
                    <a:cubicBezTo>
                      <a:pt x="552964" y="144699"/>
                      <a:pt x="278861" y="144699"/>
                      <a:pt x="0" y="144699"/>
                    </a:cubicBezTo>
                    <a:cubicBezTo>
                      <a:pt x="0" y="98053"/>
                      <a:pt x="0" y="50454"/>
                      <a:pt x="0" y="0"/>
                    </a:cubicBezTo>
                    <a:cubicBezTo>
                      <a:pt x="276006" y="0"/>
                      <a:pt x="551061" y="0"/>
                      <a:pt x="828971" y="0"/>
                    </a:cubicBezTo>
                    <a:close/>
                  </a:path>
                </a:pathLst>
              </a:custGeom>
              <a:grpFill/>
              <a:ln w="9514" cap="flat">
                <a:noFill/>
                <a:prstDash val="solid"/>
                <a:miter/>
              </a:ln>
            </p:spPr>
            <p:txBody>
              <a:bodyPr rtlCol="0" anchor="ctr"/>
              <a:lstStyle/>
              <a:p>
                <a:endParaRPr lang="en-US"/>
              </a:p>
            </p:txBody>
          </p:sp>
          <p:sp>
            <p:nvSpPr>
              <p:cNvPr id="63" name="Freeform 25">
                <a:extLst>
                  <a:ext uri="{FF2B5EF4-FFF2-40B4-BE49-F238E27FC236}">
                    <a16:creationId xmlns:a16="http://schemas.microsoft.com/office/drawing/2014/main" id="{A0406D1A-964E-0472-2AA7-3E031E325CD1}"/>
                  </a:ext>
                </a:extLst>
              </p:cNvPr>
              <p:cNvSpPr/>
              <p:nvPr/>
            </p:nvSpPr>
            <p:spPr>
              <a:xfrm>
                <a:off x="4934233" y="5021639"/>
                <a:ext cx="828970" cy="144699"/>
              </a:xfrm>
              <a:custGeom>
                <a:avLst/>
                <a:gdLst>
                  <a:gd name="connsiteX0" fmla="*/ 828971 w 828970"/>
                  <a:gd name="connsiteY0" fmla="*/ 0 h 144699"/>
                  <a:gd name="connsiteX1" fmla="*/ 828971 w 828970"/>
                  <a:gd name="connsiteY1" fmla="*/ 144699 h 144699"/>
                  <a:gd name="connsiteX2" fmla="*/ 0 w 828970"/>
                  <a:gd name="connsiteY2" fmla="*/ 144699 h 144699"/>
                  <a:gd name="connsiteX3" fmla="*/ 0 w 828970"/>
                  <a:gd name="connsiteY3" fmla="*/ 0 h 144699"/>
                  <a:gd name="connsiteX4" fmla="*/ 828971 w 828970"/>
                  <a:gd name="connsiteY4" fmla="*/ 0 h 1446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8970" h="144699">
                    <a:moveTo>
                      <a:pt x="828971" y="0"/>
                    </a:moveTo>
                    <a:cubicBezTo>
                      <a:pt x="828971" y="47598"/>
                      <a:pt x="828971" y="94245"/>
                      <a:pt x="828971" y="144699"/>
                    </a:cubicBezTo>
                    <a:cubicBezTo>
                      <a:pt x="552964" y="144699"/>
                      <a:pt x="278861" y="144699"/>
                      <a:pt x="0" y="144699"/>
                    </a:cubicBezTo>
                    <a:cubicBezTo>
                      <a:pt x="0" y="98053"/>
                      <a:pt x="0" y="49502"/>
                      <a:pt x="0" y="0"/>
                    </a:cubicBezTo>
                    <a:cubicBezTo>
                      <a:pt x="276006" y="0"/>
                      <a:pt x="551061" y="0"/>
                      <a:pt x="828971" y="0"/>
                    </a:cubicBezTo>
                    <a:close/>
                  </a:path>
                </a:pathLst>
              </a:custGeom>
              <a:grpFill/>
              <a:ln w="9514" cap="flat">
                <a:noFill/>
                <a:prstDash val="solid"/>
                <a:miter/>
              </a:ln>
            </p:spPr>
            <p:txBody>
              <a:bodyPr rtlCol="0" anchor="ctr"/>
              <a:lstStyle/>
              <a:p>
                <a:endParaRPr lang="en-US"/>
              </a:p>
            </p:txBody>
          </p:sp>
          <p:sp>
            <p:nvSpPr>
              <p:cNvPr id="64" name="Freeform 26">
                <a:extLst>
                  <a:ext uri="{FF2B5EF4-FFF2-40B4-BE49-F238E27FC236}">
                    <a16:creationId xmlns:a16="http://schemas.microsoft.com/office/drawing/2014/main" id="{F7DC4154-78EE-67E3-65ED-5C5B306D4CBE}"/>
                  </a:ext>
                </a:extLst>
              </p:cNvPr>
              <p:cNvSpPr/>
              <p:nvPr/>
            </p:nvSpPr>
            <p:spPr>
              <a:xfrm>
                <a:off x="4933282" y="5325317"/>
                <a:ext cx="829922" cy="145650"/>
              </a:xfrm>
              <a:custGeom>
                <a:avLst/>
                <a:gdLst>
                  <a:gd name="connsiteX0" fmla="*/ 0 w 829922"/>
                  <a:gd name="connsiteY0" fmla="*/ 0 h 145650"/>
                  <a:gd name="connsiteX1" fmla="*/ 829923 w 829922"/>
                  <a:gd name="connsiteY1" fmla="*/ 0 h 145650"/>
                  <a:gd name="connsiteX2" fmla="*/ 829923 w 829922"/>
                  <a:gd name="connsiteY2" fmla="*/ 145651 h 145650"/>
                  <a:gd name="connsiteX3" fmla="*/ 0 w 829922"/>
                  <a:gd name="connsiteY3" fmla="*/ 145651 h 145650"/>
                  <a:gd name="connsiteX4" fmla="*/ 0 w 829922"/>
                  <a:gd name="connsiteY4" fmla="*/ 0 h 145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9922" h="145650">
                    <a:moveTo>
                      <a:pt x="0" y="0"/>
                    </a:moveTo>
                    <a:cubicBezTo>
                      <a:pt x="277910" y="0"/>
                      <a:pt x="552964" y="0"/>
                      <a:pt x="829923" y="0"/>
                    </a:cubicBezTo>
                    <a:cubicBezTo>
                      <a:pt x="829923" y="49502"/>
                      <a:pt x="829923" y="96148"/>
                      <a:pt x="829923" y="145651"/>
                    </a:cubicBezTo>
                    <a:cubicBezTo>
                      <a:pt x="552964" y="145651"/>
                      <a:pt x="277910" y="145651"/>
                      <a:pt x="0" y="145651"/>
                    </a:cubicBezTo>
                    <a:cubicBezTo>
                      <a:pt x="0" y="98052"/>
                      <a:pt x="0" y="51406"/>
                      <a:pt x="0" y="0"/>
                    </a:cubicBezTo>
                    <a:close/>
                  </a:path>
                </a:pathLst>
              </a:custGeom>
              <a:grpFill/>
              <a:ln w="9514" cap="flat">
                <a:noFill/>
                <a:prstDash val="solid"/>
                <a:miter/>
              </a:ln>
            </p:spPr>
            <p:txBody>
              <a:bodyPr rtlCol="0" anchor="ctr"/>
              <a:lstStyle/>
              <a:p>
                <a:endParaRPr lang="en-US"/>
              </a:p>
            </p:txBody>
          </p:sp>
          <p:sp>
            <p:nvSpPr>
              <p:cNvPr id="65" name="Freeform 27">
                <a:extLst>
                  <a:ext uri="{FF2B5EF4-FFF2-40B4-BE49-F238E27FC236}">
                    <a16:creationId xmlns:a16="http://schemas.microsoft.com/office/drawing/2014/main" id="{3BE35B11-8EC7-0B48-6AD8-B2A8F6D3CDE0}"/>
                  </a:ext>
                </a:extLst>
              </p:cNvPr>
              <p:cNvSpPr/>
              <p:nvPr/>
            </p:nvSpPr>
            <p:spPr>
              <a:xfrm>
                <a:off x="6603596" y="3651760"/>
                <a:ext cx="146568" cy="148506"/>
              </a:xfrm>
              <a:custGeom>
                <a:avLst/>
                <a:gdLst>
                  <a:gd name="connsiteX0" fmla="*/ 146569 w 146568"/>
                  <a:gd name="connsiteY0" fmla="*/ 148507 h 148506"/>
                  <a:gd name="connsiteX1" fmla="*/ 0 w 146568"/>
                  <a:gd name="connsiteY1" fmla="*/ 148507 h 148506"/>
                  <a:gd name="connsiteX2" fmla="*/ 0 w 146568"/>
                  <a:gd name="connsiteY2" fmla="*/ 0 h 148506"/>
                  <a:gd name="connsiteX3" fmla="*/ 146569 w 146568"/>
                  <a:gd name="connsiteY3" fmla="*/ 0 h 148506"/>
                  <a:gd name="connsiteX4" fmla="*/ 146569 w 146568"/>
                  <a:gd name="connsiteY4" fmla="*/ 148507 h 1485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568" h="148506">
                    <a:moveTo>
                      <a:pt x="146569" y="148507"/>
                    </a:moveTo>
                    <a:cubicBezTo>
                      <a:pt x="96126" y="148507"/>
                      <a:pt x="49491" y="148507"/>
                      <a:pt x="0" y="148507"/>
                    </a:cubicBezTo>
                    <a:cubicBezTo>
                      <a:pt x="0" y="98053"/>
                      <a:pt x="0" y="50454"/>
                      <a:pt x="0" y="0"/>
                    </a:cubicBezTo>
                    <a:cubicBezTo>
                      <a:pt x="49491" y="0"/>
                      <a:pt x="96126" y="0"/>
                      <a:pt x="146569" y="0"/>
                    </a:cubicBezTo>
                    <a:cubicBezTo>
                      <a:pt x="146569" y="49502"/>
                      <a:pt x="146569" y="97101"/>
                      <a:pt x="146569" y="148507"/>
                    </a:cubicBezTo>
                    <a:close/>
                  </a:path>
                </a:pathLst>
              </a:custGeom>
              <a:grpFill/>
              <a:ln w="9514" cap="flat">
                <a:noFill/>
                <a:prstDash val="solid"/>
                <a:miter/>
              </a:ln>
            </p:spPr>
            <p:txBody>
              <a:bodyPr rtlCol="0" anchor="ctr"/>
              <a:lstStyle/>
              <a:p>
                <a:endParaRPr lang="en-US"/>
              </a:p>
            </p:txBody>
          </p:sp>
          <p:sp>
            <p:nvSpPr>
              <p:cNvPr id="66" name="Freeform 28">
                <a:extLst>
                  <a:ext uri="{FF2B5EF4-FFF2-40B4-BE49-F238E27FC236}">
                    <a16:creationId xmlns:a16="http://schemas.microsoft.com/office/drawing/2014/main" id="{0B9B2FBF-CDF9-E917-270E-D0857B41AB5D}"/>
                  </a:ext>
                </a:extLst>
              </p:cNvPr>
              <p:cNvSpPr/>
              <p:nvPr/>
            </p:nvSpPr>
            <p:spPr>
              <a:xfrm>
                <a:off x="5996382" y="1982011"/>
                <a:ext cx="451127" cy="449328"/>
              </a:xfrm>
              <a:custGeom>
                <a:avLst/>
                <a:gdLst>
                  <a:gd name="connsiteX0" fmla="*/ 451127 w 451127"/>
                  <a:gd name="connsiteY0" fmla="*/ 449328 h 449328"/>
                  <a:gd name="connsiteX1" fmla="*/ 0 w 451127"/>
                  <a:gd name="connsiteY1" fmla="*/ 449328 h 449328"/>
                  <a:gd name="connsiteX2" fmla="*/ 0 w 451127"/>
                  <a:gd name="connsiteY2" fmla="*/ 0 h 449328"/>
                  <a:gd name="connsiteX3" fmla="*/ 451127 w 451127"/>
                  <a:gd name="connsiteY3" fmla="*/ 0 h 449328"/>
                  <a:gd name="connsiteX4" fmla="*/ 451127 w 451127"/>
                  <a:gd name="connsiteY4" fmla="*/ 449328 h 449328"/>
                  <a:gd name="connsiteX5" fmla="*/ 297896 w 451127"/>
                  <a:gd name="connsiteY5" fmla="*/ 151363 h 449328"/>
                  <a:gd name="connsiteX6" fmla="*/ 153231 w 451127"/>
                  <a:gd name="connsiteY6" fmla="*/ 151363 h 449328"/>
                  <a:gd name="connsiteX7" fmla="*/ 153231 w 451127"/>
                  <a:gd name="connsiteY7" fmla="*/ 297966 h 449328"/>
                  <a:gd name="connsiteX8" fmla="*/ 297896 w 451127"/>
                  <a:gd name="connsiteY8" fmla="*/ 297966 h 449328"/>
                  <a:gd name="connsiteX9" fmla="*/ 297896 w 451127"/>
                  <a:gd name="connsiteY9" fmla="*/ 151363 h 4493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51127" h="449328">
                    <a:moveTo>
                      <a:pt x="451127" y="449328"/>
                    </a:moveTo>
                    <a:cubicBezTo>
                      <a:pt x="298848" y="449328"/>
                      <a:pt x="151328" y="449328"/>
                      <a:pt x="0" y="449328"/>
                    </a:cubicBezTo>
                    <a:cubicBezTo>
                      <a:pt x="0" y="299869"/>
                      <a:pt x="0" y="151363"/>
                      <a:pt x="0" y="0"/>
                    </a:cubicBezTo>
                    <a:cubicBezTo>
                      <a:pt x="150376" y="0"/>
                      <a:pt x="298848" y="0"/>
                      <a:pt x="451127" y="0"/>
                    </a:cubicBezTo>
                    <a:cubicBezTo>
                      <a:pt x="451127" y="149459"/>
                      <a:pt x="451127" y="297013"/>
                      <a:pt x="451127" y="449328"/>
                    </a:cubicBezTo>
                    <a:close/>
                    <a:moveTo>
                      <a:pt x="297896" y="151363"/>
                    </a:moveTo>
                    <a:cubicBezTo>
                      <a:pt x="247454" y="151363"/>
                      <a:pt x="199867" y="151363"/>
                      <a:pt x="153231" y="151363"/>
                    </a:cubicBezTo>
                    <a:cubicBezTo>
                      <a:pt x="153231" y="201817"/>
                      <a:pt x="153231" y="248463"/>
                      <a:pt x="153231" y="297966"/>
                    </a:cubicBezTo>
                    <a:cubicBezTo>
                      <a:pt x="202722" y="297966"/>
                      <a:pt x="249357" y="297966"/>
                      <a:pt x="297896" y="297966"/>
                    </a:cubicBezTo>
                    <a:cubicBezTo>
                      <a:pt x="297896" y="247511"/>
                      <a:pt x="297896" y="199913"/>
                      <a:pt x="297896" y="151363"/>
                    </a:cubicBezTo>
                    <a:close/>
                  </a:path>
                </a:pathLst>
              </a:custGeom>
              <a:grpFill/>
              <a:ln w="9514" cap="flat">
                <a:noFill/>
                <a:prstDash val="solid"/>
                <a:miter/>
              </a:ln>
            </p:spPr>
            <p:txBody>
              <a:bodyPr rtlCol="0" anchor="ctr"/>
              <a:lstStyle/>
              <a:p>
                <a:endParaRPr lang="en-US"/>
              </a:p>
            </p:txBody>
          </p:sp>
          <p:sp>
            <p:nvSpPr>
              <p:cNvPr id="67" name="Freeform 29">
                <a:extLst>
                  <a:ext uri="{FF2B5EF4-FFF2-40B4-BE49-F238E27FC236}">
                    <a16:creationId xmlns:a16="http://schemas.microsoft.com/office/drawing/2014/main" id="{82E4D3B1-AB25-BE92-126B-68D8DD3E6C02}"/>
                  </a:ext>
                </a:extLst>
              </p:cNvPr>
              <p:cNvSpPr/>
              <p:nvPr/>
            </p:nvSpPr>
            <p:spPr>
              <a:xfrm>
                <a:off x="5313028" y="1981059"/>
                <a:ext cx="449224" cy="451232"/>
              </a:xfrm>
              <a:custGeom>
                <a:avLst/>
                <a:gdLst>
                  <a:gd name="connsiteX0" fmla="*/ 0 w 449224"/>
                  <a:gd name="connsiteY0" fmla="*/ 0 h 451232"/>
                  <a:gd name="connsiteX1" fmla="*/ 449224 w 449224"/>
                  <a:gd name="connsiteY1" fmla="*/ 0 h 451232"/>
                  <a:gd name="connsiteX2" fmla="*/ 449224 w 449224"/>
                  <a:gd name="connsiteY2" fmla="*/ 451232 h 451232"/>
                  <a:gd name="connsiteX3" fmla="*/ 0 w 449224"/>
                  <a:gd name="connsiteY3" fmla="*/ 451232 h 451232"/>
                  <a:gd name="connsiteX4" fmla="*/ 0 w 449224"/>
                  <a:gd name="connsiteY4" fmla="*/ 0 h 451232"/>
                  <a:gd name="connsiteX5" fmla="*/ 296945 w 449224"/>
                  <a:gd name="connsiteY5" fmla="*/ 299869 h 451232"/>
                  <a:gd name="connsiteX6" fmla="*/ 296945 w 449224"/>
                  <a:gd name="connsiteY6" fmla="*/ 151363 h 451232"/>
                  <a:gd name="connsiteX7" fmla="*/ 151328 w 449224"/>
                  <a:gd name="connsiteY7" fmla="*/ 151363 h 451232"/>
                  <a:gd name="connsiteX8" fmla="*/ 151328 w 449224"/>
                  <a:gd name="connsiteY8" fmla="*/ 299869 h 451232"/>
                  <a:gd name="connsiteX9" fmla="*/ 296945 w 449224"/>
                  <a:gd name="connsiteY9" fmla="*/ 299869 h 4512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49224" h="451232">
                    <a:moveTo>
                      <a:pt x="0" y="0"/>
                    </a:moveTo>
                    <a:cubicBezTo>
                      <a:pt x="150376" y="0"/>
                      <a:pt x="297897" y="0"/>
                      <a:pt x="449224" y="0"/>
                    </a:cubicBezTo>
                    <a:cubicBezTo>
                      <a:pt x="449224" y="151363"/>
                      <a:pt x="449224" y="299869"/>
                      <a:pt x="449224" y="451232"/>
                    </a:cubicBezTo>
                    <a:cubicBezTo>
                      <a:pt x="298848" y="451232"/>
                      <a:pt x="151328" y="451232"/>
                      <a:pt x="0" y="451232"/>
                    </a:cubicBezTo>
                    <a:cubicBezTo>
                      <a:pt x="0" y="300821"/>
                      <a:pt x="0" y="151363"/>
                      <a:pt x="0" y="0"/>
                    </a:cubicBezTo>
                    <a:close/>
                    <a:moveTo>
                      <a:pt x="296945" y="299869"/>
                    </a:moveTo>
                    <a:cubicBezTo>
                      <a:pt x="296945" y="246559"/>
                      <a:pt x="296945" y="198961"/>
                      <a:pt x="296945" y="151363"/>
                    </a:cubicBezTo>
                    <a:cubicBezTo>
                      <a:pt x="246502" y="151363"/>
                      <a:pt x="199867" y="151363"/>
                      <a:pt x="151328" y="151363"/>
                    </a:cubicBezTo>
                    <a:cubicBezTo>
                      <a:pt x="151328" y="201817"/>
                      <a:pt x="151328" y="249415"/>
                      <a:pt x="151328" y="299869"/>
                    </a:cubicBezTo>
                    <a:cubicBezTo>
                      <a:pt x="201770" y="299869"/>
                      <a:pt x="248406" y="299869"/>
                      <a:pt x="296945" y="299869"/>
                    </a:cubicBezTo>
                    <a:close/>
                  </a:path>
                </a:pathLst>
              </a:custGeom>
              <a:grpFill/>
              <a:ln w="9514" cap="flat">
                <a:noFill/>
                <a:prstDash val="solid"/>
                <a:miter/>
              </a:ln>
            </p:spPr>
            <p:txBody>
              <a:bodyPr rtlCol="0" anchor="ctr"/>
              <a:lstStyle/>
              <a:p>
                <a:endParaRPr lang="en-US"/>
              </a:p>
            </p:txBody>
          </p:sp>
          <p:sp>
            <p:nvSpPr>
              <p:cNvPr id="68" name="Freeform 30">
                <a:extLst>
                  <a:ext uri="{FF2B5EF4-FFF2-40B4-BE49-F238E27FC236}">
                    <a16:creationId xmlns:a16="http://schemas.microsoft.com/office/drawing/2014/main" id="{6B35C0E1-EA40-57C2-3A29-3C28F5DA18CF}"/>
                  </a:ext>
                </a:extLst>
              </p:cNvPr>
              <p:cNvSpPr/>
              <p:nvPr/>
            </p:nvSpPr>
            <p:spPr>
              <a:xfrm>
                <a:off x="4629675" y="1981059"/>
                <a:ext cx="448272" cy="451232"/>
              </a:xfrm>
              <a:custGeom>
                <a:avLst/>
                <a:gdLst>
                  <a:gd name="connsiteX0" fmla="*/ 448272 w 448272"/>
                  <a:gd name="connsiteY0" fmla="*/ 451232 h 451232"/>
                  <a:gd name="connsiteX1" fmla="*/ 0 w 448272"/>
                  <a:gd name="connsiteY1" fmla="*/ 451232 h 451232"/>
                  <a:gd name="connsiteX2" fmla="*/ 0 w 448272"/>
                  <a:gd name="connsiteY2" fmla="*/ 0 h 451232"/>
                  <a:gd name="connsiteX3" fmla="*/ 448272 w 448272"/>
                  <a:gd name="connsiteY3" fmla="*/ 0 h 451232"/>
                  <a:gd name="connsiteX4" fmla="*/ 448272 w 448272"/>
                  <a:gd name="connsiteY4" fmla="*/ 451232 h 451232"/>
                  <a:gd name="connsiteX5" fmla="*/ 297896 w 448272"/>
                  <a:gd name="connsiteY5" fmla="*/ 151363 h 451232"/>
                  <a:gd name="connsiteX6" fmla="*/ 150376 w 448272"/>
                  <a:gd name="connsiteY6" fmla="*/ 151363 h 451232"/>
                  <a:gd name="connsiteX7" fmla="*/ 150376 w 448272"/>
                  <a:gd name="connsiteY7" fmla="*/ 297966 h 451232"/>
                  <a:gd name="connsiteX8" fmla="*/ 297896 w 448272"/>
                  <a:gd name="connsiteY8" fmla="*/ 297966 h 451232"/>
                  <a:gd name="connsiteX9" fmla="*/ 297896 w 448272"/>
                  <a:gd name="connsiteY9" fmla="*/ 151363 h 4512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48272" h="451232">
                    <a:moveTo>
                      <a:pt x="448272" y="451232"/>
                    </a:moveTo>
                    <a:cubicBezTo>
                      <a:pt x="296945" y="451232"/>
                      <a:pt x="150376" y="451232"/>
                      <a:pt x="0" y="451232"/>
                    </a:cubicBezTo>
                    <a:cubicBezTo>
                      <a:pt x="0" y="300821"/>
                      <a:pt x="0" y="152315"/>
                      <a:pt x="0" y="0"/>
                    </a:cubicBezTo>
                    <a:cubicBezTo>
                      <a:pt x="149424" y="0"/>
                      <a:pt x="297896" y="0"/>
                      <a:pt x="448272" y="0"/>
                    </a:cubicBezTo>
                    <a:cubicBezTo>
                      <a:pt x="448272" y="150411"/>
                      <a:pt x="448272" y="298918"/>
                      <a:pt x="448272" y="451232"/>
                    </a:cubicBezTo>
                    <a:close/>
                    <a:moveTo>
                      <a:pt x="297896" y="151363"/>
                    </a:moveTo>
                    <a:cubicBezTo>
                      <a:pt x="247454" y="151363"/>
                      <a:pt x="199867" y="151363"/>
                      <a:pt x="150376" y="151363"/>
                    </a:cubicBezTo>
                    <a:cubicBezTo>
                      <a:pt x="150376" y="201817"/>
                      <a:pt x="150376" y="249415"/>
                      <a:pt x="150376" y="297966"/>
                    </a:cubicBezTo>
                    <a:cubicBezTo>
                      <a:pt x="201770" y="297966"/>
                      <a:pt x="249357" y="297966"/>
                      <a:pt x="297896" y="297966"/>
                    </a:cubicBezTo>
                    <a:cubicBezTo>
                      <a:pt x="297896" y="246559"/>
                      <a:pt x="297896" y="199913"/>
                      <a:pt x="297896" y="151363"/>
                    </a:cubicBezTo>
                    <a:close/>
                  </a:path>
                </a:pathLst>
              </a:custGeom>
              <a:grpFill/>
              <a:ln w="9514" cap="flat">
                <a:noFill/>
                <a:prstDash val="solid"/>
                <a:miter/>
              </a:ln>
            </p:spPr>
            <p:txBody>
              <a:bodyPr rtlCol="0" anchor="ctr"/>
              <a:lstStyle/>
              <a:p>
                <a:endParaRPr lang="en-US"/>
              </a:p>
            </p:txBody>
          </p:sp>
        </p:grpSp>
      </p:grpSp>
      <p:grpSp>
        <p:nvGrpSpPr>
          <p:cNvPr id="73" name="Graphic 3">
            <a:extLst>
              <a:ext uri="{FF2B5EF4-FFF2-40B4-BE49-F238E27FC236}">
                <a16:creationId xmlns:a16="http://schemas.microsoft.com/office/drawing/2014/main" id="{23D85EC6-B43E-E0B7-1C5D-326C5AEB5F1A}"/>
              </a:ext>
            </a:extLst>
          </p:cNvPr>
          <p:cNvGrpSpPr/>
          <p:nvPr/>
        </p:nvGrpSpPr>
        <p:grpSpPr>
          <a:xfrm>
            <a:off x="3815165" y="4354583"/>
            <a:ext cx="686308" cy="643965"/>
            <a:chOff x="6615628" y="2116894"/>
            <a:chExt cx="1066935" cy="1001108"/>
          </a:xfrm>
          <a:solidFill>
            <a:schemeClr val="bg1"/>
          </a:solidFill>
        </p:grpSpPr>
        <p:sp>
          <p:nvSpPr>
            <p:cNvPr id="74" name="Freeform 1128">
              <a:extLst>
                <a:ext uri="{FF2B5EF4-FFF2-40B4-BE49-F238E27FC236}">
                  <a16:creationId xmlns:a16="http://schemas.microsoft.com/office/drawing/2014/main" id="{71D05CA1-4E9F-0BA2-BDA9-DF6DA602C8D9}"/>
                </a:ext>
              </a:extLst>
            </p:cNvPr>
            <p:cNvSpPr/>
            <p:nvPr/>
          </p:nvSpPr>
          <p:spPr>
            <a:xfrm>
              <a:off x="7183381" y="2256775"/>
              <a:ext cx="285542" cy="320903"/>
            </a:xfrm>
            <a:custGeom>
              <a:avLst/>
              <a:gdLst>
                <a:gd name="connsiteX0" fmla="*/ 0 w 285542"/>
                <a:gd name="connsiteY0" fmla="*/ 148109 h 320903"/>
                <a:gd name="connsiteX1" fmla="*/ 139880 w 285542"/>
                <a:gd name="connsiteY1" fmla="*/ 0 h 320903"/>
                <a:gd name="connsiteX2" fmla="*/ 142623 w 285542"/>
                <a:gd name="connsiteY2" fmla="*/ 0 h 320903"/>
                <a:gd name="connsiteX3" fmla="*/ 241363 w 285542"/>
                <a:gd name="connsiteY3" fmla="*/ 41141 h 320903"/>
                <a:gd name="connsiteX4" fmla="*/ 285247 w 285542"/>
                <a:gd name="connsiteY4" fmla="*/ 159080 h 320903"/>
                <a:gd name="connsiteX5" fmla="*/ 224906 w 285542"/>
                <a:gd name="connsiteY5" fmla="*/ 268790 h 320903"/>
                <a:gd name="connsiteX6" fmla="*/ 205708 w 285542"/>
                <a:gd name="connsiteY6" fmla="*/ 304446 h 320903"/>
                <a:gd name="connsiteX7" fmla="*/ 205708 w 285542"/>
                <a:gd name="connsiteY7" fmla="*/ 320903 h 320903"/>
                <a:gd name="connsiteX8" fmla="*/ 82283 w 285542"/>
                <a:gd name="connsiteY8" fmla="*/ 320903 h 320903"/>
                <a:gd name="connsiteX9" fmla="*/ 82283 w 285542"/>
                <a:gd name="connsiteY9" fmla="*/ 304446 h 320903"/>
                <a:gd name="connsiteX10" fmla="*/ 63083 w 285542"/>
                <a:gd name="connsiteY10" fmla="*/ 268790 h 320903"/>
                <a:gd name="connsiteX11" fmla="*/ 0 w 285542"/>
                <a:gd name="connsiteY11" fmla="*/ 148109 h 320903"/>
                <a:gd name="connsiteX12" fmla="*/ 0 w 285542"/>
                <a:gd name="connsiteY12" fmla="*/ 148109 h 320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85542" h="320903">
                  <a:moveTo>
                    <a:pt x="0" y="148109"/>
                  </a:moveTo>
                  <a:cubicBezTo>
                    <a:pt x="0" y="68569"/>
                    <a:pt x="63083" y="2743"/>
                    <a:pt x="139880" y="0"/>
                  </a:cubicBezTo>
                  <a:cubicBezTo>
                    <a:pt x="139880" y="0"/>
                    <a:pt x="139880" y="0"/>
                    <a:pt x="142623" y="0"/>
                  </a:cubicBezTo>
                  <a:cubicBezTo>
                    <a:pt x="178280" y="0"/>
                    <a:pt x="213936" y="13714"/>
                    <a:pt x="241363" y="41141"/>
                  </a:cubicBezTo>
                  <a:cubicBezTo>
                    <a:pt x="271533" y="71312"/>
                    <a:pt x="287991" y="115196"/>
                    <a:pt x="285247" y="159080"/>
                  </a:cubicBezTo>
                  <a:cubicBezTo>
                    <a:pt x="282505" y="202964"/>
                    <a:pt x="260563" y="241363"/>
                    <a:pt x="224906" y="268790"/>
                  </a:cubicBezTo>
                  <a:cubicBezTo>
                    <a:pt x="213936" y="277019"/>
                    <a:pt x="205708" y="290733"/>
                    <a:pt x="205708" y="304446"/>
                  </a:cubicBezTo>
                  <a:lnTo>
                    <a:pt x="205708" y="320903"/>
                  </a:lnTo>
                  <a:lnTo>
                    <a:pt x="82283" y="320903"/>
                  </a:lnTo>
                  <a:lnTo>
                    <a:pt x="82283" y="304446"/>
                  </a:lnTo>
                  <a:cubicBezTo>
                    <a:pt x="82283" y="290733"/>
                    <a:pt x="74053" y="277019"/>
                    <a:pt x="63083" y="268790"/>
                  </a:cubicBezTo>
                  <a:cubicBezTo>
                    <a:pt x="21942" y="241363"/>
                    <a:pt x="0" y="194736"/>
                    <a:pt x="0" y="148109"/>
                  </a:cubicBezTo>
                  <a:lnTo>
                    <a:pt x="0" y="148109"/>
                  </a:lnTo>
                  <a:close/>
                </a:path>
              </a:pathLst>
            </a:custGeom>
            <a:solidFill>
              <a:srgbClr val="F1983D"/>
            </a:solidFill>
            <a:ln w="27426" cap="flat">
              <a:noFill/>
              <a:prstDash val="solid"/>
              <a:miter/>
            </a:ln>
          </p:spPr>
          <p:txBody>
            <a:bodyPr rtlCol="0" anchor="ctr"/>
            <a:lstStyle/>
            <a:p>
              <a:endParaRPr lang="en-US"/>
            </a:p>
          </p:txBody>
        </p:sp>
        <p:grpSp>
          <p:nvGrpSpPr>
            <p:cNvPr id="75" name="Graphic 3">
              <a:extLst>
                <a:ext uri="{FF2B5EF4-FFF2-40B4-BE49-F238E27FC236}">
                  <a16:creationId xmlns:a16="http://schemas.microsoft.com/office/drawing/2014/main" id="{0AECAB47-E889-CDD9-5317-EBA1C51C8E0F}"/>
                </a:ext>
              </a:extLst>
            </p:cNvPr>
            <p:cNvGrpSpPr/>
            <p:nvPr/>
          </p:nvGrpSpPr>
          <p:grpSpPr>
            <a:xfrm>
              <a:off x="6615628" y="2116894"/>
              <a:ext cx="1066935" cy="1001108"/>
              <a:chOff x="6615628" y="2116894"/>
              <a:chExt cx="1066935" cy="1001108"/>
            </a:xfrm>
            <a:grpFill/>
          </p:grpSpPr>
          <p:sp>
            <p:nvSpPr>
              <p:cNvPr id="76" name="Freeform 1130">
                <a:extLst>
                  <a:ext uri="{FF2B5EF4-FFF2-40B4-BE49-F238E27FC236}">
                    <a16:creationId xmlns:a16="http://schemas.microsoft.com/office/drawing/2014/main" id="{22477E94-A399-94A5-84AB-4A1ACAB71E48}"/>
                  </a:ext>
                </a:extLst>
              </p:cNvPr>
              <p:cNvSpPr/>
              <p:nvPr/>
            </p:nvSpPr>
            <p:spPr>
              <a:xfrm>
                <a:off x="7164181" y="2221119"/>
                <a:ext cx="357393" cy="537581"/>
              </a:xfrm>
              <a:custGeom>
                <a:avLst/>
                <a:gdLst>
                  <a:gd name="connsiteX0" fmla="*/ 279763 w 357393"/>
                  <a:gd name="connsiteY0" fmla="*/ 331874 h 537581"/>
                  <a:gd name="connsiteX1" fmla="*/ 356560 w 357393"/>
                  <a:gd name="connsiteY1" fmla="*/ 197479 h 537581"/>
                  <a:gd name="connsiteX2" fmla="*/ 301704 w 357393"/>
                  <a:gd name="connsiteY2" fmla="*/ 52112 h 537581"/>
                  <a:gd name="connsiteX3" fmla="*/ 175536 w 357393"/>
                  <a:gd name="connsiteY3" fmla="*/ 0 h 537581"/>
                  <a:gd name="connsiteX4" fmla="*/ 0 w 357393"/>
                  <a:gd name="connsiteY4" fmla="*/ 183765 h 537581"/>
                  <a:gd name="connsiteX5" fmla="*/ 76797 w 357393"/>
                  <a:gd name="connsiteY5" fmla="*/ 331874 h 537581"/>
                  <a:gd name="connsiteX6" fmla="*/ 79539 w 357393"/>
                  <a:gd name="connsiteY6" fmla="*/ 340102 h 537581"/>
                  <a:gd name="connsiteX7" fmla="*/ 79539 w 357393"/>
                  <a:gd name="connsiteY7" fmla="*/ 364787 h 537581"/>
                  <a:gd name="connsiteX8" fmla="*/ 52112 w 357393"/>
                  <a:gd name="connsiteY8" fmla="*/ 416900 h 537581"/>
                  <a:gd name="connsiteX9" fmla="*/ 87769 w 357393"/>
                  <a:gd name="connsiteY9" fmla="*/ 463527 h 537581"/>
                  <a:gd name="connsiteX10" fmla="*/ 87769 w 357393"/>
                  <a:gd name="connsiteY10" fmla="*/ 485469 h 537581"/>
                  <a:gd name="connsiteX11" fmla="*/ 139880 w 357393"/>
                  <a:gd name="connsiteY11" fmla="*/ 537581 h 537581"/>
                  <a:gd name="connsiteX12" fmla="*/ 211193 w 357393"/>
                  <a:gd name="connsiteY12" fmla="*/ 537581 h 537581"/>
                  <a:gd name="connsiteX13" fmla="*/ 263305 w 357393"/>
                  <a:gd name="connsiteY13" fmla="*/ 485469 h 537581"/>
                  <a:gd name="connsiteX14" fmla="*/ 263305 w 357393"/>
                  <a:gd name="connsiteY14" fmla="*/ 463527 h 537581"/>
                  <a:gd name="connsiteX15" fmla="*/ 298961 w 357393"/>
                  <a:gd name="connsiteY15" fmla="*/ 416900 h 537581"/>
                  <a:gd name="connsiteX16" fmla="*/ 271533 w 357393"/>
                  <a:gd name="connsiteY16" fmla="*/ 364787 h 537581"/>
                  <a:gd name="connsiteX17" fmla="*/ 271533 w 357393"/>
                  <a:gd name="connsiteY17" fmla="*/ 340102 h 537581"/>
                  <a:gd name="connsiteX18" fmla="*/ 279763 w 357393"/>
                  <a:gd name="connsiteY18" fmla="*/ 331874 h 537581"/>
                  <a:gd name="connsiteX19" fmla="*/ 279763 w 357393"/>
                  <a:gd name="connsiteY19" fmla="*/ 331874 h 537581"/>
                  <a:gd name="connsiteX20" fmla="*/ 35656 w 357393"/>
                  <a:gd name="connsiteY20" fmla="*/ 183765 h 537581"/>
                  <a:gd name="connsiteX21" fmla="*/ 175536 w 357393"/>
                  <a:gd name="connsiteY21" fmla="*/ 35656 h 537581"/>
                  <a:gd name="connsiteX22" fmla="*/ 178280 w 357393"/>
                  <a:gd name="connsiteY22" fmla="*/ 35656 h 537581"/>
                  <a:gd name="connsiteX23" fmla="*/ 277019 w 357393"/>
                  <a:gd name="connsiteY23" fmla="*/ 76797 h 537581"/>
                  <a:gd name="connsiteX24" fmla="*/ 320904 w 357393"/>
                  <a:gd name="connsiteY24" fmla="*/ 194736 h 537581"/>
                  <a:gd name="connsiteX25" fmla="*/ 260563 w 357393"/>
                  <a:gd name="connsiteY25" fmla="*/ 304446 h 537581"/>
                  <a:gd name="connsiteX26" fmla="*/ 241363 w 357393"/>
                  <a:gd name="connsiteY26" fmla="*/ 340102 h 537581"/>
                  <a:gd name="connsiteX27" fmla="*/ 241363 w 357393"/>
                  <a:gd name="connsiteY27" fmla="*/ 356559 h 537581"/>
                  <a:gd name="connsiteX28" fmla="*/ 117939 w 357393"/>
                  <a:gd name="connsiteY28" fmla="*/ 356559 h 537581"/>
                  <a:gd name="connsiteX29" fmla="*/ 117939 w 357393"/>
                  <a:gd name="connsiteY29" fmla="*/ 340102 h 537581"/>
                  <a:gd name="connsiteX30" fmla="*/ 98739 w 357393"/>
                  <a:gd name="connsiteY30" fmla="*/ 304446 h 537581"/>
                  <a:gd name="connsiteX31" fmla="*/ 35656 w 357393"/>
                  <a:gd name="connsiteY31" fmla="*/ 183765 h 537581"/>
                  <a:gd name="connsiteX32" fmla="*/ 35656 w 357393"/>
                  <a:gd name="connsiteY32" fmla="*/ 183765 h 537581"/>
                  <a:gd name="connsiteX33" fmla="*/ 213936 w 357393"/>
                  <a:gd name="connsiteY33" fmla="*/ 499183 h 537581"/>
                  <a:gd name="connsiteX34" fmla="*/ 142624 w 357393"/>
                  <a:gd name="connsiteY34" fmla="*/ 499183 h 537581"/>
                  <a:gd name="connsiteX35" fmla="*/ 126167 w 357393"/>
                  <a:gd name="connsiteY35" fmla="*/ 482726 h 537581"/>
                  <a:gd name="connsiteX36" fmla="*/ 126167 w 357393"/>
                  <a:gd name="connsiteY36" fmla="*/ 466270 h 537581"/>
                  <a:gd name="connsiteX37" fmla="*/ 233135 w 357393"/>
                  <a:gd name="connsiteY37" fmla="*/ 466270 h 537581"/>
                  <a:gd name="connsiteX38" fmla="*/ 233135 w 357393"/>
                  <a:gd name="connsiteY38" fmla="*/ 482726 h 537581"/>
                  <a:gd name="connsiteX39" fmla="*/ 213936 w 357393"/>
                  <a:gd name="connsiteY39" fmla="*/ 499183 h 537581"/>
                  <a:gd name="connsiteX40" fmla="*/ 213936 w 357393"/>
                  <a:gd name="connsiteY40" fmla="*/ 499183 h 537581"/>
                  <a:gd name="connsiteX41" fmla="*/ 249591 w 357393"/>
                  <a:gd name="connsiteY41" fmla="*/ 427871 h 537581"/>
                  <a:gd name="connsiteX42" fmla="*/ 106967 w 357393"/>
                  <a:gd name="connsiteY42" fmla="*/ 427871 h 537581"/>
                  <a:gd name="connsiteX43" fmla="*/ 90511 w 357393"/>
                  <a:gd name="connsiteY43" fmla="*/ 411414 h 537581"/>
                  <a:gd name="connsiteX44" fmla="*/ 106967 w 357393"/>
                  <a:gd name="connsiteY44" fmla="*/ 394958 h 537581"/>
                  <a:gd name="connsiteX45" fmla="*/ 249591 w 357393"/>
                  <a:gd name="connsiteY45" fmla="*/ 394958 h 537581"/>
                  <a:gd name="connsiteX46" fmla="*/ 266049 w 357393"/>
                  <a:gd name="connsiteY46" fmla="*/ 411414 h 537581"/>
                  <a:gd name="connsiteX47" fmla="*/ 249591 w 357393"/>
                  <a:gd name="connsiteY47" fmla="*/ 427871 h 537581"/>
                  <a:gd name="connsiteX48" fmla="*/ 249591 w 357393"/>
                  <a:gd name="connsiteY48" fmla="*/ 427871 h 5375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Lst>
                <a:rect l="l" t="t" r="r" b="b"/>
                <a:pathLst>
                  <a:path w="357393" h="537581">
                    <a:moveTo>
                      <a:pt x="279763" y="331874"/>
                    </a:moveTo>
                    <a:cubicBezTo>
                      <a:pt x="323646" y="298961"/>
                      <a:pt x="351074" y="249591"/>
                      <a:pt x="356560" y="197479"/>
                    </a:cubicBezTo>
                    <a:cubicBezTo>
                      <a:pt x="362046" y="142624"/>
                      <a:pt x="340102" y="90511"/>
                      <a:pt x="301704" y="52112"/>
                    </a:cubicBezTo>
                    <a:cubicBezTo>
                      <a:pt x="268791" y="19199"/>
                      <a:pt x="222163" y="0"/>
                      <a:pt x="175536" y="0"/>
                    </a:cubicBezTo>
                    <a:cubicBezTo>
                      <a:pt x="79539" y="2743"/>
                      <a:pt x="0" y="82283"/>
                      <a:pt x="0" y="183765"/>
                    </a:cubicBezTo>
                    <a:cubicBezTo>
                      <a:pt x="0" y="244106"/>
                      <a:pt x="27428" y="298961"/>
                      <a:pt x="76797" y="331874"/>
                    </a:cubicBezTo>
                    <a:cubicBezTo>
                      <a:pt x="79539" y="334617"/>
                      <a:pt x="79539" y="337360"/>
                      <a:pt x="79539" y="340102"/>
                    </a:cubicBezTo>
                    <a:lnTo>
                      <a:pt x="79539" y="364787"/>
                    </a:lnTo>
                    <a:cubicBezTo>
                      <a:pt x="60341" y="375758"/>
                      <a:pt x="52112" y="394958"/>
                      <a:pt x="52112" y="416900"/>
                    </a:cubicBezTo>
                    <a:cubicBezTo>
                      <a:pt x="54855" y="438842"/>
                      <a:pt x="68569" y="455298"/>
                      <a:pt x="87769" y="463527"/>
                    </a:cubicBezTo>
                    <a:lnTo>
                      <a:pt x="87769" y="485469"/>
                    </a:lnTo>
                    <a:cubicBezTo>
                      <a:pt x="87769" y="515639"/>
                      <a:pt x="112453" y="537581"/>
                      <a:pt x="139880" y="537581"/>
                    </a:cubicBezTo>
                    <a:lnTo>
                      <a:pt x="211193" y="537581"/>
                    </a:lnTo>
                    <a:cubicBezTo>
                      <a:pt x="241363" y="537581"/>
                      <a:pt x="263305" y="512896"/>
                      <a:pt x="263305" y="485469"/>
                    </a:cubicBezTo>
                    <a:lnTo>
                      <a:pt x="263305" y="463527"/>
                    </a:lnTo>
                    <a:cubicBezTo>
                      <a:pt x="282505" y="455298"/>
                      <a:pt x="296219" y="438842"/>
                      <a:pt x="298961" y="416900"/>
                    </a:cubicBezTo>
                    <a:cubicBezTo>
                      <a:pt x="301704" y="394958"/>
                      <a:pt x="290733" y="375758"/>
                      <a:pt x="271533" y="364787"/>
                    </a:cubicBezTo>
                    <a:lnTo>
                      <a:pt x="271533" y="340102"/>
                    </a:lnTo>
                    <a:cubicBezTo>
                      <a:pt x="277019" y="337360"/>
                      <a:pt x="277019" y="334617"/>
                      <a:pt x="279763" y="331874"/>
                    </a:cubicBezTo>
                    <a:lnTo>
                      <a:pt x="279763" y="331874"/>
                    </a:lnTo>
                    <a:close/>
                    <a:moveTo>
                      <a:pt x="35656" y="183765"/>
                    </a:moveTo>
                    <a:cubicBezTo>
                      <a:pt x="35656" y="104225"/>
                      <a:pt x="98739" y="38399"/>
                      <a:pt x="175536" y="35656"/>
                    </a:cubicBezTo>
                    <a:cubicBezTo>
                      <a:pt x="175536" y="35656"/>
                      <a:pt x="175536" y="35656"/>
                      <a:pt x="178280" y="35656"/>
                    </a:cubicBezTo>
                    <a:cubicBezTo>
                      <a:pt x="213936" y="35656"/>
                      <a:pt x="249591" y="49370"/>
                      <a:pt x="277019" y="76797"/>
                    </a:cubicBezTo>
                    <a:cubicBezTo>
                      <a:pt x="307190" y="106968"/>
                      <a:pt x="323646" y="150852"/>
                      <a:pt x="320904" y="194736"/>
                    </a:cubicBezTo>
                    <a:cubicBezTo>
                      <a:pt x="318160" y="238620"/>
                      <a:pt x="296219" y="277019"/>
                      <a:pt x="260563" y="304446"/>
                    </a:cubicBezTo>
                    <a:cubicBezTo>
                      <a:pt x="249591" y="312675"/>
                      <a:pt x="241363" y="326389"/>
                      <a:pt x="241363" y="340102"/>
                    </a:cubicBezTo>
                    <a:lnTo>
                      <a:pt x="241363" y="356559"/>
                    </a:lnTo>
                    <a:lnTo>
                      <a:pt x="117939" y="356559"/>
                    </a:lnTo>
                    <a:lnTo>
                      <a:pt x="117939" y="340102"/>
                    </a:lnTo>
                    <a:cubicBezTo>
                      <a:pt x="117939" y="326389"/>
                      <a:pt x="109711" y="312675"/>
                      <a:pt x="98739" y="304446"/>
                    </a:cubicBezTo>
                    <a:cubicBezTo>
                      <a:pt x="57597" y="277019"/>
                      <a:pt x="35656" y="230392"/>
                      <a:pt x="35656" y="183765"/>
                    </a:cubicBezTo>
                    <a:lnTo>
                      <a:pt x="35656" y="183765"/>
                    </a:lnTo>
                    <a:close/>
                    <a:moveTo>
                      <a:pt x="213936" y="499183"/>
                    </a:moveTo>
                    <a:lnTo>
                      <a:pt x="142624" y="499183"/>
                    </a:lnTo>
                    <a:cubicBezTo>
                      <a:pt x="131653" y="499183"/>
                      <a:pt x="126167" y="490954"/>
                      <a:pt x="126167" y="482726"/>
                    </a:cubicBezTo>
                    <a:lnTo>
                      <a:pt x="126167" y="466270"/>
                    </a:lnTo>
                    <a:lnTo>
                      <a:pt x="233135" y="466270"/>
                    </a:lnTo>
                    <a:lnTo>
                      <a:pt x="233135" y="482726"/>
                    </a:lnTo>
                    <a:cubicBezTo>
                      <a:pt x="233135" y="490954"/>
                      <a:pt x="224907" y="499183"/>
                      <a:pt x="213936" y="499183"/>
                    </a:cubicBezTo>
                    <a:lnTo>
                      <a:pt x="213936" y="499183"/>
                    </a:lnTo>
                    <a:close/>
                    <a:moveTo>
                      <a:pt x="249591" y="427871"/>
                    </a:moveTo>
                    <a:lnTo>
                      <a:pt x="106967" y="427871"/>
                    </a:lnTo>
                    <a:cubicBezTo>
                      <a:pt x="95997" y="427871"/>
                      <a:pt x="90511" y="419643"/>
                      <a:pt x="90511" y="411414"/>
                    </a:cubicBezTo>
                    <a:cubicBezTo>
                      <a:pt x="90511" y="403186"/>
                      <a:pt x="98739" y="394958"/>
                      <a:pt x="106967" y="394958"/>
                    </a:cubicBezTo>
                    <a:lnTo>
                      <a:pt x="249591" y="394958"/>
                    </a:lnTo>
                    <a:cubicBezTo>
                      <a:pt x="260563" y="394958"/>
                      <a:pt x="266049" y="403186"/>
                      <a:pt x="266049" y="411414"/>
                    </a:cubicBezTo>
                    <a:cubicBezTo>
                      <a:pt x="266049" y="419643"/>
                      <a:pt x="260563" y="427871"/>
                      <a:pt x="249591" y="427871"/>
                    </a:cubicBezTo>
                    <a:lnTo>
                      <a:pt x="249591" y="427871"/>
                    </a:lnTo>
                    <a:close/>
                  </a:path>
                </a:pathLst>
              </a:custGeom>
              <a:grpFill/>
              <a:ln w="27426" cap="flat">
                <a:noFill/>
                <a:prstDash val="solid"/>
                <a:miter/>
              </a:ln>
            </p:spPr>
            <p:txBody>
              <a:bodyPr rtlCol="0" anchor="ctr"/>
              <a:lstStyle/>
              <a:p>
                <a:endParaRPr lang="en-US"/>
              </a:p>
            </p:txBody>
          </p:sp>
          <p:sp>
            <p:nvSpPr>
              <p:cNvPr id="77" name="Freeform 1131">
                <a:extLst>
                  <a:ext uri="{FF2B5EF4-FFF2-40B4-BE49-F238E27FC236}">
                    <a16:creationId xmlns:a16="http://schemas.microsoft.com/office/drawing/2014/main" id="{177BA7CE-50EF-CACA-8766-68C438DBE180}"/>
                  </a:ext>
                </a:extLst>
              </p:cNvPr>
              <p:cNvSpPr/>
              <p:nvPr/>
            </p:nvSpPr>
            <p:spPr>
              <a:xfrm>
                <a:off x="7361660" y="2296927"/>
                <a:ext cx="93253" cy="100442"/>
              </a:xfrm>
              <a:custGeom>
                <a:avLst/>
                <a:gdLst>
                  <a:gd name="connsiteX0" fmla="*/ 10971 w 93253"/>
                  <a:gd name="connsiteY0" fmla="*/ 36645 h 100442"/>
                  <a:gd name="connsiteX1" fmla="*/ 57598 w 93253"/>
                  <a:gd name="connsiteY1" fmla="*/ 88758 h 100442"/>
                  <a:gd name="connsiteX2" fmla="*/ 79540 w 93253"/>
                  <a:gd name="connsiteY2" fmla="*/ 99729 h 100442"/>
                  <a:gd name="connsiteX3" fmla="*/ 93254 w 93253"/>
                  <a:gd name="connsiteY3" fmla="*/ 77786 h 100442"/>
                  <a:gd name="connsiteX4" fmla="*/ 24685 w 93253"/>
                  <a:gd name="connsiteY4" fmla="*/ 989 h 100442"/>
                  <a:gd name="connsiteX5" fmla="*/ 2743 w 93253"/>
                  <a:gd name="connsiteY5" fmla="*/ 11960 h 100442"/>
                  <a:gd name="connsiteX6" fmla="*/ 10971 w 93253"/>
                  <a:gd name="connsiteY6" fmla="*/ 36645 h 100442"/>
                  <a:gd name="connsiteX7" fmla="*/ 10971 w 93253"/>
                  <a:gd name="connsiteY7" fmla="*/ 36645 h 1004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3253" h="100442">
                    <a:moveTo>
                      <a:pt x="10971" y="36645"/>
                    </a:moveTo>
                    <a:cubicBezTo>
                      <a:pt x="32913" y="44873"/>
                      <a:pt x="52112" y="66815"/>
                      <a:pt x="57598" y="88758"/>
                    </a:cubicBezTo>
                    <a:cubicBezTo>
                      <a:pt x="60340" y="96986"/>
                      <a:pt x="71312" y="102471"/>
                      <a:pt x="79540" y="99729"/>
                    </a:cubicBezTo>
                    <a:cubicBezTo>
                      <a:pt x="87768" y="96986"/>
                      <a:pt x="93254" y="88758"/>
                      <a:pt x="93254" y="77786"/>
                    </a:cubicBezTo>
                    <a:cubicBezTo>
                      <a:pt x="82284" y="44873"/>
                      <a:pt x="57598" y="14703"/>
                      <a:pt x="24685" y="989"/>
                    </a:cubicBezTo>
                    <a:cubicBezTo>
                      <a:pt x="16457" y="-1754"/>
                      <a:pt x="5485" y="989"/>
                      <a:pt x="2743" y="11960"/>
                    </a:cubicBezTo>
                    <a:cubicBezTo>
                      <a:pt x="-2743" y="22931"/>
                      <a:pt x="1" y="33902"/>
                      <a:pt x="10971" y="36645"/>
                    </a:cubicBezTo>
                    <a:lnTo>
                      <a:pt x="10971" y="36645"/>
                    </a:lnTo>
                    <a:close/>
                  </a:path>
                </a:pathLst>
              </a:custGeom>
              <a:grpFill/>
              <a:ln w="27426" cap="flat">
                <a:noFill/>
                <a:prstDash val="solid"/>
                <a:miter/>
              </a:ln>
            </p:spPr>
            <p:txBody>
              <a:bodyPr rtlCol="0" anchor="ctr"/>
              <a:lstStyle/>
              <a:p>
                <a:endParaRPr lang="en-US"/>
              </a:p>
            </p:txBody>
          </p:sp>
          <p:sp>
            <p:nvSpPr>
              <p:cNvPr id="78" name="Freeform 1132">
                <a:extLst>
                  <a:ext uri="{FF2B5EF4-FFF2-40B4-BE49-F238E27FC236}">
                    <a16:creationId xmlns:a16="http://schemas.microsoft.com/office/drawing/2014/main" id="{3FD1D7E5-2F23-30E9-F731-4FCF70EB6685}"/>
                  </a:ext>
                </a:extLst>
              </p:cNvPr>
              <p:cNvSpPr/>
              <p:nvPr/>
            </p:nvSpPr>
            <p:spPr>
              <a:xfrm>
                <a:off x="7328747" y="2116894"/>
                <a:ext cx="32913" cy="68569"/>
              </a:xfrm>
              <a:custGeom>
                <a:avLst/>
                <a:gdLst>
                  <a:gd name="connsiteX0" fmla="*/ 32914 w 32913"/>
                  <a:gd name="connsiteY0" fmla="*/ 52112 h 68569"/>
                  <a:gd name="connsiteX1" fmla="*/ 32914 w 32913"/>
                  <a:gd name="connsiteY1" fmla="*/ 16457 h 68569"/>
                  <a:gd name="connsiteX2" fmla="*/ 16456 w 32913"/>
                  <a:gd name="connsiteY2" fmla="*/ 0 h 68569"/>
                  <a:gd name="connsiteX3" fmla="*/ 0 w 32913"/>
                  <a:gd name="connsiteY3" fmla="*/ 16457 h 68569"/>
                  <a:gd name="connsiteX4" fmla="*/ 0 w 32913"/>
                  <a:gd name="connsiteY4" fmla="*/ 52112 h 68569"/>
                  <a:gd name="connsiteX5" fmla="*/ 16456 w 32913"/>
                  <a:gd name="connsiteY5" fmla="*/ 68569 h 68569"/>
                  <a:gd name="connsiteX6" fmla="*/ 32914 w 32913"/>
                  <a:gd name="connsiteY6" fmla="*/ 52112 h 68569"/>
                  <a:gd name="connsiteX7" fmla="*/ 32914 w 32913"/>
                  <a:gd name="connsiteY7" fmla="*/ 52112 h 685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2913" h="68569">
                    <a:moveTo>
                      <a:pt x="32914" y="52112"/>
                    </a:moveTo>
                    <a:lnTo>
                      <a:pt x="32914" y="16457"/>
                    </a:lnTo>
                    <a:cubicBezTo>
                      <a:pt x="32914" y="5485"/>
                      <a:pt x="24684" y="0"/>
                      <a:pt x="16456" y="0"/>
                    </a:cubicBezTo>
                    <a:cubicBezTo>
                      <a:pt x="5486" y="0"/>
                      <a:pt x="0" y="8228"/>
                      <a:pt x="0" y="16457"/>
                    </a:cubicBezTo>
                    <a:lnTo>
                      <a:pt x="0" y="52112"/>
                    </a:lnTo>
                    <a:cubicBezTo>
                      <a:pt x="0" y="63084"/>
                      <a:pt x="8228" y="68569"/>
                      <a:pt x="16456" y="68569"/>
                    </a:cubicBezTo>
                    <a:cubicBezTo>
                      <a:pt x="24684" y="68569"/>
                      <a:pt x="32914" y="60341"/>
                      <a:pt x="32914" y="52112"/>
                    </a:cubicBezTo>
                    <a:lnTo>
                      <a:pt x="32914" y="52112"/>
                    </a:lnTo>
                    <a:close/>
                  </a:path>
                </a:pathLst>
              </a:custGeom>
              <a:grpFill/>
              <a:ln w="27426" cap="flat">
                <a:noFill/>
                <a:prstDash val="solid"/>
                <a:miter/>
              </a:ln>
            </p:spPr>
            <p:txBody>
              <a:bodyPr rtlCol="0" anchor="ctr"/>
              <a:lstStyle/>
              <a:p>
                <a:endParaRPr lang="en-US"/>
              </a:p>
            </p:txBody>
          </p:sp>
          <p:sp>
            <p:nvSpPr>
              <p:cNvPr id="79" name="Freeform 1133">
                <a:extLst>
                  <a:ext uri="{FF2B5EF4-FFF2-40B4-BE49-F238E27FC236}">
                    <a16:creationId xmlns:a16="http://schemas.microsoft.com/office/drawing/2014/main" id="{6FEE11B7-0390-FB87-175C-81EA820DC32A}"/>
                  </a:ext>
                </a:extLst>
              </p:cNvPr>
              <p:cNvSpPr/>
              <p:nvPr/>
            </p:nvSpPr>
            <p:spPr>
              <a:xfrm>
                <a:off x="7205857" y="2139370"/>
                <a:ext cx="50892" cy="68034"/>
              </a:xfrm>
              <a:custGeom>
                <a:avLst/>
                <a:gdLst>
                  <a:gd name="connsiteX0" fmla="*/ 35122 w 50892"/>
                  <a:gd name="connsiteY0" fmla="*/ 68035 h 68034"/>
                  <a:gd name="connsiteX1" fmla="*/ 48836 w 50892"/>
                  <a:gd name="connsiteY1" fmla="*/ 59806 h 68034"/>
                  <a:gd name="connsiteX2" fmla="*/ 48836 w 50892"/>
                  <a:gd name="connsiteY2" fmla="*/ 43349 h 68034"/>
                  <a:gd name="connsiteX3" fmla="*/ 35122 w 50892"/>
                  <a:gd name="connsiteY3" fmla="*/ 10436 h 68034"/>
                  <a:gd name="connsiteX4" fmla="*/ 10436 w 50892"/>
                  <a:gd name="connsiteY4" fmla="*/ 2208 h 68034"/>
                  <a:gd name="connsiteX5" fmla="*/ 2208 w 50892"/>
                  <a:gd name="connsiteY5" fmla="*/ 26893 h 68034"/>
                  <a:gd name="connsiteX6" fmla="*/ 15922 w 50892"/>
                  <a:gd name="connsiteY6" fmla="*/ 59806 h 68034"/>
                  <a:gd name="connsiteX7" fmla="*/ 35122 w 50892"/>
                  <a:gd name="connsiteY7" fmla="*/ 68035 h 68034"/>
                  <a:gd name="connsiteX8" fmla="*/ 35122 w 50892"/>
                  <a:gd name="connsiteY8" fmla="*/ 68035 h 680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0892" h="68034">
                    <a:moveTo>
                      <a:pt x="35122" y="68035"/>
                    </a:moveTo>
                    <a:cubicBezTo>
                      <a:pt x="40608" y="68035"/>
                      <a:pt x="46094" y="65292"/>
                      <a:pt x="48836" y="59806"/>
                    </a:cubicBezTo>
                    <a:cubicBezTo>
                      <a:pt x="51578" y="54321"/>
                      <a:pt x="51578" y="48835"/>
                      <a:pt x="48836" y="43349"/>
                    </a:cubicBezTo>
                    <a:lnTo>
                      <a:pt x="35122" y="10436"/>
                    </a:lnTo>
                    <a:cubicBezTo>
                      <a:pt x="32380" y="2208"/>
                      <a:pt x="21408" y="-3277"/>
                      <a:pt x="10436" y="2208"/>
                    </a:cubicBezTo>
                    <a:cubicBezTo>
                      <a:pt x="2208" y="4951"/>
                      <a:pt x="-3278" y="15922"/>
                      <a:pt x="2208" y="26893"/>
                    </a:cubicBezTo>
                    <a:lnTo>
                      <a:pt x="15922" y="59806"/>
                    </a:lnTo>
                    <a:cubicBezTo>
                      <a:pt x="21408" y="65292"/>
                      <a:pt x="26894" y="68035"/>
                      <a:pt x="35122" y="68035"/>
                    </a:cubicBezTo>
                    <a:lnTo>
                      <a:pt x="35122" y="68035"/>
                    </a:lnTo>
                    <a:close/>
                  </a:path>
                </a:pathLst>
              </a:custGeom>
              <a:grpFill/>
              <a:ln w="27426" cap="flat">
                <a:noFill/>
                <a:prstDash val="solid"/>
                <a:miter/>
              </a:ln>
            </p:spPr>
            <p:txBody>
              <a:bodyPr rtlCol="0" anchor="ctr"/>
              <a:lstStyle/>
              <a:p>
                <a:endParaRPr lang="en-US"/>
              </a:p>
            </p:txBody>
          </p:sp>
          <p:sp>
            <p:nvSpPr>
              <p:cNvPr id="80" name="Freeform 1134">
                <a:extLst>
                  <a:ext uri="{FF2B5EF4-FFF2-40B4-BE49-F238E27FC236}">
                    <a16:creationId xmlns:a16="http://schemas.microsoft.com/office/drawing/2014/main" id="{5D200250-44A7-AD04-765E-F650A0D6ECA4}"/>
                  </a:ext>
                </a:extLst>
              </p:cNvPr>
              <p:cNvSpPr/>
              <p:nvPr/>
            </p:nvSpPr>
            <p:spPr>
              <a:xfrm>
                <a:off x="7110698" y="2208776"/>
                <a:ext cx="62787" cy="58969"/>
              </a:xfrm>
              <a:custGeom>
                <a:avLst/>
                <a:gdLst>
                  <a:gd name="connsiteX0" fmla="*/ 45256 w 62787"/>
                  <a:gd name="connsiteY0" fmla="*/ 58969 h 58969"/>
                  <a:gd name="connsiteX1" fmla="*/ 61712 w 62787"/>
                  <a:gd name="connsiteY1" fmla="*/ 47998 h 58969"/>
                  <a:gd name="connsiteX2" fmla="*/ 56226 w 62787"/>
                  <a:gd name="connsiteY2" fmla="*/ 28799 h 58969"/>
                  <a:gd name="connsiteX3" fmla="*/ 28798 w 62787"/>
                  <a:gd name="connsiteY3" fmla="*/ 4114 h 58969"/>
                  <a:gd name="connsiteX4" fmla="*/ 4114 w 62787"/>
                  <a:gd name="connsiteY4" fmla="*/ 4114 h 58969"/>
                  <a:gd name="connsiteX5" fmla="*/ 4114 w 62787"/>
                  <a:gd name="connsiteY5" fmla="*/ 28799 h 58969"/>
                  <a:gd name="connsiteX6" fmla="*/ 31542 w 62787"/>
                  <a:gd name="connsiteY6" fmla="*/ 53484 h 58969"/>
                  <a:gd name="connsiteX7" fmla="*/ 45256 w 62787"/>
                  <a:gd name="connsiteY7" fmla="*/ 58969 h 58969"/>
                  <a:gd name="connsiteX8" fmla="*/ 45256 w 62787"/>
                  <a:gd name="connsiteY8" fmla="*/ 58969 h 589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2787" h="58969">
                    <a:moveTo>
                      <a:pt x="45256" y="58969"/>
                    </a:moveTo>
                    <a:cubicBezTo>
                      <a:pt x="53484" y="58969"/>
                      <a:pt x="58970" y="53484"/>
                      <a:pt x="61712" y="47998"/>
                    </a:cubicBezTo>
                    <a:cubicBezTo>
                      <a:pt x="64454" y="39770"/>
                      <a:pt x="61712" y="34285"/>
                      <a:pt x="56226" y="28799"/>
                    </a:cubicBezTo>
                    <a:lnTo>
                      <a:pt x="28798" y="4114"/>
                    </a:lnTo>
                    <a:cubicBezTo>
                      <a:pt x="20570" y="-1371"/>
                      <a:pt x="9599" y="-1371"/>
                      <a:pt x="4114" y="4114"/>
                    </a:cubicBezTo>
                    <a:cubicBezTo>
                      <a:pt x="-1371" y="12342"/>
                      <a:pt x="-1371" y="23313"/>
                      <a:pt x="4114" y="28799"/>
                    </a:cubicBezTo>
                    <a:lnTo>
                      <a:pt x="31542" y="53484"/>
                    </a:lnTo>
                    <a:cubicBezTo>
                      <a:pt x="37026" y="58969"/>
                      <a:pt x="42512" y="58969"/>
                      <a:pt x="45256" y="58969"/>
                    </a:cubicBezTo>
                    <a:lnTo>
                      <a:pt x="45256" y="58969"/>
                    </a:lnTo>
                    <a:close/>
                  </a:path>
                </a:pathLst>
              </a:custGeom>
              <a:grpFill/>
              <a:ln w="27426" cap="flat">
                <a:noFill/>
                <a:prstDash val="solid"/>
                <a:miter/>
              </a:ln>
            </p:spPr>
            <p:txBody>
              <a:bodyPr rtlCol="0" anchor="ctr"/>
              <a:lstStyle/>
              <a:p>
                <a:endParaRPr lang="en-US"/>
              </a:p>
            </p:txBody>
          </p:sp>
          <p:sp>
            <p:nvSpPr>
              <p:cNvPr id="81" name="Freeform 1135">
                <a:extLst>
                  <a:ext uri="{FF2B5EF4-FFF2-40B4-BE49-F238E27FC236}">
                    <a16:creationId xmlns:a16="http://schemas.microsoft.com/office/drawing/2014/main" id="{9EBCCEA1-B5ED-91BD-51AA-36AE48287FE1}"/>
                  </a:ext>
                </a:extLst>
              </p:cNvPr>
              <p:cNvSpPr/>
              <p:nvPr/>
            </p:nvSpPr>
            <p:spPr>
              <a:xfrm>
                <a:off x="7055994" y="2313154"/>
                <a:ext cx="67758" cy="46322"/>
              </a:xfrm>
              <a:custGeom>
                <a:avLst/>
                <a:gdLst>
                  <a:gd name="connsiteX0" fmla="*/ 67046 w 67758"/>
                  <a:gd name="connsiteY0" fmla="*/ 34132 h 46322"/>
                  <a:gd name="connsiteX1" fmla="*/ 56074 w 67758"/>
                  <a:gd name="connsiteY1" fmla="*/ 12190 h 46322"/>
                  <a:gd name="connsiteX2" fmla="*/ 23161 w 67758"/>
                  <a:gd name="connsiteY2" fmla="*/ 1219 h 46322"/>
                  <a:gd name="connsiteX3" fmla="*/ 9447 w 67758"/>
                  <a:gd name="connsiteY3" fmla="*/ 1219 h 46322"/>
                  <a:gd name="connsiteX4" fmla="*/ 1219 w 67758"/>
                  <a:gd name="connsiteY4" fmla="*/ 12190 h 46322"/>
                  <a:gd name="connsiteX5" fmla="*/ 1219 w 67758"/>
                  <a:gd name="connsiteY5" fmla="*/ 25904 h 46322"/>
                  <a:gd name="connsiteX6" fmla="*/ 12190 w 67758"/>
                  <a:gd name="connsiteY6" fmla="*/ 34132 h 46322"/>
                  <a:gd name="connsiteX7" fmla="*/ 45104 w 67758"/>
                  <a:gd name="connsiteY7" fmla="*/ 45103 h 46322"/>
                  <a:gd name="connsiteX8" fmla="*/ 58818 w 67758"/>
                  <a:gd name="connsiteY8" fmla="*/ 45103 h 46322"/>
                  <a:gd name="connsiteX9" fmla="*/ 67046 w 67758"/>
                  <a:gd name="connsiteY9" fmla="*/ 34132 h 46322"/>
                  <a:gd name="connsiteX10" fmla="*/ 67046 w 67758"/>
                  <a:gd name="connsiteY10" fmla="*/ 34132 h 463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7758" h="46322">
                    <a:moveTo>
                      <a:pt x="67046" y="34132"/>
                    </a:moveTo>
                    <a:cubicBezTo>
                      <a:pt x="69788" y="25904"/>
                      <a:pt x="64302" y="14933"/>
                      <a:pt x="56074" y="12190"/>
                    </a:cubicBezTo>
                    <a:lnTo>
                      <a:pt x="23161" y="1219"/>
                    </a:lnTo>
                    <a:cubicBezTo>
                      <a:pt x="17676" y="-1524"/>
                      <a:pt x="14933" y="1219"/>
                      <a:pt x="9447" y="1219"/>
                    </a:cubicBezTo>
                    <a:cubicBezTo>
                      <a:pt x="3962" y="3962"/>
                      <a:pt x="1219" y="6704"/>
                      <a:pt x="1219" y="12190"/>
                    </a:cubicBezTo>
                    <a:cubicBezTo>
                      <a:pt x="-1523" y="17676"/>
                      <a:pt x="1219" y="20418"/>
                      <a:pt x="1219" y="25904"/>
                    </a:cubicBezTo>
                    <a:cubicBezTo>
                      <a:pt x="3962" y="31389"/>
                      <a:pt x="6705" y="34132"/>
                      <a:pt x="12190" y="34132"/>
                    </a:cubicBezTo>
                    <a:lnTo>
                      <a:pt x="45104" y="45103"/>
                    </a:lnTo>
                    <a:cubicBezTo>
                      <a:pt x="50588" y="47846"/>
                      <a:pt x="53332" y="45103"/>
                      <a:pt x="58818" y="45103"/>
                    </a:cubicBezTo>
                    <a:cubicBezTo>
                      <a:pt x="61560" y="42360"/>
                      <a:pt x="64302" y="36875"/>
                      <a:pt x="67046" y="34132"/>
                    </a:cubicBezTo>
                    <a:lnTo>
                      <a:pt x="67046" y="34132"/>
                    </a:lnTo>
                    <a:close/>
                  </a:path>
                </a:pathLst>
              </a:custGeom>
              <a:grpFill/>
              <a:ln w="27426" cap="flat">
                <a:noFill/>
                <a:prstDash val="solid"/>
                <a:miter/>
              </a:ln>
            </p:spPr>
            <p:txBody>
              <a:bodyPr rtlCol="0" anchor="ctr"/>
              <a:lstStyle/>
              <a:p>
                <a:endParaRPr lang="en-US"/>
              </a:p>
            </p:txBody>
          </p:sp>
          <p:sp>
            <p:nvSpPr>
              <p:cNvPr id="82" name="Freeform 1136">
                <a:extLst>
                  <a:ext uri="{FF2B5EF4-FFF2-40B4-BE49-F238E27FC236}">
                    <a16:creationId xmlns:a16="http://schemas.microsoft.com/office/drawing/2014/main" id="{144E697B-478A-0F9A-4AFA-AA21D25E9AD5}"/>
                  </a:ext>
                </a:extLst>
              </p:cNvPr>
              <p:cNvSpPr/>
              <p:nvPr/>
            </p:nvSpPr>
            <p:spPr>
              <a:xfrm>
                <a:off x="7042363" y="2426288"/>
                <a:ext cx="72448" cy="37330"/>
              </a:xfrm>
              <a:custGeom>
                <a:avLst/>
                <a:gdLst>
                  <a:gd name="connsiteX0" fmla="*/ 50505 w 72448"/>
                  <a:gd name="connsiteY0" fmla="*/ 538 h 37330"/>
                  <a:gd name="connsiteX1" fmla="*/ 14850 w 72448"/>
                  <a:gd name="connsiteY1" fmla="*/ 3281 h 37330"/>
                  <a:gd name="connsiteX2" fmla="*/ 3880 w 72448"/>
                  <a:gd name="connsiteY2" fmla="*/ 8766 h 37330"/>
                  <a:gd name="connsiteX3" fmla="*/ 1136 w 72448"/>
                  <a:gd name="connsiteY3" fmla="*/ 22480 h 37330"/>
                  <a:gd name="connsiteX4" fmla="*/ 6622 w 72448"/>
                  <a:gd name="connsiteY4" fmla="*/ 33451 h 37330"/>
                  <a:gd name="connsiteX5" fmla="*/ 20335 w 72448"/>
                  <a:gd name="connsiteY5" fmla="*/ 36194 h 37330"/>
                  <a:gd name="connsiteX6" fmla="*/ 55991 w 72448"/>
                  <a:gd name="connsiteY6" fmla="*/ 33451 h 37330"/>
                  <a:gd name="connsiteX7" fmla="*/ 72449 w 72448"/>
                  <a:gd name="connsiteY7" fmla="*/ 14252 h 37330"/>
                  <a:gd name="connsiteX8" fmla="*/ 50505 w 72448"/>
                  <a:gd name="connsiteY8" fmla="*/ 538 h 37330"/>
                  <a:gd name="connsiteX9" fmla="*/ 50505 w 72448"/>
                  <a:gd name="connsiteY9" fmla="*/ 538 h 373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2448" h="37330">
                    <a:moveTo>
                      <a:pt x="50505" y="538"/>
                    </a:moveTo>
                    <a:lnTo>
                      <a:pt x="14850" y="3281"/>
                    </a:lnTo>
                    <a:cubicBezTo>
                      <a:pt x="9364" y="3281"/>
                      <a:pt x="6622" y="6023"/>
                      <a:pt x="3880" y="8766"/>
                    </a:cubicBezTo>
                    <a:cubicBezTo>
                      <a:pt x="1136" y="11509"/>
                      <a:pt x="-1606" y="16994"/>
                      <a:pt x="1136" y="22480"/>
                    </a:cubicBezTo>
                    <a:cubicBezTo>
                      <a:pt x="1136" y="27966"/>
                      <a:pt x="3880" y="30708"/>
                      <a:pt x="6622" y="33451"/>
                    </a:cubicBezTo>
                    <a:cubicBezTo>
                      <a:pt x="9364" y="36194"/>
                      <a:pt x="14850" y="38937"/>
                      <a:pt x="20335" y="36194"/>
                    </a:cubicBezTo>
                    <a:lnTo>
                      <a:pt x="55991" y="33451"/>
                    </a:lnTo>
                    <a:cubicBezTo>
                      <a:pt x="66963" y="33451"/>
                      <a:pt x="72449" y="22480"/>
                      <a:pt x="72449" y="14252"/>
                    </a:cubicBezTo>
                    <a:cubicBezTo>
                      <a:pt x="69705" y="6023"/>
                      <a:pt x="58735" y="-2205"/>
                      <a:pt x="50505" y="538"/>
                    </a:cubicBezTo>
                    <a:lnTo>
                      <a:pt x="50505" y="538"/>
                    </a:lnTo>
                    <a:close/>
                  </a:path>
                </a:pathLst>
              </a:custGeom>
              <a:grpFill/>
              <a:ln w="27426" cap="flat">
                <a:noFill/>
                <a:prstDash val="solid"/>
                <a:miter/>
              </a:ln>
            </p:spPr>
            <p:txBody>
              <a:bodyPr rtlCol="0" anchor="ctr"/>
              <a:lstStyle/>
              <a:p>
                <a:endParaRPr lang="en-US"/>
              </a:p>
            </p:txBody>
          </p:sp>
          <p:sp>
            <p:nvSpPr>
              <p:cNvPr id="83" name="Freeform 1137">
                <a:extLst>
                  <a:ext uri="{FF2B5EF4-FFF2-40B4-BE49-F238E27FC236}">
                    <a16:creationId xmlns:a16="http://schemas.microsoft.com/office/drawing/2014/main" id="{189433D4-C7F6-70ED-6972-4F54A89CE9CC}"/>
                  </a:ext>
                </a:extLst>
              </p:cNvPr>
              <p:cNvSpPr/>
              <p:nvPr/>
            </p:nvSpPr>
            <p:spPr>
              <a:xfrm>
                <a:off x="7572853" y="2426826"/>
                <a:ext cx="71312" cy="38398"/>
              </a:xfrm>
              <a:custGeom>
                <a:avLst/>
                <a:gdLst>
                  <a:gd name="connsiteX0" fmla="*/ 16458 w 71312"/>
                  <a:gd name="connsiteY0" fmla="*/ 35656 h 38398"/>
                  <a:gd name="connsiteX1" fmla="*/ 52113 w 71312"/>
                  <a:gd name="connsiteY1" fmla="*/ 38399 h 38398"/>
                  <a:gd name="connsiteX2" fmla="*/ 71313 w 71312"/>
                  <a:gd name="connsiteY2" fmla="*/ 21942 h 38398"/>
                  <a:gd name="connsiteX3" fmla="*/ 54855 w 71312"/>
                  <a:gd name="connsiteY3" fmla="*/ 2743 h 38398"/>
                  <a:gd name="connsiteX4" fmla="*/ 19200 w 71312"/>
                  <a:gd name="connsiteY4" fmla="*/ 0 h 38398"/>
                  <a:gd name="connsiteX5" fmla="*/ 5486 w 71312"/>
                  <a:gd name="connsiteY5" fmla="*/ 2743 h 38398"/>
                  <a:gd name="connsiteX6" fmla="*/ 0 w 71312"/>
                  <a:gd name="connsiteY6" fmla="*/ 13714 h 38398"/>
                  <a:gd name="connsiteX7" fmla="*/ 2744 w 71312"/>
                  <a:gd name="connsiteY7" fmla="*/ 27428 h 38398"/>
                  <a:gd name="connsiteX8" fmla="*/ 16458 w 71312"/>
                  <a:gd name="connsiteY8" fmla="*/ 35656 h 38398"/>
                  <a:gd name="connsiteX9" fmla="*/ 16458 w 71312"/>
                  <a:gd name="connsiteY9" fmla="*/ 35656 h 383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1312" h="38398">
                    <a:moveTo>
                      <a:pt x="16458" y="35656"/>
                    </a:moveTo>
                    <a:lnTo>
                      <a:pt x="52113" y="38399"/>
                    </a:lnTo>
                    <a:cubicBezTo>
                      <a:pt x="63085" y="38399"/>
                      <a:pt x="71313" y="32913"/>
                      <a:pt x="71313" y="21942"/>
                    </a:cubicBezTo>
                    <a:cubicBezTo>
                      <a:pt x="71313" y="10971"/>
                      <a:pt x="65827" y="2743"/>
                      <a:pt x="54855" y="2743"/>
                    </a:cubicBezTo>
                    <a:lnTo>
                      <a:pt x="19200" y="0"/>
                    </a:lnTo>
                    <a:cubicBezTo>
                      <a:pt x="13714" y="0"/>
                      <a:pt x="10972" y="0"/>
                      <a:pt x="5486" y="2743"/>
                    </a:cubicBezTo>
                    <a:cubicBezTo>
                      <a:pt x="2744" y="5485"/>
                      <a:pt x="0" y="10971"/>
                      <a:pt x="0" y="13714"/>
                    </a:cubicBezTo>
                    <a:cubicBezTo>
                      <a:pt x="0" y="19199"/>
                      <a:pt x="0" y="21942"/>
                      <a:pt x="2744" y="27428"/>
                    </a:cubicBezTo>
                    <a:cubicBezTo>
                      <a:pt x="8230" y="32913"/>
                      <a:pt x="10972" y="35656"/>
                      <a:pt x="16458" y="35656"/>
                    </a:cubicBezTo>
                    <a:lnTo>
                      <a:pt x="16458" y="35656"/>
                    </a:lnTo>
                    <a:close/>
                  </a:path>
                </a:pathLst>
              </a:custGeom>
              <a:grpFill/>
              <a:ln w="27426" cap="flat">
                <a:noFill/>
                <a:prstDash val="solid"/>
                <a:miter/>
              </a:ln>
            </p:spPr>
            <p:txBody>
              <a:bodyPr rtlCol="0" anchor="ctr"/>
              <a:lstStyle/>
              <a:p>
                <a:endParaRPr lang="en-US"/>
              </a:p>
            </p:txBody>
          </p:sp>
          <p:sp>
            <p:nvSpPr>
              <p:cNvPr id="84" name="Freeform 1138">
                <a:extLst>
                  <a:ext uri="{FF2B5EF4-FFF2-40B4-BE49-F238E27FC236}">
                    <a16:creationId xmlns:a16="http://schemas.microsoft.com/office/drawing/2014/main" id="{48BD2B28-583C-5DA3-3A5F-CE72992FBE76}"/>
                  </a:ext>
                </a:extLst>
              </p:cNvPr>
              <p:cNvSpPr/>
              <p:nvPr/>
            </p:nvSpPr>
            <p:spPr>
              <a:xfrm>
                <a:off x="7563912" y="2313659"/>
                <a:ext cx="67253" cy="44597"/>
              </a:xfrm>
              <a:custGeom>
                <a:avLst/>
                <a:gdLst>
                  <a:gd name="connsiteX0" fmla="*/ 17171 w 67253"/>
                  <a:gd name="connsiteY0" fmla="*/ 44598 h 44597"/>
                  <a:gd name="connsiteX1" fmla="*/ 22655 w 67253"/>
                  <a:gd name="connsiteY1" fmla="*/ 44598 h 44597"/>
                  <a:gd name="connsiteX2" fmla="*/ 55569 w 67253"/>
                  <a:gd name="connsiteY2" fmla="*/ 33626 h 44597"/>
                  <a:gd name="connsiteX3" fmla="*/ 66540 w 67253"/>
                  <a:gd name="connsiteY3" fmla="*/ 11685 h 44597"/>
                  <a:gd name="connsiteX4" fmla="*/ 44598 w 67253"/>
                  <a:gd name="connsiteY4" fmla="*/ 713 h 44597"/>
                  <a:gd name="connsiteX5" fmla="*/ 11685 w 67253"/>
                  <a:gd name="connsiteY5" fmla="*/ 11685 h 44597"/>
                  <a:gd name="connsiteX6" fmla="*/ 713 w 67253"/>
                  <a:gd name="connsiteY6" fmla="*/ 30884 h 44597"/>
                  <a:gd name="connsiteX7" fmla="*/ 17171 w 67253"/>
                  <a:gd name="connsiteY7" fmla="*/ 44598 h 44597"/>
                  <a:gd name="connsiteX8" fmla="*/ 17171 w 67253"/>
                  <a:gd name="connsiteY8" fmla="*/ 44598 h 445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7253" h="44597">
                    <a:moveTo>
                      <a:pt x="17171" y="44598"/>
                    </a:moveTo>
                    <a:cubicBezTo>
                      <a:pt x="19913" y="44598"/>
                      <a:pt x="19913" y="44598"/>
                      <a:pt x="22655" y="44598"/>
                    </a:cubicBezTo>
                    <a:lnTo>
                      <a:pt x="55569" y="33626"/>
                    </a:lnTo>
                    <a:cubicBezTo>
                      <a:pt x="63796" y="30884"/>
                      <a:pt x="69282" y="19913"/>
                      <a:pt x="66540" y="11685"/>
                    </a:cubicBezTo>
                    <a:cubicBezTo>
                      <a:pt x="63796" y="3456"/>
                      <a:pt x="52826" y="-2029"/>
                      <a:pt x="44598" y="713"/>
                    </a:cubicBezTo>
                    <a:lnTo>
                      <a:pt x="11685" y="11685"/>
                    </a:lnTo>
                    <a:cubicBezTo>
                      <a:pt x="3457" y="14427"/>
                      <a:pt x="-2029" y="22656"/>
                      <a:pt x="713" y="30884"/>
                    </a:cubicBezTo>
                    <a:cubicBezTo>
                      <a:pt x="713" y="39112"/>
                      <a:pt x="6199" y="44598"/>
                      <a:pt x="17171" y="44598"/>
                    </a:cubicBezTo>
                    <a:lnTo>
                      <a:pt x="17171" y="44598"/>
                    </a:lnTo>
                    <a:close/>
                  </a:path>
                </a:pathLst>
              </a:custGeom>
              <a:grpFill/>
              <a:ln w="27426" cap="flat">
                <a:noFill/>
                <a:prstDash val="solid"/>
                <a:miter/>
              </a:ln>
            </p:spPr>
            <p:txBody>
              <a:bodyPr rtlCol="0" anchor="ctr"/>
              <a:lstStyle/>
              <a:p>
                <a:endParaRPr lang="en-US"/>
              </a:p>
            </p:txBody>
          </p:sp>
          <p:sp>
            <p:nvSpPr>
              <p:cNvPr id="85" name="Freeform 1139">
                <a:extLst>
                  <a:ext uri="{FF2B5EF4-FFF2-40B4-BE49-F238E27FC236}">
                    <a16:creationId xmlns:a16="http://schemas.microsoft.com/office/drawing/2014/main" id="{67C4FB4D-5CB4-CDBE-D241-08371C6E2443}"/>
                  </a:ext>
                </a:extLst>
              </p:cNvPr>
              <p:cNvSpPr/>
              <p:nvPr/>
            </p:nvSpPr>
            <p:spPr>
              <a:xfrm>
                <a:off x="7509084" y="2210148"/>
                <a:ext cx="63768" cy="58969"/>
              </a:xfrm>
              <a:custGeom>
                <a:avLst/>
                <a:gdLst>
                  <a:gd name="connsiteX0" fmla="*/ 30857 w 63768"/>
                  <a:gd name="connsiteY0" fmla="*/ 54855 h 58969"/>
                  <a:gd name="connsiteX1" fmla="*/ 58284 w 63768"/>
                  <a:gd name="connsiteY1" fmla="*/ 30171 h 58969"/>
                  <a:gd name="connsiteX2" fmla="*/ 63768 w 63768"/>
                  <a:gd name="connsiteY2" fmla="*/ 19200 h 58969"/>
                  <a:gd name="connsiteX3" fmla="*/ 58284 w 63768"/>
                  <a:gd name="connsiteY3" fmla="*/ 5486 h 58969"/>
                  <a:gd name="connsiteX4" fmla="*/ 47312 w 63768"/>
                  <a:gd name="connsiteY4" fmla="*/ 0 h 58969"/>
                  <a:gd name="connsiteX5" fmla="*/ 33599 w 63768"/>
                  <a:gd name="connsiteY5" fmla="*/ 5486 h 58969"/>
                  <a:gd name="connsiteX6" fmla="*/ 6171 w 63768"/>
                  <a:gd name="connsiteY6" fmla="*/ 30171 h 58969"/>
                  <a:gd name="connsiteX7" fmla="*/ 6171 w 63768"/>
                  <a:gd name="connsiteY7" fmla="*/ 54855 h 58969"/>
                  <a:gd name="connsiteX8" fmla="*/ 30857 w 63768"/>
                  <a:gd name="connsiteY8" fmla="*/ 54855 h 58969"/>
                  <a:gd name="connsiteX9" fmla="*/ 30857 w 63768"/>
                  <a:gd name="connsiteY9" fmla="*/ 54855 h 589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768" h="58969">
                    <a:moveTo>
                      <a:pt x="30857" y="54855"/>
                    </a:moveTo>
                    <a:lnTo>
                      <a:pt x="58284" y="30171"/>
                    </a:lnTo>
                    <a:cubicBezTo>
                      <a:pt x="61026" y="27428"/>
                      <a:pt x="63768" y="21942"/>
                      <a:pt x="63768" y="19200"/>
                    </a:cubicBezTo>
                    <a:cubicBezTo>
                      <a:pt x="63768" y="13714"/>
                      <a:pt x="61026" y="10971"/>
                      <a:pt x="58284" y="5486"/>
                    </a:cubicBezTo>
                    <a:cubicBezTo>
                      <a:pt x="55540" y="2743"/>
                      <a:pt x="50055" y="0"/>
                      <a:pt x="47312" y="0"/>
                    </a:cubicBezTo>
                    <a:cubicBezTo>
                      <a:pt x="41827" y="0"/>
                      <a:pt x="39085" y="2743"/>
                      <a:pt x="33599" y="5486"/>
                    </a:cubicBezTo>
                    <a:lnTo>
                      <a:pt x="6171" y="30171"/>
                    </a:lnTo>
                    <a:cubicBezTo>
                      <a:pt x="-2057" y="35656"/>
                      <a:pt x="-2057" y="46627"/>
                      <a:pt x="6171" y="54855"/>
                    </a:cubicBezTo>
                    <a:cubicBezTo>
                      <a:pt x="11657" y="60341"/>
                      <a:pt x="22627" y="60341"/>
                      <a:pt x="30857" y="54855"/>
                    </a:cubicBezTo>
                    <a:lnTo>
                      <a:pt x="30857" y="54855"/>
                    </a:lnTo>
                    <a:close/>
                  </a:path>
                </a:pathLst>
              </a:custGeom>
              <a:grpFill/>
              <a:ln w="27426" cap="flat">
                <a:noFill/>
                <a:prstDash val="solid"/>
                <a:miter/>
              </a:ln>
            </p:spPr>
            <p:txBody>
              <a:bodyPr rtlCol="0" anchor="ctr"/>
              <a:lstStyle/>
              <a:p>
                <a:endParaRPr lang="en-US"/>
              </a:p>
            </p:txBody>
          </p:sp>
          <p:sp>
            <p:nvSpPr>
              <p:cNvPr id="86" name="Freeform 1140">
                <a:extLst>
                  <a:ext uri="{FF2B5EF4-FFF2-40B4-BE49-F238E27FC236}">
                    <a16:creationId xmlns:a16="http://schemas.microsoft.com/office/drawing/2014/main" id="{1DEE9E11-B34E-65E2-4A0F-87A5DEC5D52C}"/>
                  </a:ext>
                </a:extLst>
              </p:cNvPr>
              <p:cNvSpPr/>
              <p:nvPr/>
            </p:nvSpPr>
            <p:spPr>
              <a:xfrm>
                <a:off x="7425430" y="2137807"/>
                <a:ext cx="49712" cy="69597"/>
              </a:xfrm>
              <a:custGeom>
                <a:avLst/>
                <a:gdLst>
                  <a:gd name="connsiteX0" fmla="*/ 18514 w 49712"/>
                  <a:gd name="connsiteY0" fmla="*/ 69598 h 69597"/>
                  <a:gd name="connsiteX1" fmla="*/ 34970 w 49712"/>
                  <a:gd name="connsiteY1" fmla="*/ 58626 h 69597"/>
                  <a:gd name="connsiteX2" fmla="*/ 48684 w 49712"/>
                  <a:gd name="connsiteY2" fmla="*/ 25713 h 69597"/>
                  <a:gd name="connsiteX3" fmla="*/ 40456 w 49712"/>
                  <a:gd name="connsiteY3" fmla="*/ 1029 h 69597"/>
                  <a:gd name="connsiteX4" fmla="*/ 15770 w 49712"/>
                  <a:gd name="connsiteY4" fmla="*/ 9257 h 69597"/>
                  <a:gd name="connsiteX5" fmla="*/ 2057 w 49712"/>
                  <a:gd name="connsiteY5" fmla="*/ 42170 h 69597"/>
                  <a:gd name="connsiteX6" fmla="*/ 2057 w 49712"/>
                  <a:gd name="connsiteY6" fmla="*/ 58626 h 69597"/>
                  <a:gd name="connsiteX7" fmla="*/ 18514 w 49712"/>
                  <a:gd name="connsiteY7" fmla="*/ 69598 h 69597"/>
                  <a:gd name="connsiteX8" fmla="*/ 18514 w 49712"/>
                  <a:gd name="connsiteY8" fmla="*/ 69598 h 695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9712" h="69597">
                    <a:moveTo>
                      <a:pt x="18514" y="69598"/>
                    </a:moveTo>
                    <a:cubicBezTo>
                      <a:pt x="26742" y="69598"/>
                      <a:pt x="32228" y="64112"/>
                      <a:pt x="34970" y="58626"/>
                    </a:cubicBezTo>
                    <a:lnTo>
                      <a:pt x="48684" y="25713"/>
                    </a:lnTo>
                    <a:cubicBezTo>
                      <a:pt x="51426" y="17485"/>
                      <a:pt x="48684" y="6514"/>
                      <a:pt x="40456" y="1029"/>
                    </a:cubicBezTo>
                    <a:cubicBezTo>
                      <a:pt x="32228" y="-1714"/>
                      <a:pt x="21256" y="1029"/>
                      <a:pt x="15770" y="9257"/>
                    </a:cubicBezTo>
                    <a:lnTo>
                      <a:pt x="2057" y="42170"/>
                    </a:lnTo>
                    <a:cubicBezTo>
                      <a:pt x="-686" y="47655"/>
                      <a:pt x="-686" y="53141"/>
                      <a:pt x="2057" y="58626"/>
                    </a:cubicBezTo>
                    <a:cubicBezTo>
                      <a:pt x="7542" y="66855"/>
                      <a:pt x="13028" y="69598"/>
                      <a:pt x="18514" y="69598"/>
                    </a:cubicBezTo>
                    <a:lnTo>
                      <a:pt x="18514" y="69598"/>
                    </a:lnTo>
                    <a:close/>
                  </a:path>
                </a:pathLst>
              </a:custGeom>
              <a:grpFill/>
              <a:ln w="27426" cap="flat">
                <a:noFill/>
                <a:prstDash val="solid"/>
                <a:miter/>
              </a:ln>
            </p:spPr>
            <p:txBody>
              <a:bodyPr rtlCol="0" anchor="ctr"/>
              <a:lstStyle/>
              <a:p>
                <a:endParaRPr lang="en-US"/>
              </a:p>
            </p:txBody>
          </p:sp>
          <p:sp>
            <p:nvSpPr>
              <p:cNvPr id="87" name="Freeform 1141">
                <a:extLst>
                  <a:ext uri="{FF2B5EF4-FFF2-40B4-BE49-F238E27FC236}">
                    <a16:creationId xmlns:a16="http://schemas.microsoft.com/office/drawing/2014/main" id="{E763E541-0292-91B5-0D7E-CBE7160B6A88}"/>
                  </a:ext>
                </a:extLst>
              </p:cNvPr>
              <p:cNvSpPr/>
              <p:nvPr/>
            </p:nvSpPr>
            <p:spPr>
              <a:xfrm>
                <a:off x="6615628" y="2654475"/>
                <a:ext cx="1066935" cy="463526"/>
              </a:xfrm>
              <a:custGeom>
                <a:avLst/>
                <a:gdLst>
                  <a:gd name="connsiteX0" fmla="*/ 1014824 w 1066935"/>
                  <a:gd name="connsiteY0" fmla="*/ 315418 h 463526"/>
                  <a:gd name="connsiteX1" fmla="*/ 784431 w 1066935"/>
                  <a:gd name="connsiteY1" fmla="*/ 315418 h 463526"/>
                  <a:gd name="connsiteX2" fmla="*/ 784431 w 1066935"/>
                  <a:gd name="connsiteY2" fmla="*/ 298961 h 463526"/>
                  <a:gd name="connsiteX3" fmla="*/ 737803 w 1066935"/>
                  <a:gd name="connsiteY3" fmla="*/ 246849 h 463526"/>
                  <a:gd name="connsiteX4" fmla="*/ 735061 w 1066935"/>
                  <a:gd name="connsiteY4" fmla="*/ 246849 h 463526"/>
                  <a:gd name="connsiteX5" fmla="*/ 559524 w 1066935"/>
                  <a:gd name="connsiteY5" fmla="*/ 194736 h 463526"/>
                  <a:gd name="connsiteX6" fmla="*/ 460785 w 1066935"/>
                  <a:gd name="connsiteY6" fmla="*/ 115196 h 463526"/>
                  <a:gd name="connsiteX7" fmla="*/ 282505 w 1066935"/>
                  <a:gd name="connsiteY7" fmla="*/ 32913 h 463526"/>
                  <a:gd name="connsiteX8" fmla="*/ 139880 w 1066935"/>
                  <a:gd name="connsiteY8" fmla="*/ 32913 h 463526"/>
                  <a:gd name="connsiteX9" fmla="*/ 139880 w 1066935"/>
                  <a:gd name="connsiteY9" fmla="*/ 16456 h 463526"/>
                  <a:gd name="connsiteX10" fmla="*/ 123425 w 1066935"/>
                  <a:gd name="connsiteY10" fmla="*/ 0 h 463526"/>
                  <a:gd name="connsiteX11" fmla="*/ 16456 w 1066935"/>
                  <a:gd name="connsiteY11" fmla="*/ 0 h 463526"/>
                  <a:gd name="connsiteX12" fmla="*/ 0 w 1066935"/>
                  <a:gd name="connsiteY12" fmla="*/ 16456 h 463526"/>
                  <a:gd name="connsiteX13" fmla="*/ 0 w 1066935"/>
                  <a:gd name="connsiteY13" fmla="*/ 408671 h 463526"/>
                  <a:gd name="connsiteX14" fmla="*/ 16456 w 1066935"/>
                  <a:gd name="connsiteY14" fmla="*/ 425128 h 463526"/>
                  <a:gd name="connsiteX15" fmla="*/ 123425 w 1066935"/>
                  <a:gd name="connsiteY15" fmla="*/ 425128 h 463526"/>
                  <a:gd name="connsiteX16" fmla="*/ 139880 w 1066935"/>
                  <a:gd name="connsiteY16" fmla="*/ 408671 h 463526"/>
                  <a:gd name="connsiteX17" fmla="*/ 139880 w 1066935"/>
                  <a:gd name="connsiteY17" fmla="*/ 392215 h 463526"/>
                  <a:gd name="connsiteX18" fmla="*/ 191994 w 1066935"/>
                  <a:gd name="connsiteY18" fmla="*/ 392215 h 463526"/>
                  <a:gd name="connsiteX19" fmla="*/ 375759 w 1066935"/>
                  <a:gd name="connsiteY19" fmla="*/ 427871 h 463526"/>
                  <a:gd name="connsiteX20" fmla="*/ 565009 w 1066935"/>
                  <a:gd name="connsiteY20" fmla="*/ 463527 h 463526"/>
                  <a:gd name="connsiteX21" fmla="*/ 1014824 w 1066935"/>
                  <a:gd name="connsiteY21" fmla="*/ 463527 h 463526"/>
                  <a:gd name="connsiteX22" fmla="*/ 1066936 w 1066935"/>
                  <a:gd name="connsiteY22" fmla="*/ 411414 h 463526"/>
                  <a:gd name="connsiteX23" fmla="*/ 1066936 w 1066935"/>
                  <a:gd name="connsiteY23" fmla="*/ 375758 h 463526"/>
                  <a:gd name="connsiteX24" fmla="*/ 1014824 w 1066935"/>
                  <a:gd name="connsiteY24" fmla="*/ 315418 h 463526"/>
                  <a:gd name="connsiteX25" fmla="*/ 1014824 w 1066935"/>
                  <a:gd name="connsiteY25" fmla="*/ 315418 h 463526"/>
                  <a:gd name="connsiteX26" fmla="*/ 104225 w 1066935"/>
                  <a:gd name="connsiteY26" fmla="*/ 386729 h 463526"/>
                  <a:gd name="connsiteX27" fmla="*/ 32914 w 1066935"/>
                  <a:gd name="connsiteY27" fmla="*/ 386729 h 463526"/>
                  <a:gd name="connsiteX28" fmla="*/ 32914 w 1066935"/>
                  <a:gd name="connsiteY28" fmla="*/ 30170 h 463526"/>
                  <a:gd name="connsiteX29" fmla="*/ 104225 w 1066935"/>
                  <a:gd name="connsiteY29" fmla="*/ 30170 h 463526"/>
                  <a:gd name="connsiteX30" fmla="*/ 104225 w 1066935"/>
                  <a:gd name="connsiteY30" fmla="*/ 386729 h 463526"/>
                  <a:gd name="connsiteX31" fmla="*/ 1031280 w 1066935"/>
                  <a:gd name="connsiteY31" fmla="*/ 405928 h 463526"/>
                  <a:gd name="connsiteX32" fmla="*/ 1014824 w 1066935"/>
                  <a:gd name="connsiteY32" fmla="*/ 422385 h 463526"/>
                  <a:gd name="connsiteX33" fmla="*/ 565009 w 1066935"/>
                  <a:gd name="connsiteY33" fmla="*/ 422385 h 463526"/>
                  <a:gd name="connsiteX34" fmla="*/ 381244 w 1066935"/>
                  <a:gd name="connsiteY34" fmla="*/ 386729 h 463526"/>
                  <a:gd name="connsiteX35" fmla="*/ 191994 w 1066935"/>
                  <a:gd name="connsiteY35" fmla="*/ 351073 h 463526"/>
                  <a:gd name="connsiteX36" fmla="*/ 139880 w 1066935"/>
                  <a:gd name="connsiteY36" fmla="*/ 351073 h 463526"/>
                  <a:gd name="connsiteX37" fmla="*/ 139880 w 1066935"/>
                  <a:gd name="connsiteY37" fmla="*/ 65826 h 463526"/>
                  <a:gd name="connsiteX38" fmla="*/ 282505 w 1066935"/>
                  <a:gd name="connsiteY38" fmla="*/ 65826 h 463526"/>
                  <a:gd name="connsiteX39" fmla="*/ 537582 w 1066935"/>
                  <a:gd name="connsiteY39" fmla="*/ 222163 h 463526"/>
                  <a:gd name="connsiteX40" fmla="*/ 543068 w 1066935"/>
                  <a:gd name="connsiteY40" fmla="*/ 224906 h 463526"/>
                  <a:gd name="connsiteX41" fmla="*/ 718605 w 1066935"/>
                  <a:gd name="connsiteY41" fmla="*/ 277019 h 463526"/>
                  <a:gd name="connsiteX42" fmla="*/ 743289 w 1066935"/>
                  <a:gd name="connsiteY42" fmla="*/ 296218 h 463526"/>
                  <a:gd name="connsiteX43" fmla="*/ 743289 w 1066935"/>
                  <a:gd name="connsiteY43" fmla="*/ 331874 h 463526"/>
                  <a:gd name="connsiteX44" fmla="*/ 726833 w 1066935"/>
                  <a:gd name="connsiteY44" fmla="*/ 348331 h 463526"/>
                  <a:gd name="connsiteX45" fmla="*/ 554039 w 1066935"/>
                  <a:gd name="connsiteY45" fmla="*/ 312675 h 463526"/>
                  <a:gd name="connsiteX46" fmla="*/ 430615 w 1066935"/>
                  <a:gd name="connsiteY46" fmla="*/ 244106 h 463526"/>
                  <a:gd name="connsiteX47" fmla="*/ 416901 w 1066935"/>
                  <a:gd name="connsiteY47" fmla="*/ 241363 h 463526"/>
                  <a:gd name="connsiteX48" fmla="*/ 405929 w 1066935"/>
                  <a:gd name="connsiteY48" fmla="*/ 249591 h 463526"/>
                  <a:gd name="connsiteX49" fmla="*/ 403187 w 1066935"/>
                  <a:gd name="connsiteY49" fmla="*/ 263305 h 463526"/>
                  <a:gd name="connsiteX50" fmla="*/ 411415 w 1066935"/>
                  <a:gd name="connsiteY50" fmla="*/ 274276 h 463526"/>
                  <a:gd name="connsiteX51" fmla="*/ 534840 w 1066935"/>
                  <a:gd name="connsiteY51" fmla="*/ 345588 h 463526"/>
                  <a:gd name="connsiteX52" fmla="*/ 540326 w 1066935"/>
                  <a:gd name="connsiteY52" fmla="*/ 348331 h 463526"/>
                  <a:gd name="connsiteX53" fmla="*/ 718605 w 1066935"/>
                  <a:gd name="connsiteY53" fmla="*/ 383987 h 463526"/>
                  <a:gd name="connsiteX54" fmla="*/ 721348 w 1066935"/>
                  <a:gd name="connsiteY54" fmla="*/ 383987 h 463526"/>
                  <a:gd name="connsiteX55" fmla="*/ 770717 w 1066935"/>
                  <a:gd name="connsiteY55" fmla="*/ 348331 h 463526"/>
                  <a:gd name="connsiteX56" fmla="*/ 1006596 w 1066935"/>
                  <a:gd name="connsiteY56" fmla="*/ 348331 h 463526"/>
                  <a:gd name="connsiteX57" fmla="*/ 1023052 w 1066935"/>
                  <a:gd name="connsiteY57" fmla="*/ 364787 h 463526"/>
                  <a:gd name="connsiteX58" fmla="*/ 1023052 w 1066935"/>
                  <a:gd name="connsiteY58" fmla="*/ 405928 h 4635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1066935" h="463526">
                    <a:moveTo>
                      <a:pt x="1014824" y="315418"/>
                    </a:moveTo>
                    <a:lnTo>
                      <a:pt x="784431" y="315418"/>
                    </a:lnTo>
                    <a:lnTo>
                      <a:pt x="784431" y="298961"/>
                    </a:lnTo>
                    <a:cubicBezTo>
                      <a:pt x="784431" y="271533"/>
                      <a:pt x="748775" y="252334"/>
                      <a:pt x="737803" y="246849"/>
                    </a:cubicBezTo>
                    <a:cubicBezTo>
                      <a:pt x="737803" y="246849"/>
                      <a:pt x="735061" y="246849"/>
                      <a:pt x="735061" y="246849"/>
                    </a:cubicBezTo>
                    <a:lnTo>
                      <a:pt x="559524" y="194736"/>
                    </a:lnTo>
                    <a:cubicBezTo>
                      <a:pt x="548553" y="183765"/>
                      <a:pt x="510154" y="150852"/>
                      <a:pt x="460785" y="115196"/>
                    </a:cubicBezTo>
                    <a:cubicBezTo>
                      <a:pt x="383987" y="60341"/>
                      <a:pt x="323646" y="32913"/>
                      <a:pt x="282505" y="32913"/>
                    </a:cubicBezTo>
                    <a:lnTo>
                      <a:pt x="139880" y="32913"/>
                    </a:lnTo>
                    <a:lnTo>
                      <a:pt x="139880" y="16456"/>
                    </a:lnTo>
                    <a:cubicBezTo>
                      <a:pt x="139880" y="5485"/>
                      <a:pt x="131653" y="0"/>
                      <a:pt x="123425" y="0"/>
                    </a:cubicBezTo>
                    <a:lnTo>
                      <a:pt x="16456" y="0"/>
                    </a:lnTo>
                    <a:cubicBezTo>
                      <a:pt x="5486" y="0"/>
                      <a:pt x="0" y="8228"/>
                      <a:pt x="0" y="16456"/>
                    </a:cubicBezTo>
                    <a:lnTo>
                      <a:pt x="0" y="408671"/>
                    </a:lnTo>
                    <a:cubicBezTo>
                      <a:pt x="0" y="419642"/>
                      <a:pt x="8228" y="425128"/>
                      <a:pt x="16456" y="425128"/>
                    </a:cubicBezTo>
                    <a:lnTo>
                      <a:pt x="123425" y="425128"/>
                    </a:lnTo>
                    <a:cubicBezTo>
                      <a:pt x="134395" y="425128"/>
                      <a:pt x="139880" y="416900"/>
                      <a:pt x="139880" y="408671"/>
                    </a:cubicBezTo>
                    <a:lnTo>
                      <a:pt x="139880" y="392215"/>
                    </a:lnTo>
                    <a:lnTo>
                      <a:pt x="191994" y="392215"/>
                    </a:lnTo>
                    <a:cubicBezTo>
                      <a:pt x="202964" y="394958"/>
                      <a:pt x="293476" y="411414"/>
                      <a:pt x="375759" y="427871"/>
                    </a:cubicBezTo>
                    <a:cubicBezTo>
                      <a:pt x="537582" y="460784"/>
                      <a:pt x="559524" y="463527"/>
                      <a:pt x="565009" y="463527"/>
                    </a:cubicBezTo>
                    <a:lnTo>
                      <a:pt x="1014824" y="463527"/>
                    </a:lnTo>
                    <a:cubicBezTo>
                      <a:pt x="1044994" y="463527"/>
                      <a:pt x="1066936" y="438842"/>
                      <a:pt x="1066936" y="411414"/>
                    </a:cubicBezTo>
                    <a:lnTo>
                      <a:pt x="1066936" y="375758"/>
                    </a:lnTo>
                    <a:cubicBezTo>
                      <a:pt x="1066936" y="340102"/>
                      <a:pt x="1042252" y="315418"/>
                      <a:pt x="1014824" y="315418"/>
                    </a:cubicBezTo>
                    <a:lnTo>
                      <a:pt x="1014824" y="315418"/>
                    </a:lnTo>
                    <a:close/>
                    <a:moveTo>
                      <a:pt x="104225" y="386729"/>
                    </a:moveTo>
                    <a:lnTo>
                      <a:pt x="32914" y="386729"/>
                    </a:lnTo>
                    <a:lnTo>
                      <a:pt x="32914" y="30170"/>
                    </a:lnTo>
                    <a:lnTo>
                      <a:pt x="104225" y="30170"/>
                    </a:lnTo>
                    <a:lnTo>
                      <a:pt x="104225" y="386729"/>
                    </a:lnTo>
                    <a:close/>
                    <a:moveTo>
                      <a:pt x="1031280" y="405928"/>
                    </a:moveTo>
                    <a:cubicBezTo>
                      <a:pt x="1031280" y="416900"/>
                      <a:pt x="1023052" y="422385"/>
                      <a:pt x="1014824" y="422385"/>
                    </a:cubicBezTo>
                    <a:lnTo>
                      <a:pt x="565009" y="422385"/>
                    </a:lnTo>
                    <a:cubicBezTo>
                      <a:pt x="554039" y="419642"/>
                      <a:pt x="463527" y="403186"/>
                      <a:pt x="381244" y="386729"/>
                    </a:cubicBezTo>
                    <a:cubicBezTo>
                      <a:pt x="219421" y="353816"/>
                      <a:pt x="197480" y="351073"/>
                      <a:pt x="191994" y="351073"/>
                    </a:cubicBezTo>
                    <a:lnTo>
                      <a:pt x="139880" y="351073"/>
                    </a:lnTo>
                    <a:lnTo>
                      <a:pt x="139880" y="65826"/>
                    </a:lnTo>
                    <a:lnTo>
                      <a:pt x="282505" y="65826"/>
                    </a:lnTo>
                    <a:cubicBezTo>
                      <a:pt x="351074" y="65826"/>
                      <a:pt x="490954" y="178280"/>
                      <a:pt x="537582" y="222163"/>
                    </a:cubicBezTo>
                    <a:cubicBezTo>
                      <a:pt x="540326" y="224906"/>
                      <a:pt x="543068" y="224906"/>
                      <a:pt x="543068" y="224906"/>
                    </a:cubicBezTo>
                    <a:lnTo>
                      <a:pt x="718605" y="277019"/>
                    </a:lnTo>
                    <a:cubicBezTo>
                      <a:pt x="729575" y="282504"/>
                      <a:pt x="740547" y="293475"/>
                      <a:pt x="743289" y="296218"/>
                    </a:cubicBezTo>
                    <a:lnTo>
                      <a:pt x="743289" y="331874"/>
                    </a:lnTo>
                    <a:cubicBezTo>
                      <a:pt x="743289" y="340102"/>
                      <a:pt x="735061" y="348331"/>
                      <a:pt x="726833" y="348331"/>
                    </a:cubicBezTo>
                    <a:lnTo>
                      <a:pt x="554039" y="312675"/>
                    </a:lnTo>
                    <a:lnTo>
                      <a:pt x="430615" y="244106"/>
                    </a:lnTo>
                    <a:cubicBezTo>
                      <a:pt x="427871" y="241363"/>
                      <a:pt x="422385" y="241363"/>
                      <a:pt x="416901" y="241363"/>
                    </a:cubicBezTo>
                    <a:cubicBezTo>
                      <a:pt x="411415" y="241363"/>
                      <a:pt x="408671" y="246849"/>
                      <a:pt x="405929" y="249591"/>
                    </a:cubicBezTo>
                    <a:cubicBezTo>
                      <a:pt x="403187" y="252334"/>
                      <a:pt x="403187" y="257819"/>
                      <a:pt x="403187" y="263305"/>
                    </a:cubicBezTo>
                    <a:cubicBezTo>
                      <a:pt x="403187" y="268790"/>
                      <a:pt x="408671" y="271533"/>
                      <a:pt x="411415" y="274276"/>
                    </a:cubicBezTo>
                    <a:lnTo>
                      <a:pt x="534840" y="345588"/>
                    </a:lnTo>
                    <a:cubicBezTo>
                      <a:pt x="537582" y="345588"/>
                      <a:pt x="537582" y="348331"/>
                      <a:pt x="540326" y="348331"/>
                    </a:cubicBezTo>
                    <a:lnTo>
                      <a:pt x="718605" y="383987"/>
                    </a:lnTo>
                    <a:cubicBezTo>
                      <a:pt x="718605" y="383987"/>
                      <a:pt x="721348" y="383987"/>
                      <a:pt x="721348" y="383987"/>
                    </a:cubicBezTo>
                    <a:cubicBezTo>
                      <a:pt x="743289" y="383987"/>
                      <a:pt x="765231" y="370273"/>
                      <a:pt x="770717" y="348331"/>
                    </a:cubicBezTo>
                    <a:lnTo>
                      <a:pt x="1006596" y="348331"/>
                    </a:lnTo>
                    <a:cubicBezTo>
                      <a:pt x="1017566" y="348331"/>
                      <a:pt x="1023052" y="356559"/>
                      <a:pt x="1023052" y="364787"/>
                    </a:cubicBezTo>
                    <a:lnTo>
                      <a:pt x="1023052" y="405928"/>
                    </a:lnTo>
                    <a:close/>
                  </a:path>
                </a:pathLst>
              </a:custGeom>
              <a:grpFill/>
              <a:ln w="27426" cap="flat">
                <a:noFill/>
                <a:prstDash val="solid"/>
                <a:miter/>
              </a:ln>
            </p:spPr>
            <p:txBody>
              <a:bodyPr rtlCol="0" anchor="ctr"/>
              <a:lstStyle/>
              <a:p>
                <a:endParaRPr lang="en-US"/>
              </a:p>
            </p:txBody>
          </p:sp>
        </p:grpSp>
      </p:grpSp>
      <p:grpSp>
        <p:nvGrpSpPr>
          <p:cNvPr id="88" name="Graphic 3">
            <a:extLst>
              <a:ext uri="{FF2B5EF4-FFF2-40B4-BE49-F238E27FC236}">
                <a16:creationId xmlns:a16="http://schemas.microsoft.com/office/drawing/2014/main" id="{EEED653D-AF92-4AFF-3703-B632AE377528}"/>
              </a:ext>
            </a:extLst>
          </p:cNvPr>
          <p:cNvGrpSpPr/>
          <p:nvPr/>
        </p:nvGrpSpPr>
        <p:grpSpPr>
          <a:xfrm>
            <a:off x="3851527" y="2481963"/>
            <a:ext cx="632992" cy="714294"/>
            <a:chOff x="4643578" y="432838"/>
            <a:chExt cx="1028134" cy="1160188"/>
          </a:xfrm>
          <a:solidFill>
            <a:schemeClr val="bg1"/>
          </a:solidFill>
        </p:grpSpPr>
        <p:sp>
          <p:nvSpPr>
            <p:cNvPr id="89" name="Freeform 1033">
              <a:extLst>
                <a:ext uri="{FF2B5EF4-FFF2-40B4-BE49-F238E27FC236}">
                  <a16:creationId xmlns:a16="http://schemas.microsoft.com/office/drawing/2014/main" id="{A8B3FC94-F5ED-54FB-AD26-66A88B135FD4}"/>
                </a:ext>
              </a:extLst>
            </p:cNvPr>
            <p:cNvSpPr/>
            <p:nvPr/>
          </p:nvSpPr>
          <p:spPr>
            <a:xfrm>
              <a:off x="5046765" y="465751"/>
              <a:ext cx="419643" cy="433356"/>
            </a:xfrm>
            <a:custGeom>
              <a:avLst/>
              <a:gdLst>
                <a:gd name="connsiteX0" fmla="*/ 416901 w 419643"/>
                <a:gd name="connsiteY0" fmla="*/ 257819 h 433356"/>
                <a:gd name="connsiteX1" fmla="*/ 416901 w 419643"/>
                <a:gd name="connsiteY1" fmla="*/ 433356 h 433356"/>
                <a:gd name="connsiteX2" fmla="*/ 35656 w 419643"/>
                <a:gd name="connsiteY2" fmla="*/ 433356 h 433356"/>
                <a:gd name="connsiteX3" fmla="*/ 35656 w 419643"/>
                <a:gd name="connsiteY3" fmla="*/ 301704 h 433356"/>
                <a:gd name="connsiteX4" fmla="*/ 0 w 419643"/>
                <a:gd name="connsiteY4" fmla="*/ 164566 h 433356"/>
                <a:gd name="connsiteX5" fmla="*/ 0 w 419643"/>
                <a:gd name="connsiteY5" fmla="*/ 24685 h 433356"/>
                <a:gd name="connsiteX6" fmla="*/ 24686 w 419643"/>
                <a:gd name="connsiteY6" fmla="*/ 0 h 433356"/>
                <a:gd name="connsiteX7" fmla="*/ 287991 w 419643"/>
                <a:gd name="connsiteY7" fmla="*/ 0 h 433356"/>
                <a:gd name="connsiteX8" fmla="*/ 287991 w 419643"/>
                <a:gd name="connsiteY8" fmla="*/ 71312 h 433356"/>
                <a:gd name="connsiteX9" fmla="*/ 345588 w 419643"/>
                <a:gd name="connsiteY9" fmla="*/ 128910 h 433356"/>
                <a:gd name="connsiteX10" fmla="*/ 416901 w 419643"/>
                <a:gd name="connsiteY10" fmla="*/ 128910 h 433356"/>
                <a:gd name="connsiteX11" fmla="*/ 416901 w 419643"/>
                <a:gd name="connsiteY11" fmla="*/ 178280 h 433356"/>
                <a:gd name="connsiteX12" fmla="*/ 419643 w 419643"/>
                <a:gd name="connsiteY12" fmla="*/ 189250 h 4333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19643" h="433356">
                  <a:moveTo>
                    <a:pt x="416901" y="257819"/>
                  </a:moveTo>
                  <a:lnTo>
                    <a:pt x="416901" y="433356"/>
                  </a:lnTo>
                  <a:cubicBezTo>
                    <a:pt x="381245" y="433356"/>
                    <a:pt x="74055" y="433356"/>
                    <a:pt x="35656" y="433356"/>
                  </a:cubicBezTo>
                  <a:lnTo>
                    <a:pt x="35656" y="301704"/>
                  </a:lnTo>
                  <a:cubicBezTo>
                    <a:pt x="35656" y="227649"/>
                    <a:pt x="5486" y="181022"/>
                    <a:pt x="0" y="164566"/>
                  </a:cubicBezTo>
                  <a:lnTo>
                    <a:pt x="0" y="24685"/>
                  </a:lnTo>
                  <a:cubicBezTo>
                    <a:pt x="0" y="10971"/>
                    <a:pt x="10972" y="0"/>
                    <a:pt x="24686" y="0"/>
                  </a:cubicBezTo>
                  <a:lnTo>
                    <a:pt x="287991" y="0"/>
                  </a:lnTo>
                  <a:lnTo>
                    <a:pt x="287991" y="71312"/>
                  </a:lnTo>
                  <a:cubicBezTo>
                    <a:pt x="287991" y="104225"/>
                    <a:pt x="315418" y="128910"/>
                    <a:pt x="345588" y="128910"/>
                  </a:cubicBezTo>
                  <a:lnTo>
                    <a:pt x="416901" y="128910"/>
                  </a:lnTo>
                  <a:lnTo>
                    <a:pt x="416901" y="178280"/>
                  </a:lnTo>
                  <a:cubicBezTo>
                    <a:pt x="416901" y="181022"/>
                    <a:pt x="416901" y="186508"/>
                    <a:pt x="419643" y="189250"/>
                  </a:cubicBezTo>
                </a:path>
              </a:pathLst>
            </a:custGeom>
            <a:solidFill>
              <a:srgbClr val="E25684"/>
            </a:solidFill>
            <a:ln w="27426" cap="flat">
              <a:noFill/>
              <a:prstDash val="solid"/>
              <a:miter/>
            </a:ln>
          </p:spPr>
          <p:txBody>
            <a:bodyPr rtlCol="0" anchor="ctr"/>
            <a:lstStyle/>
            <a:p>
              <a:endParaRPr lang="en-US"/>
            </a:p>
          </p:txBody>
        </p:sp>
        <p:grpSp>
          <p:nvGrpSpPr>
            <p:cNvPr id="90" name="Graphic 3">
              <a:extLst>
                <a:ext uri="{FF2B5EF4-FFF2-40B4-BE49-F238E27FC236}">
                  <a16:creationId xmlns:a16="http://schemas.microsoft.com/office/drawing/2014/main" id="{B461B60C-9D00-981B-5701-5E98DECD4EFA}"/>
                </a:ext>
              </a:extLst>
            </p:cNvPr>
            <p:cNvGrpSpPr/>
            <p:nvPr/>
          </p:nvGrpSpPr>
          <p:grpSpPr>
            <a:xfrm>
              <a:off x="4643578" y="432838"/>
              <a:ext cx="1028134" cy="1160188"/>
              <a:chOff x="4643578" y="432838"/>
              <a:chExt cx="1028134" cy="1160188"/>
            </a:xfrm>
            <a:grpFill/>
          </p:grpSpPr>
          <p:sp>
            <p:nvSpPr>
              <p:cNvPr id="91" name="Freeform 1035">
                <a:extLst>
                  <a:ext uri="{FF2B5EF4-FFF2-40B4-BE49-F238E27FC236}">
                    <a16:creationId xmlns:a16="http://schemas.microsoft.com/office/drawing/2014/main" id="{8F3848DE-763C-DED6-A7FD-DF2870D083F5}"/>
                  </a:ext>
                </a:extLst>
              </p:cNvPr>
              <p:cNvSpPr/>
              <p:nvPr/>
            </p:nvSpPr>
            <p:spPr>
              <a:xfrm>
                <a:off x="5115334" y="531577"/>
                <a:ext cx="115196" cy="32913"/>
              </a:xfrm>
              <a:custGeom>
                <a:avLst/>
                <a:gdLst>
                  <a:gd name="connsiteX0" fmla="*/ 98739 w 115196"/>
                  <a:gd name="connsiteY0" fmla="*/ 0 h 32913"/>
                  <a:gd name="connsiteX1" fmla="*/ 16456 w 115196"/>
                  <a:gd name="connsiteY1" fmla="*/ 0 h 32913"/>
                  <a:gd name="connsiteX2" fmla="*/ 0 w 115196"/>
                  <a:gd name="connsiteY2" fmla="*/ 16457 h 32913"/>
                  <a:gd name="connsiteX3" fmla="*/ 16456 w 115196"/>
                  <a:gd name="connsiteY3" fmla="*/ 32913 h 32913"/>
                  <a:gd name="connsiteX4" fmla="*/ 98739 w 115196"/>
                  <a:gd name="connsiteY4" fmla="*/ 32913 h 32913"/>
                  <a:gd name="connsiteX5" fmla="*/ 115197 w 115196"/>
                  <a:gd name="connsiteY5" fmla="*/ 16457 h 32913"/>
                  <a:gd name="connsiteX6" fmla="*/ 98739 w 115196"/>
                  <a:gd name="connsiteY6" fmla="*/ 0 h 32913"/>
                  <a:gd name="connsiteX7" fmla="*/ 98739 w 115196"/>
                  <a:gd name="connsiteY7" fmla="*/ 0 h 329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5196" h="32913">
                    <a:moveTo>
                      <a:pt x="98739" y="0"/>
                    </a:moveTo>
                    <a:lnTo>
                      <a:pt x="16456" y="0"/>
                    </a:lnTo>
                    <a:cubicBezTo>
                      <a:pt x="8228" y="0"/>
                      <a:pt x="0" y="8228"/>
                      <a:pt x="0" y="16457"/>
                    </a:cubicBezTo>
                    <a:cubicBezTo>
                      <a:pt x="0" y="24685"/>
                      <a:pt x="8228" y="32913"/>
                      <a:pt x="16456" y="32913"/>
                    </a:cubicBezTo>
                    <a:lnTo>
                      <a:pt x="98739" y="32913"/>
                    </a:lnTo>
                    <a:cubicBezTo>
                      <a:pt x="106969" y="32913"/>
                      <a:pt x="115197" y="24685"/>
                      <a:pt x="115197" y="16457"/>
                    </a:cubicBezTo>
                    <a:cubicBezTo>
                      <a:pt x="115197" y="8228"/>
                      <a:pt x="106969" y="0"/>
                      <a:pt x="98739" y="0"/>
                    </a:cubicBezTo>
                    <a:lnTo>
                      <a:pt x="98739" y="0"/>
                    </a:lnTo>
                    <a:close/>
                  </a:path>
                </a:pathLst>
              </a:custGeom>
              <a:grpFill/>
              <a:ln w="27426" cap="flat">
                <a:noFill/>
                <a:prstDash val="solid"/>
                <a:miter/>
              </a:ln>
            </p:spPr>
            <p:txBody>
              <a:bodyPr rtlCol="0" anchor="ctr"/>
              <a:lstStyle/>
              <a:p>
                <a:endParaRPr lang="en-US"/>
              </a:p>
            </p:txBody>
          </p:sp>
          <p:grpSp>
            <p:nvGrpSpPr>
              <p:cNvPr id="92" name="Graphic 3">
                <a:extLst>
                  <a:ext uri="{FF2B5EF4-FFF2-40B4-BE49-F238E27FC236}">
                    <a16:creationId xmlns:a16="http://schemas.microsoft.com/office/drawing/2014/main" id="{584F4723-57C6-8087-F5E4-457D11C52A61}"/>
                  </a:ext>
                </a:extLst>
              </p:cNvPr>
              <p:cNvGrpSpPr/>
              <p:nvPr/>
            </p:nvGrpSpPr>
            <p:grpSpPr>
              <a:xfrm>
                <a:off x="4643578" y="432838"/>
                <a:ext cx="1028134" cy="1160188"/>
                <a:chOff x="4643578" y="432838"/>
                <a:chExt cx="1028134" cy="1160188"/>
              </a:xfrm>
              <a:grpFill/>
            </p:grpSpPr>
            <p:sp>
              <p:nvSpPr>
                <p:cNvPr id="93" name="Freeform 1037">
                  <a:extLst>
                    <a:ext uri="{FF2B5EF4-FFF2-40B4-BE49-F238E27FC236}">
                      <a16:creationId xmlns:a16="http://schemas.microsoft.com/office/drawing/2014/main" id="{B6A3D658-2226-4F2D-4268-F2BBBE392CB4}"/>
                    </a:ext>
                  </a:extLst>
                </p:cNvPr>
                <p:cNvSpPr/>
                <p:nvPr/>
              </p:nvSpPr>
              <p:spPr>
                <a:xfrm>
                  <a:off x="5115334" y="611117"/>
                  <a:ext cx="115196" cy="32913"/>
                </a:xfrm>
                <a:custGeom>
                  <a:avLst/>
                  <a:gdLst>
                    <a:gd name="connsiteX0" fmla="*/ 98739 w 115196"/>
                    <a:gd name="connsiteY0" fmla="*/ 0 h 32913"/>
                    <a:gd name="connsiteX1" fmla="*/ 16456 w 115196"/>
                    <a:gd name="connsiteY1" fmla="*/ 0 h 32913"/>
                    <a:gd name="connsiteX2" fmla="*/ 0 w 115196"/>
                    <a:gd name="connsiteY2" fmla="*/ 16457 h 32913"/>
                    <a:gd name="connsiteX3" fmla="*/ 16456 w 115196"/>
                    <a:gd name="connsiteY3" fmla="*/ 32913 h 32913"/>
                    <a:gd name="connsiteX4" fmla="*/ 98739 w 115196"/>
                    <a:gd name="connsiteY4" fmla="*/ 32913 h 32913"/>
                    <a:gd name="connsiteX5" fmla="*/ 115197 w 115196"/>
                    <a:gd name="connsiteY5" fmla="*/ 16457 h 32913"/>
                    <a:gd name="connsiteX6" fmla="*/ 98739 w 115196"/>
                    <a:gd name="connsiteY6" fmla="*/ 0 h 32913"/>
                    <a:gd name="connsiteX7" fmla="*/ 98739 w 115196"/>
                    <a:gd name="connsiteY7" fmla="*/ 0 h 329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5196" h="32913">
                      <a:moveTo>
                        <a:pt x="98739" y="0"/>
                      </a:moveTo>
                      <a:lnTo>
                        <a:pt x="16456" y="0"/>
                      </a:lnTo>
                      <a:cubicBezTo>
                        <a:pt x="8228" y="0"/>
                        <a:pt x="0" y="8228"/>
                        <a:pt x="0" y="16457"/>
                      </a:cubicBezTo>
                      <a:cubicBezTo>
                        <a:pt x="0" y="24685"/>
                        <a:pt x="8228" y="32913"/>
                        <a:pt x="16456" y="32913"/>
                      </a:cubicBezTo>
                      <a:lnTo>
                        <a:pt x="98739" y="32913"/>
                      </a:lnTo>
                      <a:cubicBezTo>
                        <a:pt x="106969" y="32913"/>
                        <a:pt x="115197" y="24685"/>
                        <a:pt x="115197" y="16457"/>
                      </a:cubicBezTo>
                      <a:cubicBezTo>
                        <a:pt x="115197" y="8228"/>
                        <a:pt x="106969" y="0"/>
                        <a:pt x="98739" y="0"/>
                      </a:cubicBezTo>
                      <a:lnTo>
                        <a:pt x="98739" y="0"/>
                      </a:lnTo>
                      <a:close/>
                    </a:path>
                  </a:pathLst>
                </a:custGeom>
                <a:grpFill/>
                <a:ln w="27426" cap="flat">
                  <a:noFill/>
                  <a:prstDash val="solid"/>
                  <a:miter/>
                </a:ln>
              </p:spPr>
              <p:txBody>
                <a:bodyPr rtlCol="0" anchor="ctr"/>
                <a:lstStyle/>
                <a:p>
                  <a:endParaRPr lang="en-US"/>
                </a:p>
              </p:txBody>
            </p:sp>
            <p:sp>
              <p:nvSpPr>
                <p:cNvPr id="94" name="Freeform 1038">
                  <a:extLst>
                    <a:ext uri="{FF2B5EF4-FFF2-40B4-BE49-F238E27FC236}">
                      <a16:creationId xmlns:a16="http://schemas.microsoft.com/office/drawing/2014/main" id="{217C3509-9593-995E-9EF7-3183D9EEF3FE}"/>
                    </a:ext>
                  </a:extLst>
                </p:cNvPr>
                <p:cNvSpPr/>
                <p:nvPr/>
              </p:nvSpPr>
              <p:spPr>
                <a:xfrm>
                  <a:off x="4643578" y="432838"/>
                  <a:ext cx="1028134" cy="1160188"/>
                </a:xfrm>
                <a:custGeom>
                  <a:avLst/>
                  <a:gdLst>
                    <a:gd name="connsiteX0" fmla="*/ 1017568 w 1028134"/>
                    <a:gd name="connsiteY0" fmla="*/ 661006 h 1160188"/>
                    <a:gd name="connsiteX1" fmla="*/ 935285 w 1028134"/>
                    <a:gd name="connsiteY1" fmla="*/ 515639 h 1160188"/>
                    <a:gd name="connsiteX2" fmla="*/ 935285 w 1028134"/>
                    <a:gd name="connsiteY2" fmla="*/ 515639 h 1160188"/>
                    <a:gd name="connsiteX3" fmla="*/ 880429 w 1028134"/>
                    <a:gd name="connsiteY3" fmla="*/ 469012 h 1160188"/>
                    <a:gd name="connsiteX4" fmla="*/ 855744 w 1028134"/>
                    <a:gd name="connsiteY4" fmla="*/ 469012 h 1160188"/>
                    <a:gd name="connsiteX5" fmla="*/ 855744 w 1028134"/>
                    <a:gd name="connsiteY5" fmla="*/ 293476 h 1160188"/>
                    <a:gd name="connsiteX6" fmla="*/ 839288 w 1028134"/>
                    <a:gd name="connsiteY6" fmla="*/ 277019 h 1160188"/>
                    <a:gd name="connsiteX7" fmla="*/ 822830 w 1028134"/>
                    <a:gd name="connsiteY7" fmla="*/ 293476 h 1160188"/>
                    <a:gd name="connsiteX8" fmla="*/ 822830 w 1028134"/>
                    <a:gd name="connsiteY8" fmla="*/ 469012 h 1160188"/>
                    <a:gd name="connsiteX9" fmla="*/ 441587 w 1028134"/>
                    <a:gd name="connsiteY9" fmla="*/ 469012 h 1160188"/>
                    <a:gd name="connsiteX10" fmla="*/ 441587 w 1028134"/>
                    <a:gd name="connsiteY10" fmla="*/ 337360 h 1160188"/>
                    <a:gd name="connsiteX11" fmla="*/ 405929 w 1028134"/>
                    <a:gd name="connsiteY11" fmla="*/ 200222 h 1160188"/>
                    <a:gd name="connsiteX12" fmla="*/ 405929 w 1028134"/>
                    <a:gd name="connsiteY12" fmla="*/ 60341 h 1160188"/>
                    <a:gd name="connsiteX13" fmla="*/ 430615 w 1028134"/>
                    <a:gd name="connsiteY13" fmla="*/ 35656 h 1160188"/>
                    <a:gd name="connsiteX14" fmla="*/ 693920 w 1028134"/>
                    <a:gd name="connsiteY14" fmla="*/ 35656 h 1160188"/>
                    <a:gd name="connsiteX15" fmla="*/ 693920 w 1028134"/>
                    <a:gd name="connsiteY15" fmla="*/ 106968 h 1160188"/>
                    <a:gd name="connsiteX16" fmla="*/ 751519 w 1028134"/>
                    <a:gd name="connsiteY16" fmla="*/ 164566 h 1160188"/>
                    <a:gd name="connsiteX17" fmla="*/ 822830 w 1028134"/>
                    <a:gd name="connsiteY17" fmla="*/ 164566 h 1160188"/>
                    <a:gd name="connsiteX18" fmla="*/ 822830 w 1028134"/>
                    <a:gd name="connsiteY18" fmla="*/ 213936 h 1160188"/>
                    <a:gd name="connsiteX19" fmla="*/ 839288 w 1028134"/>
                    <a:gd name="connsiteY19" fmla="*/ 230392 h 1160188"/>
                    <a:gd name="connsiteX20" fmla="*/ 855744 w 1028134"/>
                    <a:gd name="connsiteY20" fmla="*/ 213936 h 1160188"/>
                    <a:gd name="connsiteX21" fmla="*/ 855744 w 1028134"/>
                    <a:gd name="connsiteY21" fmla="*/ 159080 h 1160188"/>
                    <a:gd name="connsiteX22" fmla="*/ 842030 w 1028134"/>
                    <a:gd name="connsiteY22" fmla="*/ 128910 h 1160188"/>
                    <a:gd name="connsiteX23" fmla="*/ 726833 w 1028134"/>
                    <a:gd name="connsiteY23" fmla="*/ 13714 h 1160188"/>
                    <a:gd name="connsiteX24" fmla="*/ 696664 w 1028134"/>
                    <a:gd name="connsiteY24" fmla="*/ 0 h 1160188"/>
                    <a:gd name="connsiteX25" fmla="*/ 430615 w 1028134"/>
                    <a:gd name="connsiteY25" fmla="*/ 0 h 1160188"/>
                    <a:gd name="connsiteX26" fmla="*/ 373017 w 1028134"/>
                    <a:gd name="connsiteY26" fmla="*/ 57598 h 1160188"/>
                    <a:gd name="connsiteX27" fmla="*/ 373017 w 1028134"/>
                    <a:gd name="connsiteY27" fmla="*/ 120682 h 1160188"/>
                    <a:gd name="connsiteX28" fmla="*/ 329132 w 1028134"/>
                    <a:gd name="connsiteY28" fmla="*/ 24685 h 1160188"/>
                    <a:gd name="connsiteX29" fmla="*/ 255077 w 1028134"/>
                    <a:gd name="connsiteY29" fmla="*/ 24685 h 1160188"/>
                    <a:gd name="connsiteX30" fmla="*/ 200222 w 1028134"/>
                    <a:gd name="connsiteY30" fmla="*/ 145366 h 1160188"/>
                    <a:gd name="connsiteX31" fmla="*/ 200222 w 1028134"/>
                    <a:gd name="connsiteY31" fmla="*/ 145366 h 1160188"/>
                    <a:gd name="connsiteX32" fmla="*/ 142624 w 1028134"/>
                    <a:gd name="connsiteY32" fmla="*/ 334617 h 1160188"/>
                    <a:gd name="connsiteX33" fmla="*/ 142624 w 1028134"/>
                    <a:gd name="connsiteY33" fmla="*/ 466270 h 1160188"/>
                    <a:gd name="connsiteX34" fmla="*/ 57599 w 1028134"/>
                    <a:gd name="connsiteY34" fmla="*/ 466270 h 1160188"/>
                    <a:gd name="connsiteX35" fmla="*/ 2744 w 1028134"/>
                    <a:gd name="connsiteY35" fmla="*/ 512897 h 1160188"/>
                    <a:gd name="connsiteX36" fmla="*/ 0 w 1028134"/>
                    <a:gd name="connsiteY36" fmla="*/ 554038 h 1160188"/>
                    <a:gd name="connsiteX37" fmla="*/ 85027 w 1028134"/>
                    <a:gd name="connsiteY37" fmla="*/ 877684 h 1160188"/>
                    <a:gd name="connsiteX38" fmla="*/ 85027 w 1028134"/>
                    <a:gd name="connsiteY38" fmla="*/ 1044992 h 1160188"/>
                    <a:gd name="connsiteX39" fmla="*/ 41142 w 1028134"/>
                    <a:gd name="connsiteY39" fmla="*/ 1102591 h 1160188"/>
                    <a:gd name="connsiteX40" fmla="*/ 98741 w 1028134"/>
                    <a:gd name="connsiteY40" fmla="*/ 1160189 h 1160188"/>
                    <a:gd name="connsiteX41" fmla="*/ 693920 w 1028134"/>
                    <a:gd name="connsiteY41" fmla="*/ 1160189 h 1160188"/>
                    <a:gd name="connsiteX42" fmla="*/ 751519 w 1028134"/>
                    <a:gd name="connsiteY42" fmla="*/ 1102591 h 1160188"/>
                    <a:gd name="connsiteX43" fmla="*/ 707634 w 1028134"/>
                    <a:gd name="connsiteY43" fmla="*/ 1044992 h 1160188"/>
                    <a:gd name="connsiteX44" fmla="*/ 707634 w 1028134"/>
                    <a:gd name="connsiteY44" fmla="*/ 998366 h 1160188"/>
                    <a:gd name="connsiteX45" fmla="*/ 729577 w 1028134"/>
                    <a:gd name="connsiteY45" fmla="*/ 979166 h 1160188"/>
                    <a:gd name="connsiteX46" fmla="*/ 844772 w 1028134"/>
                    <a:gd name="connsiteY46" fmla="*/ 987394 h 1160188"/>
                    <a:gd name="connsiteX47" fmla="*/ 935285 w 1028134"/>
                    <a:gd name="connsiteY47" fmla="*/ 905112 h 1160188"/>
                    <a:gd name="connsiteX48" fmla="*/ 935285 w 1028134"/>
                    <a:gd name="connsiteY48" fmla="*/ 789916 h 1160188"/>
                    <a:gd name="connsiteX49" fmla="*/ 951741 w 1028134"/>
                    <a:gd name="connsiteY49" fmla="*/ 765231 h 1160188"/>
                    <a:gd name="connsiteX50" fmla="*/ 990140 w 1028134"/>
                    <a:gd name="connsiteY50" fmla="*/ 751517 h 1160188"/>
                    <a:gd name="connsiteX51" fmla="*/ 1017568 w 1028134"/>
                    <a:gd name="connsiteY51" fmla="*/ 661006 h 1160188"/>
                    <a:gd name="connsiteX52" fmla="*/ 1017568 w 1028134"/>
                    <a:gd name="connsiteY52" fmla="*/ 661006 h 1160188"/>
                    <a:gd name="connsiteX53" fmla="*/ 798146 w 1028134"/>
                    <a:gd name="connsiteY53" fmla="*/ 131653 h 1160188"/>
                    <a:gd name="connsiteX54" fmla="*/ 748775 w 1028134"/>
                    <a:gd name="connsiteY54" fmla="*/ 131653 h 1160188"/>
                    <a:gd name="connsiteX55" fmla="*/ 724091 w 1028134"/>
                    <a:gd name="connsiteY55" fmla="*/ 106968 h 1160188"/>
                    <a:gd name="connsiteX56" fmla="*/ 724091 w 1028134"/>
                    <a:gd name="connsiteY56" fmla="*/ 57598 h 1160188"/>
                    <a:gd name="connsiteX57" fmla="*/ 798146 w 1028134"/>
                    <a:gd name="connsiteY57" fmla="*/ 131653 h 1160188"/>
                    <a:gd name="connsiteX58" fmla="*/ 285248 w 1028134"/>
                    <a:gd name="connsiteY58" fmla="*/ 38399 h 1160188"/>
                    <a:gd name="connsiteX59" fmla="*/ 298962 w 1028134"/>
                    <a:gd name="connsiteY59" fmla="*/ 38399 h 1160188"/>
                    <a:gd name="connsiteX60" fmla="*/ 342846 w 1028134"/>
                    <a:gd name="connsiteY60" fmla="*/ 137138 h 1160188"/>
                    <a:gd name="connsiteX61" fmla="*/ 244107 w 1028134"/>
                    <a:gd name="connsiteY61" fmla="*/ 137138 h 1160188"/>
                    <a:gd name="connsiteX62" fmla="*/ 285248 w 1028134"/>
                    <a:gd name="connsiteY62" fmla="*/ 38399 h 1160188"/>
                    <a:gd name="connsiteX63" fmla="*/ 224907 w 1028134"/>
                    <a:gd name="connsiteY63" fmla="*/ 170051 h 1160188"/>
                    <a:gd name="connsiteX64" fmla="*/ 353818 w 1028134"/>
                    <a:gd name="connsiteY64" fmla="*/ 170051 h 1160188"/>
                    <a:gd name="connsiteX65" fmla="*/ 400445 w 1028134"/>
                    <a:gd name="connsiteY65" fmla="*/ 287990 h 1160188"/>
                    <a:gd name="connsiteX66" fmla="*/ 178280 w 1028134"/>
                    <a:gd name="connsiteY66" fmla="*/ 287990 h 1160188"/>
                    <a:gd name="connsiteX67" fmla="*/ 224907 w 1028134"/>
                    <a:gd name="connsiteY67" fmla="*/ 170051 h 1160188"/>
                    <a:gd name="connsiteX68" fmla="*/ 224907 w 1028134"/>
                    <a:gd name="connsiteY68" fmla="*/ 170051 h 1160188"/>
                    <a:gd name="connsiteX69" fmla="*/ 175538 w 1028134"/>
                    <a:gd name="connsiteY69" fmla="*/ 337360 h 1160188"/>
                    <a:gd name="connsiteX70" fmla="*/ 175538 w 1028134"/>
                    <a:gd name="connsiteY70" fmla="*/ 323646 h 1160188"/>
                    <a:gd name="connsiteX71" fmla="*/ 405929 w 1028134"/>
                    <a:gd name="connsiteY71" fmla="*/ 323646 h 1160188"/>
                    <a:gd name="connsiteX72" fmla="*/ 405929 w 1028134"/>
                    <a:gd name="connsiteY72" fmla="*/ 337360 h 1160188"/>
                    <a:gd name="connsiteX73" fmla="*/ 405929 w 1028134"/>
                    <a:gd name="connsiteY73" fmla="*/ 469012 h 1160188"/>
                    <a:gd name="connsiteX74" fmla="*/ 172794 w 1028134"/>
                    <a:gd name="connsiteY74" fmla="*/ 469012 h 1160188"/>
                    <a:gd name="connsiteX75" fmla="*/ 172794 w 1028134"/>
                    <a:gd name="connsiteY75" fmla="*/ 337360 h 1160188"/>
                    <a:gd name="connsiteX76" fmla="*/ 74055 w 1028134"/>
                    <a:gd name="connsiteY76" fmla="*/ 1105333 h 1160188"/>
                    <a:gd name="connsiteX77" fmla="*/ 98741 w 1028134"/>
                    <a:gd name="connsiteY77" fmla="*/ 1080648 h 1160188"/>
                    <a:gd name="connsiteX78" fmla="*/ 145366 w 1028134"/>
                    <a:gd name="connsiteY78" fmla="*/ 1080648 h 1160188"/>
                    <a:gd name="connsiteX79" fmla="*/ 161824 w 1028134"/>
                    <a:gd name="connsiteY79" fmla="*/ 1064192 h 1160188"/>
                    <a:gd name="connsiteX80" fmla="*/ 145366 w 1028134"/>
                    <a:gd name="connsiteY80" fmla="*/ 1047735 h 1160188"/>
                    <a:gd name="connsiteX81" fmla="*/ 117939 w 1028134"/>
                    <a:gd name="connsiteY81" fmla="*/ 1047735 h 1160188"/>
                    <a:gd name="connsiteX82" fmla="*/ 117939 w 1028134"/>
                    <a:gd name="connsiteY82" fmla="*/ 883170 h 1160188"/>
                    <a:gd name="connsiteX83" fmla="*/ 32914 w 1028134"/>
                    <a:gd name="connsiteY83" fmla="*/ 559524 h 1160188"/>
                    <a:gd name="connsiteX84" fmla="*/ 35656 w 1028134"/>
                    <a:gd name="connsiteY84" fmla="*/ 523868 h 1160188"/>
                    <a:gd name="connsiteX85" fmla="*/ 54855 w 1028134"/>
                    <a:gd name="connsiteY85" fmla="*/ 507411 h 1160188"/>
                    <a:gd name="connsiteX86" fmla="*/ 611637 w 1028134"/>
                    <a:gd name="connsiteY86" fmla="*/ 507411 h 1160188"/>
                    <a:gd name="connsiteX87" fmla="*/ 614381 w 1028134"/>
                    <a:gd name="connsiteY87" fmla="*/ 526610 h 1160188"/>
                    <a:gd name="connsiteX88" fmla="*/ 704892 w 1028134"/>
                    <a:gd name="connsiteY88" fmla="*/ 688433 h 1160188"/>
                    <a:gd name="connsiteX89" fmla="*/ 693920 w 1028134"/>
                    <a:gd name="connsiteY89" fmla="*/ 726832 h 1160188"/>
                    <a:gd name="connsiteX90" fmla="*/ 655522 w 1028134"/>
                    <a:gd name="connsiteY90" fmla="*/ 740546 h 1160188"/>
                    <a:gd name="connsiteX91" fmla="*/ 617123 w 1028134"/>
                    <a:gd name="connsiteY91" fmla="*/ 795401 h 1160188"/>
                    <a:gd name="connsiteX92" fmla="*/ 617123 w 1028134"/>
                    <a:gd name="connsiteY92" fmla="*/ 910597 h 1160188"/>
                    <a:gd name="connsiteX93" fmla="*/ 562267 w 1028134"/>
                    <a:gd name="connsiteY93" fmla="*/ 959967 h 1160188"/>
                    <a:gd name="connsiteX94" fmla="*/ 447071 w 1028134"/>
                    <a:gd name="connsiteY94" fmla="*/ 951739 h 1160188"/>
                    <a:gd name="connsiteX95" fmla="*/ 389473 w 1028134"/>
                    <a:gd name="connsiteY95" fmla="*/ 1006594 h 1160188"/>
                    <a:gd name="connsiteX96" fmla="*/ 389473 w 1028134"/>
                    <a:gd name="connsiteY96" fmla="*/ 1050478 h 1160188"/>
                    <a:gd name="connsiteX97" fmla="*/ 224907 w 1028134"/>
                    <a:gd name="connsiteY97" fmla="*/ 1050478 h 1160188"/>
                    <a:gd name="connsiteX98" fmla="*/ 208451 w 1028134"/>
                    <a:gd name="connsiteY98" fmla="*/ 1066935 h 1160188"/>
                    <a:gd name="connsiteX99" fmla="*/ 224907 w 1028134"/>
                    <a:gd name="connsiteY99" fmla="*/ 1083391 h 1160188"/>
                    <a:gd name="connsiteX100" fmla="*/ 408673 w 1028134"/>
                    <a:gd name="connsiteY100" fmla="*/ 1083391 h 1160188"/>
                    <a:gd name="connsiteX101" fmla="*/ 433357 w 1028134"/>
                    <a:gd name="connsiteY101" fmla="*/ 1108076 h 1160188"/>
                    <a:gd name="connsiteX102" fmla="*/ 408673 w 1028134"/>
                    <a:gd name="connsiteY102" fmla="*/ 1132761 h 1160188"/>
                    <a:gd name="connsiteX103" fmla="*/ 98741 w 1028134"/>
                    <a:gd name="connsiteY103" fmla="*/ 1132761 h 1160188"/>
                    <a:gd name="connsiteX104" fmla="*/ 74055 w 1028134"/>
                    <a:gd name="connsiteY104" fmla="*/ 1105333 h 1160188"/>
                    <a:gd name="connsiteX105" fmla="*/ 74055 w 1028134"/>
                    <a:gd name="connsiteY105" fmla="*/ 1105333 h 1160188"/>
                    <a:gd name="connsiteX106" fmla="*/ 718605 w 1028134"/>
                    <a:gd name="connsiteY106" fmla="*/ 1105333 h 1160188"/>
                    <a:gd name="connsiteX107" fmla="*/ 693920 w 1028134"/>
                    <a:gd name="connsiteY107" fmla="*/ 1130018 h 1160188"/>
                    <a:gd name="connsiteX108" fmla="*/ 460785 w 1028134"/>
                    <a:gd name="connsiteY108" fmla="*/ 1130018 h 1160188"/>
                    <a:gd name="connsiteX109" fmla="*/ 466270 w 1028134"/>
                    <a:gd name="connsiteY109" fmla="*/ 1105333 h 1160188"/>
                    <a:gd name="connsiteX110" fmla="*/ 460785 w 1028134"/>
                    <a:gd name="connsiteY110" fmla="*/ 1080648 h 1160188"/>
                    <a:gd name="connsiteX111" fmla="*/ 693920 w 1028134"/>
                    <a:gd name="connsiteY111" fmla="*/ 1080648 h 1160188"/>
                    <a:gd name="connsiteX112" fmla="*/ 718605 w 1028134"/>
                    <a:gd name="connsiteY112" fmla="*/ 1105333 h 1160188"/>
                    <a:gd name="connsiteX113" fmla="*/ 718605 w 1028134"/>
                    <a:gd name="connsiteY113" fmla="*/ 1105333 h 1160188"/>
                    <a:gd name="connsiteX114" fmla="*/ 976426 w 1028134"/>
                    <a:gd name="connsiteY114" fmla="*/ 721347 h 1160188"/>
                    <a:gd name="connsiteX115" fmla="*/ 938027 w 1028134"/>
                    <a:gd name="connsiteY115" fmla="*/ 735060 h 1160188"/>
                    <a:gd name="connsiteX116" fmla="*/ 899627 w 1028134"/>
                    <a:gd name="connsiteY116" fmla="*/ 789916 h 1160188"/>
                    <a:gd name="connsiteX117" fmla="*/ 899627 w 1028134"/>
                    <a:gd name="connsiteY117" fmla="*/ 905112 h 1160188"/>
                    <a:gd name="connsiteX118" fmla="*/ 844772 w 1028134"/>
                    <a:gd name="connsiteY118" fmla="*/ 954481 h 1160188"/>
                    <a:gd name="connsiteX119" fmla="*/ 729577 w 1028134"/>
                    <a:gd name="connsiteY119" fmla="*/ 946253 h 1160188"/>
                    <a:gd name="connsiteX120" fmla="*/ 671978 w 1028134"/>
                    <a:gd name="connsiteY120" fmla="*/ 1001108 h 1160188"/>
                    <a:gd name="connsiteX121" fmla="*/ 671978 w 1028134"/>
                    <a:gd name="connsiteY121" fmla="*/ 1044992 h 1160188"/>
                    <a:gd name="connsiteX122" fmla="*/ 419643 w 1028134"/>
                    <a:gd name="connsiteY122" fmla="*/ 1044992 h 1160188"/>
                    <a:gd name="connsiteX123" fmla="*/ 419643 w 1028134"/>
                    <a:gd name="connsiteY123" fmla="*/ 1001108 h 1160188"/>
                    <a:gd name="connsiteX124" fmla="*/ 441587 w 1028134"/>
                    <a:gd name="connsiteY124" fmla="*/ 981909 h 1160188"/>
                    <a:gd name="connsiteX125" fmla="*/ 556781 w 1028134"/>
                    <a:gd name="connsiteY125" fmla="*/ 990137 h 1160188"/>
                    <a:gd name="connsiteX126" fmla="*/ 647294 w 1028134"/>
                    <a:gd name="connsiteY126" fmla="*/ 907854 h 1160188"/>
                    <a:gd name="connsiteX127" fmla="*/ 647294 w 1028134"/>
                    <a:gd name="connsiteY127" fmla="*/ 792658 h 1160188"/>
                    <a:gd name="connsiteX128" fmla="*/ 663750 w 1028134"/>
                    <a:gd name="connsiteY128" fmla="*/ 767973 h 1160188"/>
                    <a:gd name="connsiteX129" fmla="*/ 702149 w 1028134"/>
                    <a:gd name="connsiteY129" fmla="*/ 754260 h 1160188"/>
                    <a:gd name="connsiteX130" fmla="*/ 729577 w 1028134"/>
                    <a:gd name="connsiteY130" fmla="*/ 663749 h 1160188"/>
                    <a:gd name="connsiteX131" fmla="*/ 647294 w 1028134"/>
                    <a:gd name="connsiteY131" fmla="*/ 518382 h 1160188"/>
                    <a:gd name="connsiteX132" fmla="*/ 644550 w 1028134"/>
                    <a:gd name="connsiteY132" fmla="*/ 504668 h 1160188"/>
                    <a:gd name="connsiteX133" fmla="*/ 877686 w 1028134"/>
                    <a:gd name="connsiteY133" fmla="*/ 504668 h 1160188"/>
                    <a:gd name="connsiteX134" fmla="*/ 896885 w 1028134"/>
                    <a:gd name="connsiteY134" fmla="*/ 521125 h 1160188"/>
                    <a:gd name="connsiteX135" fmla="*/ 896885 w 1028134"/>
                    <a:gd name="connsiteY135" fmla="*/ 521125 h 1160188"/>
                    <a:gd name="connsiteX136" fmla="*/ 987396 w 1028134"/>
                    <a:gd name="connsiteY136" fmla="*/ 682948 h 1160188"/>
                    <a:gd name="connsiteX137" fmla="*/ 976426 w 1028134"/>
                    <a:gd name="connsiteY137" fmla="*/ 721347 h 1160188"/>
                    <a:gd name="connsiteX138" fmla="*/ 976426 w 1028134"/>
                    <a:gd name="connsiteY138" fmla="*/ 721347 h 11601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Lst>
                  <a:rect l="l" t="t" r="r" b="b"/>
                  <a:pathLst>
                    <a:path w="1028134" h="1160188">
                      <a:moveTo>
                        <a:pt x="1017568" y="661006"/>
                      </a:moveTo>
                      <a:cubicBezTo>
                        <a:pt x="973682" y="592437"/>
                        <a:pt x="940769" y="567752"/>
                        <a:pt x="935285" y="515639"/>
                      </a:cubicBezTo>
                      <a:lnTo>
                        <a:pt x="935285" y="515639"/>
                      </a:lnTo>
                      <a:cubicBezTo>
                        <a:pt x="932541" y="488212"/>
                        <a:pt x="907857" y="469012"/>
                        <a:pt x="880429" y="469012"/>
                      </a:cubicBezTo>
                      <a:lnTo>
                        <a:pt x="855744" y="469012"/>
                      </a:lnTo>
                      <a:lnTo>
                        <a:pt x="855744" y="293476"/>
                      </a:lnTo>
                      <a:cubicBezTo>
                        <a:pt x="855744" y="285247"/>
                        <a:pt x="847516" y="277019"/>
                        <a:pt x="839288" y="277019"/>
                      </a:cubicBezTo>
                      <a:cubicBezTo>
                        <a:pt x="831058" y="277019"/>
                        <a:pt x="822830" y="285247"/>
                        <a:pt x="822830" y="293476"/>
                      </a:cubicBezTo>
                      <a:lnTo>
                        <a:pt x="822830" y="469012"/>
                      </a:lnTo>
                      <a:cubicBezTo>
                        <a:pt x="787175" y="469012"/>
                        <a:pt x="479984" y="469012"/>
                        <a:pt x="441587" y="469012"/>
                      </a:cubicBezTo>
                      <a:lnTo>
                        <a:pt x="441587" y="337360"/>
                      </a:lnTo>
                      <a:cubicBezTo>
                        <a:pt x="441587" y="263305"/>
                        <a:pt x="411415" y="216678"/>
                        <a:pt x="405929" y="200222"/>
                      </a:cubicBezTo>
                      <a:lnTo>
                        <a:pt x="405929" y="60341"/>
                      </a:lnTo>
                      <a:cubicBezTo>
                        <a:pt x="405929" y="46627"/>
                        <a:pt x="416901" y="35656"/>
                        <a:pt x="430615" y="35656"/>
                      </a:cubicBezTo>
                      <a:lnTo>
                        <a:pt x="693920" y="35656"/>
                      </a:lnTo>
                      <a:lnTo>
                        <a:pt x="693920" y="106968"/>
                      </a:lnTo>
                      <a:cubicBezTo>
                        <a:pt x="693920" y="139881"/>
                        <a:pt x="721348" y="164566"/>
                        <a:pt x="751519" y="164566"/>
                      </a:cubicBezTo>
                      <a:lnTo>
                        <a:pt x="822830" y="164566"/>
                      </a:lnTo>
                      <a:lnTo>
                        <a:pt x="822830" y="213936"/>
                      </a:lnTo>
                      <a:cubicBezTo>
                        <a:pt x="822830" y="222164"/>
                        <a:pt x="831058" y="230392"/>
                        <a:pt x="839288" y="230392"/>
                      </a:cubicBezTo>
                      <a:cubicBezTo>
                        <a:pt x="847516" y="230392"/>
                        <a:pt x="855744" y="222164"/>
                        <a:pt x="855744" y="213936"/>
                      </a:cubicBezTo>
                      <a:lnTo>
                        <a:pt x="855744" y="159080"/>
                      </a:lnTo>
                      <a:cubicBezTo>
                        <a:pt x="855744" y="148109"/>
                        <a:pt x="850258" y="137138"/>
                        <a:pt x="842030" y="128910"/>
                      </a:cubicBezTo>
                      <a:lnTo>
                        <a:pt x="726833" y="13714"/>
                      </a:lnTo>
                      <a:cubicBezTo>
                        <a:pt x="718605" y="5486"/>
                        <a:pt x="707634" y="0"/>
                        <a:pt x="696664" y="0"/>
                      </a:cubicBezTo>
                      <a:lnTo>
                        <a:pt x="430615" y="0"/>
                      </a:lnTo>
                      <a:cubicBezTo>
                        <a:pt x="397701" y="0"/>
                        <a:pt x="373017" y="27428"/>
                        <a:pt x="373017" y="57598"/>
                      </a:cubicBezTo>
                      <a:lnTo>
                        <a:pt x="373017" y="120682"/>
                      </a:lnTo>
                      <a:lnTo>
                        <a:pt x="329132" y="24685"/>
                      </a:lnTo>
                      <a:cubicBezTo>
                        <a:pt x="315418" y="-8228"/>
                        <a:pt x="268791" y="-8228"/>
                        <a:pt x="255077" y="24685"/>
                      </a:cubicBezTo>
                      <a:lnTo>
                        <a:pt x="200222" y="145366"/>
                      </a:lnTo>
                      <a:cubicBezTo>
                        <a:pt x="200222" y="145366"/>
                        <a:pt x="200222" y="145366"/>
                        <a:pt x="200222" y="145366"/>
                      </a:cubicBezTo>
                      <a:cubicBezTo>
                        <a:pt x="175538" y="205707"/>
                        <a:pt x="142624" y="252334"/>
                        <a:pt x="142624" y="334617"/>
                      </a:cubicBezTo>
                      <a:lnTo>
                        <a:pt x="142624" y="466270"/>
                      </a:lnTo>
                      <a:lnTo>
                        <a:pt x="57599" y="466270"/>
                      </a:lnTo>
                      <a:cubicBezTo>
                        <a:pt x="30171" y="466270"/>
                        <a:pt x="8228" y="485469"/>
                        <a:pt x="2744" y="512897"/>
                      </a:cubicBezTo>
                      <a:cubicBezTo>
                        <a:pt x="0" y="526610"/>
                        <a:pt x="0" y="540324"/>
                        <a:pt x="0" y="554038"/>
                      </a:cubicBezTo>
                      <a:cubicBezTo>
                        <a:pt x="2744" y="702147"/>
                        <a:pt x="85027" y="724089"/>
                        <a:pt x="85027" y="877684"/>
                      </a:cubicBezTo>
                      <a:lnTo>
                        <a:pt x="85027" y="1044992"/>
                      </a:lnTo>
                      <a:cubicBezTo>
                        <a:pt x="60341" y="1050478"/>
                        <a:pt x="41142" y="1075163"/>
                        <a:pt x="41142" y="1102591"/>
                      </a:cubicBezTo>
                      <a:cubicBezTo>
                        <a:pt x="41142" y="1135504"/>
                        <a:pt x="68569" y="1160189"/>
                        <a:pt x="98741" y="1160189"/>
                      </a:cubicBezTo>
                      <a:lnTo>
                        <a:pt x="693920" y="1160189"/>
                      </a:lnTo>
                      <a:cubicBezTo>
                        <a:pt x="726833" y="1160189"/>
                        <a:pt x="751519" y="1132761"/>
                        <a:pt x="751519" y="1102591"/>
                      </a:cubicBezTo>
                      <a:cubicBezTo>
                        <a:pt x="751519" y="1075163"/>
                        <a:pt x="732319" y="1053221"/>
                        <a:pt x="707634" y="1044992"/>
                      </a:cubicBezTo>
                      <a:lnTo>
                        <a:pt x="707634" y="998366"/>
                      </a:lnTo>
                      <a:cubicBezTo>
                        <a:pt x="707634" y="987394"/>
                        <a:pt x="718605" y="976423"/>
                        <a:pt x="729577" y="979166"/>
                      </a:cubicBezTo>
                      <a:lnTo>
                        <a:pt x="844772" y="987394"/>
                      </a:lnTo>
                      <a:cubicBezTo>
                        <a:pt x="894143" y="990137"/>
                        <a:pt x="935285" y="951739"/>
                        <a:pt x="935285" y="905112"/>
                      </a:cubicBezTo>
                      <a:lnTo>
                        <a:pt x="935285" y="789916"/>
                      </a:lnTo>
                      <a:cubicBezTo>
                        <a:pt x="935285" y="778945"/>
                        <a:pt x="940769" y="770716"/>
                        <a:pt x="951741" y="765231"/>
                      </a:cubicBezTo>
                      <a:lnTo>
                        <a:pt x="990140" y="751517"/>
                      </a:lnTo>
                      <a:cubicBezTo>
                        <a:pt x="1025796" y="737803"/>
                        <a:pt x="1039510" y="693919"/>
                        <a:pt x="1017568" y="661006"/>
                      </a:cubicBezTo>
                      <a:lnTo>
                        <a:pt x="1017568" y="661006"/>
                      </a:lnTo>
                      <a:close/>
                      <a:moveTo>
                        <a:pt x="798146" y="131653"/>
                      </a:moveTo>
                      <a:lnTo>
                        <a:pt x="748775" y="131653"/>
                      </a:lnTo>
                      <a:cubicBezTo>
                        <a:pt x="735061" y="131653"/>
                        <a:pt x="724091" y="120682"/>
                        <a:pt x="724091" y="106968"/>
                      </a:cubicBezTo>
                      <a:lnTo>
                        <a:pt x="724091" y="57598"/>
                      </a:lnTo>
                      <a:lnTo>
                        <a:pt x="798146" y="131653"/>
                      </a:lnTo>
                      <a:close/>
                      <a:moveTo>
                        <a:pt x="285248" y="38399"/>
                      </a:moveTo>
                      <a:cubicBezTo>
                        <a:pt x="287991" y="32913"/>
                        <a:pt x="296219" y="32913"/>
                        <a:pt x="298962" y="38399"/>
                      </a:cubicBezTo>
                      <a:lnTo>
                        <a:pt x="342846" y="137138"/>
                      </a:lnTo>
                      <a:lnTo>
                        <a:pt x="244107" y="137138"/>
                      </a:lnTo>
                      <a:lnTo>
                        <a:pt x="285248" y="38399"/>
                      </a:lnTo>
                      <a:close/>
                      <a:moveTo>
                        <a:pt x="224907" y="170051"/>
                      </a:moveTo>
                      <a:lnTo>
                        <a:pt x="353818" y="170051"/>
                      </a:lnTo>
                      <a:cubicBezTo>
                        <a:pt x="383987" y="238620"/>
                        <a:pt x="392215" y="255077"/>
                        <a:pt x="400445" y="287990"/>
                      </a:cubicBezTo>
                      <a:lnTo>
                        <a:pt x="178280" y="287990"/>
                      </a:lnTo>
                      <a:cubicBezTo>
                        <a:pt x="189252" y="246849"/>
                        <a:pt x="200222" y="227649"/>
                        <a:pt x="224907" y="170051"/>
                      </a:cubicBezTo>
                      <a:lnTo>
                        <a:pt x="224907" y="170051"/>
                      </a:lnTo>
                      <a:close/>
                      <a:moveTo>
                        <a:pt x="175538" y="337360"/>
                      </a:moveTo>
                      <a:cubicBezTo>
                        <a:pt x="175538" y="331874"/>
                        <a:pt x="175538" y="326389"/>
                        <a:pt x="175538" y="323646"/>
                      </a:cubicBezTo>
                      <a:lnTo>
                        <a:pt x="405929" y="323646"/>
                      </a:lnTo>
                      <a:cubicBezTo>
                        <a:pt x="405929" y="329131"/>
                        <a:pt x="405929" y="334617"/>
                        <a:pt x="405929" y="337360"/>
                      </a:cubicBezTo>
                      <a:lnTo>
                        <a:pt x="405929" y="469012"/>
                      </a:lnTo>
                      <a:lnTo>
                        <a:pt x="172794" y="469012"/>
                      </a:lnTo>
                      <a:lnTo>
                        <a:pt x="172794" y="337360"/>
                      </a:lnTo>
                      <a:close/>
                      <a:moveTo>
                        <a:pt x="74055" y="1105333"/>
                      </a:moveTo>
                      <a:cubicBezTo>
                        <a:pt x="74055" y="1091619"/>
                        <a:pt x="85027" y="1080648"/>
                        <a:pt x="98741" y="1080648"/>
                      </a:cubicBezTo>
                      <a:lnTo>
                        <a:pt x="145366" y="1080648"/>
                      </a:lnTo>
                      <a:cubicBezTo>
                        <a:pt x="153596" y="1080648"/>
                        <a:pt x="161824" y="1072420"/>
                        <a:pt x="161824" y="1064192"/>
                      </a:cubicBezTo>
                      <a:cubicBezTo>
                        <a:pt x="161824" y="1055964"/>
                        <a:pt x="153596" y="1047735"/>
                        <a:pt x="145366" y="1047735"/>
                      </a:cubicBezTo>
                      <a:lnTo>
                        <a:pt x="117939" y="1047735"/>
                      </a:lnTo>
                      <a:lnTo>
                        <a:pt x="117939" y="883170"/>
                      </a:lnTo>
                      <a:cubicBezTo>
                        <a:pt x="117939" y="718604"/>
                        <a:pt x="32914" y="696662"/>
                        <a:pt x="32914" y="559524"/>
                      </a:cubicBezTo>
                      <a:cubicBezTo>
                        <a:pt x="32914" y="545810"/>
                        <a:pt x="32914" y="534839"/>
                        <a:pt x="35656" y="523868"/>
                      </a:cubicBezTo>
                      <a:cubicBezTo>
                        <a:pt x="35656" y="512897"/>
                        <a:pt x="46627" y="507411"/>
                        <a:pt x="54855" y="507411"/>
                      </a:cubicBezTo>
                      <a:lnTo>
                        <a:pt x="611637" y="507411"/>
                      </a:lnTo>
                      <a:cubicBezTo>
                        <a:pt x="611637" y="512897"/>
                        <a:pt x="614381" y="518382"/>
                        <a:pt x="614381" y="526610"/>
                      </a:cubicBezTo>
                      <a:cubicBezTo>
                        <a:pt x="622609" y="592437"/>
                        <a:pt x="661008" y="622607"/>
                        <a:pt x="704892" y="688433"/>
                      </a:cubicBezTo>
                      <a:cubicBezTo>
                        <a:pt x="715863" y="702147"/>
                        <a:pt x="707634" y="721347"/>
                        <a:pt x="693920" y="726832"/>
                      </a:cubicBezTo>
                      <a:lnTo>
                        <a:pt x="655522" y="740546"/>
                      </a:lnTo>
                      <a:cubicBezTo>
                        <a:pt x="633580" y="748774"/>
                        <a:pt x="617123" y="770716"/>
                        <a:pt x="617123" y="795401"/>
                      </a:cubicBezTo>
                      <a:lnTo>
                        <a:pt x="617123" y="910597"/>
                      </a:lnTo>
                      <a:cubicBezTo>
                        <a:pt x="617123" y="940768"/>
                        <a:pt x="592439" y="962710"/>
                        <a:pt x="562267" y="959967"/>
                      </a:cubicBezTo>
                      <a:lnTo>
                        <a:pt x="447071" y="951739"/>
                      </a:lnTo>
                      <a:cubicBezTo>
                        <a:pt x="414159" y="948996"/>
                        <a:pt x="389473" y="973681"/>
                        <a:pt x="389473" y="1006594"/>
                      </a:cubicBezTo>
                      <a:lnTo>
                        <a:pt x="389473" y="1050478"/>
                      </a:lnTo>
                      <a:lnTo>
                        <a:pt x="224907" y="1050478"/>
                      </a:lnTo>
                      <a:cubicBezTo>
                        <a:pt x="216679" y="1050478"/>
                        <a:pt x="208451" y="1058706"/>
                        <a:pt x="208451" y="1066935"/>
                      </a:cubicBezTo>
                      <a:cubicBezTo>
                        <a:pt x="208451" y="1075163"/>
                        <a:pt x="216679" y="1083391"/>
                        <a:pt x="224907" y="1083391"/>
                      </a:cubicBezTo>
                      <a:lnTo>
                        <a:pt x="408673" y="1083391"/>
                      </a:lnTo>
                      <a:cubicBezTo>
                        <a:pt x="422387" y="1083391"/>
                        <a:pt x="433357" y="1094362"/>
                        <a:pt x="433357" y="1108076"/>
                      </a:cubicBezTo>
                      <a:cubicBezTo>
                        <a:pt x="433357" y="1121790"/>
                        <a:pt x="422387" y="1132761"/>
                        <a:pt x="408673" y="1132761"/>
                      </a:cubicBezTo>
                      <a:lnTo>
                        <a:pt x="98741" y="1132761"/>
                      </a:lnTo>
                      <a:cubicBezTo>
                        <a:pt x="85027" y="1130018"/>
                        <a:pt x="74055" y="1119047"/>
                        <a:pt x="74055" y="1105333"/>
                      </a:cubicBezTo>
                      <a:lnTo>
                        <a:pt x="74055" y="1105333"/>
                      </a:lnTo>
                      <a:close/>
                      <a:moveTo>
                        <a:pt x="718605" y="1105333"/>
                      </a:moveTo>
                      <a:cubicBezTo>
                        <a:pt x="718605" y="1119047"/>
                        <a:pt x="707634" y="1130018"/>
                        <a:pt x="693920" y="1130018"/>
                      </a:cubicBezTo>
                      <a:lnTo>
                        <a:pt x="460785" y="1130018"/>
                      </a:lnTo>
                      <a:cubicBezTo>
                        <a:pt x="463528" y="1121790"/>
                        <a:pt x="466270" y="1113561"/>
                        <a:pt x="466270" y="1105333"/>
                      </a:cubicBezTo>
                      <a:cubicBezTo>
                        <a:pt x="466270" y="1097105"/>
                        <a:pt x="463528" y="1088877"/>
                        <a:pt x="460785" y="1080648"/>
                      </a:cubicBezTo>
                      <a:lnTo>
                        <a:pt x="693920" y="1080648"/>
                      </a:lnTo>
                      <a:cubicBezTo>
                        <a:pt x="707634" y="1077906"/>
                        <a:pt x="718605" y="1091619"/>
                        <a:pt x="718605" y="1105333"/>
                      </a:cubicBezTo>
                      <a:lnTo>
                        <a:pt x="718605" y="1105333"/>
                      </a:lnTo>
                      <a:close/>
                      <a:moveTo>
                        <a:pt x="976426" y="721347"/>
                      </a:moveTo>
                      <a:lnTo>
                        <a:pt x="938027" y="735060"/>
                      </a:lnTo>
                      <a:cubicBezTo>
                        <a:pt x="916085" y="743289"/>
                        <a:pt x="899627" y="765231"/>
                        <a:pt x="899627" y="789916"/>
                      </a:cubicBezTo>
                      <a:lnTo>
                        <a:pt x="899627" y="905112"/>
                      </a:lnTo>
                      <a:cubicBezTo>
                        <a:pt x="899627" y="935282"/>
                        <a:pt x="874943" y="957224"/>
                        <a:pt x="844772" y="954481"/>
                      </a:cubicBezTo>
                      <a:lnTo>
                        <a:pt x="729577" y="946253"/>
                      </a:lnTo>
                      <a:cubicBezTo>
                        <a:pt x="696664" y="943510"/>
                        <a:pt x="671978" y="968195"/>
                        <a:pt x="671978" y="1001108"/>
                      </a:cubicBezTo>
                      <a:lnTo>
                        <a:pt x="671978" y="1044992"/>
                      </a:lnTo>
                      <a:lnTo>
                        <a:pt x="419643" y="1044992"/>
                      </a:lnTo>
                      <a:lnTo>
                        <a:pt x="419643" y="1001108"/>
                      </a:lnTo>
                      <a:cubicBezTo>
                        <a:pt x="419643" y="990137"/>
                        <a:pt x="430615" y="979166"/>
                        <a:pt x="441587" y="981909"/>
                      </a:cubicBezTo>
                      <a:lnTo>
                        <a:pt x="556781" y="990137"/>
                      </a:lnTo>
                      <a:cubicBezTo>
                        <a:pt x="606153" y="992880"/>
                        <a:pt x="647294" y="954481"/>
                        <a:pt x="647294" y="907854"/>
                      </a:cubicBezTo>
                      <a:lnTo>
                        <a:pt x="647294" y="792658"/>
                      </a:lnTo>
                      <a:cubicBezTo>
                        <a:pt x="647294" y="781687"/>
                        <a:pt x="652778" y="773459"/>
                        <a:pt x="663750" y="767973"/>
                      </a:cubicBezTo>
                      <a:lnTo>
                        <a:pt x="702149" y="754260"/>
                      </a:lnTo>
                      <a:cubicBezTo>
                        <a:pt x="737805" y="740546"/>
                        <a:pt x="751519" y="696662"/>
                        <a:pt x="729577" y="663749"/>
                      </a:cubicBezTo>
                      <a:cubicBezTo>
                        <a:pt x="685692" y="595180"/>
                        <a:pt x="652778" y="570495"/>
                        <a:pt x="647294" y="518382"/>
                      </a:cubicBezTo>
                      <a:cubicBezTo>
                        <a:pt x="647294" y="512897"/>
                        <a:pt x="647294" y="510154"/>
                        <a:pt x="644550" y="504668"/>
                      </a:cubicBezTo>
                      <a:lnTo>
                        <a:pt x="877686" y="504668"/>
                      </a:lnTo>
                      <a:cubicBezTo>
                        <a:pt x="888657" y="504668"/>
                        <a:pt x="896885" y="512897"/>
                        <a:pt x="896885" y="521125"/>
                      </a:cubicBezTo>
                      <a:lnTo>
                        <a:pt x="896885" y="521125"/>
                      </a:lnTo>
                      <a:cubicBezTo>
                        <a:pt x="905113" y="586951"/>
                        <a:pt x="943513" y="617122"/>
                        <a:pt x="987396" y="682948"/>
                      </a:cubicBezTo>
                      <a:cubicBezTo>
                        <a:pt x="998368" y="693919"/>
                        <a:pt x="992882" y="713118"/>
                        <a:pt x="976426" y="721347"/>
                      </a:cubicBezTo>
                      <a:lnTo>
                        <a:pt x="976426" y="721347"/>
                      </a:lnTo>
                      <a:close/>
                    </a:path>
                  </a:pathLst>
                </a:custGeom>
                <a:grpFill/>
                <a:ln w="27426" cap="flat">
                  <a:noFill/>
                  <a:prstDash val="solid"/>
                  <a:miter/>
                </a:ln>
              </p:spPr>
              <p:txBody>
                <a:bodyPr rtlCol="0" anchor="ctr"/>
                <a:lstStyle/>
                <a:p>
                  <a:endParaRPr lang="en-US"/>
                </a:p>
              </p:txBody>
            </p:sp>
          </p:grpSp>
        </p:grpSp>
      </p:grpSp>
      <p:grpSp>
        <p:nvGrpSpPr>
          <p:cNvPr id="4" name="Graphic 4">
            <a:extLst>
              <a:ext uri="{FF2B5EF4-FFF2-40B4-BE49-F238E27FC236}">
                <a16:creationId xmlns:a16="http://schemas.microsoft.com/office/drawing/2014/main" id="{548E2A6A-30ED-0810-7727-F924E6B1633C}"/>
              </a:ext>
            </a:extLst>
          </p:cNvPr>
          <p:cNvGrpSpPr/>
          <p:nvPr/>
        </p:nvGrpSpPr>
        <p:grpSpPr>
          <a:xfrm rot="19582332">
            <a:off x="11291730" y="1038986"/>
            <a:ext cx="388032" cy="596029"/>
            <a:chOff x="9129274" y="2719113"/>
            <a:chExt cx="717139" cy="1386497"/>
          </a:xfrm>
          <a:solidFill>
            <a:srgbClr val="09465E"/>
          </a:solidFill>
        </p:grpSpPr>
        <p:grpSp>
          <p:nvGrpSpPr>
            <p:cNvPr id="10" name="Graphic 4">
              <a:extLst>
                <a:ext uri="{FF2B5EF4-FFF2-40B4-BE49-F238E27FC236}">
                  <a16:creationId xmlns:a16="http://schemas.microsoft.com/office/drawing/2014/main" id="{61F9D373-7C2A-0420-CDD3-597DD3E6F89E}"/>
                </a:ext>
              </a:extLst>
            </p:cNvPr>
            <p:cNvGrpSpPr/>
            <p:nvPr/>
          </p:nvGrpSpPr>
          <p:grpSpPr>
            <a:xfrm>
              <a:off x="9159507" y="2719113"/>
              <a:ext cx="446280" cy="440141"/>
              <a:chOff x="9159507" y="2719113"/>
              <a:chExt cx="446280" cy="440141"/>
            </a:xfrm>
            <a:grpFill/>
          </p:grpSpPr>
          <p:sp>
            <p:nvSpPr>
              <p:cNvPr id="20" name="Freeform 57">
                <a:extLst>
                  <a:ext uri="{FF2B5EF4-FFF2-40B4-BE49-F238E27FC236}">
                    <a16:creationId xmlns:a16="http://schemas.microsoft.com/office/drawing/2014/main" id="{6E97CDD7-A26C-7086-DCFC-BC22F2B2F1B4}"/>
                  </a:ext>
                </a:extLst>
              </p:cNvPr>
              <p:cNvSpPr/>
              <p:nvPr/>
            </p:nvSpPr>
            <p:spPr>
              <a:xfrm>
                <a:off x="9159507" y="2719113"/>
                <a:ext cx="446280" cy="440141"/>
              </a:xfrm>
              <a:custGeom>
                <a:avLst/>
                <a:gdLst>
                  <a:gd name="connsiteX0" fmla="*/ 275519 w 446280"/>
                  <a:gd name="connsiteY0" fmla="*/ 440141 h 440141"/>
                  <a:gd name="connsiteX1" fmla="*/ 256120 w 446280"/>
                  <a:gd name="connsiteY1" fmla="*/ 425920 h 440141"/>
                  <a:gd name="connsiteX2" fmla="*/ 270345 w 446280"/>
                  <a:gd name="connsiteY2" fmla="*/ 402649 h 440141"/>
                  <a:gd name="connsiteX3" fmla="*/ 384154 w 446280"/>
                  <a:gd name="connsiteY3" fmla="*/ 316029 h 440141"/>
                  <a:gd name="connsiteX4" fmla="*/ 402261 w 446280"/>
                  <a:gd name="connsiteY4" fmla="*/ 176402 h 440141"/>
                  <a:gd name="connsiteX5" fmla="*/ 316903 w 446280"/>
                  <a:gd name="connsiteY5" fmla="*/ 63925 h 440141"/>
                  <a:gd name="connsiteX6" fmla="*/ 64713 w 446280"/>
                  <a:gd name="connsiteY6" fmla="*/ 131153 h 440141"/>
                  <a:gd name="connsiteX7" fmla="*/ 46607 w 446280"/>
                  <a:gd name="connsiteY7" fmla="*/ 270779 h 440141"/>
                  <a:gd name="connsiteX8" fmla="*/ 131964 w 446280"/>
                  <a:gd name="connsiteY8" fmla="*/ 383256 h 440141"/>
                  <a:gd name="connsiteX9" fmla="*/ 174642 w 446280"/>
                  <a:gd name="connsiteY9" fmla="*/ 401356 h 440141"/>
                  <a:gd name="connsiteX10" fmla="*/ 187575 w 446280"/>
                  <a:gd name="connsiteY10" fmla="*/ 425920 h 440141"/>
                  <a:gd name="connsiteX11" fmla="*/ 163003 w 446280"/>
                  <a:gd name="connsiteY11" fmla="*/ 438848 h 440141"/>
                  <a:gd name="connsiteX12" fmla="*/ 111271 w 446280"/>
                  <a:gd name="connsiteY12" fmla="*/ 416870 h 440141"/>
                  <a:gd name="connsiteX13" fmla="*/ 7808 w 446280"/>
                  <a:gd name="connsiteY13" fmla="*/ 281122 h 440141"/>
                  <a:gd name="connsiteX14" fmla="*/ 29794 w 446280"/>
                  <a:gd name="connsiteY14" fmla="*/ 111760 h 440141"/>
                  <a:gd name="connsiteX15" fmla="*/ 335010 w 446280"/>
                  <a:gd name="connsiteY15" fmla="*/ 30311 h 440141"/>
                  <a:gd name="connsiteX16" fmla="*/ 438473 w 446280"/>
                  <a:gd name="connsiteY16" fmla="*/ 166059 h 440141"/>
                  <a:gd name="connsiteX17" fmla="*/ 416487 w 446280"/>
                  <a:gd name="connsiteY17" fmla="*/ 335421 h 440141"/>
                  <a:gd name="connsiteX18" fmla="*/ 278105 w 446280"/>
                  <a:gd name="connsiteY18" fmla="*/ 440141 h 440141"/>
                  <a:gd name="connsiteX19" fmla="*/ 275519 w 446280"/>
                  <a:gd name="connsiteY19" fmla="*/ 440141 h 4401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46280" h="440141">
                    <a:moveTo>
                      <a:pt x="275519" y="440141"/>
                    </a:moveTo>
                    <a:cubicBezTo>
                      <a:pt x="266466" y="440141"/>
                      <a:pt x="258705" y="433677"/>
                      <a:pt x="256120" y="425920"/>
                    </a:cubicBezTo>
                    <a:cubicBezTo>
                      <a:pt x="253533" y="415577"/>
                      <a:pt x="259999" y="405234"/>
                      <a:pt x="270345" y="402649"/>
                    </a:cubicBezTo>
                    <a:cubicBezTo>
                      <a:pt x="318197" y="389720"/>
                      <a:pt x="359582" y="359985"/>
                      <a:pt x="384154" y="316029"/>
                    </a:cubicBezTo>
                    <a:cubicBezTo>
                      <a:pt x="408727" y="273365"/>
                      <a:pt x="415194" y="222944"/>
                      <a:pt x="402261" y="176402"/>
                    </a:cubicBezTo>
                    <a:cubicBezTo>
                      <a:pt x="389328" y="128567"/>
                      <a:pt x="359582" y="88489"/>
                      <a:pt x="316903" y="63925"/>
                    </a:cubicBezTo>
                    <a:cubicBezTo>
                      <a:pt x="228960" y="12212"/>
                      <a:pt x="115151" y="43240"/>
                      <a:pt x="64713" y="131153"/>
                    </a:cubicBezTo>
                    <a:cubicBezTo>
                      <a:pt x="40141" y="173816"/>
                      <a:pt x="33674" y="224237"/>
                      <a:pt x="46607" y="270779"/>
                    </a:cubicBezTo>
                    <a:cubicBezTo>
                      <a:pt x="59540" y="318614"/>
                      <a:pt x="89285" y="358692"/>
                      <a:pt x="131964" y="383256"/>
                    </a:cubicBezTo>
                    <a:cubicBezTo>
                      <a:pt x="144896" y="391013"/>
                      <a:pt x="159123" y="397477"/>
                      <a:pt x="174642" y="401356"/>
                    </a:cubicBezTo>
                    <a:cubicBezTo>
                      <a:pt x="184989" y="403942"/>
                      <a:pt x="191455" y="415577"/>
                      <a:pt x="187575" y="425920"/>
                    </a:cubicBezTo>
                    <a:cubicBezTo>
                      <a:pt x="184989" y="436262"/>
                      <a:pt x="173349" y="442727"/>
                      <a:pt x="163003" y="438848"/>
                    </a:cubicBezTo>
                    <a:cubicBezTo>
                      <a:pt x="144896" y="433677"/>
                      <a:pt x="128084" y="425920"/>
                      <a:pt x="111271" y="416870"/>
                    </a:cubicBezTo>
                    <a:cubicBezTo>
                      <a:pt x="59540" y="387135"/>
                      <a:pt x="22034" y="338007"/>
                      <a:pt x="7808" y="281122"/>
                    </a:cubicBezTo>
                    <a:cubicBezTo>
                      <a:pt x="-7711" y="222944"/>
                      <a:pt x="48" y="163474"/>
                      <a:pt x="29794" y="111760"/>
                    </a:cubicBezTo>
                    <a:cubicBezTo>
                      <a:pt x="91872" y="4455"/>
                      <a:pt x="228960" y="-31745"/>
                      <a:pt x="335010" y="30311"/>
                    </a:cubicBezTo>
                    <a:cubicBezTo>
                      <a:pt x="386741" y="60047"/>
                      <a:pt x="424247" y="109175"/>
                      <a:pt x="438473" y="166059"/>
                    </a:cubicBezTo>
                    <a:cubicBezTo>
                      <a:pt x="453992" y="224237"/>
                      <a:pt x="446232" y="283708"/>
                      <a:pt x="416487" y="335421"/>
                    </a:cubicBezTo>
                    <a:cubicBezTo>
                      <a:pt x="386741" y="387135"/>
                      <a:pt x="337596" y="424627"/>
                      <a:pt x="278105" y="440141"/>
                    </a:cubicBezTo>
                    <a:cubicBezTo>
                      <a:pt x="278105" y="438848"/>
                      <a:pt x="276812" y="440141"/>
                      <a:pt x="275519" y="440141"/>
                    </a:cubicBezTo>
                    <a:close/>
                  </a:path>
                </a:pathLst>
              </a:custGeom>
              <a:solidFill>
                <a:srgbClr val="F99F27"/>
              </a:solidFill>
              <a:ln w="12931" cap="flat">
                <a:noFill/>
                <a:prstDash val="solid"/>
                <a:miter/>
              </a:ln>
            </p:spPr>
            <p:txBody>
              <a:bodyPr rtlCol="0" anchor="ctr"/>
              <a:lstStyle/>
              <a:p>
                <a:endParaRPr lang="en-US"/>
              </a:p>
            </p:txBody>
          </p:sp>
          <p:sp>
            <p:nvSpPr>
              <p:cNvPr id="21" name="Freeform 58">
                <a:extLst>
                  <a:ext uri="{FF2B5EF4-FFF2-40B4-BE49-F238E27FC236}">
                    <a16:creationId xmlns:a16="http://schemas.microsoft.com/office/drawing/2014/main" id="{914B8E1A-DBB2-0362-6E34-FBB4512F3F2A}"/>
                  </a:ext>
                </a:extLst>
              </p:cNvPr>
              <p:cNvSpPr/>
              <p:nvPr/>
            </p:nvSpPr>
            <p:spPr>
              <a:xfrm>
                <a:off x="9245200" y="2800133"/>
                <a:ext cx="280068" cy="273794"/>
              </a:xfrm>
              <a:custGeom>
                <a:avLst/>
                <a:gdLst>
                  <a:gd name="connsiteX0" fmla="*/ 182066 w 280068"/>
                  <a:gd name="connsiteY0" fmla="*/ 273794 h 273794"/>
                  <a:gd name="connsiteX1" fmla="*/ 163960 w 280068"/>
                  <a:gd name="connsiteY1" fmla="*/ 260866 h 273794"/>
                  <a:gd name="connsiteX2" fmla="*/ 175599 w 280068"/>
                  <a:gd name="connsiteY2" fmla="*/ 236302 h 273794"/>
                  <a:gd name="connsiteX3" fmla="*/ 227331 w 280068"/>
                  <a:gd name="connsiteY3" fmla="*/ 192345 h 273794"/>
                  <a:gd name="connsiteX4" fmla="*/ 191119 w 280068"/>
                  <a:gd name="connsiteY4" fmla="*/ 54012 h 273794"/>
                  <a:gd name="connsiteX5" fmla="*/ 52737 w 280068"/>
                  <a:gd name="connsiteY5" fmla="*/ 90211 h 273794"/>
                  <a:gd name="connsiteX6" fmla="*/ 88949 w 280068"/>
                  <a:gd name="connsiteY6" fmla="*/ 228545 h 273794"/>
                  <a:gd name="connsiteX7" fmla="*/ 95415 w 280068"/>
                  <a:gd name="connsiteY7" fmla="*/ 254402 h 273794"/>
                  <a:gd name="connsiteX8" fmla="*/ 69550 w 280068"/>
                  <a:gd name="connsiteY8" fmla="*/ 260866 h 273794"/>
                  <a:gd name="connsiteX9" fmla="*/ 19112 w 280068"/>
                  <a:gd name="connsiteY9" fmla="*/ 69526 h 273794"/>
                  <a:gd name="connsiteX10" fmla="*/ 210518 w 280068"/>
                  <a:gd name="connsiteY10" fmla="*/ 19105 h 273794"/>
                  <a:gd name="connsiteX11" fmla="*/ 260957 w 280068"/>
                  <a:gd name="connsiteY11" fmla="*/ 210445 h 273794"/>
                  <a:gd name="connsiteX12" fmla="*/ 189826 w 280068"/>
                  <a:gd name="connsiteY12" fmla="*/ 271209 h 273794"/>
                  <a:gd name="connsiteX13" fmla="*/ 182066 w 280068"/>
                  <a:gd name="connsiteY13" fmla="*/ 273794 h 2737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80068" h="273794">
                    <a:moveTo>
                      <a:pt x="182066" y="273794"/>
                    </a:moveTo>
                    <a:cubicBezTo>
                      <a:pt x="174306" y="273794"/>
                      <a:pt x="166546" y="268623"/>
                      <a:pt x="163960" y="260866"/>
                    </a:cubicBezTo>
                    <a:cubicBezTo>
                      <a:pt x="160080" y="250523"/>
                      <a:pt x="165253" y="240180"/>
                      <a:pt x="175599" y="236302"/>
                    </a:cubicBezTo>
                    <a:cubicBezTo>
                      <a:pt x="197585" y="228545"/>
                      <a:pt x="215692" y="213031"/>
                      <a:pt x="227331" y="192345"/>
                    </a:cubicBezTo>
                    <a:cubicBezTo>
                      <a:pt x="255783" y="144510"/>
                      <a:pt x="238971" y="82454"/>
                      <a:pt x="191119" y="54012"/>
                    </a:cubicBezTo>
                    <a:cubicBezTo>
                      <a:pt x="143267" y="25569"/>
                      <a:pt x="81189" y="42376"/>
                      <a:pt x="52737" y="90211"/>
                    </a:cubicBezTo>
                    <a:cubicBezTo>
                      <a:pt x="24285" y="138046"/>
                      <a:pt x="41098" y="200103"/>
                      <a:pt x="88949" y="228545"/>
                    </a:cubicBezTo>
                    <a:cubicBezTo>
                      <a:pt x="98002" y="233716"/>
                      <a:pt x="101882" y="245352"/>
                      <a:pt x="95415" y="254402"/>
                    </a:cubicBezTo>
                    <a:cubicBezTo>
                      <a:pt x="90243" y="263452"/>
                      <a:pt x="78603" y="267330"/>
                      <a:pt x="69550" y="260866"/>
                    </a:cubicBezTo>
                    <a:cubicBezTo>
                      <a:pt x="2299" y="222081"/>
                      <a:pt x="-19687" y="136753"/>
                      <a:pt x="19112" y="69526"/>
                    </a:cubicBezTo>
                    <a:cubicBezTo>
                      <a:pt x="57910" y="2298"/>
                      <a:pt x="143267" y="-19680"/>
                      <a:pt x="210518" y="19105"/>
                    </a:cubicBezTo>
                    <a:cubicBezTo>
                      <a:pt x="277769" y="57890"/>
                      <a:pt x="299755" y="143218"/>
                      <a:pt x="260957" y="210445"/>
                    </a:cubicBezTo>
                    <a:cubicBezTo>
                      <a:pt x="245437" y="237595"/>
                      <a:pt x="219571" y="259573"/>
                      <a:pt x="189826" y="271209"/>
                    </a:cubicBezTo>
                    <a:cubicBezTo>
                      <a:pt x="185945" y="272501"/>
                      <a:pt x="183359" y="273794"/>
                      <a:pt x="182066" y="273794"/>
                    </a:cubicBezTo>
                    <a:close/>
                  </a:path>
                </a:pathLst>
              </a:custGeom>
              <a:solidFill>
                <a:srgbClr val="F99F27"/>
              </a:solidFill>
              <a:ln w="12931" cap="flat">
                <a:noFill/>
                <a:prstDash val="solid"/>
                <a:miter/>
              </a:ln>
            </p:spPr>
            <p:txBody>
              <a:bodyPr rtlCol="0" anchor="ctr"/>
              <a:lstStyle/>
              <a:p>
                <a:endParaRPr lang="en-US"/>
              </a:p>
            </p:txBody>
          </p:sp>
        </p:grpSp>
        <p:grpSp>
          <p:nvGrpSpPr>
            <p:cNvPr id="11" name="Graphic 4">
              <a:extLst>
                <a:ext uri="{FF2B5EF4-FFF2-40B4-BE49-F238E27FC236}">
                  <a16:creationId xmlns:a16="http://schemas.microsoft.com/office/drawing/2014/main" id="{D319BB1D-155A-6185-CCEE-EFBB79B63073}"/>
                </a:ext>
              </a:extLst>
            </p:cNvPr>
            <p:cNvGrpSpPr/>
            <p:nvPr/>
          </p:nvGrpSpPr>
          <p:grpSpPr>
            <a:xfrm>
              <a:off x="9129274" y="2893887"/>
              <a:ext cx="717139" cy="1211724"/>
              <a:chOff x="9129274" y="2893887"/>
              <a:chExt cx="717139" cy="1211724"/>
            </a:xfrm>
            <a:grpFill/>
          </p:grpSpPr>
          <p:sp>
            <p:nvSpPr>
              <p:cNvPr id="12" name="Freeform 50">
                <a:extLst>
                  <a:ext uri="{FF2B5EF4-FFF2-40B4-BE49-F238E27FC236}">
                    <a16:creationId xmlns:a16="http://schemas.microsoft.com/office/drawing/2014/main" id="{10515ECE-8D03-780C-C6AF-47AB6A9482CF}"/>
                  </a:ext>
                </a:extLst>
              </p:cNvPr>
              <p:cNvSpPr/>
              <p:nvPr/>
            </p:nvSpPr>
            <p:spPr>
              <a:xfrm>
                <a:off x="9129274" y="3281518"/>
                <a:ext cx="222449" cy="606896"/>
              </a:xfrm>
              <a:custGeom>
                <a:avLst/>
                <a:gdLst>
                  <a:gd name="connsiteX0" fmla="*/ 200995 w 222449"/>
                  <a:gd name="connsiteY0" fmla="*/ 606896 h 606896"/>
                  <a:gd name="connsiteX1" fmla="*/ 193235 w 222449"/>
                  <a:gd name="connsiteY1" fmla="*/ 605603 h 606896"/>
                  <a:gd name="connsiteX2" fmla="*/ 173836 w 222449"/>
                  <a:gd name="connsiteY2" fmla="*/ 593968 h 606896"/>
                  <a:gd name="connsiteX3" fmla="*/ 169956 w 222449"/>
                  <a:gd name="connsiteY3" fmla="*/ 591382 h 606896"/>
                  <a:gd name="connsiteX4" fmla="*/ 107878 w 222449"/>
                  <a:gd name="connsiteY4" fmla="*/ 531912 h 606896"/>
                  <a:gd name="connsiteX5" fmla="*/ 62613 w 222449"/>
                  <a:gd name="connsiteY5" fmla="*/ 465977 h 606896"/>
                  <a:gd name="connsiteX6" fmla="*/ 8296 w 222449"/>
                  <a:gd name="connsiteY6" fmla="*/ 326350 h 606896"/>
                  <a:gd name="connsiteX7" fmla="*/ 4415 w 222449"/>
                  <a:gd name="connsiteY7" fmla="*/ 306958 h 606896"/>
                  <a:gd name="connsiteX8" fmla="*/ 3122 w 222449"/>
                  <a:gd name="connsiteY8" fmla="*/ 303079 h 606896"/>
                  <a:gd name="connsiteX9" fmla="*/ 1829 w 222449"/>
                  <a:gd name="connsiteY9" fmla="*/ 295322 h 606896"/>
                  <a:gd name="connsiteX10" fmla="*/ 536 w 222449"/>
                  <a:gd name="connsiteY10" fmla="*/ 279808 h 606896"/>
                  <a:gd name="connsiteX11" fmla="*/ 1829 w 222449"/>
                  <a:gd name="connsiteY11" fmla="*/ 243609 h 606896"/>
                  <a:gd name="connsiteX12" fmla="*/ 1829 w 222449"/>
                  <a:gd name="connsiteY12" fmla="*/ 238437 h 606896"/>
                  <a:gd name="connsiteX13" fmla="*/ 7002 w 222449"/>
                  <a:gd name="connsiteY13" fmla="*/ 197067 h 606896"/>
                  <a:gd name="connsiteX14" fmla="*/ 9589 w 222449"/>
                  <a:gd name="connsiteY14" fmla="*/ 175088 h 606896"/>
                  <a:gd name="connsiteX15" fmla="*/ 13468 w 222449"/>
                  <a:gd name="connsiteY15" fmla="*/ 66490 h 606896"/>
                  <a:gd name="connsiteX16" fmla="*/ 13468 w 222449"/>
                  <a:gd name="connsiteY16" fmla="*/ 65197 h 606896"/>
                  <a:gd name="connsiteX17" fmla="*/ 63907 w 222449"/>
                  <a:gd name="connsiteY17" fmla="*/ 555 h 606896"/>
                  <a:gd name="connsiteX18" fmla="*/ 125984 w 222449"/>
                  <a:gd name="connsiteY18" fmla="*/ 39341 h 606896"/>
                  <a:gd name="connsiteX19" fmla="*/ 153143 w 222449"/>
                  <a:gd name="connsiteY19" fmla="*/ 177674 h 606896"/>
                  <a:gd name="connsiteX20" fmla="*/ 155730 w 222449"/>
                  <a:gd name="connsiteY20" fmla="*/ 200945 h 606896"/>
                  <a:gd name="connsiteX21" fmla="*/ 159610 w 222449"/>
                  <a:gd name="connsiteY21" fmla="*/ 238437 h 606896"/>
                  <a:gd name="connsiteX22" fmla="*/ 191942 w 222449"/>
                  <a:gd name="connsiteY22" fmla="*/ 314715 h 606896"/>
                  <a:gd name="connsiteX23" fmla="*/ 193235 w 222449"/>
                  <a:gd name="connsiteY23" fmla="*/ 341864 h 606896"/>
                  <a:gd name="connsiteX24" fmla="*/ 166076 w 222449"/>
                  <a:gd name="connsiteY24" fmla="*/ 343157 h 606896"/>
                  <a:gd name="connsiteX25" fmla="*/ 120811 w 222449"/>
                  <a:gd name="connsiteY25" fmla="*/ 243609 h 606896"/>
                  <a:gd name="connsiteX26" fmla="*/ 116931 w 222449"/>
                  <a:gd name="connsiteY26" fmla="*/ 204824 h 606896"/>
                  <a:gd name="connsiteX27" fmla="*/ 114345 w 222449"/>
                  <a:gd name="connsiteY27" fmla="*/ 181553 h 606896"/>
                  <a:gd name="connsiteX28" fmla="*/ 89773 w 222449"/>
                  <a:gd name="connsiteY28" fmla="*/ 52269 h 606896"/>
                  <a:gd name="connsiteX29" fmla="*/ 69080 w 222449"/>
                  <a:gd name="connsiteY29" fmla="*/ 39341 h 606896"/>
                  <a:gd name="connsiteX30" fmla="*/ 52267 w 222449"/>
                  <a:gd name="connsiteY30" fmla="*/ 61319 h 606896"/>
                  <a:gd name="connsiteX31" fmla="*/ 52267 w 222449"/>
                  <a:gd name="connsiteY31" fmla="*/ 62611 h 606896"/>
                  <a:gd name="connsiteX32" fmla="*/ 48387 w 222449"/>
                  <a:gd name="connsiteY32" fmla="*/ 180260 h 606896"/>
                  <a:gd name="connsiteX33" fmla="*/ 45801 w 222449"/>
                  <a:gd name="connsiteY33" fmla="*/ 202238 h 606896"/>
                  <a:gd name="connsiteX34" fmla="*/ 40628 w 222449"/>
                  <a:gd name="connsiteY34" fmla="*/ 242316 h 606896"/>
                  <a:gd name="connsiteX35" fmla="*/ 40628 w 222449"/>
                  <a:gd name="connsiteY35" fmla="*/ 246195 h 606896"/>
                  <a:gd name="connsiteX36" fmla="*/ 39334 w 222449"/>
                  <a:gd name="connsiteY36" fmla="*/ 277223 h 606896"/>
                  <a:gd name="connsiteX37" fmla="*/ 40628 w 222449"/>
                  <a:gd name="connsiteY37" fmla="*/ 288858 h 606896"/>
                  <a:gd name="connsiteX38" fmla="*/ 41921 w 222449"/>
                  <a:gd name="connsiteY38" fmla="*/ 296615 h 606896"/>
                  <a:gd name="connsiteX39" fmla="*/ 43214 w 222449"/>
                  <a:gd name="connsiteY39" fmla="*/ 300494 h 606896"/>
                  <a:gd name="connsiteX40" fmla="*/ 47094 w 222449"/>
                  <a:gd name="connsiteY40" fmla="*/ 317301 h 606896"/>
                  <a:gd name="connsiteX41" fmla="*/ 97532 w 222449"/>
                  <a:gd name="connsiteY41" fmla="*/ 446584 h 606896"/>
                  <a:gd name="connsiteX42" fmla="*/ 138917 w 222449"/>
                  <a:gd name="connsiteY42" fmla="*/ 507348 h 606896"/>
                  <a:gd name="connsiteX43" fmla="*/ 194528 w 222449"/>
                  <a:gd name="connsiteY43" fmla="*/ 561647 h 606896"/>
                  <a:gd name="connsiteX44" fmla="*/ 198408 w 222449"/>
                  <a:gd name="connsiteY44" fmla="*/ 564233 h 606896"/>
                  <a:gd name="connsiteX45" fmla="*/ 211341 w 222449"/>
                  <a:gd name="connsiteY45" fmla="*/ 571990 h 606896"/>
                  <a:gd name="connsiteX46" fmla="*/ 220394 w 222449"/>
                  <a:gd name="connsiteY46" fmla="*/ 597846 h 606896"/>
                  <a:gd name="connsiteX47" fmla="*/ 200995 w 222449"/>
                  <a:gd name="connsiteY47" fmla="*/ 606896 h 6068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222449" h="606896">
                    <a:moveTo>
                      <a:pt x="200995" y="606896"/>
                    </a:moveTo>
                    <a:cubicBezTo>
                      <a:pt x="198408" y="606896"/>
                      <a:pt x="195822" y="606896"/>
                      <a:pt x="193235" y="605603"/>
                    </a:cubicBezTo>
                    <a:cubicBezTo>
                      <a:pt x="186769" y="601725"/>
                      <a:pt x="180303" y="597846"/>
                      <a:pt x="173836" y="593968"/>
                    </a:cubicBezTo>
                    <a:lnTo>
                      <a:pt x="169956" y="591382"/>
                    </a:lnTo>
                    <a:cubicBezTo>
                      <a:pt x="147970" y="574575"/>
                      <a:pt x="125984" y="553890"/>
                      <a:pt x="107878" y="531912"/>
                    </a:cubicBezTo>
                    <a:cubicBezTo>
                      <a:pt x="91066" y="511226"/>
                      <a:pt x="75546" y="489248"/>
                      <a:pt x="62613" y="465977"/>
                    </a:cubicBezTo>
                    <a:cubicBezTo>
                      <a:pt x="38041" y="422020"/>
                      <a:pt x="21229" y="376771"/>
                      <a:pt x="8296" y="326350"/>
                    </a:cubicBezTo>
                    <a:cubicBezTo>
                      <a:pt x="7002" y="319886"/>
                      <a:pt x="5709" y="313422"/>
                      <a:pt x="4415" y="306958"/>
                    </a:cubicBezTo>
                    <a:lnTo>
                      <a:pt x="3122" y="303079"/>
                    </a:lnTo>
                    <a:cubicBezTo>
                      <a:pt x="3122" y="300494"/>
                      <a:pt x="1829" y="297908"/>
                      <a:pt x="1829" y="295322"/>
                    </a:cubicBezTo>
                    <a:cubicBezTo>
                      <a:pt x="536" y="288858"/>
                      <a:pt x="536" y="283687"/>
                      <a:pt x="536" y="279808"/>
                    </a:cubicBezTo>
                    <a:cubicBezTo>
                      <a:pt x="-757" y="264294"/>
                      <a:pt x="536" y="253951"/>
                      <a:pt x="1829" y="243609"/>
                    </a:cubicBezTo>
                    <a:lnTo>
                      <a:pt x="1829" y="238437"/>
                    </a:lnTo>
                    <a:cubicBezTo>
                      <a:pt x="3122" y="222923"/>
                      <a:pt x="4415" y="209995"/>
                      <a:pt x="7002" y="197067"/>
                    </a:cubicBezTo>
                    <a:cubicBezTo>
                      <a:pt x="8296" y="189310"/>
                      <a:pt x="8296" y="182845"/>
                      <a:pt x="9589" y="175088"/>
                    </a:cubicBezTo>
                    <a:cubicBezTo>
                      <a:pt x="14762" y="132425"/>
                      <a:pt x="17348" y="97518"/>
                      <a:pt x="13468" y="66490"/>
                    </a:cubicBezTo>
                    <a:lnTo>
                      <a:pt x="13468" y="65197"/>
                    </a:lnTo>
                    <a:cubicBezTo>
                      <a:pt x="9589" y="32876"/>
                      <a:pt x="32868" y="4434"/>
                      <a:pt x="63907" y="555"/>
                    </a:cubicBezTo>
                    <a:cubicBezTo>
                      <a:pt x="91066" y="-3323"/>
                      <a:pt x="116931" y="13484"/>
                      <a:pt x="125984" y="39341"/>
                    </a:cubicBezTo>
                    <a:cubicBezTo>
                      <a:pt x="142797" y="85883"/>
                      <a:pt x="147970" y="131132"/>
                      <a:pt x="153143" y="177674"/>
                    </a:cubicBezTo>
                    <a:cubicBezTo>
                      <a:pt x="154437" y="185431"/>
                      <a:pt x="154437" y="193188"/>
                      <a:pt x="155730" y="200945"/>
                    </a:cubicBezTo>
                    <a:cubicBezTo>
                      <a:pt x="157024" y="213874"/>
                      <a:pt x="158317" y="226802"/>
                      <a:pt x="159610" y="238437"/>
                    </a:cubicBezTo>
                    <a:cubicBezTo>
                      <a:pt x="166076" y="284980"/>
                      <a:pt x="185475" y="306958"/>
                      <a:pt x="191942" y="314715"/>
                    </a:cubicBezTo>
                    <a:cubicBezTo>
                      <a:pt x="199702" y="322472"/>
                      <a:pt x="199702" y="334107"/>
                      <a:pt x="193235" y="341864"/>
                    </a:cubicBezTo>
                    <a:cubicBezTo>
                      <a:pt x="185475" y="349622"/>
                      <a:pt x="173836" y="349622"/>
                      <a:pt x="166076" y="343157"/>
                    </a:cubicBezTo>
                    <a:cubicBezTo>
                      <a:pt x="153143" y="330229"/>
                      <a:pt x="129864" y="301786"/>
                      <a:pt x="120811" y="243609"/>
                    </a:cubicBezTo>
                    <a:cubicBezTo>
                      <a:pt x="119518" y="230680"/>
                      <a:pt x="118225" y="217752"/>
                      <a:pt x="116931" y="204824"/>
                    </a:cubicBezTo>
                    <a:cubicBezTo>
                      <a:pt x="115638" y="197067"/>
                      <a:pt x="115638" y="189310"/>
                      <a:pt x="114345" y="181553"/>
                    </a:cubicBezTo>
                    <a:cubicBezTo>
                      <a:pt x="109172" y="136303"/>
                      <a:pt x="103998" y="94932"/>
                      <a:pt x="89773" y="52269"/>
                    </a:cubicBezTo>
                    <a:cubicBezTo>
                      <a:pt x="87186" y="43219"/>
                      <a:pt x="78133" y="38048"/>
                      <a:pt x="69080" y="39341"/>
                    </a:cubicBezTo>
                    <a:cubicBezTo>
                      <a:pt x="58733" y="40633"/>
                      <a:pt x="50974" y="50976"/>
                      <a:pt x="52267" y="61319"/>
                    </a:cubicBezTo>
                    <a:lnTo>
                      <a:pt x="52267" y="62611"/>
                    </a:lnTo>
                    <a:cubicBezTo>
                      <a:pt x="56147" y="97518"/>
                      <a:pt x="53561" y="135010"/>
                      <a:pt x="48387" y="180260"/>
                    </a:cubicBezTo>
                    <a:cubicBezTo>
                      <a:pt x="47094" y="188017"/>
                      <a:pt x="47094" y="194481"/>
                      <a:pt x="45801" y="202238"/>
                    </a:cubicBezTo>
                    <a:cubicBezTo>
                      <a:pt x="44508" y="215166"/>
                      <a:pt x="41921" y="228095"/>
                      <a:pt x="40628" y="242316"/>
                    </a:cubicBezTo>
                    <a:lnTo>
                      <a:pt x="40628" y="246195"/>
                    </a:lnTo>
                    <a:cubicBezTo>
                      <a:pt x="39334" y="256537"/>
                      <a:pt x="39334" y="265587"/>
                      <a:pt x="39334" y="277223"/>
                    </a:cubicBezTo>
                    <a:cubicBezTo>
                      <a:pt x="39334" y="279808"/>
                      <a:pt x="40628" y="284980"/>
                      <a:pt x="40628" y="288858"/>
                    </a:cubicBezTo>
                    <a:cubicBezTo>
                      <a:pt x="40628" y="292737"/>
                      <a:pt x="41921" y="294030"/>
                      <a:pt x="41921" y="296615"/>
                    </a:cubicBezTo>
                    <a:lnTo>
                      <a:pt x="43214" y="300494"/>
                    </a:lnTo>
                    <a:cubicBezTo>
                      <a:pt x="44508" y="305665"/>
                      <a:pt x="45801" y="312129"/>
                      <a:pt x="47094" y="317301"/>
                    </a:cubicBezTo>
                    <a:cubicBezTo>
                      <a:pt x="58733" y="363843"/>
                      <a:pt x="75546" y="406506"/>
                      <a:pt x="97532" y="446584"/>
                    </a:cubicBezTo>
                    <a:cubicBezTo>
                      <a:pt x="109172" y="468563"/>
                      <a:pt x="123398" y="487955"/>
                      <a:pt x="138917" y="507348"/>
                    </a:cubicBezTo>
                    <a:cubicBezTo>
                      <a:pt x="155730" y="526740"/>
                      <a:pt x="175129" y="544840"/>
                      <a:pt x="194528" y="561647"/>
                    </a:cubicBezTo>
                    <a:lnTo>
                      <a:pt x="198408" y="564233"/>
                    </a:lnTo>
                    <a:cubicBezTo>
                      <a:pt x="202289" y="566818"/>
                      <a:pt x="206168" y="569404"/>
                      <a:pt x="211341" y="571990"/>
                    </a:cubicBezTo>
                    <a:cubicBezTo>
                      <a:pt x="220394" y="577161"/>
                      <a:pt x="225568" y="587504"/>
                      <a:pt x="220394" y="597846"/>
                    </a:cubicBezTo>
                    <a:cubicBezTo>
                      <a:pt x="215222" y="603018"/>
                      <a:pt x="207461" y="606896"/>
                      <a:pt x="200995" y="606896"/>
                    </a:cubicBezTo>
                    <a:close/>
                  </a:path>
                </a:pathLst>
              </a:custGeom>
              <a:grpFill/>
              <a:ln w="12931" cap="flat">
                <a:noFill/>
                <a:prstDash val="solid"/>
                <a:miter/>
              </a:ln>
            </p:spPr>
            <p:txBody>
              <a:bodyPr rtlCol="0" anchor="ctr"/>
              <a:lstStyle/>
              <a:p>
                <a:endParaRPr lang="en-US"/>
              </a:p>
            </p:txBody>
          </p:sp>
          <p:sp>
            <p:nvSpPr>
              <p:cNvPr id="14" name="Freeform 51">
                <a:extLst>
                  <a:ext uri="{FF2B5EF4-FFF2-40B4-BE49-F238E27FC236}">
                    <a16:creationId xmlns:a16="http://schemas.microsoft.com/office/drawing/2014/main" id="{03E3BA60-80C4-1E6D-51A0-4CD137D38FD3}"/>
                  </a:ext>
                </a:extLst>
              </p:cNvPr>
              <p:cNvSpPr/>
              <p:nvPr/>
            </p:nvSpPr>
            <p:spPr>
              <a:xfrm>
                <a:off x="9683286" y="3335599"/>
                <a:ext cx="163004" cy="201164"/>
              </a:xfrm>
              <a:custGeom>
                <a:avLst/>
                <a:gdLst>
                  <a:gd name="connsiteX0" fmla="*/ 143605 w 163004"/>
                  <a:gd name="connsiteY0" fmla="*/ 201164 h 201164"/>
                  <a:gd name="connsiteX1" fmla="*/ 124206 w 163004"/>
                  <a:gd name="connsiteY1" fmla="*/ 181772 h 201164"/>
                  <a:gd name="connsiteX2" fmla="*/ 82820 w 163004"/>
                  <a:gd name="connsiteY2" fmla="*/ 57659 h 201164"/>
                  <a:gd name="connsiteX3" fmla="*/ 29796 w 163004"/>
                  <a:gd name="connsiteY3" fmla="*/ 44731 h 201164"/>
                  <a:gd name="connsiteX4" fmla="*/ 2636 w 163004"/>
                  <a:gd name="connsiteY4" fmla="*/ 38266 h 201164"/>
                  <a:gd name="connsiteX5" fmla="*/ 9103 w 163004"/>
                  <a:gd name="connsiteY5" fmla="*/ 11117 h 201164"/>
                  <a:gd name="connsiteX6" fmla="*/ 116445 w 163004"/>
                  <a:gd name="connsiteY6" fmla="*/ 36974 h 201164"/>
                  <a:gd name="connsiteX7" fmla="*/ 163004 w 163004"/>
                  <a:gd name="connsiteY7" fmla="*/ 181772 h 201164"/>
                  <a:gd name="connsiteX8" fmla="*/ 143605 w 163004"/>
                  <a:gd name="connsiteY8" fmla="*/ 201164 h 201164"/>
                  <a:gd name="connsiteX9" fmla="*/ 143605 w 163004"/>
                  <a:gd name="connsiteY9" fmla="*/ 201164 h 2011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3004" h="201164">
                    <a:moveTo>
                      <a:pt x="143605" y="201164"/>
                    </a:moveTo>
                    <a:cubicBezTo>
                      <a:pt x="133259" y="201164"/>
                      <a:pt x="124206" y="192114"/>
                      <a:pt x="124206" y="181772"/>
                    </a:cubicBezTo>
                    <a:cubicBezTo>
                      <a:pt x="124206" y="132644"/>
                      <a:pt x="108686" y="99030"/>
                      <a:pt x="82820" y="57659"/>
                    </a:cubicBezTo>
                    <a:cubicBezTo>
                      <a:pt x="71180" y="39559"/>
                      <a:pt x="47901" y="33095"/>
                      <a:pt x="29796" y="44731"/>
                    </a:cubicBezTo>
                    <a:cubicBezTo>
                      <a:pt x="20743" y="49902"/>
                      <a:pt x="9103" y="47316"/>
                      <a:pt x="2636" y="38266"/>
                    </a:cubicBezTo>
                    <a:cubicBezTo>
                      <a:pt x="-2536" y="29217"/>
                      <a:pt x="50" y="17581"/>
                      <a:pt x="9103" y="11117"/>
                    </a:cubicBezTo>
                    <a:cubicBezTo>
                      <a:pt x="45315" y="-10861"/>
                      <a:pt x="93166" y="774"/>
                      <a:pt x="116445" y="36974"/>
                    </a:cubicBezTo>
                    <a:cubicBezTo>
                      <a:pt x="144898" y="83516"/>
                      <a:pt x="163004" y="123594"/>
                      <a:pt x="163004" y="181772"/>
                    </a:cubicBezTo>
                    <a:cubicBezTo>
                      <a:pt x="163004" y="192114"/>
                      <a:pt x="155244" y="201164"/>
                      <a:pt x="143605" y="201164"/>
                    </a:cubicBezTo>
                    <a:cubicBezTo>
                      <a:pt x="143605" y="201164"/>
                      <a:pt x="143605" y="201164"/>
                      <a:pt x="143605" y="201164"/>
                    </a:cubicBezTo>
                    <a:close/>
                  </a:path>
                </a:pathLst>
              </a:custGeom>
              <a:grpFill/>
              <a:ln w="12931" cap="flat">
                <a:noFill/>
                <a:prstDash val="solid"/>
                <a:miter/>
              </a:ln>
            </p:spPr>
            <p:txBody>
              <a:bodyPr rtlCol="0" anchor="ctr"/>
              <a:lstStyle/>
              <a:p>
                <a:endParaRPr lang="en-US"/>
              </a:p>
            </p:txBody>
          </p:sp>
          <p:sp>
            <p:nvSpPr>
              <p:cNvPr id="15" name="Freeform 52">
                <a:extLst>
                  <a:ext uri="{FF2B5EF4-FFF2-40B4-BE49-F238E27FC236}">
                    <a16:creationId xmlns:a16="http://schemas.microsoft.com/office/drawing/2014/main" id="{15A293E8-BE97-EA4E-892D-0BAA5DABC6A0}"/>
                  </a:ext>
                </a:extLst>
              </p:cNvPr>
              <p:cNvSpPr/>
              <p:nvPr/>
            </p:nvSpPr>
            <p:spPr>
              <a:xfrm>
                <a:off x="9546086" y="3281250"/>
                <a:ext cx="205957" cy="241291"/>
              </a:xfrm>
              <a:custGeom>
                <a:avLst/>
                <a:gdLst>
                  <a:gd name="connsiteX0" fmla="*/ 187688 w 205957"/>
                  <a:gd name="connsiteY0" fmla="*/ 241292 h 241291"/>
                  <a:gd name="connsiteX1" fmla="*/ 168289 w 205957"/>
                  <a:gd name="connsiteY1" fmla="*/ 224485 h 241291"/>
                  <a:gd name="connsiteX2" fmla="*/ 135957 w 205957"/>
                  <a:gd name="connsiteY2" fmla="*/ 132693 h 241291"/>
                  <a:gd name="connsiteX3" fmla="*/ 108798 w 205957"/>
                  <a:gd name="connsiteY3" fmla="*/ 69344 h 241291"/>
                  <a:gd name="connsiteX4" fmla="*/ 75172 w 205957"/>
                  <a:gd name="connsiteY4" fmla="*/ 39609 h 241291"/>
                  <a:gd name="connsiteX5" fmla="*/ 35081 w 205957"/>
                  <a:gd name="connsiteY5" fmla="*/ 61587 h 241291"/>
                  <a:gd name="connsiteX6" fmla="*/ 7921 w 205957"/>
                  <a:gd name="connsiteY6" fmla="*/ 65466 h 241291"/>
                  <a:gd name="connsiteX7" fmla="*/ 4041 w 205957"/>
                  <a:gd name="connsiteY7" fmla="*/ 38316 h 241291"/>
                  <a:gd name="connsiteX8" fmla="*/ 81639 w 205957"/>
                  <a:gd name="connsiteY8" fmla="*/ 824 h 241291"/>
                  <a:gd name="connsiteX9" fmla="*/ 146303 w 205957"/>
                  <a:gd name="connsiteY9" fmla="*/ 56416 h 241291"/>
                  <a:gd name="connsiteX10" fmla="*/ 170876 w 205957"/>
                  <a:gd name="connsiteY10" fmla="*/ 115887 h 241291"/>
                  <a:gd name="connsiteX11" fmla="*/ 205794 w 205957"/>
                  <a:gd name="connsiteY11" fmla="*/ 218021 h 241291"/>
                  <a:gd name="connsiteX12" fmla="*/ 188981 w 205957"/>
                  <a:gd name="connsiteY12" fmla="*/ 239999 h 241291"/>
                  <a:gd name="connsiteX13" fmla="*/ 187688 w 205957"/>
                  <a:gd name="connsiteY13" fmla="*/ 241292 h 241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05957" h="241291">
                    <a:moveTo>
                      <a:pt x="187688" y="241292"/>
                    </a:moveTo>
                    <a:cubicBezTo>
                      <a:pt x="178635" y="241292"/>
                      <a:pt x="169582" y="234828"/>
                      <a:pt x="168289" y="224485"/>
                    </a:cubicBezTo>
                    <a:cubicBezTo>
                      <a:pt x="163115" y="189578"/>
                      <a:pt x="148890" y="161136"/>
                      <a:pt x="135957" y="132693"/>
                    </a:cubicBezTo>
                    <a:cubicBezTo>
                      <a:pt x="126904" y="113301"/>
                      <a:pt x="116557" y="92615"/>
                      <a:pt x="108798" y="69344"/>
                    </a:cubicBezTo>
                    <a:cubicBezTo>
                      <a:pt x="104918" y="59002"/>
                      <a:pt x="91985" y="42195"/>
                      <a:pt x="75172" y="39609"/>
                    </a:cubicBezTo>
                    <a:cubicBezTo>
                      <a:pt x="62239" y="37023"/>
                      <a:pt x="48013" y="44780"/>
                      <a:pt x="35081" y="61587"/>
                    </a:cubicBezTo>
                    <a:cubicBezTo>
                      <a:pt x="28614" y="70637"/>
                      <a:pt x="16974" y="71930"/>
                      <a:pt x="7921" y="65466"/>
                    </a:cubicBezTo>
                    <a:cubicBezTo>
                      <a:pt x="-1131" y="59002"/>
                      <a:pt x="-2425" y="47366"/>
                      <a:pt x="4041" y="38316"/>
                    </a:cubicBezTo>
                    <a:cubicBezTo>
                      <a:pt x="32494" y="-469"/>
                      <a:pt x="64826" y="-1762"/>
                      <a:pt x="81639" y="824"/>
                    </a:cubicBezTo>
                    <a:cubicBezTo>
                      <a:pt x="113971" y="5995"/>
                      <a:pt x="138543" y="33145"/>
                      <a:pt x="146303" y="56416"/>
                    </a:cubicBezTo>
                    <a:cubicBezTo>
                      <a:pt x="154063" y="78394"/>
                      <a:pt x="163115" y="97787"/>
                      <a:pt x="170876" y="115887"/>
                    </a:cubicBezTo>
                    <a:cubicBezTo>
                      <a:pt x="185101" y="145622"/>
                      <a:pt x="200621" y="177943"/>
                      <a:pt x="205794" y="218021"/>
                    </a:cubicBezTo>
                    <a:cubicBezTo>
                      <a:pt x="207087" y="228363"/>
                      <a:pt x="200621" y="238706"/>
                      <a:pt x="188981" y="239999"/>
                    </a:cubicBezTo>
                    <a:cubicBezTo>
                      <a:pt x="188981" y="241292"/>
                      <a:pt x="188981" y="241292"/>
                      <a:pt x="187688" y="241292"/>
                    </a:cubicBezTo>
                    <a:close/>
                  </a:path>
                </a:pathLst>
              </a:custGeom>
              <a:grpFill/>
              <a:ln w="12931" cap="flat">
                <a:noFill/>
                <a:prstDash val="solid"/>
                <a:miter/>
              </a:ln>
            </p:spPr>
            <p:txBody>
              <a:bodyPr rtlCol="0" anchor="ctr"/>
              <a:lstStyle/>
              <a:p>
                <a:endParaRPr lang="en-US"/>
              </a:p>
            </p:txBody>
          </p:sp>
          <p:sp>
            <p:nvSpPr>
              <p:cNvPr id="16" name="Freeform 53">
                <a:extLst>
                  <a:ext uri="{FF2B5EF4-FFF2-40B4-BE49-F238E27FC236}">
                    <a16:creationId xmlns:a16="http://schemas.microsoft.com/office/drawing/2014/main" id="{10A2F4AB-AD2B-93F8-032D-6FF204468EE0}"/>
                  </a:ext>
                </a:extLst>
              </p:cNvPr>
              <p:cNvSpPr/>
              <p:nvPr/>
            </p:nvSpPr>
            <p:spPr>
              <a:xfrm>
                <a:off x="9432178" y="3236028"/>
                <a:ext cx="185859" cy="216700"/>
              </a:xfrm>
              <a:custGeom>
                <a:avLst/>
                <a:gdLst>
                  <a:gd name="connsiteX0" fmla="*/ 165801 w 185859"/>
                  <a:gd name="connsiteY0" fmla="*/ 216700 h 216700"/>
                  <a:gd name="connsiteX1" fmla="*/ 147695 w 185859"/>
                  <a:gd name="connsiteY1" fmla="*/ 202479 h 216700"/>
                  <a:gd name="connsiteX2" fmla="*/ 141228 w 185859"/>
                  <a:gd name="connsiteY2" fmla="*/ 179208 h 216700"/>
                  <a:gd name="connsiteX3" fmla="*/ 139935 w 185859"/>
                  <a:gd name="connsiteY3" fmla="*/ 176622 h 216700"/>
                  <a:gd name="connsiteX4" fmla="*/ 102430 w 185859"/>
                  <a:gd name="connsiteY4" fmla="*/ 64146 h 216700"/>
                  <a:gd name="connsiteX5" fmla="*/ 68805 w 185859"/>
                  <a:gd name="connsiteY5" fmla="*/ 38289 h 216700"/>
                  <a:gd name="connsiteX6" fmla="*/ 33886 w 185859"/>
                  <a:gd name="connsiteY6" fmla="*/ 55096 h 216700"/>
                  <a:gd name="connsiteX7" fmla="*/ 6727 w 185859"/>
                  <a:gd name="connsiteY7" fmla="*/ 57681 h 216700"/>
                  <a:gd name="connsiteX8" fmla="*/ 4140 w 185859"/>
                  <a:gd name="connsiteY8" fmla="*/ 30532 h 216700"/>
                  <a:gd name="connsiteX9" fmla="*/ 75271 w 185859"/>
                  <a:gd name="connsiteY9" fmla="*/ 797 h 216700"/>
                  <a:gd name="connsiteX10" fmla="*/ 138642 w 185859"/>
                  <a:gd name="connsiteY10" fmla="*/ 49924 h 216700"/>
                  <a:gd name="connsiteX11" fmla="*/ 177441 w 185859"/>
                  <a:gd name="connsiteY11" fmla="*/ 166280 h 216700"/>
                  <a:gd name="connsiteX12" fmla="*/ 178734 w 185859"/>
                  <a:gd name="connsiteY12" fmla="*/ 168866 h 216700"/>
                  <a:gd name="connsiteX13" fmla="*/ 185200 w 185859"/>
                  <a:gd name="connsiteY13" fmla="*/ 192136 h 216700"/>
                  <a:gd name="connsiteX14" fmla="*/ 172268 w 185859"/>
                  <a:gd name="connsiteY14" fmla="*/ 216700 h 216700"/>
                  <a:gd name="connsiteX15" fmla="*/ 165801 w 185859"/>
                  <a:gd name="connsiteY15" fmla="*/ 216700 h 216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85859" h="216700">
                    <a:moveTo>
                      <a:pt x="165801" y="216700"/>
                    </a:moveTo>
                    <a:cubicBezTo>
                      <a:pt x="158042" y="216700"/>
                      <a:pt x="150282" y="211529"/>
                      <a:pt x="147695" y="202479"/>
                    </a:cubicBezTo>
                    <a:cubicBezTo>
                      <a:pt x="145109" y="194722"/>
                      <a:pt x="142522" y="186965"/>
                      <a:pt x="141228" y="179208"/>
                    </a:cubicBezTo>
                    <a:lnTo>
                      <a:pt x="139935" y="176622"/>
                    </a:lnTo>
                    <a:cubicBezTo>
                      <a:pt x="129589" y="141716"/>
                      <a:pt x="123123" y="114566"/>
                      <a:pt x="102430" y="64146"/>
                    </a:cubicBezTo>
                    <a:cubicBezTo>
                      <a:pt x="98550" y="53803"/>
                      <a:pt x="84324" y="40875"/>
                      <a:pt x="68805" y="38289"/>
                    </a:cubicBezTo>
                    <a:cubicBezTo>
                      <a:pt x="55872" y="35703"/>
                      <a:pt x="44232" y="42167"/>
                      <a:pt x="33886" y="55096"/>
                    </a:cubicBezTo>
                    <a:cubicBezTo>
                      <a:pt x="27419" y="62853"/>
                      <a:pt x="14487" y="64146"/>
                      <a:pt x="6727" y="57681"/>
                    </a:cubicBezTo>
                    <a:cubicBezTo>
                      <a:pt x="-1033" y="51217"/>
                      <a:pt x="-2326" y="38289"/>
                      <a:pt x="4140" y="30532"/>
                    </a:cubicBezTo>
                    <a:cubicBezTo>
                      <a:pt x="23540" y="7261"/>
                      <a:pt x="49405" y="-3082"/>
                      <a:pt x="75271" y="797"/>
                    </a:cubicBezTo>
                    <a:cubicBezTo>
                      <a:pt x="102430" y="4675"/>
                      <a:pt x="128296" y="25360"/>
                      <a:pt x="138642" y="49924"/>
                    </a:cubicBezTo>
                    <a:cubicBezTo>
                      <a:pt x="159335" y="102931"/>
                      <a:pt x="167094" y="130080"/>
                      <a:pt x="177441" y="166280"/>
                    </a:cubicBezTo>
                    <a:lnTo>
                      <a:pt x="178734" y="168866"/>
                    </a:lnTo>
                    <a:cubicBezTo>
                      <a:pt x="181321" y="175330"/>
                      <a:pt x="182614" y="183087"/>
                      <a:pt x="185200" y="192136"/>
                    </a:cubicBezTo>
                    <a:cubicBezTo>
                      <a:pt x="187787" y="202479"/>
                      <a:pt x="182614" y="212822"/>
                      <a:pt x="172268" y="216700"/>
                    </a:cubicBezTo>
                    <a:cubicBezTo>
                      <a:pt x="168388" y="215408"/>
                      <a:pt x="167094" y="216700"/>
                      <a:pt x="165801" y="216700"/>
                    </a:cubicBezTo>
                    <a:close/>
                  </a:path>
                </a:pathLst>
              </a:custGeom>
              <a:grpFill/>
              <a:ln w="12931" cap="flat">
                <a:noFill/>
                <a:prstDash val="solid"/>
                <a:miter/>
              </a:ln>
            </p:spPr>
            <p:txBody>
              <a:bodyPr rtlCol="0" anchor="ctr"/>
              <a:lstStyle/>
              <a:p>
                <a:endParaRPr lang="en-US"/>
              </a:p>
            </p:txBody>
          </p:sp>
          <p:sp>
            <p:nvSpPr>
              <p:cNvPr id="17" name="Freeform 54">
                <a:extLst>
                  <a:ext uri="{FF2B5EF4-FFF2-40B4-BE49-F238E27FC236}">
                    <a16:creationId xmlns:a16="http://schemas.microsoft.com/office/drawing/2014/main" id="{B89BD58E-4FDC-D480-43F0-8A072C9B891B}"/>
                  </a:ext>
                </a:extLst>
              </p:cNvPr>
              <p:cNvSpPr/>
              <p:nvPr/>
            </p:nvSpPr>
            <p:spPr>
              <a:xfrm>
                <a:off x="9312890" y="3851649"/>
                <a:ext cx="85195" cy="252669"/>
              </a:xfrm>
              <a:custGeom>
                <a:avLst/>
                <a:gdLst>
                  <a:gd name="connsiteX0" fmla="*/ 65230 w 85195"/>
                  <a:gd name="connsiteY0" fmla="*/ 252669 h 252669"/>
                  <a:gd name="connsiteX1" fmla="*/ 45831 w 85195"/>
                  <a:gd name="connsiteY1" fmla="*/ 237155 h 252669"/>
                  <a:gd name="connsiteX2" fmla="*/ 566 w 85195"/>
                  <a:gd name="connsiteY2" fmla="*/ 23837 h 252669"/>
                  <a:gd name="connsiteX3" fmla="*/ 16086 w 85195"/>
                  <a:gd name="connsiteY3" fmla="*/ 566 h 252669"/>
                  <a:gd name="connsiteX4" fmla="*/ 39365 w 85195"/>
                  <a:gd name="connsiteY4" fmla="*/ 16080 h 252669"/>
                  <a:gd name="connsiteX5" fmla="*/ 84630 w 85195"/>
                  <a:gd name="connsiteY5" fmla="*/ 229398 h 252669"/>
                  <a:gd name="connsiteX6" fmla="*/ 69110 w 85195"/>
                  <a:gd name="connsiteY6" fmla="*/ 252669 h 252669"/>
                  <a:gd name="connsiteX7" fmla="*/ 65230 w 85195"/>
                  <a:gd name="connsiteY7" fmla="*/ 252669 h 2526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5195" h="252669">
                    <a:moveTo>
                      <a:pt x="65230" y="252669"/>
                    </a:moveTo>
                    <a:cubicBezTo>
                      <a:pt x="56177" y="252669"/>
                      <a:pt x="48418" y="246205"/>
                      <a:pt x="45831" y="237155"/>
                    </a:cubicBezTo>
                    <a:lnTo>
                      <a:pt x="566" y="23837"/>
                    </a:lnTo>
                    <a:cubicBezTo>
                      <a:pt x="-2021" y="13494"/>
                      <a:pt x="4446" y="3152"/>
                      <a:pt x="16086" y="566"/>
                    </a:cubicBezTo>
                    <a:cubicBezTo>
                      <a:pt x="26432" y="-2020"/>
                      <a:pt x="36778" y="4444"/>
                      <a:pt x="39365" y="16080"/>
                    </a:cubicBezTo>
                    <a:lnTo>
                      <a:pt x="84630" y="229398"/>
                    </a:lnTo>
                    <a:cubicBezTo>
                      <a:pt x="87217" y="239741"/>
                      <a:pt x="80750" y="250084"/>
                      <a:pt x="69110" y="252669"/>
                    </a:cubicBezTo>
                    <a:cubicBezTo>
                      <a:pt x="67817" y="252669"/>
                      <a:pt x="66523" y="252669"/>
                      <a:pt x="65230" y="252669"/>
                    </a:cubicBezTo>
                    <a:close/>
                  </a:path>
                </a:pathLst>
              </a:custGeom>
              <a:grpFill/>
              <a:ln w="12931" cap="flat">
                <a:noFill/>
                <a:prstDash val="solid"/>
                <a:miter/>
              </a:ln>
            </p:spPr>
            <p:txBody>
              <a:bodyPr rtlCol="0" anchor="ctr"/>
              <a:lstStyle/>
              <a:p>
                <a:endParaRPr lang="en-US"/>
              </a:p>
            </p:txBody>
          </p:sp>
          <p:sp>
            <p:nvSpPr>
              <p:cNvPr id="18" name="Freeform 55">
                <a:extLst>
                  <a:ext uri="{FF2B5EF4-FFF2-40B4-BE49-F238E27FC236}">
                    <a16:creationId xmlns:a16="http://schemas.microsoft.com/office/drawing/2014/main" id="{F23A3A28-068A-87AC-3522-970B59117DBF}"/>
                  </a:ext>
                </a:extLst>
              </p:cNvPr>
              <p:cNvSpPr/>
              <p:nvPr/>
            </p:nvSpPr>
            <p:spPr>
              <a:xfrm>
                <a:off x="9682801" y="3503025"/>
                <a:ext cx="163613" cy="602585"/>
              </a:xfrm>
              <a:custGeom>
                <a:avLst/>
                <a:gdLst>
                  <a:gd name="connsiteX0" fmla="*/ 62614 w 163613"/>
                  <a:gd name="connsiteY0" fmla="*/ 601293 h 602585"/>
                  <a:gd name="connsiteX1" fmla="*/ 43215 w 163613"/>
                  <a:gd name="connsiteY1" fmla="*/ 585779 h 602585"/>
                  <a:gd name="connsiteX2" fmla="*/ 536 w 163613"/>
                  <a:gd name="connsiteY2" fmla="*/ 340140 h 602585"/>
                  <a:gd name="connsiteX3" fmla="*/ 1829 w 163613"/>
                  <a:gd name="connsiteY3" fmla="*/ 328504 h 602585"/>
                  <a:gd name="connsiteX4" fmla="*/ 5709 w 163613"/>
                  <a:gd name="connsiteY4" fmla="*/ 319454 h 602585"/>
                  <a:gd name="connsiteX5" fmla="*/ 124691 w 163613"/>
                  <a:gd name="connsiteY5" fmla="*/ 18223 h 602585"/>
                  <a:gd name="connsiteX6" fmla="*/ 145384 w 163613"/>
                  <a:gd name="connsiteY6" fmla="*/ 123 h 602585"/>
                  <a:gd name="connsiteX7" fmla="*/ 163490 w 163613"/>
                  <a:gd name="connsiteY7" fmla="*/ 20809 h 602585"/>
                  <a:gd name="connsiteX8" fmla="*/ 40628 w 163613"/>
                  <a:gd name="connsiteY8" fmla="*/ 336261 h 602585"/>
                  <a:gd name="connsiteX9" fmla="*/ 39334 w 163613"/>
                  <a:gd name="connsiteY9" fmla="*/ 340140 h 602585"/>
                  <a:gd name="connsiteX10" fmla="*/ 80719 w 163613"/>
                  <a:gd name="connsiteY10" fmla="*/ 580608 h 602585"/>
                  <a:gd name="connsiteX11" fmla="*/ 65200 w 163613"/>
                  <a:gd name="connsiteY11" fmla="*/ 602586 h 602585"/>
                  <a:gd name="connsiteX12" fmla="*/ 62614 w 163613"/>
                  <a:gd name="connsiteY12" fmla="*/ 601293 h 6025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63613" h="602585">
                    <a:moveTo>
                      <a:pt x="62614" y="601293"/>
                    </a:moveTo>
                    <a:cubicBezTo>
                      <a:pt x="53561" y="601293"/>
                      <a:pt x="45801" y="594829"/>
                      <a:pt x="43215" y="585779"/>
                    </a:cubicBezTo>
                    <a:lnTo>
                      <a:pt x="536" y="340140"/>
                    </a:lnTo>
                    <a:cubicBezTo>
                      <a:pt x="-757" y="336261"/>
                      <a:pt x="536" y="332383"/>
                      <a:pt x="1829" y="328504"/>
                    </a:cubicBezTo>
                    <a:lnTo>
                      <a:pt x="5709" y="319454"/>
                    </a:lnTo>
                    <a:cubicBezTo>
                      <a:pt x="57440" y="208270"/>
                      <a:pt x="120812" y="71230"/>
                      <a:pt x="124691" y="18223"/>
                    </a:cubicBezTo>
                    <a:cubicBezTo>
                      <a:pt x="125984" y="7881"/>
                      <a:pt x="135038" y="-1169"/>
                      <a:pt x="145384" y="123"/>
                    </a:cubicBezTo>
                    <a:cubicBezTo>
                      <a:pt x="155730" y="1416"/>
                      <a:pt x="164783" y="10466"/>
                      <a:pt x="163490" y="20809"/>
                    </a:cubicBezTo>
                    <a:cubicBezTo>
                      <a:pt x="159610" y="81572"/>
                      <a:pt x="96239" y="216027"/>
                      <a:pt x="40628" y="336261"/>
                    </a:cubicBezTo>
                    <a:lnTo>
                      <a:pt x="39334" y="340140"/>
                    </a:lnTo>
                    <a:lnTo>
                      <a:pt x="80719" y="580608"/>
                    </a:lnTo>
                    <a:cubicBezTo>
                      <a:pt x="82013" y="590950"/>
                      <a:pt x="75547" y="601293"/>
                      <a:pt x="65200" y="602586"/>
                    </a:cubicBezTo>
                    <a:cubicBezTo>
                      <a:pt x="65200" y="601293"/>
                      <a:pt x="63907" y="601293"/>
                      <a:pt x="62614" y="601293"/>
                    </a:cubicBezTo>
                    <a:close/>
                  </a:path>
                </a:pathLst>
              </a:custGeom>
              <a:grpFill/>
              <a:ln w="12931" cap="flat">
                <a:noFill/>
                <a:prstDash val="solid"/>
                <a:miter/>
              </a:ln>
            </p:spPr>
            <p:txBody>
              <a:bodyPr rtlCol="0" anchor="ctr"/>
              <a:lstStyle/>
              <a:p>
                <a:endParaRPr lang="en-US"/>
              </a:p>
            </p:txBody>
          </p:sp>
          <p:sp>
            <p:nvSpPr>
              <p:cNvPr id="19" name="Freeform 56">
                <a:extLst>
                  <a:ext uri="{FF2B5EF4-FFF2-40B4-BE49-F238E27FC236}">
                    <a16:creationId xmlns:a16="http://schemas.microsoft.com/office/drawing/2014/main" id="{02E5528B-87FE-A7B0-0DB4-1726C191173D}"/>
                  </a:ext>
                </a:extLst>
              </p:cNvPr>
              <p:cNvSpPr/>
              <p:nvPr/>
            </p:nvSpPr>
            <p:spPr>
              <a:xfrm>
                <a:off x="9285004" y="2893887"/>
                <a:ext cx="193992" cy="790259"/>
              </a:xfrm>
              <a:custGeom>
                <a:avLst/>
                <a:gdLst>
                  <a:gd name="connsiteX0" fmla="*/ 19399 w 193992"/>
                  <a:gd name="connsiteY0" fmla="*/ 790259 h 790259"/>
                  <a:gd name="connsiteX1" fmla="*/ 0 w 193992"/>
                  <a:gd name="connsiteY1" fmla="*/ 770867 h 790259"/>
                  <a:gd name="connsiteX2" fmla="*/ 11640 w 193992"/>
                  <a:gd name="connsiteY2" fmla="*/ 620898 h 790259"/>
                  <a:gd name="connsiteX3" fmla="*/ 20693 w 193992"/>
                  <a:gd name="connsiteY3" fmla="*/ 543327 h 790259"/>
                  <a:gd name="connsiteX4" fmla="*/ 25866 w 193992"/>
                  <a:gd name="connsiteY4" fmla="*/ 306738 h 790259"/>
                  <a:gd name="connsiteX5" fmla="*/ 24573 w 193992"/>
                  <a:gd name="connsiteY5" fmla="*/ 267953 h 790259"/>
                  <a:gd name="connsiteX6" fmla="*/ 23279 w 193992"/>
                  <a:gd name="connsiteY6" fmla="*/ 183919 h 790259"/>
                  <a:gd name="connsiteX7" fmla="*/ 38799 w 193992"/>
                  <a:gd name="connsiteY7" fmla="*/ 48171 h 790259"/>
                  <a:gd name="connsiteX8" fmla="*/ 115103 w 193992"/>
                  <a:gd name="connsiteY8" fmla="*/ 1628 h 790259"/>
                  <a:gd name="connsiteX9" fmla="*/ 162955 w 193992"/>
                  <a:gd name="connsiteY9" fmla="*/ 71442 h 790259"/>
                  <a:gd name="connsiteX10" fmla="*/ 161661 w 193992"/>
                  <a:gd name="connsiteY10" fmla="*/ 177454 h 790259"/>
                  <a:gd name="connsiteX11" fmla="*/ 170714 w 193992"/>
                  <a:gd name="connsiteY11" fmla="*/ 256317 h 790259"/>
                  <a:gd name="connsiteX12" fmla="*/ 175887 w 193992"/>
                  <a:gd name="connsiteY12" fmla="*/ 296395 h 790259"/>
                  <a:gd name="connsiteX13" fmla="*/ 187526 w 193992"/>
                  <a:gd name="connsiteY13" fmla="*/ 419215 h 790259"/>
                  <a:gd name="connsiteX14" fmla="*/ 193993 w 193992"/>
                  <a:gd name="connsiteY14" fmla="*/ 543327 h 790259"/>
                  <a:gd name="connsiteX15" fmla="*/ 175887 w 193992"/>
                  <a:gd name="connsiteY15" fmla="*/ 564013 h 790259"/>
                  <a:gd name="connsiteX16" fmla="*/ 155194 w 193992"/>
                  <a:gd name="connsiteY16" fmla="*/ 545913 h 790259"/>
                  <a:gd name="connsiteX17" fmla="*/ 148728 w 193992"/>
                  <a:gd name="connsiteY17" fmla="*/ 423093 h 790259"/>
                  <a:gd name="connsiteX18" fmla="*/ 137089 w 193992"/>
                  <a:gd name="connsiteY18" fmla="*/ 301567 h 790259"/>
                  <a:gd name="connsiteX19" fmla="*/ 131915 w 193992"/>
                  <a:gd name="connsiteY19" fmla="*/ 261489 h 790259"/>
                  <a:gd name="connsiteX20" fmla="*/ 122862 w 193992"/>
                  <a:gd name="connsiteY20" fmla="*/ 181333 h 790259"/>
                  <a:gd name="connsiteX21" fmla="*/ 124156 w 193992"/>
                  <a:gd name="connsiteY21" fmla="*/ 66270 h 790259"/>
                  <a:gd name="connsiteX22" fmla="*/ 106050 w 193992"/>
                  <a:gd name="connsiteY22" fmla="*/ 37828 h 790259"/>
                  <a:gd name="connsiteX23" fmla="*/ 87943 w 193992"/>
                  <a:gd name="connsiteY23" fmla="*/ 40413 h 790259"/>
                  <a:gd name="connsiteX24" fmla="*/ 76304 w 193992"/>
                  <a:gd name="connsiteY24" fmla="*/ 55927 h 790259"/>
                  <a:gd name="connsiteX25" fmla="*/ 62078 w 193992"/>
                  <a:gd name="connsiteY25" fmla="*/ 182626 h 790259"/>
                  <a:gd name="connsiteX26" fmla="*/ 63371 w 193992"/>
                  <a:gd name="connsiteY26" fmla="*/ 265367 h 790259"/>
                  <a:gd name="connsiteX27" fmla="*/ 64664 w 193992"/>
                  <a:gd name="connsiteY27" fmla="*/ 304152 h 790259"/>
                  <a:gd name="connsiteX28" fmla="*/ 59492 w 193992"/>
                  <a:gd name="connsiteY28" fmla="*/ 543327 h 790259"/>
                  <a:gd name="connsiteX29" fmla="*/ 50438 w 193992"/>
                  <a:gd name="connsiteY29" fmla="*/ 624776 h 790259"/>
                  <a:gd name="connsiteX30" fmla="*/ 38799 w 193992"/>
                  <a:gd name="connsiteY30" fmla="*/ 768281 h 790259"/>
                  <a:gd name="connsiteX31" fmla="*/ 19399 w 193992"/>
                  <a:gd name="connsiteY31" fmla="*/ 790259 h 790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93992" h="790259">
                    <a:moveTo>
                      <a:pt x="19399" y="790259"/>
                    </a:moveTo>
                    <a:cubicBezTo>
                      <a:pt x="9053" y="790259"/>
                      <a:pt x="0" y="781209"/>
                      <a:pt x="0" y="770867"/>
                    </a:cubicBezTo>
                    <a:cubicBezTo>
                      <a:pt x="0" y="697175"/>
                      <a:pt x="6466" y="658390"/>
                      <a:pt x="11640" y="620898"/>
                    </a:cubicBezTo>
                    <a:cubicBezTo>
                      <a:pt x="15520" y="597627"/>
                      <a:pt x="18106" y="574355"/>
                      <a:pt x="20693" y="543327"/>
                    </a:cubicBezTo>
                    <a:cubicBezTo>
                      <a:pt x="25866" y="461879"/>
                      <a:pt x="27159" y="384308"/>
                      <a:pt x="25866" y="306738"/>
                    </a:cubicBezTo>
                    <a:cubicBezTo>
                      <a:pt x="25866" y="293810"/>
                      <a:pt x="25866" y="280881"/>
                      <a:pt x="24573" y="267953"/>
                    </a:cubicBezTo>
                    <a:cubicBezTo>
                      <a:pt x="24573" y="240803"/>
                      <a:pt x="23279" y="212361"/>
                      <a:pt x="23279" y="183919"/>
                    </a:cubicBezTo>
                    <a:cubicBezTo>
                      <a:pt x="23279" y="134791"/>
                      <a:pt x="28452" y="89541"/>
                      <a:pt x="38799" y="48171"/>
                    </a:cubicBezTo>
                    <a:cubicBezTo>
                      <a:pt x="46559" y="14557"/>
                      <a:pt x="81477" y="-6129"/>
                      <a:pt x="115103" y="1628"/>
                    </a:cubicBezTo>
                    <a:cubicBezTo>
                      <a:pt x="146141" y="9385"/>
                      <a:pt x="166834" y="39121"/>
                      <a:pt x="162955" y="71442"/>
                    </a:cubicBezTo>
                    <a:cubicBezTo>
                      <a:pt x="157781" y="105055"/>
                      <a:pt x="157781" y="138669"/>
                      <a:pt x="161661" y="177454"/>
                    </a:cubicBezTo>
                    <a:cubicBezTo>
                      <a:pt x="164247" y="203311"/>
                      <a:pt x="166834" y="229168"/>
                      <a:pt x="170714" y="256317"/>
                    </a:cubicBezTo>
                    <a:cubicBezTo>
                      <a:pt x="172007" y="269246"/>
                      <a:pt x="173301" y="283467"/>
                      <a:pt x="175887" y="296395"/>
                    </a:cubicBezTo>
                    <a:cubicBezTo>
                      <a:pt x="181060" y="337766"/>
                      <a:pt x="184940" y="379137"/>
                      <a:pt x="187526" y="419215"/>
                    </a:cubicBezTo>
                    <a:cubicBezTo>
                      <a:pt x="191406" y="461879"/>
                      <a:pt x="192700" y="505835"/>
                      <a:pt x="193993" y="543327"/>
                    </a:cubicBezTo>
                    <a:cubicBezTo>
                      <a:pt x="193993" y="553670"/>
                      <a:pt x="186234" y="562720"/>
                      <a:pt x="175887" y="564013"/>
                    </a:cubicBezTo>
                    <a:cubicBezTo>
                      <a:pt x="165540" y="564013"/>
                      <a:pt x="156488" y="556256"/>
                      <a:pt x="155194" y="545913"/>
                    </a:cubicBezTo>
                    <a:cubicBezTo>
                      <a:pt x="153901" y="508421"/>
                      <a:pt x="151315" y="465757"/>
                      <a:pt x="148728" y="423093"/>
                    </a:cubicBezTo>
                    <a:cubicBezTo>
                      <a:pt x="146141" y="383015"/>
                      <a:pt x="142261" y="341645"/>
                      <a:pt x="137089" y="301567"/>
                    </a:cubicBezTo>
                    <a:cubicBezTo>
                      <a:pt x="135795" y="288638"/>
                      <a:pt x="134502" y="274417"/>
                      <a:pt x="131915" y="261489"/>
                    </a:cubicBezTo>
                    <a:cubicBezTo>
                      <a:pt x="128036" y="234339"/>
                      <a:pt x="125449" y="207190"/>
                      <a:pt x="122862" y="181333"/>
                    </a:cubicBezTo>
                    <a:cubicBezTo>
                      <a:pt x="118982" y="138669"/>
                      <a:pt x="118982" y="102470"/>
                      <a:pt x="124156" y="66270"/>
                    </a:cubicBezTo>
                    <a:cubicBezTo>
                      <a:pt x="125449" y="53342"/>
                      <a:pt x="117690" y="41706"/>
                      <a:pt x="106050" y="37828"/>
                    </a:cubicBezTo>
                    <a:cubicBezTo>
                      <a:pt x="99583" y="36535"/>
                      <a:pt x="93117" y="37828"/>
                      <a:pt x="87943" y="40413"/>
                    </a:cubicBezTo>
                    <a:cubicBezTo>
                      <a:pt x="82771" y="44292"/>
                      <a:pt x="78891" y="49463"/>
                      <a:pt x="76304" y="55927"/>
                    </a:cubicBezTo>
                    <a:cubicBezTo>
                      <a:pt x="67251" y="93420"/>
                      <a:pt x="62078" y="136084"/>
                      <a:pt x="62078" y="182626"/>
                    </a:cubicBezTo>
                    <a:cubicBezTo>
                      <a:pt x="62078" y="211068"/>
                      <a:pt x="62078" y="238218"/>
                      <a:pt x="63371" y="265367"/>
                    </a:cubicBezTo>
                    <a:cubicBezTo>
                      <a:pt x="63371" y="278296"/>
                      <a:pt x="63371" y="291224"/>
                      <a:pt x="64664" y="304152"/>
                    </a:cubicBezTo>
                    <a:cubicBezTo>
                      <a:pt x="65958" y="383015"/>
                      <a:pt x="64664" y="460586"/>
                      <a:pt x="59492" y="543327"/>
                    </a:cubicBezTo>
                    <a:cubicBezTo>
                      <a:pt x="56905" y="576941"/>
                      <a:pt x="54318" y="601505"/>
                      <a:pt x="50438" y="624776"/>
                    </a:cubicBezTo>
                    <a:cubicBezTo>
                      <a:pt x="45265" y="660976"/>
                      <a:pt x="38799" y="698468"/>
                      <a:pt x="38799" y="768281"/>
                    </a:cubicBezTo>
                    <a:cubicBezTo>
                      <a:pt x="38799" y="782502"/>
                      <a:pt x="29745" y="790259"/>
                      <a:pt x="19399" y="790259"/>
                    </a:cubicBezTo>
                    <a:close/>
                  </a:path>
                </a:pathLst>
              </a:custGeom>
              <a:grpFill/>
              <a:ln w="12931" cap="flat">
                <a:noFill/>
                <a:prstDash val="solid"/>
                <a:miter/>
              </a:ln>
            </p:spPr>
            <p:txBody>
              <a:bodyPr rtlCol="0" anchor="ctr"/>
              <a:lstStyle/>
              <a:p>
                <a:endParaRPr lang="en-US"/>
              </a:p>
            </p:txBody>
          </p:sp>
        </p:grpSp>
      </p:grpSp>
    </p:spTree>
    <p:extLst>
      <p:ext uri="{BB962C8B-B14F-4D97-AF65-F5344CB8AC3E}">
        <p14:creationId xmlns:p14="http://schemas.microsoft.com/office/powerpoint/2010/main" val="91600821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10A6339-0BD1-2143-6AE8-44602F9C9027}"/>
            </a:ext>
          </a:extLst>
        </p:cNvPr>
        <p:cNvGrpSpPr/>
        <p:nvPr/>
      </p:nvGrpSpPr>
      <p:grpSpPr>
        <a:xfrm>
          <a:off x="0" y="0"/>
          <a:ext cx="0" cy="0"/>
          <a:chOff x="0" y="0"/>
          <a:chExt cx="0" cy="0"/>
        </a:xfrm>
      </p:grpSpPr>
      <p:sp>
        <p:nvSpPr>
          <p:cNvPr id="2" name="Text Placeholder 1">
            <a:extLst>
              <a:ext uri="{FF2B5EF4-FFF2-40B4-BE49-F238E27FC236}">
                <a16:creationId xmlns:a16="http://schemas.microsoft.com/office/drawing/2014/main" id="{C0A3ECD7-74DE-81DE-1DEA-A9AF289161F7}"/>
              </a:ext>
            </a:extLst>
          </p:cNvPr>
          <p:cNvSpPr>
            <a:spLocks noGrp="1"/>
          </p:cNvSpPr>
          <p:nvPr>
            <p:ph type="body" sz="quarter" idx="35"/>
          </p:nvPr>
        </p:nvSpPr>
        <p:spPr>
          <a:xfrm>
            <a:off x="4974884" y="3301809"/>
            <a:ext cx="6562677" cy="339415"/>
          </a:xfrm>
        </p:spPr>
        <p:txBody>
          <a:bodyPr/>
          <a:lstStyle/>
          <a:p>
            <a:pPr marL="0" indent="0">
              <a:lnSpc>
                <a:spcPct val="100000"/>
              </a:lnSpc>
            </a:pPr>
            <a:r>
              <a:rPr lang="en-US" b="1" kern="0" dirty="0">
                <a:solidFill>
                  <a:srgbClr val="92D050"/>
                </a:solidFill>
                <a:latin typeface="Calibri" panose="020F0502020204030204" pitchFamily="34" charset="0"/>
                <a:cs typeface="Times New Roman" panose="02020603050405020304" pitchFamily="18" charset="0"/>
              </a:rPr>
              <a:t>RESOURCES AND FURTHER LEARNING </a:t>
            </a:r>
            <a:r>
              <a:rPr lang="en-US" b="1" kern="0" dirty="0">
                <a:cs typeface="Times New Roman" panose="02020603050405020304" pitchFamily="18" charset="0"/>
              </a:rPr>
              <a:t>– </a:t>
            </a:r>
            <a:r>
              <a:rPr lang="en-US" b="1" kern="0" dirty="0">
                <a:solidFill>
                  <a:srgbClr val="B7250D"/>
                </a:solidFill>
                <a:cs typeface="Times New Roman" panose="02020603050405020304" pitchFamily="18" charset="0"/>
                <a:hlinkClick r:id="rId2"/>
              </a:rPr>
              <a:t>Waste2Worth</a:t>
            </a:r>
            <a:r>
              <a:rPr lang="en-US" b="1" kern="0" dirty="0">
                <a:cs typeface="Times New Roman" panose="02020603050405020304" pitchFamily="18" charset="0"/>
              </a:rPr>
              <a:t>,</a:t>
            </a:r>
            <a:r>
              <a:rPr lang="en-US" b="1" kern="0" dirty="0">
                <a:solidFill>
                  <a:srgbClr val="B7250D"/>
                </a:solidFill>
                <a:cs typeface="Times New Roman" panose="02020603050405020304" pitchFamily="18" charset="0"/>
              </a:rPr>
              <a:t> </a:t>
            </a:r>
            <a:r>
              <a:rPr lang="en-US" b="1" kern="0" dirty="0">
                <a:solidFill>
                  <a:srgbClr val="B7250D"/>
                </a:solidFill>
                <a:cs typeface="Times New Roman" panose="02020603050405020304" pitchFamily="18" charset="0"/>
                <a:hlinkClick r:id="rId3"/>
              </a:rPr>
              <a:t>Ethical Food Entrepreneurship</a:t>
            </a:r>
            <a:endParaRPr lang="fi-FI" b="1" kern="0" dirty="0">
              <a:solidFill>
                <a:srgbClr val="B7250D"/>
              </a:solidFill>
              <a:cs typeface="Times New Roman" panose="02020603050405020304" pitchFamily="18" charset="0"/>
            </a:endParaRPr>
          </a:p>
          <a:p>
            <a:endParaRPr lang="en-IE" dirty="0"/>
          </a:p>
        </p:txBody>
      </p:sp>
      <p:sp>
        <p:nvSpPr>
          <p:cNvPr id="3" name="Text Placeholder 2">
            <a:extLst>
              <a:ext uri="{FF2B5EF4-FFF2-40B4-BE49-F238E27FC236}">
                <a16:creationId xmlns:a16="http://schemas.microsoft.com/office/drawing/2014/main" id="{9A0F359F-E358-DA22-F69C-4B5D388E83BD}"/>
              </a:ext>
            </a:extLst>
          </p:cNvPr>
          <p:cNvSpPr>
            <a:spLocks noGrp="1"/>
          </p:cNvSpPr>
          <p:nvPr>
            <p:ph type="body" sz="quarter" idx="36"/>
          </p:nvPr>
        </p:nvSpPr>
        <p:spPr>
          <a:xfrm>
            <a:off x="5048711" y="1440851"/>
            <a:ext cx="6553234" cy="999383"/>
          </a:xfrm>
        </p:spPr>
        <p:txBody>
          <a:bodyPr/>
          <a:lstStyle/>
          <a:p>
            <a:pPr marL="0" indent="0">
              <a:lnSpc>
                <a:spcPct val="100000"/>
              </a:lnSpc>
            </a:pPr>
            <a:r>
              <a:rPr lang="en-US" sz="2400" b="1" kern="0" dirty="0">
                <a:effectLst/>
                <a:ea typeface="Times New Roman" panose="02020603050405020304" pitchFamily="18" charset="0"/>
                <a:cs typeface="Times New Roman" panose="02020603050405020304" pitchFamily="18" charset="0"/>
              </a:rPr>
              <a:t>Measuring Impact</a:t>
            </a:r>
            <a:r>
              <a:rPr lang="en-US" sz="2400" kern="0" dirty="0">
                <a:effectLst/>
                <a:ea typeface="Times New Roman" panose="02020603050405020304" pitchFamily="18" charset="0"/>
                <a:cs typeface="Times New Roman" panose="02020603050405020304" pitchFamily="18" charset="0"/>
              </a:rPr>
              <a:t>: Develop metrics to assess the effectiveness of training and initiatives.</a:t>
            </a:r>
            <a:endParaRPr lang="fi-FI" sz="2400" kern="100" dirty="0">
              <a:effectLst/>
              <a:ea typeface="Aptos" panose="020B0004020202020204" pitchFamily="34" charset="0"/>
              <a:cs typeface="Times New Roman" panose="02020603050405020304" pitchFamily="18" charset="0"/>
            </a:endParaRPr>
          </a:p>
          <a:p>
            <a:pPr marL="0" indent="0">
              <a:lnSpc>
                <a:spcPct val="100000"/>
              </a:lnSpc>
            </a:pPr>
            <a:r>
              <a:rPr lang="en-US" sz="2400" b="1" kern="0" dirty="0">
                <a:effectLst/>
                <a:ea typeface="Times New Roman" panose="02020603050405020304" pitchFamily="18" charset="0"/>
                <a:cs typeface="Times New Roman" panose="02020603050405020304" pitchFamily="18" charset="0"/>
              </a:rPr>
              <a:t>Continuous Improvement</a:t>
            </a:r>
            <a:r>
              <a:rPr lang="en-US" sz="2400" kern="0" dirty="0">
                <a:effectLst/>
                <a:ea typeface="Times New Roman" panose="02020603050405020304" pitchFamily="18" charset="0"/>
                <a:cs typeface="Times New Roman" panose="02020603050405020304" pitchFamily="18" charset="0"/>
              </a:rPr>
              <a:t>: Encourage ongoing feedback and adaptation of practices.</a:t>
            </a:r>
          </a:p>
          <a:p>
            <a:endParaRPr lang="en-IE" sz="2400" dirty="0"/>
          </a:p>
        </p:txBody>
      </p:sp>
      <p:sp>
        <p:nvSpPr>
          <p:cNvPr id="5" name="Text Placeholder 4">
            <a:extLst>
              <a:ext uri="{FF2B5EF4-FFF2-40B4-BE49-F238E27FC236}">
                <a16:creationId xmlns:a16="http://schemas.microsoft.com/office/drawing/2014/main" id="{8EDE9D8E-CDB6-03EE-0082-0BA8EE2A1801}"/>
              </a:ext>
            </a:extLst>
          </p:cNvPr>
          <p:cNvSpPr>
            <a:spLocks noGrp="1"/>
          </p:cNvSpPr>
          <p:nvPr>
            <p:ph type="body" sz="quarter" idx="42"/>
          </p:nvPr>
        </p:nvSpPr>
        <p:spPr>
          <a:xfrm>
            <a:off x="4974885" y="919527"/>
            <a:ext cx="6562677" cy="339415"/>
          </a:xfrm>
        </p:spPr>
        <p:txBody>
          <a:bodyPr/>
          <a:lstStyle/>
          <a:p>
            <a:pPr marL="0" indent="0">
              <a:lnSpc>
                <a:spcPct val="100000"/>
              </a:lnSpc>
            </a:pPr>
            <a:r>
              <a:rPr lang="en-US" b="1" kern="0" dirty="0">
                <a:solidFill>
                  <a:srgbClr val="92D050"/>
                </a:solidFill>
                <a:latin typeface="Calibri" panose="020F0502020204030204" pitchFamily="34" charset="0"/>
                <a:cs typeface="Times New Roman" panose="02020603050405020304" pitchFamily="18" charset="0"/>
              </a:rPr>
              <a:t>EVALUATION AND FEEDBACK - Module 12</a:t>
            </a:r>
            <a:endParaRPr lang="fi-FI" b="1" kern="0" dirty="0">
              <a:solidFill>
                <a:srgbClr val="92D050"/>
              </a:solidFill>
              <a:latin typeface="Calibri" panose="020F0502020204030204" pitchFamily="34" charset="0"/>
              <a:cs typeface="Times New Roman" panose="02020603050405020304" pitchFamily="18" charset="0"/>
            </a:endParaRPr>
          </a:p>
        </p:txBody>
      </p:sp>
      <p:sp>
        <p:nvSpPr>
          <p:cNvPr id="6" name="Text Placeholder 5">
            <a:extLst>
              <a:ext uri="{FF2B5EF4-FFF2-40B4-BE49-F238E27FC236}">
                <a16:creationId xmlns:a16="http://schemas.microsoft.com/office/drawing/2014/main" id="{7802BB02-CC5B-584B-A974-C964024708A5}"/>
              </a:ext>
            </a:extLst>
          </p:cNvPr>
          <p:cNvSpPr>
            <a:spLocks noGrp="1"/>
          </p:cNvSpPr>
          <p:nvPr>
            <p:ph type="body" sz="quarter" idx="43"/>
          </p:nvPr>
        </p:nvSpPr>
        <p:spPr>
          <a:xfrm>
            <a:off x="4984328" y="4094744"/>
            <a:ext cx="6553234" cy="999383"/>
          </a:xfrm>
        </p:spPr>
        <p:txBody>
          <a:bodyPr/>
          <a:lstStyle/>
          <a:p>
            <a:r>
              <a:rPr lang="en-US" sz="2400" kern="0" dirty="0">
                <a:cs typeface="Times New Roman" panose="02020603050405020304" pitchFamily="18" charset="0"/>
              </a:rPr>
              <a:t>Provide materials for further reading, online courses, and organizations focused on circular economy principles.</a:t>
            </a:r>
            <a:endParaRPr lang="fi-FI" sz="2400" kern="0" dirty="0">
              <a:cs typeface="Times New Roman" panose="02020603050405020304" pitchFamily="18" charset="0"/>
            </a:endParaRPr>
          </a:p>
          <a:p>
            <a:pPr marL="0" indent="0">
              <a:lnSpc>
                <a:spcPct val="100000"/>
              </a:lnSpc>
            </a:pPr>
            <a:endParaRPr lang="fi-FI" sz="2400" kern="100" dirty="0">
              <a:effectLst/>
              <a:ea typeface="Aptos" panose="020B0004020202020204" pitchFamily="34" charset="0"/>
              <a:cs typeface="Times New Roman" panose="02020603050405020304" pitchFamily="18" charset="0"/>
            </a:endParaRPr>
          </a:p>
        </p:txBody>
      </p:sp>
      <p:pic>
        <p:nvPicPr>
          <p:cNvPr id="13" name="Picture Placeholder 12" descr="A colorful circle with two cubes with recycle symbols on it with Rose Bowl in the background&#10;&#10;AI-generated content may be incorrect.">
            <a:extLst>
              <a:ext uri="{FF2B5EF4-FFF2-40B4-BE49-F238E27FC236}">
                <a16:creationId xmlns:a16="http://schemas.microsoft.com/office/drawing/2014/main" id="{E5B7C092-1904-BD02-D121-0757494D5752}"/>
              </a:ext>
            </a:extLst>
          </p:cNvPr>
          <p:cNvPicPr>
            <a:picLocks noGrp="1" noChangeAspect="1"/>
          </p:cNvPicPr>
          <p:nvPr>
            <p:ph type="pic" sz="quarter" idx="19"/>
          </p:nvPr>
        </p:nvPicPr>
        <p:blipFill>
          <a:blip r:embed="rId4" cstate="screen">
            <a:extLst>
              <a:ext uri="{28A0092B-C50C-407E-A947-70E740481C1C}">
                <a14:useLocalDpi xmlns:a14="http://schemas.microsoft.com/office/drawing/2010/main"/>
              </a:ext>
            </a:extLst>
          </a:blip>
          <a:srcRect/>
          <a:stretch>
            <a:fillRect/>
          </a:stretch>
        </p:blipFill>
        <p:spPr/>
      </p:pic>
      <p:sp>
        <p:nvSpPr>
          <p:cNvPr id="9" name="Text Placeholder 3">
            <a:extLst>
              <a:ext uri="{FF2B5EF4-FFF2-40B4-BE49-F238E27FC236}">
                <a16:creationId xmlns:a16="http://schemas.microsoft.com/office/drawing/2014/main" id="{51FF07F1-6136-247B-C9E6-CBFAA8A3386A}"/>
              </a:ext>
            </a:extLst>
          </p:cNvPr>
          <p:cNvSpPr txBox="1">
            <a:spLocks/>
          </p:cNvSpPr>
          <p:nvPr/>
        </p:nvSpPr>
        <p:spPr>
          <a:xfrm>
            <a:off x="4794505" y="247365"/>
            <a:ext cx="7485887" cy="437284"/>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400" b="1" dirty="0">
                <a:solidFill>
                  <a:schemeClr val="accent1">
                    <a:lumMod val="75000"/>
                  </a:schemeClr>
                </a:solidFill>
              </a:rPr>
              <a:t>Example: </a:t>
            </a:r>
            <a:r>
              <a:rPr lang="en-IE" sz="2400" b="1" dirty="0">
                <a:solidFill>
                  <a:schemeClr val="accent1">
                    <a:lumMod val="75000"/>
                  </a:schemeClr>
                </a:solidFill>
                <a:ea typeface="+mn-lt"/>
                <a:cs typeface="+mn-lt"/>
              </a:rPr>
              <a:t>Employee Training &amp; Development Programmes</a:t>
            </a:r>
          </a:p>
          <a:p>
            <a:pPr marL="0" indent="0">
              <a:buNone/>
            </a:pPr>
            <a:endParaRPr lang="en-IE" sz="2400" dirty="0">
              <a:ea typeface="+mn-lt"/>
              <a:cs typeface="+mn-lt"/>
            </a:endParaRPr>
          </a:p>
        </p:txBody>
      </p:sp>
      <p:grpSp>
        <p:nvGrpSpPr>
          <p:cNvPr id="19" name="Graphic 3">
            <a:extLst>
              <a:ext uri="{FF2B5EF4-FFF2-40B4-BE49-F238E27FC236}">
                <a16:creationId xmlns:a16="http://schemas.microsoft.com/office/drawing/2014/main" id="{8FE8E127-C6D5-9B40-BF24-556E3887101C}"/>
              </a:ext>
            </a:extLst>
          </p:cNvPr>
          <p:cNvGrpSpPr/>
          <p:nvPr/>
        </p:nvGrpSpPr>
        <p:grpSpPr>
          <a:xfrm>
            <a:off x="3841823" y="1083704"/>
            <a:ext cx="632992" cy="714294"/>
            <a:chOff x="4643578" y="432838"/>
            <a:chExt cx="1028134" cy="1160188"/>
          </a:xfrm>
          <a:solidFill>
            <a:schemeClr val="bg1"/>
          </a:solidFill>
        </p:grpSpPr>
        <p:sp>
          <p:nvSpPr>
            <p:cNvPr id="20" name="Freeform 1033">
              <a:extLst>
                <a:ext uri="{FF2B5EF4-FFF2-40B4-BE49-F238E27FC236}">
                  <a16:creationId xmlns:a16="http://schemas.microsoft.com/office/drawing/2014/main" id="{6AF1DA12-2A38-8053-152F-44D1AE64CBF9}"/>
                </a:ext>
              </a:extLst>
            </p:cNvPr>
            <p:cNvSpPr/>
            <p:nvPr/>
          </p:nvSpPr>
          <p:spPr>
            <a:xfrm>
              <a:off x="5046765" y="465751"/>
              <a:ext cx="419643" cy="433356"/>
            </a:xfrm>
            <a:custGeom>
              <a:avLst/>
              <a:gdLst>
                <a:gd name="connsiteX0" fmla="*/ 416901 w 419643"/>
                <a:gd name="connsiteY0" fmla="*/ 257819 h 433356"/>
                <a:gd name="connsiteX1" fmla="*/ 416901 w 419643"/>
                <a:gd name="connsiteY1" fmla="*/ 433356 h 433356"/>
                <a:gd name="connsiteX2" fmla="*/ 35656 w 419643"/>
                <a:gd name="connsiteY2" fmla="*/ 433356 h 433356"/>
                <a:gd name="connsiteX3" fmla="*/ 35656 w 419643"/>
                <a:gd name="connsiteY3" fmla="*/ 301704 h 433356"/>
                <a:gd name="connsiteX4" fmla="*/ 0 w 419643"/>
                <a:gd name="connsiteY4" fmla="*/ 164566 h 433356"/>
                <a:gd name="connsiteX5" fmla="*/ 0 w 419643"/>
                <a:gd name="connsiteY5" fmla="*/ 24685 h 433356"/>
                <a:gd name="connsiteX6" fmla="*/ 24686 w 419643"/>
                <a:gd name="connsiteY6" fmla="*/ 0 h 433356"/>
                <a:gd name="connsiteX7" fmla="*/ 287991 w 419643"/>
                <a:gd name="connsiteY7" fmla="*/ 0 h 433356"/>
                <a:gd name="connsiteX8" fmla="*/ 287991 w 419643"/>
                <a:gd name="connsiteY8" fmla="*/ 71312 h 433356"/>
                <a:gd name="connsiteX9" fmla="*/ 345588 w 419643"/>
                <a:gd name="connsiteY9" fmla="*/ 128910 h 433356"/>
                <a:gd name="connsiteX10" fmla="*/ 416901 w 419643"/>
                <a:gd name="connsiteY10" fmla="*/ 128910 h 433356"/>
                <a:gd name="connsiteX11" fmla="*/ 416901 w 419643"/>
                <a:gd name="connsiteY11" fmla="*/ 178280 h 433356"/>
                <a:gd name="connsiteX12" fmla="*/ 419643 w 419643"/>
                <a:gd name="connsiteY12" fmla="*/ 189250 h 4333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19643" h="433356">
                  <a:moveTo>
                    <a:pt x="416901" y="257819"/>
                  </a:moveTo>
                  <a:lnTo>
                    <a:pt x="416901" y="433356"/>
                  </a:lnTo>
                  <a:cubicBezTo>
                    <a:pt x="381245" y="433356"/>
                    <a:pt x="74055" y="433356"/>
                    <a:pt x="35656" y="433356"/>
                  </a:cubicBezTo>
                  <a:lnTo>
                    <a:pt x="35656" y="301704"/>
                  </a:lnTo>
                  <a:cubicBezTo>
                    <a:pt x="35656" y="227649"/>
                    <a:pt x="5486" y="181022"/>
                    <a:pt x="0" y="164566"/>
                  </a:cubicBezTo>
                  <a:lnTo>
                    <a:pt x="0" y="24685"/>
                  </a:lnTo>
                  <a:cubicBezTo>
                    <a:pt x="0" y="10971"/>
                    <a:pt x="10972" y="0"/>
                    <a:pt x="24686" y="0"/>
                  </a:cubicBezTo>
                  <a:lnTo>
                    <a:pt x="287991" y="0"/>
                  </a:lnTo>
                  <a:lnTo>
                    <a:pt x="287991" y="71312"/>
                  </a:lnTo>
                  <a:cubicBezTo>
                    <a:pt x="287991" y="104225"/>
                    <a:pt x="315418" y="128910"/>
                    <a:pt x="345588" y="128910"/>
                  </a:cubicBezTo>
                  <a:lnTo>
                    <a:pt x="416901" y="128910"/>
                  </a:lnTo>
                  <a:lnTo>
                    <a:pt x="416901" y="178280"/>
                  </a:lnTo>
                  <a:cubicBezTo>
                    <a:pt x="416901" y="181022"/>
                    <a:pt x="416901" y="186508"/>
                    <a:pt x="419643" y="189250"/>
                  </a:cubicBezTo>
                </a:path>
              </a:pathLst>
            </a:custGeom>
            <a:solidFill>
              <a:srgbClr val="E25684"/>
            </a:solidFill>
            <a:ln w="27426" cap="flat">
              <a:noFill/>
              <a:prstDash val="solid"/>
              <a:miter/>
            </a:ln>
          </p:spPr>
          <p:txBody>
            <a:bodyPr rtlCol="0" anchor="ctr"/>
            <a:lstStyle/>
            <a:p>
              <a:endParaRPr lang="en-US"/>
            </a:p>
          </p:txBody>
        </p:sp>
        <p:grpSp>
          <p:nvGrpSpPr>
            <p:cNvPr id="21" name="Graphic 3">
              <a:extLst>
                <a:ext uri="{FF2B5EF4-FFF2-40B4-BE49-F238E27FC236}">
                  <a16:creationId xmlns:a16="http://schemas.microsoft.com/office/drawing/2014/main" id="{D1D981B9-B639-C4A1-3555-C6ECDC77978B}"/>
                </a:ext>
              </a:extLst>
            </p:cNvPr>
            <p:cNvGrpSpPr/>
            <p:nvPr/>
          </p:nvGrpSpPr>
          <p:grpSpPr>
            <a:xfrm>
              <a:off x="4643578" y="432838"/>
              <a:ext cx="1028134" cy="1160188"/>
              <a:chOff x="4643578" y="432838"/>
              <a:chExt cx="1028134" cy="1160188"/>
            </a:xfrm>
            <a:grpFill/>
          </p:grpSpPr>
          <p:sp>
            <p:nvSpPr>
              <p:cNvPr id="22" name="Freeform 1035">
                <a:extLst>
                  <a:ext uri="{FF2B5EF4-FFF2-40B4-BE49-F238E27FC236}">
                    <a16:creationId xmlns:a16="http://schemas.microsoft.com/office/drawing/2014/main" id="{A30F90C1-606F-7067-F929-3784B2B46433}"/>
                  </a:ext>
                </a:extLst>
              </p:cNvPr>
              <p:cNvSpPr/>
              <p:nvPr/>
            </p:nvSpPr>
            <p:spPr>
              <a:xfrm>
                <a:off x="5115334" y="531577"/>
                <a:ext cx="115196" cy="32913"/>
              </a:xfrm>
              <a:custGeom>
                <a:avLst/>
                <a:gdLst>
                  <a:gd name="connsiteX0" fmla="*/ 98739 w 115196"/>
                  <a:gd name="connsiteY0" fmla="*/ 0 h 32913"/>
                  <a:gd name="connsiteX1" fmla="*/ 16456 w 115196"/>
                  <a:gd name="connsiteY1" fmla="*/ 0 h 32913"/>
                  <a:gd name="connsiteX2" fmla="*/ 0 w 115196"/>
                  <a:gd name="connsiteY2" fmla="*/ 16457 h 32913"/>
                  <a:gd name="connsiteX3" fmla="*/ 16456 w 115196"/>
                  <a:gd name="connsiteY3" fmla="*/ 32913 h 32913"/>
                  <a:gd name="connsiteX4" fmla="*/ 98739 w 115196"/>
                  <a:gd name="connsiteY4" fmla="*/ 32913 h 32913"/>
                  <a:gd name="connsiteX5" fmla="*/ 115197 w 115196"/>
                  <a:gd name="connsiteY5" fmla="*/ 16457 h 32913"/>
                  <a:gd name="connsiteX6" fmla="*/ 98739 w 115196"/>
                  <a:gd name="connsiteY6" fmla="*/ 0 h 32913"/>
                  <a:gd name="connsiteX7" fmla="*/ 98739 w 115196"/>
                  <a:gd name="connsiteY7" fmla="*/ 0 h 329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5196" h="32913">
                    <a:moveTo>
                      <a:pt x="98739" y="0"/>
                    </a:moveTo>
                    <a:lnTo>
                      <a:pt x="16456" y="0"/>
                    </a:lnTo>
                    <a:cubicBezTo>
                      <a:pt x="8228" y="0"/>
                      <a:pt x="0" y="8228"/>
                      <a:pt x="0" y="16457"/>
                    </a:cubicBezTo>
                    <a:cubicBezTo>
                      <a:pt x="0" y="24685"/>
                      <a:pt x="8228" y="32913"/>
                      <a:pt x="16456" y="32913"/>
                    </a:cubicBezTo>
                    <a:lnTo>
                      <a:pt x="98739" y="32913"/>
                    </a:lnTo>
                    <a:cubicBezTo>
                      <a:pt x="106969" y="32913"/>
                      <a:pt x="115197" y="24685"/>
                      <a:pt x="115197" y="16457"/>
                    </a:cubicBezTo>
                    <a:cubicBezTo>
                      <a:pt x="115197" y="8228"/>
                      <a:pt x="106969" y="0"/>
                      <a:pt x="98739" y="0"/>
                    </a:cubicBezTo>
                    <a:lnTo>
                      <a:pt x="98739" y="0"/>
                    </a:lnTo>
                    <a:close/>
                  </a:path>
                </a:pathLst>
              </a:custGeom>
              <a:grpFill/>
              <a:ln w="27426" cap="flat">
                <a:noFill/>
                <a:prstDash val="solid"/>
                <a:miter/>
              </a:ln>
            </p:spPr>
            <p:txBody>
              <a:bodyPr rtlCol="0" anchor="ctr"/>
              <a:lstStyle/>
              <a:p>
                <a:endParaRPr lang="en-US"/>
              </a:p>
            </p:txBody>
          </p:sp>
          <p:grpSp>
            <p:nvGrpSpPr>
              <p:cNvPr id="23" name="Graphic 3">
                <a:extLst>
                  <a:ext uri="{FF2B5EF4-FFF2-40B4-BE49-F238E27FC236}">
                    <a16:creationId xmlns:a16="http://schemas.microsoft.com/office/drawing/2014/main" id="{8746C093-BE76-5ED5-8A26-1A58A8E571EF}"/>
                  </a:ext>
                </a:extLst>
              </p:cNvPr>
              <p:cNvGrpSpPr/>
              <p:nvPr/>
            </p:nvGrpSpPr>
            <p:grpSpPr>
              <a:xfrm>
                <a:off x="4643578" y="432838"/>
                <a:ext cx="1028134" cy="1160188"/>
                <a:chOff x="4643578" y="432838"/>
                <a:chExt cx="1028134" cy="1160188"/>
              </a:xfrm>
              <a:grpFill/>
            </p:grpSpPr>
            <p:sp>
              <p:nvSpPr>
                <p:cNvPr id="24" name="Freeform 1037">
                  <a:extLst>
                    <a:ext uri="{FF2B5EF4-FFF2-40B4-BE49-F238E27FC236}">
                      <a16:creationId xmlns:a16="http://schemas.microsoft.com/office/drawing/2014/main" id="{7ACEC097-C1DF-79F6-99B3-C882588366CD}"/>
                    </a:ext>
                  </a:extLst>
                </p:cNvPr>
                <p:cNvSpPr/>
                <p:nvPr/>
              </p:nvSpPr>
              <p:spPr>
                <a:xfrm>
                  <a:off x="5115334" y="611117"/>
                  <a:ext cx="115196" cy="32913"/>
                </a:xfrm>
                <a:custGeom>
                  <a:avLst/>
                  <a:gdLst>
                    <a:gd name="connsiteX0" fmla="*/ 98739 w 115196"/>
                    <a:gd name="connsiteY0" fmla="*/ 0 h 32913"/>
                    <a:gd name="connsiteX1" fmla="*/ 16456 w 115196"/>
                    <a:gd name="connsiteY1" fmla="*/ 0 h 32913"/>
                    <a:gd name="connsiteX2" fmla="*/ 0 w 115196"/>
                    <a:gd name="connsiteY2" fmla="*/ 16457 h 32913"/>
                    <a:gd name="connsiteX3" fmla="*/ 16456 w 115196"/>
                    <a:gd name="connsiteY3" fmla="*/ 32913 h 32913"/>
                    <a:gd name="connsiteX4" fmla="*/ 98739 w 115196"/>
                    <a:gd name="connsiteY4" fmla="*/ 32913 h 32913"/>
                    <a:gd name="connsiteX5" fmla="*/ 115197 w 115196"/>
                    <a:gd name="connsiteY5" fmla="*/ 16457 h 32913"/>
                    <a:gd name="connsiteX6" fmla="*/ 98739 w 115196"/>
                    <a:gd name="connsiteY6" fmla="*/ 0 h 32913"/>
                    <a:gd name="connsiteX7" fmla="*/ 98739 w 115196"/>
                    <a:gd name="connsiteY7" fmla="*/ 0 h 329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5196" h="32913">
                      <a:moveTo>
                        <a:pt x="98739" y="0"/>
                      </a:moveTo>
                      <a:lnTo>
                        <a:pt x="16456" y="0"/>
                      </a:lnTo>
                      <a:cubicBezTo>
                        <a:pt x="8228" y="0"/>
                        <a:pt x="0" y="8228"/>
                        <a:pt x="0" y="16457"/>
                      </a:cubicBezTo>
                      <a:cubicBezTo>
                        <a:pt x="0" y="24685"/>
                        <a:pt x="8228" y="32913"/>
                        <a:pt x="16456" y="32913"/>
                      </a:cubicBezTo>
                      <a:lnTo>
                        <a:pt x="98739" y="32913"/>
                      </a:lnTo>
                      <a:cubicBezTo>
                        <a:pt x="106969" y="32913"/>
                        <a:pt x="115197" y="24685"/>
                        <a:pt x="115197" y="16457"/>
                      </a:cubicBezTo>
                      <a:cubicBezTo>
                        <a:pt x="115197" y="8228"/>
                        <a:pt x="106969" y="0"/>
                        <a:pt x="98739" y="0"/>
                      </a:cubicBezTo>
                      <a:lnTo>
                        <a:pt x="98739" y="0"/>
                      </a:lnTo>
                      <a:close/>
                    </a:path>
                  </a:pathLst>
                </a:custGeom>
                <a:grpFill/>
                <a:ln w="27426" cap="flat">
                  <a:noFill/>
                  <a:prstDash val="solid"/>
                  <a:miter/>
                </a:ln>
              </p:spPr>
              <p:txBody>
                <a:bodyPr rtlCol="0" anchor="ctr"/>
                <a:lstStyle/>
                <a:p>
                  <a:endParaRPr lang="en-US"/>
                </a:p>
              </p:txBody>
            </p:sp>
            <p:sp>
              <p:nvSpPr>
                <p:cNvPr id="25" name="Freeform 1038">
                  <a:extLst>
                    <a:ext uri="{FF2B5EF4-FFF2-40B4-BE49-F238E27FC236}">
                      <a16:creationId xmlns:a16="http://schemas.microsoft.com/office/drawing/2014/main" id="{12E1DFF8-DD09-8D7C-1270-04DE61D04D85}"/>
                    </a:ext>
                  </a:extLst>
                </p:cNvPr>
                <p:cNvSpPr/>
                <p:nvPr/>
              </p:nvSpPr>
              <p:spPr>
                <a:xfrm>
                  <a:off x="4643578" y="432838"/>
                  <a:ext cx="1028134" cy="1160188"/>
                </a:xfrm>
                <a:custGeom>
                  <a:avLst/>
                  <a:gdLst>
                    <a:gd name="connsiteX0" fmla="*/ 1017568 w 1028134"/>
                    <a:gd name="connsiteY0" fmla="*/ 661006 h 1160188"/>
                    <a:gd name="connsiteX1" fmla="*/ 935285 w 1028134"/>
                    <a:gd name="connsiteY1" fmla="*/ 515639 h 1160188"/>
                    <a:gd name="connsiteX2" fmla="*/ 935285 w 1028134"/>
                    <a:gd name="connsiteY2" fmla="*/ 515639 h 1160188"/>
                    <a:gd name="connsiteX3" fmla="*/ 880429 w 1028134"/>
                    <a:gd name="connsiteY3" fmla="*/ 469012 h 1160188"/>
                    <a:gd name="connsiteX4" fmla="*/ 855744 w 1028134"/>
                    <a:gd name="connsiteY4" fmla="*/ 469012 h 1160188"/>
                    <a:gd name="connsiteX5" fmla="*/ 855744 w 1028134"/>
                    <a:gd name="connsiteY5" fmla="*/ 293476 h 1160188"/>
                    <a:gd name="connsiteX6" fmla="*/ 839288 w 1028134"/>
                    <a:gd name="connsiteY6" fmla="*/ 277019 h 1160188"/>
                    <a:gd name="connsiteX7" fmla="*/ 822830 w 1028134"/>
                    <a:gd name="connsiteY7" fmla="*/ 293476 h 1160188"/>
                    <a:gd name="connsiteX8" fmla="*/ 822830 w 1028134"/>
                    <a:gd name="connsiteY8" fmla="*/ 469012 h 1160188"/>
                    <a:gd name="connsiteX9" fmla="*/ 441587 w 1028134"/>
                    <a:gd name="connsiteY9" fmla="*/ 469012 h 1160188"/>
                    <a:gd name="connsiteX10" fmla="*/ 441587 w 1028134"/>
                    <a:gd name="connsiteY10" fmla="*/ 337360 h 1160188"/>
                    <a:gd name="connsiteX11" fmla="*/ 405929 w 1028134"/>
                    <a:gd name="connsiteY11" fmla="*/ 200222 h 1160188"/>
                    <a:gd name="connsiteX12" fmla="*/ 405929 w 1028134"/>
                    <a:gd name="connsiteY12" fmla="*/ 60341 h 1160188"/>
                    <a:gd name="connsiteX13" fmla="*/ 430615 w 1028134"/>
                    <a:gd name="connsiteY13" fmla="*/ 35656 h 1160188"/>
                    <a:gd name="connsiteX14" fmla="*/ 693920 w 1028134"/>
                    <a:gd name="connsiteY14" fmla="*/ 35656 h 1160188"/>
                    <a:gd name="connsiteX15" fmla="*/ 693920 w 1028134"/>
                    <a:gd name="connsiteY15" fmla="*/ 106968 h 1160188"/>
                    <a:gd name="connsiteX16" fmla="*/ 751519 w 1028134"/>
                    <a:gd name="connsiteY16" fmla="*/ 164566 h 1160188"/>
                    <a:gd name="connsiteX17" fmla="*/ 822830 w 1028134"/>
                    <a:gd name="connsiteY17" fmla="*/ 164566 h 1160188"/>
                    <a:gd name="connsiteX18" fmla="*/ 822830 w 1028134"/>
                    <a:gd name="connsiteY18" fmla="*/ 213936 h 1160188"/>
                    <a:gd name="connsiteX19" fmla="*/ 839288 w 1028134"/>
                    <a:gd name="connsiteY19" fmla="*/ 230392 h 1160188"/>
                    <a:gd name="connsiteX20" fmla="*/ 855744 w 1028134"/>
                    <a:gd name="connsiteY20" fmla="*/ 213936 h 1160188"/>
                    <a:gd name="connsiteX21" fmla="*/ 855744 w 1028134"/>
                    <a:gd name="connsiteY21" fmla="*/ 159080 h 1160188"/>
                    <a:gd name="connsiteX22" fmla="*/ 842030 w 1028134"/>
                    <a:gd name="connsiteY22" fmla="*/ 128910 h 1160188"/>
                    <a:gd name="connsiteX23" fmla="*/ 726833 w 1028134"/>
                    <a:gd name="connsiteY23" fmla="*/ 13714 h 1160188"/>
                    <a:gd name="connsiteX24" fmla="*/ 696664 w 1028134"/>
                    <a:gd name="connsiteY24" fmla="*/ 0 h 1160188"/>
                    <a:gd name="connsiteX25" fmla="*/ 430615 w 1028134"/>
                    <a:gd name="connsiteY25" fmla="*/ 0 h 1160188"/>
                    <a:gd name="connsiteX26" fmla="*/ 373017 w 1028134"/>
                    <a:gd name="connsiteY26" fmla="*/ 57598 h 1160188"/>
                    <a:gd name="connsiteX27" fmla="*/ 373017 w 1028134"/>
                    <a:gd name="connsiteY27" fmla="*/ 120682 h 1160188"/>
                    <a:gd name="connsiteX28" fmla="*/ 329132 w 1028134"/>
                    <a:gd name="connsiteY28" fmla="*/ 24685 h 1160188"/>
                    <a:gd name="connsiteX29" fmla="*/ 255077 w 1028134"/>
                    <a:gd name="connsiteY29" fmla="*/ 24685 h 1160188"/>
                    <a:gd name="connsiteX30" fmla="*/ 200222 w 1028134"/>
                    <a:gd name="connsiteY30" fmla="*/ 145366 h 1160188"/>
                    <a:gd name="connsiteX31" fmla="*/ 200222 w 1028134"/>
                    <a:gd name="connsiteY31" fmla="*/ 145366 h 1160188"/>
                    <a:gd name="connsiteX32" fmla="*/ 142624 w 1028134"/>
                    <a:gd name="connsiteY32" fmla="*/ 334617 h 1160188"/>
                    <a:gd name="connsiteX33" fmla="*/ 142624 w 1028134"/>
                    <a:gd name="connsiteY33" fmla="*/ 466270 h 1160188"/>
                    <a:gd name="connsiteX34" fmla="*/ 57599 w 1028134"/>
                    <a:gd name="connsiteY34" fmla="*/ 466270 h 1160188"/>
                    <a:gd name="connsiteX35" fmla="*/ 2744 w 1028134"/>
                    <a:gd name="connsiteY35" fmla="*/ 512897 h 1160188"/>
                    <a:gd name="connsiteX36" fmla="*/ 0 w 1028134"/>
                    <a:gd name="connsiteY36" fmla="*/ 554038 h 1160188"/>
                    <a:gd name="connsiteX37" fmla="*/ 85027 w 1028134"/>
                    <a:gd name="connsiteY37" fmla="*/ 877684 h 1160188"/>
                    <a:gd name="connsiteX38" fmla="*/ 85027 w 1028134"/>
                    <a:gd name="connsiteY38" fmla="*/ 1044992 h 1160188"/>
                    <a:gd name="connsiteX39" fmla="*/ 41142 w 1028134"/>
                    <a:gd name="connsiteY39" fmla="*/ 1102591 h 1160188"/>
                    <a:gd name="connsiteX40" fmla="*/ 98741 w 1028134"/>
                    <a:gd name="connsiteY40" fmla="*/ 1160189 h 1160188"/>
                    <a:gd name="connsiteX41" fmla="*/ 693920 w 1028134"/>
                    <a:gd name="connsiteY41" fmla="*/ 1160189 h 1160188"/>
                    <a:gd name="connsiteX42" fmla="*/ 751519 w 1028134"/>
                    <a:gd name="connsiteY42" fmla="*/ 1102591 h 1160188"/>
                    <a:gd name="connsiteX43" fmla="*/ 707634 w 1028134"/>
                    <a:gd name="connsiteY43" fmla="*/ 1044992 h 1160188"/>
                    <a:gd name="connsiteX44" fmla="*/ 707634 w 1028134"/>
                    <a:gd name="connsiteY44" fmla="*/ 998366 h 1160188"/>
                    <a:gd name="connsiteX45" fmla="*/ 729577 w 1028134"/>
                    <a:gd name="connsiteY45" fmla="*/ 979166 h 1160188"/>
                    <a:gd name="connsiteX46" fmla="*/ 844772 w 1028134"/>
                    <a:gd name="connsiteY46" fmla="*/ 987394 h 1160188"/>
                    <a:gd name="connsiteX47" fmla="*/ 935285 w 1028134"/>
                    <a:gd name="connsiteY47" fmla="*/ 905112 h 1160188"/>
                    <a:gd name="connsiteX48" fmla="*/ 935285 w 1028134"/>
                    <a:gd name="connsiteY48" fmla="*/ 789916 h 1160188"/>
                    <a:gd name="connsiteX49" fmla="*/ 951741 w 1028134"/>
                    <a:gd name="connsiteY49" fmla="*/ 765231 h 1160188"/>
                    <a:gd name="connsiteX50" fmla="*/ 990140 w 1028134"/>
                    <a:gd name="connsiteY50" fmla="*/ 751517 h 1160188"/>
                    <a:gd name="connsiteX51" fmla="*/ 1017568 w 1028134"/>
                    <a:gd name="connsiteY51" fmla="*/ 661006 h 1160188"/>
                    <a:gd name="connsiteX52" fmla="*/ 1017568 w 1028134"/>
                    <a:gd name="connsiteY52" fmla="*/ 661006 h 1160188"/>
                    <a:gd name="connsiteX53" fmla="*/ 798146 w 1028134"/>
                    <a:gd name="connsiteY53" fmla="*/ 131653 h 1160188"/>
                    <a:gd name="connsiteX54" fmla="*/ 748775 w 1028134"/>
                    <a:gd name="connsiteY54" fmla="*/ 131653 h 1160188"/>
                    <a:gd name="connsiteX55" fmla="*/ 724091 w 1028134"/>
                    <a:gd name="connsiteY55" fmla="*/ 106968 h 1160188"/>
                    <a:gd name="connsiteX56" fmla="*/ 724091 w 1028134"/>
                    <a:gd name="connsiteY56" fmla="*/ 57598 h 1160188"/>
                    <a:gd name="connsiteX57" fmla="*/ 798146 w 1028134"/>
                    <a:gd name="connsiteY57" fmla="*/ 131653 h 1160188"/>
                    <a:gd name="connsiteX58" fmla="*/ 285248 w 1028134"/>
                    <a:gd name="connsiteY58" fmla="*/ 38399 h 1160188"/>
                    <a:gd name="connsiteX59" fmla="*/ 298962 w 1028134"/>
                    <a:gd name="connsiteY59" fmla="*/ 38399 h 1160188"/>
                    <a:gd name="connsiteX60" fmla="*/ 342846 w 1028134"/>
                    <a:gd name="connsiteY60" fmla="*/ 137138 h 1160188"/>
                    <a:gd name="connsiteX61" fmla="*/ 244107 w 1028134"/>
                    <a:gd name="connsiteY61" fmla="*/ 137138 h 1160188"/>
                    <a:gd name="connsiteX62" fmla="*/ 285248 w 1028134"/>
                    <a:gd name="connsiteY62" fmla="*/ 38399 h 1160188"/>
                    <a:gd name="connsiteX63" fmla="*/ 224907 w 1028134"/>
                    <a:gd name="connsiteY63" fmla="*/ 170051 h 1160188"/>
                    <a:gd name="connsiteX64" fmla="*/ 353818 w 1028134"/>
                    <a:gd name="connsiteY64" fmla="*/ 170051 h 1160188"/>
                    <a:gd name="connsiteX65" fmla="*/ 400445 w 1028134"/>
                    <a:gd name="connsiteY65" fmla="*/ 287990 h 1160188"/>
                    <a:gd name="connsiteX66" fmla="*/ 178280 w 1028134"/>
                    <a:gd name="connsiteY66" fmla="*/ 287990 h 1160188"/>
                    <a:gd name="connsiteX67" fmla="*/ 224907 w 1028134"/>
                    <a:gd name="connsiteY67" fmla="*/ 170051 h 1160188"/>
                    <a:gd name="connsiteX68" fmla="*/ 224907 w 1028134"/>
                    <a:gd name="connsiteY68" fmla="*/ 170051 h 1160188"/>
                    <a:gd name="connsiteX69" fmla="*/ 175538 w 1028134"/>
                    <a:gd name="connsiteY69" fmla="*/ 337360 h 1160188"/>
                    <a:gd name="connsiteX70" fmla="*/ 175538 w 1028134"/>
                    <a:gd name="connsiteY70" fmla="*/ 323646 h 1160188"/>
                    <a:gd name="connsiteX71" fmla="*/ 405929 w 1028134"/>
                    <a:gd name="connsiteY71" fmla="*/ 323646 h 1160188"/>
                    <a:gd name="connsiteX72" fmla="*/ 405929 w 1028134"/>
                    <a:gd name="connsiteY72" fmla="*/ 337360 h 1160188"/>
                    <a:gd name="connsiteX73" fmla="*/ 405929 w 1028134"/>
                    <a:gd name="connsiteY73" fmla="*/ 469012 h 1160188"/>
                    <a:gd name="connsiteX74" fmla="*/ 172794 w 1028134"/>
                    <a:gd name="connsiteY74" fmla="*/ 469012 h 1160188"/>
                    <a:gd name="connsiteX75" fmla="*/ 172794 w 1028134"/>
                    <a:gd name="connsiteY75" fmla="*/ 337360 h 1160188"/>
                    <a:gd name="connsiteX76" fmla="*/ 74055 w 1028134"/>
                    <a:gd name="connsiteY76" fmla="*/ 1105333 h 1160188"/>
                    <a:gd name="connsiteX77" fmla="*/ 98741 w 1028134"/>
                    <a:gd name="connsiteY77" fmla="*/ 1080648 h 1160188"/>
                    <a:gd name="connsiteX78" fmla="*/ 145366 w 1028134"/>
                    <a:gd name="connsiteY78" fmla="*/ 1080648 h 1160188"/>
                    <a:gd name="connsiteX79" fmla="*/ 161824 w 1028134"/>
                    <a:gd name="connsiteY79" fmla="*/ 1064192 h 1160188"/>
                    <a:gd name="connsiteX80" fmla="*/ 145366 w 1028134"/>
                    <a:gd name="connsiteY80" fmla="*/ 1047735 h 1160188"/>
                    <a:gd name="connsiteX81" fmla="*/ 117939 w 1028134"/>
                    <a:gd name="connsiteY81" fmla="*/ 1047735 h 1160188"/>
                    <a:gd name="connsiteX82" fmla="*/ 117939 w 1028134"/>
                    <a:gd name="connsiteY82" fmla="*/ 883170 h 1160188"/>
                    <a:gd name="connsiteX83" fmla="*/ 32914 w 1028134"/>
                    <a:gd name="connsiteY83" fmla="*/ 559524 h 1160188"/>
                    <a:gd name="connsiteX84" fmla="*/ 35656 w 1028134"/>
                    <a:gd name="connsiteY84" fmla="*/ 523868 h 1160188"/>
                    <a:gd name="connsiteX85" fmla="*/ 54855 w 1028134"/>
                    <a:gd name="connsiteY85" fmla="*/ 507411 h 1160188"/>
                    <a:gd name="connsiteX86" fmla="*/ 611637 w 1028134"/>
                    <a:gd name="connsiteY86" fmla="*/ 507411 h 1160188"/>
                    <a:gd name="connsiteX87" fmla="*/ 614381 w 1028134"/>
                    <a:gd name="connsiteY87" fmla="*/ 526610 h 1160188"/>
                    <a:gd name="connsiteX88" fmla="*/ 704892 w 1028134"/>
                    <a:gd name="connsiteY88" fmla="*/ 688433 h 1160188"/>
                    <a:gd name="connsiteX89" fmla="*/ 693920 w 1028134"/>
                    <a:gd name="connsiteY89" fmla="*/ 726832 h 1160188"/>
                    <a:gd name="connsiteX90" fmla="*/ 655522 w 1028134"/>
                    <a:gd name="connsiteY90" fmla="*/ 740546 h 1160188"/>
                    <a:gd name="connsiteX91" fmla="*/ 617123 w 1028134"/>
                    <a:gd name="connsiteY91" fmla="*/ 795401 h 1160188"/>
                    <a:gd name="connsiteX92" fmla="*/ 617123 w 1028134"/>
                    <a:gd name="connsiteY92" fmla="*/ 910597 h 1160188"/>
                    <a:gd name="connsiteX93" fmla="*/ 562267 w 1028134"/>
                    <a:gd name="connsiteY93" fmla="*/ 959967 h 1160188"/>
                    <a:gd name="connsiteX94" fmla="*/ 447071 w 1028134"/>
                    <a:gd name="connsiteY94" fmla="*/ 951739 h 1160188"/>
                    <a:gd name="connsiteX95" fmla="*/ 389473 w 1028134"/>
                    <a:gd name="connsiteY95" fmla="*/ 1006594 h 1160188"/>
                    <a:gd name="connsiteX96" fmla="*/ 389473 w 1028134"/>
                    <a:gd name="connsiteY96" fmla="*/ 1050478 h 1160188"/>
                    <a:gd name="connsiteX97" fmla="*/ 224907 w 1028134"/>
                    <a:gd name="connsiteY97" fmla="*/ 1050478 h 1160188"/>
                    <a:gd name="connsiteX98" fmla="*/ 208451 w 1028134"/>
                    <a:gd name="connsiteY98" fmla="*/ 1066935 h 1160188"/>
                    <a:gd name="connsiteX99" fmla="*/ 224907 w 1028134"/>
                    <a:gd name="connsiteY99" fmla="*/ 1083391 h 1160188"/>
                    <a:gd name="connsiteX100" fmla="*/ 408673 w 1028134"/>
                    <a:gd name="connsiteY100" fmla="*/ 1083391 h 1160188"/>
                    <a:gd name="connsiteX101" fmla="*/ 433357 w 1028134"/>
                    <a:gd name="connsiteY101" fmla="*/ 1108076 h 1160188"/>
                    <a:gd name="connsiteX102" fmla="*/ 408673 w 1028134"/>
                    <a:gd name="connsiteY102" fmla="*/ 1132761 h 1160188"/>
                    <a:gd name="connsiteX103" fmla="*/ 98741 w 1028134"/>
                    <a:gd name="connsiteY103" fmla="*/ 1132761 h 1160188"/>
                    <a:gd name="connsiteX104" fmla="*/ 74055 w 1028134"/>
                    <a:gd name="connsiteY104" fmla="*/ 1105333 h 1160188"/>
                    <a:gd name="connsiteX105" fmla="*/ 74055 w 1028134"/>
                    <a:gd name="connsiteY105" fmla="*/ 1105333 h 1160188"/>
                    <a:gd name="connsiteX106" fmla="*/ 718605 w 1028134"/>
                    <a:gd name="connsiteY106" fmla="*/ 1105333 h 1160188"/>
                    <a:gd name="connsiteX107" fmla="*/ 693920 w 1028134"/>
                    <a:gd name="connsiteY107" fmla="*/ 1130018 h 1160188"/>
                    <a:gd name="connsiteX108" fmla="*/ 460785 w 1028134"/>
                    <a:gd name="connsiteY108" fmla="*/ 1130018 h 1160188"/>
                    <a:gd name="connsiteX109" fmla="*/ 466270 w 1028134"/>
                    <a:gd name="connsiteY109" fmla="*/ 1105333 h 1160188"/>
                    <a:gd name="connsiteX110" fmla="*/ 460785 w 1028134"/>
                    <a:gd name="connsiteY110" fmla="*/ 1080648 h 1160188"/>
                    <a:gd name="connsiteX111" fmla="*/ 693920 w 1028134"/>
                    <a:gd name="connsiteY111" fmla="*/ 1080648 h 1160188"/>
                    <a:gd name="connsiteX112" fmla="*/ 718605 w 1028134"/>
                    <a:gd name="connsiteY112" fmla="*/ 1105333 h 1160188"/>
                    <a:gd name="connsiteX113" fmla="*/ 718605 w 1028134"/>
                    <a:gd name="connsiteY113" fmla="*/ 1105333 h 1160188"/>
                    <a:gd name="connsiteX114" fmla="*/ 976426 w 1028134"/>
                    <a:gd name="connsiteY114" fmla="*/ 721347 h 1160188"/>
                    <a:gd name="connsiteX115" fmla="*/ 938027 w 1028134"/>
                    <a:gd name="connsiteY115" fmla="*/ 735060 h 1160188"/>
                    <a:gd name="connsiteX116" fmla="*/ 899627 w 1028134"/>
                    <a:gd name="connsiteY116" fmla="*/ 789916 h 1160188"/>
                    <a:gd name="connsiteX117" fmla="*/ 899627 w 1028134"/>
                    <a:gd name="connsiteY117" fmla="*/ 905112 h 1160188"/>
                    <a:gd name="connsiteX118" fmla="*/ 844772 w 1028134"/>
                    <a:gd name="connsiteY118" fmla="*/ 954481 h 1160188"/>
                    <a:gd name="connsiteX119" fmla="*/ 729577 w 1028134"/>
                    <a:gd name="connsiteY119" fmla="*/ 946253 h 1160188"/>
                    <a:gd name="connsiteX120" fmla="*/ 671978 w 1028134"/>
                    <a:gd name="connsiteY120" fmla="*/ 1001108 h 1160188"/>
                    <a:gd name="connsiteX121" fmla="*/ 671978 w 1028134"/>
                    <a:gd name="connsiteY121" fmla="*/ 1044992 h 1160188"/>
                    <a:gd name="connsiteX122" fmla="*/ 419643 w 1028134"/>
                    <a:gd name="connsiteY122" fmla="*/ 1044992 h 1160188"/>
                    <a:gd name="connsiteX123" fmla="*/ 419643 w 1028134"/>
                    <a:gd name="connsiteY123" fmla="*/ 1001108 h 1160188"/>
                    <a:gd name="connsiteX124" fmla="*/ 441587 w 1028134"/>
                    <a:gd name="connsiteY124" fmla="*/ 981909 h 1160188"/>
                    <a:gd name="connsiteX125" fmla="*/ 556781 w 1028134"/>
                    <a:gd name="connsiteY125" fmla="*/ 990137 h 1160188"/>
                    <a:gd name="connsiteX126" fmla="*/ 647294 w 1028134"/>
                    <a:gd name="connsiteY126" fmla="*/ 907854 h 1160188"/>
                    <a:gd name="connsiteX127" fmla="*/ 647294 w 1028134"/>
                    <a:gd name="connsiteY127" fmla="*/ 792658 h 1160188"/>
                    <a:gd name="connsiteX128" fmla="*/ 663750 w 1028134"/>
                    <a:gd name="connsiteY128" fmla="*/ 767973 h 1160188"/>
                    <a:gd name="connsiteX129" fmla="*/ 702149 w 1028134"/>
                    <a:gd name="connsiteY129" fmla="*/ 754260 h 1160188"/>
                    <a:gd name="connsiteX130" fmla="*/ 729577 w 1028134"/>
                    <a:gd name="connsiteY130" fmla="*/ 663749 h 1160188"/>
                    <a:gd name="connsiteX131" fmla="*/ 647294 w 1028134"/>
                    <a:gd name="connsiteY131" fmla="*/ 518382 h 1160188"/>
                    <a:gd name="connsiteX132" fmla="*/ 644550 w 1028134"/>
                    <a:gd name="connsiteY132" fmla="*/ 504668 h 1160188"/>
                    <a:gd name="connsiteX133" fmla="*/ 877686 w 1028134"/>
                    <a:gd name="connsiteY133" fmla="*/ 504668 h 1160188"/>
                    <a:gd name="connsiteX134" fmla="*/ 896885 w 1028134"/>
                    <a:gd name="connsiteY134" fmla="*/ 521125 h 1160188"/>
                    <a:gd name="connsiteX135" fmla="*/ 896885 w 1028134"/>
                    <a:gd name="connsiteY135" fmla="*/ 521125 h 1160188"/>
                    <a:gd name="connsiteX136" fmla="*/ 987396 w 1028134"/>
                    <a:gd name="connsiteY136" fmla="*/ 682948 h 1160188"/>
                    <a:gd name="connsiteX137" fmla="*/ 976426 w 1028134"/>
                    <a:gd name="connsiteY137" fmla="*/ 721347 h 1160188"/>
                    <a:gd name="connsiteX138" fmla="*/ 976426 w 1028134"/>
                    <a:gd name="connsiteY138" fmla="*/ 721347 h 11601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Lst>
                  <a:rect l="l" t="t" r="r" b="b"/>
                  <a:pathLst>
                    <a:path w="1028134" h="1160188">
                      <a:moveTo>
                        <a:pt x="1017568" y="661006"/>
                      </a:moveTo>
                      <a:cubicBezTo>
                        <a:pt x="973682" y="592437"/>
                        <a:pt x="940769" y="567752"/>
                        <a:pt x="935285" y="515639"/>
                      </a:cubicBezTo>
                      <a:lnTo>
                        <a:pt x="935285" y="515639"/>
                      </a:lnTo>
                      <a:cubicBezTo>
                        <a:pt x="932541" y="488212"/>
                        <a:pt x="907857" y="469012"/>
                        <a:pt x="880429" y="469012"/>
                      </a:cubicBezTo>
                      <a:lnTo>
                        <a:pt x="855744" y="469012"/>
                      </a:lnTo>
                      <a:lnTo>
                        <a:pt x="855744" y="293476"/>
                      </a:lnTo>
                      <a:cubicBezTo>
                        <a:pt x="855744" y="285247"/>
                        <a:pt x="847516" y="277019"/>
                        <a:pt x="839288" y="277019"/>
                      </a:cubicBezTo>
                      <a:cubicBezTo>
                        <a:pt x="831058" y="277019"/>
                        <a:pt x="822830" y="285247"/>
                        <a:pt x="822830" y="293476"/>
                      </a:cubicBezTo>
                      <a:lnTo>
                        <a:pt x="822830" y="469012"/>
                      </a:lnTo>
                      <a:cubicBezTo>
                        <a:pt x="787175" y="469012"/>
                        <a:pt x="479984" y="469012"/>
                        <a:pt x="441587" y="469012"/>
                      </a:cubicBezTo>
                      <a:lnTo>
                        <a:pt x="441587" y="337360"/>
                      </a:lnTo>
                      <a:cubicBezTo>
                        <a:pt x="441587" y="263305"/>
                        <a:pt x="411415" y="216678"/>
                        <a:pt x="405929" y="200222"/>
                      </a:cubicBezTo>
                      <a:lnTo>
                        <a:pt x="405929" y="60341"/>
                      </a:lnTo>
                      <a:cubicBezTo>
                        <a:pt x="405929" y="46627"/>
                        <a:pt x="416901" y="35656"/>
                        <a:pt x="430615" y="35656"/>
                      </a:cubicBezTo>
                      <a:lnTo>
                        <a:pt x="693920" y="35656"/>
                      </a:lnTo>
                      <a:lnTo>
                        <a:pt x="693920" y="106968"/>
                      </a:lnTo>
                      <a:cubicBezTo>
                        <a:pt x="693920" y="139881"/>
                        <a:pt x="721348" y="164566"/>
                        <a:pt x="751519" y="164566"/>
                      </a:cubicBezTo>
                      <a:lnTo>
                        <a:pt x="822830" y="164566"/>
                      </a:lnTo>
                      <a:lnTo>
                        <a:pt x="822830" y="213936"/>
                      </a:lnTo>
                      <a:cubicBezTo>
                        <a:pt x="822830" y="222164"/>
                        <a:pt x="831058" y="230392"/>
                        <a:pt x="839288" y="230392"/>
                      </a:cubicBezTo>
                      <a:cubicBezTo>
                        <a:pt x="847516" y="230392"/>
                        <a:pt x="855744" y="222164"/>
                        <a:pt x="855744" y="213936"/>
                      </a:cubicBezTo>
                      <a:lnTo>
                        <a:pt x="855744" y="159080"/>
                      </a:lnTo>
                      <a:cubicBezTo>
                        <a:pt x="855744" y="148109"/>
                        <a:pt x="850258" y="137138"/>
                        <a:pt x="842030" y="128910"/>
                      </a:cubicBezTo>
                      <a:lnTo>
                        <a:pt x="726833" y="13714"/>
                      </a:lnTo>
                      <a:cubicBezTo>
                        <a:pt x="718605" y="5486"/>
                        <a:pt x="707634" y="0"/>
                        <a:pt x="696664" y="0"/>
                      </a:cubicBezTo>
                      <a:lnTo>
                        <a:pt x="430615" y="0"/>
                      </a:lnTo>
                      <a:cubicBezTo>
                        <a:pt x="397701" y="0"/>
                        <a:pt x="373017" y="27428"/>
                        <a:pt x="373017" y="57598"/>
                      </a:cubicBezTo>
                      <a:lnTo>
                        <a:pt x="373017" y="120682"/>
                      </a:lnTo>
                      <a:lnTo>
                        <a:pt x="329132" y="24685"/>
                      </a:lnTo>
                      <a:cubicBezTo>
                        <a:pt x="315418" y="-8228"/>
                        <a:pt x="268791" y="-8228"/>
                        <a:pt x="255077" y="24685"/>
                      </a:cubicBezTo>
                      <a:lnTo>
                        <a:pt x="200222" y="145366"/>
                      </a:lnTo>
                      <a:cubicBezTo>
                        <a:pt x="200222" y="145366"/>
                        <a:pt x="200222" y="145366"/>
                        <a:pt x="200222" y="145366"/>
                      </a:cubicBezTo>
                      <a:cubicBezTo>
                        <a:pt x="175538" y="205707"/>
                        <a:pt x="142624" y="252334"/>
                        <a:pt x="142624" y="334617"/>
                      </a:cubicBezTo>
                      <a:lnTo>
                        <a:pt x="142624" y="466270"/>
                      </a:lnTo>
                      <a:lnTo>
                        <a:pt x="57599" y="466270"/>
                      </a:lnTo>
                      <a:cubicBezTo>
                        <a:pt x="30171" y="466270"/>
                        <a:pt x="8228" y="485469"/>
                        <a:pt x="2744" y="512897"/>
                      </a:cubicBezTo>
                      <a:cubicBezTo>
                        <a:pt x="0" y="526610"/>
                        <a:pt x="0" y="540324"/>
                        <a:pt x="0" y="554038"/>
                      </a:cubicBezTo>
                      <a:cubicBezTo>
                        <a:pt x="2744" y="702147"/>
                        <a:pt x="85027" y="724089"/>
                        <a:pt x="85027" y="877684"/>
                      </a:cubicBezTo>
                      <a:lnTo>
                        <a:pt x="85027" y="1044992"/>
                      </a:lnTo>
                      <a:cubicBezTo>
                        <a:pt x="60341" y="1050478"/>
                        <a:pt x="41142" y="1075163"/>
                        <a:pt x="41142" y="1102591"/>
                      </a:cubicBezTo>
                      <a:cubicBezTo>
                        <a:pt x="41142" y="1135504"/>
                        <a:pt x="68569" y="1160189"/>
                        <a:pt x="98741" y="1160189"/>
                      </a:cubicBezTo>
                      <a:lnTo>
                        <a:pt x="693920" y="1160189"/>
                      </a:lnTo>
                      <a:cubicBezTo>
                        <a:pt x="726833" y="1160189"/>
                        <a:pt x="751519" y="1132761"/>
                        <a:pt x="751519" y="1102591"/>
                      </a:cubicBezTo>
                      <a:cubicBezTo>
                        <a:pt x="751519" y="1075163"/>
                        <a:pt x="732319" y="1053221"/>
                        <a:pt x="707634" y="1044992"/>
                      </a:cubicBezTo>
                      <a:lnTo>
                        <a:pt x="707634" y="998366"/>
                      </a:lnTo>
                      <a:cubicBezTo>
                        <a:pt x="707634" y="987394"/>
                        <a:pt x="718605" y="976423"/>
                        <a:pt x="729577" y="979166"/>
                      </a:cubicBezTo>
                      <a:lnTo>
                        <a:pt x="844772" y="987394"/>
                      </a:lnTo>
                      <a:cubicBezTo>
                        <a:pt x="894143" y="990137"/>
                        <a:pt x="935285" y="951739"/>
                        <a:pt x="935285" y="905112"/>
                      </a:cubicBezTo>
                      <a:lnTo>
                        <a:pt x="935285" y="789916"/>
                      </a:lnTo>
                      <a:cubicBezTo>
                        <a:pt x="935285" y="778945"/>
                        <a:pt x="940769" y="770716"/>
                        <a:pt x="951741" y="765231"/>
                      </a:cubicBezTo>
                      <a:lnTo>
                        <a:pt x="990140" y="751517"/>
                      </a:lnTo>
                      <a:cubicBezTo>
                        <a:pt x="1025796" y="737803"/>
                        <a:pt x="1039510" y="693919"/>
                        <a:pt x="1017568" y="661006"/>
                      </a:cubicBezTo>
                      <a:lnTo>
                        <a:pt x="1017568" y="661006"/>
                      </a:lnTo>
                      <a:close/>
                      <a:moveTo>
                        <a:pt x="798146" y="131653"/>
                      </a:moveTo>
                      <a:lnTo>
                        <a:pt x="748775" y="131653"/>
                      </a:lnTo>
                      <a:cubicBezTo>
                        <a:pt x="735061" y="131653"/>
                        <a:pt x="724091" y="120682"/>
                        <a:pt x="724091" y="106968"/>
                      </a:cubicBezTo>
                      <a:lnTo>
                        <a:pt x="724091" y="57598"/>
                      </a:lnTo>
                      <a:lnTo>
                        <a:pt x="798146" y="131653"/>
                      </a:lnTo>
                      <a:close/>
                      <a:moveTo>
                        <a:pt x="285248" y="38399"/>
                      </a:moveTo>
                      <a:cubicBezTo>
                        <a:pt x="287991" y="32913"/>
                        <a:pt x="296219" y="32913"/>
                        <a:pt x="298962" y="38399"/>
                      </a:cubicBezTo>
                      <a:lnTo>
                        <a:pt x="342846" y="137138"/>
                      </a:lnTo>
                      <a:lnTo>
                        <a:pt x="244107" y="137138"/>
                      </a:lnTo>
                      <a:lnTo>
                        <a:pt x="285248" y="38399"/>
                      </a:lnTo>
                      <a:close/>
                      <a:moveTo>
                        <a:pt x="224907" y="170051"/>
                      </a:moveTo>
                      <a:lnTo>
                        <a:pt x="353818" y="170051"/>
                      </a:lnTo>
                      <a:cubicBezTo>
                        <a:pt x="383987" y="238620"/>
                        <a:pt x="392215" y="255077"/>
                        <a:pt x="400445" y="287990"/>
                      </a:cubicBezTo>
                      <a:lnTo>
                        <a:pt x="178280" y="287990"/>
                      </a:lnTo>
                      <a:cubicBezTo>
                        <a:pt x="189252" y="246849"/>
                        <a:pt x="200222" y="227649"/>
                        <a:pt x="224907" y="170051"/>
                      </a:cubicBezTo>
                      <a:lnTo>
                        <a:pt x="224907" y="170051"/>
                      </a:lnTo>
                      <a:close/>
                      <a:moveTo>
                        <a:pt x="175538" y="337360"/>
                      </a:moveTo>
                      <a:cubicBezTo>
                        <a:pt x="175538" y="331874"/>
                        <a:pt x="175538" y="326389"/>
                        <a:pt x="175538" y="323646"/>
                      </a:cubicBezTo>
                      <a:lnTo>
                        <a:pt x="405929" y="323646"/>
                      </a:lnTo>
                      <a:cubicBezTo>
                        <a:pt x="405929" y="329131"/>
                        <a:pt x="405929" y="334617"/>
                        <a:pt x="405929" y="337360"/>
                      </a:cubicBezTo>
                      <a:lnTo>
                        <a:pt x="405929" y="469012"/>
                      </a:lnTo>
                      <a:lnTo>
                        <a:pt x="172794" y="469012"/>
                      </a:lnTo>
                      <a:lnTo>
                        <a:pt x="172794" y="337360"/>
                      </a:lnTo>
                      <a:close/>
                      <a:moveTo>
                        <a:pt x="74055" y="1105333"/>
                      </a:moveTo>
                      <a:cubicBezTo>
                        <a:pt x="74055" y="1091619"/>
                        <a:pt x="85027" y="1080648"/>
                        <a:pt x="98741" y="1080648"/>
                      </a:cubicBezTo>
                      <a:lnTo>
                        <a:pt x="145366" y="1080648"/>
                      </a:lnTo>
                      <a:cubicBezTo>
                        <a:pt x="153596" y="1080648"/>
                        <a:pt x="161824" y="1072420"/>
                        <a:pt x="161824" y="1064192"/>
                      </a:cubicBezTo>
                      <a:cubicBezTo>
                        <a:pt x="161824" y="1055964"/>
                        <a:pt x="153596" y="1047735"/>
                        <a:pt x="145366" y="1047735"/>
                      </a:cubicBezTo>
                      <a:lnTo>
                        <a:pt x="117939" y="1047735"/>
                      </a:lnTo>
                      <a:lnTo>
                        <a:pt x="117939" y="883170"/>
                      </a:lnTo>
                      <a:cubicBezTo>
                        <a:pt x="117939" y="718604"/>
                        <a:pt x="32914" y="696662"/>
                        <a:pt x="32914" y="559524"/>
                      </a:cubicBezTo>
                      <a:cubicBezTo>
                        <a:pt x="32914" y="545810"/>
                        <a:pt x="32914" y="534839"/>
                        <a:pt x="35656" y="523868"/>
                      </a:cubicBezTo>
                      <a:cubicBezTo>
                        <a:pt x="35656" y="512897"/>
                        <a:pt x="46627" y="507411"/>
                        <a:pt x="54855" y="507411"/>
                      </a:cubicBezTo>
                      <a:lnTo>
                        <a:pt x="611637" y="507411"/>
                      </a:lnTo>
                      <a:cubicBezTo>
                        <a:pt x="611637" y="512897"/>
                        <a:pt x="614381" y="518382"/>
                        <a:pt x="614381" y="526610"/>
                      </a:cubicBezTo>
                      <a:cubicBezTo>
                        <a:pt x="622609" y="592437"/>
                        <a:pt x="661008" y="622607"/>
                        <a:pt x="704892" y="688433"/>
                      </a:cubicBezTo>
                      <a:cubicBezTo>
                        <a:pt x="715863" y="702147"/>
                        <a:pt x="707634" y="721347"/>
                        <a:pt x="693920" y="726832"/>
                      </a:cubicBezTo>
                      <a:lnTo>
                        <a:pt x="655522" y="740546"/>
                      </a:lnTo>
                      <a:cubicBezTo>
                        <a:pt x="633580" y="748774"/>
                        <a:pt x="617123" y="770716"/>
                        <a:pt x="617123" y="795401"/>
                      </a:cubicBezTo>
                      <a:lnTo>
                        <a:pt x="617123" y="910597"/>
                      </a:lnTo>
                      <a:cubicBezTo>
                        <a:pt x="617123" y="940768"/>
                        <a:pt x="592439" y="962710"/>
                        <a:pt x="562267" y="959967"/>
                      </a:cubicBezTo>
                      <a:lnTo>
                        <a:pt x="447071" y="951739"/>
                      </a:lnTo>
                      <a:cubicBezTo>
                        <a:pt x="414159" y="948996"/>
                        <a:pt x="389473" y="973681"/>
                        <a:pt x="389473" y="1006594"/>
                      </a:cubicBezTo>
                      <a:lnTo>
                        <a:pt x="389473" y="1050478"/>
                      </a:lnTo>
                      <a:lnTo>
                        <a:pt x="224907" y="1050478"/>
                      </a:lnTo>
                      <a:cubicBezTo>
                        <a:pt x="216679" y="1050478"/>
                        <a:pt x="208451" y="1058706"/>
                        <a:pt x="208451" y="1066935"/>
                      </a:cubicBezTo>
                      <a:cubicBezTo>
                        <a:pt x="208451" y="1075163"/>
                        <a:pt x="216679" y="1083391"/>
                        <a:pt x="224907" y="1083391"/>
                      </a:cubicBezTo>
                      <a:lnTo>
                        <a:pt x="408673" y="1083391"/>
                      </a:lnTo>
                      <a:cubicBezTo>
                        <a:pt x="422387" y="1083391"/>
                        <a:pt x="433357" y="1094362"/>
                        <a:pt x="433357" y="1108076"/>
                      </a:cubicBezTo>
                      <a:cubicBezTo>
                        <a:pt x="433357" y="1121790"/>
                        <a:pt x="422387" y="1132761"/>
                        <a:pt x="408673" y="1132761"/>
                      </a:cubicBezTo>
                      <a:lnTo>
                        <a:pt x="98741" y="1132761"/>
                      </a:lnTo>
                      <a:cubicBezTo>
                        <a:pt x="85027" y="1130018"/>
                        <a:pt x="74055" y="1119047"/>
                        <a:pt x="74055" y="1105333"/>
                      </a:cubicBezTo>
                      <a:lnTo>
                        <a:pt x="74055" y="1105333"/>
                      </a:lnTo>
                      <a:close/>
                      <a:moveTo>
                        <a:pt x="718605" y="1105333"/>
                      </a:moveTo>
                      <a:cubicBezTo>
                        <a:pt x="718605" y="1119047"/>
                        <a:pt x="707634" y="1130018"/>
                        <a:pt x="693920" y="1130018"/>
                      </a:cubicBezTo>
                      <a:lnTo>
                        <a:pt x="460785" y="1130018"/>
                      </a:lnTo>
                      <a:cubicBezTo>
                        <a:pt x="463528" y="1121790"/>
                        <a:pt x="466270" y="1113561"/>
                        <a:pt x="466270" y="1105333"/>
                      </a:cubicBezTo>
                      <a:cubicBezTo>
                        <a:pt x="466270" y="1097105"/>
                        <a:pt x="463528" y="1088877"/>
                        <a:pt x="460785" y="1080648"/>
                      </a:cubicBezTo>
                      <a:lnTo>
                        <a:pt x="693920" y="1080648"/>
                      </a:lnTo>
                      <a:cubicBezTo>
                        <a:pt x="707634" y="1077906"/>
                        <a:pt x="718605" y="1091619"/>
                        <a:pt x="718605" y="1105333"/>
                      </a:cubicBezTo>
                      <a:lnTo>
                        <a:pt x="718605" y="1105333"/>
                      </a:lnTo>
                      <a:close/>
                      <a:moveTo>
                        <a:pt x="976426" y="721347"/>
                      </a:moveTo>
                      <a:lnTo>
                        <a:pt x="938027" y="735060"/>
                      </a:lnTo>
                      <a:cubicBezTo>
                        <a:pt x="916085" y="743289"/>
                        <a:pt x="899627" y="765231"/>
                        <a:pt x="899627" y="789916"/>
                      </a:cubicBezTo>
                      <a:lnTo>
                        <a:pt x="899627" y="905112"/>
                      </a:lnTo>
                      <a:cubicBezTo>
                        <a:pt x="899627" y="935282"/>
                        <a:pt x="874943" y="957224"/>
                        <a:pt x="844772" y="954481"/>
                      </a:cubicBezTo>
                      <a:lnTo>
                        <a:pt x="729577" y="946253"/>
                      </a:lnTo>
                      <a:cubicBezTo>
                        <a:pt x="696664" y="943510"/>
                        <a:pt x="671978" y="968195"/>
                        <a:pt x="671978" y="1001108"/>
                      </a:cubicBezTo>
                      <a:lnTo>
                        <a:pt x="671978" y="1044992"/>
                      </a:lnTo>
                      <a:lnTo>
                        <a:pt x="419643" y="1044992"/>
                      </a:lnTo>
                      <a:lnTo>
                        <a:pt x="419643" y="1001108"/>
                      </a:lnTo>
                      <a:cubicBezTo>
                        <a:pt x="419643" y="990137"/>
                        <a:pt x="430615" y="979166"/>
                        <a:pt x="441587" y="981909"/>
                      </a:cubicBezTo>
                      <a:lnTo>
                        <a:pt x="556781" y="990137"/>
                      </a:lnTo>
                      <a:cubicBezTo>
                        <a:pt x="606153" y="992880"/>
                        <a:pt x="647294" y="954481"/>
                        <a:pt x="647294" y="907854"/>
                      </a:cubicBezTo>
                      <a:lnTo>
                        <a:pt x="647294" y="792658"/>
                      </a:lnTo>
                      <a:cubicBezTo>
                        <a:pt x="647294" y="781687"/>
                        <a:pt x="652778" y="773459"/>
                        <a:pt x="663750" y="767973"/>
                      </a:cubicBezTo>
                      <a:lnTo>
                        <a:pt x="702149" y="754260"/>
                      </a:lnTo>
                      <a:cubicBezTo>
                        <a:pt x="737805" y="740546"/>
                        <a:pt x="751519" y="696662"/>
                        <a:pt x="729577" y="663749"/>
                      </a:cubicBezTo>
                      <a:cubicBezTo>
                        <a:pt x="685692" y="595180"/>
                        <a:pt x="652778" y="570495"/>
                        <a:pt x="647294" y="518382"/>
                      </a:cubicBezTo>
                      <a:cubicBezTo>
                        <a:pt x="647294" y="512897"/>
                        <a:pt x="647294" y="510154"/>
                        <a:pt x="644550" y="504668"/>
                      </a:cubicBezTo>
                      <a:lnTo>
                        <a:pt x="877686" y="504668"/>
                      </a:lnTo>
                      <a:cubicBezTo>
                        <a:pt x="888657" y="504668"/>
                        <a:pt x="896885" y="512897"/>
                        <a:pt x="896885" y="521125"/>
                      </a:cubicBezTo>
                      <a:lnTo>
                        <a:pt x="896885" y="521125"/>
                      </a:lnTo>
                      <a:cubicBezTo>
                        <a:pt x="905113" y="586951"/>
                        <a:pt x="943513" y="617122"/>
                        <a:pt x="987396" y="682948"/>
                      </a:cubicBezTo>
                      <a:cubicBezTo>
                        <a:pt x="998368" y="693919"/>
                        <a:pt x="992882" y="713118"/>
                        <a:pt x="976426" y="721347"/>
                      </a:cubicBezTo>
                      <a:lnTo>
                        <a:pt x="976426" y="721347"/>
                      </a:lnTo>
                      <a:close/>
                    </a:path>
                  </a:pathLst>
                </a:custGeom>
                <a:grpFill/>
                <a:ln w="27426" cap="flat">
                  <a:noFill/>
                  <a:prstDash val="solid"/>
                  <a:miter/>
                </a:ln>
              </p:spPr>
              <p:txBody>
                <a:bodyPr rtlCol="0" anchor="ctr"/>
                <a:lstStyle/>
                <a:p>
                  <a:endParaRPr lang="en-US"/>
                </a:p>
              </p:txBody>
            </p:sp>
          </p:grpSp>
        </p:grpSp>
      </p:grpSp>
      <p:grpSp>
        <p:nvGrpSpPr>
          <p:cNvPr id="26" name="Group 54">
            <a:extLst>
              <a:ext uri="{FF2B5EF4-FFF2-40B4-BE49-F238E27FC236}">
                <a16:creationId xmlns:a16="http://schemas.microsoft.com/office/drawing/2014/main" id="{5C09ADD9-0AD9-FC8B-45A9-F6B4A093261C}"/>
              </a:ext>
            </a:extLst>
          </p:cNvPr>
          <p:cNvGrpSpPr/>
          <p:nvPr/>
        </p:nvGrpSpPr>
        <p:grpSpPr>
          <a:xfrm>
            <a:off x="3759712" y="2869247"/>
            <a:ext cx="715103" cy="829920"/>
            <a:chOff x="8360213" y="3458151"/>
            <a:chExt cx="853935" cy="991043"/>
          </a:xfrm>
          <a:solidFill>
            <a:schemeClr val="bg1"/>
          </a:solidFill>
        </p:grpSpPr>
        <p:grpSp>
          <p:nvGrpSpPr>
            <p:cNvPr id="27" name="Graphic 2">
              <a:extLst>
                <a:ext uri="{FF2B5EF4-FFF2-40B4-BE49-F238E27FC236}">
                  <a16:creationId xmlns:a16="http://schemas.microsoft.com/office/drawing/2014/main" id="{09577DC2-47A8-84A8-BFE8-72CBF23608DD}"/>
                </a:ext>
              </a:extLst>
            </p:cNvPr>
            <p:cNvGrpSpPr/>
            <p:nvPr userDrawn="1"/>
          </p:nvGrpSpPr>
          <p:grpSpPr>
            <a:xfrm>
              <a:off x="8599192" y="3595917"/>
              <a:ext cx="375982" cy="204367"/>
              <a:chOff x="2642504" y="3763150"/>
              <a:chExt cx="375982" cy="204367"/>
            </a:xfrm>
            <a:grpFill/>
          </p:grpSpPr>
          <p:sp>
            <p:nvSpPr>
              <p:cNvPr id="33" name="Freeform 102">
                <a:extLst>
                  <a:ext uri="{FF2B5EF4-FFF2-40B4-BE49-F238E27FC236}">
                    <a16:creationId xmlns:a16="http://schemas.microsoft.com/office/drawing/2014/main" id="{592F2864-11D5-5425-B23F-1025CD38C495}"/>
                  </a:ext>
                </a:extLst>
              </p:cNvPr>
              <p:cNvSpPr/>
              <p:nvPr/>
            </p:nvSpPr>
            <p:spPr>
              <a:xfrm>
                <a:off x="2813454" y="3763150"/>
                <a:ext cx="205031" cy="204367"/>
              </a:xfrm>
              <a:custGeom>
                <a:avLst/>
                <a:gdLst>
                  <a:gd name="connsiteX0" fmla="*/ 204168 w 205031"/>
                  <a:gd name="connsiteY0" fmla="*/ 204367 h 204367"/>
                  <a:gd name="connsiteX1" fmla="*/ 384 w 205031"/>
                  <a:gd name="connsiteY1" fmla="*/ 204367 h 204367"/>
                  <a:gd name="connsiteX2" fmla="*/ 0 w 205031"/>
                  <a:gd name="connsiteY2" fmla="*/ 193999 h 204367"/>
                  <a:gd name="connsiteX3" fmla="*/ 0 w 205031"/>
                  <a:gd name="connsiteY3" fmla="*/ 90707 h 204367"/>
                  <a:gd name="connsiteX4" fmla="*/ 90187 w 205031"/>
                  <a:gd name="connsiteY4" fmla="*/ 85 h 204367"/>
                  <a:gd name="connsiteX5" fmla="*/ 138159 w 205031"/>
                  <a:gd name="connsiteY5" fmla="*/ 2389 h 204367"/>
                  <a:gd name="connsiteX6" fmla="*/ 204552 w 205031"/>
                  <a:gd name="connsiteY6" fmla="*/ 82259 h 204367"/>
                  <a:gd name="connsiteX7" fmla="*/ 204936 w 205031"/>
                  <a:gd name="connsiteY7" fmla="*/ 199375 h 204367"/>
                  <a:gd name="connsiteX8" fmla="*/ 204168 w 205031"/>
                  <a:gd name="connsiteY8" fmla="*/ 204367 h 2043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05031" h="204367">
                    <a:moveTo>
                      <a:pt x="204168" y="204367"/>
                    </a:moveTo>
                    <a:cubicBezTo>
                      <a:pt x="135856" y="204367"/>
                      <a:pt x="68696" y="204367"/>
                      <a:pt x="384" y="204367"/>
                    </a:cubicBezTo>
                    <a:cubicBezTo>
                      <a:pt x="384" y="200527"/>
                      <a:pt x="0" y="197071"/>
                      <a:pt x="0" y="193999"/>
                    </a:cubicBezTo>
                    <a:cubicBezTo>
                      <a:pt x="0" y="159440"/>
                      <a:pt x="0" y="124882"/>
                      <a:pt x="0" y="90707"/>
                    </a:cubicBezTo>
                    <a:cubicBezTo>
                      <a:pt x="0" y="36564"/>
                      <a:pt x="36075" y="85"/>
                      <a:pt x="90187" y="85"/>
                    </a:cubicBezTo>
                    <a:cubicBezTo>
                      <a:pt x="106306" y="85"/>
                      <a:pt x="122808" y="-683"/>
                      <a:pt x="138159" y="2389"/>
                    </a:cubicBezTo>
                    <a:cubicBezTo>
                      <a:pt x="176153" y="9301"/>
                      <a:pt x="204168" y="43476"/>
                      <a:pt x="204552" y="82259"/>
                    </a:cubicBezTo>
                    <a:cubicBezTo>
                      <a:pt x="205320" y="121426"/>
                      <a:pt x="204936" y="160208"/>
                      <a:pt x="204936" y="199375"/>
                    </a:cubicBezTo>
                    <a:cubicBezTo>
                      <a:pt x="204936" y="200527"/>
                      <a:pt x="204552" y="202063"/>
                      <a:pt x="204168" y="204367"/>
                    </a:cubicBezTo>
                    <a:close/>
                  </a:path>
                </a:pathLst>
              </a:custGeom>
              <a:solidFill>
                <a:srgbClr val="E25684"/>
              </a:solidFill>
              <a:ln w="3834" cap="flat">
                <a:noFill/>
                <a:prstDash val="solid"/>
                <a:miter/>
              </a:ln>
            </p:spPr>
            <p:txBody>
              <a:bodyPr rtlCol="0" anchor="ctr"/>
              <a:lstStyle/>
              <a:p>
                <a:endParaRPr lang="en-US"/>
              </a:p>
            </p:txBody>
          </p:sp>
          <p:sp>
            <p:nvSpPr>
              <p:cNvPr id="34" name="Freeform 103">
                <a:extLst>
                  <a:ext uri="{FF2B5EF4-FFF2-40B4-BE49-F238E27FC236}">
                    <a16:creationId xmlns:a16="http://schemas.microsoft.com/office/drawing/2014/main" id="{5206FA2E-8364-123F-811B-EB790F62F3C6}"/>
                  </a:ext>
                </a:extLst>
              </p:cNvPr>
              <p:cNvSpPr/>
              <p:nvPr/>
            </p:nvSpPr>
            <p:spPr>
              <a:xfrm>
                <a:off x="2642504" y="3763235"/>
                <a:ext cx="161142" cy="204281"/>
              </a:xfrm>
              <a:custGeom>
                <a:avLst/>
                <a:gdLst>
                  <a:gd name="connsiteX0" fmla="*/ 137178 w 161142"/>
                  <a:gd name="connsiteY0" fmla="*/ 204282 h 204281"/>
                  <a:gd name="connsiteX1" fmla="*/ 938 w 161142"/>
                  <a:gd name="connsiteY1" fmla="*/ 204282 h 204281"/>
                  <a:gd name="connsiteX2" fmla="*/ 171 w 161142"/>
                  <a:gd name="connsiteY2" fmla="*/ 196602 h 204281"/>
                  <a:gd name="connsiteX3" fmla="*/ 171 w 161142"/>
                  <a:gd name="connsiteY3" fmla="*/ 86397 h 204281"/>
                  <a:gd name="connsiteX4" fmla="*/ 85753 w 161142"/>
                  <a:gd name="connsiteY4" fmla="*/ 0 h 204281"/>
                  <a:gd name="connsiteX5" fmla="*/ 137946 w 161142"/>
                  <a:gd name="connsiteY5" fmla="*/ 2304 h 204281"/>
                  <a:gd name="connsiteX6" fmla="*/ 160972 w 161142"/>
                  <a:gd name="connsiteY6" fmla="*/ 9984 h 204281"/>
                  <a:gd name="connsiteX7" fmla="*/ 160972 w 161142"/>
                  <a:gd name="connsiteY7" fmla="*/ 13440 h 204281"/>
                  <a:gd name="connsiteX8" fmla="*/ 137178 w 161142"/>
                  <a:gd name="connsiteY8" fmla="*/ 99069 h 204281"/>
                  <a:gd name="connsiteX9" fmla="*/ 137562 w 161142"/>
                  <a:gd name="connsiteY9" fmla="*/ 193146 h 204281"/>
                  <a:gd name="connsiteX10" fmla="*/ 137178 w 161142"/>
                  <a:gd name="connsiteY10" fmla="*/ 204282 h 2042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61142" h="204281">
                    <a:moveTo>
                      <a:pt x="137178" y="204282"/>
                    </a:moveTo>
                    <a:cubicBezTo>
                      <a:pt x="91125" y="204282"/>
                      <a:pt x="46224" y="204282"/>
                      <a:pt x="938" y="204282"/>
                    </a:cubicBezTo>
                    <a:cubicBezTo>
                      <a:pt x="554" y="201210"/>
                      <a:pt x="171" y="198906"/>
                      <a:pt x="171" y="196602"/>
                    </a:cubicBezTo>
                    <a:cubicBezTo>
                      <a:pt x="171" y="159739"/>
                      <a:pt x="-213" y="122876"/>
                      <a:pt x="171" y="86397"/>
                    </a:cubicBezTo>
                    <a:cubicBezTo>
                      <a:pt x="554" y="37631"/>
                      <a:pt x="37013" y="768"/>
                      <a:pt x="85753" y="0"/>
                    </a:cubicBezTo>
                    <a:cubicBezTo>
                      <a:pt x="103022" y="0"/>
                      <a:pt x="120676" y="384"/>
                      <a:pt x="137946" y="2304"/>
                    </a:cubicBezTo>
                    <a:cubicBezTo>
                      <a:pt x="146005" y="3072"/>
                      <a:pt x="153681" y="7296"/>
                      <a:pt x="160972" y="9984"/>
                    </a:cubicBezTo>
                    <a:cubicBezTo>
                      <a:pt x="160972" y="12288"/>
                      <a:pt x="161356" y="13056"/>
                      <a:pt x="160972" y="13440"/>
                    </a:cubicBezTo>
                    <a:cubicBezTo>
                      <a:pt x="142167" y="39167"/>
                      <a:pt x="136027" y="67966"/>
                      <a:pt x="137178" y="99069"/>
                    </a:cubicBezTo>
                    <a:cubicBezTo>
                      <a:pt x="137946" y="130172"/>
                      <a:pt x="137562" y="161659"/>
                      <a:pt x="137562" y="193146"/>
                    </a:cubicBezTo>
                    <a:cubicBezTo>
                      <a:pt x="137178" y="195834"/>
                      <a:pt x="137178" y="199674"/>
                      <a:pt x="137178" y="204282"/>
                    </a:cubicBezTo>
                    <a:close/>
                  </a:path>
                </a:pathLst>
              </a:custGeom>
              <a:solidFill>
                <a:srgbClr val="E25684"/>
              </a:solidFill>
              <a:ln w="3834" cap="flat">
                <a:noFill/>
                <a:prstDash val="solid"/>
                <a:miter/>
              </a:ln>
            </p:spPr>
            <p:txBody>
              <a:bodyPr rtlCol="0" anchor="ctr"/>
              <a:lstStyle/>
              <a:p>
                <a:endParaRPr lang="en-US"/>
              </a:p>
            </p:txBody>
          </p:sp>
        </p:grpSp>
        <p:grpSp>
          <p:nvGrpSpPr>
            <p:cNvPr id="28" name="Graphic 2">
              <a:extLst>
                <a:ext uri="{FF2B5EF4-FFF2-40B4-BE49-F238E27FC236}">
                  <a16:creationId xmlns:a16="http://schemas.microsoft.com/office/drawing/2014/main" id="{652AB3B0-73C6-E01B-6D71-ABE47D0E8D06}"/>
                </a:ext>
              </a:extLst>
            </p:cNvPr>
            <p:cNvGrpSpPr/>
            <p:nvPr userDrawn="1"/>
          </p:nvGrpSpPr>
          <p:grpSpPr>
            <a:xfrm>
              <a:off x="8360213" y="3458151"/>
              <a:ext cx="853935" cy="991043"/>
              <a:chOff x="2403525" y="3625384"/>
              <a:chExt cx="853935" cy="991043"/>
            </a:xfrm>
            <a:grpFill/>
          </p:grpSpPr>
          <p:sp>
            <p:nvSpPr>
              <p:cNvPr id="29" name="Freeform 98">
                <a:extLst>
                  <a:ext uri="{FF2B5EF4-FFF2-40B4-BE49-F238E27FC236}">
                    <a16:creationId xmlns:a16="http://schemas.microsoft.com/office/drawing/2014/main" id="{03E7E1AA-6730-3F8C-111E-4984A4CA9C82}"/>
                  </a:ext>
                </a:extLst>
              </p:cNvPr>
              <p:cNvSpPr/>
              <p:nvPr/>
            </p:nvSpPr>
            <p:spPr>
              <a:xfrm>
                <a:off x="2403525" y="3625384"/>
                <a:ext cx="853935" cy="991043"/>
              </a:xfrm>
              <a:custGeom>
                <a:avLst/>
                <a:gdLst>
                  <a:gd name="connsiteX0" fmla="*/ 521608 w 853935"/>
                  <a:gd name="connsiteY0" fmla="*/ 0 h 991043"/>
                  <a:gd name="connsiteX1" fmla="*/ 526980 w 853935"/>
                  <a:gd name="connsiteY1" fmla="*/ 1920 h 991043"/>
                  <a:gd name="connsiteX2" fmla="*/ 571498 w 853935"/>
                  <a:gd name="connsiteY2" fmla="*/ 102909 h 991043"/>
                  <a:gd name="connsiteX3" fmla="*/ 568044 w 853935"/>
                  <a:gd name="connsiteY3" fmla="*/ 108669 h 991043"/>
                  <a:gd name="connsiteX4" fmla="*/ 573801 w 853935"/>
                  <a:gd name="connsiteY4" fmla="*/ 111741 h 991043"/>
                  <a:gd name="connsiteX5" fmla="*/ 649021 w 853935"/>
                  <a:gd name="connsiteY5" fmla="*/ 223481 h 991043"/>
                  <a:gd name="connsiteX6" fmla="*/ 649021 w 853935"/>
                  <a:gd name="connsiteY6" fmla="*/ 289143 h 991043"/>
                  <a:gd name="connsiteX7" fmla="*/ 711192 w 853935"/>
                  <a:gd name="connsiteY7" fmla="*/ 304119 h 991043"/>
                  <a:gd name="connsiteX8" fmla="*/ 761851 w 853935"/>
                  <a:gd name="connsiteY8" fmla="*/ 324854 h 991043"/>
                  <a:gd name="connsiteX9" fmla="*/ 785645 w 853935"/>
                  <a:gd name="connsiteY9" fmla="*/ 366709 h 991043"/>
                  <a:gd name="connsiteX10" fmla="*/ 785645 w 853935"/>
                  <a:gd name="connsiteY10" fmla="*/ 455794 h 991043"/>
                  <a:gd name="connsiteX11" fmla="*/ 790634 w 853935"/>
                  <a:gd name="connsiteY11" fmla="*/ 465010 h 991043"/>
                  <a:gd name="connsiteX12" fmla="*/ 851654 w 853935"/>
                  <a:gd name="connsiteY12" fmla="*/ 542575 h 991043"/>
                  <a:gd name="connsiteX13" fmla="*/ 827476 w 853935"/>
                  <a:gd name="connsiteY13" fmla="*/ 637804 h 991043"/>
                  <a:gd name="connsiteX14" fmla="*/ 790250 w 853935"/>
                  <a:gd name="connsiteY14" fmla="*/ 662764 h 991043"/>
                  <a:gd name="connsiteX15" fmla="*/ 782575 w 853935"/>
                  <a:gd name="connsiteY15" fmla="*/ 673131 h 991043"/>
                  <a:gd name="connsiteX16" fmla="*/ 499349 w 853935"/>
                  <a:gd name="connsiteY16" fmla="*/ 983778 h 991043"/>
                  <a:gd name="connsiteX17" fmla="*/ 77196 w 853935"/>
                  <a:gd name="connsiteY17" fmla="*/ 711530 h 991043"/>
                  <a:gd name="connsiteX18" fmla="*/ 70288 w 853935"/>
                  <a:gd name="connsiteY18" fmla="*/ 671596 h 991043"/>
                  <a:gd name="connsiteX19" fmla="*/ 64915 w 853935"/>
                  <a:gd name="connsiteY19" fmla="*/ 664300 h 991043"/>
                  <a:gd name="connsiteX20" fmla="*/ 57 w 853935"/>
                  <a:gd name="connsiteY20" fmla="*/ 562159 h 991043"/>
                  <a:gd name="connsiteX21" fmla="*/ 41505 w 853935"/>
                  <a:gd name="connsiteY21" fmla="*/ 476529 h 991043"/>
                  <a:gd name="connsiteX22" fmla="*/ 60310 w 853935"/>
                  <a:gd name="connsiteY22" fmla="*/ 466930 h 991043"/>
                  <a:gd name="connsiteX23" fmla="*/ 68369 w 853935"/>
                  <a:gd name="connsiteY23" fmla="*/ 454258 h 991043"/>
                  <a:gd name="connsiteX24" fmla="*/ 67985 w 853935"/>
                  <a:gd name="connsiteY24" fmla="*/ 364405 h 991043"/>
                  <a:gd name="connsiteX25" fmla="*/ 87942 w 853935"/>
                  <a:gd name="connsiteY25" fmla="*/ 327542 h 991043"/>
                  <a:gd name="connsiteX26" fmla="*/ 163162 w 853935"/>
                  <a:gd name="connsiteY26" fmla="*/ 298743 h 991043"/>
                  <a:gd name="connsiteX27" fmla="*/ 204226 w 853935"/>
                  <a:gd name="connsiteY27" fmla="*/ 290295 h 991043"/>
                  <a:gd name="connsiteX28" fmla="*/ 204226 w 853935"/>
                  <a:gd name="connsiteY28" fmla="*/ 278391 h 991043"/>
                  <a:gd name="connsiteX29" fmla="*/ 206528 w 853935"/>
                  <a:gd name="connsiteY29" fmla="*/ 203130 h 991043"/>
                  <a:gd name="connsiteX30" fmla="*/ 278294 w 853935"/>
                  <a:gd name="connsiteY30" fmla="*/ 112893 h 991043"/>
                  <a:gd name="connsiteX31" fmla="*/ 282899 w 853935"/>
                  <a:gd name="connsiteY31" fmla="*/ 110973 h 991043"/>
                  <a:gd name="connsiteX32" fmla="*/ 272921 w 853935"/>
                  <a:gd name="connsiteY32" fmla="*/ 73726 h 991043"/>
                  <a:gd name="connsiteX33" fmla="*/ 323580 w 853935"/>
                  <a:gd name="connsiteY33" fmla="*/ 3072 h 991043"/>
                  <a:gd name="connsiteX34" fmla="*/ 328952 w 853935"/>
                  <a:gd name="connsiteY34" fmla="*/ 1152 h 991043"/>
                  <a:gd name="connsiteX35" fmla="*/ 352363 w 853935"/>
                  <a:gd name="connsiteY35" fmla="*/ 1152 h 991043"/>
                  <a:gd name="connsiteX36" fmla="*/ 357736 w 853935"/>
                  <a:gd name="connsiteY36" fmla="*/ 3072 h 991043"/>
                  <a:gd name="connsiteX37" fmla="*/ 408394 w 853935"/>
                  <a:gd name="connsiteY37" fmla="*/ 72574 h 991043"/>
                  <a:gd name="connsiteX38" fmla="*/ 398800 w 853935"/>
                  <a:gd name="connsiteY38" fmla="*/ 110589 h 991043"/>
                  <a:gd name="connsiteX39" fmla="*/ 422977 w 853935"/>
                  <a:gd name="connsiteY39" fmla="*/ 122876 h 991043"/>
                  <a:gd name="connsiteX40" fmla="*/ 429885 w 853935"/>
                  <a:gd name="connsiteY40" fmla="*/ 122876 h 991043"/>
                  <a:gd name="connsiteX41" fmla="*/ 455982 w 853935"/>
                  <a:gd name="connsiteY41" fmla="*/ 109437 h 991043"/>
                  <a:gd name="connsiteX42" fmla="*/ 451760 w 853935"/>
                  <a:gd name="connsiteY42" fmla="*/ 101373 h 991043"/>
                  <a:gd name="connsiteX43" fmla="*/ 481311 w 853935"/>
                  <a:gd name="connsiteY43" fmla="*/ 9216 h 991043"/>
                  <a:gd name="connsiteX44" fmla="*/ 503954 w 853935"/>
                  <a:gd name="connsiteY44" fmla="*/ 1152 h 991043"/>
                  <a:gd name="connsiteX45" fmla="*/ 521608 w 853935"/>
                  <a:gd name="connsiteY45" fmla="*/ 0 h 991043"/>
                  <a:gd name="connsiteX46" fmla="*/ 751489 w 853935"/>
                  <a:gd name="connsiteY46" fmla="*/ 401268 h 991043"/>
                  <a:gd name="connsiteX47" fmla="*/ 748035 w 853935"/>
                  <a:gd name="connsiteY47" fmla="*/ 401652 h 991043"/>
                  <a:gd name="connsiteX48" fmla="*/ 637891 w 853935"/>
                  <a:gd name="connsiteY48" fmla="*/ 430067 h 991043"/>
                  <a:gd name="connsiteX49" fmla="*/ 383065 w 853935"/>
                  <a:gd name="connsiteY49" fmla="*/ 443890 h 991043"/>
                  <a:gd name="connsiteX50" fmla="*/ 165080 w 853935"/>
                  <a:gd name="connsiteY50" fmla="*/ 420467 h 991043"/>
                  <a:gd name="connsiteX51" fmla="*/ 102909 w 853935"/>
                  <a:gd name="connsiteY51" fmla="*/ 402420 h 991043"/>
                  <a:gd name="connsiteX52" fmla="*/ 102525 w 853935"/>
                  <a:gd name="connsiteY52" fmla="*/ 410099 h 991043"/>
                  <a:gd name="connsiteX53" fmla="*/ 102909 w 853935"/>
                  <a:gd name="connsiteY53" fmla="*/ 629741 h 991043"/>
                  <a:gd name="connsiteX54" fmla="*/ 111736 w 853935"/>
                  <a:gd name="connsiteY54" fmla="*/ 708458 h 991043"/>
                  <a:gd name="connsiteX55" fmla="*/ 496662 w 853935"/>
                  <a:gd name="connsiteY55" fmla="*/ 949987 h 991043"/>
                  <a:gd name="connsiteX56" fmla="*/ 751873 w 853935"/>
                  <a:gd name="connsiteY56" fmla="*/ 628973 h 991043"/>
                  <a:gd name="connsiteX57" fmla="*/ 751873 w 853935"/>
                  <a:gd name="connsiteY57" fmla="*/ 411251 h 991043"/>
                  <a:gd name="connsiteX58" fmla="*/ 751489 w 853935"/>
                  <a:gd name="connsiteY58" fmla="*/ 401268 h 991043"/>
                  <a:gd name="connsiteX59" fmla="*/ 614097 w 853935"/>
                  <a:gd name="connsiteY59" fmla="*/ 342134 h 991043"/>
                  <a:gd name="connsiteX60" fmla="*/ 614865 w 853935"/>
                  <a:gd name="connsiteY60" fmla="*/ 336758 h 991043"/>
                  <a:gd name="connsiteX61" fmla="*/ 614481 w 853935"/>
                  <a:gd name="connsiteY61" fmla="*/ 219641 h 991043"/>
                  <a:gd name="connsiteX62" fmla="*/ 548088 w 853935"/>
                  <a:gd name="connsiteY62" fmla="*/ 139772 h 991043"/>
                  <a:gd name="connsiteX63" fmla="*/ 500116 w 853935"/>
                  <a:gd name="connsiteY63" fmla="*/ 137468 h 991043"/>
                  <a:gd name="connsiteX64" fmla="*/ 409929 w 853935"/>
                  <a:gd name="connsiteY64" fmla="*/ 228089 h 991043"/>
                  <a:gd name="connsiteX65" fmla="*/ 409929 w 853935"/>
                  <a:gd name="connsiteY65" fmla="*/ 331382 h 991043"/>
                  <a:gd name="connsiteX66" fmla="*/ 410313 w 853935"/>
                  <a:gd name="connsiteY66" fmla="*/ 341750 h 991043"/>
                  <a:gd name="connsiteX67" fmla="*/ 614097 w 853935"/>
                  <a:gd name="connsiteY67" fmla="*/ 342134 h 991043"/>
                  <a:gd name="connsiteX68" fmla="*/ 376157 w 853935"/>
                  <a:gd name="connsiteY68" fmla="*/ 342134 h 991043"/>
                  <a:gd name="connsiteX69" fmla="*/ 376157 w 853935"/>
                  <a:gd name="connsiteY69" fmla="*/ 330614 h 991043"/>
                  <a:gd name="connsiteX70" fmla="*/ 375773 w 853935"/>
                  <a:gd name="connsiteY70" fmla="*/ 236537 h 991043"/>
                  <a:gd name="connsiteX71" fmla="*/ 399567 w 853935"/>
                  <a:gd name="connsiteY71" fmla="*/ 150907 h 991043"/>
                  <a:gd name="connsiteX72" fmla="*/ 399567 w 853935"/>
                  <a:gd name="connsiteY72" fmla="*/ 147452 h 991043"/>
                  <a:gd name="connsiteX73" fmla="*/ 376541 w 853935"/>
                  <a:gd name="connsiteY73" fmla="*/ 139772 h 991043"/>
                  <a:gd name="connsiteX74" fmla="*/ 324347 w 853935"/>
                  <a:gd name="connsiteY74" fmla="*/ 137468 h 991043"/>
                  <a:gd name="connsiteX75" fmla="*/ 238765 w 853935"/>
                  <a:gd name="connsiteY75" fmla="*/ 223865 h 991043"/>
                  <a:gd name="connsiteX76" fmla="*/ 238765 w 853935"/>
                  <a:gd name="connsiteY76" fmla="*/ 334070 h 991043"/>
                  <a:gd name="connsiteX77" fmla="*/ 239533 w 853935"/>
                  <a:gd name="connsiteY77" fmla="*/ 341750 h 991043"/>
                  <a:gd name="connsiteX78" fmla="*/ 376157 w 853935"/>
                  <a:gd name="connsiteY78" fmla="*/ 342134 h 991043"/>
                  <a:gd name="connsiteX79" fmla="*/ 204993 w 853935"/>
                  <a:gd name="connsiteY79" fmla="*/ 325238 h 991043"/>
                  <a:gd name="connsiteX80" fmla="*/ 190793 w 853935"/>
                  <a:gd name="connsiteY80" fmla="*/ 327926 h 991043"/>
                  <a:gd name="connsiteX81" fmla="*/ 118644 w 853935"/>
                  <a:gd name="connsiteY81" fmla="*/ 349429 h 991043"/>
                  <a:gd name="connsiteX82" fmla="*/ 99839 w 853935"/>
                  <a:gd name="connsiteY82" fmla="*/ 360949 h 991043"/>
                  <a:gd name="connsiteX83" fmla="*/ 119795 w 853935"/>
                  <a:gd name="connsiteY83" fmla="*/ 372085 h 991043"/>
                  <a:gd name="connsiteX84" fmla="*/ 189642 w 853935"/>
                  <a:gd name="connsiteY84" fmla="*/ 391284 h 991043"/>
                  <a:gd name="connsiteX85" fmla="*/ 371168 w 853935"/>
                  <a:gd name="connsiteY85" fmla="*/ 409715 h 991043"/>
                  <a:gd name="connsiteX86" fmla="*/ 653626 w 853935"/>
                  <a:gd name="connsiteY86" fmla="*/ 392820 h 991043"/>
                  <a:gd name="connsiteX87" fmla="*/ 732684 w 853935"/>
                  <a:gd name="connsiteY87" fmla="*/ 371317 h 991043"/>
                  <a:gd name="connsiteX88" fmla="*/ 752256 w 853935"/>
                  <a:gd name="connsiteY88" fmla="*/ 359797 h 991043"/>
                  <a:gd name="connsiteX89" fmla="*/ 649021 w 853935"/>
                  <a:gd name="connsiteY89" fmla="*/ 325622 h 991043"/>
                  <a:gd name="connsiteX90" fmla="*/ 649021 w 853935"/>
                  <a:gd name="connsiteY90" fmla="*/ 356341 h 991043"/>
                  <a:gd name="connsiteX91" fmla="*/ 629448 w 853935"/>
                  <a:gd name="connsiteY91" fmla="*/ 375925 h 991043"/>
                  <a:gd name="connsiteX92" fmla="*/ 224950 w 853935"/>
                  <a:gd name="connsiteY92" fmla="*/ 375925 h 991043"/>
                  <a:gd name="connsiteX93" fmla="*/ 204993 w 853935"/>
                  <a:gd name="connsiteY93" fmla="*/ 355573 h 991043"/>
                  <a:gd name="connsiteX94" fmla="*/ 204993 w 853935"/>
                  <a:gd name="connsiteY94" fmla="*/ 325238 h 991043"/>
                  <a:gd name="connsiteX95" fmla="*/ 341233 w 853935"/>
                  <a:gd name="connsiteY95" fmla="*/ 102909 h 991043"/>
                  <a:gd name="connsiteX96" fmla="*/ 375773 w 853935"/>
                  <a:gd name="connsiteY96" fmla="*/ 68734 h 991043"/>
                  <a:gd name="connsiteX97" fmla="*/ 342001 w 853935"/>
                  <a:gd name="connsiteY97" fmla="*/ 34943 h 991043"/>
                  <a:gd name="connsiteX98" fmla="*/ 307461 w 853935"/>
                  <a:gd name="connsiteY98" fmla="*/ 69118 h 991043"/>
                  <a:gd name="connsiteX99" fmla="*/ 341233 w 853935"/>
                  <a:gd name="connsiteY99" fmla="*/ 102909 h 991043"/>
                  <a:gd name="connsiteX100" fmla="*/ 512013 w 853935"/>
                  <a:gd name="connsiteY100" fmla="*/ 102909 h 991043"/>
                  <a:gd name="connsiteX101" fmla="*/ 546553 w 853935"/>
                  <a:gd name="connsiteY101" fmla="*/ 68734 h 991043"/>
                  <a:gd name="connsiteX102" fmla="*/ 512781 w 853935"/>
                  <a:gd name="connsiteY102" fmla="*/ 34943 h 991043"/>
                  <a:gd name="connsiteX103" fmla="*/ 478241 w 853935"/>
                  <a:gd name="connsiteY103" fmla="*/ 69118 h 991043"/>
                  <a:gd name="connsiteX104" fmla="*/ 512013 w 853935"/>
                  <a:gd name="connsiteY104" fmla="*/ 102909 h 991043"/>
                  <a:gd name="connsiteX105" fmla="*/ 786412 w 853935"/>
                  <a:gd name="connsiteY105" fmla="*/ 500721 h 991043"/>
                  <a:gd name="connsiteX106" fmla="*/ 786412 w 853935"/>
                  <a:gd name="connsiteY106" fmla="*/ 627053 h 991043"/>
                  <a:gd name="connsiteX107" fmla="*/ 820184 w 853935"/>
                  <a:gd name="connsiteY107" fmla="*/ 571375 h 991043"/>
                  <a:gd name="connsiteX108" fmla="*/ 786412 w 853935"/>
                  <a:gd name="connsiteY108" fmla="*/ 500721 h 991043"/>
                  <a:gd name="connsiteX109" fmla="*/ 68753 w 853935"/>
                  <a:gd name="connsiteY109" fmla="*/ 499953 h 991043"/>
                  <a:gd name="connsiteX110" fmla="*/ 34597 w 853935"/>
                  <a:gd name="connsiteY110" fmla="*/ 571759 h 991043"/>
                  <a:gd name="connsiteX111" fmla="*/ 68753 w 853935"/>
                  <a:gd name="connsiteY111" fmla="*/ 628205 h 991043"/>
                  <a:gd name="connsiteX112" fmla="*/ 68753 w 853935"/>
                  <a:gd name="connsiteY112" fmla="*/ 618989 h 991043"/>
                  <a:gd name="connsiteX113" fmla="*/ 68753 w 853935"/>
                  <a:gd name="connsiteY113" fmla="*/ 499953 h 991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Lst>
                <a:rect l="l" t="t" r="r" b="b"/>
                <a:pathLst>
                  <a:path w="853935" h="991043">
                    <a:moveTo>
                      <a:pt x="521608" y="0"/>
                    </a:moveTo>
                    <a:cubicBezTo>
                      <a:pt x="523526" y="768"/>
                      <a:pt x="525061" y="1536"/>
                      <a:pt x="526980" y="1920"/>
                    </a:cubicBezTo>
                    <a:cubicBezTo>
                      <a:pt x="572650" y="12672"/>
                      <a:pt x="594525" y="62206"/>
                      <a:pt x="571498" y="102909"/>
                    </a:cubicBezTo>
                    <a:cubicBezTo>
                      <a:pt x="570731" y="104445"/>
                      <a:pt x="569579" y="106365"/>
                      <a:pt x="568044" y="108669"/>
                    </a:cubicBezTo>
                    <a:cubicBezTo>
                      <a:pt x="570347" y="109821"/>
                      <a:pt x="571882" y="110973"/>
                      <a:pt x="573801" y="111741"/>
                    </a:cubicBezTo>
                    <a:cubicBezTo>
                      <a:pt x="622540" y="133244"/>
                      <a:pt x="647102" y="170875"/>
                      <a:pt x="649021" y="223481"/>
                    </a:cubicBezTo>
                    <a:cubicBezTo>
                      <a:pt x="649788" y="245369"/>
                      <a:pt x="649021" y="267256"/>
                      <a:pt x="649021" y="289143"/>
                    </a:cubicBezTo>
                    <a:cubicBezTo>
                      <a:pt x="670129" y="294135"/>
                      <a:pt x="691236" y="297975"/>
                      <a:pt x="711192" y="304119"/>
                    </a:cubicBezTo>
                    <a:cubicBezTo>
                      <a:pt x="728462" y="309495"/>
                      <a:pt x="745732" y="316790"/>
                      <a:pt x="761851" y="324854"/>
                    </a:cubicBezTo>
                    <a:cubicBezTo>
                      <a:pt x="778353" y="333302"/>
                      <a:pt x="786412" y="347125"/>
                      <a:pt x="785645" y="366709"/>
                    </a:cubicBezTo>
                    <a:cubicBezTo>
                      <a:pt x="784493" y="396276"/>
                      <a:pt x="785261" y="426227"/>
                      <a:pt x="785645" y="455794"/>
                    </a:cubicBezTo>
                    <a:cubicBezTo>
                      <a:pt x="785645" y="458866"/>
                      <a:pt x="788331" y="463858"/>
                      <a:pt x="790634" y="465010"/>
                    </a:cubicBezTo>
                    <a:cubicBezTo>
                      <a:pt x="826325" y="478833"/>
                      <a:pt x="844746" y="506481"/>
                      <a:pt x="851654" y="542575"/>
                    </a:cubicBezTo>
                    <a:cubicBezTo>
                      <a:pt x="858178" y="577518"/>
                      <a:pt x="850886" y="609773"/>
                      <a:pt x="827476" y="637804"/>
                    </a:cubicBezTo>
                    <a:cubicBezTo>
                      <a:pt x="817498" y="649708"/>
                      <a:pt x="805217" y="658540"/>
                      <a:pt x="790250" y="662764"/>
                    </a:cubicBezTo>
                    <a:cubicBezTo>
                      <a:pt x="784493" y="664300"/>
                      <a:pt x="782958" y="667756"/>
                      <a:pt x="782575" y="673131"/>
                    </a:cubicBezTo>
                    <a:cubicBezTo>
                      <a:pt x="767224" y="824807"/>
                      <a:pt x="650172" y="953059"/>
                      <a:pt x="499349" y="983778"/>
                    </a:cubicBezTo>
                    <a:cubicBezTo>
                      <a:pt x="307077" y="1022561"/>
                      <a:pt x="120563" y="902372"/>
                      <a:pt x="77196" y="711530"/>
                    </a:cubicBezTo>
                    <a:cubicBezTo>
                      <a:pt x="74126" y="698475"/>
                      <a:pt x="72974" y="684651"/>
                      <a:pt x="70288" y="671596"/>
                    </a:cubicBezTo>
                    <a:cubicBezTo>
                      <a:pt x="69904" y="668908"/>
                      <a:pt x="67218" y="664684"/>
                      <a:pt x="64915" y="664300"/>
                    </a:cubicBezTo>
                    <a:cubicBezTo>
                      <a:pt x="28073" y="653548"/>
                      <a:pt x="-1478" y="612461"/>
                      <a:pt x="57" y="562159"/>
                    </a:cubicBezTo>
                    <a:cubicBezTo>
                      <a:pt x="825" y="527600"/>
                      <a:pt x="13106" y="498033"/>
                      <a:pt x="41505" y="476529"/>
                    </a:cubicBezTo>
                    <a:cubicBezTo>
                      <a:pt x="47261" y="472306"/>
                      <a:pt x="53402" y="468466"/>
                      <a:pt x="60310" y="466930"/>
                    </a:cubicBezTo>
                    <a:cubicBezTo>
                      <a:pt x="67602" y="465010"/>
                      <a:pt x="68369" y="460786"/>
                      <a:pt x="68369" y="454258"/>
                    </a:cubicBezTo>
                    <a:cubicBezTo>
                      <a:pt x="67985" y="424307"/>
                      <a:pt x="68753" y="394356"/>
                      <a:pt x="67985" y="364405"/>
                    </a:cubicBezTo>
                    <a:cubicBezTo>
                      <a:pt x="67602" y="347509"/>
                      <a:pt x="74893" y="335990"/>
                      <a:pt x="87942" y="327542"/>
                    </a:cubicBezTo>
                    <a:cubicBezTo>
                      <a:pt x="110968" y="312182"/>
                      <a:pt x="137065" y="305271"/>
                      <a:pt x="163162" y="298743"/>
                    </a:cubicBezTo>
                    <a:cubicBezTo>
                      <a:pt x="176210" y="295671"/>
                      <a:pt x="189642" y="293367"/>
                      <a:pt x="204226" y="290295"/>
                    </a:cubicBezTo>
                    <a:cubicBezTo>
                      <a:pt x="204226" y="286455"/>
                      <a:pt x="204226" y="282231"/>
                      <a:pt x="204226" y="278391"/>
                    </a:cubicBezTo>
                    <a:cubicBezTo>
                      <a:pt x="204609" y="253432"/>
                      <a:pt x="202690" y="227705"/>
                      <a:pt x="206528" y="203130"/>
                    </a:cubicBezTo>
                    <a:cubicBezTo>
                      <a:pt x="213052" y="160123"/>
                      <a:pt x="238382" y="130172"/>
                      <a:pt x="278294" y="112893"/>
                    </a:cubicBezTo>
                    <a:cubicBezTo>
                      <a:pt x="280213" y="112125"/>
                      <a:pt x="282516" y="110973"/>
                      <a:pt x="282899" y="110973"/>
                    </a:cubicBezTo>
                    <a:cubicBezTo>
                      <a:pt x="279445" y="98301"/>
                      <a:pt x="274073" y="86013"/>
                      <a:pt x="272921" y="73726"/>
                    </a:cubicBezTo>
                    <a:cubicBezTo>
                      <a:pt x="270235" y="39935"/>
                      <a:pt x="290959" y="11904"/>
                      <a:pt x="323580" y="3072"/>
                    </a:cubicBezTo>
                    <a:cubicBezTo>
                      <a:pt x="325498" y="2688"/>
                      <a:pt x="327034" y="1536"/>
                      <a:pt x="328952" y="1152"/>
                    </a:cubicBezTo>
                    <a:cubicBezTo>
                      <a:pt x="336628" y="1152"/>
                      <a:pt x="344303" y="1152"/>
                      <a:pt x="352363" y="1152"/>
                    </a:cubicBezTo>
                    <a:cubicBezTo>
                      <a:pt x="353898" y="1920"/>
                      <a:pt x="355817" y="2688"/>
                      <a:pt x="357736" y="3072"/>
                    </a:cubicBezTo>
                    <a:cubicBezTo>
                      <a:pt x="389973" y="11904"/>
                      <a:pt x="410696" y="39551"/>
                      <a:pt x="408394" y="72574"/>
                    </a:cubicBezTo>
                    <a:cubicBezTo>
                      <a:pt x="407626" y="85245"/>
                      <a:pt x="402253" y="97533"/>
                      <a:pt x="398800" y="110589"/>
                    </a:cubicBezTo>
                    <a:cubicBezTo>
                      <a:pt x="405707" y="114429"/>
                      <a:pt x="414151" y="119036"/>
                      <a:pt x="422977" y="122876"/>
                    </a:cubicBezTo>
                    <a:cubicBezTo>
                      <a:pt x="424896" y="123644"/>
                      <a:pt x="427966" y="124028"/>
                      <a:pt x="429885" y="122876"/>
                    </a:cubicBezTo>
                    <a:cubicBezTo>
                      <a:pt x="438328" y="118652"/>
                      <a:pt x="446771" y="114045"/>
                      <a:pt x="455982" y="109437"/>
                    </a:cubicBezTo>
                    <a:cubicBezTo>
                      <a:pt x="454447" y="106749"/>
                      <a:pt x="452912" y="104061"/>
                      <a:pt x="451760" y="101373"/>
                    </a:cubicBezTo>
                    <a:cubicBezTo>
                      <a:pt x="434107" y="67582"/>
                      <a:pt x="447155" y="25727"/>
                      <a:pt x="481311" y="9216"/>
                    </a:cubicBezTo>
                    <a:cubicBezTo>
                      <a:pt x="488219" y="5760"/>
                      <a:pt x="496278" y="3840"/>
                      <a:pt x="503954" y="1152"/>
                    </a:cubicBezTo>
                    <a:cubicBezTo>
                      <a:pt x="510094" y="0"/>
                      <a:pt x="515851" y="0"/>
                      <a:pt x="521608" y="0"/>
                    </a:cubicBezTo>
                    <a:close/>
                    <a:moveTo>
                      <a:pt x="751489" y="401268"/>
                    </a:moveTo>
                    <a:cubicBezTo>
                      <a:pt x="749954" y="401268"/>
                      <a:pt x="748802" y="401268"/>
                      <a:pt x="748035" y="401652"/>
                    </a:cubicBezTo>
                    <a:cubicBezTo>
                      <a:pt x="713111" y="417395"/>
                      <a:pt x="675501" y="424691"/>
                      <a:pt x="637891" y="430067"/>
                    </a:cubicBezTo>
                    <a:cubicBezTo>
                      <a:pt x="553461" y="442354"/>
                      <a:pt x="468647" y="446578"/>
                      <a:pt x="383065" y="443890"/>
                    </a:cubicBezTo>
                    <a:cubicBezTo>
                      <a:pt x="309764" y="441587"/>
                      <a:pt x="236846" y="436595"/>
                      <a:pt x="165080" y="420467"/>
                    </a:cubicBezTo>
                    <a:cubicBezTo>
                      <a:pt x="144357" y="415859"/>
                      <a:pt x="124016" y="408564"/>
                      <a:pt x="102909" y="402420"/>
                    </a:cubicBezTo>
                    <a:cubicBezTo>
                      <a:pt x="102909" y="404724"/>
                      <a:pt x="102525" y="407412"/>
                      <a:pt x="102525" y="410099"/>
                    </a:cubicBezTo>
                    <a:cubicBezTo>
                      <a:pt x="102525" y="483441"/>
                      <a:pt x="101758" y="556783"/>
                      <a:pt x="102909" y="629741"/>
                    </a:cubicBezTo>
                    <a:cubicBezTo>
                      <a:pt x="103293" y="655852"/>
                      <a:pt x="105979" y="682731"/>
                      <a:pt x="111736" y="708458"/>
                    </a:cubicBezTo>
                    <a:cubicBezTo>
                      <a:pt x="148962" y="878181"/>
                      <a:pt x="327417" y="989922"/>
                      <a:pt x="496662" y="949987"/>
                    </a:cubicBezTo>
                    <a:cubicBezTo>
                      <a:pt x="649405" y="913892"/>
                      <a:pt x="751489" y="786024"/>
                      <a:pt x="751873" y="628973"/>
                    </a:cubicBezTo>
                    <a:cubicBezTo>
                      <a:pt x="751873" y="556399"/>
                      <a:pt x="751873" y="483825"/>
                      <a:pt x="751873" y="411251"/>
                    </a:cubicBezTo>
                    <a:cubicBezTo>
                      <a:pt x="751873" y="407796"/>
                      <a:pt x="751489" y="404724"/>
                      <a:pt x="751489" y="401268"/>
                    </a:cubicBezTo>
                    <a:close/>
                    <a:moveTo>
                      <a:pt x="614097" y="342134"/>
                    </a:moveTo>
                    <a:cubicBezTo>
                      <a:pt x="614481" y="339830"/>
                      <a:pt x="614865" y="338294"/>
                      <a:pt x="614865" y="336758"/>
                    </a:cubicBezTo>
                    <a:cubicBezTo>
                      <a:pt x="614865" y="297591"/>
                      <a:pt x="615249" y="258808"/>
                      <a:pt x="614481" y="219641"/>
                    </a:cubicBezTo>
                    <a:cubicBezTo>
                      <a:pt x="613714" y="181242"/>
                      <a:pt x="585698" y="147068"/>
                      <a:pt x="548088" y="139772"/>
                    </a:cubicBezTo>
                    <a:cubicBezTo>
                      <a:pt x="532353" y="136700"/>
                      <a:pt x="516235" y="137468"/>
                      <a:pt x="500116" y="137468"/>
                    </a:cubicBezTo>
                    <a:cubicBezTo>
                      <a:pt x="446004" y="137468"/>
                      <a:pt x="409929" y="173563"/>
                      <a:pt x="409929" y="228089"/>
                    </a:cubicBezTo>
                    <a:cubicBezTo>
                      <a:pt x="409929" y="262648"/>
                      <a:pt x="409929" y="297207"/>
                      <a:pt x="409929" y="331382"/>
                    </a:cubicBezTo>
                    <a:cubicBezTo>
                      <a:pt x="409929" y="334838"/>
                      <a:pt x="410313" y="338294"/>
                      <a:pt x="410313" y="341750"/>
                    </a:cubicBezTo>
                    <a:cubicBezTo>
                      <a:pt x="478625" y="342134"/>
                      <a:pt x="546169" y="342134"/>
                      <a:pt x="614097" y="342134"/>
                    </a:cubicBezTo>
                    <a:close/>
                    <a:moveTo>
                      <a:pt x="376157" y="342134"/>
                    </a:moveTo>
                    <a:cubicBezTo>
                      <a:pt x="376157" y="337526"/>
                      <a:pt x="376157" y="334070"/>
                      <a:pt x="376157" y="330614"/>
                    </a:cubicBezTo>
                    <a:cubicBezTo>
                      <a:pt x="376157" y="299127"/>
                      <a:pt x="376924" y="268024"/>
                      <a:pt x="375773" y="236537"/>
                    </a:cubicBezTo>
                    <a:cubicBezTo>
                      <a:pt x="375005" y="205050"/>
                      <a:pt x="381146" y="176251"/>
                      <a:pt x="399567" y="150907"/>
                    </a:cubicBezTo>
                    <a:cubicBezTo>
                      <a:pt x="399951" y="150523"/>
                      <a:pt x="399567" y="149755"/>
                      <a:pt x="399567" y="147452"/>
                    </a:cubicBezTo>
                    <a:cubicBezTo>
                      <a:pt x="392275" y="144764"/>
                      <a:pt x="384600" y="140540"/>
                      <a:pt x="376541" y="139772"/>
                    </a:cubicBezTo>
                    <a:cubicBezTo>
                      <a:pt x="359271" y="138236"/>
                      <a:pt x="342001" y="137468"/>
                      <a:pt x="324347" y="137468"/>
                    </a:cubicBezTo>
                    <a:cubicBezTo>
                      <a:pt x="275608" y="137852"/>
                      <a:pt x="239149" y="174715"/>
                      <a:pt x="238765" y="223865"/>
                    </a:cubicBezTo>
                    <a:cubicBezTo>
                      <a:pt x="238382" y="260728"/>
                      <a:pt x="238765" y="297591"/>
                      <a:pt x="238765" y="334070"/>
                    </a:cubicBezTo>
                    <a:cubicBezTo>
                      <a:pt x="238765" y="336374"/>
                      <a:pt x="239149" y="339062"/>
                      <a:pt x="239533" y="341750"/>
                    </a:cubicBezTo>
                    <a:cubicBezTo>
                      <a:pt x="285202" y="342134"/>
                      <a:pt x="329720" y="342134"/>
                      <a:pt x="376157" y="342134"/>
                    </a:cubicBezTo>
                    <a:close/>
                    <a:moveTo>
                      <a:pt x="204993" y="325238"/>
                    </a:moveTo>
                    <a:cubicBezTo>
                      <a:pt x="198853" y="326390"/>
                      <a:pt x="195015" y="326774"/>
                      <a:pt x="190793" y="327926"/>
                    </a:cubicBezTo>
                    <a:cubicBezTo>
                      <a:pt x="166616" y="334838"/>
                      <a:pt x="142438" y="341750"/>
                      <a:pt x="118644" y="349429"/>
                    </a:cubicBezTo>
                    <a:cubicBezTo>
                      <a:pt x="112503" y="351349"/>
                      <a:pt x="107514" y="355957"/>
                      <a:pt x="99839" y="360949"/>
                    </a:cubicBezTo>
                    <a:cubicBezTo>
                      <a:pt x="108282" y="365941"/>
                      <a:pt x="113655" y="370165"/>
                      <a:pt x="119795" y="372085"/>
                    </a:cubicBezTo>
                    <a:cubicBezTo>
                      <a:pt x="142822" y="378996"/>
                      <a:pt x="165848" y="386676"/>
                      <a:pt x="189642" y="391284"/>
                    </a:cubicBezTo>
                    <a:cubicBezTo>
                      <a:pt x="249511" y="403572"/>
                      <a:pt x="310147" y="407796"/>
                      <a:pt x="371168" y="409715"/>
                    </a:cubicBezTo>
                    <a:cubicBezTo>
                      <a:pt x="465960" y="412787"/>
                      <a:pt x="559985" y="409715"/>
                      <a:pt x="653626" y="392820"/>
                    </a:cubicBezTo>
                    <a:cubicBezTo>
                      <a:pt x="680490" y="387828"/>
                      <a:pt x="706587" y="379380"/>
                      <a:pt x="732684" y="371317"/>
                    </a:cubicBezTo>
                    <a:cubicBezTo>
                      <a:pt x="739592" y="369397"/>
                      <a:pt x="745348" y="364021"/>
                      <a:pt x="752256" y="359797"/>
                    </a:cubicBezTo>
                    <a:cubicBezTo>
                      <a:pt x="738057" y="345590"/>
                      <a:pt x="677804" y="326006"/>
                      <a:pt x="649021" y="325622"/>
                    </a:cubicBezTo>
                    <a:cubicBezTo>
                      <a:pt x="649021" y="335990"/>
                      <a:pt x="649021" y="345973"/>
                      <a:pt x="649021" y="356341"/>
                    </a:cubicBezTo>
                    <a:cubicBezTo>
                      <a:pt x="648637" y="369781"/>
                      <a:pt x="642497" y="375925"/>
                      <a:pt x="629448" y="375925"/>
                    </a:cubicBezTo>
                    <a:cubicBezTo>
                      <a:pt x="494743" y="375925"/>
                      <a:pt x="360038" y="375925"/>
                      <a:pt x="224950" y="375925"/>
                    </a:cubicBezTo>
                    <a:cubicBezTo>
                      <a:pt x="211133" y="375925"/>
                      <a:pt x="204993" y="369781"/>
                      <a:pt x="204993" y="355573"/>
                    </a:cubicBezTo>
                    <a:cubicBezTo>
                      <a:pt x="204993" y="345973"/>
                      <a:pt x="204993" y="336374"/>
                      <a:pt x="204993" y="325238"/>
                    </a:cubicBezTo>
                    <a:close/>
                    <a:moveTo>
                      <a:pt x="341233" y="102909"/>
                    </a:moveTo>
                    <a:cubicBezTo>
                      <a:pt x="360422" y="102909"/>
                      <a:pt x="375773" y="87933"/>
                      <a:pt x="375773" y="68734"/>
                    </a:cubicBezTo>
                    <a:cubicBezTo>
                      <a:pt x="375773" y="50302"/>
                      <a:pt x="360422" y="34943"/>
                      <a:pt x="342001" y="34943"/>
                    </a:cubicBezTo>
                    <a:cubicBezTo>
                      <a:pt x="322812" y="34943"/>
                      <a:pt x="307461" y="49918"/>
                      <a:pt x="307461" y="69118"/>
                    </a:cubicBezTo>
                    <a:cubicBezTo>
                      <a:pt x="307461" y="87549"/>
                      <a:pt x="322812" y="102909"/>
                      <a:pt x="341233" y="102909"/>
                    </a:cubicBezTo>
                    <a:close/>
                    <a:moveTo>
                      <a:pt x="512013" y="102909"/>
                    </a:moveTo>
                    <a:cubicBezTo>
                      <a:pt x="531202" y="102909"/>
                      <a:pt x="546553" y="87549"/>
                      <a:pt x="546553" y="68734"/>
                    </a:cubicBezTo>
                    <a:cubicBezTo>
                      <a:pt x="546553" y="50302"/>
                      <a:pt x="531202" y="34943"/>
                      <a:pt x="512781" y="34943"/>
                    </a:cubicBezTo>
                    <a:cubicBezTo>
                      <a:pt x="493592" y="34559"/>
                      <a:pt x="478241" y="49918"/>
                      <a:pt x="478241" y="69118"/>
                    </a:cubicBezTo>
                    <a:cubicBezTo>
                      <a:pt x="478625" y="87933"/>
                      <a:pt x="493208" y="102909"/>
                      <a:pt x="512013" y="102909"/>
                    </a:cubicBezTo>
                    <a:close/>
                    <a:moveTo>
                      <a:pt x="786412" y="500721"/>
                    </a:moveTo>
                    <a:cubicBezTo>
                      <a:pt x="786412" y="544111"/>
                      <a:pt x="786412" y="585198"/>
                      <a:pt x="786412" y="627053"/>
                    </a:cubicBezTo>
                    <a:cubicBezTo>
                      <a:pt x="805217" y="618221"/>
                      <a:pt x="819033" y="594414"/>
                      <a:pt x="820184" y="571375"/>
                    </a:cubicBezTo>
                    <a:cubicBezTo>
                      <a:pt x="821336" y="542191"/>
                      <a:pt x="812893" y="518384"/>
                      <a:pt x="786412" y="500721"/>
                    </a:cubicBezTo>
                    <a:close/>
                    <a:moveTo>
                      <a:pt x="68753" y="499953"/>
                    </a:moveTo>
                    <a:cubicBezTo>
                      <a:pt x="41505" y="518384"/>
                      <a:pt x="32294" y="542575"/>
                      <a:pt x="34597" y="571759"/>
                    </a:cubicBezTo>
                    <a:cubicBezTo>
                      <a:pt x="36516" y="595566"/>
                      <a:pt x="46878" y="613997"/>
                      <a:pt x="68753" y="628205"/>
                    </a:cubicBezTo>
                    <a:cubicBezTo>
                      <a:pt x="68753" y="623981"/>
                      <a:pt x="68753" y="621293"/>
                      <a:pt x="68753" y="618989"/>
                    </a:cubicBezTo>
                    <a:cubicBezTo>
                      <a:pt x="68753" y="580206"/>
                      <a:pt x="68753" y="541424"/>
                      <a:pt x="68753" y="499953"/>
                    </a:cubicBezTo>
                    <a:close/>
                  </a:path>
                </a:pathLst>
              </a:custGeom>
              <a:grpFill/>
              <a:ln w="3834" cap="flat">
                <a:noFill/>
                <a:prstDash val="solid"/>
                <a:miter/>
              </a:ln>
            </p:spPr>
            <p:txBody>
              <a:bodyPr rtlCol="0" anchor="ctr"/>
              <a:lstStyle/>
              <a:p>
                <a:endParaRPr lang="en-US"/>
              </a:p>
            </p:txBody>
          </p:sp>
          <p:sp>
            <p:nvSpPr>
              <p:cNvPr id="30" name="Freeform 99">
                <a:extLst>
                  <a:ext uri="{FF2B5EF4-FFF2-40B4-BE49-F238E27FC236}">
                    <a16:creationId xmlns:a16="http://schemas.microsoft.com/office/drawing/2014/main" id="{45C26A3B-AE29-05EA-881C-12306DFE7831}"/>
                  </a:ext>
                </a:extLst>
              </p:cNvPr>
              <p:cNvSpPr/>
              <p:nvPr/>
            </p:nvSpPr>
            <p:spPr>
              <a:xfrm>
                <a:off x="2592262" y="4172728"/>
                <a:ext cx="170086" cy="102379"/>
              </a:xfrm>
              <a:custGeom>
                <a:avLst/>
                <a:gdLst>
                  <a:gd name="connsiteX0" fmla="*/ 77277 w 170086"/>
                  <a:gd name="connsiteY0" fmla="*/ 102363 h 102379"/>
                  <a:gd name="connsiteX1" fmla="*/ 36213 w 170086"/>
                  <a:gd name="connsiteY1" fmla="*/ 83548 h 102379"/>
                  <a:gd name="connsiteX2" fmla="*/ 906 w 170086"/>
                  <a:gd name="connsiteY2" fmla="*/ 23646 h 102379"/>
                  <a:gd name="connsiteX3" fmla="*/ 12035 w 170086"/>
                  <a:gd name="connsiteY3" fmla="*/ 990 h 102379"/>
                  <a:gd name="connsiteX4" fmla="*/ 33910 w 170086"/>
                  <a:gd name="connsiteY4" fmla="*/ 13662 h 102379"/>
                  <a:gd name="connsiteX5" fmla="*/ 53867 w 170086"/>
                  <a:gd name="connsiteY5" fmla="*/ 51677 h 102379"/>
                  <a:gd name="connsiteX6" fmla="*/ 115654 w 170086"/>
                  <a:gd name="connsiteY6" fmla="*/ 52445 h 102379"/>
                  <a:gd name="connsiteX7" fmla="*/ 135611 w 170086"/>
                  <a:gd name="connsiteY7" fmla="*/ 15582 h 102379"/>
                  <a:gd name="connsiteX8" fmla="*/ 159021 w 170086"/>
                  <a:gd name="connsiteY8" fmla="*/ 990 h 102379"/>
                  <a:gd name="connsiteX9" fmla="*/ 168615 w 170086"/>
                  <a:gd name="connsiteY9" fmla="*/ 25950 h 102379"/>
                  <a:gd name="connsiteX10" fmla="*/ 134076 w 170086"/>
                  <a:gd name="connsiteY10" fmla="*/ 83164 h 102379"/>
                  <a:gd name="connsiteX11" fmla="*/ 77277 w 170086"/>
                  <a:gd name="connsiteY11" fmla="*/ 102363 h 1023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70086" h="102379">
                    <a:moveTo>
                      <a:pt x="77277" y="102363"/>
                    </a:moveTo>
                    <a:cubicBezTo>
                      <a:pt x="65380" y="102363"/>
                      <a:pt x="49261" y="95836"/>
                      <a:pt x="36213" y="83548"/>
                    </a:cubicBezTo>
                    <a:cubicBezTo>
                      <a:pt x="18176" y="67036"/>
                      <a:pt x="7430" y="46301"/>
                      <a:pt x="906" y="23646"/>
                    </a:cubicBezTo>
                    <a:cubicBezTo>
                      <a:pt x="-2164" y="12894"/>
                      <a:pt x="2825" y="3678"/>
                      <a:pt x="12035" y="990"/>
                    </a:cubicBezTo>
                    <a:cubicBezTo>
                      <a:pt x="21629" y="-1698"/>
                      <a:pt x="28921" y="3294"/>
                      <a:pt x="33910" y="13662"/>
                    </a:cubicBezTo>
                    <a:cubicBezTo>
                      <a:pt x="39667" y="26718"/>
                      <a:pt x="45424" y="40541"/>
                      <a:pt x="53867" y="51677"/>
                    </a:cubicBezTo>
                    <a:cubicBezTo>
                      <a:pt x="71136" y="74332"/>
                      <a:pt x="98001" y="74332"/>
                      <a:pt x="115654" y="52445"/>
                    </a:cubicBezTo>
                    <a:cubicBezTo>
                      <a:pt x="124481" y="41693"/>
                      <a:pt x="130238" y="28254"/>
                      <a:pt x="135611" y="15582"/>
                    </a:cubicBezTo>
                    <a:cubicBezTo>
                      <a:pt x="140984" y="3294"/>
                      <a:pt x="148659" y="-2465"/>
                      <a:pt x="159021" y="990"/>
                    </a:cubicBezTo>
                    <a:cubicBezTo>
                      <a:pt x="168615" y="4062"/>
                      <a:pt x="172453" y="14046"/>
                      <a:pt x="168615" y="25950"/>
                    </a:cubicBezTo>
                    <a:cubicBezTo>
                      <a:pt x="161324" y="47837"/>
                      <a:pt x="151346" y="67420"/>
                      <a:pt x="134076" y="83164"/>
                    </a:cubicBezTo>
                    <a:cubicBezTo>
                      <a:pt x="119492" y="96219"/>
                      <a:pt x="102606" y="102747"/>
                      <a:pt x="77277" y="102363"/>
                    </a:cubicBezTo>
                    <a:close/>
                  </a:path>
                </a:pathLst>
              </a:custGeom>
              <a:grpFill/>
              <a:ln w="3834" cap="flat">
                <a:noFill/>
                <a:prstDash val="solid"/>
                <a:miter/>
              </a:ln>
            </p:spPr>
            <p:txBody>
              <a:bodyPr rtlCol="0" anchor="ctr"/>
              <a:lstStyle/>
              <a:p>
                <a:endParaRPr lang="en-US"/>
              </a:p>
            </p:txBody>
          </p:sp>
          <p:sp>
            <p:nvSpPr>
              <p:cNvPr id="31" name="Freeform 100">
                <a:extLst>
                  <a:ext uri="{FF2B5EF4-FFF2-40B4-BE49-F238E27FC236}">
                    <a16:creationId xmlns:a16="http://schemas.microsoft.com/office/drawing/2014/main" id="{4AC1BFC6-41B0-8CA8-65C1-0DA55DF25592}"/>
                  </a:ext>
                </a:extLst>
              </p:cNvPr>
              <p:cNvSpPr/>
              <p:nvPr/>
            </p:nvSpPr>
            <p:spPr>
              <a:xfrm>
                <a:off x="2779628" y="4206241"/>
                <a:ext cx="102434" cy="171023"/>
              </a:xfrm>
              <a:custGeom>
                <a:avLst/>
                <a:gdLst>
                  <a:gd name="connsiteX0" fmla="*/ 40734 w 102434"/>
                  <a:gd name="connsiteY0" fmla="*/ 130673 h 171023"/>
                  <a:gd name="connsiteX1" fmla="*/ 78728 w 102434"/>
                  <a:gd name="connsiteY1" fmla="*/ 121073 h 171023"/>
                  <a:gd name="connsiteX2" fmla="*/ 101754 w 102434"/>
                  <a:gd name="connsiteY2" fmla="*/ 132593 h 171023"/>
                  <a:gd name="connsiteX3" fmla="*/ 87554 w 102434"/>
                  <a:gd name="connsiteY3" fmla="*/ 154096 h 171023"/>
                  <a:gd name="connsiteX4" fmla="*/ 23080 w 102434"/>
                  <a:gd name="connsiteY4" fmla="*/ 170223 h 171023"/>
                  <a:gd name="connsiteX5" fmla="*/ 821 w 102434"/>
                  <a:gd name="connsiteY5" fmla="*/ 147568 h 171023"/>
                  <a:gd name="connsiteX6" fmla="*/ 33826 w 102434"/>
                  <a:gd name="connsiteY6" fmla="*/ 15476 h 171023"/>
                  <a:gd name="connsiteX7" fmla="*/ 54934 w 102434"/>
                  <a:gd name="connsiteY7" fmla="*/ 501 h 171023"/>
                  <a:gd name="connsiteX8" fmla="*/ 66831 w 102434"/>
                  <a:gd name="connsiteY8" fmla="*/ 24308 h 171023"/>
                  <a:gd name="connsiteX9" fmla="*/ 42269 w 102434"/>
                  <a:gd name="connsiteY9" fmla="*/ 123377 h 171023"/>
                  <a:gd name="connsiteX10" fmla="*/ 40734 w 102434"/>
                  <a:gd name="connsiteY10" fmla="*/ 130673 h 1710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2434" h="171023">
                    <a:moveTo>
                      <a:pt x="40734" y="130673"/>
                    </a:moveTo>
                    <a:cubicBezTo>
                      <a:pt x="54550" y="127217"/>
                      <a:pt x="66831" y="124145"/>
                      <a:pt x="78728" y="121073"/>
                    </a:cubicBezTo>
                    <a:cubicBezTo>
                      <a:pt x="90241" y="118385"/>
                      <a:pt x="98684" y="122609"/>
                      <a:pt x="101754" y="132593"/>
                    </a:cubicBezTo>
                    <a:cubicBezTo>
                      <a:pt x="104441" y="142192"/>
                      <a:pt x="99068" y="151024"/>
                      <a:pt x="87554" y="154096"/>
                    </a:cubicBezTo>
                    <a:cubicBezTo>
                      <a:pt x="66063" y="159856"/>
                      <a:pt x="44572" y="165232"/>
                      <a:pt x="23080" y="170223"/>
                    </a:cubicBezTo>
                    <a:cubicBezTo>
                      <a:pt x="6962" y="174063"/>
                      <a:pt x="-3016" y="163696"/>
                      <a:pt x="821" y="147568"/>
                    </a:cubicBezTo>
                    <a:cubicBezTo>
                      <a:pt x="11567" y="103409"/>
                      <a:pt x="22697" y="59635"/>
                      <a:pt x="33826" y="15476"/>
                    </a:cubicBezTo>
                    <a:cubicBezTo>
                      <a:pt x="36896" y="3957"/>
                      <a:pt x="45723" y="-1803"/>
                      <a:pt x="54934" y="501"/>
                    </a:cubicBezTo>
                    <a:cubicBezTo>
                      <a:pt x="65296" y="3188"/>
                      <a:pt x="69901" y="12020"/>
                      <a:pt x="66831" y="24308"/>
                    </a:cubicBezTo>
                    <a:cubicBezTo>
                      <a:pt x="58771" y="57331"/>
                      <a:pt x="50328" y="90354"/>
                      <a:pt x="42269" y="123377"/>
                    </a:cubicBezTo>
                    <a:cubicBezTo>
                      <a:pt x="41885" y="125297"/>
                      <a:pt x="41501" y="127217"/>
                      <a:pt x="40734" y="130673"/>
                    </a:cubicBezTo>
                    <a:close/>
                  </a:path>
                </a:pathLst>
              </a:custGeom>
              <a:grpFill/>
              <a:ln w="3834" cap="flat">
                <a:noFill/>
                <a:prstDash val="solid"/>
                <a:miter/>
              </a:ln>
            </p:spPr>
            <p:txBody>
              <a:bodyPr rtlCol="0" anchor="ctr"/>
              <a:lstStyle/>
              <a:p>
                <a:endParaRPr lang="en-US"/>
              </a:p>
            </p:txBody>
          </p:sp>
          <p:sp>
            <p:nvSpPr>
              <p:cNvPr id="32" name="Freeform 101">
                <a:extLst>
                  <a:ext uri="{FF2B5EF4-FFF2-40B4-BE49-F238E27FC236}">
                    <a16:creationId xmlns:a16="http://schemas.microsoft.com/office/drawing/2014/main" id="{17DACD78-F76F-E46E-2ECB-D4381806052F}"/>
                  </a:ext>
                </a:extLst>
              </p:cNvPr>
              <p:cNvSpPr/>
              <p:nvPr/>
            </p:nvSpPr>
            <p:spPr>
              <a:xfrm>
                <a:off x="2899237" y="4173246"/>
                <a:ext cx="169747" cy="101861"/>
              </a:xfrm>
              <a:custGeom>
                <a:avLst/>
                <a:gdLst>
                  <a:gd name="connsiteX0" fmla="*/ 80008 w 169747"/>
                  <a:gd name="connsiteY0" fmla="*/ 101846 h 101861"/>
                  <a:gd name="connsiteX1" fmla="*/ 30501 w 169747"/>
                  <a:gd name="connsiteY1" fmla="*/ 77271 h 101861"/>
                  <a:gd name="connsiteX2" fmla="*/ 951 w 169747"/>
                  <a:gd name="connsiteY2" fmla="*/ 23513 h 101861"/>
                  <a:gd name="connsiteX3" fmla="*/ 11313 w 169747"/>
                  <a:gd name="connsiteY3" fmla="*/ 857 h 101861"/>
                  <a:gd name="connsiteX4" fmla="*/ 33572 w 169747"/>
                  <a:gd name="connsiteY4" fmla="*/ 13913 h 101861"/>
                  <a:gd name="connsiteX5" fmla="*/ 54295 w 169747"/>
                  <a:gd name="connsiteY5" fmla="*/ 52696 h 101861"/>
                  <a:gd name="connsiteX6" fmla="*/ 115699 w 169747"/>
                  <a:gd name="connsiteY6" fmla="*/ 52696 h 101861"/>
                  <a:gd name="connsiteX7" fmla="*/ 135656 w 169747"/>
                  <a:gd name="connsiteY7" fmla="*/ 15833 h 101861"/>
                  <a:gd name="connsiteX8" fmla="*/ 158682 w 169747"/>
                  <a:gd name="connsiteY8" fmla="*/ 1241 h 101861"/>
                  <a:gd name="connsiteX9" fmla="*/ 168277 w 169747"/>
                  <a:gd name="connsiteY9" fmla="*/ 26201 h 101861"/>
                  <a:gd name="connsiteX10" fmla="*/ 134504 w 169747"/>
                  <a:gd name="connsiteY10" fmla="*/ 82647 h 101861"/>
                  <a:gd name="connsiteX11" fmla="*/ 80008 w 169747"/>
                  <a:gd name="connsiteY11" fmla="*/ 101846 h 101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9747" h="101861">
                    <a:moveTo>
                      <a:pt x="80008" y="101846"/>
                    </a:moveTo>
                    <a:cubicBezTo>
                      <a:pt x="62738" y="101846"/>
                      <a:pt x="45085" y="92630"/>
                      <a:pt x="30501" y="77271"/>
                    </a:cubicBezTo>
                    <a:cubicBezTo>
                      <a:pt x="16302" y="61911"/>
                      <a:pt x="7091" y="43480"/>
                      <a:pt x="951" y="23513"/>
                    </a:cubicBezTo>
                    <a:cubicBezTo>
                      <a:pt x="-2119" y="12761"/>
                      <a:pt x="2486" y="3545"/>
                      <a:pt x="11313" y="857"/>
                    </a:cubicBezTo>
                    <a:cubicBezTo>
                      <a:pt x="21291" y="-2215"/>
                      <a:pt x="28966" y="3161"/>
                      <a:pt x="33572" y="13913"/>
                    </a:cubicBezTo>
                    <a:cubicBezTo>
                      <a:pt x="39712" y="27352"/>
                      <a:pt x="45469" y="41560"/>
                      <a:pt x="54295" y="52696"/>
                    </a:cubicBezTo>
                    <a:cubicBezTo>
                      <a:pt x="71565" y="74583"/>
                      <a:pt x="98046" y="74199"/>
                      <a:pt x="115699" y="52696"/>
                    </a:cubicBezTo>
                    <a:cubicBezTo>
                      <a:pt x="124526" y="41944"/>
                      <a:pt x="130283" y="28504"/>
                      <a:pt x="135656" y="15833"/>
                    </a:cubicBezTo>
                    <a:cubicBezTo>
                      <a:pt x="141029" y="3545"/>
                      <a:pt x="148320" y="-1831"/>
                      <a:pt x="158682" y="1241"/>
                    </a:cubicBezTo>
                    <a:cubicBezTo>
                      <a:pt x="168277" y="4313"/>
                      <a:pt x="172114" y="14297"/>
                      <a:pt x="168277" y="26201"/>
                    </a:cubicBezTo>
                    <a:cubicBezTo>
                      <a:pt x="161369" y="47704"/>
                      <a:pt x="151007" y="67287"/>
                      <a:pt x="134504" y="82647"/>
                    </a:cubicBezTo>
                    <a:cubicBezTo>
                      <a:pt x="120689" y="95318"/>
                      <a:pt x="103802" y="102230"/>
                      <a:pt x="80008" y="101846"/>
                    </a:cubicBezTo>
                    <a:close/>
                  </a:path>
                </a:pathLst>
              </a:custGeom>
              <a:grpFill/>
              <a:ln w="3834" cap="flat">
                <a:noFill/>
                <a:prstDash val="solid"/>
                <a:miter/>
              </a:ln>
            </p:spPr>
            <p:txBody>
              <a:bodyPr rtlCol="0" anchor="ctr"/>
              <a:lstStyle/>
              <a:p>
                <a:endParaRPr lang="en-US"/>
              </a:p>
            </p:txBody>
          </p:sp>
        </p:grpSp>
      </p:grpSp>
      <p:grpSp>
        <p:nvGrpSpPr>
          <p:cNvPr id="7" name="Graphic 4">
            <a:extLst>
              <a:ext uri="{FF2B5EF4-FFF2-40B4-BE49-F238E27FC236}">
                <a16:creationId xmlns:a16="http://schemas.microsoft.com/office/drawing/2014/main" id="{1FA171CC-1C92-C539-AE5F-729953D5C0B9}"/>
              </a:ext>
            </a:extLst>
          </p:cNvPr>
          <p:cNvGrpSpPr/>
          <p:nvPr/>
        </p:nvGrpSpPr>
        <p:grpSpPr>
          <a:xfrm rot="19582332">
            <a:off x="11016958" y="3498884"/>
            <a:ext cx="388032" cy="596029"/>
            <a:chOff x="9129274" y="2719113"/>
            <a:chExt cx="717139" cy="1386497"/>
          </a:xfrm>
          <a:solidFill>
            <a:srgbClr val="09465E"/>
          </a:solidFill>
        </p:grpSpPr>
        <p:grpSp>
          <p:nvGrpSpPr>
            <p:cNvPr id="8" name="Graphic 4">
              <a:extLst>
                <a:ext uri="{FF2B5EF4-FFF2-40B4-BE49-F238E27FC236}">
                  <a16:creationId xmlns:a16="http://schemas.microsoft.com/office/drawing/2014/main" id="{05B2E20D-10ED-FFF8-913B-1BE078BF7A85}"/>
                </a:ext>
              </a:extLst>
            </p:cNvPr>
            <p:cNvGrpSpPr/>
            <p:nvPr/>
          </p:nvGrpSpPr>
          <p:grpSpPr>
            <a:xfrm>
              <a:off x="9159507" y="2719113"/>
              <a:ext cx="446280" cy="440141"/>
              <a:chOff x="9159507" y="2719113"/>
              <a:chExt cx="446280" cy="440141"/>
            </a:xfrm>
            <a:grpFill/>
          </p:grpSpPr>
          <p:sp>
            <p:nvSpPr>
              <p:cNvPr id="35" name="Freeform 57">
                <a:extLst>
                  <a:ext uri="{FF2B5EF4-FFF2-40B4-BE49-F238E27FC236}">
                    <a16:creationId xmlns:a16="http://schemas.microsoft.com/office/drawing/2014/main" id="{99AFE1AC-B4A4-7102-50E7-9E64D3709817}"/>
                  </a:ext>
                </a:extLst>
              </p:cNvPr>
              <p:cNvSpPr/>
              <p:nvPr/>
            </p:nvSpPr>
            <p:spPr>
              <a:xfrm>
                <a:off x="9159507" y="2719113"/>
                <a:ext cx="446280" cy="440141"/>
              </a:xfrm>
              <a:custGeom>
                <a:avLst/>
                <a:gdLst>
                  <a:gd name="connsiteX0" fmla="*/ 275519 w 446280"/>
                  <a:gd name="connsiteY0" fmla="*/ 440141 h 440141"/>
                  <a:gd name="connsiteX1" fmla="*/ 256120 w 446280"/>
                  <a:gd name="connsiteY1" fmla="*/ 425920 h 440141"/>
                  <a:gd name="connsiteX2" fmla="*/ 270345 w 446280"/>
                  <a:gd name="connsiteY2" fmla="*/ 402649 h 440141"/>
                  <a:gd name="connsiteX3" fmla="*/ 384154 w 446280"/>
                  <a:gd name="connsiteY3" fmla="*/ 316029 h 440141"/>
                  <a:gd name="connsiteX4" fmla="*/ 402261 w 446280"/>
                  <a:gd name="connsiteY4" fmla="*/ 176402 h 440141"/>
                  <a:gd name="connsiteX5" fmla="*/ 316903 w 446280"/>
                  <a:gd name="connsiteY5" fmla="*/ 63925 h 440141"/>
                  <a:gd name="connsiteX6" fmla="*/ 64713 w 446280"/>
                  <a:gd name="connsiteY6" fmla="*/ 131153 h 440141"/>
                  <a:gd name="connsiteX7" fmla="*/ 46607 w 446280"/>
                  <a:gd name="connsiteY7" fmla="*/ 270779 h 440141"/>
                  <a:gd name="connsiteX8" fmla="*/ 131964 w 446280"/>
                  <a:gd name="connsiteY8" fmla="*/ 383256 h 440141"/>
                  <a:gd name="connsiteX9" fmla="*/ 174642 w 446280"/>
                  <a:gd name="connsiteY9" fmla="*/ 401356 h 440141"/>
                  <a:gd name="connsiteX10" fmla="*/ 187575 w 446280"/>
                  <a:gd name="connsiteY10" fmla="*/ 425920 h 440141"/>
                  <a:gd name="connsiteX11" fmla="*/ 163003 w 446280"/>
                  <a:gd name="connsiteY11" fmla="*/ 438848 h 440141"/>
                  <a:gd name="connsiteX12" fmla="*/ 111271 w 446280"/>
                  <a:gd name="connsiteY12" fmla="*/ 416870 h 440141"/>
                  <a:gd name="connsiteX13" fmla="*/ 7808 w 446280"/>
                  <a:gd name="connsiteY13" fmla="*/ 281122 h 440141"/>
                  <a:gd name="connsiteX14" fmla="*/ 29794 w 446280"/>
                  <a:gd name="connsiteY14" fmla="*/ 111760 h 440141"/>
                  <a:gd name="connsiteX15" fmla="*/ 335010 w 446280"/>
                  <a:gd name="connsiteY15" fmla="*/ 30311 h 440141"/>
                  <a:gd name="connsiteX16" fmla="*/ 438473 w 446280"/>
                  <a:gd name="connsiteY16" fmla="*/ 166059 h 440141"/>
                  <a:gd name="connsiteX17" fmla="*/ 416487 w 446280"/>
                  <a:gd name="connsiteY17" fmla="*/ 335421 h 440141"/>
                  <a:gd name="connsiteX18" fmla="*/ 278105 w 446280"/>
                  <a:gd name="connsiteY18" fmla="*/ 440141 h 440141"/>
                  <a:gd name="connsiteX19" fmla="*/ 275519 w 446280"/>
                  <a:gd name="connsiteY19" fmla="*/ 440141 h 4401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46280" h="440141">
                    <a:moveTo>
                      <a:pt x="275519" y="440141"/>
                    </a:moveTo>
                    <a:cubicBezTo>
                      <a:pt x="266466" y="440141"/>
                      <a:pt x="258705" y="433677"/>
                      <a:pt x="256120" y="425920"/>
                    </a:cubicBezTo>
                    <a:cubicBezTo>
                      <a:pt x="253533" y="415577"/>
                      <a:pt x="259999" y="405234"/>
                      <a:pt x="270345" y="402649"/>
                    </a:cubicBezTo>
                    <a:cubicBezTo>
                      <a:pt x="318197" y="389720"/>
                      <a:pt x="359582" y="359985"/>
                      <a:pt x="384154" y="316029"/>
                    </a:cubicBezTo>
                    <a:cubicBezTo>
                      <a:pt x="408727" y="273365"/>
                      <a:pt x="415194" y="222944"/>
                      <a:pt x="402261" y="176402"/>
                    </a:cubicBezTo>
                    <a:cubicBezTo>
                      <a:pt x="389328" y="128567"/>
                      <a:pt x="359582" y="88489"/>
                      <a:pt x="316903" y="63925"/>
                    </a:cubicBezTo>
                    <a:cubicBezTo>
                      <a:pt x="228960" y="12212"/>
                      <a:pt x="115151" y="43240"/>
                      <a:pt x="64713" y="131153"/>
                    </a:cubicBezTo>
                    <a:cubicBezTo>
                      <a:pt x="40141" y="173816"/>
                      <a:pt x="33674" y="224237"/>
                      <a:pt x="46607" y="270779"/>
                    </a:cubicBezTo>
                    <a:cubicBezTo>
                      <a:pt x="59540" y="318614"/>
                      <a:pt x="89285" y="358692"/>
                      <a:pt x="131964" y="383256"/>
                    </a:cubicBezTo>
                    <a:cubicBezTo>
                      <a:pt x="144896" y="391013"/>
                      <a:pt x="159123" y="397477"/>
                      <a:pt x="174642" y="401356"/>
                    </a:cubicBezTo>
                    <a:cubicBezTo>
                      <a:pt x="184989" y="403942"/>
                      <a:pt x="191455" y="415577"/>
                      <a:pt x="187575" y="425920"/>
                    </a:cubicBezTo>
                    <a:cubicBezTo>
                      <a:pt x="184989" y="436262"/>
                      <a:pt x="173349" y="442727"/>
                      <a:pt x="163003" y="438848"/>
                    </a:cubicBezTo>
                    <a:cubicBezTo>
                      <a:pt x="144896" y="433677"/>
                      <a:pt x="128084" y="425920"/>
                      <a:pt x="111271" y="416870"/>
                    </a:cubicBezTo>
                    <a:cubicBezTo>
                      <a:pt x="59540" y="387135"/>
                      <a:pt x="22034" y="338007"/>
                      <a:pt x="7808" y="281122"/>
                    </a:cubicBezTo>
                    <a:cubicBezTo>
                      <a:pt x="-7711" y="222944"/>
                      <a:pt x="48" y="163474"/>
                      <a:pt x="29794" y="111760"/>
                    </a:cubicBezTo>
                    <a:cubicBezTo>
                      <a:pt x="91872" y="4455"/>
                      <a:pt x="228960" y="-31745"/>
                      <a:pt x="335010" y="30311"/>
                    </a:cubicBezTo>
                    <a:cubicBezTo>
                      <a:pt x="386741" y="60047"/>
                      <a:pt x="424247" y="109175"/>
                      <a:pt x="438473" y="166059"/>
                    </a:cubicBezTo>
                    <a:cubicBezTo>
                      <a:pt x="453992" y="224237"/>
                      <a:pt x="446232" y="283708"/>
                      <a:pt x="416487" y="335421"/>
                    </a:cubicBezTo>
                    <a:cubicBezTo>
                      <a:pt x="386741" y="387135"/>
                      <a:pt x="337596" y="424627"/>
                      <a:pt x="278105" y="440141"/>
                    </a:cubicBezTo>
                    <a:cubicBezTo>
                      <a:pt x="278105" y="438848"/>
                      <a:pt x="276812" y="440141"/>
                      <a:pt x="275519" y="440141"/>
                    </a:cubicBezTo>
                    <a:close/>
                  </a:path>
                </a:pathLst>
              </a:custGeom>
              <a:solidFill>
                <a:srgbClr val="F99F27"/>
              </a:solidFill>
              <a:ln w="12931" cap="flat">
                <a:noFill/>
                <a:prstDash val="solid"/>
                <a:miter/>
              </a:ln>
            </p:spPr>
            <p:txBody>
              <a:bodyPr rtlCol="0" anchor="ctr"/>
              <a:lstStyle/>
              <a:p>
                <a:endParaRPr lang="en-US" sz="2400"/>
              </a:p>
            </p:txBody>
          </p:sp>
          <p:sp>
            <p:nvSpPr>
              <p:cNvPr id="36" name="Freeform 58">
                <a:extLst>
                  <a:ext uri="{FF2B5EF4-FFF2-40B4-BE49-F238E27FC236}">
                    <a16:creationId xmlns:a16="http://schemas.microsoft.com/office/drawing/2014/main" id="{AD8A03C7-33B6-0BA5-7497-93DFC3F66450}"/>
                  </a:ext>
                </a:extLst>
              </p:cNvPr>
              <p:cNvSpPr/>
              <p:nvPr/>
            </p:nvSpPr>
            <p:spPr>
              <a:xfrm>
                <a:off x="9245200" y="2800133"/>
                <a:ext cx="280068" cy="273794"/>
              </a:xfrm>
              <a:custGeom>
                <a:avLst/>
                <a:gdLst>
                  <a:gd name="connsiteX0" fmla="*/ 182066 w 280068"/>
                  <a:gd name="connsiteY0" fmla="*/ 273794 h 273794"/>
                  <a:gd name="connsiteX1" fmla="*/ 163960 w 280068"/>
                  <a:gd name="connsiteY1" fmla="*/ 260866 h 273794"/>
                  <a:gd name="connsiteX2" fmla="*/ 175599 w 280068"/>
                  <a:gd name="connsiteY2" fmla="*/ 236302 h 273794"/>
                  <a:gd name="connsiteX3" fmla="*/ 227331 w 280068"/>
                  <a:gd name="connsiteY3" fmla="*/ 192345 h 273794"/>
                  <a:gd name="connsiteX4" fmla="*/ 191119 w 280068"/>
                  <a:gd name="connsiteY4" fmla="*/ 54012 h 273794"/>
                  <a:gd name="connsiteX5" fmla="*/ 52737 w 280068"/>
                  <a:gd name="connsiteY5" fmla="*/ 90211 h 273794"/>
                  <a:gd name="connsiteX6" fmla="*/ 88949 w 280068"/>
                  <a:gd name="connsiteY6" fmla="*/ 228545 h 273794"/>
                  <a:gd name="connsiteX7" fmla="*/ 95415 w 280068"/>
                  <a:gd name="connsiteY7" fmla="*/ 254402 h 273794"/>
                  <a:gd name="connsiteX8" fmla="*/ 69550 w 280068"/>
                  <a:gd name="connsiteY8" fmla="*/ 260866 h 273794"/>
                  <a:gd name="connsiteX9" fmla="*/ 19112 w 280068"/>
                  <a:gd name="connsiteY9" fmla="*/ 69526 h 273794"/>
                  <a:gd name="connsiteX10" fmla="*/ 210518 w 280068"/>
                  <a:gd name="connsiteY10" fmla="*/ 19105 h 273794"/>
                  <a:gd name="connsiteX11" fmla="*/ 260957 w 280068"/>
                  <a:gd name="connsiteY11" fmla="*/ 210445 h 273794"/>
                  <a:gd name="connsiteX12" fmla="*/ 189826 w 280068"/>
                  <a:gd name="connsiteY12" fmla="*/ 271209 h 273794"/>
                  <a:gd name="connsiteX13" fmla="*/ 182066 w 280068"/>
                  <a:gd name="connsiteY13" fmla="*/ 273794 h 2737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80068" h="273794">
                    <a:moveTo>
                      <a:pt x="182066" y="273794"/>
                    </a:moveTo>
                    <a:cubicBezTo>
                      <a:pt x="174306" y="273794"/>
                      <a:pt x="166546" y="268623"/>
                      <a:pt x="163960" y="260866"/>
                    </a:cubicBezTo>
                    <a:cubicBezTo>
                      <a:pt x="160080" y="250523"/>
                      <a:pt x="165253" y="240180"/>
                      <a:pt x="175599" y="236302"/>
                    </a:cubicBezTo>
                    <a:cubicBezTo>
                      <a:pt x="197585" y="228545"/>
                      <a:pt x="215692" y="213031"/>
                      <a:pt x="227331" y="192345"/>
                    </a:cubicBezTo>
                    <a:cubicBezTo>
                      <a:pt x="255783" y="144510"/>
                      <a:pt x="238971" y="82454"/>
                      <a:pt x="191119" y="54012"/>
                    </a:cubicBezTo>
                    <a:cubicBezTo>
                      <a:pt x="143267" y="25569"/>
                      <a:pt x="81189" y="42376"/>
                      <a:pt x="52737" y="90211"/>
                    </a:cubicBezTo>
                    <a:cubicBezTo>
                      <a:pt x="24285" y="138046"/>
                      <a:pt x="41098" y="200103"/>
                      <a:pt x="88949" y="228545"/>
                    </a:cubicBezTo>
                    <a:cubicBezTo>
                      <a:pt x="98002" y="233716"/>
                      <a:pt x="101882" y="245352"/>
                      <a:pt x="95415" y="254402"/>
                    </a:cubicBezTo>
                    <a:cubicBezTo>
                      <a:pt x="90243" y="263452"/>
                      <a:pt x="78603" y="267330"/>
                      <a:pt x="69550" y="260866"/>
                    </a:cubicBezTo>
                    <a:cubicBezTo>
                      <a:pt x="2299" y="222081"/>
                      <a:pt x="-19687" y="136753"/>
                      <a:pt x="19112" y="69526"/>
                    </a:cubicBezTo>
                    <a:cubicBezTo>
                      <a:pt x="57910" y="2298"/>
                      <a:pt x="143267" y="-19680"/>
                      <a:pt x="210518" y="19105"/>
                    </a:cubicBezTo>
                    <a:cubicBezTo>
                      <a:pt x="277769" y="57890"/>
                      <a:pt x="299755" y="143218"/>
                      <a:pt x="260957" y="210445"/>
                    </a:cubicBezTo>
                    <a:cubicBezTo>
                      <a:pt x="245437" y="237595"/>
                      <a:pt x="219571" y="259573"/>
                      <a:pt x="189826" y="271209"/>
                    </a:cubicBezTo>
                    <a:cubicBezTo>
                      <a:pt x="185945" y="272501"/>
                      <a:pt x="183359" y="273794"/>
                      <a:pt x="182066" y="273794"/>
                    </a:cubicBezTo>
                    <a:close/>
                  </a:path>
                </a:pathLst>
              </a:custGeom>
              <a:solidFill>
                <a:srgbClr val="F99F27"/>
              </a:solidFill>
              <a:ln w="12931" cap="flat">
                <a:noFill/>
                <a:prstDash val="solid"/>
                <a:miter/>
              </a:ln>
            </p:spPr>
            <p:txBody>
              <a:bodyPr rtlCol="0" anchor="ctr"/>
              <a:lstStyle/>
              <a:p>
                <a:endParaRPr lang="en-US" sz="2400"/>
              </a:p>
            </p:txBody>
          </p:sp>
        </p:grpSp>
        <p:grpSp>
          <p:nvGrpSpPr>
            <p:cNvPr id="10" name="Graphic 4">
              <a:extLst>
                <a:ext uri="{FF2B5EF4-FFF2-40B4-BE49-F238E27FC236}">
                  <a16:creationId xmlns:a16="http://schemas.microsoft.com/office/drawing/2014/main" id="{AB27E64D-F79A-96C9-00BC-A963A1D5942A}"/>
                </a:ext>
              </a:extLst>
            </p:cNvPr>
            <p:cNvGrpSpPr/>
            <p:nvPr/>
          </p:nvGrpSpPr>
          <p:grpSpPr>
            <a:xfrm>
              <a:off x="9129274" y="2893887"/>
              <a:ext cx="717139" cy="1211724"/>
              <a:chOff x="9129274" y="2893887"/>
              <a:chExt cx="717139" cy="1211724"/>
            </a:xfrm>
            <a:grpFill/>
          </p:grpSpPr>
          <p:sp>
            <p:nvSpPr>
              <p:cNvPr id="11" name="Freeform 50">
                <a:extLst>
                  <a:ext uri="{FF2B5EF4-FFF2-40B4-BE49-F238E27FC236}">
                    <a16:creationId xmlns:a16="http://schemas.microsoft.com/office/drawing/2014/main" id="{063941EB-084D-D8DC-CCA7-B406EBD3CA43}"/>
                  </a:ext>
                </a:extLst>
              </p:cNvPr>
              <p:cNvSpPr/>
              <p:nvPr/>
            </p:nvSpPr>
            <p:spPr>
              <a:xfrm>
                <a:off x="9129274" y="3281518"/>
                <a:ext cx="222449" cy="606896"/>
              </a:xfrm>
              <a:custGeom>
                <a:avLst/>
                <a:gdLst>
                  <a:gd name="connsiteX0" fmla="*/ 200995 w 222449"/>
                  <a:gd name="connsiteY0" fmla="*/ 606896 h 606896"/>
                  <a:gd name="connsiteX1" fmla="*/ 193235 w 222449"/>
                  <a:gd name="connsiteY1" fmla="*/ 605603 h 606896"/>
                  <a:gd name="connsiteX2" fmla="*/ 173836 w 222449"/>
                  <a:gd name="connsiteY2" fmla="*/ 593968 h 606896"/>
                  <a:gd name="connsiteX3" fmla="*/ 169956 w 222449"/>
                  <a:gd name="connsiteY3" fmla="*/ 591382 h 606896"/>
                  <a:gd name="connsiteX4" fmla="*/ 107878 w 222449"/>
                  <a:gd name="connsiteY4" fmla="*/ 531912 h 606896"/>
                  <a:gd name="connsiteX5" fmla="*/ 62613 w 222449"/>
                  <a:gd name="connsiteY5" fmla="*/ 465977 h 606896"/>
                  <a:gd name="connsiteX6" fmla="*/ 8296 w 222449"/>
                  <a:gd name="connsiteY6" fmla="*/ 326350 h 606896"/>
                  <a:gd name="connsiteX7" fmla="*/ 4415 w 222449"/>
                  <a:gd name="connsiteY7" fmla="*/ 306958 h 606896"/>
                  <a:gd name="connsiteX8" fmla="*/ 3122 w 222449"/>
                  <a:gd name="connsiteY8" fmla="*/ 303079 h 606896"/>
                  <a:gd name="connsiteX9" fmla="*/ 1829 w 222449"/>
                  <a:gd name="connsiteY9" fmla="*/ 295322 h 606896"/>
                  <a:gd name="connsiteX10" fmla="*/ 536 w 222449"/>
                  <a:gd name="connsiteY10" fmla="*/ 279808 h 606896"/>
                  <a:gd name="connsiteX11" fmla="*/ 1829 w 222449"/>
                  <a:gd name="connsiteY11" fmla="*/ 243609 h 606896"/>
                  <a:gd name="connsiteX12" fmla="*/ 1829 w 222449"/>
                  <a:gd name="connsiteY12" fmla="*/ 238437 h 606896"/>
                  <a:gd name="connsiteX13" fmla="*/ 7002 w 222449"/>
                  <a:gd name="connsiteY13" fmla="*/ 197067 h 606896"/>
                  <a:gd name="connsiteX14" fmla="*/ 9589 w 222449"/>
                  <a:gd name="connsiteY14" fmla="*/ 175088 h 606896"/>
                  <a:gd name="connsiteX15" fmla="*/ 13468 w 222449"/>
                  <a:gd name="connsiteY15" fmla="*/ 66490 h 606896"/>
                  <a:gd name="connsiteX16" fmla="*/ 13468 w 222449"/>
                  <a:gd name="connsiteY16" fmla="*/ 65197 h 606896"/>
                  <a:gd name="connsiteX17" fmla="*/ 63907 w 222449"/>
                  <a:gd name="connsiteY17" fmla="*/ 555 h 606896"/>
                  <a:gd name="connsiteX18" fmla="*/ 125984 w 222449"/>
                  <a:gd name="connsiteY18" fmla="*/ 39341 h 606896"/>
                  <a:gd name="connsiteX19" fmla="*/ 153143 w 222449"/>
                  <a:gd name="connsiteY19" fmla="*/ 177674 h 606896"/>
                  <a:gd name="connsiteX20" fmla="*/ 155730 w 222449"/>
                  <a:gd name="connsiteY20" fmla="*/ 200945 h 606896"/>
                  <a:gd name="connsiteX21" fmla="*/ 159610 w 222449"/>
                  <a:gd name="connsiteY21" fmla="*/ 238437 h 606896"/>
                  <a:gd name="connsiteX22" fmla="*/ 191942 w 222449"/>
                  <a:gd name="connsiteY22" fmla="*/ 314715 h 606896"/>
                  <a:gd name="connsiteX23" fmla="*/ 193235 w 222449"/>
                  <a:gd name="connsiteY23" fmla="*/ 341864 h 606896"/>
                  <a:gd name="connsiteX24" fmla="*/ 166076 w 222449"/>
                  <a:gd name="connsiteY24" fmla="*/ 343157 h 606896"/>
                  <a:gd name="connsiteX25" fmla="*/ 120811 w 222449"/>
                  <a:gd name="connsiteY25" fmla="*/ 243609 h 606896"/>
                  <a:gd name="connsiteX26" fmla="*/ 116931 w 222449"/>
                  <a:gd name="connsiteY26" fmla="*/ 204824 h 606896"/>
                  <a:gd name="connsiteX27" fmla="*/ 114345 w 222449"/>
                  <a:gd name="connsiteY27" fmla="*/ 181553 h 606896"/>
                  <a:gd name="connsiteX28" fmla="*/ 89773 w 222449"/>
                  <a:gd name="connsiteY28" fmla="*/ 52269 h 606896"/>
                  <a:gd name="connsiteX29" fmla="*/ 69080 w 222449"/>
                  <a:gd name="connsiteY29" fmla="*/ 39341 h 606896"/>
                  <a:gd name="connsiteX30" fmla="*/ 52267 w 222449"/>
                  <a:gd name="connsiteY30" fmla="*/ 61319 h 606896"/>
                  <a:gd name="connsiteX31" fmla="*/ 52267 w 222449"/>
                  <a:gd name="connsiteY31" fmla="*/ 62611 h 606896"/>
                  <a:gd name="connsiteX32" fmla="*/ 48387 w 222449"/>
                  <a:gd name="connsiteY32" fmla="*/ 180260 h 606896"/>
                  <a:gd name="connsiteX33" fmla="*/ 45801 w 222449"/>
                  <a:gd name="connsiteY33" fmla="*/ 202238 h 606896"/>
                  <a:gd name="connsiteX34" fmla="*/ 40628 w 222449"/>
                  <a:gd name="connsiteY34" fmla="*/ 242316 h 606896"/>
                  <a:gd name="connsiteX35" fmla="*/ 40628 w 222449"/>
                  <a:gd name="connsiteY35" fmla="*/ 246195 h 606896"/>
                  <a:gd name="connsiteX36" fmla="*/ 39334 w 222449"/>
                  <a:gd name="connsiteY36" fmla="*/ 277223 h 606896"/>
                  <a:gd name="connsiteX37" fmla="*/ 40628 w 222449"/>
                  <a:gd name="connsiteY37" fmla="*/ 288858 h 606896"/>
                  <a:gd name="connsiteX38" fmla="*/ 41921 w 222449"/>
                  <a:gd name="connsiteY38" fmla="*/ 296615 h 606896"/>
                  <a:gd name="connsiteX39" fmla="*/ 43214 w 222449"/>
                  <a:gd name="connsiteY39" fmla="*/ 300494 h 606896"/>
                  <a:gd name="connsiteX40" fmla="*/ 47094 w 222449"/>
                  <a:gd name="connsiteY40" fmla="*/ 317301 h 606896"/>
                  <a:gd name="connsiteX41" fmla="*/ 97532 w 222449"/>
                  <a:gd name="connsiteY41" fmla="*/ 446584 h 606896"/>
                  <a:gd name="connsiteX42" fmla="*/ 138917 w 222449"/>
                  <a:gd name="connsiteY42" fmla="*/ 507348 h 606896"/>
                  <a:gd name="connsiteX43" fmla="*/ 194528 w 222449"/>
                  <a:gd name="connsiteY43" fmla="*/ 561647 h 606896"/>
                  <a:gd name="connsiteX44" fmla="*/ 198408 w 222449"/>
                  <a:gd name="connsiteY44" fmla="*/ 564233 h 606896"/>
                  <a:gd name="connsiteX45" fmla="*/ 211341 w 222449"/>
                  <a:gd name="connsiteY45" fmla="*/ 571990 h 606896"/>
                  <a:gd name="connsiteX46" fmla="*/ 220394 w 222449"/>
                  <a:gd name="connsiteY46" fmla="*/ 597846 h 606896"/>
                  <a:gd name="connsiteX47" fmla="*/ 200995 w 222449"/>
                  <a:gd name="connsiteY47" fmla="*/ 606896 h 6068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222449" h="606896">
                    <a:moveTo>
                      <a:pt x="200995" y="606896"/>
                    </a:moveTo>
                    <a:cubicBezTo>
                      <a:pt x="198408" y="606896"/>
                      <a:pt x="195822" y="606896"/>
                      <a:pt x="193235" y="605603"/>
                    </a:cubicBezTo>
                    <a:cubicBezTo>
                      <a:pt x="186769" y="601725"/>
                      <a:pt x="180303" y="597846"/>
                      <a:pt x="173836" y="593968"/>
                    </a:cubicBezTo>
                    <a:lnTo>
                      <a:pt x="169956" y="591382"/>
                    </a:lnTo>
                    <a:cubicBezTo>
                      <a:pt x="147970" y="574575"/>
                      <a:pt x="125984" y="553890"/>
                      <a:pt x="107878" y="531912"/>
                    </a:cubicBezTo>
                    <a:cubicBezTo>
                      <a:pt x="91066" y="511226"/>
                      <a:pt x="75546" y="489248"/>
                      <a:pt x="62613" y="465977"/>
                    </a:cubicBezTo>
                    <a:cubicBezTo>
                      <a:pt x="38041" y="422020"/>
                      <a:pt x="21229" y="376771"/>
                      <a:pt x="8296" y="326350"/>
                    </a:cubicBezTo>
                    <a:cubicBezTo>
                      <a:pt x="7002" y="319886"/>
                      <a:pt x="5709" y="313422"/>
                      <a:pt x="4415" y="306958"/>
                    </a:cubicBezTo>
                    <a:lnTo>
                      <a:pt x="3122" y="303079"/>
                    </a:lnTo>
                    <a:cubicBezTo>
                      <a:pt x="3122" y="300494"/>
                      <a:pt x="1829" y="297908"/>
                      <a:pt x="1829" y="295322"/>
                    </a:cubicBezTo>
                    <a:cubicBezTo>
                      <a:pt x="536" y="288858"/>
                      <a:pt x="536" y="283687"/>
                      <a:pt x="536" y="279808"/>
                    </a:cubicBezTo>
                    <a:cubicBezTo>
                      <a:pt x="-757" y="264294"/>
                      <a:pt x="536" y="253951"/>
                      <a:pt x="1829" y="243609"/>
                    </a:cubicBezTo>
                    <a:lnTo>
                      <a:pt x="1829" y="238437"/>
                    </a:lnTo>
                    <a:cubicBezTo>
                      <a:pt x="3122" y="222923"/>
                      <a:pt x="4415" y="209995"/>
                      <a:pt x="7002" y="197067"/>
                    </a:cubicBezTo>
                    <a:cubicBezTo>
                      <a:pt x="8296" y="189310"/>
                      <a:pt x="8296" y="182845"/>
                      <a:pt x="9589" y="175088"/>
                    </a:cubicBezTo>
                    <a:cubicBezTo>
                      <a:pt x="14762" y="132425"/>
                      <a:pt x="17348" y="97518"/>
                      <a:pt x="13468" y="66490"/>
                    </a:cubicBezTo>
                    <a:lnTo>
                      <a:pt x="13468" y="65197"/>
                    </a:lnTo>
                    <a:cubicBezTo>
                      <a:pt x="9589" y="32876"/>
                      <a:pt x="32868" y="4434"/>
                      <a:pt x="63907" y="555"/>
                    </a:cubicBezTo>
                    <a:cubicBezTo>
                      <a:pt x="91066" y="-3323"/>
                      <a:pt x="116931" y="13484"/>
                      <a:pt x="125984" y="39341"/>
                    </a:cubicBezTo>
                    <a:cubicBezTo>
                      <a:pt x="142797" y="85883"/>
                      <a:pt x="147970" y="131132"/>
                      <a:pt x="153143" y="177674"/>
                    </a:cubicBezTo>
                    <a:cubicBezTo>
                      <a:pt x="154437" y="185431"/>
                      <a:pt x="154437" y="193188"/>
                      <a:pt x="155730" y="200945"/>
                    </a:cubicBezTo>
                    <a:cubicBezTo>
                      <a:pt x="157024" y="213874"/>
                      <a:pt x="158317" y="226802"/>
                      <a:pt x="159610" y="238437"/>
                    </a:cubicBezTo>
                    <a:cubicBezTo>
                      <a:pt x="166076" y="284980"/>
                      <a:pt x="185475" y="306958"/>
                      <a:pt x="191942" y="314715"/>
                    </a:cubicBezTo>
                    <a:cubicBezTo>
                      <a:pt x="199702" y="322472"/>
                      <a:pt x="199702" y="334107"/>
                      <a:pt x="193235" y="341864"/>
                    </a:cubicBezTo>
                    <a:cubicBezTo>
                      <a:pt x="185475" y="349622"/>
                      <a:pt x="173836" y="349622"/>
                      <a:pt x="166076" y="343157"/>
                    </a:cubicBezTo>
                    <a:cubicBezTo>
                      <a:pt x="153143" y="330229"/>
                      <a:pt x="129864" y="301786"/>
                      <a:pt x="120811" y="243609"/>
                    </a:cubicBezTo>
                    <a:cubicBezTo>
                      <a:pt x="119518" y="230680"/>
                      <a:pt x="118225" y="217752"/>
                      <a:pt x="116931" y="204824"/>
                    </a:cubicBezTo>
                    <a:cubicBezTo>
                      <a:pt x="115638" y="197067"/>
                      <a:pt x="115638" y="189310"/>
                      <a:pt x="114345" y="181553"/>
                    </a:cubicBezTo>
                    <a:cubicBezTo>
                      <a:pt x="109172" y="136303"/>
                      <a:pt x="103998" y="94932"/>
                      <a:pt x="89773" y="52269"/>
                    </a:cubicBezTo>
                    <a:cubicBezTo>
                      <a:pt x="87186" y="43219"/>
                      <a:pt x="78133" y="38048"/>
                      <a:pt x="69080" y="39341"/>
                    </a:cubicBezTo>
                    <a:cubicBezTo>
                      <a:pt x="58733" y="40633"/>
                      <a:pt x="50974" y="50976"/>
                      <a:pt x="52267" y="61319"/>
                    </a:cubicBezTo>
                    <a:lnTo>
                      <a:pt x="52267" y="62611"/>
                    </a:lnTo>
                    <a:cubicBezTo>
                      <a:pt x="56147" y="97518"/>
                      <a:pt x="53561" y="135010"/>
                      <a:pt x="48387" y="180260"/>
                    </a:cubicBezTo>
                    <a:cubicBezTo>
                      <a:pt x="47094" y="188017"/>
                      <a:pt x="47094" y="194481"/>
                      <a:pt x="45801" y="202238"/>
                    </a:cubicBezTo>
                    <a:cubicBezTo>
                      <a:pt x="44508" y="215166"/>
                      <a:pt x="41921" y="228095"/>
                      <a:pt x="40628" y="242316"/>
                    </a:cubicBezTo>
                    <a:lnTo>
                      <a:pt x="40628" y="246195"/>
                    </a:lnTo>
                    <a:cubicBezTo>
                      <a:pt x="39334" y="256537"/>
                      <a:pt x="39334" y="265587"/>
                      <a:pt x="39334" y="277223"/>
                    </a:cubicBezTo>
                    <a:cubicBezTo>
                      <a:pt x="39334" y="279808"/>
                      <a:pt x="40628" y="284980"/>
                      <a:pt x="40628" y="288858"/>
                    </a:cubicBezTo>
                    <a:cubicBezTo>
                      <a:pt x="40628" y="292737"/>
                      <a:pt x="41921" y="294030"/>
                      <a:pt x="41921" y="296615"/>
                    </a:cubicBezTo>
                    <a:lnTo>
                      <a:pt x="43214" y="300494"/>
                    </a:lnTo>
                    <a:cubicBezTo>
                      <a:pt x="44508" y="305665"/>
                      <a:pt x="45801" y="312129"/>
                      <a:pt x="47094" y="317301"/>
                    </a:cubicBezTo>
                    <a:cubicBezTo>
                      <a:pt x="58733" y="363843"/>
                      <a:pt x="75546" y="406506"/>
                      <a:pt x="97532" y="446584"/>
                    </a:cubicBezTo>
                    <a:cubicBezTo>
                      <a:pt x="109172" y="468563"/>
                      <a:pt x="123398" y="487955"/>
                      <a:pt x="138917" y="507348"/>
                    </a:cubicBezTo>
                    <a:cubicBezTo>
                      <a:pt x="155730" y="526740"/>
                      <a:pt x="175129" y="544840"/>
                      <a:pt x="194528" y="561647"/>
                    </a:cubicBezTo>
                    <a:lnTo>
                      <a:pt x="198408" y="564233"/>
                    </a:lnTo>
                    <a:cubicBezTo>
                      <a:pt x="202289" y="566818"/>
                      <a:pt x="206168" y="569404"/>
                      <a:pt x="211341" y="571990"/>
                    </a:cubicBezTo>
                    <a:cubicBezTo>
                      <a:pt x="220394" y="577161"/>
                      <a:pt x="225568" y="587504"/>
                      <a:pt x="220394" y="597846"/>
                    </a:cubicBezTo>
                    <a:cubicBezTo>
                      <a:pt x="215222" y="603018"/>
                      <a:pt x="207461" y="606896"/>
                      <a:pt x="200995" y="606896"/>
                    </a:cubicBezTo>
                    <a:close/>
                  </a:path>
                </a:pathLst>
              </a:custGeom>
              <a:grpFill/>
              <a:ln w="12931" cap="flat">
                <a:noFill/>
                <a:prstDash val="solid"/>
                <a:miter/>
              </a:ln>
            </p:spPr>
            <p:txBody>
              <a:bodyPr rtlCol="0" anchor="ctr"/>
              <a:lstStyle/>
              <a:p>
                <a:endParaRPr lang="en-US" sz="2400"/>
              </a:p>
            </p:txBody>
          </p:sp>
          <p:sp>
            <p:nvSpPr>
              <p:cNvPr id="12" name="Freeform 51">
                <a:extLst>
                  <a:ext uri="{FF2B5EF4-FFF2-40B4-BE49-F238E27FC236}">
                    <a16:creationId xmlns:a16="http://schemas.microsoft.com/office/drawing/2014/main" id="{03C24202-5F30-FF57-6964-4A9A6F363E9E}"/>
                  </a:ext>
                </a:extLst>
              </p:cNvPr>
              <p:cNvSpPr/>
              <p:nvPr/>
            </p:nvSpPr>
            <p:spPr>
              <a:xfrm>
                <a:off x="9683286" y="3335599"/>
                <a:ext cx="163004" cy="201164"/>
              </a:xfrm>
              <a:custGeom>
                <a:avLst/>
                <a:gdLst>
                  <a:gd name="connsiteX0" fmla="*/ 143605 w 163004"/>
                  <a:gd name="connsiteY0" fmla="*/ 201164 h 201164"/>
                  <a:gd name="connsiteX1" fmla="*/ 124206 w 163004"/>
                  <a:gd name="connsiteY1" fmla="*/ 181772 h 201164"/>
                  <a:gd name="connsiteX2" fmla="*/ 82820 w 163004"/>
                  <a:gd name="connsiteY2" fmla="*/ 57659 h 201164"/>
                  <a:gd name="connsiteX3" fmla="*/ 29796 w 163004"/>
                  <a:gd name="connsiteY3" fmla="*/ 44731 h 201164"/>
                  <a:gd name="connsiteX4" fmla="*/ 2636 w 163004"/>
                  <a:gd name="connsiteY4" fmla="*/ 38266 h 201164"/>
                  <a:gd name="connsiteX5" fmla="*/ 9103 w 163004"/>
                  <a:gd name="connsiteY5" fmla="*/ 11117 h 201164"/>
                  <a:gd name="connsiteX6" fmla="*/ 116445 w 163004"/>
                  <a:gd name="connsiteY6" fmla="*/ 36974 h 201164"/>
                  <a:gd name="connsiteX7" fmla="*/ 163004 w 163004"/>
                  <a:gd name="connsiteY7" fmla="*/ 181772 h 201164"/>
                  <a:gd name="connsiteX8" fmla="*/ 143605 w 163004"/>
                  <a:gd name="connsiteY8" fmla="*/ 201164 h 201164"/>
                  <a:gd name="connsiteX9" fmla="*/ 143605 w 163004"/>
                  <a:gd name="connsiteY9" fmla="*/ 201164 h 2011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3004" h="201164">
                    <a:moveTo>
                      <a:pt x="143605" y="201164"/>
                    </a:moveTo>
                    <a:cubicBezTo>
                      <a:pt x="133259" y="201164"/>
                      <a:pt x="124206" y="192114"/>
                      <a:pt x="124206" y="181772"/>
                    </a:cubicBezTo>
                    <a:cubicBezTo>
                      <a:pt x="124206" y="132644"/>
                      <a:pt x="108686" y="99030"/>
                      <a:pt x="82820" y="57659"/>
                    </a:cubicBezTo>
                    <a:cubicBezTo>
                      <a:pt x="71180" y="39559"/>
                      <a:pt x="47901" y="33095"/>
                      <a:pt x="29796" y="44731"/>
                    </a:cubicBezTo>
                    <a:cubicBezTo>
                      <a:pt x="20743" y="49902"/>
                      <a:pt x="9103" y="47316"/>
                      <a:pt x="2636" y="38266"/>
                    </a:cubicBezTo>
                    <a:cubicBezTo>
                      <a:pt x="-2536" y="29217"/>
                      <a:pt x="50" y="17581"/>
                      <a:pt x="9103" y="11117"/>
                    </a:cubicBezTo>
                    <a:cubicBezTo>
                      <a:pt x="45315" y="-10861"/>
                      <a:pt x="93166" y="774"/>
                      <a:pt x="116445" y="36974"/>
                    </a:cubicBezTo>
                    <a:cubicBezTo>
                      <a:pt x="144898" y="83516"/>
                      <a:pt x="163004" y="123594"/>
                      <a:pt x="163004" y="181772"/>
                    </a:cubicBezTo>
                    <a:cubicBezTo>
                      <a:pt x="163004" y="192114"/>
                      <a:pt x="155244" y="201164"/>
                      <a:pt x="143605" y="201164"/>
                    </a:cubicBezTo>
                    <a:cubicBezTo>
                      <a:pt x="143605" y="201164"/>
                      <a:pt x="143605" y="201164"/>
                      <a:pt x="143605" y="201164"/>
                    </a:cubicBezTo>
                    <a:close/>
                  </a:path>
                </a:pathLst>
              </a:custGeom>
              <a:grpFill/>
              <a:ln w="12931" cap="flat">
                <a:noFill/>
                <a:prstDash val="solid"/>
                <a:miter/>
              </a:ln>
            </p:spPr>
            <p:txBody>
              <a:bodyPr rtlCol="0" anchor="ctr"/>
              <a:lstStyle/>
              <a:p>
                <a:endParaRPr lang="en-US" sz="2400"/>
              </a:p>
            </p:txBody>
          </p:sp>
          <p:sp>
            <p:nvSpPr>
              <p:cNvPr id="14" name="Freeform 52">
                <a:extLst>
                  <a:ext uri="{FF2B5EF4-FFF2-40B4-BE49-F238E27FC236}">
                    <a16:creationId xmlns:a16="http://schemas.microsoft.com/office/drawing/2014/main" id="{246920FD-7BB1-2A8C-ECD6-AFE393D864B0}"/>
                  </a:ext>
                </a:extLst>
              </p:cNvPr>
              <p:cNvSpPr/>
              <p:nvPr/>
            </p:nvSpPr>
            <p:spPr>
              <a:xfrm>
                <a:off x="9546086" y="3281250"/>
                <a:ext cx="205957" cy="241291"/>
              </a:xfrm>
              <a:custGeom>
                <a:avLst/>
                <a:gdLst>
                  <a:gd name="connsiteX0" fmla="*/ 187688 w 205957"/>
                  <a:gd name="connsiteY0" fmla="*/ 241292 h 241291"/>
                  <a:gd name="connsiteX1" fmla="*/ 168289 w 205957"/>
                  <a:gd name="connsiteY1" fmla="*/ 224485 h 241291"/>
                  <a:gd name="connsiteX2" fmla="*/ 135957 w 205957"/>
                  <a:gd name="connsiteY2" fmla="*/ 132693 h 241291"/>
                  <a:gd name="connsiteX3" fmla="*/ 108798 w 205957"/>
                  <a:gd name="connsiteY3" fmla="*/ 69344 h 241291"/>
                  <a:gd name="connsiteX4" fmla="*/ 75172 w 205957"/>
                  <a:gd name="connsiteY4" fmla="*/ 39609 h 241291"/>
                  <a:gd name="connsiteX5" fmla="*/ 35081 w 205957"/>
                  <a:gd name="connsiteY5" fmla="*/ 61587 h 241291"/>
                  <a:gd name="connsiteX6" fmla="*/ 7921 w 205957"/>
                  <a:gd name="connsiteY6" fmla="*/ 65466 h 241291"/>
                  <a:gd name="connsiteX7" fmla="*/ 4041 w 205957"/>
                  <a:gd name="connsiteY7" fmla="*/ 38316 h 241291"/>
                  <a:gd name="connsiteX8" fmla="*/ 81639 w 205957"/>
                  <a:gd name="connsiteY8" fmla="*/ 824 h 241291"/>
                  <a:gd name="connsiteX9" fmla="*/ 146303 w 205957"/>
                  <a:gd name="connsiteY9" fmla="*/ 56416 h 241291"/>
                  <a:gd name="connsiteX10" fmla="*/ 170876 w 205957"/>
                  <a:gd name="connsiteY10" fmla="*/ 115887 h 241291"/>
                  <a:gd name="connsiteX11" fmla="*/ 205794 w 205957"/>
                  <a:gd name="connsiteY11" fmla="*/ 218021 h 241291"/>
                  <a:gd name="connsiteX12" fmla="*/ 188981 w 205957"/>
                  <a:gd name="connsiteY12" fmla="*/ 239999 h 241291"/>
                  <a:gd name="connsiteX13" fmla="*/ 187688 w 205957"/>
                  <a:gd name="connsiteY13" fmla="*/ 241292 h 241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05957" h="241291">
                    <a:moveTo>
                      <a:pt x="187688" y="241292"/>
                    </a:moveTo>
                    <a:cubicBezTo>
                      <a:pt x="178635" y="241292"/>
                      <a:pt x="169582" y="234828"/>
                      <a:pt x="168289" y="224485"/>
                    </a:cubicBezTo>
                    <a:cubicBezTo>
                      <a:pt x="163115" y="189578"/>
                      <a:pt x="148890" y="161136"/>
                      <a:pt x="135957" y="132693"/>
                    </a:cubicBezTo>
                    <a:cubicBezTo>
                      <a:pt x="126904" y="113301"/>
                      <a:pt x="116557" y="92615"/>
                      <a:pt x="108798" y="69344"/>
                    </a:cubicBezTo>
                    <a:cubicBezTo>
                      <a:pt x="104918" y="59002"/>
                      <a:pt x="91985" y="42195"/>
                      <a:pt x="75172" y="39609"/>
                    </a:cubicBezTo>
                    <a:cubicBezTo>
                      <a:pt x="62239" y="37023"/>
                      <a:pt x="48013" y="44780"/>
                      <a:pt x="35081" y="61587"/>
                    </a:cubicBezTo>
                    <a:cubicBezTo>
                      <a:pt x="28614" y="70637"/>
                      <a:pt x="16974" y="71930"/>
                      <a:pt x="7921" y="65466"/>
                    </a:cubicBezTo>
                    <a:cubicBezTo>
                      <a:pt x="-1131" y="59002"/>
                      <a:pt x="-2425" y="47366"/>
                      <a:pt x="4041" y="38316"/>
                    </a:cubicBezTo>
                    <a:cubicBezTo>
                      <a:pt x="32494" y="-469"/>
                      <a:pt x="64826" y="-1762"/>
                      <a:pt x="81639" y="824"/>
                    </a:cubicBezTo>
                    <a:cubicBezTo>
                      <a:pt x="113971" y="5995"/>
                      <a:pt x="138543" y="33145"/>
                      <a:pt x="146303" y="56416"/>
                    </a:cubicBezTo>
                    <a:cubicBezTo>
                      <a:pt x="154063" y="78394"/>
                      <a:pt x="163115" y="97787"/>
                      <a:pt x="170876" y="115887"/>
                    </a:cubicBezTo>
                    <a:cubicBezTo>
                      <a:pt x="185101" y="145622"/>
                      <a:pt x="200621" y="177943"/>
                      <a:pt x="205794" y="218021"/>
                    </a:cubicBezTo>
                    <a:cubicBezTo>
                      <a:pt x="207087" y="228363"/>
                      <a:pt x="200621" y="238706"/>
                      <a:pt x="188981" y="239999"/>
                    </a:cubicBezTo>
                    <a:cubicBezTo>
                      <a:pt x="188981" y="241292"/>
                      <a:pt x="188981" y="241292"/>
                      <a:pt x="187688" y="241292"/>
                    </a:cubicBezTo>
                    <a:close/>
                  </a:path>
                </a:pathLst>
              </a:custGeom>
              <a:grpFill/>
              <a:ln w="12931" cap="flat">
                <a:noFill/>
                <a:prstDash val="solid"/>
                <a:miter/>
              </a:ln>
            </p:spPr>
            <p:txBody>
              <a:bodyPr rtlCol="0" anchor="ctr"/>
              <a:lstStyle/>
              <a:p>
                <a:endParaRPr lang="en-US" sz="2400"/>
              </a:p>
            </p:txBody>
          </p:sp>
          <p:sp>
            <p:nvSpPr>
              <p:cNvPr id="15" name="Freeform 53">
                <a:extLst>
                  <a:ext uri="{FF2B5EF4-FFF2-40B4-BE49-F238E27FC236}">
                    <a16:creationId xmlns:a16="http://schemas.microsoft.com/office/drawing/2014/main" id="{EBA98543-8BF6-62D2-634A-69A3DF90DCE2}"/>
                  </a:ext>
                </a:extLst>
              </p:cNvPr>
              <p:cNvSpPr/>
              <p:nvPr/>
            </p:nvSpPr>
            <p:spPr>
              <a:xfrm>
                <a:off x="9432178" y="3236028"/>
                <a:ext cx="185859" cy="216700"/>
              </a:xfrm>
              <a:custGeom>
                <a:avLst/>
                <a:gdLst>
                  <a:gd name="connsiteX0" fmla="*/ 165801 w 185859"/>
                  <a:gd name="connsiteY0" fmla="*/ 216700 h 216700"/>
                  <a:gd name="connsiteX1" fmla="*/ 147695 w 185859"/>
                  <a:gd name="connsiteY1" fmla="*/ 202479 h 216700"/>
                  <a:gd name="connsiteX2" fmla="*/ 141228 w 185859"/>
                  <a:gd name="connsiteY2" fmla="*/ 179208 h 216700"/>
                  <a:gd name="connsiteX3" fmla="*/ 139935 w 185859"/>
                  <a:gd name="connsiteY3" fmla="*/ 176622 h 216700"/>
                  <a:gd name="connsiteX4" fmla="*/ 102430 w 185859"/>
                  <a:gd name="connsiteY4" fmla="*/ 64146 h 216700"/>
                  <a:gd name="connsiteX5" fmla="*/ 68805 w 185859"/>
                  <a:gd name="connsiteY5" fmla="*/ 38289 h 216700"/>
                  <a:gd name="connsiteX6" fmla="*/ 33886 w 185859"/>
                  <a:gd name="connsiteY6" fmla="*/ 55096 h 216700"/>
                  <a:gd name="connsiteX7" fmla="*/ 6727 w 185859"/>
                  <a:gd name="connsiteY7" fmla="*/ 57681 h 216700"/>
                  <a:gd name="connsiteX8" fmla="*/ 4140 w 185859"/>
                  <a:gd name="connsiteY8" fmla="*/ 30532 h 216700"/>
                  <a:gd name="connsiteX9" fmla="*/ 75271 w 185859"/>
                  <a:gd name="connsiteY9" fmla="*/ 797 h 216700"/>
                  <a:gd name="connsiteX10" fmla="*/ 138642 w 185859"/>
                  <a:gd name="connsiteY10" fmla="*/ 49924 h 216700"/>
                  <a:gd name="connsiteX11" fmla="*/ 177441 w 185859"/>
                  <a:gd name="connsiteY11" fmla="*/ 166280 h 216700"/>
                  <a:gd name="connsiteX12" fmla="*/ 178734 w 185859"/>
                  <a:gd name="connsiteY12" fmla="*/ 168866 h 216700"/>
                  <a:gd name="connsiteX13" fmla="*/ 185200 w 185859"/>
                  <a:gd name="connsiteY13" fmla="*/ 192136 h 216700"/>
                  <a:gd name="connsiteX14" fmla="*/ 172268 w 185859"/>
                  <a:gd name="connsiteY14" fmla="*/ 216700 h 216700"/>
                  <a:gd name="connsiteX15" fmla="*/ 165801 w 185859"/>
                  <a:gd name="connsiteY15" fmla="*/ 216700 h 216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85859" h="216700">
                    <a:moveTo>
                      <a:pt x="165801" y="216700"/>
                    </a:moveTo>
                    <a:cubicBezTo>
                      <a:pt x="158042" y="216700"/>
                      <a:pt x="150282" y="211529"/>
                      <a:pt x="147695" y="202479"/>
                    </a:cubicBezTo>
                    <a:cubicBezTo>
                      <a:pt x="145109" y="194722"/>
                      <a:pt x="142522" y="186965"/>
                      <a:pt x="141228" y="179208"/>
                    </a:cubicBezTo>
                    <a:lnTo>
                      <a:pt x="139935" y="176622"/>
                    </a:lnTo>
                    <a:cubicBezTo>
                      <a:pt x="129589" y="141716"/>
                      <a:pt x="123123" y="114566"/>
                      <a:pt x="102430" y="64146"/>
                    </a:cubicBezTo>
                    <a:cubicBezTo>
                      <a:pt x="98550" y="53803"/>
                      <a:pt x="84324" y="40875"/>
                      <a:pt x="68805" y="38289"/>
                    </a:cubicBezTo>
                    <a:cubicBezTo>
                      <a:pt x="55872" y="35703"/>
                      <a:pt x="44232" y="42167"/>
                      <a:pt x="33886" y="55096"/>
                    </a:cubicBezTo>
                    <a:cubicBezTo>
                      <a:pt x="27419" y="62853"/>
                      <a:pt x="14487" y="64146"/>
                      <a:pt x="6727" y="57681"/>
                    </a:cubicBezTo>
                    <a:cubicBezTo>
                      <a:pt x="-1033" y="51217"/>
                      <a:pt x="-2326" y="38289"/>
                      <a:pt x="4140" y="30532"/>
                    </a:cubicBezTo>
                    <a:cubicBezTo>
                      <a:pt x="23540" y="7261"/>
                      <a:pt x="49405" y="-3082"/>
                      <a:pt x="75271" y="797"/>
                    </a:cubicBezTo>
                    <a:cubicBezTo>
                      <a:pt x="102430" y="4675"/>
                      <a:pt x="128296" y="25360"/>
                      <a:pt x="138642" y="49924"/>
                    </a:cubicBezTo>
                    <a:cubicBezTo>
                      <a:pt x="159335" y="102931"/>
                      <a:pt x="167094" y="130080"/>
                      <a:pt x="177441" y="166280"/>
                    </a:cubicBezTo>
                    <a:lnTo>
                      <a:pt x="178734" y="168866"/>
                    </a:lnTo>
                    <a:cubicBezTo>
                      <a:pt x="181321" y="175330"/>
                      <a:pt x="182614" y="183087"/>
                      <a:pt x="185200" y="192136"/>
                    </a:cubicBezTo>
                    <a:cubicBezTo>
                      <a:pt x="187787" y="202479"/>
                      <a:pt x="182614" y="212822"/>
                      <a:pt x="172268" y="216700"/>
                    </a:cubicBezTo>
                    <a:cubicBezTo>
                      <a:pt x="168388" y="215408"/>
                      <a:pt x="167094" y="216700"/>
                      <a:pt x="165801" y="216700"/>
                    </a:cubicBezTo>
                    <a:close/>
                  </a:path>
                </a:pathLst>
              </a:custGeom>
              <a:grpFill/>
              <a:ln w="12931" cap="flat">
                <a:noFill/>
                <a:prstDash val="solid"/>
                <a:miter/>
              </a:ln>
            </p:spPr>
            <p:txBody>
              <a:bodyPr rtlCol="0" anchor="ctr"/>
              <a:lstStyle/>
              <a:p>
                <a:endParaRPr lang="en-US" sz="2400"/>
              </a:p>
            </p:txBody>
          </p:sp>
          <p:sp>
            <p:nvSpPr>
              <p:cNvPr id="16" name="Freeform 54">
                <a:extLst>
                  <a:ext uri="{FF2B5EF4-FFF2-40B4-BE49-F238E27FC236}">
                    <a16:creationId xmlns:a16="http://schemas.microsoft.com/office/drawing/2014/main" id="{89F0D1EC-188B-58FA-889E-051282162D62}"/>
                  </a:ext>
                </a:extLst>
              </p:cNvPr>
              <p:cNvSpPr/>
              <p:nvPr/>
            </p:nvSpPr>
            <p:spPr>
              <a:xfrm>
                <a:off x="9312890" y="3851649"/>
                <a:ext cx="85195" cy="252669"/>
              </a:xfrm>
              <a:custGeom>
                <a:avLst/>
                <a:gdLst>
                  <a:gd name="connsiteX0" fmla="*/ 65230 w 85195"/>
                  <a:gd name="connsiteY0" fmla="*/ 252669 h 252669"/>
                  <a:gd name="connsiteX1" fmla="*/ 45831 w 85195"/>
                  <a:gd name="connsiteY1" fmla="*/ 237155 h 252669"/>
                  <a:gd name="connsiteX2" fmla="*/ 566 w 85195"/>
                  <a:gd name="connsiteY2" fmla="*/ 23837 h 252669"/>
                  <a:gd name="connsiteX3" fmla="*/ 16086 w 85195"/>
                  <a:gd name="connsiteY3" fmla="*/ 566 h 252669"/>
                  <a:gd name="connsiteX4" fmla="*/ 39365 w 85195"/>
                  <a:gd name="connsiteY4" fmla="*/ 16080 h 252669"/>
                  <a:gd name="connsiteX5" fmla="*/ 84630 w 85195"/>
                  <a:gd name="connsiteY5" fmla="*/ 229398 h 252669"/>
                  <a:gd name="connsiteX6" fmla="*/ 69110 w 85195"/>
                  <a:gd name="connsiteY6" fmla="*/ 252669 h 252669"/>
                  <a:gd name="connsiteX7" fmla="*/ 65230 w 85195"/>
                  <a:gd name="connsiteY7" fmla="*/ 252669 h 2526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5195" h="252669">
                    <a:moveTo>
                      <a:pt x="65230" y="252669"/>
                    </a:moveTo>
                    <a:cubicBezTo>
                      <a:pt x="56177" y="252669"/>
                      <a:pt x="48418" y="246205"/>
                      <a:pt x="45831" y="237155"/>
                    </a:cubicBezTo>
                    <a:lnTo>
                      <a:pt x="566" y="23837"/>
                    </a:lnTo>
                    <a:cubicBezTo>
                      <a:pt x="-2021" y="13494"/>
                      <a:pt x="4446" y="3152"/>
                      <a:pt x="16086" y="566"/>
                    </a:cubicBezTo>
                    <a:cubicBezTo>
                      <a:pt x="26432" y="-2020"/>
                      <a:pt x="36778" y="4444"/>
                      <a:pt x="39365" y="16080"/>
                    </a:cubicBezTo>
                    <a:lnTo>
                      <a:pt x="84630" y="229398"/>
                    </a:lnTo>
                    <a:cubicBezTo>
                      <a:pt x="87217" y="239741"/>
                      <a:pt x="80750" y="250084"/>
                      <a:pt x="69110" y="252669"/>
                    </a:cubicBezTo>
                    <a:cubicBezTo>
                      <a:pt x="67817" y="252669"/>
                      <a:pt x="66523" y="252669"/>
                      <a:pt x="65230" y="252669"/>
                    </a:cubicBezTo>
                    <a:close/>
                  </a:path>
                </a:pathLst>
              </a:custGeom>
              <a:grpFill/>
              <a:ln w="12931" cap="flat">
                <a:noFill/>
                <a:prstDash val="solid"/>
                <a:miter/>
              </a:ln>
            </p:spPr>
            <p:txBody>
              <a:bodyPr rtlCol="0" anchor="ctr"/>
              <a:lstStyle/>
              <a:p>
                <a:endParaRPr lang="en-US" sz="2400"/>
              </a:p>
            </p:txBody>
          </p:sp>
          <p:sp>
            <p:nvSpPr>
              <p:cNvPr id="17" name="Freeform 55">
                <a:extLst>
                  <a:ext uri="{FF2B5EF4-FFF2-40B4-BE49-F238E27FC236}">
                    <a16:creationId xmlns:a16="http://schemas.microsoft.com/office/drawing/2014/main" id="{D3387BC2-FB80-BC0B-9B6F-A041CEBE9170}"/>
                  </a:ext>
                </a:extLst>
              </p:cNvPr>
              <p:cNvSpPr/>
              <p:nvPr/>
            </p:nvSpPr>
            <p:spPr>
              <a:xfrm>
                <a:off x="9682801" y="3503025"/>
                <a:ext cx="163613" cy="602585"/>
              </a:xfrm>
              <a:custGeom>
                <a:avLst/>
                <a:gdLst>
                  <a:gd name="connsiteX0" fmla="*/ 62614 w 163613"/>
                  <a:gd name="connsiteY0" fmla="*/ 601293 h 602585"/>
                  <a:gd name="connsiteX1" fmla="*/ 43215 w 163613"/>
                  <a:gd name="connsiteY1" fmla="*/ 585779 h 602585"/>
                  <a:gd name="connsiteX2" fmla="*/ 536 w 163613"/>
                  <a:gd name="connsiteY2" fmla="*/ 340140 h 602585"/>
                  <a:gd name="connsiteX3" fmla="*/ 1829 w 163613"/>
                  <a:gd name="connsiteY3" fmla="*/ 328504 h 602585"/>
                  <a:gd name="connsiteX4" fmla="*/ 5709 w 163613"/>
                  <a:gd name="connsiteY4" fmla="*/ 319454 h 602585"/>
                  <a:gd name="connsiteX5" fmla="*/ 124691 w 163613"/>
                  <a:gd name="connsiteY5" fmla="*/ 18223 h 602585"/>
                  <a:gd name="connsiteX6" fmla="*/ 145384 w 163613"/>
                  <a:gd name="connsiteY6" fmla="*/ 123 h 602585"/>
                  <a:gd name="connsiteX7" fmla="*/ 163490 w 163613"/>
                  <a:gd name="connsiteY7" fmla="*/ 20809 h 602585"/>
                  <a:gd name="connsiteX8" fmla="*/ 40628 w 163613"/>
                  <a:gd name="connsiteY8" fmla="*/ 336261 h 602585"/>
                  <a:gd name="connsiteX9" fmla="*/ 39334 w 163613"/>
                  <a:gd name="connsiteY9" fmla="*/ 340140 h 602585"/>
                  <a:gd name="connsiteX10" fmla="*/ 80719 w 163613"/>
                  <a:gd name="connsiteY10" fmla="*/ 580608 h 602585"/>
                  <a:gd name="connsiteX11" fmla="*/ 65200 w 163613"/>
                  <a:gd name="connsiteY11" fmla="*/ 602586 h 602585"/>
                  <a:gd name="connsiteX12" fmla="*/ 62614 w 163613"/>
                  <a:gd name="connsiteY12" fmla="*/ 601293 h 6025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63613" h="602585">
                    <a:moveTo>
                      <a:pt x="62614" y="601293"/>
                    </a:moveTo>
                    <a:cubicBezTo>
                      <a:pt x="53561" y="601293"/>
                      <a:pt x="45801" y="594829"/>
                      <a:pt x="43215" y="585779"/>
                    </a:cubicBezTo>
                    <a:lnTo>
                      <a:pt x="536" y="340140"/>
                    </a:lnTo>
                    <a:cubicBezTo>
                      <a:pt x="-757" y="336261"/>
                      <a:pt x="536" y="332383"/>
                      <a:pt x="1829" y="328504"/>
                    </a:cubicBezTo>
                    <a:lnTo>
                      <a:pt x="5709" y="319454"/>
                    </a:lnTo>
                    <a:cubicBezTo>
                      <a:pt x="57440" y="208270"/>
                      <a:pt x="120812" y="71230"/>
                      <a:pt x="124691" y="18223"/>
                    </a:cubicBezTo>
                    <a:cubicBezTo>
                      <a:pt x="125984" y="7881"/>
                      <a:pt x="135038" y="-1169"/>
                      <a:pt x="145384" y="123"/>
                    </a:cubicBezTo>
                    <a:cubicBezTo>
                      <a:pt x="155730" y="1416"/>
                      <a:pt x="164783" y="10466"/>
                      <a:pt x="163490" y="20809"/>
                    </a:cubicBezTo>
                    <a:cubicBezTo>
                      <a:pt x="159610" y="81572"/>
                      <a:pt x="96239" y="216027"/>
                      <a:pt x="40628" y="336261"/>
                    </a:cubicBezTo>
                    <a:lnTo>
                      <a:pt x="39334" y="340140"/>
                    </a:lnTo>
                    <a:lnTo>
                      <a:pt x="80719" y="580608"/>
                    </a:lnTo>
                    <a:cubicBezTo>
                      <a:pt x="82013" y="590950"/>
                      <a:pt x="75547" y="601293"/>
                      <a:pt x="65200" y="602586"/>
                    </a:cubicBezTo>
                    <a:cubicBezTo>
                      <a:pt x="65200" y="601293"/>
                      <a:pt x="63907" y="601293"/>
                      <a:pt x="62614" y="601293"/>
                    </a:cubicBezTo>
                    <a:close/>
                  </a:path>
                </a:pathLst>
              </a:custGeom>
              <a:grpFill/>
              <a:ln w="12931" cap="flat">
                <a:noFill/>
                <a:prstDash val="solid"/>
                <a:miter/>
              </a:ln>
            </p:spPr>
            <p:txBody>
              <a:bodyPr rtlCol="0" anchor="ctr"/>
              <a:lstStyle/>
              <a:p>
                <a:endParaRPr lang="en-US" sz="2400"/>
              </a:p>
            </p:txBody>
          </p:sp>
          <p:sp>
            <p:nvSpPr>
              <p:cNvPr id="18" name="Freeform 56">
                <a:extLst>
                  <a:ext uri="{FF2B5EF4-FFF2-40B4-BE49-F238E27FC236}">
                    <a16:creationId xmlns:a16="http://schemas.microsoft.com/office/drawing/2014/main" id="{C0566524-72C9-EC25-07DC-4134FCDBC5BD}"/>
                  </a:ext>
                </a:extLst>
              </p:cNvPr>
              <p:cNvSpPr/>
              <p:nvPr/>
            </p:nvSpPr>
            <p:spPr>
              <a:xfrm>
                <a:off x="9285004" y="2893887"/>
                <a:ext cx="193992" cy="790259"/>
              </a:xfrm>
              <a:custGeom>
                <a:avLst/>
                <a:gdLst>
                  <a:gd name="connsiteX0" fmla="*/ 19399 w 193992"/>
                  <a:gd name="connsiteY0" fmla="*/ 790259 h 790259"/>
                  <a:gd name="connsiteX1" fmla="*/ 0 w 193992"/>
                  <a:gd name="connsiteY1" fmla="*/ 770867 h 790259"/>
                  <a:gd name="connsiteX2" fmla="*/ 11640 w 193992"/>
                  <a:gd name="connsiteY2" fmla="*/ 620898 h 790259"/>
                  <a:gd name="connsiteX3" fmla="*/ 20693 w 193992"/>
                  <a:gd name="connsiteY3" fmla="*/ 543327 h 790259"/>
                  <a:gd name="connsiteX4" fmla="*/ 25866 w 193992"/>
                  <a:gd name="connsiteY4" fmla="*/ 306738 h 790259"/>
                  <a:gd name="connsiteX5" fmla="*/ 24573 w 193992"/>
                  <a:gd name="connsiteY5" fmla="*/ 267953 h 790259"/>
                  <a:gd name="connsiteX6" fmla="*/ 23279 w 193992"/>
                  <a:gd name="connsiteY6" fmla="*/ 183919 h 790259"/>
                  <a:gd name="connsiteX7" fmla="*/ 38799 w 193992"/>
                  <a:gd name="connsiteY7" fmla="*/ 48171 h 790259"/>
                  <a:gd name="connsiteX8" fmla="*/ 115103 w 193992"/>
                  <a:gd name="connsiteY8" fmla="*/ 1628 h 790259"/>
                  <a:gd name="connsiteX9" fmla="*/ 162955 w 193992"/>
                  <a:gd name="connsiteY9" fmla="*/ 71442 h 790259"/>
                  <a:gd name="connsiteX10" fmla="*/ 161661 w 193992"/>
                  <a:gd name="connsiteY10" fmla="*/ 177454 h 790259"/>
                  <a:gd name="connsiteX11" fmla="*/ 170714 w 193992"/>
                  <a:gd name="connsiteY11" fmla="*/ 256317 h 790259"/>
                  <a:gd name="connsiteX12" fmla="*/ 175887 w 193992"/>
                  <a:gd name="connsiteY12" fmla="*/ 296395 h 790259"/>
                  <a:gd name="connsiteX13" fmla="*/ 187526 w 193992"/>
                  <a:gd name="connsiteY13" fmla="*/ 419215 h 790259"/>
                  <a:gd name="connsiteX14" fmla="*/ 193993 w 193992"/>
                  <a:gd name="connsiteY14" fmla="*/ 543327 h 790259"/>
                  <a:gd name="connsiteX15" fmla="*/ 175887 w 193992"/>
                  <a:gd name="connsiteY15" fmla="*/ 564013 h 790259"/>
                  <a:gd name="connsiteX16" fmla="*/ 155194 w 193992"/>
                  <a:gd name="connsiteY16" fmla="*/ 545913 h 790259"/>
                  <a:gd name="connsiteX17" fmla="*/ 148728 w 193992"/>
                  <a:gd name="connsiteY17" fmla="*/ 423093 h 790259"/>
                  <a:gd name="connsiteX18" fmla="*/ 137089 w 193992"/>
                  <a:gd name="connsiteY18" fmla="*/ 301567 h 790259"/>
                  <a:gd name="connsiteX19" fmla="*/ 131915 w 193992"/>
                  <a:gd name="connsiteY19" fmla="*/ 261489 h 790259"/>
                  <a:gd name="connsiteX20" fmla="*/ 122862 w 193992"/>
                  <a:gd name="connsiteY20" fmla="*/ 181333 h 790259"/>
                  <a:gd name="connsiteX21" fmla="*/ 124156 w 193992"/>
                  <a:gd name="connsiteY21" fmla="*/ 66270 h 790259"/>
                  <a:gd name="connsiteX22" fmla="*/ 106050 w 193992"/>
                  <a:gd name="connsiteY22" fmla="*/ 37828 h 790259"/>
                  <a:gd name="connsiteX23" fmla="*/ 87943 w 193992"/>
                  <a:gd name="connsiteY23" fmla="*/ 40413 h 790259"/>
                  <a:gd name="connsiteX24" fmla="*/ 76304 w 193992"/>
                  <a:gd name="connsiteY24" fmla="*/ 55927 h 790259"/>
                  <a:gd name="connsiteX25" fmla="*/ 62078 w 193992"/>
                  <a:gd name="connsiteY25" fmla="*/ 182626 h 790259"/>
                  <a:gd name="connsiteX26" fmla="*/ 63371 w 193992"/>
                  <a:gd name="connsiteY26" fmla="*/ 265367 h 790259"/>
                  <a:gd name="connsiteX27" fmla="*/ 64664 w 193992"/>
                  <a:gd name="connsiteY27" fmla="*/ 304152 h 790259"/>
                  <a:gd name="connsiteX28" fmla="*/ 59492 w 193992"/>
                  <a:gd name="connsiteY28" fmla="*/ 543327 h 790259"/>
                  <a:gd name="connsiteX29" fmla="*/ 50438 w 193992"/>
                  <a:gd name="connsiteY29" fmla="*/ 624776 h 790259"/>
                  <a:gd name="connsiteX30" fmla="*/ 38799 w 193992"/>
                  <a:gd name="connsiteY30" fmla="*/ 768281 h 790259"/>
                  <a:gd name="connsiteX31" fmla="*/ 19399 w 193992"/>
                  <a:gd name="connsiteY31" fmla="*/ 790259 h 790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93992" h="790259">
                    <a:moveTo>
                      <a:pt x="19399" y="790259"/>
                    </a:moveTo>
                    <a:cubicBezTo>
                      <a:pt x="9053" y="790259"/>
                      <a:pt x="0" y="781209"/>
                      <a:pt x="0" y="770867"/>
                    </a:cubicBezTo>
                    <a:cubicBezTo>
                      <a:pt x="0" y="697175"/>
                      <a:pt x="6466" y="658390"/>
                      <a:pt x="11640" y="620898"/>
                    </a:cubicBezTo>
                    <a:cubicBezTo>
                      <a:pt x="15520" y="597627"/>
                      <a:pt x="18106" y="574355"/>
                      <a:pt x="20693" y="543327"/>
                    </a:cubicBezTo>
                    <a:cubicBezTo>
                      <a:pt x="25866" y="461879"/>
                      <a:pt x="27159" y="384308"/>
                      <a:pt x="25866" y="306738"/>
                    </a:cubicBezTo>
                    <a:cubicBezTo>
                      <a:pt x="25866" y="293810"/>
                      <a:pt x="25866" y="280881"/>
                      <a:pt x="24573" y="267953"/>
                    </a:cubicBezTo>
                    <a:cubicBezTo>
                      <a:pt x="24573" y="240803"/>
                      <a:pt x="23279" y="212361"/>
                      <a:pt x="23279" y="183919"/>
                    </a:cubicBezTo>
                    <a:cubicBezTo>
                      <a:pt x="23279" y="134791"/>
                      <a:pt x="28452" y="89541"/>
                      <a:pt x="38799" y="48171"/>
                    </a:cubicBezTo>
                    <a:cubicBezTo>
                      <a:pt x="46559" y="14557"/>
                      <a:pt x="81477" y="-6129"/>
                      <a:pt x="115103" y="1628"/>
                    </a:cubicBezTo>
                    <a:cubicBezTo>
                      <a:pt x="146141" y="9385"/>
                      <a:pt x="166834" y="39121"/>
                      <a:pt x="162955" y="71442"/>
                    </a:cubicBezTo>
                    <a:cubicBezTo>
                      <a:pt x="157781" y="105055"/>
                      <a:pt x="157781" y="138669"/>
                      <a:pt x="161661" y="177454"/>
                    </a:cubicBezTo>
                    <a:cubicBezTo>
                      <a:pt x="164247" y="203311"/>
                      <a:pt x="166834" y="229168"/>
                      <a:pt x="170714" y="256317"/>
                    </a:cubicBezTo>
                    <a:cubicBezTo>
                      <a:pt x="172007" y="269246"/>
                      <a:pt x="173301" y="283467"/>
                      <a:pt x="175887" y="296395"/>
                    </a:cubicBezTo>
                    <a:cubicBezTo>
                      <a:pt x="181060" y="337766"/>
                      <a:pt x="184940" y="379137"/>
                      <a:pt x="187526" y="419215"/>
                    </a:cubicBezTo>
                    <a:cubicBezTo>
                      <a:pt x="191406" y="461879"/>
                      <a:pt x="192700" y="505835"/>
                      <a:pt x="193993" y="543327"/>
                    </a:cubicBezTo>
                    <a:cubicBezTo>
                      <a:pt x="193993" y="553670"/>
                      <a:pt x="186234" y="562720"/>
                      <a:pt x="175887" y="564013"/>
                    </a:cubicBezTo>
                    <a:cubicBezTo>
                      <a:pt x="165540" y="564013"/>
                      <a:pt x="156488" y="556256"/>
                      <a:pt x="155194" y="545913"/>
                    </a:cubicBezTo>
                    <a:cubicBezTo>
                      <a:pt x="153901" y="508421"/>
                      <a:pt x="151315" y="465757"/>
                      <a:pt x="148728" y="423093"/>
                    </a:cubicBezTo>
                    <a:cubicBezTo>
                      <a:pt x="146141" y="383015"/>
                      <a:pt x="142261" y="341645"/>
                      <a:pt x="137089" y="301567"/>
                    </a:cubicBezTo>
                    <a:cubicBezTo>
                      <a:pt x="135795" y="288638"/>
                      <a:pt x="134502" y="274417"/>
                      <a:pt x="131915" y="261489"/>
                    </a:cubicBezTo>
                    <a:cubicBezTo>
                      <a:pt x="128036" y="234339"/>
                      <a:pt x="125449" y="207190"/>
                      <a:pt x="122862" y="181333"/>
                    </a:cubicBezTo>
                    <a:cubicBezTo>
                      <a:pt x="118982" y="138669"/>
                      <a:pt x="118982" y="102470"/>
                      <a:pt x="124156" y="66270"/>
                    </a:cubicBezTo>
                    <a:cubicBezTo>
                      <a:pt x="125449" y="53342"/>
                      <a:pt x="117690" y="41706"/>
                      <a:pt x="106050" y="37828"/>
                    </a:cubicBezTo>
                    <a:cubicBezTo>
                      <a:pt x="99583" y="36535"/>
                      <a:pt x="93117" y="37828"/>
                      <a:pt x="87943" y="40413"/>
                    </a:cubicBezTo>
                    <a:cubicBezTo>
                      <a:pt x="82771" y="44292"/>
                      <a:pt x="78891" y="49463"/>
                      <a:pt x="76304" y="55927"/>
                    </a:cubicBezTo>
                    <a:cubicBezTo>
                      <a:pt x="67251" y="93420"/>
                      <a:pt x="62078" y="136084"/>
                      <a:pt x="62078" y="182626"/>
                    </a:cubicBezTo>
                    <a:cubicBezTo>
                      <a:pt x="62078" y="211068"/>
                      <a:pt x="62078" y="238218"/>
                      <a:pt x="63371" y="265367"/>
                    </a:cubicBezTo>
                    <a:cubicBezTo>
                      <a:pt x="63371" y="278296"/>
                      <a:pt x="63371" y="291224"/>
                      <a:pt x="64664" y="304152"/>
                    </a:cubicBezTo>
                    <a:cubicBezTo>
                      <a:pt x="65958" y="383015"/>
                      <a:pt x="64664" y="460586"/>
                      <a:pt x="59492" y="543327"/>
                    </a:cubicBezTo>
                    <a:cubicBezTo>
                      <a:pt x="56905" y="576941"/>
                      <a:pt x="54318" y="601505"/>
                      <a:pt x="50438" y="624776"/>
                    </a:cubicBezTo>
                    <a:cubicBezTo>
                      <a:pt x="45265" y="660976"/>
                      <a:pt x="38799" y="698468"/>
                      <a:pt x="38799" y="768281"/>
                    </a:cubicBezTo>
                    <a:cubicBezTo>
                      <a:pt x="38799" y="782502"/>
                      <a:pt x="29745" y="790259"/>
                      <a:pt x="19399" y="790259"/>
                    </a:cubicBezTo>
                    <a:close/>
                  </a:path>
                </a:pathLst>
              </a:custGeom>
              <a:grpFill/>
              <a:ln w="12931" cap="flat">
                <a:noFill/>
                <a:prstDash val="solid"/>
                <a:miter/>
              </a:ln>
            </p:spPr>
            <p:txBody>
              <a:bodyPr rtlCol="0" anchor="ctr"/>
              <a:lstStyle/>
              <a:p>
                <a:endParaRPr lang="en-US" sz="2400"/>
              </a:p>
            </p:txBody>
          </p:sp>
        </p:grpSp>
      </p:grpSp>
    </p:spTree>
    <p:extLst>
      <p:ext uri="{BB962C8B-B14F-4D97-AF65-F5344CB8AC3E}">
        <p14:creationId xmlns:p14="http://schemas.microsoft.com/office/powerpoint/2010/main" val="350513823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ext Placeholder 25">
            <a:extLst>
              <a:ext uri="{FF2B5EF4-FFF2-40B4-BE49-F238E27FC236}">
                <a16:creationId xmlns:a16="http://schemas.microsoft.com/office/drawing/2014/main" id="{137A20F1-B484-01B2-C346-5B746EF4DD20}"/>
              </a:ext>
            </a:extLst>
          </p:cNvPr>
          <p:cNvSpPr>
            <a:spLocks noGrp="1"/>
          </p:cNvSpPr>
          <p:nvPr>
            <p:ph type="body" sz="quarter" idx="18"/>
          </p:nvPr>
        </p:nvSpPr>
        <p:spPr>
          <a:xfrm>
            <a:off x="401868" y="1431822"/>
            <a:ext cx="4732107" cy="5026945"/>
          </a:xfrm>
        </p:spPr>
        <p:txBody>
          <a:bodyPr/>
          <a:lstStyle/>
          <a:p>
            <a:pPr marL="0" indent="0"/>
            <a:r>
              <a:rPr lang="en-US" dirty="0">
                <a:ea typeface="Calibri"/>
                <a:cs typeface="Calibri"/>
              </a:rPr>
              <a:t>The module highlights the importance of education and awareness in food waste business and how to prepare individuals to understand and address the complex environmental, social, and economic challenges our world faces.</a:t>
            </a:r>
            <a:endParaRPr lang="en-US" dirty="0">
              <a:solidFill>
                <a:srgbClr val="086D6E"/>
              </a:solidFill>
              <a:ea typeface="Calibri"/>
              <a:cs typeface="Calibri"/>
            </a:endParaRPr>
          </a:p>
          <a:p>
            <a:pPr marL="0" indent="0"/>
            <a:r>
              <a:rPr lang="en-US" dirty="0">
                <a:ea typeface="Calibri"/>
                <a:cs typeface="Calibri"/>
              </a:rPr>
              <a:t>Through visually engaging content, interactive materials and self-assessment mechanisms, this module provides interesting and valuable learning outcomes. </a:t>
            </a:r>
            <a:endParaRPr lang="en-US" dirty="0"/>
          </a:p>
        </p:txBody>
      </p:sp>
      <p:sp>
        <p:nvSpPr>
          <p:cNvPr id="12" name="Rectangle 11">
            <a:extLst>
              <a:ext uri="{FF2B5EF4-FFF2-40B4-BE49-F238E27FC236}">
                <a16:creationId xmlns:a16="http://schemas.microsoft.com/office/drawing/2014/main" id="{FD1AE6A7-36AA-0C4F-0261-5C67EE120960}"/>
              </a:ext>
            </a:extLst>
          </p:cNvPr>
          <p:cNvSpPr/>
          <p:nvPr/>
        </p:nvSpPr>
        <p:spPr>
          <a:xfrm>
            <a:off x="316143" y="586689"/>
            <a:ext cx="2974383" cy="69862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529" b="0" i="0" u="none" strike="noStrike" kern="1200" cap="none" spc="0" normalizeH="0" baseline="0" noProof="0" dirty="0">
              <a:ln>
                <a:noFill/>
              </a:ln>
              <a:solidFill>
                <a:srgbClr val="FFFFFF"/>
              </a:solidFill>
              <a:effectLst/>
              <a:uLnTx/>
              <a:uFillTx/>
              <a:latin typeface="Montserrat" panose="00000500000000000000" pitchFamily="50" charset="0"/>
              <a:ea typeface="+mn-ea"/>
              <a:cs typeface="+mn-cs"/>
            </a:endParaRPr>
          </a:p>
        </p:txBody>
      </p:sp>
      <p:sp>
        <p:nvSpPr>
          <p:cNvPr id="13" name="TextBox 12">
            <a:extLst>
              <a:ext uri="{FF2B5EF4-FFF2-40B4-BE49-F238E27FC236}">
                <a16:creationId xmlns:a16="http://schemas.microsoft.com/office/drawing/2014/main" id="{2F2EA0EE-50C1-B895-20F5-E74005289B90}"/>
              </a:ext>
            </a:extLst>
          </p:cNvPr>
          <p:cNvSpPr txBox="1"/>
          <p:nvPr/>
        </p:nvSpPr>
        <p:spPr>
          <a:xfrm>
            <a:off x="500166" y="638987"/>
            <a:ext cx="2577693" cy="646331"/>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600" b="1" i="0" u="none" strike="noStrike" kern="1200" cap="none" spc="324" normalizeH="0" baseline="0" noProof="0" dirty="0">
                <a:ln>
                  <a:noFill/>
                </a:ln>
                <a:solidFill>
                  <a:srgbClr val="60BA47"/>
                </a:solidFill>
                <a:effectLst/>
                <a:uLnTx/>
                <a:uFillTx/>
                <a:latin typeface="Calibri" panose="020F0502020204030204" pitchFamily="34" charset="0"/>
                <a:ea typeface="+mn-ea"/>
                <a:cs typeface="Calibri" panose="020F0502020204030204" pitchFamily="34" charset="0"/>
              </a:rPr>
              <a:t>CONTENTS</a:t>
            </a:r>
          </a:p>
        </p:txBody>
      </p:sp>
      <p:sp>
        <p:nvSpPr>
          <p:cNvPr id="40" name="Text Placeholder 16">
            <a:extLst>
              <a:ext uri="{FF2B5EF4-FFF2-40B4-BE49-F238E27FC236}">
                <a16:creationId xmlns:a16="http://schemas.microsoft.com/office/drawing/2014/main" id="{720A7EE6-FB5A-085E-C7CC-B722E87E1DB9}"/>
              </a:ext>
            </a:extLst>
          </p:cNvPr>
          <p:cNvSpPr>
            <a:spLocks noGrp="1"/>
          </p:cNvSpPr>
          <p:nvPr>
            <p:ph type="body" sz="quarter" idx="15"/>
          </p:nvPr>
        </p:nvSpPr>
        <p:spPr>
          <a:xfrm>
            <a:off x="5294736" y="1158252"/>
            <a:ext cx="700387" cy="566443"/>
          </a:xfrm>
        </p:spPr>
        <p:txBody>
          <a:bodyPr/>
          <a:lstStyle/>
          <a:p>
            <a:r>
              <a:rPr lang="en-GB" noProof="0" dirty="0"/>
              <a:t>01</a:t>
            </a:r>
          </a:p>
        </p:txBody>
      </p:sp>
      <p:sp>
        <p:nvSpPr>
          <p:cNvPr id="41" name="Text Placeholder 14">
            <a:extLst>
              <a:ext uri="{FF2B5EF4-FFF2-40B4-BE49-F238E27FC236}">
                <a16:creationId xmlns:a16="http://schemas.microsoft.com/office/drawing/2014/main" id="{509C6D2A-CAC7-AA5D-606B-9C39EC675ADC}"/>
              </a:ext>
            </a:extLst>
          </p:cNvPr>
          <p:cNvSpPr>
            <a:spLocks noGrp="1"/>
          </p:cNvSpPr>
          <p:nvPr>
            <p:ph type="body" sz="quarter" idx="14"/>
          </p:nvPr>
        </p:nvSpPr>
        <p:spPr>
          <a:xfrm>
            <a:off x="5995123" y="1170549"/>
            <a:ext cx="6061968" cy="566444"/>
          </a:xfrm>
          <a:prstGeom prst="rect">
            <a:avLst/>
          </a:prstGeom>
        </p:spPr>
        <p:txBody>
          <a:bodyPr/>
          <a:lstStyle/>
          <a:p>
            <a:r>
              <a:rPr lang="en-IE" dirty="0">
                <a:ea typeface="+mn-lt"/>
                <a:cs typeface="+mn-lt"/>
              </a:rPr>
              <a:t>Introduction to Education &amp; Awareness in Business</a:t>
            </a:r>
          </a:p>
        </p:txBody>
      </p:sp>
      <p:sp>
        <p:nvSpPr>
          <p:cNvPr id="42" name="Text Placeholder 26">
            <a:extLst>
              <a:ext uri="{FF2B5EF4-FFF2-40B4-BE49-F238E27FC236}">
                <a16:creationId xmlns:a16="http://schemas.microsoft.com/office/drawing/2014/main" id="{C5EAA95F-A3C3-838D-FD45-C0EF2E42598D}"/>
              </a:ext>
            </a:extLst>
          </p:cNvPr>
          <p:cNvSpPr>
            <a:spLocks noGrp="1"/>
          </p:cNvSpPr>
          <p:nvPr>
            <p:ph type="body" sz="quarter" idx="29"/>
          </p:nvPr>
        </p:nvSpPr>
        <p:spPr>
          <a:xfrm>
            <a:off x="5294736" y="1977724"/>
            <a:ext cx="700387" cy="566443"/>
          </a:xfrm>
        </p:spPr>
        <p:txBody>
          <a:bodyPr/>
          <a:lstStyle/>
          <a:p>
            <a:r>
              <a:rPr lang="en-GB" noProof="0" dirty="0"/>
              <a:t>02</a:t>
            </a:r>
          </a:p>
        </p:txBody>
      </p:sp>
      <p:sp>
        <p:nvSpPr>
          <p:cNvPr id="43" name="Text Placeholder 20">
            <a:extLst>
              <a:ext uri="{FF2B5EF4-FFF2-40B4-BE49-F238E27FC236}">
                <a16:creationId xmlns:a16="http://schemas.microsoft.com/office/drawing/2014/main" id="{2DF269F5-7BE8-569B-931D-9E069DCAA8A9}"/>
              </a:ext>
            </a:extLst>
          </p:cNvPr>
          <p:cNvSpPr>
            <a:spLocks noGrp="1"/>
          </p:cNvSpPr>
          <p:nvPr>
            <p:ph type="body" sz="quarter" idx="30"/>
          </p:nvPr>
        </p:nvSpPr>
        <p:spPr>
          <a:xfrm>
            <a:off x="5995122" y="1990022"/>
            <a:ext cx="5937884" cy="566444"/>
          </a:xfrm>
          <a:prstGeom prst="rect">
            <a:avLst/>
          </a:prstGeom>
        </p:spPr>
        <p:txBody>
          <a:bodyPr/>
          <a:lstStyle/>
          <a:p>
            <a:r>
              <a:rPr lang="en-IE" dirty="0">
                <a:ea typeface="+mn-lt"/>
                <a:cs typeface="+mn-lt"/>
              </a:rPr>
              <a:t>Employee Training &amp; Development Programmes </a:t>
            </a:r>
            <a:endParaRPr lang="en-US" dirty="0"/>
          </a:p>
        </p:txBody>
      </p:sp>
      <p:sp>
        <p:nvSpPr>
          <p:cNvPr id="44" name="Text Placeholder 27">
            <a:extLst>
              <a:ext uri="{FF2B5EF4-FFF2-40B4-BE49-F238E27FC236}">
                <a16:creationId xmlns:a16="http://schemas.microsoft.com/office/drawing/2014/main" id="{792C00D7-CABA-4565-39B2-E274CD72F3E0}"/>
              </a:ext>
            </a:extLst>
          </p:cNvPr>
          <p:cNvSpPr>
            <a:spLocks noGrp="1"/>
          </p:cNvSpPr>
          <p:nvPr>
            <p:ph type="body" sz="quarter" idx="31"/>
          </p:nvPr>
        </p:nvSpPr>
        <p:spPr>
          <a:xfrm>
            <a:off x="5294736" y="2796692"/>
            <a:ext cx="700387" cy="566443"/>
          </a:xfrm>
        </p:spPr>
        <p:txBody>
          <a:bodyPr/>
          <a:lstStyle/>
          <a:p>
            <a:r>
              <a:rPr lang="en-GB" noProof="0" dirty="0"/>
              <a:t>03</a:t>
            </a:r>
          </a:p>
        </p:txBody>
      </p:sp>
      <p:sp>
        <p:nvSpPr>
          <p:cNvPr id="45" name="Text Placeholder 22">
            <a:extLst>
              <a:ext uri="{FF2B5EF4-FFF2-40B4-BE49-F238E27FC236}">
                <a16:creationId xmlns:a16="http://schemas.microsoft.com/office/drawing/2014/main" id="{F4B7CA59-5787-5107-4D05-BC0358963AE8}"/>
              </a:ext>
            </a:extLst>
          </p:cNvPr>
          <p:cNvSpPr>
            <a:spLocks noGrp="1"/>
          </p:cNvSpPr>
          <p:nvPr>
            <p:ph type="body" sz="quarter" idx="32"/>
          </p:nvPr>
        </p:nvSpPr>
        <p:spPr>
          <a:xfrm>
            <a:off x="5995123" y="2808989"/>
            <a:ext cx="5871208" cy="566444"/>
          </a:xfrm>
          <a:prstGeom prst="rect">
            <a:avLst/>
          </a:prstGeom>
        </p:spPr>
        <p:txBody>
          <a:bodyPr/>
          <a:lstStyle/>
          <a:p>
            <a:r>
              <a:rPr lang="en-IE" dirty="0">
                <a:cs typeface="Calibri"/>
              </a:rPr>
              <a:t>Intergenerational Learning &amp; Behavioural Change</a:t>
            </a:r>
          </a:p>
        </p:txBody>
      </p:sp>
      <p:sp>
        <p:nvSpPr>
          <p:cNvPr id="46" name="Text Placeholder 28">
            <a:extLst>
              <a:ext uri="{FF2B5EF4-FFF2-40B4-BE49-F238E27FC236}">
                <a16:creationId xmlns:a16="http://schemas.microsoft.com/office/drawing/2014/main" id="{3D4BF14F-679D-D941-1001-4BA609DF3EA0}"/>
              </a:ext>
            </a:extLst>
          </p:cNvPr>
          <p:cNvSpPr>
            <a:spLocks noGrp="1"/>
          </p:cNvSpPr>
          <p:nvPr>
            <p:ph type="body" sz="quarter" idx="33"/>
          </p:nvPr>
        </p:nvSpPr>
        <p:spPr>
          <a:xfrm>
            <a:off x="5294736" y="3614649"/>
            <a:ext cx="700387" cy="566443"/>
          </a:xfrm>
        </p:spPr>
        <p:txBody>
          <a:bodyPr/>
          <a:lstStyle/>
          <a:p>
            <a:r>
              <a:rPr lang="en-GB" noProof="0" dirty="0"/>
              <a:t>04</a:t>
            </a:r>
          </a:p>
        </p:txBody>
      </p:sp>
      <p:sp>
        <p:nvSpPr>
          <p:cNvPr id="47" name="Text Placeholder 24">
            <a:extLst>
              <a:ext uri="{FF2B5EF4-FFF2-40B4-BE49-F238E27FC236}">
                <a16:creationId xmlns:a16="http://schemas.microsoft.com/office/drawing/2014/main" id="{05675818-DBFD-535E-FFEF-48419AB69197}"/>
              </a:ext>
            </a:extLst>
          </p:cNvPr>
          <p:cNvSpPr>
            <a:spLocks noGrp="1"/>
          </p:cNvSpPr>
          <p:nvPr>
            <p:ph type="body" sz="quarter" idx="34"/>
          </p:nvPr>
        </p:nvSpPr>
        <p:spPr>
          <a:xfrm>
            <a:off x="5995123" y="3626946"/>
            <a:ext cx="4541325" cy="566444"/>
          </a:xfrm>
          <a:prstGeom prst="rect">
            <a:avLst/>
          </a:prstGeom>
        </p:spPr>
        <p:txBody>
          <a:bodyPr/>
          <a:lstStyle/>
          <a:p>
            <a:r>
              <a:rPr lang="en-IE" dirty="0">
                <a:cs typeface="Calibri"/>
              </a:rPr>
              <a:t>Methods of Learning</a:t>
            </a:r>
          </a:p>
        </p:txBody>
      </p:sp>
      <p:grpSp>
        <p:nvGrpSpPr>
          <p:cNvPr id="50" name="Group 49">
            <a:extLst>
              <a:ext uri="{FF2B5EF4-FFF2-40B4-BE49-F238E27FC236}">
                <a16:creationId xmlns:a16="http://schemas.microsoft.com/office/drawing/2014/main" id="{86BC6311-8C4F-EE92-119D-383DB0576826}"/>
              </a:ext>
            </a:extLst>
          </p:cNvPr>
          <p:cNvGrpSpPr/>
          <p:nvPr/>
        </p:nvGrpSpPr>
        <p:grpSpPr>
          <a:xfrm>
            <a:off x="5294735" y="1836413"/>
            <a:ext cx="6411283" cy="2469219"/>
            <a:chOff x="2156220" y="3404184"/>
            <a:chExt cx="8902925" cy="2469219"/>
          </a:xfrm>
        </p:grpSpPr>
        <p:cxnSp>
          <p:nvCxnSpPr>
            <p:cNvPr id="51" name="Straight Connector 50">
              <a:extLst>
                <a:ext uri="{FF2B5EF4-FFF2-40B4-BE49-F238E27FC236}">
                  <a16:creationId xmlns:a16="http://schemas.microsoft.com/office/drawing/2014/main" id="{E6E5A664-5E93-0DEF-FA10-275FCEDE0AC8}"/>
                </a:ext>
              </a:extLst>
            </p:cNvPr>
            <p:cNvCxnSpPr>
              <a:cxnSpLocks/>
            </p:cNvCxnSpPr>
            <p:nvPr userDrawn="1"/>
          </p:nvCxnSpPr>
          <p:spPr>
            <a:xfrm flipV="1">
              <a:off x="2191919" y="3404184"/>
              <a:ext cx="8867226" cy="14543"/>
            </a:xfrm>
            <a:prstGeom prst="line">
              <a:avLst/>
            </a:prstGeom>
            <a:ln w="19050">
              <a:solidFill>
                <a:srgbClr val="60BA47"/>
              </a:solidFill>
            </a:ln>
          </p:spPr>
          <p:style>
            <a:lnRef idx="1">
              <a:schemeClr val="accent1"/>
            </a:lnRef>
            <a:fillRef idx="0">
              <a:schemeClr val="accent1"/>
            </a:fillRef>
            <a:effectRef idx="0">
              <a:schemeClr val="accent1"/>
            </a:effectRef>
            <a:fontRef idx="minor">
              <a:schemeClr val="tx1"/>
            </a:fontRef>
          </p:style>
        </p:cxnSp>
        <p:cxnSp>
          <p:nvCxnSpPr>
            <p:cNvPr id="52" name="Straight Connector 51">
              <a:extLst>
                <a:ext uri="{FF2B5EF4-FFF2-40B4-BE49-F238E27FC236}">
                  <a16:creationId xmlns:a16="http://schemas.microsoft.com/office/drawing/2014/main" id="{5FDA9AF7-0563-4024-B8AF-5017FD694ADB}"/>
                </a:ext>
              </a:extLst>
            </p:cNvPr>
            <p:cNvCxnSpPr>
              <a:cxnSpLocks/>
            </p:cNvCxnSpPr>
            <p:nvPr userDrawn="1"/>
          </p:nvCxnSpPr>
          <p:spPr>
            <a:xfrm flipV="1">
              <a:off x="2156220" y="4223152"/>
              <a:ext cx="8867226" cy="14543"/>
            </a:xfrm>
            <a:prstGeom prst="line">
              <a:avLst/>
            </a:prstGeom>
            <a:ln w="19050">
              <a:solidFill>
                <a:srgbClr val="60BA47"/>
              </a:solidFill>
            </a:ln>
          </p:spPr>
          <p:style>
            <a:lnRef idx="1">
              <a:schemeClr val="accent1"/>
            </a:lnRef>
            <a:fillRef idx="0">
              <a:schemeClr val="accent1"/>
            </a:fillRef>
            <a:effectRef idx="0">
              <a:schemeClr val="accent1"/>
            </a:effectRef>
            <a:fontRef idx="minor">
              <a:schemeClr val="tx1"/>
            </a:fontRef>
          </p:style>
        </p:cxnSp>
        <p:cxnSp>
          <p:nvCxnSpPr>
            <p:cNvPr id="53" name="Straight Connector 52">
              <a:extLst>
                <a:ext uri="{FF2B5EF4-FFF2-40B4-BE49-F238E27FC236}">
                  <a16:creationId xmlns:a16="http://schemas.microsoft.com/office/drawing/2014/main" id="{963E2BE1-1301-8350-AAE1-E8FCD6F17112}"/>
                </a:ext>
              </a:extLst>
            </p:cNvPr>
            <p:cNvCxnSpPr>
              <a:cxnSpLocks/>
            </p:cNvCxnSpPr>
            <p:nvPr userDrawn="1"/>
          </p:nvCxnSpPr>
          <p:spPr>
            <a:xfrm flipV="1">
              <a:off x="2156220" y="5041110"/>
              <a:ext cx="8867227" cy="14543"/>
            </a:xfrm>
            <a:prstGeom prst="line">
              <a:avLst/>
            </a:prstGeom>
            <a:ln w="19050">
              <a:solidFill>
                <a:srgbClr val="60BA47"/>
              </a:solidFill>
            </a:ln>
          </p:spPr>
          <p:style>
            <a:lnRef idx="1">
              <a:schemeClr val="accent1"/>
            </a:lnRef>
            <a:fillRef idx="0">
              <a:schemeClr val="accent1"/>
            </a:fillRef>
            <a:effectRef idx="0">
              <a:schemeClr val="accent1"/>
            </a:effectRef>
            <a:fontRef idx="minor">
              <a:schemeClr val="tx1"/>
            </a:fontRef>
          </p:style>
        </p:cxnSp>
        <p:cxnSp>
          <p:nvCxnSpPr>
            <p:cNvPr id="54" name="Straight Connector 53">
              <a:extLst>
                <a:ext uri="{FF2B5EF4-FFF2-40B4-BE49-F238E27FC236}">
                  <a16:creationId xmlns:a16="http://schemas.microsoft.com/office/drawing/2014/main" id="{D1EFB4CB-2443-8CC8-D5ED-D5177F24CF06}"/>
                </a:ext>
              </a:extLst>
            </p:cNvPr>
            <p:cNvCxnSpPr>
              <a:cxnSpLocks/>
            </p:cNvCxnSpPr>
            <p:nvPr userDrawn="1"/>
          </p:nvCxnSpPr>
          <p:spPr>
            <a:xfrm flipV="1">
              <a:off x="2156222" y="5858860"/>
              <a:ext cx="8867227" cy="14543"/>
            </a:xfrm>
            <a:prstGeom prst="line">
              <a:avLst/>
            </a:prstGeom>
            <a:ln w="19050">
              <a:solidFill>
                <a:srgbClr val="60BA47"/>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99658721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E96F4467-013A-240C-12A2-F52107BCD772}"/>
              </a:ext>
            </a:extLst>
          </p:cNvPr>
          <p:cNvSpPr>
            <a:spLocks noGrp="1"/>
          </p:cNvSpPr>
          <p:nvPr>
            <p:ph type="body" sz="quarter" idx="18"/>
          </p:nvPr>
        </p:nvSpPr>
        <p:spPr>
          <a:xfrm>
            <a:off x="577311" y="1497034"/>
            <a:ext cx="6480714" cy="3666574"/>
          </a:xfrm>
        </p:spPr>
        <p:txBody>
          <a:bodyPr/>
          <a:lstStyle/>
          <a:p>
            <a:pPr marL="0" indent="0">
              <a:buNone/>
            </a:pPr>
            <a:r>
              <a:rPr lang="en-US" dirty="0"/>
              <a:t>Creating awareness is only effective when it leads to action. Focusing on </a:t>
            </a:r>
            <a:r>
              <a:rPr lang="en-US" b="1" dirty="0">
                <a:solidFill>
                  <a:srgbClr val="F1983D"/>
                </a:solidFill>
              </a:rPr>
              <a:t>fostering a workplace culture</a:t>
            </a:r>
            <a:r>
              <a:rPr lang="en-US" dirty="0"/>
              <a:t> where every team member understands their role in preventing waste is crucial. It includes:</a:t>
            </a:r>
          </a:p>
          <a:p>
            <a:pPr marL="342900" indent="-342900">
              <a:buFont typeface="Arial" panose="020B0604020202020204" pitchFamily="34" charset="0"/>
              <a:buChar char="•"/>
            </a:pPr>
            <a:r>
              <a:rPr lang="en-US" b="1" dirty="0">
                <a:solidFill>
                  <a:srgbClr val="60BA47"/>
                </a:solidFill>
              </a:rPr>
              <a:t>Communication strategies</a:t>
            </a:r>
            <a:r>
              <a:rPr lang="en-US" dirty="0">
                <a:solidFill>
                  <a:srgbClr val="60BA47"/>
                </a:solidFill>
              </a:rPr>
              <a:t> </a:t>
            </a:r>
            <a:r>
              <a:rPr lang="en-US" dirty="0"/>
              <a:t>such as signage, shift briefings, and storytelling to keep food waste on the agenda.</a:t>
            </a:r>
          </a:p>
          <a:p>
            <a:pPr marL="342900" indent="-342900">
              <a:buFont typeface="Arial" panose="020B0604020202020204" pitchFamily="34" charset="0"/>
              <a:buChar char="•"/>
            </a:pPr>
            <a:r>
              <a:rPr lang="en-US" b="1" dirty="0">
                <a:solidFill>
                  <a:srgbClr val="60BA47"/>
                </a:solidFill>
              </a:rPr>
              <a:t>Encouraging ownership</a:t>
            </a:r>
            <a:r>
              <a:rPr lang="en-US" dirty="0">
                <a:solidFill>
                  <a:srgbClr val="60BA47"/>
                </a:solidFill>
              </a:rPr>
              <a:t> </a:t>
            </a:r>
            <a:r>
              <a:rPr lang="en-US" dirty="0"/>
              <a:t>of waste-reduction tasks through team champions or designated roles.</a:t>
            </a:r>
          </a:p>
          <a:p>
            <a:pPr marL="342900" indent="-342900">
              <a:buFont typeface="Arial" panose="020B0604020202020204" pitchFamily="34" charset="0"/>
              <a:buChar char="•"/>
            </a:pPr>
            <a:r>
              <a:rPr lang="en-US" b="1" dirty="0">
                <a:solidFill>
                  <a:srgbClr val="60BA47"/>
                </a:solidFill>
              </a:rPr>
              <a:t>Recognition and motivation</a:t>
            </a:r>
            <a:r>
              <a:rPr lang="en-US" dirty="0"/>
              <a:t>, including small rewards or shout-outs for sustainable ideas and initiatives.</a:t>
            </a:r>
          </a:p>
          <a:p>
            <a:pPr marL="0" indent="0"/>
            <a:endParaRPr lang="en-IE" dirty="0"/>
          </a:p>
        </p:txBody>
      </p:sp>
      <p:sp>
        <p:nvSpPr>
          <p:cNvPr id="3" name="Text Placeholder 2">
            <a:extLst>
              <a:ext uri="{FF2B5EF4-FFF2-40B4-BE49-F238E27FC236}">
                <a16:creationId xmlns:a16="http://schemas.microsoft.com/office/drawing/2014/main" id="{58474C6A-08BA-41B2-7A70-707060210EA1}"/>
              </a:ext>
            </a:extLst>
          </p:cNvPr>
          <p:cNvSpPr>
            <a:spLocks noGrp="1"/>
          </p:cNvSpPr>
          <p:nvPr>
            <p:ph type="body" sz="quarter" idx="16"/>
          </p:nvPr>
        </p:nvSpPr>
        <p:spPr>
          <a:xfrm>
            <a:off x="577311" y="364840"/>
            <a:ext cx="4990998" cy="992652"/>
          </a:xfrm>
        </p:spPr>
        <p:txBody>
          <a:bodyPr/>
          <a:lstStyle/>
          <a:p>
            <a:r>
              <a:rPr lang="en-US" dirty="0"/>
              <a:t>Engaging Staff in Waste Awareness</a:t>
            </a:r>
            <a:endParaRPr lang="en-IE" dirty="0"/>
          </a:p>
          <a:p>
            <a:endParaRPr lang="en-IE" dirty="0"/>
          </a:p>
        </p:txBody>
      </p:sp>
      <p:pic>
        <p:nvPicPr>
          <p:cNvPr id="6" name="Picture Placeholder 5" descr="Woman in a factory with a tablet">
            <a:extLst>
              <a:ext uri="{FF2B5EF4-FFF2-40B4-BE49-F238E27FC236}">
                <a16:creationId xmlns:a16="http://schemas.microsoft.com/office/drawing/2014/main" id="{DD0EA0E8-B831-1577-D59D-474B6E72C048}"/>
              </a:ext>
            </a:extLst>
          </p:cNvPr>
          <p:cNvPicPr>
            <a:picLocks noGrp="1" noChangeAspect="1"/>
          </p:cNvPicPr>
          <p:nvPr>
            <p:ph type="pic" sz="quarter" idx="19"/>
          </p:nvPr>
        </p:nvPicPr>
        <p:blipFill>
          <a:blip r:embed="rId2" cstate="screen">
            <a:extLst>
              <a:ext uri="{28A0092B-C50C-407E-A947-70E740481C1C}">
                <a14:useLocalDpi xmlns:a14="http://schemas.microsoft.com/office/drawing/2010/main"/>
              </a:ext>
            </a:extLst>
          </a:blip>
          <a:srcRect/>
          <a:stretch/>
        </p:blipFill>
        <p:spPr>
          <a:xfrm>
            <a:off x="7135906" y="0"/>
            <a:ext cx="4308836" cy="6858000"/>
          </a:xfrm>
        </p:spPr>
      </p:pic>
    </p:spTree>
    <p:extLst>
      <p:ext uri="{BB962C8B-B14F-4D97-AF65-F5344CB8AC3E}">
        <p14:creationId xmlns:p14="http://schemas.microsoft.com/office/powerpoint/2010/main" val="75839537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433A5769-C292-7729-8112-C65D0C22686C}"/>
              </a:ext>
            </a:extLst>
          </p:cNvPr>
          <p:cNvSpPr>
            <a:spLocks noGrp="1"/>
          </p:cNvSpPr>
          <p:nvPr>
            <p:ph type="body" sz="quarter" idx="18"/>
          </p:nvPr>
        </p:nvSpPr>
        <p:spPr>
          <a:xfrm>
            <a:off x="663035" y="1678009"/>
            <a:ext cx="6472871" cy="3666574"/>
          </a:xfrm>
        </p:spPr>
        <p:txBody>
          <a:bodyPr/>
          <a:lstStyle/>
          <a:p>
            <a:pPr marL="0" indent="0">
              <a:spcBef>
                <a:spcPts val="600"/>
              </a:spcBef>
              <a:buNone/>
            </a:pPr>
            <a:r>
              <a:rPr lang="en-US" dirty="0"/>
              <a:t>Encouraging employees to </a:t>
            </a:r>
            <a:r>
              <a:rPr lang="en-US" b="1" dirty="0">
                <a:solidFill>
                  <a:srgbClr val="F1983D"/>
                </a:solidFill>
              </a:rPr>
              <a:t>reframe how they think about resources</a:t>
            </a:r>
            <a:r>
              <a:rPr lang="en-US" b="1" dirty="0">
                <a:solidFill>
                  <a:srgbClr val="60BA47"/>
                </a:solidFill>
              </a:rPr>
              <a:t> </a:t>
            </a:r>
            <a:r>
              <a:rPr lang="en-US" dirty="0"/>
              <a:t>and choices at work is also very important:</a:t>
            </a:r>
          </a:p>
          <a:p>
            <a:pPr>
              <a:spcBef>
                <a:spcPts val="600"/>
              </a:spcBef>
              <a:buFont typeface="Arial" panose="020B0604020202020204" pitchFamily="34" charset="0"/>
              <a:buChar char="•"/>
            </a:pPr>
            <a:r>
              <a:rPr lang="en-US" sz="2300" dirty="0"/>
              <a:t>Applying </a:t>
            </a:r>
            <a:r>
              <a:rPr lang="en-US" b="1" dirty="0">
                <a:solidFill>
                  <a:srgbClr val="60BA47"/>
                </a:solidFill>
              </a:rPr>
              <a:t>lifecycle thinking </a:t>
            </a:r>
            <a:r>
              <a:rPr lang="en-US" sz="2300" dirty="0"/>
              <a:t>when selecting ingredients, suppliers, or equipment.</a:t>
            </a:r>
          </a:p>
          <a:p>
            <a:pPr>
              <a:spcBef>
                <a:spcPts val="600"/>
              </a:spcBef>
              <a:buFont typeface="Arial" panose="020B0604020202020204" pitchFamily="34" charset="0"/>
              <a:buChar char="•"/>
            </a:pPr>
            <a:r>
              <a:rPr lang="en-US" sz="2300" dirty="0"/>
              <a:t>Considering </a:t>
            </a:r>
            <a:r>
              <a:rPr lang="en-US" b="1" dirty="0">
                <a:solidFill>
                  <a:srgbClr val="60BA47"/>
                </a:solidFill>
              </a:rPr>
              <a:t>reuse, reduce or repurpose </a:t>
            </a:r>
            <a:r>
              <a:rPr lang="en-US" sz="2300" dirty="0"/>
              <a:t>options before disposal.</a:t>
            </a:r>
          </a:p>
          <a:p>
            <a:pPr>
              <a:spcBef>
                <a:spcPts val="600"/>
              </a:spcBef>
              <a:buFont typeface="Arial" panose="020B0604020202020204" pitchFamily="34" charset="0"/>
              <a:buChar char="•"/>
            </a:pPr>
            <a:r>
              <a:rPr lang="en-US" sz="2300" dirty="0"/>
              <a:t>Understanding how their individual decisions can </a:t>
            </a:r>
            <a:r>
              <a:rPr lang="en-US" b="1" dirty="0">
                <a:solidFill>
                  <a:srgbClr val="60BA47"/>
                </a:solidFill>
              </a:rPr>
              <a:t>support circular systems</a:t>
            </a:r>
            <a:r>
              <a:rPr lang="en-US" sz="2300" dirty="0"/>
              <a:t>—from reducing single-use packaging to </a:t>
            </a:r>
            <a:r>
              <a:rPr lang="en-US" sz="2300" dirty="0" err="1"/>
              <a:t>favouring</a:t>
            </a:r>
            <a:r>
              <a:rPr lang="en-US" sz="2300" dirty="0"/>
              <a:t> local, seasonal produce.</a:t>
            </a:r>
          </a:p>
          <a:p>
            <a:pPr>
              <a:spcBef>
                <a:spcPts val="600"/>
              </a:spcBef>
              <a:buFont typeface="Arial" panose="020B0604020202020204" pitchFamily="34" charset="0"/>
              <a:buChar char="•"/>
            </a:pPr>
            <a:r>
              <a:rPr lang="en-US" sz="2300" dirty="0"/>
              <a:t>Promoting </a:t>
            </a:r>
            <a:r>
              <a:rPr lang="en-US" b="1" dirty="0">
                <a:solidFill>
                  <a:srgbClr val="60BA47"/>
                </a:solidFill>
              </a:rPr>
              <a:t>cross-department collaboration </a:t>
            </a:r>
            <a:r>
              <a:rPr lang="en-US" sz="2300" dirty="0"/>
              <a:t>to close loops, e.g., kitchen and composting teams working together.</a:t>
            </a:r>
          </a:p>
          <a:p>
            <a:endParaRPr lang="en-IE" dirty="0"/>
          </a:p>
        </p:txBody>
      </p:sp>
      <p:sp>
        <p:nvSpPr>
          <p:cNvPr id="3" name="Text Placeholder 2">
            <a:extLst>
              <a:ext uri="{FF2B5EF4-FFF2-40B4-BE49-F238E27FC236}">
                <a16:creationId xmlns:a16="http://schemas.microsoft.com/office/drawing/2014/main" id="{0F1877AE-468A-CD25-6154-6462429E586F}"/>
              </a:ext>
            </a:extLst>
          </p:cNvPr>
          <p:cNvSpPr>
            <a:spLocks noGrp="1"/>
          </p:cNvSpPr>
          <p:nvPr>
            <p:ph type="body" sz="quarter" idx="16"/>
          </p:nvPr>
        </p:nvSpPr>
        <p:spPr>
          <a:xfrm>
            <a:off x="567785" y="488665"/>
            <a:ext cx="5918739" cy="992652"/>
          </a:xfrm>
        </p:spPr>
        <p:txBody>
          <a:bodyPr/>
          <a:lstStyle/>
          <a:p>
            <a:r>
              <a:rPr lang="en-US" dirty="0"/>
              <a:t>Circular Thinking in Everyday Decisions</a:t>
            </a:r>
            <a:endParaRPr lang="en-IE" dirty="0"/>
          </a:p>
        </p:txBody>
      </p:sp>
      <p:pic>
        <p:nvPicPr>
          <p:cNvPr id="12" name="Picture Placeholder 11" descr="Woman wearing glasses">
            <a:extLst>
              <a:ext uri="{FF2B5EF4-FFF2-40B4-BE49-F238E27FC236}">
                <a16:creationId xmlns:a16="http://schemas.microsoft.com/office/drawing/2014/main" id="{5A8D2279-A2C5-42E6-DE1A-D09555FDD8E9}"/>
              </a:ext>
            </a:extLst>
          </p:cNvPr>
          <p:cNvPicPr>
            <a:picLocks noGrp="1" noChangeAspect="1"/>
          </p:cNvPicPr>
          <p:nvPr>
            <p:ph type="pic" sz="quarter" idx="19"/>
          </p:nvPr>
        </p:nvPicPr>
        <p:blipFill>
          <a:blip r:embed="rId2" cstate="screen">
            <a:extLst>
              <a:ext uri="{28A0092B-C50C-407E-A947-70E740481C1C}">
                <a14:useLocalDpi xmlns:a14="http://schemas.microsoft.com/office/drawing/2010/main"/>
              </a:ext>
            </a:extLst>
          </a:blip>
          <a:srcRect/>
          <a:stretch/>
        </p:blipFill>
        <p:spPr>
          <a:xfrm>
            <a:off x="7135906" y="0"/>
            <a:ext cx="4308836" cy="6858000"/>
          </a:xfrm>
        </p:spPr>
      </p:pic>
      <p:pic>
        <p:nvPicPr>
          <p:cNvPr id="14" name="Graphic 13" descr="Thought bubble with solid fill">
            <a:extLst>
              <a:ext uri="{FF2B5EF4-FFF2-40B4-BE49-F238E27FC236}">
                <a16:creationId xmlns:a16="http://schemas.microsoft.com/office/drawing/2014/main" id="{67C95C9A-4984-7C5E-5F46-8654813393EC}"/>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8171523" y="-390640"/>
            <a:ext cx="3997695" cy="4118248"/>
          </a:xfrm>
          <a:prstGeom prst="rect">
            <a:avLst/>
          </a:prstGeom>
        </p:spPr>
      </p:pic>
      <p:pic>
        <p:nvPicPr>
          <p:cNvPr id="16" name="Graphic 15" descr="Arrow circle with solid fill">
            <a:extLst>
              <a:ext uri="{FF2B5EF4-FFF2-40B4-BE49-F238E27FC236}">
                <a16:creationId xmlns:a16="http://schemas.microsoft.com/office/drawing/2014/main" id="{0C2502C6-94C7-11B6-6327-382ECB3087DB}"/>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9290324" y="392134"/>
            <a:ext cx="1638300" cy="1638300"/>
          </a:xfrm>
          <a:prstGeom prst="rect">
            <a:avLst/>
          </a:prstGeom>
        </p:spPr>
      </p:pic>
    </p:spTree>
    <p:extLst>
      <p:ext uri="{BB962C8B-B14F-4D97-AF65-F5344CB8AC3E}">
        <p14:creationId xmlns:p14="http://schemas.microsoft.com/office/powerpoint/2010/main" val="237703990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678BEF09-6D69-AF86-100D-895A1F43C839}"/>
              </a:ext>
            </a:extLst>
          </p:cNvPr>
          <p:cNvSpPr>
            <a:spLocks noGrp="1"/>
          </p:cNvSpPr>
          <p:nvPr>
            <p:ph type="body" sz="quarter" idx="18"/>
          </p:nvPr>
        </p:nvSpPr>
        <p:spPr>
          <a:xfrm>
            <a:off x="548735" y="1581150"/>
            <a:ext cx="6434771" cy="4430183"/>
          </a:xfrm>
        </p:spPr>
        <p:txBody>
          <a:bodyPr/>
          <a:lstStyle/>
          <a:p>
            <a:pPr marL="0" indent="0">
              <a:buNone/>
            </a:pPr>
            <a:r>
              <a:rPr lang="en-US" dirty="0"/>
              <a:t>To ensure long-term impact, training should be </a:t>
            </a:r>
            <a:r>
              <a:rPr lang="en-US" b="1" dirty="0">
                <a:solidFill>
                  <a:srgbClr val="F1983D"/>
                </a:solidFill>
              </a:rPr>
              <a:t>accessible, engaging, and continuous</a:t>
            </a:r>
            <a:r>
              <a:rPr lang="en-US" dirty="0"/>
              <a:t>. Start planning how to deliver and sustain learning via:</a:t>
            </a:r>
          </a:p>
          <a:p>
            <a:pPr>
              <a:buFont typeface="Arial" panose="020B0604020202020204" pitchFamily="34" charset="0"/>
              <a:buChar char="•"/>
            </a:pPr>
            <a:r>
              <a:rPr lang="en-US" b="1" dirty="0">
                <a:solidFill>
                  <a:srgbClr val="60BA47"/>
                </a:solidFill>
              </a:rPr>
              <a:t>Interactive workshops</a:t>
            </a:r>
            <a:r>
              <a:rPr lang="en-US" dirty="0">
                <a:solidFill>
                  <a:srgbClr val="60BA47"/>
                </a:solidFill>
              </a:rPr>
              <a:t> </a:t>
            </a:r>
            <a:r>
              <a:rPr lang="en-US" dirty="0"/>
              <a:t>that involve practical activities, such as tracking and sorting waste.</a:t>
            </a:r>
          </a:p>
          <a:p>
            <a:pPr>
              <a:buFont typeface="Arial" panose="020B0604020202020204" pitchFamily="34" charset="0"/>
              <a:buChar char="•"/>
            </a:pPr>
            <a:r>
              <a:rPr lang="en-US" b="1" dirty="0">
                <a:solidFill>
                  <a:srgbClr val="60BA47"/>
                </a:solidFill>
              </a:rPr>
              <a:t>Gamification</a:t>
            </a:r>
            <a:r>
              <a:rPr lang="en-US" dirty="0"/>
              <a:t>, such as team challenges or waste-reduction scoreboards.</a:t>
            </a:r>
          </a:p>
          <a:p>
            <a:pPr>
              <a:buFont typeface="Arial" panose="020B0604020202020204" pitchFamily="34" charset="0"/>
              <a:buChar char="•"/>
            </a:pPr>
            <a:r>
              <a:rPr lang="en-US" b="1" dirty="0">
                <a:solidFill>
                  <a:srgbClr val="60BA47"/>
                </a:solidFill>
              </a:rPr>
              <a:t>Digital learning platforms</a:t>
            </a:r>
            <a:r>
              <a:rPr lang="en-US" dirty="0">
                <a:solidFill>
                  <a:srgbClr val="60BA47"/>
                </a:solidFill>
              </a:rPr>
              <a:t> </a:t>
            </a:r>
            <a:r>
              <a:rPr lang="en-US" dirty="0"/>
              <a:t>(like Waste2Worth) and bite-sized microlearning that staff can access on demand.</a:t>
            </a:r>
          </a:p>
          <a:p>
            <a:pPr>
              <a:buFont typeface="Arial" panose="020B0604020202020204" pitchFamily="34" charset="0"/>
              <a:buChar char="•"/>
            </a:pPr>
            <a:r>
              <a:rPr lang="en-US" b="1" dirty="0">
                <a:solidFill>
                  <a:srgbClr val="60BA47"/>
                </a:solidFill>
              </a:rPr>
              <a:t>Peer-to-peer learning</a:t>
            </a:r>
            <a:r>
              <a:rPr lang="en-US" dirty="0"/>
              <a:t>, where experienced staff mentor others on sustainable practices.</a:t>
            </a:r>
          </a:p>
          <a:p>
            <a:endParaRPr lang="en-IE" dirty="0"/>
          </a:p>
        </p:txBody>
      </p:sp>
      <p:sp>
        <p:nvSpPr>
          <p:cNvPr id="3" name="Text Placeholder 2">
            <a:extLst>
              <a:ext uri="{FF2B5EF4-FFF2-40B4-BE49-F238E27FC236}">
                <a16:creationId xmlns:a16="http://schemas.microsoft.com/office/drawing/2014/main" id="{EDA0B74B-4B0A-47B7-1164-1A12536F007D}"/>
              </a:ext>
            </a:extLst>
          </p:cNvPr>
          <p:cNvSpPr>
            <a:spLocks noGrp="1"/>
          </p:cNvSpPr>
          <p:nvPr>
            <p:ph type="body" sz="quarter" idx="16"/>
          </p:nvPr>
        </p:nvSpPr>
        <p:spPr>
          <a:xfrm>
            <a:off x="548735" y="602965"/>
            <a:ext cx="5785389" cy="740060"/>
          </a:xfrm>
        </p:spPr>
        <p:txBody>
          <a:bodyPr/>
          <a:lstStyle/>
          <a:p>
            <a:r>
              <a:rPr lang="en-IE" dirty="0"/>
              <a:t>Training Tools &amp; Methods</a:t>
            </a:r>
          </a:p>
        </p:txBody>
      </p:sp>
      <p:pic>
        <p:nvPicPr>
          <p:cNvPr id="6" name="Picture Placeholder 5" descr="A group of cartoon characters on a podium&#10;&#10;AI-generated content may be incorrect.">
            <a:extLst>
              <a:ext uri="{FF2B5EF4-FFF2-40B4-BE49-F238E27FC236}">
                <a16:creationId xmlns:a16="http://schemas.microsoft.com/office/drawing/2014/main" id="{9298E636-3C11-7414-AD19-EE9F0E219063}"/>
              </a:ext>
            </a:extLst>
          </p:cNvPr>
          <p:cNvPicPr>
            <a:picLocks noGrp="1" noChangeAspect="1"/>
          </p:cNvPicPr>
          <p:nvPr>
            <p:ph type="pic" sz="quarter" idx="19"/>
          </p:nvPr>
        </p:nvPicPr>
        <p:blipFill>
          <a:blip r:embed="rId2" cstate="screen">
            <a:extLst>
              <a:ext uri="{28A0092B-C50C-407E-A947-70E740481C1C}">
                <a14:useLocalDpi xmlns:a14="http://schemas.microsoft.com/office/drawing/2010/main"/>
              </a:ext>
              <a:ext uri="{837473B0-CC2E-450A-ABE3-18F120FF3D39}">
                <a1611:picAttrSrcUrl xmlns:a1611="http://schemas.microsoft.com/office/drawing/2016/11/main" r:id="rId3"/>
              </a:ext>
            </a:extLst>
          </a:blip>
          <a:srcRect/>
          <a:stretch>
            <a:fillRect/>
          </a:stretch>
        </p:blipFill>
        <p:spPr/>
      </p:pic>
    </p:spTree>
    <p:extLst>
      <p:ext uri="{BB962C8B-B14F-4D97-AF65-F5344CB8AC3E}">
        <p14:creationId xmlns:p14="http://schemas.microsoft.com/office/powerpoint/2010/main" val="127120088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11978497-4446-8BA9-9DE2-CE2AADBD6F64}"/>
              </a:ext>
            </a:extLst>
          </p:cNvPr>
          <p:cNvSpPr>
            <a:spLocks noGrp="1"/>
          </p:cNvSpPr>
          <p:nvPr>
            <p:ph type="body" sz="quarter" idx="18"/>
          </p:nvPr>
        </p:nvSpPr>
        <p:spPr>
          <a:xfrm>
            <a:off x="561975" y="1876425"/>
            <a:ext cx="6573931" cy="3972983"/>
          </a:xfrm>
        </p:spPr>
        <p:txBody>
          <a:bodyPr/>
          <a:lstStyle/>
          <a:p>
            <a:pPr marL="0" indent="0">
              <a:buNone/>
            </a:pPr>
            <a:r>
              <a:rPr lang="en-US" dirty="0"/>
              <a:t>Ongoing measurement and reflection are key to embedding change. Creating a </a:t>
            </a:r>
            <a:r>
              <a:rPr lang="en-US" b="1" dirty="0">
                <a:solidFill>
                  <a:srgbClr val="F1983D"/>
                </a:solidFill>
              </a:rPr>
              <a:t>feedback loop </a:t>
            </a:r>
            <a:r>
              <a:rPr lang="en-US" dirty="0"/>
              <a:t>will support continuous progress:</a:t>
            </a:r>
          </a:p>
          <a:p>
            <a:pPr>
              <a:buFont typeface="Arial" panose="020B0604020202020204" pitchFamily="34" charset="0"/>
              <a:buChar char="•"/>
            </a:pPr>
            <a:r>
              <a:rPr lang="en-US" b="1" dirty="0">
                <a:solidFill>
                  <a:srgbClr val="60BA47"/>
                </a:solidFill>
              </a:rPr>
              <a:t>Waste tracking systems</a:t>
            </a:r>
            <a:r>
              <a:rPr lang="en-US" dirty="0"/>
              <a:t>: daily logs, visual bins, or digital tools to monitor what’s wasted and why.</a:t>
            </a:r>
          </a:p>
          <a:p>
            <a:pPr>
              <a:buFont typeface="Arial" panose="020B0604020202020204" pitchFamily="34" charset="0"/>
              <a:buChar char="•"/>
            </a:pPr>
            <a:r>
              <a:rPr lang="en-US" b="1" dirty="0">
                <a:solidFill>
                  <a:srgbClr val="60BA47"/>
                </a:solidFill>
              </a:rPr>
              <a:t>Regular team reviews</a:t>
            </a:r>
            <a:r>
              <a:rPr lang="en-US" dirty="0">
                <a:solidFill>
                  <a:srgbClr val="60BA47"/>
                </a:solidFill>
              </a:rPr>
              <a:t> </a:t>
            </a:r>
            <a:r>
              <a:rPr lang="en-US" dirty="0"/>
              <a:t>on progress, where staff can share what’s working and what’s not.</a:t>
            </a:r>
          </a:p>
          <a:p>
            <a:pPr>
              <a:buFont typeface="Arial" panose="020B0604020202020204" pitchFamily="34" charset="0"/>
              <a:buChar char="•"/>
            </a:pPr>
            <a:r>
              <a:rPr lang="en-US" b="1" dirty="0">
                <a:solidFill>
                  <a:srgbClr val="60BA47"/>
                </a:solidFill>
              </a:rPr>
              <a:t>Data-driven decision-making</a:t>
            </a:r>
            <a:r>
              <a:rPr lang="en-US" dirty="0"/>
              <a:t>, using evidence to refine waste-reduction strategies.</a:t>
            </a:r>
          </a:p>
          <a:p>
            <a:pPr>
              <a:buFont typeface="Arial" panose="020B0604020202020204" pitchFamily="34" charset="0"/>
              <a:buChar char="•"/>
            </a:pPr>
            <a:r>
              <a:rPr lang="en-US" dirty="0"/>
              <a:t>Building a mindset of </a:t>
            </a:r>
            <a:r>
              <a:rPr lang="en-US" b="1" dirty="0">
                <a:solidFill>
                  <a:srgbClr val="60BA47"/>
                </a:solidFill>
              </a:rPr>
              <a:t>test, learn, and improve</a:t>
            </a:r>
            <a:r>
              <a:rPr lang="en-US" dirty="0"/>
              <a:t>, where staff are encouraged to innovate and iterate.</a:t>
            </a:r>
          </a:p>
          <a:p>
            <a:endParaRPr lang="en-IE" dirty="0"/>
          </a:p>
        </p:txBody>
      </p:sp>
      <p:sp>
        <p:nvSpPr>
          <p:cNvPr id="3" name="Text Placeholder 2">
            <a:extLst>
              <a:ext uri="{FF2B5EF4-FFF2-40B4-BE49-F238E27FC236}">
                <a16:creationId xmlns:a16="http://schemas.microsoft.com/office/drawing/2014/main" id="{3A054AD8-3F40-0B37-8C28-06086345C980}"/>
              </a:ext>
            </a:extLst>
          </p:cNvPr>
          <p:cNvSpPr>
            <a:spLocks noGrp="1"/>
          </p:cNvSpPr>
          <p:nvPr>
            <p:ph type="body" sz="quarter" idx="16"/>
          </p:nvPr>
        </p:nvSpPr>
        <p:spPr>
          <a:xfrm>
            <a:off x="561975" y="650590"/>
            <a:ext cx="5130159" cy="992652"/>
          </a:xfrm>
        </p:spPr>
        <p:txBody>
          <a:bodyPr/>
          <a:lstStyle/>
          <a:p>
            <a:r>
              <a:rPr lang="en-IE" dirty="0"/>
              <a:t>Monitoring, Feedback &amp; Continuous Improvement</a:t>
            </a:r>
          </a:p>
        </p:txBody>
      </p:sp>
      <p:pic>
        <p:nvPicPr>
          <p:cNvPr id="6" name="Picture Placeholder 5">
            <a:extLst>
              <a:ext uri="{FF2B5EF4-FFF2-40B4-BE49-F238E27FC236}">
                <a16:creationId xmlns:a16="http://schemas.microsoft.com/office/drawing/2014/main" id="{554A2275-37B0-078A-94F4-E5C26997536E}"/>
              </a:ext>
            </a:extLst>
          </p:cNvPr>
          <p:cNvPicPr>
            <a:picLocks noGrp="1" noChangeAspect="1"/>
          </p:cNvPicPr>
          <p:nvPr>
            <p:ph type="pic" sz="quarter" idx="19"/>
          </p:nvPr>
        </p:nvPicPr>
        <p:blipFill>
          <a:blip r:embed="rId2" cstate="screen">
            <a:extLst>
              <a:ext uri="{28A0092B-C50C-407E-A947-70E740481C1C}">
                <a14:useLocalDpi xmlns:a14="http://schemas.microsoft.com/office/drawing/2010/main"/>
              </a:ext>
            </a:extLst>
          </a:blip>
          <a:srcRect/>
          <a:stretch/>
        </p:blipFill>
        <p:spPr/>
      </p:pic>
    </p:spTree>
    <p:extLst>
      <p:ext uri="{BB962C8B-B14F-4D97-AF65-F5344CB8AC3E}">
        <p14:creationId xmlns:p14="http://schemas.microsoft.com/office/powerpoint/2010/main" val="359459495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6F3A012-E030-4BBF-3FC1-D974E0FFCCBA}"/>
            </a:ext>
          </a:extLst>
        </p:cNvPr>
        <p:cNvGrpSpPr/>
        <p:nvPr/>
      </p:nvGrpSpPr>
      <p:grpSpPr>
        <a:xfrm>
          <a:off x="0" y="0"/>
          <a:ext cx="0" cy="0"/>
          <a:chOff x="0" y="0"/>
          <a:chExt cx="0" cy="0"/>
        </a:xfrm>
      </p:grpSpPr>
      <p:sp>
        <p:nvSpPr>
          <p:cNvPr id="2" name="Text Placeholder 1">
            <a:extLst>
              <a:ext uri="{FF2B5EF4-FFF2-40B4-BE49-F238E27FC236}">
                <a16:creationId xmlns:a16="http://schemas.microsoft.com/office/drawing/2014/main" id="{1C4FFF2D-D9BE-92B6-B3D5-A08E4AEB274F}"/>
              </a:ext>
            </a:extLst>
          </p:cNvPr>
          <p:cNvSpPr>
            <a:spLocks noGrp="1"/>
          </p:cNvSpPr>
          <p:nvPr>
            <p:ph type="body" sz="quarter" idx="35"/>
          </p:nvPr>
        </p:nvSpPr>
        <p:spPr>
          <a:xfrm>
            <a:off x="4912292" y="756668"/>
            <a:ext cx="6562677" cy="339415"/>
          </a:xfrm>
        </p:spPr>
        <p:txBody>
          <a:bodyPr/>
          <a:lstStyle/>
          <a:p>
            <a:r>
              <a:rPr lang="en-US" sz="2000" b="1" kern="100" dirty="0">
                <a:effectLst/>
                <a:ea typeface="Aptos" panose="020B0004020202020204" pitchFamily="34" charset="0"/>
                <a:cs typeface="Times New Roman" panose="02020603050405020304" pitchFamily="18" charset="0"/>
              </a:rPr>
              <a:t>Community-Based Waste Management </a:t>
            </a:r>
            <a:r>
              <a:rPr lang="en-US" sz="2000" b="1" kern="100" dirty="0" err="1">
                <a:effectLst/>
                <a:ea typeface="Aptos" panose="020B0004020202020204" pitchFamily="34" charset="0"/>
                <a:cs typeface="Times New Roman" panose="02020603050405020304" pitchFamily="18" charset="0"/>
              </a:rPr>
              <a:t>Programmes</a:t>
            </a:r>
            <a:endParaRPr lang="en-US" sz="2000" b="1" kern="0" dirty="0">
              <a:solidFill>
                <a:srgbClr val="92D050"/>
              </a:solidFill>
              <a:cs typeface="Times New Roman" panose="02020603050405020304" pitchFamily="18" charset="0"/>
            </a:endParaRPr>
          </a:p>
          <a:p>
            <a:endParaRPr lang="en-IE" dirty="0"/>
          </a:p>
        </p:txBody>
      </p:sp>
      <p:sp>
        <p:nvSpPr>
          <p:cNvPr id="3" name="Text Placeholder 2">
            <a:extLst>
              <a:ext uri="{FF2B5EF4-FFF2-40B4-BE49-F238E27FC236}">
                <a16:creationId xmlns:a16="http://schemas.microsoft.com/office/drawing/2014/main" id="{07A391E9-E584-F282-02C3-95FD091F9237}"/>
              </a:ext>
            </a:extLst>
          </p:cNvPr>
          <p:cNvSpPr>
            <a:spLocks noGrp="1"/>
          </p:cNvSpPr>
          <p:nvPr>
            <p:ph type="body" sz="quarter" idx="36"/>
          </p:nvPr>
        </p:nvSpPr>
        <p:spPr>
          <a:xfrm>
            <a:off x="4912292" y="1105004"/>
            <a:ext cx="7166930" cy="999383"/>
          </a:xfrm>
        </p:spPr>
        <p:txBody>
          <a:bodyPr/>
          <a:lstStyle/>
          <a:p>
            <a:pPr marL="0" indent="0">
              <a:lnSpc>
                <a:spcPct val="100000"/>
              </a:lnSpc>
            </a:pPr>
            <a:r>
              <a:rPr lang="en-US" sz="2000" kern="100" dirty="0">
                <a:effectLst/>
                <a:ea typeface="Aptos" panose="020B0004020202020204" pitchFamily="34" charset="0"/>
                <a:cs typeface="Times New Roman" panose="02020603050405020304" pitchFamily="18" charset="0"/>
              </a:rPr>
              <a:t>Awareness Campaigns, Local Collection Systems, Community Recycling Centers, Composting Initiatives</a:t>
            </a:r>
          </a:p>
          <a:p>
            <a:pPr marL="0" indent="0">
              <a:lnSpc>
                <a:spcPct val="100000"/>
              </a:lnSpc>
            </a:pPr>
            <a:endParaRPr lang="fi-FI" sz="2000" kern="100" dirty="0">
              <a:effectLst/>
              <a:ea typeface="Aptos" panose="020B0004020202020204" pitchFamily="34" charset="0"/>
              <a:cs typeface="Times New Roman" panose="02020603050405020304" pitchFamily="18" charset="0"/>
            </a:endParaRPr>
          </a:p>
          <a:p>
            <a:pPr marL="0" indent="0">
              <a:lnSpc>
                <a:spcPct val="100000"/>
              </a:lnSpc>
            </a:pPr>
            <a:endParaRPr lang="en-US" sz="2000" kern="100" dirty="0">
              <a:effectLst/>
              <a:ea typeface="Aptos" panose="020B0004020202020204" pitchFamily="34" charset="0"/>
              <a:cs typeface="Times New Roman" panose="02020603050405020304" pitchFamily="18" charset="0"/>
            </a:endParaRPr>
          </a:p>
        </p:txBody>
      </p:sp>
      <p:sp>
        <p:nvSpPr>
          <p:cNvPr id="5" name="Text Placeholder 4">
            <a:extLst>
              <a:ext uri="{FF2B5EF4-FFF2-40B4-BE49-F238E27FC236}">
                <a16:creationId xmlns:a16="http://schemas.microsoft.com/office/drawing/2014/main" id="{44E8086D-452A-BE76-3F2E-3320CC72B405}"/>
              </a:ext>
            </a:extLst>
          </p:cNvPr>
          <p:cNvSpPr>
            <a:spLocks noGrp="1"/>
          </p:cNvSpPr>
          <p:nvPr>
            <p:ph type="body" sz="quarter" idx="42"/>
          </p:nvPr>
        </p:nvSpPr>
        <p:spPr>
          <a:xfrm>
            <a:off x="4925767" y="2019815"/>
            <a:ext cx="6562677" cy="339415"/>
          </a:xfrm>
        </p:spPr>
        <p:txBody>
          <a:bodyPr/>
          <a:lstStyle/>
          <a:p>
            <a:r>
              <a:rPr lang="en-US" sz="2000" b="1" kern="100" dirty="0">
                <a:effectLst/>
                <a:ea typeface="Aptos" panose="020B0004020202020204" pitchFamily="34" charset="0"/>
                <a:cs typeface="Times New Roman" panose="02020603050405020304" pitchFamily="18" charset="0"/>
              </a:rPr>
              <a:t>Corporate Waste Management </a:t>
            </a:r>
            <a:r>
              <a:rPr lang="en-US" sz="2000" b="1" kern="100" dirty="0" err="1">
                <a:effectLst/>
                <a:ea typeface="Aptos" panose="020B0004020202020204" pitchFamily="34" charset="0"/>
                <a:cs typeface="Times New Roman" panose="02020603050405020304" pitchFamily="18" charset="0"/>
              </a:rPr>
              <a:t>Programmes</a:t>
            </a:r>
            <a:endParaRPr lang="en-IE" sz="2000" dirty="0"/>
          </a:p>
        </p:txBody>
      </p:sp>
      <p:sp>
        <p:nvSpPr>
          <p:cNvPr id="6" name="Text Placeholder 5">
            <a:extLst>
              <a:ext uri="{FF2B5EF4-FFF2-40B4-BE49-F238E27FC236}">
                <a16:creationId xmlns:a16="http://schemas.microsoft.com/office/drawing/2014/main" id="{3375E2AD-B669-72B3-4814-832A4C89AB4E}"/>
              </a:ext>
            </a:extLst>
          </p:cNvPr>
          <p:cNvSpPr>
            <a:spLocks noGrp="1"/>
          </p:cNvSpPr>
          <p:nvPr>
            <p:ph type="body" sz="quarter" idx="43"/>
          </p:nvPr>
        </p:nvSpPr>
        <p:spPr>
          <a:xfrm>
            <a:off x="4925767" y="2402037"/>
            <a:ext cx="7066347" cy="729122"/>
          </a:xfrm>
        </p:spPr>
        <p:txBody>
          <a:bodyPr/>
          <a:lstStyle/>
          <a:p>
            <a:pPr marL="0" indent="0">
              <a:lnSpc>
                <a:spcPct val="100000"/>
              </a:lnSpc>
            </a:pPr>
            <a:r>
              <a:rPr lang="en-US" sz="2000" kern="100" dirty="0">
                <a:effectLst/>
                <a:ea typeface="Aptos" panose="020B0004020202020204" pitchFamily="34" charset="0"/>
                <a:cs typeface="Times New Roman" panose="02020603050405020304" pitchFamily="18" charset="0"/>
              </a:rPr>
              <a:t>Waste Audits, Waste Reduction Strategies, Recycling Initiatives, Employee Training</a:t>
            </a:r>
          </a:p>
          <a:p>
            <a:pPr marL="0" indent="0">
              <a:lnSpc>
                <a:spcPct val="100000"/>
              </a:lnSpc>
            </a:pPr>
            <a:endParaRPr lang="fi-FI" sz="1600" kern="100" dirty="0">
              <a:effectLst/>
              <a:ea typeface="Aptos" panose="020B0004020202020204" pitchFamily="34" charset="0"/>
              <a:cs typeface="Times New Roman" panose="02020603050405020304" pitchFamily="18" charset="0"/>
            </a:endParaRPr>
          </a:p>
        </p:txBody>
      </p:sp>
      <p:sp>
        <p:nvSpPr>
          <p:cNvPr id="7" name="Text Placeholder 6">
            <a:extLst>
              <a:ext uri="{FF2B5EF4-FFF2-40B4-BE49-F238E27FC236}">
                <a16:creationId xmlns:a16="http://schemas.microsoft.com/office/drawing/2014/main" id="{F1CD5C42-F06A-F47F-6CFF-7D7B80797CA7}"/>
              </a:ext>
            </a:extLst>
          </p:cNvPr>
          <p:cNvSpPr>
            <a:spLocks noGrp="1"/>
          </p:cNvSpPr>
          <p:nvPr>
            <p:ph type="body" sz="quarter" idx="45"/>
          </p:nvPr>
        </p:nvSpPr>
        <p:spPr>
          <a:xfrm>
            <a:off x="4912291" y="3193963"/>
            <a:ext cx="7066347" cy="339415"/>
          </a:xfrm>
        </p:spPr>
        <p:txBody>
          <a:bodyPr/>
          <a:lstStyle/>
          <a:p>
            <a:r>
              <a:rPr lang="en-US" sz="2000" b="1" kern="100" dirty="0">
                <a:effectLst/>
                <a:ea typeface="Aptos" panose="020B0004020202020204" pitchFamily="34" charset="0"/>
                <a:cs typeface="Times New Roman" panose="02020603050405020304" pitchFamily="18" charset="0"/>
              </a:rPr>
              <a:t>Government-Led Waste Management Development </a:t>
            </a:r>
            <a:r>
              <a:rPr lang="en-US" sz="2000" b="1" kern="100" dirty="0" err="1">
                <a:effectLst/>
                <a:ea typeface="Aptos" panose="020B0004020202020204" pitchFamily="34" charset="0"/>
                <a:cs typeface="Times New Roman" panose="02020603050405020304" pitchFamily="18" charset="0"/>
              </a:rPr>
              <a:t>Programmes</a:t>
            </a:r>
            <a:endParaRPr lang="en-IE" sz="2000" dirty="0"/>
          </a:p>
        </p:txBody>
      </p:sp>
      <p:sp>
        <p:nvSpPr>
          <p:cNvPr id="8" name="Text Placeholder 7">
            <a:extLst>
              <a:ext uri="{FF2B5EF4-FFF2-40B4-BE49-F238E27FC236}">
                <a16:creationId xmlns:a16="http://schemas.microsoft.com/office/drawing/2014/main" id="{537C4040-9312-C1F8-BFB7-C22FF9FC6962}"/>
              </a:ext>
            </a:extLst>
          </p:cNvPr>
          <p:cNvSpPr>
            <a:spLocks noGrp="1"/>
          </p:cNvSpPr>
          <p:nvPr>
            <p:ph type="body" sz="quarter" idx="46"/>
          </p:nvPr>
        </p:nvSpPr>
        <p:spPr>
          <a:xfrm>
            <a:off x="4925767" y="3589092"/>
            <a:ext cx="6739953" cy="999383"/>
          </a:xfrm>
        </p:spPr>
        <p:txBody>
          <a:bodyPr/>
          <a:lstStyle/>
          <a:p>
            <a:r>
              <a:rPr lang="en-US" sz="2000" kern="100" dirty="0">
                <a:effectLst/>
                <a:ea typeface="Aptos" panose="020B0004020202020204" pitchFamily="34" charset="0"/>
                <a:cs typeface="Times New Roman" panose="02020603050405020304" pitchFamily="18" charset="0"/>
              </a:rPr>
              <a:t>Regulatory Frameworks, Public Waste Collection Services, Landfill Management, Waste-to-Energy Projects, Extended Producer Responsibility (EPR)</a:t>
            </a:r>
          </a:p>
          <a:p>
            <a:pPr marL="0" indent="0">
              <a:lnSpc>
                <a:spcPct val="100000"/>
              </a:lnSpc>
            </a:pPr>
            <a:endParaRPr lang="fi-FI" sz="1600" kern="100" dirty="0">
              <a:effectLst/>
              <a:ea typeface="Aptos" panose="020B0004020202020204" pitchFamily="34" charset="0"/>
              <a:cs typeface="Times New Roman" panose="02020603050405020304" pitchFamily="18" charset="0"/>
            </a:endParaRPr>
          </a:p>
        </p:txBody>
      </p:sp>
      <p:pic>
        <p:nvPicPr>
          <p:cNvPr id="13" name="Picture Placeholder 12" descr="A colorful circle with two cubes with recycle symbols on it with Rose Bowl in the background&#10;&#10;AI-generated content may be incorrect.">
            <a:extLst>
              <a:ext uri="{FF2B5EF4-FFF2-40B4-BE49-F238E27FC236}">
                <a16:creationId xmlns:a16="http://schemas.microsoft.com/office/drawing/2014/main" id="{B6ABA0CB-A6E8-9024-7631-E2EB4611ED0D}"/>
              </a:ext>
            </a:extLst>
          </p:cNvPr>
          <p:cNvPicPr>
            <a:picLocks noGrp="1" noChangeAspect="1"/>
          </p:cNvPicPr>
          <p:nvPr>
            <p:ph type="pic" sz="quarter" idx="19"/>
          </p:nvPr>
        </p:nvPicPr>
        <p:blipFill>
          <a:blip r:embed="rId2" cstate="screen">
            <a:extLst>
              <a:ext uri="{28A0092B-C50C-407E-A947-70E740481C1C}">
                <a14:useLocalDpi xmlns:a14="http://schemas.microsoft.com/office/drawing/2010/main"/>
              </a:ext>
            </a:extLst>
          </a:blip>
          <a:srcRect/>
          <a:stretch>
            <a:fillRect/>
          </a:stretch>
        </p:blipFill>
        <p:spPr/>
      </p:pic>
      <p:sp>
        <p:nvSpPr>
          <p:cNvPr id="9" name="Text Placeholder 3">
            <a:extLst>
              <a:ext uri="{FF2B5EF4-FFF2-40B4-BE49-F238E27FC236}">
                <a16:creationId xmlns:a16="http://schemas.microsoft.com/office/drawing/2014/main" id="{8EADDC11-F2C7-A257-26AB-DA6E0A36CB99}"/>
              </a:ext>
            </a:extLst>
          </p:cNvPr>
          <p:cNvSpPr txBox="1">
            <a:spLocks/>
          </p:cNvSpPr>
          <p:nvPr/>
        </p:nvSpPr>
        <p:spPr>
          <a:xfrm>
            <a:off x="4794505" y="154542"/>
            <a:ext cx="7485887" cy="437284"/>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buNone/>
            </a:pPr>
            <a:r>
              <a:rPr lang="en-US" sz="2000" b="1" dirty="0">
                <a:solidFill>
                  <a:schemeClr val="accent1">
                    <a:lumMod val="75000"/>
                  </a:schemeClr>
                </a:solidFill>
              </a:rPr>
              <a:t>TYPES OF WASTE MANAGEMENT DEVELOPMENT PROGRAMMES</a:t>
            </a:r>
          </a:p>
          <a:p>
            <a:endParaRPr lang="en-IE" sz="2400" dirty="0">
              <a:ea typeface="+mn-lt"/>
              <a:cs typeface="+mn-lt"/>
            </a:endParaRPr>
          </a:p>
        </p:txBody>
      </p:sp>
      <p:grpSp>
        <p:nvGrpSpPr>
          <p:cNvPr id="31" name="Group 36">
            <a:extLst>
              <a:ext uri="{FF2B5EF4-FFF2-40B4-BE49-F238E27FC236}">
                <a16:creationId xmlns:a16="http://schemas.microsoft.com/office/drawing/2014/main" id="{24E7D3BC-1B9C-8EC8-B74E-F29416696A93}"/>
              </a:ext>
            </a:extLst>
          </p:cNvPr>
          <p:cNvGrpSpPr/>
          <p:nvPr/>
        </p:nvGrpSpPr>
        <p:grpSpPr>
          <a:xfrm>
            <a:off x="4020879" y="972068"/>
            <a:ext cx="442957" cy="470104"/>
            <a:chOff x="3258209" y="1217582"/>
            <a:chExt cx="4712093" cy="4711281"/>
          </a:xfrm>
          <a:solidFill>
            <a:schemeClr val="bg1"/>
          </a:solidFill>
        </p:grpSpPr>
        <p:sp>
          <p:nvSpPr>
            <p:cNvPr id="32" name="Freeform 31">
              <a:extLst>
                <a:ext uri="{FF2B5EF4-FFF2-40B4-BE49-F238E27FC236}">
                  <a16:creationId xmlns:a16="http://schemas.microsoft.com/office/drawing/2014/main" id="{B1EB3F00-60B8-1FB6-66FC-A5C5335F8981}"/>
                </a:ext>
              </a:extLst>
            </p:cNvPr>
            <p:cNvSpPr/>
            <p:nvPr/>
          </p:nvSpPr>
          <p:spPr>
            <a:xfrm>
              <a:off x="3687633" y="4742937"/>
              <a:ext cx="759770" cy="759011"/>
            </a:xfrm>
            <a:custGeom>
              <a:avLst/>
              <a:gdLst>
                <a:gd name="connsiteX0" fmla="*/ 650208 w 759770"/>
                <a:gd name="connsiteY0" fmla="*/ 118444 h 759011"/>
                <a:gd name="connsiteX1" fmla="*/ 630221 w 759770"/>
                <a:gd name="connsiteY1" fmla="*/ 141291 h 759011"/>
                <a:gd name="connsiteX2" fmla="*/ 367539 w 759770"/>
                <a:gd name="connsiteY2" fmla="*/ 430688 h 759011"/>
                <a:gd name="connsiteX3" fmla="*/ 193370 w 759770"/>
                <a:gd name="connsiteY3" fmla="*/ 316452 h 759011"/>
                <a:gd name="connsiteX4" fmla="*/ 109616 w 759770"/>
                <a:gd name="connsiteY4" fmla="*/ 442112 h 759011"/>
                <a:gd name="connsiteX5" fmla="*/ 391333 w 759770"/>
                <a:gd name="connsiteY5" fmla="*/ 630601 h 759011"/>
                <a:gd name="connsiteX6" fmla="*/ 730154 w 759770"/>
                <a:gd name="connsiteY6" fmla="*/ 258382 h 759011"/>
                <a:gd name="connsiteX7" fmla="*/ 583585 w 759770"/>
                <a:gd name="connsiteY7" fmla="*/ 699143 h 759011"/>
                <a:gd name="connsiteX8" fmla="*/ 68691 w 759770"/>
                <a:gd name="connsiteY8" fmla="*/ 598235 h 759011"/>
                <a:gd name="connsiteX9" fmla="*/ 139120 w 759770"/>
                <a:gd name="connsiteY9" fmla="*/ 85125 h 759011"/>
                <a:gd name="connsiteX10" fmla="*/ 650208 w 759770"/>
                <a:gd name="connsiteY10" fmla="*/ 118444 h 7590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59770" h="759011">
                  <a:moveTo>
                    <a:pt x="650208" y="118444"/>
                  </a:moveTo>
                  <a:cubicBezTo>
                    <a:pt x="642594" y="127963"/>
                    <a:pt x="636883" y="134627"/>
                    <a:pt x="630221" y="141291"/>
                  </a:cubicBezTo>
                  <a:cubicBezTo>
                    <a:pt x="543612" y="236487"/>
                    <a:pt x="457003" y="331684"/>
                    <a:pt x="367539" y="430688"/>
                  </a:cubicBezTo>
                  <a:cubicBezTo>
                    <a:pt x="309482" y="392610"/>
                    <a:pt x="252378" y="355483"/>
                    <a:pt x="193370" y="316452"/>
                  </a:cubicBezTo>
                  <a:cubicBezTo>
                    <a:pt x="164817" y="358339"/>
                    <a:pt x="139120" y="398322"/>
                    <a:pt x="109616" y="442112"/>
                  </a:cubicBezTo>
                  <a:cubicBezTo>
                    <a:pt x="203839" y="504942"/>
                    <a:pt x="296158" y="566820"/>
                    <a:pt x="391333" y="630601"/>
                  </a:cubicBezTo>
                  <a:cubicBezTo>
                    <a:pt x="505542" y="505894"/>
                    <a:pt x="617848" y="382138"/>
                    <a:pt x="730154" y="258382"/>
                  </a:cubicBezTo>
                  <a:cubicBezTo>
                    <a:pt x="804390" y="391658"/>
                    <a:pt x="733009" y="602994"/>
                    <a:pt x="583585" y="699143"/>
                  </a:cubicBezTo>
                  <a:cubicBezTo>
                    <a:pt x="413223" y="808619"/>
                    <a:pt x="185756" y="763877"/>
                    <a:pt x="68691" y="598235"/>
                  </a:cubicBezTo>
                  <a:cubicBezTo>
                    <a:pt x="-45519" y="436400"/>
                    <a:pt x="-14111" y="209832"/>
                    <a:pt x="139120" y="85125"/>
                  </a:cubicBezTo>
                  <a:cubicBezTo>
                    <a:pt x="293303" y="-39583"/>
                    <a:pt x="520770" y="-26255"/>
                    <a:pt x="650208" y="118444"/>
                  </a:cubicBezTo>
                  <a:close/>
                </a:path>
              </a:pathLst>
            </a:custGeom>
            <a:solidFill>
              <a:srgbClr val="F1983D"/>
            </a:solidFill>
            <a:ln w="9514" cap="flat">
              <a:noFill/>
              <a:prstDash val="solid"/>
              <a:miter/>
            </a:ln>
          </p:spPr>
          <p:txBody>
            <a:bodyPr rtlCol="0" anchor="ctr"/>
            <a:lstStyle/>
            <a:p>
              <a:endParaRPr lang="en-US"/>
            </a:p>
          </p:txBody>
        </p:sp>
        <p:sp>
          <p:nvSpPr>
            <p:cNvPr id="33" name="Freeform 32">
              <a:extLst>
                <a:ext uri="{FF2B5EF4-FFF2-40B4-BE49-F238E27FC236}">
                  <a16:creationId xmlns:a16="http://schemas.microsoft.com/office/drawing/2014/main" id="{E0474172-7C0E-64FD-9161-60B04D7A077D}"/>
                </a:ext>
              </a:extLst>
            </p:cNvPr>
            <p:cNvSpPr/>
            <p:nvPr/>
          </p:nvSpPr>
          <p:spPr>
            <a:xfrm>
              <a:off x="3686062" y="3374832"/>
              <a:ext cx="759133" cy="758614"/>
            </a:xfrm>
            <a:custGeom>
              <a:avLst/>
              <a:gdLst>
                <a:gd name="connsiteX0" fmla="*/ 651779 w 759133"/>
                <a:gd name="connsiteY0" fmla="*/ 119525 h 758614"/>
                <a:gd name="connsiteX1" fmla="*/ 368159 w 759133"/>
                <a:gd name="connsiteY1" fmla="*/ 430819 h 758614"/>
                <a:gd name="connsiteX2" fmla="*/ 193989 w 759133"/>
                <a:gd name="connsiteY2" fmla="*/ 315631 h 758614"/>
                <a:gd name="connsiteX3" fmla="*/ 110235 w 759133"/>
                <a:gd name="connsiteY3" fmla="*/ 441290 h 758614"/>
                <a:gd name="connsiteX4" fmla="*/ 391952 w 759133"/>
                <a:gd name="connsiteY4" fmla="*/ 629780 h 758614"/>
                <a:gd name="connsiteX5" fmla="*/ 732677 w 759133"/>
                <a:gd name="connsiteY5" fmla="*/ 255657 h 758614"/>
                <a:gd name="connsiteX6" fmla="*/ 558508 w 759133"/>
                <a:gd name="connsiteY6" fmla="*/ 713552 h 758614"/>
                <a:gd name="connsiteX7" fmla="*/ 58841 w 759133"/>
                <a:gd name="connsiteY7" fmla="*/ 581229 h 758614"/>
                <a:gd name="connsiteX8" fmla="*/ 154968 w 759133"/>
                <a:gd name="connsiteY8" fmla="*/ 72879 h 758614"/>
                <a:gd name="connsiteX9" fmla="*/ 651779 w 759133"/>
                <a:gd name="connsiteY9" fmla="*/ 119525 h 7586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59133" h="758614">
                  <a:moveTo>
                    <a:pt x="651779" y="119525"/>
                  </a:moveTo>
                  <a:cubicBezTo>
                    <a:pt x="556604" y="224242"/>
                    <a:pt x="463333" y="327054"/>
                    <a:pt x="368159" y="430819"/>
                  </a:cubicBezTo>
                  <a:cubicBezTo>
                    <a:pt x="309150" y="391788"/>
                    <a:pt x="252997" y="354661"/>
                    <a:pt x="193989" y="315631"/>
                  </a:cubicBezTo>
                  <a:cubicBezTo>
                    <a:pt x="165437" y="358469"/>
                    <a:pt x="138788" y="398451"/>
                    <a:pt x="110235" y="441290"/>
                  </a:cubicBezTo>
                  <a:cubicBezTo>
                    <a:pt x="204458" y="504120"/>
                    <a:pt x="295826" y="565046"/>
                    <a:pt x="391952" y="629780"/>
                  </a:cubicBezTo>
                  <a:cubicBezTo>
                    <a:pt x="506162" y="504120"/>
                    <a:pt x="618468" y="380364"/>
                    <a:pt x="732677" y="255657"/>
                  </a:cubicBezTo>
                  <a:cubicBezTo>
                    <a:pt x="805010" y="416539"/>
                    <a:pt x="723160" y="625972"/>
                    <a:pt x="558508" y="713552"/>
                  </a:cubicBezTo>
                  <a:cubicBezTo>
                    <a:pt x="382435" y="807797"/>
                    <a:pt x="165437" y="749727"/>
                    <a:pt x="58841" y="581229"/>
                  </a:cubicBezTo>
                  <a:cubicBezTo>
                    <a:pt x="-47754" y="412731"/>
                    <a:pt x="-5878" y="190923"/>
                    <a:pt x="154968" y="72879"/>
                  </a:cubicBezTo>
                  <a:cubicBezTo>
                    <a:pt x="309150" y="-39453"/>
                    <a:pt x="532811" y="-20414"/>
                    <a:pt x="651779" y="119525"/>
                  </a:cubicBezTo>
                  <a:close/>
                </a:path>
              </a:pathLst>
            </a:custGeom>
            <a:solidFill>
              <a:srgbClr val="F1983D"/>
            </a:solidFill>
            <a:ln w="9514" cap="flat">
              <a:noFill/>
              <a:prstDash val="solid"/>
              <a:miter/>
            </a:ln>
          </p:spPr>
          <p:txBody>
            <a:bodyPr rtlCol="0" anchor="ctr"/>
            <a:lstStyle/>
            <a:p>
              <a:endParaRPr lang="en-US"/>
            </a:p>
          </p:txBody>
        </p:sp>
        <p:grpSp>
          <p:nvGrpSpPr>
            <p:cNvPr id="34" name="Group 39">
              <a:extLst>
                <a:ext uri="{FF2B5EF4-FFF2-40B4-BE49-F238E27FC236}">
                  <a16:creationId xmlns:a16="http://schemas.microsoft.com/office/drawing/2014/main" id="{5B432EF1-2C2C-1485-8CB3-246045AA41F3}"/>
                </a:ext>
              </a:extLst>
            </p:cNvPr>
            <p:cNvGrpSpPr/>
            <p:nvPr/>
          </p:nvGrpSpPr>
          <p:grpSpPr>
            <a:xfrm>
              <a:off x="3258209" y="1217582"/>
              <a:ext cx="4712093" cy="4711281"/>
              <a:chOff x="3258209" y="1217582"/>
              <a:chExt cx="4712093" cy="4711281"/>
            </a:xfrm>
            <a:grpFill/>
          </p:grpSpPr>
          <p:sp>
            <p:nvSpPr>
              <p:cNvPr id="35" name="Freeform 16">
                <a:extLst>
                  <a:ext uri="{FF2B5EF4-FFF2-40B4-BE49-F238E27FC236}">
                    <a16:creationId xmlns:a16="http://schemas.microsoft.com/office/drawing/2014/main" id="{5F0E665E-43AF-EA91-23B6-AEA30EBBA48F}"/>
                  </a:ext>
                </a:extLst>
              </p:cNvPr>
              <p:cNvSpPr/>
              <p:nvPr/>
            </p:nvSpPr>
            <p:spPr>
              <a:xfrm>
                <a:off x="3258209" y="1217582"/>
                <a:ext cx="4712093" cy="4711281"/>
              </a:xfrm>
              <a:custGeom>
                <a:avLst/>
                <a:gdLst>
                  <a:gd name="connsiteX0" fmla="*/ 800418 w 4712093"/>
                  <a:gd name="connsiteY0" fmla="*/ 0 h 4711281"/>
                  <a:gd name="connsiteX1" fmla="*/ 3800321 w 4712093"/>
                  <a:gd name="connsiteY1" fmla="*/ 0 h 4711281"/>
                  <a:gd name="connsiteX2" fmla="*/ 3800321 w 4712093"/>
                  <a:gd name="connsiteY2" fmla="*/ 2666458 h 4711281"/>
                  <a:gd name="connsiteX3" fmla="*/ 3805080 w 4712093"/>
                  <a:gd name="connsiteY3" fmla="*/ 2695017 h 4711281"/>
                  <a:gd name="connsiteX4" fmla="*/ 3835536 w 4712093"/>
                  <a:gd name="connsiteY4" fmla="*/ 2666458 h 4711281"/>
                  <a:gd name="connsiteX5" fmla="*/ 4124867 w 4712093"/>
                  <a:gd name="connsiteY5" fmla="*/ 2378012 h 4711281"/>
                  <a:gd name="connsiteX6" fmla="*/ 4702576 w 4712093"/>
                  <a:gd name="connsiteY6" fmla="*/ 2543654 h 4711281"/>
                  <a:gd name="connsiteX7" fmla="*/ 4712094 w 4712093"/>
                  <a:gd name="connsiteY7" fmla="*/ 2568405 h 4711281"/>
                  <a:gd name="connsiteX8" fmla="*/ 4712094 w 4712093"/>
                  <a:gd name="connsiteY8" fmla="*/ 2678834 h 4711281"/>
                  <a:gd name="connsiteX9" fmla="*/ 4540779 w 4712093"/>
                  <a:gd name="connsiteY9" fmla="*/ 2938720 h 4711281"/>
                  <a:gd name="connsiteX10" fmla="*/ 3830777 w 4712093"/>
                  <a:gd name="connsiteY10" fmla="*/ 3646983 h 4711281"/>
                  <a:gd name="connsiteX11" fmla="*/ 3800321 w 4712093"/>
                  <a:gd name="connsiteY11" fmla="*/ 3719333 h 4711281"/>
                  <a:gd name="connsiteX12" fmla="*/ 3801273 w 4712093"/>
                  <a:gd name="connsiteY12" fmla="*/ 4657972 h 4711281"/>
                  <a:gd name="connsiteX13" fmla="*/ 3801273 w 4712093"/>
                  <a:gd name="connsiteY13" fmla="*/ 4711282 h 4711281"/>
                  <a:gd name="connsiteX14" fmla="*/ 952 w 4712093"/>
                  <a:gd name="connsiteY14" fmla="*/ 4711282 h 4711281"/>
                  <a:gd name="connsiteX15" fmla="*/ 952 w 4712093"/>
                  <a:gd name="connsiteY15" fmla="*/ 4663683 h 4711281"/>
                  <a:gd name="connsiteX16" fmla="*/ 0 w 4712093"/>
                  <a:gd name="connsiteY16" fmla="*/ 848202 h 4711281"/>
                  <a:gd name="connsiteX17" fmla="*/ 32359 w 4712093"/>
                  <a:gd name="connsiteY17" fmla="*/ 772997 h 4711281"/>
                  <a:gd name="connsiteX18" fmla="*/ 768059 w 4712093"/>
                  <a:gd name="connsiteY18" fmla="*/ 38079 h 4711281"/>
                  <a:gd name="connsiteX19" fmla="*/ 800418 w 4712093"/>
                  <a:gd name="connsiteY19" fmla="*/ 0 h 4711281"/>
                  <a:gd name="connsiteX20" fmla="*/ 3647090 w 4712093"/>
                  <a:gd name="connsiteY20" fmla="*/ 157074 h 4711281"/>
                  <a:gd name="connsiteX21" fmla="*/ 909869 w 4712093"/>
                  <a:gd name="connsiteY21" fmla="*/ 157074 h 4711281"/>
                  <a:gd name="connsiteX22" fmla="*/ 909869 w 4712093"/>
                  <a:gd name="connsiteY22" fmla="*/ 912936 h 4711281"/>
                  <a:gd name="connsiteX23" fmla="*/ 156086 w 4712093"/>
                  <a:gd name="connsiteY23" fmla="*/ 912936 h 4711281"/>
                  <a:gd name="connsiteX24" fmla="*/ 156086 w 4712093"/>
                  <a:gd name="connsiteY24" fmla="*/ 4557064 h 4711281"/>
                  <a:gd name="connsiteX25" fmla="*/ 3643283 w 4712093"/>
                  <a:gd name="connsiteY25" fmla="*/ 4557064 h 4711281"/>
                  <a:gd name="connsiteX26" fmla="*/ 3643283 w 4712093"/>
                  <a:gd name="connsiteY26" fmla="*/ 3836425 h 4711281"/>
                  <a:gd name="connsiteX27" fmla="*/ 3602358 w 4712093"/>
                  <a:gd name="connsiteY27" fmla="*/ 3875455 h 4711281"/>
                  <a:gd name="connsiteX28" fmla="*/ 3263537 w 4712093"/>
                  <a:gd name="connsiteY28" fmla="*/ 4213403 h 4711281"/>
                  <a:gd name="connsiteX29" fmla="*/ 3186445 w 4712093"/>
                  <a:gd name="connsiteY29" fmla="*/ 4259098 h 4711281"/>
                  <a:gd name="connsiteX30" fmla="*/ 2727704 w 4712093"/>
                  <a:gd name="connsiteY30" fmla="*/ 4393325 h 4711281"/>
                  <a:gd name="connsiteX31" fmla="*/ 2550679 w 4712093"/>
                  <a:gd name="connsiteY31" fmla="*/ 4444731 h 4711281"/>
                  <a:gd name="connsiteX32" fmla="*/ 2563052 w 4712093"/>
                  <a:gd name="connsiteY32" fmla="*/ 4394277 h 4711281"/>
                  <a:gd name="connsiteX33" fmla="*/ 2732462 w 4712093"/>
                  <a:gd name="connsiteY33" fmla="*/ 3802154 h 4711281"/>
                  <a:gd name="connsiteX34" fmla="*/ 2775291 w 4712093"/>
                  <a:gd name="connsiteY34" fmla="*/ 3728852 h 4711281"/>
                  <a:gd name="connsiteX35" fmla="*/ 3610924 w 4712093"/>
                  <a:gd name="connsiteY35" fmla="*/ 2893026 h 4711281"/>
                  <a:gd name="connsiteX36" fmla="*/ 3647090 w 4712093"/>
                  <a:gd name="connsiteY36" fmla="*/ 2804493 h 4711281"/>
                  <a:gd name="connsiteX37" fmla="*/ 3646139 w 4712093"/>
                  <a:gd name="connsiteY37" fmla="*/ 214192 h 4711281"/>
                  <a:gd name="connsiteX38" fmla="*/ 3647090 w 4712093"/>
                  <a:gd name="connsiteY38" fmla="*/ 157074 h 4711281"/>
                  <a:gd name="connsiteX39" fmla="*/ 4010657 w 4712093"/>
                  <a:gd name="connsiteY39" fmla="*/ 2719768 h 4711281"/>
                  <a:gd name="connsiteX40" fmla="*/ 2930426 w 4712093"/>
                  <a:gd name="connsiteY40" fmla="*/ 3800250 h 4711281"/>
                  <a:gd name="connsiteX41" fmla="*/ 2996096 w 4712093"/>
                  <a:gd name="connsiteY41" fmla="*/ 3871647 h 4711281"/>
                  <a:gd name="connsiteX42" fmla="*/ 4079183 w 4712093"/>
                  <a:gd name="connsiteY42" fmla="*/ 2787358 h 4711281"/>
                  <a:gd name="connsiteX43" fmla="*/ 4010657 w 4712093"/>
                  <a:gd name="connsiteY43" fmla="*/ 2719768 h 4711281"/>
                  <a:gd name="connsiteX44" fmla="*/ 3186445 w 4712093"/>
                  <a:gd name="connsiteY44" fmla="*/ 4064897 h 4711281"/>
                  <a:gd name="connsiteX45" fmla="*/ 4265725 w 4712093"/>
                  <a:gd name="connsiteY45" fmla="*/ 2982511 h 4711281"/>
                  <a:gd name="connsiteX46" fmla="*/ 4197199 w 4712093"/>
                  <a:gd name="connsiteY46" fmla="*/ 2913969 h 4711281"/>
                  <a:gd name="connsiteX47" fmla="*/ 3116968 w 4712093"/>
                  <a:gd name="connsiteY47" fmla="*/ 3994451 h 4711281"/>
                  <a:gd name="connsiteX48" fmla="*/ 3186445 w 4712093"/>
                  <a:gd name="connsiteY48" fmla="*/ 4064897 h 4711281"/>
                  <a:gd name="connsiteX49" fmla="*/ 269344 w 4712093"/>
                  <a:gd name="connsiteY49" fmla="*/ 759669 h 4711281"/>
                  <a:gd name="connsiteX50" fmla="*/ 303607 w 4712093"/>
                  <a:gd name="connsiteY50" fmla="*/ 761573 h 4711281"/>
                  <a:gd name="connsiteX51" fmla="*/ 716665 w 4712093"/>
                  <a:gd name="connsiteY51" fmla="*/ 762525 h 4711281"/>
                  <a:gd name="connsiteX52" fmla="*/ 760445 w 4712093"/>
                  <a:gd name="connsiteY52" fmla="*/ 718735 h 4711281"/>
                  <a:gd name="connsiteX53" fmla="*/ 759493 w 4712093"/>
                  <a:gd name="connsiteY53" fmla="*/ 305581 h 4711281"/>
                  <a:gd name="connsiteX54" fmla="*/ 755686 w 4712093"/>
                  <a:gd name="connsiteY54" fmla="*/ 273214 h 4711281"/>
                  <a:gd name="connsiteX55" fmla="*/ 269344 w 4712093"/>
                  <a:gd name="connsiteY55" fmla="*/ 759669 h 4711281"/>
                  <a:gd name="connsiteX56" fmla="*/ 4385645 w 4712093"/>
                  <a:gd name="connsiteY56" fmla="*/ 2868275 h 4711281"/>
                  <a:gd name="connsiteX57" fmla="*/ 4515083 w 4712093"/>
                  <a:gd name="connsiteY57" fmla="*/ 2742615 h 4711281"/>
                  <a:gd name="connsiteX58" fmla="*/ 4503662 w 4712093"/>
                  <a:gd name="connsiteY58" fmla="*/ 2487488 h 4711281"/>
                  <a:gd name="connsiteX59" fmla="*/ 4248594 w 4712093"/>
                  <a:gd name="connsiteY59" fmla="*/ 2471305 h 4711281"/>
                  <a:gd name="connsiteX60" fmla="*/ 4119156 w 4712093"/>
                  <a:gd name="connsiteY60" fmla="*/ 2602676 h 4711281"/>
                  <a:gd name="connsiteX61" fmla="*/ 4385645 w 4712093"/>
                  <a:gd name="connsiteY61" fmla="*/ 2868275 h 4711281"/>
                  <a:gd name="connsiteX62" fmla="*/ 2846672 w 4712093"/>
                  <a:gd name="connsiteY62" fmla="*/ 3952565 h 4711281"/>
                  <a:gd name="connsiteX63" fmla="*/ 2771484 w 4712093"/>
                  <a:gd name="connsiteY63" fmla="*/ 4221019 h 4711281"/>
                  <a:gd name="connsiteX64" fmla="*/ 3037021 w 4712093"/>
                  <a:gd name="connsiteY64" fmla="*/ 4143910 h 4711281"/>
                  <a:gd name="connsiteX65" fmla="*/ 2846672 w 4712093"/>
                  <a:gd name="connsiteY65" fmla="*/ 3952565 h 47112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Lst>
                <a:rect l="l" t="t" r="r" b="b"/>
                <a:pathLst>
                  <a:path w="4712093" h="4711281">
                    <a:moveTo>
                      <a:pt x="800418" y="0"/>
                    </a:moveTo>
                    <a:cubicBezTo>
                      <a:pt x="1800703" y="0"/>
                      <a:pt x="2800037" y="0"/>
                      <a:pt x="3800321" y="0"/>
                    </a:cubicBezTo>
                    <a:cubicBezTo>
                      <a:pt x="3800321" y="889137"/>
                      <a:pt x="3800321" y="1777321"/>
                      <a:pt x="3800321" y="2666458"/>
                    </a:cubicBezTo>
                    <a:cubicBezTo>
                      <a:pt x="3800321" y="2674074"/>
                      <a:pt x="3803176" y="2682641"/>
                      <a:pt x="3805080" y="2695017"/>
                    </a:cubicBezTo>
                    <a:cubicBezTo>
                      <a:pt x="3818405" y="2682641"/>
                      <a:pt x="3826970" y="2675026"/>
                      <a:pt x="3835536" y="2666458"/>
                    </a:cubicBezTo>
                    <a:cubicBezTo>
                      <a:pt x="3931662" y="2570310"/>
                      <a:pt x="4026837" y="2472257"/>
                      <a:pt x="4124867" y="2378012"/>
                    </a:cubicBezTo>
                    <a:cubicBezTo>
                      <a:pt x="4320926" y="2189523"/>
                      <a:pt x="4635003" y="2279960"/>
                      <a:pt x="4702576" y="2543654"/>
                    </a:cubicBezTo>
                    <a:cubicBezTo>
                      <a:pt x="4704480" y="2552222"/>
                      <a:pt x="4708287" y="2560790"/>
                      <a:pt x="4712094" y="2568405"/>
                    </a:cubicBezTo>
                    <a:cubicBezTo>
                      <a:pt x="4712094" y="2605532"/>
                      <a:pt x="4712094" y="2641707"/>
                      <a:pt x="4712094" y="2678834"/>
                    </a:cubicBezTo>
                    <a:cubicBezTo>
                      <a:pt x="4687349" y="2786406"/>
                      <a:pt x="4615968" y="2863515"/>
                      <a:pt x="4540779" y="2938720"/>
                    </a:cubicBezTo>
                    <a:cubicBezTo>
                      <a:pt x="4302843" y="3173856"/>
                      <a:pt x="4067762" y="3410896"/>
                      <a:pt x="3830777" y="3646983"/>
                    </a:cubicBezTo>
                    <a:cubicBezTo>
                      <a:pt x="3809839" y="3667927"/>
                      <a:pt x="3800321" y="3688870"/>
                      <a:pt x="3800321" y="3719333"/>
                    </a:cubicBezTo>
                    <a:cubicBezTo>
                      <a:pt x="3801273" y="4032530"/>
                      <a:pt x="3801273" y="4344775"/>
                      <a:pt x="3801273" y="4657972"/>
                    </a:cubicBezTo>
                    <a:cubicBezTo>
                      <a:pt x="3801273" y="4676059"/>
                      <a:pt x="3801273" y="4693195"/>
                      <a:pt x="3801273" y="4711282"/>
                    </a:cubicBezTo>
                    <a:cubicBezTo>
                      <a:pt x="2531644" y="4711282"/>
                      <a:pt x="1268677" y="4711282"/>
                      <a:pt x="952" y="4711282"/>
                    </a:cubicBezTo>
                    <a:cubicBezTo>
                      <a:pt x="952" y="4694146"/>
                      <a:pt x="952" y="4678915"/>
                      <a:pt x="952" y="4663683"/>
                    </a:cubicBezTo>
                    <a:cubicBezTo>
                      <a:pt x="952" y="3391856"/>
                      <a:pt x="952" y="2120029"/>
                      <a:pt x="0" y="848202"/>
                    </a:cubicBezTo>
                    <a:cubicBezTo>
                      <a:pt x="0" y="815835"/>
                      <a:pt x="10469" y="794892"/>
                      <a:pt x="32359" y="772997"/>
                    </a:cubicBezTo>
                    <a:cubicBezTo>
                      <a:pt x="277910" y="528341"/>
                      <a:pt x="523460" y="282734"/>
                      <a:pt x="768059" y="38079"/>
                    </a:cubicBezTo>
                    <a:cubicBezTo>
                      <a:pt x="778528" y="25703"/>
                      <a:pt x="788997" y="13328"/>
                      <a:pt x="800418" y="0"/>
                    </a:cubicBezTo>
                    <a:close/>
                    <a:moveTo>
                      <a:pt x="3647090" y="157074"/>
                    </a:moveTo>
                    <a:cubicBezTo>
                      <a:pt x="2730559" y="157074"/>
                      <a:pt x="1822593" y="157074"/>
                      <a:pt x="909869" y="157074"/>
                    </a:cubicBezTo>
                    <a:cubicBezTo>
                      <a:pt x="909869" y="410298"/>
                      <a:pt x="909869" y="659713"/>
                      <a:pt x="909869" y="912936"/>
                    </a:cubicBezTo>
                    <a:cubicBezTo>
                      <a:pt x="655753" y="912936"/>
                      <a:pt x="406395" y="912936"/>
                      <a:pt x="156086" y="912936"/>
                    </a:cubicBezTo>
                    <a:cubicBezTo>
                      <a:pt x="156086" y="2130501"/>
                      <a:pt x="156086" y="3344258"/>
                      <a:pt x="156086" y="4557064"/>
                    </a:cubicBezTo>
                    <a:cubicBezTo>
                      <a:pt x="1321023" y="4557064"/>
                      <a:pt x="2482153" y="4557064"/>
                      <a:pt x="3643283" y="4557064"/>
                    </a:cubicBezTo>
                    <a:cubicBezTo>
                      <a:pt x="3643283" y="4316216"/>
                      <a:pt x="3643283" y="4080128"/>
                      <a:pt x="3643283" y="3836425"/>
                    </a:cubicBezTo>
                    <a:cubicBezTo>
                      <a:pt x="3626152" y="3852608"/>
                      <a:pt x="3613779" y="3864032"/>
                      <a:pt x="3602358" y="3875455"/>
                    </a:cubicBezTo>
                    <a:cubicBezTo>
                      <a:pt x="3489100" y="3987787"/>
                      <a:pt x="3377746" y="4102023"/>
                      <a:pt x="3263537" y="4213403"/>
                    </a:cubicBezTo>
                    <a:cubicBezTo>
                      <a:pt x="3242598" y="4233395"/>
                      <a:pt x="3214997" y="4250530"/>
                      <a:pt x="3186445" y="4259098"/>
                    </a:cubicBezTo>
                    <a:cubicBezTo>
                      <a:pt x="3034166" y="4305744"/>
                      <a:pt x="2880935" y="4348583"/>
                      <a:pt x="2727704" y="4393325"/>
                    </a:cubicBezTo>
                    <a:cubicBezTo>
                      <a:pt x="2670599" y="4409509"/>
                      <a:pt x="2614446" y="4426644"/>
                      <a:pt x="2550679" y="4444731"/>
                    </a:cubicBezTo>
                    <a:cubicBezTo>
                      <a:pt x="2556390" y="4422836"/>
                      <a:pt x="2559245" y="4408556"/>
                      <a:pt x="2563052" y="4394277"/>
                    </a:cubicBezTo>
                    <a:cubicBezTo>
                      <a:pt x="2619205" y="4197220"/>
                      <a:pt x="2674406" y="3999211"/>
                      <a:pt x="2732462" y="3802154"/>
                    </a:cubicBezTo>
                    <a:cubicBezTo>
                      <a:pt x="2740076" y="3775499"/>
                      <a:pt x="2755304" y="3748844"/>
                      <a:pt x="2775291" y="3728852"/>
                    </a:cubicBezTo>
                    <a:cubicBezTo>
                      <a:pt x="3053201" y="3448974"/>
                      <a:pt x="3332062" y="3170048"/>
                      <a:pt x="3610924" y="2893026"/>
                    </a:cubicBezTo>
                    <a:cubicBezTo>
                      <a:pt x="3636621" y="2867323"/>
                      <a:pt x="3647090" y="2841620"/>
                      <a:pt x="3647090" y="2804493"/>
                    </a:cubicBezTo>
                    <a:cubicBezTo>
                      <a:pt x="3646139" y="1941060"/>
                      <a:pt x="3646139" y="1077626"/>
                      <a:pt x="3646139" y="214192"/>
                    </a:cubicBezTo>
                    <a:cubicBezTo>
                      <a:pt x="3647090" y="195153"/>
                      <a:pt x="3647090" y="177066"/>
                      <a:pt x="3647090" y="157074"/>
                    </a:cubicBezTo>
                    <a:close/>
                    <a:moveTo>
                      <a:pt x="4010657" y="2719768"/>
                    </a:moveTo>
                    <a:cubicBezTo>
                      <a:pt x="3648042" y="3082467"/>
                      <a:pt x="3288282" y="3442310"/>
                      <a:pt x="2930426" y="3800250"/>
                    </a:cubicBezTo>
                    <a:cubicBezTo>
                      <a:pt x="2951364" y="3823097"/>
                      <a:pt x="2976109" y="3849752"/>
                      <a:pt x="2996096" y="3871647"/>
                    </a:cubicBezTo>
                    <a:cubicBezTo>
                      <a:pt x="3357759" y="3508948"/>
                      <a:pt x="3718471" y="3149105"/>
                      <a:pt x="4079183" y="2787358"/>
                    </a:cubicBezTo>
                    <a:cubicBezTo>
                      <a:pt x="4058245" y="2767366"/>
                      <a:pt x="4033499" y="2742615"/>
                      <a:pt x="4010657" y="2719768"/>
                    </a:cubicBezTo>
                    <a:close/>
                    <a:moveTo>
                      <a:pt x="3186445" y="4064897"/>
                    </a:moveTo>
                    <a:cubicBezTo>
                      <a:pt x="3549060" y="3701245"/>
                      <a:pt x="3907868" y="3341402"/>
                      <a:pt x="4265725" y="2982511"/>
                    </a:cubicBezTo>
                    <a:cubicBezTo>
                      <a:pt x="4242883" y="2959664"/>
                      <a:pt x="4218138" y="2933960"/>
                      <a:pt x="4197199" y="2913969"/>
                    </a:cubicBezTo>
                    <a:cubicBezTo>
                      <a:pt x="3837439" y="3273813"/>
                      <a:pt x="3477679" y="3633656"/>
                      <a:pt x="3116968" y="3994451"/>
                    </a:cubicBezTo>
                    <a:cubicBezTo>
                      <a:pt x="3137906" y="4016346"/>
                      <a:pt x="3162651" y="4041098"/>
                      <a:pt x="3186445" y="4064897"/>
                    </a:cubicBezTo>
                    <a:close/>
                    <a:moveTo>
                      <a:pt x="269344" y="759669"/>
                    </a:moveTo>
                    <a:cubicBezTo>
                      <a:pt x="283620" y="760621"/>
                      <a:pt x="293138" y="761573"/>
                      <a:pt x="303607" y="761573"/>
                    </a:cubicBezTo>
                    <a:cubicBezTo>
                      <a:pt x="441610" y="761573"/>
                      <a:pt x="579613" y="760621"/>
                      <a:pt x="716665" y="762525"/>
                    </a:cubicBezTo>
                    <a:cubicBezTo>
                      <a:pt x="750927" y="762525"/>
                      <a:pt x="761397" y="752053"/>
                      <a:pt x="760445" y="718735"/>
                    </a:cubicBezTo>
                    <a:cubicBezTo>
                      <a:pt x="758541" y="580700"/>
                      <a:pt x="759493" y="443616"/>
                      <a:pt x="759493" y="305581"/>
                    </a:cubicBezTo>
                    <a:cubicBezTo>
                      <a:pt x="759493" y="295110"/>
                      <a:pt x="756638" y="283686"/>
                      <a:pt x="755686" y="273214"/>
                    </a:cubicBezTo>
                    <a:cubicBezTo>
                      <a:pt x="593889" y="435049"/>
                      <a:pt x="433996" y="594979"/>
                      <a:pt x="269344" y="759669"/>
                    </a:cubicBezTo>
                    <a:close/>
                    <a:moveTo>
                      <a:pt x="4385645" y="2868275"/>
                    </a:moveTo>
                    <a:cubicBezTo>
                      <a:pt x="4427522" y="2828292"/>
                      <a:pt x="4475109" y="2789262"/>
                      <a:pt x="4515083" y="2742615"/>
                    </a:cubicBezTo>
                    <a:cubicBezTo>
                      <a:pt x="4578849" y="2669314"/>
                      <a:pt x="4571235" y="2556030"/>
                      <a:pt x="4503662" y="2487488"/>
                    </a:cubicBezTo>
                    <a:cubicBezTo>
                      <a:pt x="4435136" y="2417995"/>
                      <a:pt x="4323781" y="2408475"/>
                      <a:pt x="4248594" y="2471305"/>
                    </a:cubicBezTo>
                    <a:cubicBezTo>
                      <a:pt x="4201007" y="2511287"/>
                      <a:pt x="4161033" y="2559838"/>
                      <a:pt x="4119156" y="2602676"/>
                    </a:cubicBezTo>
                    <a:cubicBezTo>
                      <a:pt x="4207668" y="2690257"/>
                      <a:pt x="4296181" y="2778790"/>
                      <a:pt x="4385645" y="2868275"/>
                    </a:cubicBezTo>
                    <a:close/>
                    <a:moveTo>
                      <a:pt x="2846672" y="3952565"/>
                    </a:moveTo>
                    <a:cubicBezTo>
                      <a:pt x="2821927" y="4039194"/>
                      <a:pt x="2798133" y="4125823"/>
                      <a:pt x="2771484" y="4221019"/>
                    </a:cubicBezTo>
                    <a:cubicBezTo>
                      <a:pt x="2867610" y="4193412"/>
                      <a:pt x="2954219" y="4167709"/>
                      <a:pt x="3037021" y="4143910"/>
                    </a:cubicBezTo>
                    <a:cubicBezTo>
                      <a:pt x="2973254" y="4080128"/>
                      <a:pt x="2911391" y="4017298"/>
                      <a:pt x="2846672" y="3952565"/>
                    </a:cubicBezTo>
                    <a:close/>
                  </a:path>
                </a:pathLst>
              </a:custGeom>
              <a:grpFill/>
              <a:ln w="9514" cap="flat">
                <a:noFill/>
                <a:prstDash val="solid"/>
                <a:miter/>
              </a:ln>
            </p:spPr>
            <p:txBody>
              <a:bodyPr rtlCol="0" anchor="ctr"/>
              <a:lstStyle/>
              <a:p>
                <a:endParaRPr lang="en-US"/>
              </a:p>
            </p:txBody>
          </p:sp>
          <p:sp>
            <p:nvSpPr>
              <p:cNvPr id="36" name="Freeform 18">
                <a:extLst>
                  <a:ext uri="{FF2B5EF4-FFF2-40B4-BE49-F238E27FC236}">
                    <a16:creationId xmlns:a16="http://schemas.microsoft.com/office/drawing/2014/main" id="{2B6F996E-9C99-4994-BFF7-F5CE0F3AA346}"/>
                  </a:ext>
                </a:extLst>
              </p:cNvPr>
              <p:cNvSpPr/>
              <p:nvPr/>
            </p:nvSpPr>
            <p:spPr>
              <a:xfrm>
                <a:off x="4321547" y="1521788"/>
                <a:ext cx="2432424" cy="1369773"/>
              </a:xfrm>
              <a:custGeom>
                <a:avLst/>
                <a:gdLst>
                  <a:gd name="connsiteX0" fmla="*/ 1217997 w 2432424"/>
                  <a:gd name="connsiteY0" fmla="*/ 423 h 1369773"/>
                  <a:gd name="connsiteX1" fmla="*/ 2023174 w 2432424"/>
                  <a:gd name="connsiteY1" fmla="*/ 423 h 1369773"/>
                  <a:gd name="connsiteX2" fmla="*/ 2432424 w 2432424"/>
                  <a:gd name="connsiteY2" fmla="*/ 412625 h 1369773"/>
                  <a:gd name="connsiteX3" fmla="*/ 2432424 w 2432424"/>
                  <a:gd name="connsiteY3" fmla="*/ 964765 h 1369773"/>
                  <a:gd name="connsiteX4" fmla="*/ 2028884 w 2432424"/>
                  <a:gd name="connsiteY4" fmla="*/ 1369351 h 1369773"/>
                  <a:gd name="connsiteX5" fmla="*/ 400447 w 2432424"/>
                  <a:gd name="connsiteY5" fmla="*/ 1369351 h 1369773"/>
                  <a:gd name="connsiteX6" fmla="*/ 714 w 2432424"/>
                  <a:gd name="connsiteY6" fmla="*/ 970477 h 1369773"/>
                  <a:gd name="connsiteX7" fmla="*/ 714 w 2432424"/>
                  <a:gd name="connsiteY7" fmla="*/ 395489 h 1369773"/>
                  <a:gd name="connsiteX8" fmla="*/ 398544 w 2432424"/>
                  <a:gd name="connsiteY8" fmla="*/ 423 h 1369773"/>
                  <a:gd name="connsiteX9" fmla="*/ 1217997 w 2432424"/>
                  <a:gd name="connsiteY9" fmla="*/ 423 h 1369773"/>
                  <a:gd name="connsiteX10" fmla="*/ 1215142 w 2432424"/>
                  <a:gd name="connsiteY10" fmla="*/ 1216084 h 1369773"/>
                  <a:gd name="connsiteX11" fmla="*/ 2033643 w 2432424"/>
                  <a:gd name="connsiteY11" fmla="*/ 1216084 h 1369773"/>
                  <a:gd name="connsiteX12" fmla="*/ 2279194 w 2432424"/>
                  <a:gd name="connsiteY12" fmla="*/ 974285 h 1369773"/>
                  <a:gd name="connsiteX13" fmla="*/ 2279194 w 2432424"/>
                  <a:gd name="connsiteY13" fmla="*/ 394537 h 1369773"/>
                  <a:gd name="connsiteX14" fmla="*/ 2038402 w 2432424"/>
                  <a:gd name="connsiteY14" fmla="*/ 152738 h 1369773"/>
                  <a:gd name="connsiteX15" fmla="*/ 396640 w 2432424"/>
                  <a:gd name="connsiteY15" fmla="*/ 152738 h 1369773"/>
                  <a:gd name="connsiteX16" fmla="*/ 152041 w 2432424"/>
                  <a:gd name="connsiteY16" fmla="*/ 401201 h 1369773"/>
                  <a:gd name="connsiteX17" fmla="*/ 152041 w 2432424"/>
                  <a:gd name="connsiteY17" fmla="*/ 966669 h 1369773"/>
                  <a:gd name="connsiteX18" fmla="*/ 401399 w 2432424"/>
                  <a:gd name="connsiteY18" fmla="*/ 1215132 h 1369773"/>
                  <a:gd name="connsiteX19" fmla="*/ 1215142 w 2432424"/>
                  <a:gd name="connsiteY19" fmla="*/ 1216084 h 13697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432424" h="1369773">
                    <a:moveTo>
                      <a:pt x="1217997" y="423"/>
                    </a:moveTo>
                    <a:cubicBezTo>
                      <a:pt x="1486389" y="423"/>
                      <a:pt x="1754782" y="423"/>
                      <a:pt x="2023174" y="423"/>
                    </a:cubicBezTo>
                    <a:cubicBezTo>
                      <a:pt x="2274435" y="423"/>
                      <a:pt x="2432424" y="160353"/>
                      <a:pt x="2432424" y="412625"/>
                    </a:cubicBezTo>
                    <a:cubicBezTo>
                      <a:pt x="2432424" y="596354"/>
                      <a:pt x="2432424" y="781036"/>
                      <a:pt x="2432424" y="964765"/>
                    </a:cubicBezTo>
                    <a:cubicBezTo>
                      <a:pt x="2432424" y="1207517"/>
                      <a:pt x="2270628" y="1369351"/>
                      <a:pt x="2028884" y="1369351"/>
                    </a:cubicBezTo>
                    <a:cubicBezTo>
                      <a:pt x="1486389" y="1369351"/>
                      <a:pt x="942942" y="1370303"/>
                      <a:pt x="400447" y="1369351"/>
                    </a:cubicBezTo>
                    <a:cubicBezTo>
                      <a:pt x="162511" y="1369351"/>
                      <a:pt x="2617" y="1208469"/>
                      <a:pt x="714" y="970477"/>
                    </a:cubicBezTo>
                    <a:cubicBezTo>
                      <a:pt x="-238" y="779132"/>
                      <a:pt x="-238" y="586834"/>
                      <a:pt x="714" y="395489"/>
                    </a:cubicBezTo>
                    <a:cubicBezTo>
                      <a:pt x="2617" y="160353"/>
                      <a:pt x="163462" y="1375"/>
                      <a:pt x="398544" y="423"/>
                    </a:cubicBezTo>
                    <a:cubicBezTo>
                      <a:pt x="671695" y="-529"/>
                      <a:pt x="944846" y="423"/>
                      <a:pt x="1217997" y="423"/>
                    </a:cubicBezTo>
                    <a:close/>
                    <a:moveTo>
                      <a:pt x="1215142" y="1216084"/>
                    </a:moveTo>
                    <a:cubicBezTo>
                      <a:pt x="1488293" y="1216084"/>
                      <a:pt x="1760492" y="1216084"/>
                      <a:pt x="2033643" y="1216084"/>
                    </a:cubicBezTo>
                    <a:cubicBezTo>
                      <a:pt x="2184971" y="1216084"/>
                      <a:pt x="2279194" y="1124696"/>
                      <a:pt x="2279194" y="974285"/>
                    </a:cubicBezTo>
                    <a:cubicBezTo>
                      <a:pt x="2280145" y="781036"/>
                      <a:pt x="2280145" y="587786"/>
                      <a:pt x="2279194" y="394537"/>
                    </a:cubicBezTo>
                    <a:cubicBezTo>
                      <a:pt x="2278242" y="246030"/>
                      <a:pt x="2186874" y="152738"/>
                      <a:pt x="2038402" y="152738"/>
                    </a:cubicBezTo>
                    <a:cubicBezTo>
                      <a:pt x="1491148" y="151786"/>
                      <a:pt x="943894" y="151786"/>
                      <a:pt x="396640" y="152738"/>
                    </a:cubicBezTo>
                    <a:cubicBezTo>
                      <a:pt x="243409" y="152738"/>
                      <a:pt x="152041" y="247934"/>
                      <a:pt x="152041" y="401201"/>
                    </a:cubicBezTo>
                    <a:cubicBezTo>
                      <a:pt x="152041" y="589690"/>
                      <a:pt x="152041" y="778180"/>
                      <a:pt x="152041" y="966669"/>
                    </a:cubicBezTo>
                    <a:cubicBezTo>
                      <a:pt x="152041" y="1121840"/>
                      <a:pt x="246264" y="1215132"/>
                      <a:pt x="401399" y="1215132"/>
                    </a:cubicBezTo>
                    <a:cubicBezTo>
                      <a:pt x="672646" y="1216084"/>
                      <a:pt x="943894" y="1216084"/>
                      <a:pt x="1215142" y="1216084"/>
                    </a:cubicBezTo>
                    <a:close/>
                  </a:path>
                </a:pathLst>
              </a:custGeom>
              <a:grpFill/>
              <a:ln w="9514" cap="flat">
                <a:noFill/>
                <a:prstDash val="solid"/>
                <a:miter/>
              </a:ln>
            </p:spPr>
            <p:txBody>
              <a:bodyPr rtlCol="0" anchor="ctr"/>
              <a:lstStyle/>
              <a:p>
                <a:endParaRPr lang="en-US" dirty="0"/>
              </a:p>
            </p:txBody>
          </p:sp>
          <p:sp>
            <p:nvSpPr>
              <p:cNvPr id="37" name="Freeform 19">
                <a:extLst>
                  <a:ext uri="{FF2B5EF4-FFF2-40B4-BE49-F238E27FC236}">
                    <a16:creationId xmlns:a16="http://schemas.microsoft.com/office/drawing/2014/main" id="{381F2BC8-D3F7-4513-9BD1-D5790F2A5934}"/>
                  </a:ext>
                </a:extLst>
              </p:cNvPr>
              <p:cNvSpPr/>
              <p:nvPr/>
            </p:nvSpPr>
            <p:spPr>
              <a:xfrm>
                <a:off x="3564070" y="4360023"/>
                <a:ext cx="1346369" cy="1271701"/>
              </a:xfrm>
              <a:custGeom>
                <a:avLst/>
                <a:gdLst>
                  <a:gd name="connsiteX0" fmla="*/ 907615 w 1346369"/>
                  <a:gd name="connsiteY0" fmla="*/ 357939 h 1271701"/>
                  <a:gd name="connsiteX1" fmla="*/ 1234063 w 1346369"/>
                  <a:gd name="connsiteY1" fmla="*/ 0 h 1271701"/>
                  <a:gd name="connsiteX2" fmla="*/ 1346369 w 1346369"/>
                  <a:gd name="connsiteY2" fmla="*/ 101861 h 1271701"/>
                  <a:gd name="connsiteX3" fmla="*/ 1129371 w 1346369"/>
                  <a:gd name="connsiteY3" fmla="*/ 341756 h 1271701"/>
                  <a:gd name="connsiteX4" fmla="*/ 1110336 w 1346369"/>
                  <a:gd name="connsiteY4" fmla="*/ 361747 h 1271701"/>
                  <a:gd name="connsiteX5" fmla="*/ 1016114 w 1346369"/>
                  <a:gd name="connsiteY5" fmla="*/ 472175 h 1271701"/>
                  <a:gd name="connsiteX6" fmla="*/ 1045618 w 1346369"/>
                  <a:gd name="connsiteY6" fmla="*/ 606403 h 1271701"/>
                  <a:gd name="connsiteX7" fmla="*/ 857172 w 1346369"/>
                  <a:gd name="connsiteY7" fmla="*/ 1151879 h 1271701"/>
                  <a:gd name="connsiteX8" fmla="*/ 280414 w 1346369"/>
                  <a:gd name="connsiteY8" fmla="*/ 1202333 h 1271701"/>
                  <a:gd name="connsiteX9" fmla="*/ 1552 w 1346369"/>
                  <a:gd name="connsiteY9" fmla="*/ 697792 h 1271701"/>
                  <a:gd name="connsiteX10" fmla="*/ 323243 w 1346369"/>
                  <a:gd name="connsiteY10" fmla="*/ 247511 h 1271701"/>
                  <a:gd name="connsiteX11" fmla="*/ 871448 w 1346369"/>
                  <a:gd name="connsiteY11" fmla="*/ 327477 h 1271701"/>
                  <a:gd name="connsiteX12" fmla="*/ 907615 w 1346369"/>
                  <a:gd name="connsiteY12" fmla="*/ 357939 h 1271701"/>
                  <a:gd name="connsiteX13" fmla="*/ 801019 w 1346369"/>
                  <a:gd name="connsiteY13" fmla="*/ 474079 h 1271701"/>
                  <a:gd name="connsiteX14" fmla="*/ 290883 w 1346369"/>
                  <a:gd name="connsiteY14" fmla="*/ 439809 h 1271701"/>
                  <a:gd name="connsiteX15" fmla="*/ 220454 w 1346369"/>
                  <a:gd name="connsiteY15" fmla="*/ 952918 h 1271701"/>
                  <a:gd name="connsiteX16" fmla="*/ 735348 w 1346369"/>
                  <a:gd name="connsiteY16" fmla="*/ 1053827 h 1271701"/>
                  <a:gd name="connsiteX17" fmla="*/ 881917 w 1346369"/>
                  <a:gd name="connsiteY17" fmla="*/ 613067 h 1271701"/>
                  <a:gd name="connsiteX18" fmla="*/ 543096 w 1346369"/>
                  <a:gd name="connsiteY18" fmla="*/ 985285 h 1271701"/>
                  <a:gd name="connsiteX19" fmla="*/ 261379 w 1346369"/>
                  <a:gd name="connsiteY19" fmla="*/ 796796 h 1271701"/>
                  <a:gd name="connsiteX20" fmla="*/ 345133 w 1346369"/>
                  <a:gd name="connsiteY20" fmla="*/ 671136 h 1271701"/>
                  <a:gd name="connsiteX21" fmla="*/ 519302 w 1346369"/>
                  <a:gd name="connsiteY21" fmla="*/ 785372 h 1271701"/>
                  <a:gd name="connsiteX22" fmla="*/ 781984 w 1346369"/>
                  <a:gd name="connsiteY22" fmla="*/ 495975 h 1271701"/>
                  <a:gd name="connsiteX23" fmla="*/ 801019 w 1346369"/>
                  <a:gd name="connsiteY23" fmla="*/ 474079 h 12717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346369" h="1271701">
                    <a:moveTo>
                      <a:pt x="907615" y="357939"/>
                    </a:moveTo>
                    <a:cubicBezTo>
                      <a:pt x="1016114" y="238944"/>
                      <a:pt x="1122709" y="121852"/>
                      <a:pt x="1234063" y="0"/>
                    </a:cubicBezTo>
                    <a:cubicBezTo>
                      <a:pt x="1271182" y="34271"/>
                      <a:pt x="1307348" y="66638"/>
                      <a:pt x="1346369" y="101861"/>
                    </a:cubicBezTo>
                    <a:cubicBezTo>
                      <a:pt x="1273085" y="182778"/>
                      <a:pt x="1200752" y="262743"/>
                      <a:pt x="1129371" y="341756"/>
                    </a:cubicBezTo>
                    <a:cubicBezTo>
                      <a:pt x="1123661" y="348420"/>
                      <a:pt x="1116999" y="355084"/>
                      <a:pt x="1110336" y="361747"/>
                    </a:cubicBezTo>
                    <a:cubicBezTo>
                      <a:pt x="1077025" y="397922"/>
                      <a:pt x="1028486" y="429337"/>
                      <a:pt x="1016114" y="472175"/>
                    </a:cubicBezTo>
                    <a:cubicBezTo>
                      <a:pt x="1005644" y="511206"/>
                      <a:pt x="1036100" y="560708"/>
                      <a:pt x="1045618" y="606403"/>
                    </a:cubicBezTo>
                    <a:cubicBezTo>
                      <a:pt x="1092253" y="826307"/>
                      <a:pt x="1033245" y="1012892"/>
                      <a:pt x="857172" y="1151879"/>
                    </a:cubicBezTo>
                    <a:cubicBezTo>
                      <a:pt x="679196" y="1291819"/>
                      <a:pt x="479329" y="1309906"/>
                      <a:pt x="280414" y="1202333"/>
                    </a:cubicBezTo>
                    <a:cubicBezTo>
                      <a:pt x="83403" y="1095713"/>
                      <a:pt x="-13675" y="921504"/>
                      <a:pt x="1552" y="697792"/>
                    </a:cubicBezTo>
                    <a:cubicBezTo>
                      <a:pt x="15829" y="486455"/>
                      <a:pt x="127183" y="331284"/>
                      <a:pt x="323243" y="247511"/>
                    </a:cubicBezTo>
                    <a:cubicBezTo>
                      <a:pt x="518351" y="163738"/>
                      <a:pt x="703941" y="195153"/>
                      <a:pt x="871448" y="327477"/>
                    </a:cubicBezTo>
                    <a:cubicBezTo>
                      <a:pt x="881917" y="336044"/>
                      <a:pt x="893338" y="345564"/>
                      <a:pt x="907615" y="357939"/>
                    </a:cubicBezTo>
                    <a:close/>
                    <a:moveTo>
                      <a:pt x="801019" y="474079"/>
                    </a:moveTo>
                    <a:cubicBezTo>
                      <a:pt x="671582" y="329380"/>
                      <a:pt x="444114" y="316053"/>
                      <a:pt x="290883" y="439809"/>
                    </a:cubicBezTo>
                    <a:cubicBezTo>
                      <a:pt x="136700" y="564516"/>
                      <a:pt x="105293" y="791084"/>
                      <a:pt x="220454" y="952918"/>
                    </a:cubicBezTo>
                    <a:cubicBezTo>
                      <a:pt x="337519" y="1118561"/>
                      <a:pt x="564986" y="1163303"/>
                      <a:pt x="735348" y="1053827"/>
                    </a:cubicBezTo>
                    <a:cubicBezTo>
                      <a:pt x="884773" y="957678"/>
                      <a:pt x="956154" y="746342"/>
                      <a:pt x="881917" y="613067"/>
                    </a:cubicBezTo>
                    <a:cubicBezTo>
                      <a:pt x="768660" y="736822"/>
                      <a:pt x="657305" y="859626"/>
                      <a:pt x="543096" y="985285"/>
                    </a:cubicBezTo>
                    <a:cubicBezTo>
                      <a:pt x="447921" y="921504"/>
                      <a:pt x="355602" y="859626"/>
                      <a:pt x="261379" y="796796"/>
                    </a:cubicBezTo>
                    <a:cubicBezTo>
                      <a:pt x="290883" y="753006"/>
                      <a:pt x="316580" y="713975"/>
                      <a:pt x="345133" y="671136"/>
                    </a:cubicBezTo>
                    <a:cubicBezTo>
                      <a:pt x="405093" y="710167"/>
                      <a:pt x="462197" y="747294"/>
                      <a:pt x="519302" y="785372"/>
                    </a:cubicBezTo>
                    <a:cubicBezTo>
                      <a:pt x="608766" y="687320"/>
                      <a:pt x="695375" y="592123"/>
                      <a:pt x="781984" y="495975"/>
                    </a:cubicBezTo>
                    <a:cubicBezTo>
                      <a:pt x="786743" y="490263"/>
                      <a:pt x="792453" y="483599"/>
                      <a:pt x="801019" y="474079"/>
                    </a:cubicBezTo>
                    <a:close/>
                  </a:path>
                </a:pathLst>
              </a:custGeom>
              <a:grpFill/>
              <a:ln w="9514" cap="flat">
                <a:noFill/>
                <a:prstDash val="solid"/>
                <a:miter/>
              </a:ln>
            </p:spPr>
            <p:txBody>
              <a:bodyPr rtlCol="0" anchor="ctr"/>
              <a:lstStyle/>
              <a:p>
                <a:endParaRPr lang="en-US"/>
              </a:p>
            </p:txBody>
          </p:sp>
          <p:sp>
            <p:nvSpPr>
              <p:cNvPr id="38" name="Freeform 20">
                <a:extLst>
                  <a:ext uri="{FF2B5EF4-FFF2-40B4-BE49-F238E27FC236}">
                    <a16:creationId xmlns:a16="http://schemas.microsoft.com/office/drawing/2014/main" id="{2EF2EBF5-F745-734B-82D7-E61C97DF3F78}"/>
                  </a:ext>
                </a:extLst>
              </p:cNvPr>
              <p:cNvSpPr/>
              <p:nvPr/>
            </p:nvSpPr>
            <p:spPr>
              <a:xfrm>
                <a:off x="3563837" y="2991095"/>
                <a:ext cx="1345650" cy="1268459"/>
              </a:xfrm>
              <a:custGeom>
                <a:avLst/>
                <a:gdLst>
                  <a:gd name="connsiteX0" fmla="*/ 1233345 w 1345650"/>
                  <a:gd name="connsiteY0" fmla="*/ 0 h 1268459"/>
                  <a:gd name="connsiteX1" fmla="*/ 1345651 w 1345650"/>
                  <a:gd name="connsiteY1" fmla="*/ 101861 h 1268459"/>
                  <a:gd name="connsiteX2" fmla="*/ 1177192 w 1345650"/>
                  <a:gd name="connsiteY2" fmla="*/ 288446 h 1268459"/>
                  <a:gd name="connsiteX3" fmla="*/ 1046802 w 1345650"/>
                  <a:gd name="connsiteY3" fmla="*/ 430289 h 1268459"/>
                  <a:gd name="connsiteX4" fmla="*/ 1023961 w 1345650"/>
                  <a:gd name="connsiteY4" fmla="*/ 543573 h 1268459"/>
                  <a:gd name="connsiteX5" fmla="*/ 913558 w 1345650"/>
                  <a:gd name="connsiteY5" fmla="*/ 1100473 h 1268459"/>
                  <a:gd name="connsiteX6" fmla="*/ 371063 w 1345650"/>
                  <a:gd name="connsiteY6" fmla="*/ 1240412 h 1268459"/>
                  <a:gd name="connsiteX7" fmla="*/ 7496 w 1345650"/>
                  <a:gd name="connsiteY7" fmla="*/ 818691 h 1268459"/>
                  <a:gd name="connsiteX8" fmla="*/ 278743 w 1345650"/>
                  <a:gd name="connsiteY8" fmla="*/ 266551 h 1268459"/>
                  <a:gd name="connsiteX9" fmla="*/ 882150 w 1345650"/>
                  <a:gd name="connsiteY9" fmla="*/ 336996 h 1268459"/>
                  <a:gd name="connsiteX10" fmla="*/ 907848 w 1345650"/>
                  <a:gd name="connsiteY10" fmla="*/ 357939 h 1268459"/>
                  <a:gd name="connsiteX11" fmla="*/ 1233345 w 1345650"/>
                  <a:gd name="connsiteY11" fmla="*/ 0 h 1268459"/>
                  <a:gd name="connsiteX12" fmla="*/ 801252 w 1345650"/>
                  <a:gd name="connsiteY12" fmla="*/ 475983 h 1268459"/>
                  <a:gd name="connsiteX13" fmla="*/ 305392 w 1345650"/>
                  <a:gd name="connsiteY13" fmla="*/ 429337 h 1268459"/>
                  <a:gd name="connsiteX14" fmla="*/ 209266 w 1345650"/>
                  <a:gd name="connsiteY14" fmla="*/ 937687 h 1268459"/>
                  <a:gd name="connsiteX15" fmla="*/ 708933 w 1345650"/>
                  <a:gd name="connsiteY15" fmla="*/ 1070010 h 1268459"/>
                  <a:gd name="connsiteX16" fmla="*/ 883102 w 1345650"/>
                  <a:gd name="connsiteY16" fmla="*/ 612114 h 1268459"/>
                  <a:gd name="connsiteX17" fmla="*/ 542377 w 1345650"/>
                  <a:gd name="connsiteY17" fmla="*/ 986237 h 1268459"/>
                  <a:gd name="connsiteX18" fmla="*/ 260660 w 1345650"/>
                  <a:gd name="connsiteY18" fmla="*/ 797748 h 1268459"/>
                  <a:gd name="connsiteX19" fmla="*/ 344414 w 1345650"/>
                  <a:gd name="connsiteY19" fmla="*/ 672088 h 1268459"/>
                  <a:gd name="connsiteX20" fmla="*/ 518584 w 1345650"/>
                  <a:gd name="connsiteY20" fmla="*/ 787276 h 1268459"/>
                  <a:gd name="connsiteX21" fmla="*/ 801252 w 1345650"/>
                  <a:gd name="connsiteY21" fmla="*/ 475983 h 12684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345650" h="1268459">
                    <a:moveTo>
                      <a:pt x="1233345" y="0"/>
                    </a:moveTo>
                    <a:cubicBezTo>
                      <a:pt x="1271415" y="34271"/>
                      <a:pt x="1306629" y="66638"/>
                      <a:pt x="1345651" y="101861"/>
                    </a:cubicBezTo>
                    <a:cubicBezTo>
                      <a:pt x="1287594" y="165642"/>
                      <a:pt x="1232393" y="226568"/>
                      <a:pt x="1177192" y="288446"/>
                    </a:cubicBezTo>
                    <a:cubicBezTo>
                      <a:pt x="1134363" y="336044"/>
                      <a:pt x="1092486" y="385546"/>
                      <a:pt x="1046802" y="430289"/>
                    </a:cubicBezTo>
                    <a:cubicBezTo>
                      <a:pt x="1010636" y="464559"/>
                      <a:pt x="1004926" y="492167"/>
                      <a:pt x="1023961" y="543573"/>
                    </a:cubicBezTo>
                    <a:cubicBezTo>
                      <a:pt x="1102004" y="750149"/>
                      <a:pt x="1065837" y="940543"/>
                      <a:pt x="913558" y="1100473"/>
                    </a:cubicBezTo>
                    <a:cubicBezTo>
                      <a:pt x="764134" y="1257548"/>
                      <a:pt x="576640" y="1305146"/>
                      <a:pt x="371063" y="1240412"/>
                    </a:cubicBezTo>
                    <a:cubicBezTo>
                      <a:pt x="167389" y="1175679"/>
                      <a:pt x="42711" y="1030980"/>
                      <a:pt x="7496" y="818691"/>
                    </a:cubicBezTo>
                    <a:cubicBezTo>
                      <a:pt x="-30574" y="591171"/>
                      <a:pt x="78877" y="375075"/>
                      <a:pt x="278743" y="266551"/>
                    </a:cubicBezTo>
                    <a:cubicBezTo>
                      <a:pt x="473851" y="160882"/>
                      <a:pt x="710836" y="187538"/>
                      <a:pt x="882150" y="336996"/>
                    </a:cubicBezTo>
                    <a:cubicBezTo>
                      <a:pt x="888813" y="342708"/>
                      <a:pt x="896427" y="348420"/>
                      <a:pt x="907848" y="357939"/>
                    </a:cubicBezTo>
                    <a:cubicBezTo>
                      <a:pt x="1015395" y="239896"/>
                      <a:pt x="1123894" y="121852"/>
                      <a:pt x="1233345" y="0"/>
                    </a:cubicBezTo>
                    <a:close/>
                    <a:moveTo>
                      <a:pt x="801252" y="475983"/>
                    </a:moveTo>
                    <a:cubicBezTo>
                      <a:pt x="682284" y="336044"/>
                      <a:pt x="458624" y="317005"/>
                      <a:pt x="305392" y="429337"/>
                    </a:cubicBezTo>
                    <a:cubicBezTo>
                      <a:pt x="144547" y="548333"/>
                      <a:pt x="102670" y="769189"/>
                      <a:pt x="209266" y="937687"/>
                    </a:cubicBezTo>
                    <a:cubicBezTo>
                      <a:pt x="315862" y="1106185"/>
                      <a:pt x="533811" y="1164255"/>
                      <a:pt x="708933" y="1070010"/>
                    </a:cubicBezTo>
                    <a:cubicBezTo>
                      <a:pt x="873585" y="982429"/>
                      <a:pt x="954483" y="772997"/>
                      <a:pt x="883102" y="612114"/>
                    </a:cubicBezTo>
                    <a:cubicBezTo>
                      <a:pt x="768893" y="737774"/>
                      <a:pt x="656587" y="861530"/>
                      <a:pt x="542377" y="986237"/>
                    </a:cubicBezTo>
                    <a:cubicBezTo>
                      <a:pt x="446251" y="922455"/>
                      <a:pt x="354883" y="861530"/>
                      <a:pt x="260660" y="797748"/>
                    </a:cubicBezTo>
                    <a:cubicBezTo>
                      <a:pt x="289213" y="754909"/>
                      <a:pt x="315862" y="714927"/>
                      <a:pt x="344414" y="672088"/>
                    </a:cubicBezTo>
                    <a:cubicBezTo>
                      <a:pt x="403422" y="711119"/>
                      <a:pt x="459575" y="748246"/>
                      <a:pt x="518584" y="787276"/>
                    </a:cubicBezTo>
                    <a:cubicBezTo>
                      <a:pt x="612806" y="683512"/>
                      <a:pt x="706077" y="580700"/>
                      <a:pt x="801252" y="475983"/>
                    </a:cubicBezTo>
                    <a:close/>
                  </a:path>
                </a:pathLst>
              </a:custGeom>
              <a:grpFill/>
              <a:ln w="9514" cap="flat">
                <a:noFill/>
                <a:prstDash val="solid"/>
                <a:miter/>
              </a:ln>
            </p:spPr>
            <p:txBody>
              <a:bodyPr rtlCol="0" anchor="ctr"/>
              <a:lstStyle/>
              <a:p>
                <a:endParaRPr lang="en-US"/>
              </a:p>
            </p:txBody>
          </p:sp>
          <p:sp>
            <p:nvSpPr>
              <p:cNvPr id="39" name="Freeform 21">
                <a:extLst>
                  <a:ext uri="{FF2B5EF4-FFF2-40B4-BE49-F238E27FC236}">
                    <a16:creationId xmlns:a16="http://schemas.microsoft.com/office/drawing/2014/main" id="{D577832B-CDDB-F4D0-0905-CD7F6DB7FA27}"/>
                  </a:ext>
                </a:extLst>
              </p:cNvPr>
              <p:cNvSpPr/>
              <p:nvPr/>
            </p:nvSpPr>
            <p:spPr>
              <a:xfrm>
                <a:off x="4932330" y="3349034"/>
                <a:ext cx="1818786" cy="146602"/>
              </a:xfrm>
              <a:custGeom>
                <a:avLst/>
                <a:gdLst>
                  <a:gd name="connsiteX0" fmla="*/ 0 w 1818786"/>
                  <a:gd name="connsiteY0" fmla="*/ 146603 h 146602"/>
                  <a:gd name="connsiteX1" fmla="*/ 0 w 1818786"/>
                  <a:gd name="connsiteY1" fmla="*/ 0 h 146602"/>
                  <a:gd name="connsiteX2" fmla="*/ 1818786 w 1818786"/>
                  <a:gd name="connsiteY2" fmla="*/ 0 h 146602"/>
                  <a:gd name="connsiteX3" fmla="*/ 1818786 w 1818786"/>
                  <a:gd name="connsiteY3" fmla="*/ 146603 h 146602"/>
                  <a:gd name="connsiteX4" fmla="*/ 0 w 1818786"/>
                  <a:gd name="connsiteY4" fmla="*/ 146603 h 1466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18786" h="146602">
                    <a:moveTo>
                      <a:pt x="0" y="146603"/>
                    </a:moveTo>
                    <a:cubicBezTo>
                      <a:pt x="0" y="97100"/>
                      <a:pt x="0" y="50454"/>
                      <a:pt x="0" y="0"/>
                    </a:cubicBezTo>
                    <a:cubicBezTo>
                      <a:pt x="606262" y="0"/>
                      <a:pt x="1211573" y="0"/>
                      <a:pt x="1818786" y="0"/>
                    </a:cubicBezTo>
                    <a:cubicBezTo>
                      <a:pt x="1818786" y="48550"/>
                      <a:pt x="1818786" y="95197"/>
                      <a:pt x="1818786" y="146603"/>
                    </a:cubicBezTo>
                    <a:cubicBezTo>
                      <a:pt x="1215380" y="146603"/>
                      <a:pt x="610069" y="146603"/>
                      <a:pt x="0" y="146603"/>
                    </a:cubicBezTo>
                    <a:close/>
                  </a:path>
                </a:pathLst>
              </a:custGeom>
              <a:grpFill/>
              <a:ln w="9514" cap="flat">
                <a:noFill/>
                <a:prstDash val="solid"/>
                <a:miter/>
              </a:ln>
            </p:spPr>
            <p:txBody>
              <a:bodyPr rtlCol="0" anchor="ctr"/>
              <a:lstStyle/>
              <a:p>
                <a:endParaRPr lang="en-US"/>
              </a:p>
            </p:txBody>
          </p:sp>
          <p:sp>
            <p:nvSpPr>
              <p:cNvPr id="40" name="Freeform 22">
                <a:extLst>
                  <a:ext uri="{FF2B5EF4-FFF2-40B4-BE49-F238E27FC236}">
                    <a16:creationId xmlns:a16="http://schemas.microsoft.com/office/drawing/2014/main" id="{9F2C8174-4378-2EDF-6567-5820D41BF703}"/>
                  </a:ext>
                </a:extLst>
              </p:cNvPr>
              <p:cNvSpPr/>
              <p:nvPr/>
            </p:nvSpPr>
            <p:spPr>
              <a:xfrm>
                <a:off x="4932335" y="4814471"/>
                <a:ext cx="1818789" cy="146599"/>
              </a:xfrm>
              <a:custGeom>
                <a:avLst/>
                <a:gdLst>
                  <a:gd name="connsiteX0" fmla="*/ 0 w 1818786"/>
                  <a:gd name="connsiteY0" fmla="*/ 146603 h 146602"/>
                  <a:gd name="connsiteX1" fmla="*/ 0 w 1818786"/>
                  <a:gd name="connsiteY1" fmla="*/ 0 h 146602"/>
                  <a:gd name="connsiteX2" fmla="*/ 1818786 w 1818786"/>
                  <a:gd name="connsiteY2" fmla="*/ 0 h 146602"/>
                  <a:gd name="connsiteX3" fmla="*/ 1818786 w 1818786"/>
                  <a:gd name="connsiteY3" fmla="*/ 146603 h 146602"/>
                  <a:gd name="connsiteX4" fmla="*/ 0 w 1818786"/>
                  <a:gd name="connsiteY4" fmla="*/ 146603 h 1466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18786" h="146602">
                    <a:moveTo>
                      <a:pt x="0" y="146603"/>
                    </a:moveTo>
                    <a:cubicBezTo>
                      <a:pt x="0" y="97101"/>
                      <a:pt x="0" y="50454"/>
                      <a:pt x="0" y="0"/>
                    </a:cubicBezTo>
                    <a:cubicBezTo>
                      <a:pt x="606262" y="0"/>
                      <a:pt x="1211573" y="0"/>
                      <a:pt x="1818786" y="0"/>
                    </a:cubicBezTo>
                    <a:cubicBezTo>
                      <a:pt x="1818786" y="48550"/>
                      <a:pt x="1818786" y="95197"/>
                      <a:pt x="1818786" y="146603"/>
                    </a:cubicBezTo>
                    <a:cubicBezTo>
                      <a:pt x="1215380" y="146603"/>
                      <a:pt x="610069" y="146603"/>
                      <a:pt x="0" y="146603"/>
                    </a:cubicBezTo>
                    <a:close/>
                  </a:path>
                </a:pathLst>
              </a:custGeom>
              <a:grpFill/>
              <a:ln w="9514" cap="flat">
                <a:noFill/>
                <a:prstDash val="solid"/>
                <a:miter/>
              </a:ln>
            </p:spPr>
            <p:txBody>
              <a:bodyPr rtlCol="0" anchor="ctr"/>
              <a:lstStyle/>
              <a:p>
                <a:endParaRPr lang="en-US"/>
              </a:p>
            </p:txBody>
          </p:sp>
          <p:sp>
            <p:nvSpPr>
              <p:cNvPr id="41" name="Freeform 23">
                <a:extLst>
                  <a:ext uri="{FF2B5EF4-FFF2-40B4-BE49-F238E27FC236}">
                    <a16:creationId xmlns:a16="http://schemas.microsoft.com/office/drawing/2014/main" id="{7C3257F1-E9A4-0466-46EA-63E29BF59411}"/>
                  </a:ext>
                </a:extLst>
              </p:cNvPr>
              <p:cNvSpPr/>
              <p:nvPr/>
            </p:nvSpPr>
            <p:spPr>
              <a:xfrm>
                <a:off x="4933282" y="3653664"/>
                <a:ext cx="1515179" cy="146602"/>
              </a:xfrm>
              <a:custGeom>
                <a:avLst/>
                <a:gdLst>
                  <a:gd name="connsiteX0" fmla="*/ 1515180 w 1515179"/>
                  <a:gd name="connsiteY0" fmla="*/ 0 h 146602"/>
                  <a:gd name="connsiteX1" fmla="*/ 1515180 w 1515179"/>
                  <a:gd name="connsiteY1" fmla="*/ 146603 h 146602"/>
                  <a:gd name="connsiteX2" fmla="*/ 0 w 1515179"/>
                  <a:gd name="connsiteY2" fmla="*/ 146603 h 146602"/>
                  <a:gd name="connsiteX3" fmla="*/ 0 w 1515179"/>
                  <a:gd name="connsiteY3" fmla="*/ 0 h 146602"/>
                  <a:gd name="connsiteX4" fmla="*/ 1515180 w 1515179"/>
                  <a:gd name="connsiteY4" fmla="*/ 0 h 1466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15179" h="146602">
                    <a:moveTo>
                      <a:pt x="1515180" y="0"/>
                    </a:moveTo>
                    <a:cubicBezTo>
                      <a:pt x="1515180" y="49502"/>
                      <a:pt x="1515180" y="97100"/>
                      <a:pt x="1515180" y="146603"/>
                    </a:cubicBezTo>
                    <a:cubicBezTo>
                      <a:pt x="1009802" y="146603"/>
                      <a:pt x="506329" y="146603"/>
                      <a:pt x="0" y="146603"/>
                    </a:cubicBezTo>
                    <a:cubicBezTo>
                      <a:pt x="0" y="97100"/>
                      <a:pt x="0" y="50454"/>
                      <a:pt x="0" y="0"/>
                    </a:cubicBezTo>
                    <a:cubicBezTo>
                      <a:pt x="503474" y="0"/>
                      <a:pt x="1006947" y="0"/>
                      <a:pt x="1515180" y="0"/>
                    </a:cubicBezTo>
                    <a:close/>
                  </a:path>
                </a:pathLst>
              </a:custGeom>
              <a:grpFill/>
              <a:ln w="9514" cap="flat">
                <a:noFill/>
                <a:prstDash val="solid"/>
                <a:miter/>
              </a:ln>
            </p:spPr>
            <p:txBody>
              <a:bodyPr rtlCol="0" anchor="ctr"/>
              <a:lstStyle/>
              <a:p>
                <a:endParaRPr lang="en-US"/>
              </a:p>
            </p:txBody>
          </p:sp>
          <p:sp>
            <p:nvSpPr>
              <p:cNvPr id="42" name="Freeform 24">
                <a:extLst>
                  <a:ext uri="{FF2B5EF4-FFF2-40B4-BE49-F238E27FC236}">
                    <a16:creationId xmlns:a16="http://schemas.microsoft.com/office/drawing/2014/main" id="{D41471BB-0EA2-71ED-FEA2-85AF83A32F27}"/>
                  </a:ext>
                </a:extLst>
              </p:cNvPr>
              <p:cNvSpPr/>
              <p:nvPr/>
            </p:nvSpPr>
            <p:spPr>
              <a:xfrm>
                <a:off x="4934233" y="4717010"/>
                <a:ext cx="828970" cy="144699"/>
              </a:xfrm>
              <a:custGeom>
                <a:avLst/>
                <a:gdLst>
                  <a:gd name="connsiteX0" fmla="*/ 828971 w 828970"/>
                  <a:gd name="connsiteY0" fmla="*/ 0 h 144699"/>
                  <a:gd name="connsiteX1" fmla="*/ 828971 w 828970"/>
                  <a:gd name="connsiteY1" fmla="*/ 144699 h 144699"/>
                  <a:gd name="connsiteX2" fmla="*/ 0 w 828970"/>
                  <a:gd name="connsiteY2" fmla="*/ 144699 h 144699"/>
                  <a:gd name="connsiteX3" fmla="*/ 0 w 828970"/>
                  <a:gd name="connsiteY3" fmla="*/ 0 h 144699"/>
                  <a:gd name="connsiteX4" fmla="*/ 828971 w 828970"/>
                  <a:gd name="connsiteY4" fmla="*/ 0 h 1446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8970" h="144699">
                    <a:moveTo>
                      <a:pt x="828971" y="0"/>
                    </a:moveTo>
                    <a:cubicBezTo>
                      <a:pt x="828971" y="47598"/>
                      <a:pt x="828971" y="94245"/>
                      <a:pt x="828971" y="144699"/>
                    </a:cubicBezTo>
                    <a:cubicBezTo>
                      <a:pt x="552964" y="144699"/>
                      <a:pt x="278861" y="144699"/>
                      <a:pt x="0" y="144699"/>
                    </a:cubicBezTo>
                    <a:cubicBezTo>
                      <a:pt x="0" y="98053"/>
                      <a:pt x="0" y="50454"/>
                      <a:pt x="0" y="0"/>
                    </a:cubicBezTo>
                    <a:cubicBezTo>
                      <a:pt x="276006" y="0"/>
                      <a:pt x="551061" y="0"/>
                      <a:pt x="828971" y="0"/>
                    </a:cubicBezTo>
                    <a:close/>
                  </a:path>
                </a:pathLst>
              </a:custGeom>
              <a:grpFill/>
              <a:ln w="9514" cap="flat">
                <a:noFill/>
                <a:prstDash val="solid"/>
                <a:miter/>
              </a:ln>
            </p:spPr>
            <p:txBody>
              <a:bodyPr rtlCol="0" anchor="ctr"/>
              <a:lstStyle/>
              <a:p>
                <a:endParaRPr lang="en-US"/>
              </a:p>
            </p:txBody>
          </p:sp>
          <p:sp>
            <p:nvSpPr>
              <p:cNvPr id="43" name="Freeform 25">
                <a:extLst>
                  <a:ext uri="{FF2B5EF4-FFF2-40B4-BE49-F238E27FC236}">
                    <a16:creationId xmlns:a16="http://schemas.microsoft.com/office/drawing/2014/main" id="{0073FCD2-917D-EBDF-DA5C-6A32F8FB8D36}"/>
                  </a:ext>
                </a:extLst>
              </p:cNvPr>
              <p:cNvSpPr/>
              <p:nvPr/>
            </p:nvSpPr>
            <p:spPr>
              <a:xfrm>
                <a:off x="4934233" y="5021639"/>
                <a:ext cx="828970" cy="144699"/>
              </a:xfrm>
              <a:custGeom>
                <a:avLst/>
                <a:gdLst>
                  <a:gd name="connsiteX0" fmla="*/ 828971 w 828970"/>
                  <a:gd name="connsiteY0" fmla="*/ 0 h 144699"/>
                  <a:gd name="connsiteX1" fmla="*/ 828971 w 828970"/>
                  <a:gd name="connsiteY1" fmla="*/ 144699 h 144699"/>
                  <a:gd name="connsiteX2" fmla="*/ 0 w 828970"/>
                  <a:gd name="connsiteY2" fmla="*/ 144699 h 144699"/>
                  <a:gd name="connsiteX3" fmla="*/ 0 w 828970"/>
                  <a:gd name="connsiteY3" fmla="*/ 0 h 144699"/>
                  <a:gd name="connsiteX4" fmla="*/ 828971 w 828970"/>
                  <a:gd name="connsiteY4" fmla="*/ 0 h 1446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8970" h="144699">
                    <a:moveTo>
                      <a:pt x="828971" y="0"/>
                    </a:moveTo>
                    <a:cubicBezTo>
                      <a:pt x="828971" y="47598"/>
                      <a:pt x="828971" y="94245"/>
                      <a:pt x="828971" y="144699"/>
                    </a:cubicBezTo>
                    <a:cubicBezTo>
                      <a:pt x="552964" y="144699"/>
                      <a:pt x="278861" y="144699"/>
                      <a:pt x="0" y="144699"/>
                    </a:cubicBezTo>
                    <a:cubicBezTo>
                      <a:pt x="0" y="98053"/>
                      <a:pt x="0" y="49502"/>
                      <a:pt x="0" y="0"/>
                    </a:cubicBezTo>
                    <a:cubicBezTo>
                      <a:pt x="276006" y="0"/>
                      <a:pt x="551061" y="0"/>
                      <a:pt x="828971" y="0"/>
                    </a:cubicBezTo>
                    <a:close/>
                  </a:path>
                </a:pathLst>
              </a:custGeom>
              <a:grpFill/>
              <a:ln w="9514" cap="flat">
                <a:noFill/>
                <a:prstDash val="solid"/>
                <a:miter/>
              </a:ln>
            </p:spPr>
            <p:txBody>
              <a:bodyPr rtlCol="0" anchor="ctr"/>
              <a:lstStyle/>
              <a:p>
                <a:endParaRPr lang="en-US"/>
              </a:p>
            </p:txBody>
          </p:sp>
          <p:sp>
            <p:nvSpPr>
              <p:cNvPr id="44" name="Freeform 26">
                <a:extLst>
                  <a:ext uri="{FF2B5EF4-FFF2-40B4-BE49-F238E27FC236}">
                    <a16:creationId xmlns:a16="http://schemas.microsoft.com/office/drawing/2014/main" id="{1FF0A1A1-9960-D6E4-5DE2-02A162963245}"/>
                  </a:ext>
                </a:extLst>
              </p:cNvPr>
              <p:cNvSpPr/>
              <p:nvPr/>
            </p:nvSpPr>
            <p:spPr>
              <a:xfrm>
                <a:off x="4933282" y="5325317"/>
                <a:ext cx="829922" cy="145650"/>
              </a:xfrm>
              <a:custGeom>
                <a:avLst/>
                <a:gdLst>
                  <a:gd name="connsiteX0" fmla="*/ 0 w 829922"/>
                  <a:gd name="connsiteY0" fmla="*/ 0 h 145650"/>
                  <a:gd name="connsiteX1" fmla="*/ 829923 w 829922"/>
                  <a:gd name="connsiteY1" fmla="*/ 0 h 145650"/>
                  <a:gd name="connsiteX2" fmla="*/ 829923 w 829922"/>
                  <a:gd name="connsiteY2" fmla="*/ 145651 h 145650"/>
                  <a:gd name="connsiteX3" fmla="*/ 0 w 829922"/>
                  <a:gd name="connsiteY3" fmla="*/ 145651 h 145650"/>
                  <a:gd name="connsiteX4" fmla="*/ 0 w 829922"/>
                  <a:gd name="connsiteY4" fmla="*/ 0 h 145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9922" h="145650">
                    <a:moveTo>
                      <a:pt x="0" y="0"/>
                    </a:moveTo>
                    <a:cubicBezTo>
                      <a:pt x="277910" y="0"/>
                      <a:pt x="552964" y="0"/>
                      <a:pt x="829923" y="0"/>
                    </a:cubicBezTo>
                    <a:cubicBezTo>
                      <a:pt x="829923" y="49502"/>
                      <a:pt x="829923" y="96148"/>
                      <a:pt x="829923" y="145651"/>
                    </a:cubicBezTo>
                    <a:cubicBezTo>
                      <a:pt x="552964" y="145651"/>
                      <a:pt x="277910" y="145651"/>
                      <a:pt x="0" y="145651"/>
                    </a:cubicBezTo>
                    <a:cubicBezTo>
                      <a:pt x="0" y="98052"/>
                      <a:pt x="0" y="51406"/>
                      <a:pt x="0" y="0"/>
                    </a:cubicBezTo>
                    <a:close/>
                  </a:path>
                </a:pathLst>
              </a:custGeom>
              <a:grpFill/>
              <a:ln w="9514" cap="flat">
                <a:noFill/>
                <a:prstDash val="solid"/>
                <a:miter/>
              </a:ln>
            </p:spPr>
            <p:txBody>
              <a:bodyPr rtlCol="0" anchor="ctr"/>
              <a:lstStyle/>
              <a:p>
                <a:endParaRPr lang="en-US"/>
              </a:p>
            </p:txBody>
          </p:sp>
          <p:sp>
            <p:nvSpPr>
              <p:cNvPr id="45" name="Freeform 27">
                <a:extLst>
                  <a:ext uri="{FF2B5EF4-FFF2-40B4-BE49-F238E27FC236}">
                    <a16:creationId xmlns:a16="http://schemas.microsoft.com/office/drawing/2014/main" id="{307D53A0-C3A0-0ED8-95C7-E689327A3E56}"/>
                  </a:ext>
                </a:extLst>
              </p:cNvPr>
              <p:cNvSpPr/>
              <p:nvPr/>
            </p:nvSpPr>
            <p:spPr>
              <a:xfrm>
                <a:off x="6603596" y="3651760"/>
                <a:ext cx="146568" cy="148506"/>
              </a:xfrm>
              <a:custGeom>
                <a:avLst/>
                <a:gdLst>
                  <a:gd name="connsiteX0" fmla="*/ 146569 w 146568"/>
                  <a:gd name="connsiteY0" fmla="*/ 148507 h 148506"/>
                  <a:gd name="connsiteX1" fmla="*/ 0 w 146568"/>
                  <a:gd name="connsiteY1" fmla="*/ 148507 h 148506"/>
                  <a:gd name="connsiteX2" fmla="*/ 0 w 146568"/>
                  <a:gd name="connsiteY2" fmla="*/ 0 h 148506"/>
                  <a:gd name="connsiteX3" fmla="*/ 146569 w 146568"/>
                  <a:gd name="connsiteY3" fmla="*/ 0 h 148506"/>
                  <a:gd name="connsiteX4" fmla="*/ 146569 w 146568"/>
                  <a:gd name="connsiteY4" fmla="*/ 148507 h 1485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568" h="148506">
                    <a:moveTo>
                      <a:pt x="146569" y="148507"/>
                    </a:moveTo>
                    <a:cubicBezTo>
                      <a:pt x="96126" y="148507"/>
                      <a:pt x="49491" y="148507"/>
                      <a:pt x="0" y="148507"/>
                    </a:cubicBezTo>
                    <a:cubicBezTo>
                      <a:pt x="0" y="98053"/>
                      <a:pt x="0" y="50454"/>
                      <a:pt x="0" y="0"/>
                    </a:cubicBezTo>
                    <a:cubicBezTo>
                      <a:pt x="49491" y="0"/>
                      <a:pt x="96126" y="0"/>
                      <a:pt x="146569" y="0"/>
                    </a:cubicBezTo>
                    <a:cubicBezTo>
                      <a:pt x="146569" y="49502"/>
                      <a:pt x="146569" y="97101"/>
                      <a:pt x="146569" y="148507"/>
                    </a:cubicBezTo>
                    <a:close/>
                  </a:path>
                </a:pathLst>
              </a:custGeom>
              <a:grpFill/>
              <a:ln w="9514" cap="flat">
                <a:noFill/>
                <a:prstDash val="solid"/>
                <a:miter/>
              </a:ln>
            </p:spPr>
            <p:txBody>
              <a:bodyPr rtlCol="0" anchor="ctr"/>
              <a:lstStyle/>
              <a:p>
                <a:endParaRPr lang="en-US"/>
              </a:p>
            </p:txBody>
          </p:sp>
          <p:sp>
            <p:nvSpPr>
              <p:cNvPr id="46" name="Freeform 28">
                <a:extLst>
                  <a:ext uri="{FF2B5EF4-FFF2-40B4-BE49-F238E27FC236}">
                    <a16:creationId xmlns:a16="http://schemas.microsoft.com/office/drawing/2014/main" id="{DB646203-E95A-4396-45F2-90D6972B1E35}"/>
                  </a:ext>
                </a:extLst>
              </p:cNvPr>
              <p:cNvSpPr/>
              <p:nvPr/>
            </p:nvSpPr>
            <p:spPr>
              <a:xfrm>
                <a:off x="5762254" y="3157459"/>
                <a:ext cx="451128" cy="449327"/>
              </a:xfrm>
              <a:custGeom>
                <a:avLst/>
                <a:gdLst>
                  <a:gd name="connsiteX0" fmla="*/ 451127 w 451127"/>
                  <a:gd name="connsiteY0" fmla="*/ 449328 h 449328"/>
                  <a:gd name="connsiteX1" fmla="*/ 0 w 451127"/>
                  <a:gd name="connsiteY1" fmla="*/ 449328 h 449328"/>
                  <a:gd name="connsiteX2" fmla="*/ 0 w 451127"/>
                  <a:gd name="connsiteY2" fmla="*/ 0 h 449328"/>
                  <a:gd name="connsiteX3" fmla="*/ 451127 w 451127"/>
                  <a:gd name="connsiteY3" fmla="*/ 0 h 449328"/>
                  <a:gd name="connsiteX4" fmla="*/ 451127 w 451127"/>
                  <a:gd name="connsiteY4" fmla="*/ 449328 h 449328"/>
                  <a:gd name="connsiteX5" fmla="*/ 297896 w 451127"/>
                  <a:gd name="connsiteY5" fmla="*/ 151363 h 449328"/>
                  <a:gd name="connsiteX6" fmla="*/ 153231 w 451127"/>
                  <a:gd name="connsiteY6" fmla="*/ 151363 h 449328"/>
                  <a:gd name="connsiteX7" fmla="*/ 153231 w 451127"/>
                  <a:gd name="connsiteY7" fmla="*/ 297966 h 449328"/>
                  <a:gd name="connsiteX8" fmla="*/ 297896 w 451127"/>
                  <a:gd name="connsiteY8" fmla="*/ 297966 h 449328"/>
                  <a:gd name="connsiteX9" fmla="*/ 297896 w 451127"/>
                  <a:gd name="connsiteY9" fmla="*/ 151363 h 4493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51127" h="449328">
                    <a:moveTo>
                      <a:pt x="451127" y="449328"/>
                    </a:moveTo>
                    <a:cubicBezTo>
                      <a:pt x="298848" y="449328"/>
                      <a:pt x="151328" y="449328"/>
                      <a:pt x="0" y="449328"/>
                    </a:cubicBezTo>
                    <a:cubicBezTo>
                      <a:pt x="0" y="299869"/>
                      <a:pt x="0" y="151363"/>
                      <a:pt x="0" y="0"/>
                    </a:cubicBezTo>
                    <a:cubicBezTo>
                      <a:pt x="150376" y="0"/>
                      <a:pt x="298848" y="0"/>
                      <a:pt x="451127" y="0"/>
                    </a:cubicBezTo>
                    <a:cubicBezTo>
                      <a:pt x="451127" y="149459"/>
                      <a:pt x="451127" y="297013"/>
                      <a:pt x="451127" y="449328"/>
                    </a:cubicBezTo>
                    <a:close/>
                    <a:moveTo>
                      <a:pt x="297896" y="151363"/>
                    </a:moveTo>
                    <a:cubicBezTo>
                      <a:pt x="247454" y="151363"/>
                      <a:pt x="199867" y="151363"/>
                      <a:pt x="153231" y="151363"/>
                    </a:cubicBezTo>
                    <a:cubicBezTo>
                      <a:pt x="153231" y="201817"/>
                      <a:pt x="153231" y="248463"/>
                      <a:pt x="153231" y="297966"/>
                    </a:cubicBezTo>
                    <a:cubicBezTo>
                      <a:pt x="202722" y="297966"/>
                      <a:pt x="249357" y="297966"/>
                      <a:pt x="297896" y="297966"/>
                    </a:cubicBezTo>
                    <a:cubicBezTo>
                      <a:pt x="297896" y="247511"/>
                      <a:pt x="297896" y="199913"/>
                      <a:pt x="297896" y="151363"/>
                    </a:cubicBezTo>
                    <a:close/>
                  </a:path>
                </a:pathLst>
              </a:custGeom>
              <a:grpFill/>
              <a:ln w="9514" cap="flat">
                <a:noFill/>
                <a:prstDash val="solid"/>
                <a:miter/>
              </a:ln>
            </p:spPr>
            <p:txBody>
              <a:bodyPr rtlCol="0" anchor="ctr"/>
              <a:lstStyle/>
              <a:p>
                <a:endParaRPr lang="en-US"/>
              </a:p>
            </p:txBody>
          </p:sp>
          <p:sp>
            <p:nvSpPr>
              <p:cNvPr id="47" name="Freeform 29">
                <a:extLst>
                  <a:ext uri="{FF2B5EF4-FFF2-40B4-BE49-F238E27FC236}">
                    <a16:creationId xmlns:a16="http://schemas.microsoft.com/office/drawing/2014/main" id="{2F5E8630-1BEF-F60D-DAC4-7BF808347EFA}"/>
                  </a:ext>
                </a:extLst>
              </p:cNvPr>
              <p:cNvSpPr/>
              <p:nvPr/>
            </p:nvSpPr>
            <p:spPr>
              <a:xfrm>
                <a:off x="5313028" y="1981059"/>
                <a:ext cx="449224" cy="451232"/>
              </a:xfrm>
              <a:custGeom>
                <a:avLst/>
                <a:gdLst>
                  <a:gd name="connsiteX0" fmla="*/ 0 w 449224"/>
                  <a:gd name="connsiteY0" fmla="*/ 0 h 451232"/>
                  <a:gd name="connsiteX1" fmla="*/ 449224 w 449224"/>
                  <a:gd name="connsiteY1" fmla="*/ 0 h 451232"/>
                  <a:gd name="connsiteX2" fmla="*/ 449224 w 449224"/>
                  <a:gd name="connsiteY2" fmla="*/ 451232 h 451232"/>
                  <a:gd name="connsiteX3" fmla="*/ 0 w 449224"/>
                  <a:gd name="connsiteY3" fmla="*/ 451232 h 451232"/>
                  <a:gd name="connsiteX4" fmla="*/ 0 w 449224"/>
                  <a:gd name="connsiteY4" fmla="*/ 0 h 451232"/>
                  <a:gd name="connsiteX5" fmla="*/ 296945 w 449224"/>
                  <a:gd name="connsiteY5" fmla="*/ 299869 h 451232"/>
                  <a:gd name="connsiteX6" fmla="*/ 296945 w 449224"/>
                  <a:gd name="connsiteY6" fmla="*/ 151363 h 451232"/>
                  <a:gd name="connsiteX7" fmla="*/ 151328 w 449224"/>
                  <a:gd name="connsiteY7" fmla="*/ 151363 h 451232"/>
                  <a:gd name="connsiteX8" fmla="*/ 151328 w 449224"/>
                  <a:gd name="connsiteY8" fmla="*/ 299869 h 451232"/>
                  <a:gd name="connsiteX9" fmla="*/ 296945 w 449224"/>
                  <a:gd name="connsiteY9" fmla="*/ 299869 h 4512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49224" h="451232">
                    <a:moveTo>
                      <a:pt x="0" y="0"/>
                    </a:moveTo>
                    <a:cubicBezTo>
                      <a:pt x="150376" y="0"/>
                      <a:pt x="297897" y="0"/>
                      <a:pt x="449224" y="0"/>
                    </a:cubicBezTo>
                    <a:cubicBezTo>
                      <a:pt x="449224" y="151363"/>
                      <a:pt x="449224" y="299869"/>
                      <a:pt x="449224" y="451232"/>
                    </a:cubicBezTo>
                    <a:cubicBezTo>
                      <a:pt x="298848" y="451232"/>
                      <a:pt x="151328" y="451232"/>
                      <a:pt x="0" y="451232"/>
                    </a:cubicBezTo>
                    <a:cubicBezTo>
                      <a:pt x="0" y="300821"/>
                      <a:pt x="0" y="151363"/>
                      <a:pt x="0" y="0"/>
                    </a:cubicBezTo>
                    <a:close/>
                    <a:moveTo>
                      <a:pt x="296945" y="299869"/>
                    </a:moveTo>
                    <a:cubicBezTo>
                      <a:pt x="296945" y="246559"/>
                      <a:pt x="296945" y="198961"/>
                      <a:pt x="296945" y="151363"/>
                    </a:cubicBezTo>
                    <a:cubicBezTo>
                      <a:pt x="246502" y="151363"/>
                      <a:pt x="199867" y="151363"/>
                      <a:pt x="151328" y="151363"/>
                    </a:cubicBezTo>
                    <a:cubicBezTo>
                      <a:pt x="151328" y="201817"/>
                      <a:pt x="151328" y="249415"/>
                      <a:pt x="151328" y="299869"/>
                    </a:cubicBezTo>
                    <a:cubicBezTo>
                      <a:pt x="201770" y="299869"/>
                      <a:pt x="248406" y="299869"/>
                      <a:pt x="296945" y="299869"/>
                    </a:cubicBezTo>
                    <a:close/>
                  </a:path>
                </a:pathLst>
              </a:custGeom>
              <a:grpFill/>
              <a:ln w="9514" cap="flat">
                <a:noFill/>
                <a:prstDash val="solid"/>
                <a:miter/>
              </a:ln>
            </p:spPr>
            <p:txBody>
              <a:bodyPr rtlCol="0" anchor="ctr"/>
              <a:lstStyle/>
              <a:p>
                <a:endParaRPr lang="en-US"/>
              </a:p>
            </p:txBody>
          </p:sp>
          <p:sp>
            <p:nvSpPr>
              <p:cNvPr id="48" name="Freeform 30">
                <a:extLst>
                  <a:ext uri="{FF2B5EF4-FFF2-40B4-BE49-F238E27FC236}">
                    <a16:creationId xmlns:a16="http://schemas.microsoft.com/office/drawing/2014/main" id="{0C2211B9-DE26-DF23-0B72-A1B6708F7639}"/>
                  </a:ext>
                </a:extLst>
              </p:cNvPr>
              <p:cNvSpPr/>
              <p:nvPr/>
            </p:nvSpPr>
            <p:spPr>
              <a:xfrm>
                <a:off x="4629675" y="1981059"/>
                <a:ext cx="448272" cy="451232"/>
              </a:xfrm>
              <a:custGeom>
                <a:avLst/>
                <a:gdLst>
                  <a:gd name="connsiteX0" fmla="*/ 448272 w 448272"/>
                  <a:gd name="connsiteY0" fmla="*/ 451232 h 451232"/>
                  <a:gd name="connsiteX1" fmla="*/ 0 w 448272"/>
                  <a:gd name="connsiteY1" fmla="*/ 451232 h 451232"/>
                  <a:gd name="connsiteX2" fmla="*/ 0 w 448272"/>
                  <a:gd name="connsiteY2" fmla="*/ 0 h 451232"/>
                  <a:gd name="connsiteX3" fmla="*/ 448272 w 448272"/>
                  <a:gd name="connsiteY3" fmla="*/ 0 h 451232"/>
                  <a:gd name="connsiteX4" fmla="*/ 448272 w 448272"/>
                  <a:gd name="connsiteY4" fmla="*/ 451232 h 451232"/>
                  <a:gd name="connsiteX5" fmla="*/ 297896 w 448272"/>
                  <a:gd name="connsiteY5" fmla="*/ 151363 h 451232"/>
                  <a:gd name="connsiteX6" fmla="*/ 150376 w 448272"/>
                  <a:gd name="connsiteY6" fmla="*/ 151363 h 451232"/>
                  <a:gd name="connsiteX7" fmla="*/ 150376 w 448272"/>
                  <a:gd name="connsiteY7" fmla="*/ 297966 h 451232"/>
                  <a:gd name="connsiteX8" fmla="*/ 297896 w 448272"/>
                  <a:gd name="connsiteY8" fmla="*/ 297966 h 451232"/>
                  <a:gd name="connsiteX9" fmla="*/ 297896 w 448272"/>
                  <a:gd name="connsiteY9" fmla="*/ 151363 h 4512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48272" h="451232">
                    <a:moveTo>
                      <a:pt x="448272" y="451232"/>
                    </a:moveTo>
                    <a:cubicBezTo>
                      <a:pt x="296945" y="451232"/>
                      <a:pt x="150376" y="451232"/>
                      <a:pt x="0" y="451232"/>
                    </a:cubicBezTo>
                    <a:cubicBezTo>
                      <a:pt x="0" y="300821"/>
                      <a:pt x="0" y="152315"/>
                      <a:pt x="0" y="0"/>
                    </a:cubicBezTo>
                    <a:cubicBezTo>
                      <a:pt x="149424" y="0"/>
                      <a:pt x="297896" y="0"/>
                      <a:pt x="448272" y="0"/>
                    </a:cubicBezTo>
                    <a:cubicBezTo>
                      <a:pt x="448272" y="150411"/>
                      <a:pt x="448272" y="298918"/>
                      <a:pt x="448272" y="451232"/>
                    </a:cubicBezTo>
                    <a:close/>
                    <a:moveTo>
                      <a:pt x="297896" y="151363"/>
                    </a:moveTo>
                    <a:cubicBezTo>
                      <a:pt x="247454" y="151363"/>
                      <a:pt x="199867" y="151363"/>
                      <a:pt x="150376" y="151363"/>
                    </a:cubicBezTo>
                    <a:cubicBezTo>
                      <a:pt x="150376" y="201817"/>
                      <a:pt x="150376" y="249415"/>
                      <a:pt x="150376" y="297966"/>
                    </a:cubicBezTo>
                    <a:cubicBezTo>
                      <a:pt x="201770" y="297966"/>
                      <a:pt x="249357" y="297966"/>
                      <a:pt x="297896" y="297966"/>
                    </a:cubicBezTo>
                    <a:cubicBezTo>
                      <a:pt x="297896" y="246559"/>
                      <a:pt x="297896" y="199913"/>
                      <a:pt x="297896" y="151363"/>
                    </a:cubicBezTo>
                    <a:close/>
                  </a:path>
                </a:pathLst>
              </a:custGeom>
              <a:grpFill/>
              <a:ln w="9514" cap="flat">
                <a:noFill/>
                <a:prstDash val="solid"/>
                <a:miter/>
              </a:ln>
            </p:spPr>
            <p:txBody>
              <a:bodyPr rtlCol="0" anchor="ctr"/>
              <a:lstStyle/>
              <a:p>
                <a:endParaRPr lang="en-US"/>
              </a:p>
            </p:txBody>
          </p:sp>
        </p:grpSp>
      </p:grpSp>
      <p:grpSp>
        <p:nvGrpSpPr>
          <p:cNvPr id="49" name="Graphic 3">
            <a:extLst>
              <a:ext uri="{FF2B5EF4-FFF2-40B4-BE49-F238E27FC236}">
                <a16:creationId xmlns:a16="http://schemas.microsoft.com/office/drawing/2014/main" id="{5C6A7A1F-FBC8-7D0D-FF2E-3C38EE53A165}"/>
              </a:ext>
            </a:extLst>
          </p:cNvPr>
          <p:cNvGrpSpPr/>
          <p:nvPr/>
        </p:nvGrpSpPr>
        <p:grpSpPr>
          <a:xfrm>
            <a:off x="4006780" y="2216991"/>
            <a:ext cx="488322" cy="386627"/>
            <a:chOff x="6615628" y="2116894"/>
            <a:chExt cx="1066935" cy="1001108"/>
          </a:xfrm>
          <a:solidFill>
            <a:schemeClr val="bg1"/>
          </a:solidFill>
        </p:grpSpPr>
        <p:sp>
          <p:nvSpPr>
            <p:cNvPr id="50" name="Freeform 1128">
              <a:extLst>
                <a:ext uri="{FF2B5EF4-FFF2-40B4-BE49-F238E27FC236}">
                  <a16:creationId xmlns:a16="http://schemas.microsoft.com/office/drawing/2014/main" id="{97FDC32B-2293-1344-CF07-9B96CC451A5B}"/>
                </a:ext>
              </a:extLst>
            </p:cNvPr>
            <p:cNvSpPr/>
            <p:nvPr/>
          </p:nvSpPr>
          <p:spPr>
            <a:xfrm>
              <a:off x="7183381" y="2256775"/>
              <a:ext cx="285542" cy="320903"/>
            </a:xfrm>
            <a:custGeom>
              <a:avLst/>
              <a:gdLst>
                <a:gd name="connsiteX0" fmla="*/ 0 w 285542"/>
                <a:gd name="connsiteY0" fmla="*/ 148109 h 320903"/>
                <a:gd name="connsiteX1" fmla="*/ 139880 w 285542"/>
                <a:gd name="connsiteY1" fmla="*/ 0 h 320903"/>
                <a:gd name="connsiteX2" fmla="*/ 142623 w 285542"/>
                <a:gd name="connsiteY2" fmla="*/ 0 h 320903"/>
                <a:gd name="connsiteX3" fmla="*/ 241363 w 285542"/>
                <a:gd name="connsiteY3" fmla="*/ 41141 h 320903"/>
                <a:gd name="connsiteX4" fmla="*/ 285247 w 285542"/>
                <a:gd name="connsiteY4" fmla="*/ 159080 h 320903"/>
                <a:gd name="connsiteX5" fmla="*/ 224906 w 285542"/>
                <a:gd name="connsiteY5" fmla="*/ 268790 h 320903"/>
                <a:gd name="connsiteX6" fmla="*/ 205708 w 285542"/>
                <a:gd name="connsiteY6" fmla="*/ 304446 h 320903"/>
                <a:gd name="connsiteX7" fmla="*/ 205708 w 285542"/>
                <a:gd name="connsiteY7" fmla="*/ 320903 h 320903"/>
                <a:gd name="connsiteX8" fmla="*/ 82283 w 285542"/>
                <a:gd name="connsiteY8" fmla="*/ 320903 h 320903"/>
                <a:gd name="connsiteX9" fmla="*/ 82283 w 285542"/>
                <a:gd name="connsiteY9" fmla="*/ 304446 h 320903"/>
                <a:gd name="connsiteX10" fmla="*/ 63083 w 285542"/>
                <a:gd name="connsiteY10" fmla="*/ 268790 h 320903"/>
                <a:gd name="connsiteX11" fmla="*/ 0 w 285542"/>
                <a:gd name="connsiteY11" fmla="*/ 148109 h 320903"/>
                <a:gd name="connsiteX12" fmla="*/ 0 w 285542"/>
                <a:gd name="connsiteY12" fmla="*/ 148109 h 320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85542" h="320903">
                  <a:moveTo>
                    <a:pt x="0" y="148109"/>
                  </a:moveTo>
                  <a:cubicBezTo>
                    <a:pt x="0" y="68569"/>
                    <a:pt x="63083" y="2743"/>
                    <a:pt x="139880" y="0"/>
                  </a:cubicBezTo>
                  <a:cubicBezTo>
                    <a:pt x="139880" y="0"/>
                    <a:pt x="139880" y="0"/>
                    <a:pt x="142623" y="0"/>
                  </a:cubicBezTo>
                  <a:cubicBezTo>
                    <a:pt x="178280" y="0"/>
                    <a:pt x="213936" y="13714"/>
                    <a:pt x="241363" y="41141"/>
                  </a:cubicBezTo>
                  <a:cubicBezTo>
                    <a:pt x="271533" y="71312"/>
                    <a:pt x="287991" y="115196"/>
                    <a:pt x="285247" y="159080"/>
                  </a:cubicBezTo>
                  <a:cubicBezTo>
                    <a:pt x="282505" y="202964"/>
                    <a:pt x="260563" y="241363"/>
                    <a:pt x="224906" y="268790"/>
                  </a:cubicBezTo>
                  <a:cubicBezTo>
                    <a:pt x="213936" y="277019"/>
                    <a:pt x="205708" y="290733"/>
                    <a:pt x="205708" y="304446"/>
                  </a:cubicBezTo>
                  <a:lnTo>
                    <a:pt x="205708" y="320903"/>
                  </a:lnTo>
                  <a:lnTo>
                    <a:pt x="82283" y="320903"/>
                  </a:lnTo>
                  <a:lnTo>
                    <a:pt x="82283" y="304446"/>
                  </a:lnTo>
                  <a:cubicBezTo>
                    <a:pt x="82283" y="290733"/>
                    <a:pt x="74053" y="277019"/>
                    <a:pt x="63083" y="268790"/>
                  </a:cubicBezTo>
                  <a:cubicBezTo>
                    <a:pt x="21942" y="241363"/>
                    <a:pt x="0" y="194736"/>
                    <a:pt x="0" y="148109"/>
                  </a:cubicBezTo>
                  <a:lnTo>
                    <a:pt x="0" y="148109"/>
                  </a:lnTo>
                  <a:close/>
                </a:path>
              </a:pathLst>
            </a:custGeom>
            <a:solidFill>
              <a:srgbClr val="F1983D"/>
            </a:solidFill>
            <a:ln w="27426" cap="flat">
              <a:noFill/>
              <a:prstDash val="solid"/>
              <a:miter/>
            </a:ln>
          </p:spPr>
          <p:txBody>
            <a:bodyPr rtlCol="0" anchor="ctr"/>
            <a:lstStyle/>
            <a:p>
              <a:endParaRPr lang="en-US"/>
            </a:p>
          </p:txBody>
        </p:sp>
        <p:grpSp>
          <p:nvGrpSpPr>
            <p:cNvPr id="51" name="Graphic 3">
              <a:extLst>
                <a:ext uri="{FF2B5EF4-FFF2-40B4-BE49-F238E27FC236}">
                  <a16:creationId xmlns:a16="http://schemas.microsoft.com/office/drawing/2014/main" id="{9BCD4566-5957-474B-25DC-EDA42A8315CD}"/>
                </a:ext>
              </a:extLst>
            </p:cNvPr>
            <p:cNvGrpSpPr/>
            <p:nvPr/>
          </p:nvGrpSpPr>
          <p:grpSpPr>
            <a:xfrm>
              <a:off x="6615628" y="2116894"/>
              <a:ext cx="1066935" cy="1001108"/>
              <a:chOff x="6615628" y="2116894"/>
              <a:chExt cx="1066935" cy="1001108"/>
            </a:xfrm>
            <a:grpFill/>
          </p:grpSpPr>
          <p:sp>
            <p:nvSpPr>
              <p:cNvPr id="52" name="Freeform 1130">
                <a:extLst>
                  <a:ext uri="{FF2B5EF4-FFF2-40B4-BE49-F238E27FC236}">
                    <a16:creationId xmlns:a16="http://schemas.microsoft.com/office/drawing/2014/main" id="{66DB456D-68BC-8218-8944-6CB2C2EBF0DB}"/>
                  </a:ext>
                </a:extLst>
              </p:cNvPr>
              <p:cNvSpPr/>
              <p:nvPr/>
            </p:nvSpPr>
            <p:spPr>
              <a:xfrm>
                <a:off x="7164181" y="2221119"/>
                <a:ext cx="357393" cy="537581"/>
              </a:xfrm>
              <a:custGeom>
                <a:avLst/>
                <a:gdLst>
                  <a:gd name="connsiteX0" fmla="*/ 279763 w 357393"/>
                  <a:gd name="connsiteY0" fmla="*/ 331874 h 537581"/>
                  <a:gd name="connsiteX1" fmla="*/ 356560 w 357393"/>
                  <a:gd name="connsiteY1" fmla="*/ 197479 h 537581"/>
                  <a:gd name="connsiteX2" fmla="*/ 301704 w 357393"/>
                  <a:gd name="connsiteY2" fmla="*/ 52112 h 537581"/>
                  <a:gd name="connsiteX3" fmla="*/ 175536 w 357393"/>
                  <a:gd name="connsiteY3" fmla="*/ 0 h 537581"/>
                  <a:gd name="connsiteX4" fmla="*/ 0 w 357393"/>
                  <a:gd name="connsiteY4" fmla="*/ 183765 h 537581"/>
                  <a:gd name="connsiteX5" fmla="*/ 76797 w 357393"/>
                  <a:gd name="connsiteY5" fmla="*/ 331874 h 537581"/>
                  <a:gd name="connsiteX6" fmla="*/ 79539 w 357393"/>
                  <a:gd name="connsiteY6" fmla="*/ 340102 h 537581"/>
                  <a:gd name="connsiteX7" fmla="*/ 79539 w 357393"/>
                  <a:gd name="connsiteY7" fmla="*/ 364787 h 537581"/>
                  <a:gd name="connsiteX8" fmla="*/ 52112 w 357393"/>
                  <a:gd name="connsiteY8" fmla="*/ 416900 h 537581"/>
                  <a:gd name="connsiteX9" fmla="*/ 87769 w 357393"/>
                  <a:gd name="connsiteY9" fmla="*/ 463527 h 537581"/>
                  <a:gd name="connsiteX10" fmla="*/ 87769 w 357393"/>
                  <a:gd name="connsiteY10" fmla="*/ 485469 h 537581"/>
                  <a:gd name="connsiteX11" fmla="*/ 139880 w 357393"/>
                  <a:gd name="connsiteY11" fmla="*/ 537581 h 537581"/>
                  <a:gd name="connsiteX12" fmla="*/ 211193 w 357393"/>
                  <a:gd name="connsiteY12" fmla="*/ 537581 h 537581"/>
                  <a:gd name="connsiteX13" fmla="*/ 263305 w 357393"/>
                  <a:gd name="connsiteY13" fmla="*/ 485469 h 537581"/>
                  <a:gd name="connsiteX14" fmla="*/ 263305 w 357393"/>
                  <a:gd name="connsiteY14" fmla="*/ 463527 h 537581"/>
                  <a:gd name="connsiteX15" fmla="*/ 298961 w 357393"/>
                  <a:gd name="connsiteY15" fmla="*/ 416900 h 537581"/>
                  <a:gd name="connsiteX16" fmla="*/ 271533 w 357393"/>
                  <a:gd name="connsiteY16" fmla="*/ 364787 h 537581"/>
                  <a:gd name="connsiteX17" fmla="*/ 271533 w 357393"/>
                  <a:gd name="connsiteY17" fmla="*/ 340102 h 537581"/>
                  <a:gd name="connsiteX18" fmla="*/ 279763 w 357393"/>
                  <a:gd name="connsiteY18" fmla="*/ 331874 h 537581"/>
                  <a:gd name="connsiteX19" fmla="*/ 279763 w 357393"/>
                  <a:gd name="connsiteY19" fmla="*/ 331874 h 537581"/>
                  <a:gd name="connsiteX20" fmla="*/ 35656 w 357393"/>
                  <a:gd name="connsiteY20" fmla="*/ 183765 h 537581"/>
                  <a:gd name="connsiteX21" fmla="*/ 175536 w 357393"/>
                  <a:gd name="connsiteY21" fmla="*/ 35656 h 537581"/>
                  <a:gd name="connsiteX22" fmla="*/ 178280 w 357393"/>
                  <a:gd name="connsiteY22" fmla="*/ 35656 h 537581"/>
                  <a:gd name="connsiteX23" fmla="*/ 277019 w 357393"/>
                  <a:gd name="connsiteY23" fmla="*/ 76797 h 537581"/>
                  <a:gd name="connsiteX24" fmla="*/ 320904 w 357393"/>
                  <a:gd name="connsiteY24" fmla="*/ 194736 h 537581"/>
                  <a:gd name="connsiteX25" fmla="*/ 260563 w 357393"/>
                  <a:gd name="connsiteY25" fmla="*/ 304446 h 537581"/>
                  <a:gd name="connsiteX26" fmla="*/ 241363 w 357393"/>
                  <a:gd name="connsiteY26" fmla="*/ 340102 h 537581"/>
                  <a:gd name="connsiteX27" fmla="*/ 241363 w 357393"/>
                  <a:gd name="connsiteY27" fmla="*/ 356559 h 537581"/>
                  <a:gd name="connsiteX28" fmla="*/ 117939 w 357393"/>
                  <a:gd name="connsiteY28" fmla="*/ 356559 h 537581"/>
                  <a:gd name="connsiteX29" fmla="*/ 117939 w 357393"/>
                  <a:gd name="connsiteY29" fmla="*/ 340102 h 537581"/>
                  <a:gd name="connsiteX30" fmla="*/ 98739 w 357393"/>
                  <a:gd name="connsiteY30" fmla="*/ 304446 h 537581"/>
                  <a:gd name="connsiteX31" fmla="*/ 35656 w 357393"/>
                  <a:gd name="connsiteY31" fmla="*/ 183765 h 537581"/>
                  <a:gd name="connsiteX32" fmla="*/ 35656 w 357393"/>
                  <a:gd name="connsiteY32" fmla="*/ 183765 h 537581"/>
                  <a:gd name="connsiteX33" fmla="*/ 213936 w 357393"/>
                  <a:gd name="connsiteY33" fmla="*/ 499183 h 537581"/>
                  <a:gd name="connsiteX34" fmla="*/ 142624 w 357393"/>
                  <a:gd name="connsiteY34" fmla="*/ 499183 h 537581"/>
                  <a:gd name="connsiteX35" fmla="*/ 126167 w 357393"/>
                  <a:gd name="connsiteY35" fmla="*/ 482726 h 537581"/>
                  <a:gd name="connsiteX36" fmla="*/ 126167 w 357393"/>
                  <a:gd name="connsiteY36" fmla="*/ 466270 h 537581"/>
                  <a:gd name="connsiteX37" fmla="*/ 233135 w 357393"/>
                  <a:gd name="connsiteY37" fmla="*/ 466270 h 537581"/>
                  <a:gd name="connsiteX38" fmla="*/ 233135 w 357393"/>
                  <a:gd name="connsiteY38" fmla="*/ 482726 h 537581"/>
                  <a:gd name="connsiteX39" fmla="*/ 213936 w 357393"/>
                  <a:gd name="connsiteY39" fmla="*/ 499183 h 537581"/>
                  <a:gd name="connsiteX40" fmla="*/ 213936 w 357393"/>
                  <a:gd name="connsiteY40" fmla="*/ 499183 h 537581"/>
                  <a:gd name="connsiteX41" fmla="*/ 249591 w 357393"/>
                  <a:gd name="connsiteY41" fmla="*/ 427871 h 537581"/>
                  <a:gd name="connsiteX42" fmla="*/ 106967 w 357393"/>
                  <a:gd name="connsiteY42" fmla="*/ 427871 h 537581"/>
                  <a:gd name="connsiteX43" fmla="*/ 90511 w 357393"/>
                  <a:gd name="connsiteY43" fmla="*/ 411414 h 537581"/>
                  <a:gd name="connsiteX44" fmla="*/ 106967 w 357393"/>
                  <a:gd name="connsiteY44" fmla="*/ 394958 h 537581"/>
                  <a:gd name="connsiteX45" fmla="*/ 249591 w 357393"/>
                  <a:gd name="connsiteY45" fmla="*/ 394958 h 537581"/>
                  <a:gd name="connsiteX46" fmla="*/ 266049 w 357393"/>
                  <a:gd name="connsiteY46" fmla="*/ 411414 h 537581"/>
                  <a:gd name="connsiteX47" fmla="*/ 249591 w 357393"/>
                  <a:gd name="connsiteY47" fmla="*/ 427871 h 537581"/>
                  <a:gd name="connsiteX48" fmla="*/ 249591 w 357393"/>
                  <a:gd name="connsiteY48" fmla="*/ 427871 h 5375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Lst>
                <a:rect l="l" t="t" r="r" b="b"/>
                <a:pathLst>
                  <a:path w="357393" h="537581">
                    <a:moveTo>
                      <a:pt x="279763" y="331874"/>
                    </a:moveTo>
                    <a:cubicBezTo>
                      <a:pt x="323646" y="298961"/>
                      <a:pt x="351074" y="249591"/>
                      <a:pt x="356560" y="197479"/>
                    </a:cubicBezTo>
                    <a:cubicBezTo>
                      <a:pt x="362046" y="142624"/>
                      <a:pt x="340102" y="90511"/>
                      <a:pt x="301704" y="52112"/>
                    </a:cubicBezTo>
                    <a:cubicBezTo>
                      <a:pt x="268791" y="19199"/>
                      <a:pt x="222163" y="0"/>
                      <a:pt x="175536" y="0"/>
                    </a:cubicBezTo>
                    <a:cubicBezTo>
                      <a:pt x="79539" y="2743"/>
                      <a:pt x="0" y="82283"/>
                      <a:pt x="0" y="183765"/>
                    </a:cubicBezTo>
                    <a:cubicBezTo>
                      <a:pt x="0" y="244106"/>
                      <a:pt x="27428" y="298961"/>
                      <a:pt x="76797" y="331874"/>
                    </a:cubicBezTo>
                    <a:cubicBezTo>
                      <a:pt x="79539" y="334617"/>
                      <a:pt x="79539" y="337360"/>
                      <a:pt x="79539" y="340102"/>
                    </a:cubicBezTo>
                    <a:lnTo>
                      <a:pt x="79539" y="364787"/>
                    </a:lnTo>
                    <a:cubicBezTo>
                      <a:pt x="60341" y="375758"/>
                      <a:pt x="52112" y="394958"/>
                      <a:pt x="52112" y="416900"/>
                    </a:cubicBezTo>
                    <a:cubicBezTo>
                      <a:pt x="54855" y="438842"/>
                      <a:pt x="68569" y="455298"/>
                      <a:pt x="87769" y="463527"/>
                    </a:cubicBezTo>
                    <a:lnTo>
                      <a:pt x="87769" y="485469"/>
                    </a:lnTo>
                    <a:cubicBezTo>
                      <a:pt x="87769" y="515639"/>
                      <a:pt x="112453" y="537581"/>
                      <a:pt x="139880" y="537581"/>
                    </a:cubicBezTo>
                    <a:lnTo>
                      <a:pt x="211193" y="537581"/>
                    </a:lnTo>
                    <a:cubicBezTo>
                      <a:pt x="241363" y="537581"/>
                      <a:pt x="263305" y="512896"/>
                      <a:pt x="263305" y="485469"/>
                    </a:cubicBezTo>
                    <a:lnTo>
                      <a:pt x="263305" y="463527"/>
                    </a:lnTo>
                    <a:cubicBezTo>
                      <a:pt x="282505" y="455298"/>
                      <a:pt x="296219" y="438842"/>
                      <a:pt x="298961" y="416900"/>
                    </a:cubicBezTo>
                    <a:cubicBezTo>
                      <a:pt x="301704" y="394958"/>
                      <a:pt x="290733" y="375758"/>
                      <a:pt x="271533" y="364787"/>
                    </a:cubicBezTo>
                    <a:lnTo>
                      <a:pt x="271533" y="340102"/>
                    </a:lnTo>
                    <a:cubicBezTo>
                      <a:pt x="277019" y="337360"/>
                      <a:pt x="277019" y="334617"/>
                      <a:pt x="279763" y="331874"/>
                    </a:cubicBezTo>
                    <a:lnTo>
                      <a:pt x="279763" y="331874"/>
                    </a:lnTo>
                    <a:close/>
                    <a:moveTo>
                      <a:pt x="35656" y="183765"/>
                    </a:moveTo>
                    <a:cubicBezTo>
                      <a:pt x="35656" y="104225"/>
                      <a:pt x="98739" y="38399"/>
                      <a:pt x="175536" y="35656"/>
                    </a:cubicBezTo>
                    <a:cubicBezTo>
                      <a:pt x="175536" y="35656"/>
                      <a:pt x="175536" y="35656"/>
                      <a:pt x="178280" y="35656"/>
                    </a:cubicBezTo>
                    <a:cubicBezTo>
                      <a:pt x="213936" y="35656"/>
                      <a:pt x="249591" y="49370"/>
                      <a:pt x="277019" y="76797"/>
                    </a:cubicBezTo>
                    <a:cubicBezTo>
                      <a:pt x="307190" y="106968"/>
                      <a:pt x="323646" y="150852"/>
                      <a:pt x="320904" y="194736"/>
                    </a:cubicBezTo>
                    <a:cubicBezTo>
                      <a:pt x="318160" y="238620"/>
                      <a:pt x="296219" y="277019"/>
                      <a:pt x="260563" y="304446"/>
                    </a:cubicBezTo>
                    <a:cubicBezTo>
                      <a:pt x="249591" y="312675"/>
                      <a:pt x="241363" y="326389"/>
                      <a:pt x="241363" y="340102"/>
                    </a:cubicBezTo>
                    <a:lnTo>
                      <a:pt x="241363" y="356559"/>
                    </a:lnTo>
                    <a:lnTo>
                      <a:pt x="117939" y="356559"/>
                    </a:lnTo>
                    <a:lnTo>
                      <a:pt x="117939" y="340102"/>
                    </a:lnTo>
                    <a:cubicBezTo>
                      <a:pt x="117939" y="326389"/>
                      <a:pt x="109711" y="312675"/>
                      <a:pt x="98739" y="304446"/>
                    </a:cubicBezTo>
                    <a:cubicBezTo>
                      <a:pt x="57597" y="277019"/>
                      <a:pt x="35656" y="230392"/>
                      <a:pt x="35656" y="183765"/>
                    </a:cubicBezTo>
                    <a:lnTo>
                      <a:pt x="35656" y="183765"/>
                    </a:lnTo>
                    <a:close/>
                    <a:moveTo>
                      <a:pt x="213936" y="499183"/>
                    </a:moveTo>
                    <a:lnTo>
                      <a:pt x="142624" y="499183"/>
                    </a:lnTo>
                    <a:cubicBezTo>
                      <a:pt x="131653" y="499183"/>
                      <a:pt x="126167" y="490954"/>
                      <a:pt x="126167" y="482726"/>
                    </a:cubicBezTo>
                    <a:lnTo>
                      <a:pt x="126167" y="466270"/>
                    </a:lnTo>
                    <a:lnTo>
                      <a:pt x="233135" y="466270"/>
                    </a:lnTo>
                    <a:lnTo>
                      <a:pt x="233135" y="482726"/>
                    </a:lnTo>
                    <a:cubicBezTo>
                      <a:pt x="233135" y="490954"/>
                      <a:pt x="224907" y="499183"/>
                      <a:pt x="213936" y="499183"/>
                    </a:cubicBezTo>
                    <a:lnTo>
                      <a:pt x="213936" y="499183"/>
                    </a:lnTo>
                    <a:close/>
                    <a:moveTo>
                      <a:pt x="249591" y="427871"/>
                    </a:moveTo>
                    <a:lnTo>
                      <a:pt x="106967" y="427871"/>
                    </a:lnTo>
                    <a:cubicBezTo>
                      <a:pt x="95997" y="427871"/>
                      <a:pt x="90511" y="419643"/>
                      <a:pt x="90511" y="411414"/>
                    </a:cubicBezTo>
                    <a:cubicBezTo>
                      <a:pt x="90511" y="403186"/>
                      <a:pt x="98739" y="394958"/>
                      <a:pt x="106967" y="394958"/>
                    </a:cubicBezTo>
                    <a:lnTo>
                      <a:pt x="249591" y="394958"/>
                    </a:lnTo>
                    <a:cubicBezTo>
                      <a:pt x="260563" y="394958"/>
                      <a:pt x="266049" y="403186"/>
                      <a:pt x="266049" y="411414"/>
                    </a:cubicBezTo>
                    <a:cubicBezTo>
                      <a:pt x="266049" y="419643"/>
                      <a:pt x="260563" y="427871"/>
                      <a:pt x="249591" y="427871"/>
                    </a:cubicBezTo>
                    <a:lnTo>
                      <a:pt x="249591" y="427871"/>
                    </a:lnTo>
                    <a:close/>
                  </a:path>
                </a:pathLst>
              </a:custGeom>
              <a:grpFill/>
              <a:ln w="27426" cap="flat">
                <a:noFill/>
                <a:prstDash val="solid"/>
                <a:miter/>
              </a:ln>
            </p:spPr>
            <p:txBody>
              <a:bodyPr rtlCol="0" anchor="ctr"/>
              <a:lstStyle/>
              <a:p>
                <a:endParaRPr lang="en-US" dirty="0"/>
              </a:p>
            </p:txBody>
          </p:sp>
          <p:sp>
            <p:nvSpPr>
              <p:cNvPr id="53" name="Freeform 1131">
                <a:extLst>
                  <a:ext uri="{FF2B5EF4-FFF2-40B4-BE49-F238E27FC236}">
                    <a16:creationId xmlns:a16="http://schemas.microsoft.com/office/drawing/2014/main" id="{D96290B5-13C1-8123-71C0-5B7F093A9F93}"/>
                  </a:ext>
                </a:extLst>
              </p:cNvPr>
              <p:cNvSpPr/>
              <p:nvPr/>
            </p:nvSpPr>
            <p:spPr>
              <a:xfrm>
                <a:off x="7361660" y="2296927"/>
                <a:ext cx="93253" cy="100442"/>
              </a:xfrm>
              <a:custGeom>
                <a:avLst/>
                <a:gdLst>
                  <a:gd name="connsiteX0" fmla="*/ 10971 w 93253"/>
                  <a:gd name="connsiteY0" fmla="*/ 36645 h 100442"/>
                  <a:gd name="connsiteX1" fmla="*/ 57598 w 93253"/>
                  <a:gd name="connsiteY1" fmla="*/ 88758 h 100442"/>
                  <a:gd name="connsiteX2" fmla="*/ 79540 w 93253"/>
                  <a:gd name="connsiteY2" fmla="*/ 99729 h 100442"/>
                  <a:gd name="connsiteX3" fmla="*/ 93254 w 93253"/>
                  <a:gd name="connsiteY3" fmla="*/ 77786 h 100442"/>
                  <a:gd name="connsiteX4" fmla="*/ 24685 w 93253"/>
                  <a:gd name="connsiteY4" fmla="*/ 989 h 100442"/>
                  <a:gd name="connsiteX5" fmla="*/ 2743 w 93253"/>
                  <a:gd name="connsiteY5" fmla="*/ 11960 h 100442"/>
                  <a:gd name="connsiteX6" fmla="*/ 10971 w 93253"/>
                  <a:gd name="connsiteY6" fmla="*/ 36645 h 100442"/>
                  <a:gd name="connsiteX7" fmla="*/ 10971 w 93253"/>
                  <a:gd name="connsiteY7" fmla="*/ 36645 h 1004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3253" h="100442">
                    <a:moveTo>
                      <a:pt x="10971" y="36645"/>
                    </a:moveTo>
                    <a:cubicBezTo>
                      <a:pt x="32913" y="44873"/>
                      <a:pt x="52112" y="66815"/>
                      <a:pt x="57598" y="88758"/>
                    </a:cubicBezTo>
                    <a:cubicBezTo>
                      <a:pt x="60340" y="96986"/>
                      <a:pt x="71312" y="102471"/>
                      <a:pt x="79540" y="99729"/>
                    </a:cubicBezTo>
                    <a:cubicBezTo>
                      <a:pt x="87768" y="96986"/>
                      <a:pt x="93254" y="88758"/>
                      <a:pt x="93254" y="77786"/>
                    </a:cubicBezTo>
                    <a:cubicBezTo>
                      <a:pt x="82284" y="44873"/>
                      <a:pt x="57598" y="14703"/>
                      <a:pt x="24685" y="989"/>
                    </a:cubicBezTo>
                    <a:cubicBezTo>
                      <a:pt x="16457" y="-1754"/>
                      <a:pt x="5485" y="989"/>
                      <a:pt x="2743" y="11960"/>
                    </a:cubicBezTo>
                    <a:cubicBezTo>
                      <a:pt x="-2743" y="22931"/>
                      <a:pt x="1" y="33902"/>
                      <a:pt x="10971" y="36645"/>
                    </a:cubicBezTo>
                    <a:lnTo>
                      <a:pt x="10971" y="36645"/>
                    </a:lnTo>
                    <a:close/>
                  </a:path>
                </a:pathLst>
              </a:custGeom>
              <a:grpFill/>
              <a:ln w="27426" cap="flat">
                <a:noFill/>
                <a:prstDash val="solid"/>
                <a:miter/>
              </a:ln>
            </p:spPr>
            <p:txBody>
              <a:bodyPr rtlCol="0" anchor="ctr"/>
              <a:lstStyle/>
              <a:p>
                <a:endParaRPr lang="en-US"/>
              </a:p>
            </p:txBody>
          </p:sp>
          <p:sp>
            <p:nvSpPr>
              <p:cNvPr id="54" name="Freeform 1132">
                <a:extLst>
                  <a:ext uri="{FF2B5EF4-FFF2-40B4-BE49-F238E27FC236}">
                    <a16:creationId xmlns:a16="http://schemas.microsoft.com/office/drawing/2014/main" id="{DDF836B2-7C4C-0B72-0ED4-D6D1189E1FD2}"/>
                  </a:ext>
                </a:extLst>
              </p:cNvPr>
              <p:cNvSpPr/>
              <p:nvPr/>
            </p:nvSpPr>
            <p:spPr>
              <a:xfrm>
                <a:off x="7328747" y="2116894"/>
                <a:ext cx="32913" cy="68569"/>
              </a:xfrm>
              <a:custGeom>
                <a:avLst/>
                <a:gdLst>
                  <a:gd name="connsiteX0" fmla="*/ 32914 w 32913"/>
                  <a:gd name="connsiteY0" fmla="*/ 52112 h 68569"/>
                  <a:gd name="connsiteX1" fmla="*/ 32914 w 32913"/>
                  <a:gd name="connsiteY1" fmla="*/ 16457 h 68569"/>
                  <a:gd name="connsiteX2" fmla="*/ 16456 w 32913"/>
                  <a:gd name="connsiteY2" fmla="*/ 0 h 68569"/>
                  <a:gd name="connsiteX3" fmla="*/ 0 w 32913"/>
                  <a:gd name="connsiteY3" fmla="*/ 16457 h 68569"/>
                  <a:gd name="connsiteX4" fmla="*/ 0 w 32913"/>
                  <a:gd name="connsiteY4" fmla="*/ 52112 h 68569"/>
                  <a:gd name="connsiteX5" fmla="*/ 16456 w 32913"/>
                  <a:gd name="connsiteY5" fmla="*/ 68569 h 68569"/>
                  <a:gd name="connsiteX6" fmla="*/ 32914 w 32913"/>
                  <a:gd name="connsiteY6" fmla="*/ 52112 h 68569"/>
                  <a:gd name="connsiteX7" fmla="*/ 32914 w 32913"/>
                  <a:gd name="connsiteY7" fmla="*/ 52112 h 685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2913" h="68569">
                    <a:moveTo>
                      <a:pt x="32914" y="52112"/>
                    </a:moveTo>
                    <a:lnTo>
                      <a:pt x="32914" y="16457"/>
                    </a:lnTo>
                    <a:cubicBezTo>
                      <a:pt x="32914" y="5485"/>
                      <a:pt x="24684" y="0"/>
                      <a:pt x="16456" y="0"/>
                    </a:cubicBezTo>
                    <a:cubicBezTo>
                      <a:pt x="5486" y="0"/>
                      <a:pt x="0" y="8228"/>
                      <a:pt x="0" y="16457"/>
                    </a:cubicBezTo>
                    <a:lnTo>
                      <a:pt x="0" y="52112"/>
                    </a:lnTo>
                    <a:cubicBezTo>
                      <a:pt x="0" y="63084"/>
                      <a:pt x="8228" y="68569"/>
                      <a:pt x="16456" y="68569"/>
                    </a:cubicBezTo>
                    <a:cubicBezTo>
                      <a:pt x="24684" y="68569"/>
                      <a:pt x="32914" y="60341"/>
                      <a:pt x="32914" y="52112"/>
                    </a:cubicBezTo>
                    <a:lnTo>
                      <a:pt x="32914" y="52112"/>
                    </a:lnTo>
                    <a:close/>
                  </a:path>
                </a:pathLst>
              </a:custGeom>
              <a:grpFill/>
              <a:ln w="27426" cap="flat">
                <a:noFill/>
                <a:prstDash val="solid"/>
                <a:miter/>
              </a:ln>
            </p:spPr>
            <p:txBody>
              <a:bodyPr rtlCol="0" anchor="ctr"/>
              <a:lstStyle/>
              <a:p>
                <a:endParaRPr lang="en-US"/>
              </a:p>
            </p:txBody>
          </p:sp>
          <p:sp>
            <p:nvSpPr>
              <p:cNvPr id="55" name="Freeform 1133">
                <a:extLst>
                  <a:ext uri="{FF2B5EF4-FFF2-40B4-BE49-F238E27FC236}">
                    <a16:creationId xmlns:a16="http://schemas.microsoft.com/office/drawing/2014/main" id="{5E0604AE-DBF4-82B2-AE70-488C353837A6}"/>
                  </a:ext>
                </a:extLst>
              </p:cNvPr>
              <p:cNvSpPr/>
              <p:nvPr/>
            </p:nvSpPr>
            <p:spPr>
              <a:xfrm>
                <a:off x="7205857" y="2139370"/>
                <a:ext cx="50892" cy="68034"/>
              </a:xfrm>
              <a:custGeom>
                <a:avLst/>
                <a:gdLst>
                  <a:gd name="connsiteX0" fmla="*/ 35122 w 50892"/>
                  <a:gd name="connsiteY0" fmla="*/ 68035 h 68034"/>
                  <a:gd name="connsiteX1" fmla="*/ 48836 w 50892"/>
                  <a:gd name="connsiteY1" fmla="*/ 59806 h 68034"/>
                  <a:gd name="connsiteX2" fmla="*/ 48836 w 50892"/>
                  <a:gd name="connsiteY2" fmla="*/ 43349 h 68034"/>
                  <a:gd name="connsiteX3" fmla="*/ 35122 w 50892"/>
                  <a:gd name="connsiteY3" fmla="*/ 10436 h 68034"/>
                  <a:gd name="connsiteX4" fmla="*/ 10436 w 50892"/>
                  <a:gd name="connsiteY4" fmla="*/ 2208 h 68034"/>
                  <a:gd name="connsiteX5" fmla="*/ 2208 w 50892"/>
                  <a:gd name="connsiteY5" fmla="*/ 26893 h 68034"/>
                  <a:gd name="connsiteX6" fmla="*/ 15922 w 50892"/>
                  <a:gd name="connsiteY6" fmla="*/ 59806 h 68034"/>
                  <a:gd name="connsiteX7" fmla="*/ 35122 w 50892"/>
                  <a:gd name="connsiteY7" fmla="*/ 68035 h 68034"/>
                  <a:gd name="connsiteX8" fmla="*/ 35122 w 50892"/>
                  <a:gd name="connsiteY8" fmla="*/ 68035 h 680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0892" h="68034">
                    <a:moveTo>
                      <a:pt x="35122" y="68035"/>
                    </a:moveTo>
                    <a:cubicBezTo>
                      <a:pt x="40608" y="68035"/>
                      <a:pt x="46094" y="65292"/>
                      <a:pt x="48836" y="59806"/>
                    </a:cubicBezTo>
                    <a:cubicBezTo>
                      <a:pt x="51578" y="54321"/>
                      <a:pt x="51578" y="48835"/>
                      <a:pt x="48836" y="43349"/>
                    </a:cubicBezTo>
                    <a:lnTo>
                      <a:pt x="35122" y="10436"/>
                    </a:lnTo>
                    <a:cubicBezTo>
                      <a:pt x="32380" y="2208"/>
                      <a:pt x="21408" y="-3277"/>
                      <a:pt x="10436" y="2208"/>
                    </a:cubicBezTo>
                    <a:cubicBezTo>
                      <a:pt x="2208" y="4951"/>
                      <a:pt x="-3278" y="15922"/>
                      <a:pt x="2208" y="26893"/>
                    </a:cubicBezTo>
                    <a:lnTo>
                      <a:pt x="15922" y="59806"/>
                    </a:lnTo>
                    <a:cubicBezTo>
                      <a:pt x="21408" y="65292"/>
                      <a:pt x="26894" y="68035"/>
                      <a:pt x="35122" y="68035"/>
                    </a:cubicBezTo>
                    <a:lnTo>
                      <a:pt x="35122" y="68035"/>
                    </a:lnTo>
                    <a:close/>
                  </a:path>
                </a:pathLst>
              </a:custGeom>
              <a:grpFill/>
              <a:ln w="27426" cap="flat">
                <a:noFill/>
                <a:prstDash val="solid"/>
                <a:miter/>
              </a:ln>
            </p:spPr>
            <p:txBody>
              <a:bodyPr rtlCol="0" anchor="ctr"/>
              <a:lstStyle/>
              <a:p>
                <a:endParaRPr lang="en-US"/>
              </a:p>
            </p:txBody>
          </p:sp>
          <p:sp>
            <p:nvSpPr>
              <p:cNvPr id="56" name="Freeform 1134">
                <a:extLst>
                  <a:ext uri="{FF2B5EF4-FFF2-40B4-BE49-F238E27FC236}">
                    <a16:creationId xmlns:a16="http://schemas.microsoft.com/office/drawing/2014/main" id="{B81AAE09-47FC-9C90-A54C-835CA4D099F1}"/>
                  </a:ext>
                </a:extLst>
              </p:cNvPr>
              <p:cNvSpPr/>
              <p:nvPr/>
            </p:nvSpPr>
            <p:spPr>
              <a:xfrm>
                <a:off x="7110698" y="2208776"/>
                <a:ext cx="62787" cy="58969"/>
              </a:xfrm>
              <a:custGeom>
                <a:avLst/>
                <a:gdLst>
                  <a:gd name="connsiteX0" fmla="*/ 45256 w 62787"/>
                  <a:gd name="connsiteY0" fmla="*/ 58969 h 58969"/>
                  <a:gd name="connsiteX1" fmla="*/ 61712 w 62787"/>
                  <a:gd name="connsiteY1" fmla="*/ 47998 h 58969"/>
                  <a:gd name="connsiteX2" fmla="*/ 56226 w 62787"/>
                  <a:gd name="connsiteY2" fmla="*/ 28799 h 58969"/>
                  <a:gd name="connsiteX3" fmla="*/ 28798 w 62787"/>
                  <a:gd name="connsiteY3" fmla="*/ 4114 h 58969"/>
                  <a:gd name="connsiteX4" fmla="*/ 4114 w 62787"/>
                  <a:gd name="connsiteY4" fmla="*/ 4114 h 58969"/>
                  <a:gd name="connsiteX5" fmla="*/ 4114 w 62787"/>
                  <a:gd name="connsiteY5" fmla="*/ 28799 h 58969"/>
                  <a:gd name="connsiteX6" fmla="*/ 31542 w 62787"/>
                  <a:gd name="connsiteY6" fmla="*/ 53484 h 58969"/>
                  <a:gd name="connsiteX7" fmla="*/ 45256 w 62787"/>
                  <a:gd name="connsiteY7" fmla="*/ 58969 h 58969"/>
                  <a:gd name="connsiteX8" fmla="*/ 45256 w 62787"/>
                  <a:gd name="connsiteY8" fmla="*/ 58969 h 589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2787" h="58969">
                    <a:moveTo>
                      <a:pt x="45256" y="58969"/>
                    </a:moveTo>
                    <a:cubicBezTo>
                      <a:pt x="53484" y="58969"/>
                      <a:pt x="58970" y="53484"/>
                      <a:pt x="61712" y="47998"/>
                    </a:cubicBezTo>
                    <a:cubicBezTo>
                      <a:pt x="64454" y="39770"/>
                      <a:pt x="61712" y="34285"/>
                      <a:pt x="56226" y="28799"/>
                    </a:cubicBezTo>
                    <a:lnTo>
                      <a:pt x="28798" y="4114"/>
                    </a:lnTo>
                    <a:cubicBezTo>
                      <a:pt x="20570" y="-1371"/>
                      <a:pt x="9599" y="-1371"/>
                      <a:pt x="4114" y="4114"/>
                    </a:cubicBezTo>
                    <a:cubicBezTo>
                      <a:pt x="-1371" y="12342"/>
                      <a:pt x="-1371" y="23313"/>
                      <a:pt x="4114" y="28799"/>
                    </a:cubicBezTo>
                    <a:lnTo>
                      <a:pt x="31542" y="53484"/>
                    </a:lnTo>
                    <a:cubicBezTo>
                      <a:pt x="37026" y="58969"/>
                      <a:pt x="42512" y="58969"/>
                      <a:pt x="45256" y="58969"/>
                    </a:cubicBezTo>
                    <a:lnTo>
                      <a:pt x="45256" y="58969"/>
                    </a:lnTo>
                    <a:close/>
                  </a:path>
                </a:pathLst>
              </a:custGeom>
              <a:grpFill/>
              <a:ln w="27426" cap="flat">
                <a:noFill/>
                <a:prstDash val="solid"/>
                <a:miter/>
              </a:ln>
            </p:spPr>
            <p:txBody>
              <a:bodyPr rtlCol="0" anchor="ctr"/>
              <a:lstStyle/>
              <a:p>
                <a:endParaRPr lang="en-US"/>
              </a:p>
            </p:txBody>
          </p:sp>
          <p:sp>
            <p:nvSpPr>
              <p:cNvPr id="57" name="Freeform 1135">
                <a:extLst>
                  <a:ext uri="{FF2B5EF4-FFF2-40B4-BE49-F238E27FC236}">
                    <a16:creationId xmlns:a16="http://schemas.microsoft.com/office/drawing/2014/main" id="{5124B29C-80CF-9041-B7BB-200DC000D4FB}"/>
                  </a:ext>
                </a:extLst>
              </p:cNvPr>
              <p:cNvSpPr/>
              <p:nvPr/>
            </p:nvSpPr>
            <p:spPr>
              <a:xfrm>
                <a:off x="7055994" y="2313154"/>
                <a:ext cx="67758" cy="46322"/>
              </a:xfrm>
              <a:custGeom>
                <a:avLst/>
                <a:gdLst>
                  <a:gd name="connsiteX0" fmla="*/ 67046 w 67758"/>
                  <a:gd name="connsiteY0" fmla="*/ 34132 h 46322"/>
                  <a:gd name="connsiteX1" fmla="*/ 56074 w 67758"/>
                  <a:gd name="connsiteY1" fmla="*/ 12190 h 46322"/>
                  <a:gd name="connsiteX2" fmla="*/ 23161 w 67758"/>
                  <a:gd name="connsiteY2" fmla="*/ 1219 h 46322"/>
                  <a:gd name="connsiteX3" fmla="*/ 9447 w 67758"/>
                  <a:gd name="connsiteY3" fmla="*/ 1219 h 46322"/>
                  <a:gd name="connsiteX4" fmla="*/ 1219 w 67758"/>
                  <a:gd name="connsiteY4" fmla="*/ 12190 h 46322"/>
                  <a:gd name="connsiteX5" fmla="*/ 1219 w 67758"/>
                  <a:gd name="connsiteY5" fmla="*/ 25904 h 46322"/>
                  <a:gd name="connsiteX6" fmla="*/ 12190 w 67758"/>
                  <a:gd name="connsiteY6" fmla="*/ 34132 h 46322"/>
                  <a:gd name="connsiteX7" fmla="*/ 45104 w 67758"/>
                  <a:gd name="connsiteY7" fmla="*/ 45103 h 46322"/>
                  <a:gd name="connsiteX8" fmla="*/ 58818 w 67758"/>
                  <a:gd name="connsiteY8" fmla="*/ 45103 h 46322"/>
                  <a:gd name="connsiteX9" fmla="*/ 67046 w 67758"/>
                  <a:gd name="connsiteY9" fmla="*/ 34132 h 46322"/>
                  <a:gd name="connsiteX10" fmla="*/ 67046 w 67758"/>
                  <a:gd name="connsiteY10" fmla="*/ 34132 h 463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7758" h="46322">
                    <a:moveTo>
                      <a:pt x="67046" y="34132"/>
                    </a:moveTo>
                    <a:cubicBezTo>
                      <a:pt x="69788" y="25904"/>
                      <a:pt x="64302" y="14933"/>
                      <a:pt x="56074" y="12190"/>
                    </a:cubicBezTo>
                    <a:lnTo>
                      <a:pt x="23161" y="1219"/>
                    </a:lnTo>
                    <a:cubicBezTo>
                      <a:pt x="17676" y="-1524"/>
                      <a:pt x="14933" y="1219"/>
                      <a:pt x="9447" y="1219"/>
                    </a:cubicBezTo>
                    <a:cubicBezTo>
                      <a:pt x="3962" y="3962"/>
                      <a:pt x="1219" y="6704"/>
                      <a:pt x="1219" y="12190"/>
                    </a:cubicBezTo>
                    <a:cubicBezTo>
                      <a:pt x="-1523" y="17676"/>
                      <a:pt x="1219" y="20418"/>
                      <a:pt x="1219" y="25904"/>
                    </a:cubicBezTo>
                    <a:cubicBezTo>
                      <a:pt x="3962" y="31389"/>
                      <a:pt x="6705" y="34132"/>
                      <a:pt x="12190" y="34132"/>
                    </a:cubicBezTo>
                    <a:lnTo>
                      <a:pt x="45104" y="45103"/>
                    </a:lnTo>
                    <a:cubicBezTo>
                      <a:pt x="50588" y="47846"/>
                      <a:pt x="53332" y="45103"/>
                      <a:pt x="58818" y="45103"/>
                    </a:cubicBezTo>
                    <a:cubicBezTo>
                      <a:pt x="61560" y="42360"/>
                      <a:pt x="64302" y="36875"/>
                      <a:pt x="67046" y="34132"/>
                    </a:cubicBezTo>
                    <a:lnTo>
                      <a:pt x="67046" y="34132"/>
                    </a:lnTo>
                    <a:close/>
                  </a:path>
                </a:pathLst>
              </a:custGeom>
              <a:grpFill/>
              <a:ln w="27426" cap="flat">
                <a:noFill/>
                <a:prstDash val="solid"/>
                <a:miter/>
              </a:ln>
            </p:spPr>
            <p:txBody>
              <a:bodyPr rtlCol="0" anchor="ctr"/>
              <a:lstStyle/>
              <a:p>
                <a:endParaRPr lang="en-US"/>
              </a:p>
            </p:txBody>
          </p:sp>
          <p:sp>
            <p:nvSpPr>
              <p:cNvPr id="58" name="Freeform 1136">
                <a:extLst>
                  <a:ext uri="{FF2B5EF4-FFF2-40B4-BE49-F238E27FC236}">
                    <a16:creationId xmlns:a16="http://schemas.microsoft.com/office/drawing/2014/main" id="{D8546805-47B9-29A7-D6FA-AEC11A2683A2}"/>
                  </a:ext>
                </a:extLst>
              </p:cNvPr>
              <p:cNvSpPr/>
              <p:nvPr/>
            </p:nvSpPr>
            <p:spPr>
              <a:xfrm>
                <a:off x="7042363" y="2426288"/>
                <a:ext cx="72448" cy="37330"/>
              </a:xfrm>
              <a:custGeom>
                <a:avLst/>
                <a:gdLst>
                  <a:gd name="connsiteX0" fmla="*/ 50505 w 72448"/>
                  <a:gd name="connsiteY0" fmla="*/ 538 h 37330"/>
                  <a:gd name="connsiteX1" fmla="*/ 14850 w 72448"/>
                  <a:gd name="connsiteY1" fmla="*/ 3281 h 37330"/>
                  <a:gd name="connsiteX2" fmla="*/ 3880 w 72448"/>
                  <a:gd name="connsiteY2" fmla="*/ 8766 h 37330"/>
                  <a:gd name="connsiteX3" fmla="*/ 1136 w 72448"/>
                  <a:gd name="connsiteY3" fmla="*/ 22480 h 37330"/>
                  <a:gd name="connsiteX4" fmla="*/ 6622 w 72448"/>
                  <a:gd name="connsiteY4" fmla="*/ 33451 h 37330"/>
                  <a:gd name="connsiteX5" fmla="*/ 20335 w 72448"/>
                  <a:gd name="connsiteY5" fmla="*/ 36194 h 37330"/>
                  <a:gd name="connsiteX6" fmla="*/ 55991 w 72448"/>
                  <a:gd name="connsiteY6" fmla="*/ 33451 h 37330"/>
                  <a:gd name="connsiteX7" fmla="*/ 72449 w 72448"/>
                  <a:gd name="connsiteY7" fmla="*/ 14252 h 37330"/>
                  <a:gd name="connsiteX8" fmla="*/ 50505 w 72448"/>
                  <a:gd name="connsiteY8" fmla="*/ 538 h 37330"/>
                  <a:gd name="connsiteX9" fmla="*/ 50505 w 72448"/>
                  <a:gd name="connsiteY9" fmla="*/ 538 h 373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2448" h="37330">
                    <a:moveTo>
                      <a:pt x="50505" y="538"/>
                    </a:moveTo>
                    <a:lnTo>
                      <a:pt x="14850" y="3281"/>
                    </a:lnTo>
                    <a:cubicBezTo>
                      <a:pt x="9364" y="3281"/>
                      <a:pt x="6622" y="6023"/>
                      <a:pt x="3880" y="8766"/>
                    </a:cubicBezTo>
                    <a:cubicBezTo>
                      <a:pt x="1136" y="11509"/>
                      <a:pt x="-1606" y="16994"/>
                      <a:pt x="1136" y="22480"/>
                    </a:cubicBezTo>
                    <a:cubicBezTo>
                      <a:pt x="1136" y="27966"/>
                      <a:pt x="3880" y="30708"/>
                      <a:pt x="6622" y="33451"/>
                    </a:cubicBezTo>
                    <a:cubicBezTo>
                      <a:pt x="9364" y="36194"/>
                      <a:pt x="14850" y="38937"/>
                      <a:pt x="20335" y="36194"/>
                    </a:cubicBezTo>
                    <a:lnTo>
                      <a:pt x="55991" y="33451"/>
                    </a:lnTo>
                    <a:cubicBezTo>
                      <a:pt x="66963" y="33451"/>
                      <a:pt x="72449" y="22480"/>
                      <a:pt x="72449" y="14252"/>
                    </a:cubicBezTo>
                    <a:cubicBezTo>
                      <a:pt x="69705" y="6023"/>
                      <a:pt x="58735" y="-2205"/>
                      <a:pt x="50505" y="538"/>
                    </a:cubicBezTo>
                    <a:lnTo>
                      <a:pt x="50505" y="538"/>
                    </a:lnTo>
                    <a:close/>
                  </a:path>
                </a:pathLst>
              </a:custGeom>
              <a:grpFill/>
              <a:ln w="27426" cap="flat">
                <a:noFill/>
                <a:prstDash val="solid"/>
                <a:miter/>
              </a:ln>
            </p:spPr>
            <p:txBody>
              <a:bodyPr rtlCol="0" anchor="ctr"/>
              <a:lstStyle/>
              <a:p>
                <a:endParaRPr lang="en-US"/>
              </a:p>
            </p:txBody>
          </p:sp>
          <p:sp>
            <p:nvSpPr>
              <p:cNvPr id="59" name="Freeform 1137">
                <a:extLst>
                  <a:ext uri="{FF2B5EF4-FFF2-40B4-BE49-F238E27FC236}">
                    <a16:creationId xmlns:a16="http://schemas.microsoft.com/office/drawing/2014/main" id="{AB50A103-1EB7-41E9-9DCB-8BE79B2DD5D7}"/>
                  </a:ext>
                </a:extLst>
              </p:cNvPr>
              <p:cNvSpPr/>
              <p:nvPr/>
            </p:nvSpPr>
            <p:spPr>
              <a:xfrm>
                <a:off x="7572853" y="2426826"/>
                <a:ext cx="71312" cy="38398"/>
              </a:xfrm>
              <a:custGeom>
                <a:avLst/>
                <a:gdLst>
                  <a:gd name="connsiteX0" fmla="*/ 16458 w 71312"/>
                  <a:gd name="connsiteY0" fmla="*/ 35656 h 38398"/>
                  <a:gd name="connsiteX1" fmla="*/ 52113 w 71312"/>
                  <a:gd name="connsiteY1" fmla="*/ 38399 h 38398"/>
                  <a:gd name="connsiteX2" fmla="*/ 71313 w 71312"/>
                  <a:gd name="connsiteY2" fmla="*/ 21942 h 38398"/>
                  <a:gd name="connsiteX3" fmla="*/ 54855 w 71312"/>
                  <a:gd name="connsiteY3" fmla="*/ 2743 h 38398"/>
                  <a:gd name="connsiteX4" fmla="*/ 19200 w 71312"/>
                  <a:gd name="connsiteY4" fmla="*/ 0 h 38398"/>
                  <a:gd name="connsiteX5" fmla="*/ 5486 w 71312"/>
                  <a:gd name="connsiteY5" fmla="*/ 2743 h 38398"/>
                  <a:gd name="connsiteX6" fmla="*/ 0 w 71312"/>
                  <a:gd name="connsiteY6" fmla="*/ 13714 h 38398"/>
                  <a:gd name="connsiteX7" fmla="*/ 2744 w 71312"/>
                  <a:gd name="connsiteY7" fmla="*/ 27428 h 38398"/>
                  <a:gd name="connsiteX8" fmla="*/ 16458 w 71312"/>
                  <a:gd name="connsiteY8" fmla="*/ 35656 h 38398"/>
                  <a:gd name="connsiteX9" fmla="*/ 16458 w 71312"/>
                  <a:gd name="connsiteY9" fmla="*/ 35656 h 383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1312" h="38398">
                    <a:moveTo>
                      <a:pt x="16458" y="35656"/>
                    </a:moveTo>
                    <a:lnTo>
                      <a:pt x="52113" y="38399"/>
                    </a:lnTo>
                    <a:cubicBezTo>
                      <a:pt x="63085" y="38399"/>
                      <a:pt x="71313" y="32913"/>
                      <a:pt x="71313" y="21942"/>
                    </a:cubicBezTo>
                    <a:cubicBezTo>
                      <a:pt x="71313" y="10971"/>
                      <a:pt x="65827" y="2743"/>
                      <a:pt x="54855" y="2743"/>
                    </a:cubicBezTo>
                    <a:lnTo>
                      <a:pt x="19200" y="0"/>
                    </a:lnTo>
                    <a:cubicBezTo>
                      <a:pt x="13714" y="0"/>
                      <a:pt x="10972" y="0"/>
                      <a:pt x="5486" y="2743"/>
                    </a:cubicBezTo>
                    <a:cubicBezTo>
                      <a:pt x="2744" y="5485"/>
                      <a:pt x="0" y="10971"/>
                      <a:pt x="0" y="13714"/>
                    </a:cubicBezTo>
                    <a:cubicBezTo>
                      <a:pt x="0" y="19199"/>
                      <a:pt x="0" y="21942"/>
                      <a:pt x="2744" y="27428"/>
                    </a:cubicBezTo>
                    <a:cubicBezTo>
                      <a:pt x="8230" y="32913"/>
                      <a:pt x="10972" y="35656"/>
                      <a:pt x="16458" y="35656"/>
                    </a:cubicBezTo>
                    <a:lnTo>
                      <a:pt x="16458" y="35656"/>
                    </a:lnTo>
                    <a:close/>
                  </a:path>
                </a:pathLst>
              </a:custGeom>
              <a:grpFill/>
              <a:ln w="27426" cap="flat">
                <a:noFill/>
                <a:prstDash val="solid"/>
                <a:miter/>
              </a:ln>
            </p:spPr>
            <p:txBody>
              <a:bodyPr rtlCol="0" anchor="ctr"/>
              <a:lstStyle/>
              <a:p>
                <a:endParaRPr lang="en-US"/>
              </a:p>
            </p:txBody>
          </p:sp>
          <p:sp>
            <p:nvSpPr>
              <p:cNvPr id="60" name="Freeform 1138">
                <a:extLst>
                  <a:ext uri="{FF2B5EF4-FFF2-40B4-BE49-F238E27FC236}">
                    <a16:creationId xmlns:a16="http://schemas.microsoft.com/office/drawing/2014/main" id="{3666C4C5-C8B5-7BCF-0286-9C78E1BAB62B}"/>
                  </a:ext>
                </a:extLst>
              </p:cNvPr>
              <p:cNvSpPr/>
              <p:nvPr/>
            </p:nvSpPr>
            <p:spPr>
              <a:xfrm>
                <a:off x="7563912" y="2313659"/>
                <a:ext cx="67253" cy="44597"/>
              </a:xfrm>
              <a:custGeom>
                <a:avLst/>
                <a:gdLst>
                  <a:gd name="connsiteX0" fmla="*/ 17171 w 67253"/>
                  <a:gd name="connsiteY0" fmla="*/ 44598 h 44597"/>
                  <a:gd name="connsiteX1" fmla="*/ 22655 w 67253"/>
                  <a:gd name="connsiteY1" fmla="*/ 44598 h 44597"/>
                  <a:gd name="connsiteX2" fmla="*/ 55569 w 67253"/>
                  <a:gd name="connsiteY2" fmla="*/ 33626 h 44597"/>
                  <a:gd name="connsiteX3" fmla="*/ 66540 w 67253"/>
                  <a:gd name="connsiteY3" fmla="*/ 11685 h 44597"/>
                  <a:gd name="connsiteX4" fmla="*/ 44598 w 67253"/>
                  <a:gd name="connsiteY4" fmla="*/ 713 h 44597"/>
                  <a:gd name="connsiteX5" fmla="*/ 11685 w 67253"/>
                  <a:gd name="connsiteY5" fmla="*/ 11685 h 44597"/>
                  <a:gd name="connsiteX6" fmla="*/ 713 w 67253"/>
                  <a:gd name="connsiteY6" fmla="*/ 30884 h 44597"/>
                  <a:gd name="connsiteX7" fmla="*/ 17171 w 67253"/>
                  <a:gd name="connsiteY7" fmla="*/ 44598 h 44597"/>
                  <a:gd name="connsiteX8" fmla="*/ 17171 w 67253"/>
                  <a:gd name="connsiteY8" fmla="*/ 44598 h 445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7253" h="44597">
                    <a:moveTo>
                      <a:pt x="17171" y="44598"/>
                    </a:moveTo>
                    <a:cubicBezTo>
                      <a:pt x="19913" y="44598"/>
                      <a:pt x="19913" y="44598"/>
                      <a:pt x="22655" y="44598"/>
                    </a:cubicBezTo>
                    <a:lnTo>
                      <a:pt x="55569" y="33626"/>
                    </a:lnTo>
                    <a:cubicBezTo>
                      <a:pt x="63796" y="30884"/>
                      <a:pt x="69282" y="19913"/>
                      <a:pt x="66540" y="11685"/>
                    </a:cubicBezTo>
                    <a:cubicBezTo>
                      <a:pt x="63796" y="3456"/>
                      <a:pt x="52826" y="-2029"/>
                      <a:pt x="44598" y="713"/>
                    </a:cubicBezTo>
                    <a:lnTo>
                      <a:pt x="11685" y="11685"/>
                    </a:lnTo>
                    <a:cubicBezTo>
                      <a:pt x="3457" y="14427"/>
                      <a:pt x="-2029" y="22656"/>
                      <a:pt x="713" y="30884"/>
                    </a:cubicBezTo>
                    <a:cubicBezTo>
                      <a:pt x="713" y="39112"/>
                      <a:pt x="6199" y="44598"/>
                      <a:pt x="17171" y="44598"/>
                    </a:cubicBezTo>
                    <a:lnTo>
                      <a:pt x="17171" y="44598"/>
                    </a:lnTo>
                    <a:close/>
                  </a:path>
                </a:pathLst>
              </a:custGeom>
              <a:grpFill/>
              <a:ln w="27426" cap="flat">
                <a:noFill/>
                <a:prstDash val="solid"/>
                <a:miter/>
              </a:ln>
            </p:spPr>
            <p:txBody>
              <a:bodyPr rtlCol="0" anchor="ctr"/>
              <a:lstStyle/>
              <a:p>
                <a:endParaRPr lang="en-US"/>
              </a:p>
            </p:txBody>
          </p:sp>
          <p:sp>
            <p:nvSpPr>
              <p:cNvPr id="61" name="Freeform 1139">
                <a:extLst>
                  <a:ext uri="{FF2B5EF4-FFF2-40B4-BE49-F238E27FC236}">
                    <a16:creationId xmlns:a16="http://schemas.microsoft.com/office/drawing/2014/main" id="{253D7C46-0092-CC60-0C5D-96C5FB74970C}"/>
                  </a:ext>
                </a:extLst>
              </p:cNvPr>
              <p:cNvSpPr/>
              <p:nvPr/>
            </p:nvSpPr>
            <p:spPr>
              <a:xfrm>
                <a:off x="7509084" y="2210148"/>
                <a:ext cx="63768" cy="58969"/>
              </a:xfrm>
              <a:custGeom>
                <a:avLst/>
                <a:gdLst>
                  <a:gd name="connsiteX0" fmla="*/ 30857 w 63768"/>
                  <a:gd name="connsiteY0" fmla="*/ 54855 h 58969"/>
                  <a:gd name="connsiteX1" fmla="*/ 58284 w 63768"/>
                  <a:gd name="connsiteY1" fmla="*/ 30171 h 58969"/>
                  <a:gd name="connsiteX2" fmla="*/ 63768 w 63768"/>
                  <a:gd name="connsiteY2" fmla="*/ 19200 h 58969"/>
                  <a:gd name="connsiteX3" fmla="*/ 58284 w 63768"/>
                  <a:gd name="connsiteY3" fmla="*/ 5486 h 58969"/>
                  <a:gd name="connsiteX4" fmla="*/ 47312 w 63768"/>
                  <a:gd name="connsiteY4" fmla="*/ 0 h 58969"/>
                  <a:gd name="connsiteX5" fmla="*/ 33599 w 63768"/>
                  <a:gd name="connsiteY5" fmla="*/ 5486 h 58969"/>
                  <a:gd name="connsiteX6" fmla="*/ 6171 w 63768"/>
                  <a:gd name="connsiteY6" fmla="*/ 30171 h 58969"/>
                  <a:gd name="connsiteX7" fmla="*/ 6171 w 63768"/>
                  <a:gd name="connsiteY7" fmla="*/ 54855 h 58969"/>
                  <a:gd name="connsiteX8" fmla="*/ 30857 w 63768"/>
                  <a:gd name="connsiteY8" fmla="*/ 54855 h 58969"/>
                  <a:gd name="connsiteX9" fmla="*/ 30857 w 63768"/>
                  <a:gd name="connsiteY9" fmla="*/ 54855 h 589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768" h="58969">
                    <a:moveTo>
                      <a:pt x="30857" y="54855"/>
                    </a:moveTo>
                    <a:lnTo>
                      <a:pt x="58284" y="30171"/>
                    </a:lnTo>
                    <a:cubicBezTo>
                      <a:pt x="61026" y="27428"/>
                      <a:pt x="63768" y="21942"/>
                      <a:pt x="63768" y="19200"/>
                    </a:cubicBezTo>
                    <a:cubicBezTo>
                      <a:pt x="63768" y="13714"/>
                      <a:pt x="61026" y="10971"/>
                      <a:pt x="58284" y="5486"/>
                    </a:cubicBezTo>
                    <a:cubicBezTo>
                      <a:pt x="55540" y="2743"/>
                      <a:pt x="50055" y="0"/>
                      <a:pt x="47312" y="0"/>
                    </a:cubicBezTo>
                    <a:cubicBezTo>
                      <a:pt x="41827" y="0"/>
                      <a:pt x="39085" y="2743"/>
                      <a:pt x="33599" y="5486"/>
                    </a:cubicBezTo>
                    <a:lnTo>
                      <a:pt x="6171" y="30171"/>
                    </a:lnTo>
                    <a:cubicBezTo>
                      <a:pt x="-2057" y="35656"/>
                      <a:pt x="-2057" y="46627"/>
                      <a:pt x="6171" y="54855"/>
                    </a:cubicBezTo>
                    <a:cubicBezTo>
                      <a:pt x="11657" y="60341"/>
                      <a:pt x="22627" y="60341"/>
                      <a:pt x="30857" y="54855"/>
                    </a:cubicBezTo>
                    <a:lnTo>
                      <a:pt x="30857" y="54855"/>
                    </a:lnTo>
                    <a:close/>
                  </a:path>
                </a:pathLst>
              </a:custGeom>
              <a:grpFill/>
              <a:ln w="27426" cap="flat">
                <a:noFill/>
                <a:prstDash val="solid"/>
                <a:miter/>
              </a:ln>
            </p:spPr>
            <p:txBody>
              <a:bodyPr rtlCol="0" anchor="ctr"/>
              <a:lstStyle/>
              <a:p>
                <a:endParaRPr lang="en-US"/>
              </a:p>
            </p:txBody>
          </p:sp>
          <p:sp>
            <p:nvSpPr>
              <p:cNvPr id="62" name="Freeform 1140">
                <a:extLst>
                  <a:ext uri="{FF2B5EF4-FFF2-40B4-BE49-F238E27FC236}">
                    <a16:creationId xmlns:a16="http://schemas.microsoft.com/office/drawing/2014/main" id="{EA62CD0A-7778-389C-7BE4-7D557E79158B}"/>
                  </a:ext>
                </a:extLst>
              </p:cNvPr>
              <p:cNvSpPr/>
              <p:nvPr/>
            </p:nvSpPr>
            <p:spPr>
              <a:xfrm>
                <a:off x="7425430" y="2137807"/>
                <a:ext cx="49712" cy="69597"/>
              </a:xfrm>
              <a:custGeom>
                <a:avLst/>
                <a:gdLst>
                  <a:gd name="connsiteX0" fmla="*/ 18514 w 49712"/>
                  <a:gd name="connsiteY0" fmla="*/ 69598 h 69597"/>
                  <a:gd name="connsiteX1" fmla="*/ 34970 w 49712"/>
                  <a:gd name="connsiteY1" fmla="*/ 58626 h 69597"/>
                  <a:gd name="connsiteX2" fmla="*/ 48684 w 49712"/>
                  <a:gd name="connsiteY2" fmla="*/ 25713 h 69597"/>
                  <a:gd name="connsiteX3" fmla="*/ 40456 w 49712"/>
                  <a:gd name="connsiteY3" fmla="*/ 1029 h 69597"/>
                  <a:gd name="connsiteX4" fmla="*/ 15770 w 49712"/>
                  <a:gd name="connsiteY4" fmla="*/ 9257 h 69597"/>
                  <a:gd name="connsiteX5" fmla="*/ 2057 w 49712"/>
                  <a:gd name="connsiteY5" fmla="*/ 42170 h 69597"/>
                  <a:gd name="connsiteX6" fmla="*/ 2057 w 49712"/>
                  <a:gd name="connsiteY6" fmla="*/ 58626 h 69597"/>
                  <a:gd name="connsiteX7" fmla="*/ 18514 w 49712"/>
                  <a:gd name="connsiteY7" fmla="*/ 69598 h 69597"/>
                  <a:gd name="connsiteX8" fmla="*/ 18514 w 49712"/>
                  <a:gd name="connsiteY8" fmla="*/ 69598 h 695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9712" h="69597">
                    <a:moveTo>
                      <a:pt x="18514" y="69598"/>
                    </a:moveTo>
                    <a:cubicBezTo>
                      <a:pt x="26742" y="69598"/>
                      <a:pt x="32228" y="64112"/>
                      <a:pt x="34970" y="58626"/>
                    </a:cubicBezTo>
                    <a:lnTo>
                      <a:pt x="48684" y="25713"/>
                    </a:lnTo>
                    <a:cubicBezTo>
                      <a:pt x="51426" y="17485"/>
                      <a:pt x="48684" y="6514"/>
                      <a:pt x="40456" y="1029"/>
                    </a:cubicBezTo>
                    <a:cubicBezTo>
                      <a:pt x="32228" y="-1714"/>
                      <a:pt x="21256" y="1029"/>
                      <a:pt x="15770" y="9257"/>
                    </a:cubicBezTo>
                    <a:lnTo>
                      <a:pt x="2057" y="42170"/>
                    </a:lnTo>
                    <a:cubicBezTo>
                      <a:pt x="-686" y="47655"/>
                      <a:pt x="-686" y="53141"/>
                      <a:pt x="2057" y="58626"/>
                    </a:cubicBezTo>
                    <a:cubicBezTo>
                      <a:pt x="7542" y="66855"/>
                      <a:pt x="13028" y="69598"/>
                      <a:pt x="18514" y="69598"/>
                    </a:cubicBezTo>
                    <a:lnTo>
                      <a:pt x="18514" y="69598"/>
                    </a:lnTo>
                    <a:close/>
                  </a:path>
                </a:pathLst>
              </a:custGeom>
              <a:grpFill/>
              <a:ln w="27426" cap="flat">
                <a:noFill/>
                <a:prstDash val="solid"/>
                <a:miter/>
              </a:ln>
            </p:spPr>
            <p:txBody>
              <a:bodyPr rtlCol="0" anchor="ctr"/>
              <a:lstStyle/>
              <a:p>
                <a:endParaRPr lang="en-US"/>
              </a:p>
            </p:txBody>
          </p:sp>
          <p:sp>
            <p:nvSpPr>
              <p:cNvPr id="63" name="Freeform 1141">
                <a:extLst>
                  <a:ext uri="{FF2B5EF4-FFF2-40B4-BE49-F238E27FC236}">
                    <a16:creationId xmlns:a16="http://schemas.microsoft.com/office/drawing/2014/main" id="{F0A13E87-D418-EFE5-7A83-3195528747EE}"/>
                  </a:ext>
                </a:extLst>
              </p:cNvPr>
              <p:cNvSpPr/>
              <p:nvPr/>
            </p:nvSpPr>
            <p:spPr>
              <a:xfrm>
                <a:off x="6615628" y="2654475"/>
                <a:ext cx="1066935" cy="463526"/>
              </a:xfrm>
              <a:custGeom>
                <a:avLst/>
                <a:gdLst>
                  <a:gd name="connsiteX0" fmla="*/ 1014824 w 1066935"/>
                  <a:gd name="connsiteY0" fmla="*/ 315418 h 463526"/>
                  <a:gd name="connsiteX1" fmla="*/ 784431 w 1066935"/>
                  <a:gd name="connsiteY1" fmla="*/ 315418 h 463526"/>
                  <a:gd name="connsiteX2" fmla="*/ 784431 w 1066935"/>
                  <a:gd name="connsiteY2" fmla="*/ 298961 h 463526"/>
                  <a:gd name="connsiteX3" fmla="*/ 737803 w 1066935"/>
                  <a:gd name="connsiteY3" fmla="*/ 246849 h 463526"/>
                  <a:gd name="connsiteX4" fmla="*/ 735061 w 1066935"/>
                  <a:gd name="connsiteY4" fmla="*/ 246849 h 463526"/>
                  <a:gd name="connsiteX5" fmla="*/ 559524 w 1066935"/>
                  <a:gd name="connsiteY5" fmla="*/ 194736 h 463526"/>
                  <a:gd name="connsiteX6" fmla="*/ 460785 w 1066935"/>
                  <a:gd name="connsiteY6" fmla="*/ 115196 h 463526"/>
                  <a:gd name="connsiteX7" fmla="*/ 282505 w 1066935"/>
                  <a:gd name="connsiteY7" fmla="*/ 32913 h 463526"/>
                  <a:gd name="connsiteX8" fmla="*/ 139880 w 1066935"/>
                  <a:gd name="connsiteY8" fmla="*/ 32913 h 463526"/>
                  <a:gd name="connsiteX9" fmla="*/ 139880 w 1066935"/>
                  <a:gd name="connsiteY9" fmla="*/ 16456 h 463526"/>
                  <a:gd name="connsiteX10" fmla="*/ 123425 w 1066935"/>
                  <a:gd name="connsiteY10" fmla="*/ 0 h 463526"/>
                  <a:gd name="connsiteX11" fmla="*/ 16456 w 1066935"/>
                  <a:gd name="connsiteY11" fmla="*/ 0 h 463526"/>
                  <a:gd name="connsiteX12" fmla="*/ 0 w 1066935"/>
                  <a:gd name="connsiteY12" fmla="*/ 16456 h 463526"/>
                  <a:gd name="connsiteX13" fmla="*/ 0 w 1066935"/>
                  <a:gd name="connsiteY13" fmla="*/ 408671 h 463526"/>
                  <a:gd name="connsiteX14" fmla="*/ 16456 w 1066935"/>
                  <a:gd name="connsiteY14" fmla="*/ 425128 h 463526"/>
                  <a:gd name="connsiteX15" fmla="*/ 123425 w 1066935"/>
                  <a:gd name="connsiteY15" fmla="*/ 425128 h 463526"/>
                  <a:gd name="connsiteX16" fmla="*/ 139880 w 1066935"/>
                  <a:gd name="connsiteY16" fmla="*/ 408671 h 463526"/>
                  <a:gd name="connsiteX17" fmla="*/ 139880 w 1066935"/>
                  <a:gd name="connsiteY17" fmla="*/ 392215 h 463526"/>
                  <a:gd name="connsiteX18" fmla="*/ 191994 w 1066935"/>
                  <a:gd name="connsiteY18" fmla="*/ 392215 h 463526"/>
                  <a:gd name="connsiteX19" fmla="*/ 375759 w 1066935"/>
                  <a:gd name="connsiteY19" fmla="*/ 427871 h 463526"/>
                  <a:gd name="connsiteX20" fmla="*/ 565009 w 1066935"/>
                  <a:gd name="connsiteY20" fmla="*/ 463527 h 463526"/>
                  <a:gd name="connsiteX21" fmla="*/ 1014824 w 1066935"/>
                  <a:gd name="connsiteY21" fmla="*/ 463527 h 463526"/>
                  <a:gd name="connsiteX22" fmla="*/ 1066936 w 1066935"/>
                  <a:gd name="connsiteY22" fmla="*/ 411414 h 463526"/>
                  <a:gd name="connsiteX23" fmla="*/ 1066936 w 1066935"/>
                  <a:gd name="connsiteY23" fmla="*/ 375758 h 463526"/>
                  <a:gd name="connsiteX24" fmla="*/ 1014824 w 1066935"/>
                  <a:gd name="connsiteY24" fmla="*/ 315418 h 463526"/>
                  <a:gd name="connsiteX25" fmla="*/ 1014824 w 1066935"/>
                  <a:gd name="connsiteY25" fmla="*/ 315418 h 463526"/>
                  <a:gd name="connsiteX26" fmla="*/ 104225 w 1066935"/>
                  <a:gd name="connsiteY26" fmla="*/ 386729 h 463526"/>
                  <a:gd name="connsiteX27" fmla="*/ 32914 w 1066935"/>
                  <a:gd name="connsiteY27" fmla="*/ 386729 h 463526"/>
                  <a:gd name="connsiteX28" fmla="*/ 32914 w 1066935"/>
                  <a:gd name="connsiteY28" fmla="*/ 30170 h 463526"/>
                  <a:gd name="connsiteX29" fmla="*/ 104225 w 1066935"/>
                  <a:gd name="connsiteY29" fmla="*/ 30170 h 463526"/>
                  <a:gd name="connsiteX30" fmla="*/ 104225 w 1066935"/>
                  <a:gd name="connsiteY30" fmla="*/ 386729 h 463526"/>
                  <a:gd name="connsiteX31" fmla="*/ 1031280 w 1066935"/>
                  <a:gd name="connsiteY31" fmla="*/ 405928 h 463526"/>
                  <a:gd name="connsiteX32" fmla="*/ 1014824 w 1066935"/>
                  <a:gd name="connsiteY32" fmla="*/ 422385 h 463526"/>
                  <a:gd name="connsiteX33" fmla="*/ 565009 w 1066935"/>
                  <a:gd name="connsiteY33" fmla="*/ 422385 h 463526"/>
                  <a:gd name="connsiteX34" fmla="*/ 381244 w 1066935"/>
                  <a:gd name="connsiteY34" fmla="*/ 386729 h 463526"/>
                  <a:gd name="connsiteX35" fmla="*/ 191994 w 1066935"/>
                  <a:gd name="connsiteY35" fmla="*/ 351073 h 463526"/>
                  <a:gd name="connsiteX36" fmla="*/ 139880 w 1066935"/>
                  <a:gd name="connsiteY36" fmla="*/ 351073 h 463526"/>
                  <a:gd name="connsiteX37" fmla="*/ 139880 w 1066935"/>
                  <a:gd name="connsiteY37" fmla="*/ 65826 h 463526"/>
                  <a:gd name="connsiteX38" fmla="*/ 282505 w 1066935"/>
                  <a:gd name="connsiteY38" fmla="*/ 65826 h 463526"/>
                  <a:gd name="connsiteX39" fmla="*/ 537582 w 1066935"/>
                  <a:gd name="connsiteY39" fmla="*/ 222163 h 463526"/>
                  <a:gd name="connsiteX40" fmla="*/ 543068 w 1066935"/>
                  <a:gd name="connsiteY40" fmla="*/ 224906 h 463526"/>
                  <a:gd name="connsiteX41" fmla="*/ 718605 w 1066935"/>
                  <a:gd name="connsiteY41" fmla="*/ 277019 h 463526"/>
                  <a:gd name="connsiteX42" fmla="*/ 743289 w 1066935"/>
                  <a:gd name="connsiteY42" fmla="*/ 296218 h 463526"/>
                  <a:gd name="connsiteX43" fmla="*/ 743289 w 1066935"/>
                  <a:gd name="connsiteY43" fmla="*/ 331874 h 463526"/>
                  <a:gd name="connsiteX44" fmla="*/ 726833 w 1066935"/>
                  <a:gd name="connsiteY44" fmla="*/ 348331 h 463526"/>
                  <a:gd name="connsiteX45" fmla="*/ 554039 w 1066935"/>
                  <a:gd name="connsiteY45" fmla="*/ 312675 h 463526"/>
                  <a:gd name="connsiteX46" fmla="*/ 430615 w 1066935"/>
                  <a:gd name="connsiteY46" fmla="*/ 244106 h 463526"/>
                  <a:gd name="connsiteX47" fmla="*/ 416901 w 1066935"/>
                  <a:gd name="connsiteY47" fmla="*/ 241363 h 463526"/>
                  <a:gd name="connsiteX48" fmla="*/ 405929 w 1066935"/>
                  <a:gd name="connsiteY48" fmla="*/ 249591 h 463526"/>
                  <a:gd name="connsiteX49" fmla="*/ 403187 w 1066935"/>
                  <a:gd name="connsiteY49" fmla="*/ 263305 h 463526"/>
                  <a:gd name="connsiteX50" fmla="*/ 411415 w 1066935"/>
                  <a:gd name="connsiteY50" fmla="*/ 274276 h 463526"/>
                  <a:gd name="connsiteX51" fmla="*/ 534840 w 1066935"/>
                  <a:gd name="connsiteY51" fmla="*/ 345588 h 463526"/>
                  <a:gd name="connsiteX52" fmla="*/ 540326 w 1066935"/>
                  <a:gd name="connsiteY52" fmla="*/ 348331 h 463526"/>
                  <a:gd name="connsiteX53" fmla="*/ 718605 w 1066935"/>
                  <a:gd name="connsiteY53" fmla="*/ 383987 h 463526"/>
                  <a:gd name="connsiteX54" fmla="*/ 721348 w 1066935"/>
                  <a:gd name="connsiteY54" fmla="*/ 383987 h 463526"/>
                  <a:gd name="connsiteX55" fmla="*/ 770717 w 1066935"/>
                  <a:gd name="connsiteY55" fmla="*/ 348331 h 463526"/>
                  <a:gd name="connsiteX56" fmla="*/ 1006596 w 1066935"/>
                  <a:gd name="connsiteY56" fmla="*/ 348331 h 463526"/>
                  <a:gd name="connsiteX57" fmla="*/ 1023052 w 1066935"/>
                  <a:gd name="connsiteY57" fmla="*/ 364787 h 463526"/>
                  <a:gd name="connsiteX58" fmla="*/ 1023052 w 1066935"/>
                  <a:gd name="connsiteY58" fmla="*/ 405928 h 4635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1066935" h="463526">
                    <a:moveTo>
                      <a:pt x="1014824" y="315418"/>
                    </a:moveTo>
                    <a:lnTo>
                      <a:pt x="784431" y="315418"/>
                    </a:lnTo>
                    <a:lnTo>
                      <a:pt x="784431" y="298961"/>
                    </a:lnTo>
                    <a:cubicBezTo>
                      <a:pt x="784431" y="271533"/>
                      <a:pt x="748775" y="252334"/>
                      <a:pt x="737803" y="246849"/>
                    </a:cubicBezTo>
                    <a:cubicBezTo>
                      <a:pt x="737803" y="246849"/>
                      <a:pt x="735061" y="246849"/>
                      <a:pt x="735061" y="246849"/>
                    </a:cubicBezTo>
                    <a:lnTo>
                      <a:pt x="559524" y="194736"/>
                    </a:lnTo>
                    <a:cubicBezTo>
                      <a:pt x="548553" y="183765"/>
                      <a:pt x="510154" y="150852"/>
                      <a:pt x="460785" y="115196"/>
                    </a:cubicBezTo>
                    <a:cubicBezTo>
                      <a:pt x="383987" y="60341"/>
                      <a:pt x="323646" y="32913"/>
                      <a:pt x="282505" y="32913"/>
                    </a:cubicBezTo>
                    <a:lnTo>
                      <a:pt x="139880" y="32913"/>
                    </a:lnTo>
                    <a:lnTo>
                      <a:pt x="139880" y="16456"/>
                    </a:lnTo>
                    <a:cubicBezTo>
                      <a:pt x="139880" y="5485"/>
                      <a:pt x="131653" y="0"/>
                      <a:pt x="123425" y="0"/>
                    </a:cubicBezTo>
                    <a:lnTo>
                      <a:pt x="16456" y="0"/>
                    </a:lnTo>
                    <a:cubicBezTo>
                      <a:pt x="5486" y="0"/>
                      <a:pt x="0" y="8228"/>
                      <a:pt x="0" y="16456"/>
                    </a:cubicBezTo>
                    <a:lnTo>
                      <a:pt x="0" y="408671"/>
                    </a:lnTo>
                    <a:cubicBezTo>
                      <a:pt x="0" y="419642"/>
                      <a:pt x="8228" y="425128"/>
                      <a:pt x="16456" y="425128"/>
                    </a:cubicBezTo>
                    <a:lnTo>
                      <a:pt x="123425" y="425128"/>
                    </a:lnTo>
                    <a:cubicBezTo>
                      <a:pt x="134395" y="425128"/>
                      <a:pt x="139880" y="416900"/>
                      <a:pt x="139880" y="408671"/>
                    </a:cubicBezTo>
                    <a:lnTo>
                      <a:pt x="139880" y="392215"/>
                    </a:lnTo>
                    <a:lnTo>
                      <a:pt x="191994" y="392215"/>
                    </a:lnTo>
                    <a:cubicBezTo>
                      <a:pt x="202964" y="394958"/>
                      <a:pt x="293476" y="411414"/>
                      <a:pt x="375759" y="427871"/>
                    </a:cubicBezTo>
                    <a:cubicBezTo>
                      <a:pt x="537582" y="460784"/>
                      <a:pt x="559524" y="463527"/>
                      <a:pt x="565009" y="463527"/>
                    </a:cubicBezTo>
                    <a:lnTo>
                      <a:pt x="1014824" y="463527"/>
                    </a:lnTo>
                    <a:cubicBezTo>
                      <a:pt x="1044994" y="463527"/>
                      <a:pt x="1066936" y="438842"/>
                      <a:pt x="1066936" y="411414"/>
                    </a:cubicBezTo>
                    <a:lnTo>
                      <a:pt x="1066936" y="375758"/>
                    </a:lnTo>
                    <a:cubicBezTo>
                      <a:pt x="1066936" y="340102"/>
                      <a:pt x="1042252" y="315418"/>
                      <a:pt x="1014824" y="315418"/>
                    </a:cubicBezTo>
                    <a:lnTo>
                      <a:pt x="1014824" y="315418"/>
                    </a:lnTo>
                    <a:close/>
                    <a:moveTo>
                      <a:pt x="104225" y="386729"/>
                    </a:moveTo>
                    <a:lnTo>
                      <a:pt x="32914" y="386729"/>
                    </a:lnTo>
                    <a:lnTo>
                      <a:pt x="32914" y="30170"/>
                    </a:lnTo>
                    <a:lnTo>
                      <a:pt x="104225" y="30170"/>
                    </a:lnTo>
                    <a:lnTo>
                      <a:pt x="104225" y="386729"/>
                    </a:lnTo>
                    <a:close/>
                    <a:moveTo>
                      <a:pt x="1031280" y="405928"/>
                    </a:moveTo>
                    <a:cubicBezTo>
                      <a:pt x="1031280" y="416900"/>
                      <a:pt x="1023052" y="422385"/>
                      <a:pt x="1014824" y="422385"/>
                    </a:cubicBezTo>
                    <a:lnTo>
                      <a:pt x="565009" y="422385"/>
                    </a:lnTo>
                    <a:cubicBezTo>
                      <a:pt x="554039" y="419642"/>
                      <a:pt x="463527" y="403186"/>
                      <a:pt x="381244" y="386729"/>
                    </a:cubicBezTo>
                    <a:cubicBezTo>
                      <a:pt x="219421" y="353816"/>
                      <a:pt x="197480" y="351073"/>
                      <a:pt x="191994" y="351073"/>
                    </a:cubicBezTo>
                    <a:lnTo>
                      <a:pt x="139880" y="351073"/>
                    </a:lnTo>
                    <a:lnTo>
                      <a:pt x="139880" y="65826"/>
                    </a:lnTo>
                    <a:lnTo>
                      <a:pt x="282505" y="65826"/>
                    </a:lnTo>
                    <a:cubicBezTo>
                      <a:pt x="351074" y="65826"/>
                      <a:pt x="490954" y="178280"/>
                      <a:pt x="537582" y="222163"/>
                    </a:cubicBezTo>
                    <a:cubicBezTo>
                      <a:pt x="540326" y="224906"/>
                      <a:pt x="543068" y="224906"/>
                      <a:pt x="543068" y="224906"/>
                    </a:cubicBezTo>
                    <a:lnTo>
                      <a:pt x="718605" y="277019"/>
                    </a:lnTo>
                    <a:cubicBezTo>
                      <a:pt x="729575" y="282504"/>
                      <a:pt x="740547" y="293475"/>
                      <a:pt x="743289" y="296218"/>
                    </a:cubicBezTo>
                    <a:lnTo>
                      <a:pt x="743289" y="331874"/>
                    </a:lnTo>
                    <a:cubicBezTo>
                      <a:pt x="743289" y="340102"/>
                      <a:pt x="735061" y="348331"/>
                      <a:pt x="726833" y="348331"/>
                    </a:cubicBezTo>
                    <a:lnTo>
                      <a:pt x="554039" y="312675"/>
                    </a:lnTo>
                    <a:lnTo>
                      <a:pt x="430615" y="244106"/>
                    </a:lnTo>
                    <a:cubicBezTo>
                      <a:pt x="427871" y="241363"/>
                      <a:pt x="422385" y="241363"/>
                      <a:pt x="416901" y="241363"/>
                    </a:cubicBezTo>
                    <a:cubicBezTo>
                      <a:pt x="411415" y="241363"/>
                      <a:pt x="408671" y="246849"/>
                      <a:pt x="405929" y="249591"/>
                    </a:cubicBezTo>
                    <a:cubicBezTo>
                      <a:pt x="403187" y="252334"/>
                      <a:pt x="403187" y="257819"/>
                      <a:pt x="403187" y="263305"/>
                    </a:cubicBezTo>
                    <a:cubicBezTo>
                      <a:pt x="403187" y="268790"/>
                      <a:pt x="408671" y="271533"/>
                      <a:pt x="411415" y="274276"/>
                    </a:cubicBezTo>
                    <a:lnTo>
                      <a:pt x="534840" y="345588"/>
                    </a:lnTo>
                    <a:cubicBezTo>
                      <a:pt x="537582" y="345588"/>
                      <a:pt x="537582" y="348331"/>
                      <a:pt x="540326" y="348331"/>
                    </a:cubicBezTo>
                    <a:lnTo>
                      <a:pt x="718605" y="383987"/>
                    </a:lnTo>
                    <a:cubicBezTo>
                      <a:pt x="718605" y="383987"/>
                      <a:pt x="721348" y="383987"/>
                      <a:pt x="721348" y="383987"/>
                    </a:cubicBezTo>
                    <a:cubicBezTo>
                      <a:pt x="743289" y="383987"/>
                      <a:pt x="765231" y="370273"/>
                      <a:pt x="770717" y="348331"/>
                    </a:cubicBezTo>
                    <a:lnTo>
                      <a:pt x="1006596" y="348331"/>
                    </a:lnTo>
                    <a:cubicBezTo>
                      <a:pt x="1017566" y="348331"/>
                      <a:pt x="1023052" y="356559"/>
                      <a:pt x="1023052" y="364787"/>
                    </a:cubicBezTo>
                    <a:lnTo>
                      <a:pt x="1023052" y="405928"/>
                    </a:lnTo>
                    <a:close/>
                  </a:path>
                </a:pathLst>
              </a:custGeom>
              <a:grpFill/>
              <a:ln w="27426" cap="flat">
                <a:noFill/>
                <a:prstDash val="solid"/>
                <a:miter/>
              </a:ln>
            </p:spPr>
            <p:txBody>
              <a:bodyPr rtlCol="0" anchor="ctr"/>
              <a:lstStyle/>
              <a:p>
                <a:endParaRPr lang="en-US"/>
              </a:p>
            </p:txBody>
          </p:sp>
        </p:grpSp>
      </p:grpSp>
      <p:grpSp>
        <p:nvGrpSpPr>
          <p:cNvPr id="64" name="Group 54">
            <a:extLst>
              <a:ext uri="{FF2B5EF4-FFF2-40B4-BE49-F238E27FC236}">
                <a16:creationId xmlns:a16="http://schemas.microsoft.com/office/drawing/2014/main" id="{CFF7E003-2F8A-999F-D60F-16BE6CF3F079}"/>
              </a:ext>
            </a:extLst>
          </p:cNvPr>
          <p:cNvGrpSpPr/>
          <p:nvPr/>
        </p:nvGrpSpPr>
        <p:grpSpPr>
          <a:xfrm>
            <a:off x="3949096" y="3497924"/>
            <a:ext cx="466250" cy="565978"/>
            <a:chOff x="8360213" y="3458151"/>
            <a:chExt cx="853935" cy="991043"/>
          </a:xfrm>
          <a:solidFill>
            <a:schemeClr val="bg1"/>
          </a:solidFill>
        </p:grpSpPr>
        <p:grpSp>
          <p:nvGrpSpPr>
            <p:cNvPr id="65" name="Graphic 2">
              <a:extLst>
                <a:ext uri="{FF2B5EF4-FFF2-40B4-BE49-F238E27FC236}">
                  <a16:creationId xmlns:a16="http://schemas.microsoft.com/office/drawing/2014/main" id="{9B41A47A-5724-419B-230B-F149C76B86D9}"/>
                </a:ext>
              </a:extLst>
            </p:cNvPr>
            <p:cNvGrpSpPr/>
            <p:nvPr userDrawn="1"/>
          </p:nvGrpSpPr>
          <p:grpSpPr>
            <a:xfrm>
              <a:off x="8599192" y="3595917"/>
              <a:ext cx="375982" cy="204367"/>
              <a:chOff x="2642504" y="3763150"/>
              <a:chExt cx="375982" cy="204367"/>
            </a:xfrm>
            <a:grpFill/>
          </p:grpSpPr>
          <p:sp>
            <p:nvSpPr>
              <p:cNvPr id="71" name="Freeform 102">
                <a:extLst>
                  <a:ext uri="{FF2B5EF4-FFF2-40B4-BE49-F238E27FC236}">
                    <a16:creationId xmlns:a16="http://schemas.microsoft.com/office/drawing/2014/main" id="{E5D4DD48-62FB-DAB5-E0A4-92BE26819930}"/>
                  </a:ext>
                </a:extLst>
              </p:cNvPr>
              <p:cNvSpPr/>
              <p:nvPr/>
            </p:nvSpPr>
            <p:spPr>
              <a:xfrm>
                <a:off x="2813454" y="3763150"/>
                <a:ext cx="205031" cy="204367"/>
              </a:xfrm>
              <a:custGeom>
                <a:avLst/>
                <a:gdLst>
                  <a:gd name="connsiteX0" fmla="*/ 204168 w 205031"/>
                  <a:gd name="connsiteY0" fmla="*/ 204367 h 204367"/>
                  <a:gd name="connsiteX1" fmla="*/ 384 w 205031"/>
                  <a:gd name="connsiteY1" fmla="*/ 204367 h 204367"/>
                  <a:gd name="connsiteX2" fmla="*/ 0 w 205031"/>
                  <a:gd name="connsiteY2" fmla="*/ 193999 h 204367"/>
                  <a:gd name="connsiteX3" fmla="*/ 0 w 205031"/>
                  <a:gd name="connsiteY3" fmla="*/ 90707 h 204367"/>
                  <a:gd name="connsiteX4" fmla="*/ 90187 w 205031"/>
                  <a:gd name="connsiteY4" fmla="*/ 85 h 204367"/>
                  <a:gd name="connsiteX5" fmla="*/ 138159 w 205031"/>
                  <a:gd name="connsiteY5" fmla="*/ 2389 h 204367"/>
                  <a:gd name="connsiteX6" fmla="*/ 204552 w 205031"/>
                  <a:gd name="connsiteY6" fmla="*/ 82259 h 204367"/>
                  <a:gd name="connsiteX7" fmla="*/ 204936 w 205031"/>
                  <a:gd name="connsiteY7" fmla="*/ 199375 h 204367"/>
                  <a:gd name="connsiteX8" fmla="*/ 204168 w 205031"/>
                  <a:gd name="connsiteY8" fmla="*/ 204367 h 2043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05031" h="204367">
                    <a:moveTo>
                      <a:pt x="204168" y="204367"/>
                    </a:moveTo>
                    <a:cubicBezTo>
                      <a:pt x="135856" y="204367"/>
                      <a:pt x="68696" y="204367"/>
                      <a:pt x="384" y="204367"/>
                    </a:cubicBezTo>
                    <a:cubicBezTo>
                      <a:pt x="384" y="200527"/>
                      <a:pt x="0" y="197071"/>
                      <a:pt x="0" y="193999"/>
                    </a:cubicBezTo>
                    <a:cubicBezTo>
                      <a:pt x="0" y="159440"/>
                      <a:pt x="0" y="124882"/>
                      <a:pt x="0" y="90707"/>
                    </a:cubicBezTo>
                    <a:cubicBezTo>
                      <a:pt x="0" y="36564"/>
                      <a:pt x="36075" y="85"/>
                      <a:pt x="90187" y="85"/>
                    </a:cubicBezTo>
                    <a:cubicBezTo>
                      <a:pt x="106306" y="85"/>
                      <a:pt x="122808" y="-683"/>
                      <a:pt x="138159" y="2389"/>
                    </a:cubicBezTo>
                    <a:cubicBezTo>
                      <a:pt x="176153" y="9301"/>
                      <a:pt x="204168" y="43476"/>
                      <a:pt x="204552" y="82259"/>
                    </a:cubicBezTo>
                    <a:cubicBezTo>
                      <a:pt x="205320" y="121426"/>
                      <a:pt x="204936" y="160208"/>
                      <a:pt x="204936" y="199375"/>
                    </a:cubicBezTo>
                    <a:cubicBezTo>
                      <a:pt x="204936" y="200527"/>
                      <a:pt x="204552" y="202063"/>
                      <a:pt x="204168" y="204367"/>
                    </a:cubicBezTo>
                    <a:close/>
                  </a:path>
                </a:pathLst>
              </a:custGeom>
              <a:solidFill>
                <a:srgbClr val="E25684"/>
              </a:solidFill>
              <a:ln w="3834" cap="flat">
                <a:noFill/>
                <a:prstDash val="solid"/>
                <a:miter/>
              </a:ln>
            </p:spPr>
            <p:txBody>
              <a:bodyPr rtlCol="0" anchor="ctr"/>
              <a:lstStyle/>
              <a:p>
                <a:endParaRPr lang="en-US"/>
              </a:p>
            </p:txBody>
          </p:sp>
          <p:sp>
            <p:nvSpPr>
              <p:cNvPr id="72" name="Freeform 103">
                <a:extLst>
                  <a:ext uri="{FF2B5EF4-FFF2-40B4-BE49-F238E27FC236}">
                    <a16:creationId xmlns:a16="http://schemas.microsoft.com/office/drawing/2014/main" id="{4E839393-67BE-D020-23F9-22FA65447F8E}"/>
                  </a:ext>
                </a:extLst>
              </p:cNvPr>
              <p:cNvSpPr/>
              <p:nvPr/>
            </p:nvSpPr>
            <p:spPr>
              <a:xfrm>
                <a:off x="2642504" y="3763235"/>
                <a:ext cx="161142" cy="204281"/>
              </a:xfrm>
              <a:custGeom>
                <a:avLst/>
                <a:gdLst>
                  <a:gd name="connsiteX0" fmla="*/ 137178 w 161142"/>
                  <a:gd name="connsiteY0" fmla="*/ 204282 h 204281"/>
                  <a:gd name="connsiteX1" fmla="*/ 938 w 161142"/>
                  <a:gd name="connsiteY1" fmla="*/ 204282 h 204281"/>
                  <a:gd name="connsiteX2" fmla="*/ 171 w 161142"/>
                  <a:gd name="connsiteY2" fmla="*/ 196602 h 204281"/>
                  <a:gd name="connsiteX3" fmla="*/ 171 w 161142"/>
                  <a:gd name="connsiteY3" fmla="*/ 86397 h 204281"/>
                  <a:gd name="connsiteX4" fmla="*/ 85753 w 161142"/>
                  <a:gd name="connsiteY4" fmla="*/ 0 h 204281"/>
                  <a:gd name="connsiteX5" fmla="*/ 137946 w 161142"/>
                  <a:gd name="connsiteY5" fmla="*/ 2304 h 204281"/>
                  <a:gd name="connsiteX6" fmla="*/ 160972 w 161142"/>
                  <a:gd name="connsiteY6" fmla="*/ 9984 h 204281"/>
                  <a:gd name="connsiteX7" fmla="*/ 160972 w 161142"/>
                  <a:gd name="connsiteY7" fmla="*/ 13440 h 204281"/>
                  <a:gd name="connsiteX8" fmla="*/ 137178 w 161142"/>
                  <a:gd name="connsiteY8" fmla="*/ 99069 h 204281"/>
                  <a:gd name="connsiteX9" fmla="*/ 137562 w 161142"/>
                  <a:gd name="connsiteY9" fmla="*/ 193146 h 204281"/>
                  <a:gd name="connsiteX10" fmla="*/ 137178 w 161142"/>
                  <a:gd name="connsiteY10" fmla="*/ 204282 h 2042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61142" h="204281">
                    <a:moveTo>
                      <a:pt x="137178" y="204282"/>
                    </a:moveTo>
                    <a:cubicBezTo>
                      <a:pt x="91125" y="204282"/>
                      <a:pt x="46224" y="204282"/>
                      <a:pt x="938" y="204282"/>
                    </a:cubicBezTo>
                    <a:cubicBezTo>
                      <a:pt x="554" y="201210"/>
                      <a:pt x="171" y="198906"/>
                      <a:pt x="171" y="196602"/>
                    </a:cubicBezTo>
                    <a:cubicBezTo>
                      <a:pt x="171" y="159739"/>
                      <a:pt x="-213" y="122876"/>
                      <a:pt x="171" y="86397"/>
                    </a:cubicBezTo>
                    <a:cubicBezTo>
                      <a:pt x="554" y="37631"/>
                      <a:pt x="37013" y="768"/>
                      <a:pt x="85753" y="0"/>
                    </a:cubicBezTo>
                    <a:cubicBezTo>
                      <a:pt x="103022" y="0"/>
                      <a:pt x="120676" y="384"/>
                      <a:pt x="137946" y="2304"/>
                    </a:cubicBezTo>
                    <a:cubicBezTo>
                      <a:pt x="146005" y="3072"/>
                      <a:pt x="153681" y="7296"/>
                      <a:pt x="160972" y="9984"/>
                    </a:cubicBezTo>
                    <a:cubicBezTo>
                      <a:pt x="160972" y="12288"/>
                      <a:pt x="161356" y="13056"/>
                      <a:pt x="160972" y="13440"/>
                    </a:cubicBezTo>
                    <a:cubicBezTo>
                      <a:pt x="142167" y="39167"/>
                      <a:pt x="136027" y="67966"/>
                      <a:pt x="137178" y="99069"/>
                    </a:cubicBezTo>
                    <a:cubicBezTo>
                      <a:pt x="137946" y="130172"/>
                      <a:pt x="137562" y="161659"/>
                      <a:pt x="137562" y="193146"/>
                    </a:cubicBezTo>
                    <a:cubicBezTo>
                      <a:pt x="137178" y="195834"/>
                      <a:pt x="137178" y="199674"/>
                      <a:pt x="137178" y="204282"/>
                    </a:cubicBezTo>
                    <a:close/>
                  </a:path>
                </a:pathLst>
              </a:custGeom>
              <a:solidFill>
                <a:srgbClr val="E25684"/>
              </a:solidFill>
              <a:ln w="3834" cap="flat">
                <a:noFill/>
                <a:prstDash val="solid"/>
                <a:miter/>
              </a:ln>
            </p:spPr>
            <p:txBody>
              <a:bodyPr rtlCol="0" anchor="ctr"/>
              <a:lstStyle/>
              <a:p>
                <a:endParaRPr lang="en-US"/>
              </a:p>
            </p:txBody>
          </p:sp>
        </p:grpSp>
        <p:grpSp>
          <p:nvGrpSpPr>
            <p:cNvPr id="66" name="Graphic 2">
              <a:extLst>
                <a:ext uri="{FF2B5EF4-FFF2-40B4-BE49-F238E27FC236}">
                  <a16:creationId xmlns:a16="http://schemas.microsoft.com/office/drawing/2014/main" id="{2784EA84-BC17-D19D-9ACD-3B8C33CD4657}"/>
                </a:ext>
              </a:extLst>
            </p:cNvPr>
            <p:cNvGrpSpPr/>
            <p:nvPr userDrawn="1"/>
          </p:nvGrpSpPr>
          <p:grpSpPr>
            <a:xfrm>
              <a:off x="8360213" y="3458151"/>
              <a:ext cx="853935" cy="991043"/>
              <a:chOff x="2403525" y="3625384"/>
              <a:chExt cx="853935" cy="991043"/>
            </a:xfrm>
            <a:grpFill/>
          </p:grpSpPr>
          <p:sp>
            <p:nvSpPr>
              <p:cNvPr id="67" name="Freeform 98">
                <a:extLst>
                  <a:ext uri="{FF2B5EF4-FFF2-40B4-BE49-F238E27FC236}">
                    <a16:creationId xmlns:a16="http://schemas.microsoft.com/office/drawing/2014/main" id="{5DF688F9-16E5-8704-FE50-1AA9CC8B5EBC}"/>
                  </a:ext>
                </a:extLst>
              </p:cNvPr>
              <p:cNvSpPr/>
              <p:nvPr/>
            </p:nvSpPr>
            <p:spPr>
              <a:xfrm>
                <a:off x="2403525" y="3625384"/>
                <a:ext cx="853935" cy="991043"/>
              </a:xfrm>
              <a:custGeom>
                <a:avLst/>
                <a:gdLst>
                  <a:gd name="connsiteX0" fmla="*/ 521608 w 853935"/>
                  <a:gd name="connsiteY0" fmla="*/ 0 h 991043"/>
                  <a:gd name="connsiteX1" fmla="*/ 526980 w 853935"/>
                  <a:gd name="connsiteY1" fmla="*/ 1920 h 991043"/>
                  <a:gd name="connsiteX2" fmla="*/ 571498 w 853935"/>
                  <a:gd name="connsiteY2" fmla="*/ 102909 h 991043"/>
                  <a:gd name="connsiteX3" fmla="*/ 568044 w 853935"/>
                  <a:gd name="connsiteY3" fmla="*/ 108669 h 991043"/>
                  <a:gd name="connsiteX4" fmla="*/ 573801 w 853935"/>
                  <a:gd name="connsiteY4" fmla="*/ 111741 h 991043"/>
                  <a:gd name="connsiteX5" fmla="*/ 649021 w 853935"/>
                  <a:gd name="connsiteY5" fmla="*/ 223481 h 991043"/>
                  <a:gd name="connsiteX6" fmla="*/ 649021 w 853935"/>
                  <a:gd name="connsiteY6" fmla="*/ 289143 h 991043"/>
                  <a:gd name="connsiteX7" fmla="*/ 711192 w 853935"/>
                  <a:gd name="connsiteY7" fmla="*/ 304119 h 991043"/>
                  <a:gd name="connsiteX8" fmla="*/ 761851 w 853935"/>
                  <a:gd name="connsiteY8" fmla="*/ 324854 h 991043"/>
                  <a:gd name="connsiteX9" fmla="*/ 785645 w 853935"/>
                  <a:gd name="connsiteY9" fmla="*/ 366709 h 991043"/>
                  <a:gd name="connsiteX10" fmla="*/ 785645 w 853935"/>
                  <a:gd name="connsiteY10" fmla="*/ 455794 h 991043"/>
                  <a:gd name="connsiteX11" fmla="*/ 790634 w 853935"/>
                  <a:gd name="connsiteY11" fmla="*/ 465010 h 991043"/>
                  <a:gd name="connsiteX12" fmla="*/ 851654 w 853935"/>
                  <a:gd name="connsiteY12" fmla="*/ 542575 h 991043"/>
                  <a:gd name="connsiteX13" fmla="*/ 827476 w 853935"/>
                  <a:gd name="connsiteY13" fmla="*/ 637804 h 991043"/>
                  <a:gd name="connsiteX14" fmla="*/ 790250 w 853935"/>
                  <a:gd name="connsiteY14" fmla="*/ 662764 h 991043"/>
                  <a:gd name="connsiteX15" fmla="*/ 782575 w 853935"/>
                  <a:gd name="connsiteY15" fmla="*/ 673131 h 991043"/>
                  <a:gd name="connsiteX16" fmla="*/ 499349 w 853935"/>
                  <a:gd name="connsiteY16" fmla="*/ 983778 h 991043"/>
                  <a:gd name="connsiteX17" fmla="*/ 77196 w 853935"/>
                  <a:gd name="connsiteY17" fmla="*/ 711530 h 991043"/>
                  <a:gd name="connsiteX18" fmla="*/ 70288 w 853935"/>
                  <a:gd name="connsiteY18" fmla="*/ 671596 h 991043"/>
                  <a:gd name="connsiteX19" fmla="*/ 64915 w 853935"/>
                  <a:gd name="connsiteY19" fmla="*/ 664300 h 991043"/>
                  <a:gd name="connsiteX20" fmla="*/ 57 w 853935"/>
                  <a:gd name="connsiteY20" fmla="*/ 562159 h 991043"/>
                  <a:gd name="connsiteX21" fmla="*/ 41505 w 853935"/>
                  <a:gd name="connsiteY21" fmla="*/ 476529 h 991043"/>
                  <a:gd name="connsiteX22" fmla="*/ 60310 w 853935"/>
                  <a:gd name="connsiteY22" fmla="*/ 466930 h 991043"/>
                  <a:gd name="connsiteX23" fmla="*/ 68369 w 853935"/>
                  <a:gd name="connsiteY23" fmla="*/ 454258 h 991043"/>
                  <a:gd name="connsiteX24" fmla="*/ 67985 w 853935"/>
                  <a:gd name="connsiteY24" fmla="*/ 364405 h 991043"/>
                  <a:gd name="connsiteX25" fmla="*/ 87942 w 853935"/>
                  <a:gd name="connsiteY25" fmla="*/ 327542 h 991043"/>
                  <a:gd name="connsiteX26" fmla="*/ 163162 w 853935"/>
                  <a:gd name="connsiteY26" fmla="*/ 298743 h 991043"/>
                  <a:gd name="connsiteX27" fmla="*/ 204226 w 853935"/>
                  <a:gd name="connsiteY27" fmla="*/ 290295 h 991043"/>
                  <a:gd name="connsiteX28" fmla="*/ 204226 w 853935"/>
                  <a:gd name="connsiteY28" fmla="*/ 278391 h 991043"/>
                  <a:gd name="connsiteX29" fmla="*/ 206528 w 853935"/>
                  <a:gd name="connsiteY29" fmla="*/ 203130 h 991043"/>
                  <a:gd name="connsiteX30" fmla="*/ 278294 w 853935"/>
                  <a:gd name="connsiteY30" fmla="*/ 112893 h 991043"/>
                  <a:gd name="connsiteX31" fmla="*/ 282899 w 853935"/>
                  <a:gd name="connsiteY31" fmla="*/ 110973 h 991043"/>
                  <a:gd name="connsiteX32" fmla="*/ 272921 w 853935"/>
                  <a:gd name="connsiteY32" fmla="*/ 73726 h 991043"/>
                  <a:gd name="connsiteX33" fmla="*/ 323580 w 853935"/>
                  <a:gd name="connsiteY33" fmla="*/ 3072 h 991043"/>
                  <a:gd name="connsiteX34" fmla="*/ 328952 w 853935"/>
                  <a:gd name="connsiteY34" fmla="*/ 1152 h 991043"/>
                  <a:gd name="connsiteX35" fmla="*/ 352363 w 853935"/>
                  <a:gd name="connsiteY35" fmla="*/ 1152 h 991043"/>
                  <a:gd name="connsiteX36" fmla="*/ 357736 w 853935"/>
                  <a:gd name="connsiteY36" fmla="*/ 3072 h 991043"/>
                  <a:gd name="connsiteX37" fmla="*/ 408394 w 853935"/>
                  <a:gd name="connsiteY37" fmla="*/ 72574 h 991043"/>
                  <a:gd name="connsiteX38" fmla="*/ 398800 w 853935"/>
                  <a:gd name="connsiteY38" fmla="*/ 110589 h 991043"/>
                  <a:gd name="connsiteX39" fmla="*/ 422977 w 853935"/>
                  <a:gd name="connsiteY39" fmla="*/ 122876 h 991043"/>
                  <a:gd name="connsiteX40" fmla="*/ 429885 w 853935"/>
                  <a:gd name="connsiteY40" fmla="*/ 122876 h 991043"/>
                  <a:gd name="connsiteX41" fmla="*/ 455982 w 853935"/>
                  <a:gd name="connsiteY41" fmla="*/ 109437 h 991043"/>
                  <a:gd name="connsiteX42" fmla="*/ 451760 w 853935"/>
                  <a:gd name="connsiteY42" fmla="*/ 101373 h 991043"/>
                  <a:gd name="connsiteX43" fmla="*/ 481311 w 853935"/>
                  <a:gd name="connsiteY43" fmla="*/ 9216 h 991043"/>
                  <a:gd name="connsiteX44" fmla="*/ 503954 w 853935"/>
                  <a:gd name="connsiteY44" fmla="*/ 1152 h 991043"/>
                  <a:gd name="connsiteX45" fmla="*/ 521608 w 853935"/>
                  <a:gd name="connsiteY45" fmla="*/ 0 h 991043"/>
                  <a:gd name="connsiteX46" fmla="*/ 751489 w 853935"/>
                  <a:gd name="connsiteY46" fmla="*/ 401268 h 991043"/>
                  <a:gd name="connsiteX47" fmla="*/ 748035 w 853935"/>
                  <a:gd name="connsiteY47" fmla="*/ 401652 h 991043"/>
                  <a:gd name="connsiteX48" fmla="*/ 637891 w 853935"/>
                  <a:gd name="connsiteY48" fmla="*/ 430067 h 991043"/>
                  <a:gd name="connsiteX49" fmla="*/ 383065 w 853935"/>
                  <a:gd name="connsiteY49" fmla="*/ 443890 h 991043"/>
                  <a:gd name="connsiteX50" fmla="*/ 165080 w 853935"/>
                  <a:gd name="connsiteY50" fmla="*/ 420467 h 991043"/>
                  <a:gd name="connsiteX51" fmla="*/ 102909 w 853935"/>
                  <a:gd name="connsiteY51" fmla="*/ 402420 h 991043"/>
                  <a:gd name="connsiteX52" fmla="*/ 102525 w 853935"/>
                  <a:gd name="connsiteY52" fmla="*/ 410099 h 991043"/>
                  <a:gd name="connsiteX53" fmla="*/ 102909 w 853935"/>
                  <a:gd name="connsiteY53" fmla="*/ 629741 h 991043"/>
                  <a:gd name="connsiteX54" fmla="*/ 111736 w 853935"/>
                  <a:gd name="connsiteY54" fmla="*/ 708458 h 991043"/>
                  <a:gd name="connsiteX55" fmla="*/ 496662 w 853935"/>
                  <a:gd name="connsiteY55" fmla="*/ 949987 h 991043"/>
                  <a:gd name="connsiteX56" fmla="*/ 751873 w 853935"/>
                  <a:gd name="connsiteY56" fmla="*/ 628973 h 991043"/>
                  <a:gd name="connsiteX57" fmla="*/ 751873 w 853935"/>
                  <a:gd name="connsiteY57" fmla="*/ 411251 h 991043"/>
                  <a:gd name="connsiteX58" fmla="*/ 751489 w 853935"/>
                  <a:gd name="connsiteY58" fmla="*/ 401268 h 991043"/>
                  <a:gd name="connsiteX59" fmla="*/ 614097 w 853935"/>
                  <a:gd name="connsiteY59" fmla="*/ 342134 h 991043"/>
                  <a:gd name="connsiteX60" fmla="*/ 614865 w 853935"/>
                  <a:gd name="connsiteY60" fmla="*/ 336758 h 991043"/>
                  <a:gd name="connsiteX61" fmla="*/ 614481 w 853935"/>
                  <a:gd name="connsiteY61" fmla="*/ 219641 h 991043"/>
                  <a:gd name="connsiteX62" fmla="*/ 548088 w 853935"/>
                  <a:gd name="connsiteY62" fmla="*/ 139772 h 991043"/>
                  <a:gd name="connsiteX63" fmla="*/ 500116 w 853935"/>
                  <a:gd name="connsiteY63" fmla="*/ 137468 h 991043"/>
                  <a:gd name="connsiteX64" fmla="*/ 409929 w 853935"/>
                  <a:gd name="connsiteY64" fmla="*/ 228089 h 991043"/>
                  <a:gd name="connsiteX65" fmla="*/ 409929 w 853935"/>
                  <a:gd name="connsiteY65" fmla="*/ 331382 h 991043"/>
                  <a:gd name="connsiteX66" fmla="*/ 410313 w 853935"/>
                  <a:gd name="connsiteY66" fmla="*/ 341750 h 991043"/>
                  <a:gd name="connsiteX67" fmla="*/ 614097 w 853935"/>
                  <a:gd name="connsiteY67" fmla="*/ 342134 h 991043"/>
                  <a:gd name="connsiteX68" fmla="*/ 376157 w 853935"/>
                  <a:gd name="connsiteY68" fmla="*/ 342134 h 991043"/>
                  <a:gd name="connsiteX69" fmla="*/ 376157 w 853935"/>
                  <a:gd name="connsiteY69" fmla="*/ 330614 h 991043"/>
                  <a:gd name="connsiteX70" fmla="*/ 375773 w 853935"/>
                  <a:gd name="connsiteY70" fmla="*/ 236537 h 991043"/>
                  <a:gd name="connsiteX71" fmla="*/ 399567 w 853935"/>
                  <a:gd name="connsiteY71" fmla="*/ 150907 h 991043"/>
                  <a:gd name="connsiteX72" fmla="*/ 399567 w 853935"/>
                  <a:gd name="connsiteY72" fmla="*/ 147452 h 991043"/>
                  <a:gd name="connsiteX73" fmla="*/ 376541 w 853935"/>
                  <a:gd name="connsiteY73" fmla="*/ 139772 h 991043"/>
                  <a:gd name="connsiteX74" fmla="*/ 324347 w 853935"/>
                  <a:gd name="connsiteY74" fmla="*/ 137468 h 991043"/>
                  <a:gd name="connsiteX75" fmla="*/ 238765 w 853935"/>
                  <a:gd name="connsiteY75" fmla="*/ 223865 h 991043"/>
                  <a:gd name="connsiteX76" fmla="*/ 238765 w 853935"/>
                  <a:gd name="connsiteY76" fmla="*/ 334070 h 991043"/>
                  <a:gd name="connsiteX77" fmla="*/ 239533 w 853935"/>
                  <a:gd name="connsiteY77" fmla="*/ 341750 h 991043"/>
                  <a:gd name="connsiteX78" fmla="*/ 376157 w 853935"/>
                  <a:gd name="connsiteY78" fmla="*/ 342134 h 991043"/>
                  <a:gd name="connsiteX79" fmla="*/ 204993 w 853935"/>
                  <a:gd name="connsiteY79" fmla="*/ 325238 h 991043"/>
                  <a:gd name="connsiteX80" fmla="*/ 190793 w 853935"/>
                  <a:gd name="connsiteY80" fmla="*/ 327926 h 991043"/>
                  <a:gd name="connsiteX81" fmla="*/ 118644 w 853935"/>
                  <a:gd name="connsiteY81" fmla="*/ 349429 h 991043"/>
                  <a:gd name="connsiteX82" fmla="*/ 99839 w 853935"/>
                  <a:gd name="connsiteY82" fmla="*/ 360949 h 991043"/>
                  <a:gd name="connsiteX83" fmla="*/ 119795 w 853935"/>
                  <a:gd name="connsiteY83" fmla="*/ 372085 h 991043"/>
                  <a:gd name="connsiteX84" fmla="*/ 189642 w 853935"/>
                  <a:gd name="connsiteY84" fmla="*/ 391284 h 991043"/>
                  <a:gd name="connsiteX85" fmla="*/ 371168 w 853935"/>
                  <a:gd name="connsiteY85" fmla="*/ 409715 h 991043"/>
                  <a:gd name="connsiteX86" fmla="*/ 653626 w 853935"/>
                  <a:gd name="connsiteY86" fmla="*/ 392820 h 991043"/>
                  <a:gd name="connsiteX87" fmla="*/ 732684 w 853935"/>
                  <a:gd name="connsiteY87" fmla="*/ 371317 h 991043"/>
                  <a:gd name="connsiteX88" fmla="*/ 752256 w 853935"/>
                  <a:gd name="connsiteY88" fmla="*/ 359797 h 991043"/>
                  <a:gd name="connsiteX89" fmla="*/ 649021 w 853935"/>
                  <a:gd name="connsiteY89" fmla="*/ 325622 h 991043"/>
                  <a:gd name="connsiteX90" fmla="*/ 649021 w 853935"/>
                  <a:gd name="connsiteY90" fmla="*/ 356341 h 991043"/>
                  <a:gd name="connsiteX91" fmla="*/ 629448 w 853935"/>
                  <a:gd name="connsiteY91" fmla="*/ 375925 h 991043"/>
                  <a:gd name="connsiteX92" fmla="*/ 224950 w 853935"/>
                  <a:gd name="connsiteY92" fmla="*/ 375925 h 991043"/>
                  <a:gd name="connsiteX93" fmla="*/ 204993 w 853935"/>
                  <a:gd name="connsiteY93" fmla="*/ 355573 h 991043"/>
                  <a:gd name="connsiteX94" fmla="*/ 204993 w 853935"/>
                  <a:gd name="connsiteY94" fmla="*/ 325238 h 991043"/>
                  <a:gd name="connsiteX95" fmla="*/ 341233 w 853935"/>
                  <a:gd name="connsiteY95" fmla="*/ 102909 h 991043"/>
                  <a:gd name="connsiteX96" fmla="*/ 375773 w 853935"/>
                  <a:gd name="connsiteY96" fmla="*/ 68734 h 991043"/>
                  <a:gd name="connsiteX97" fmla="*/ 342001 w 853935"/>
                  <a:gd name="connsiteY97" fmla="*/ 34943 h 991043"/>
                  <a:gd name="connsiteX98" fmla="*/ 307461 w 853935"/>
                  <a:gd name="connsiteY98" fmla="*/ 69118 h 991043"/>
                  <a:gd name="connsiteX99" fmla="*/ 341233 w 853935"/>
                  <a:gd name="connsiteY99" fmla="*/ 102909 h 991043"/>
                  <a:gd name="connsiteX100" fmla="*/ 512013 w 853935"/>
                  <a:gd name="connsiteY100" fmla="*/ 102909 h 991043"/>
                  <a:gd name="connsiteX101" fmla="*/ 546553 w 853935"/>
                  <a:gd name="connsiteY101" fmla="*/ 68734 h 991043"/>
                  <a:gd name="connsiteX102" fmla="*/ 512781 w 853935"/>
                  <a:gd name="connsiteY102" fmla="*/ 34943 h 991043"/>
                  <a:gd name="connsiteX103" fmla="*/ 478241 w 853935"/>
                  <a:gd name="connsiteY103" fmla="*/ 69118 h 991043"/>
                  <a:gd name="connsiteX104" fmla="*/ 512013 w 853935"/>
                  <a:gd name="connsiteY104" fmla="*/ 102909 h 991043"/>
                  <a:gd name="connsiteX105" fmla="*/ 786412 w 853935"/>
                  <a:gd name="connsiteY105" fmla="*/ 500721 h 991043"/>
                  <a:gd name="connsiteX106" fmla="*/ 786412 w 853935"/>
                  <a:gd name="connsiteY106" fmla="*/ 627053 h 991043"/>
                  <a:gd name="connsiteX107" fmla="*/ 820184 w 853935"/>
                  <a:gd name="connsiteY107" fmla="*/ 571375 h 991043"/>
                  <a:gd name="connsiteX108" fmla="*/ 786412 w 853935"/>
                  <a:gd name="connsiteY108" fmla="*/ 500721 h 991043"/>
                  <a:gd name="connsiteX109" fmla="*/ 68753 w 853935"/>
                  <a:gd name="connsiteY109" fmla="*/ 499953 h 991043"/>
                  <a:gd name="connsiteX110" fmla="*/ 34597 w 853935"/>
                  <a:gd name="connsiteY110" fmla="*/ 571759 h 991043"/>
                  <a:gd name="connsiteX111" fmla="*/ 68753 w 853935"/>
                  <a:gd name="connsiteY111" fmla="*/ 628205 h 991043"/>
                  <a:gd name="connsiteX112" fmla="*/ 68753 w 853935"/>
                  <a:gd name="connsiteY112" fmla="*/ 618989 h 991043"/>
                  <a:gd name="connsiteX113" fmla="*/ 68753 w 853935"/>
                  <a:gd name="connsiteY113" fmla="*/ 499953 h 991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Lst>
                <a:rect l="l" t="t" r="r" b="b"/>
                <a:pathLst>
                  <a:path w="853935" h="991043">
                    <a:moveTo>
                      <a:pt x="521608" y="0"/>
                    </a:moveTo>
                    <a:cubicBezTo>
                      <a:pt x="523526" y="768"/>
                      <a:pt x="525061" y="1536"/>
                      <a:pt x="526980" y="1920"/>
                    </a:cubicBezTo>
                    <a:cubicBezTo>
                      <a:pt x="572650" y="12672"/>
                      <a:pt x="594525" y="62206"/>
                      <a:pt x="571498" y="102909"/>
                    </a:cubicBezTo>
                    <a:cubicBezTo>
                      <a:pt x="570731" y="104445"/>
                      <a:pt x="569579" y="106365"/>
                      <a:pt x="568044" y="108669"/>
                    </a:cubicBezTo>
                    <a:cubicBezTo>
                      <a:pt x="570347" y="109821"/>
                      <a:pt x="571882" y="110973"/>
                      <a:pt x="573801" y="111741"/>
                    </a:cubicBezTo>
                    <a:cubicBezTo>
                      <a:pt x="622540" y="133244"/>
                      <a:pt x="647102" y="170875"/>
                      <a:pt x="649021" y="223481"/>
                    </a:cubicBezTo>
                    <a:cubicBezTo>
                      <a:pt x="649788" y="245369"/>
                      <a:pt x="649021" y="267256"/>
                      <a:pt x="649021" y="289143"/>
                    </a:cubicBezTo>
                    <a:cubicBezTo>
                      <a:pt x="670129" y="294135"/>
                      <a:pt x="691236" y="297975"/>
                      <a:pt x="711192" y="304119"/>
                    </a:cubicBezTo>
                    <a:cubicBezTo>
                      <a:pt x="728462" y="309495"/>
                      <a:pt x="745732" y="316790"/>
                      <a:pt x="761851" y="324854"/>
                    </a:cubicBezTo>
                    <a:cubicBezTo>
                      <a:pt x="778353" y="333302"/>
                      <a:pt x="786412" y="347125"/>
                      <a:pt x="785645" y="366709"/>
                    </a:cubicBezTo>
                    <a:cubicBezTo>
                      <a:pt x="784493" y="396276"/>
                      <a:pt x="785261" y="426227"/>
                      <a:pt x="785645" y="455794"/>
                    </a:cubicBezTo>
                    <a:cubicBezTo>
                      <a:pt x="785645" y="458866"/>
                      <a:pt x="788331" y="463858"/>
                      <a:pt x="790634" y="465010"/>
                    </a:cubicBezTo>
                    <a:cubicBezTo>
                      <a:pt x="826325" y="478833"/>
                      <a:pt x="844746" y="506481"/>
                      <a:pt x="851654" y="542575"/>
                    </a:cubicBezTo>
                    <a:cubicBezTo>
                      <a:pt x="858178" y="577518"/>
                      <a:pt x="850886" y="609773"/>
                      <a:pt x="827476" y="637804"/>
                    </a:cubicBezTo>
                    <a:cubicBezTo>
                      <a:pt x="817498" y="649708"/>
                      <a:pt x="805217" y="658540"/>
                      <a:pt x="790250" y="662764"/>
                    </a:cubicBezTo>
                    <a:cubicBezTo>
                      <a:pt x="784493" y="664300"/>
                      <a:pt x="782958" y="667756"/>
                      <a:pt x="782575" y="673131"/>
                    </a:cubicBezTo>
                    <a:cubicBezTo>
                      <a:pt x="767224" y="824807"/>
                      <a:pt x="650172" y="953059"/>
                      <a:pt x="499349" y="983778"/>
                    </a:cubicBezTo>
                    <a:cubicBezTo>
                      <a:pt x="307077" y="1022561"/>
                      <a:pt x="120563" y="902372"/>
                      <a:pt x="77196" y="711530"/>
                    </a:cubicBezTo>
                    <a:cubicBezTo>
                      <a:pt x="74126" y="698475"/>
                      <a:pt x="72974" y="684651"/>
                      <a:pt x="70288" y="671596"/>
                    </a:cubicBezTo>
                    <a:cubicBezTo>
                      <a:pt x="69904" y="668908"/>
                      <a:pt x="67218" y="664684"/>
                      <a:pt x="64915" y="664300"/>
                    </a:cubicBezTo>
                    <a:cubicBezTo>
                      <a:pt x="28073" y="653548"/>
                      <a:pt x="-1478" y="612461"/>
                      <a:pt x="57" y="562159"/>
                    </a:cubicBezTo>
                    <a:cubicBezTo>
                      <a:pt x="825" y="527600"/>
                      <a:pt x="13106" y="498033"/>
                      <a:pt x="41505" y="476529"/>
                    </a:cubicBezTo>
                    <a:cubicBezTo>
                      <a:pt x="47261" y="472306"/>
                      <a:pt x="53402" y="468466"/>
                      <a:pt x="60310" y="466930"/>
                    </a:cubicBezTo>
                    <a:cubicBezTo>
                      <a:pt x="67602" y="465010"/>
                      <a:pt x="68369" y="460786"/>
                      <a:pt x="68369" y="454258"/>
                    </a:cubicBezTo>
                    <a:cubicBezTo>
                      <a:pt x="67985" y="424307"/>
                      <a:pt x="68753" y="394356"/>
                      <a:pt x="67985" y="364405"/>
                    </a:cubicBezTo>
                    <a:cubicBezTo>
                      <a:pt x="67602" y="347509"/>
                      <a:pt x="74893" y="335990"/>
                      <a:pt x="87942" y="327542"/>
                    </a:cubicBezTo>
                    <a:cubicBezTo>
                      <a:pt x="110968" y="312182"/>
                      <a:pt x="137065" y="305271"/>
                      <a:pt x="163162" y="298743"/>
                    </a:cubicBezTo>
                    <a:cubicBezTo>
                      <a:pt x="176210" y="295671"/>
                      <a:pt x="189642" y="293367"/>
                      <a:pt x="204226" y="290295"/>
                    </a:cubicBezTo>
                    <a:cubicBezTo>
                      <a:pt x="204226" y="286455"/>
                      <a:pt x="204226" y="282231"/>
                      <a:pt x="204226" y="278391"/>
                    </a:cubicBezTo>
                    <a:cubicBezTo>
                      <a:pt x="204609" y="253432"/>
                      <a:pt x="202690" y="227705"/>
                      <a:pt x="206528" y="203130"/>
                    </a:cubicBezTo>
                    <a:cubicBezTo>
                      <a:pt x="213052" y="160123"/>
                      <a:pt x="238382" y="130172"/>
                      <a:pt x="278294" y="112893"/>
                    </a:cubicBezTo>
                    <a:cubicBezTo>
                      <a:pt x="280213" y="112125"/>
                      <a:pt x="282516" y="110973"/>
                      <a:pt x="282899" y="110973"/>
                    </a:cubicBezTo>
                    <a:cubicBezTo>
                      <a:pt x="279445" y="98301"/>
                      <a:pt x="274073" y="86013"/>
                      <a:pt x="272921" y="73726"/>
                    </a:cubicBezTo>
                    <a:cubicBezTo>
                      <a:pt x="270235" y="39935"/>
                      <a:pt x="290959" y="11904"/>
                      <a:pt x="323580" y="3072"/>
                    </a:cubicBezTo>
                    <a:cubicBezTo>
                      <a:pt x="325498" y="2688"/>
                      <a:pt x="327034" y="1536"/>
                      <a:pt x="328952" y="1152"/>
                    </a:cubicBezTo>
                    <a:cubicBezTo>
                      <a:pt x="336628" y="1152"/>
                      <a:pt x="344303" y="1152"/>
                      <a:pt x="352363" y="1152"/>
                    </a:cubicBezTo>
                    <a:cubicBezTo>
                      <a:pt x="353898" y="1920"/>
                      <a:pt x="355817" y="2688"/>
                      <a:pt x="357736" y="3072"/>
                    </a:cubicBezTo>
                    <a:cubicBezTo>
                      <a:pt x="389973" y="11904"/>
                      <a:pt x="410696" y="39551"/>
                      <a:pt x="408394" y="72574"/>
                    </a:cubicBezTo>
                    <a:cubicBezTo>
                      <a:pt x="407626" y="85245"/>
                      <a:pt x="402253" y="97533"/>
                      <a:pt x="398800" y="110589"/>
                    </a:cubicBezTo>
                    <a:cubicBezTo>
                      <a:pt x="405707" y="114429"/>
                      <a:pt x="414151" y="119036"/>
                      <a:pt x="422977" y="122876"/>
                    </a:cubicBezTo>
                    <a:cubicBezTo>
                      <a:pt x="424896" y="123644"/>
                      <a:pt x="427966" y="124028"/>
                      <a:pt x="429885" y="122876"/>
                    </a:cubicBezTo>
                    <a:cubicBezTo>
                      <a:pt x="438328" y="118652"/>
                      <a:pt x="446771" y="114045"/>
                      <a:pt x="455982" y="109437"/>
                    </a:cubicBezTo>
                    <a:cubicBezTo>
                      <a:pt x="454447" y="106749"/>
                      <a:pt x="452912" y="104061"/>
                      <a:pt x="451760" y="101373"/>
                    </a:cubicBezTo>
                    <a:cubicBezTo>
                      <a:pt x="434107" y="67582"/>
                      <a:pt x="447155" y="25727"/>
                      <a:pt x="481311" y="9216"/>
                    </a:cubicBezTo>
                    <a:cubicBezTo>
                      <a:pt x="488219" y="5760"/>
                      <a:pt x="496278" y="3840"/>
                      <a:pt x="503954" y="1152"/>
                    </a:cubicBezTo>
                    <a:cubicBezTo>
                      <a:pt x="510094" y="0"/>
                      <a:pt x="515851" y="0"/>
                      <a:pt x="521608" y="0"/>
                    </a:cubicBezTo>
                    <a:close/>
                    <a:moveTo>
                      <a:pt x="751489" y="401268"/>
                    </a:moveTo>
                    <a:cubicBezTo>
                      <a:pt x="749954" y="401268"/>
                      <a:pt x="748802" y="401268"/>
                      <a:pt x="748035" y="401652"/>
                    </a:cubicBezTo>
                    <a:cubicBezTo>
                      <a:pt x="713111" y="417395"/>
                      <a:pt x="675501" y="424691"/>
                      <a:pt x="637891" y="430067"/>
                    </a:cubicBezTo>
                    <a:cubicBezTo>
                      <a:pt x="553461" y="442354"/>
                      <a:pt x="468647" y="446578"/>
                      <a:pt x="383065" y="443890"/>
                    </a:cubicBezTo>
                    <a:cubicBezTo>
                      <a:pt x="309764" y="441587"/>
                      <a:pt x="236846" y="436595"/>
                      <a:pt x="165080" y="420467"/>
                    </a:cubicBezTo>
                    <a:cubicBezTo>
                      <a:pt x="144357" y="415859"/>
                      <a:pt x="124016" y="408564"/>
                      <a:pt x="102909" y="402420"/>
                    </a:cubicBezTo>
                    <a:cubicBezTo>
                      <a:pt x="102909" y="404724"/>
                      <a:pt x="102525" y="407412"/>
                      <a:pt x="102525" y="410099"/>
                    </a:cubicBezTo>
                    <a:cubicBezTo>
                      <a:pt x="102525" y="483441"/>
                      <a:pt x="101758" y="556783"/>
                      <a:pt x="102909" y="629741"/>
                    </a:cubicBezTo>
                    <a:cubicBezTo>
                      <a:pt x="103293" y="655852"/>
                      <a:pt x="105979" y="682731"/>
                      <a:pt x="111736" y="708458"/>
                    </a:cubicBezTo>
                    <a:cubicBezTo>
                      <a:pt x="148962" y="878181"/>
                      <a:pt x="327417" y="989922"/>
                      <a:pt x="496662" y="949987"/>
                    </a:cubicBezTo>
                    <a:cubicBezTo>
                      <a:pt x="649405" y="913892"/>
                      <a:pt x="751489" y="786024"/>
                      <a:pt x="751873" y="628973"/>
                    </a:cubicBezTo>
                    <a:cubicBezTo>
                      <a:pt x="751873" y="556399"/>
                      <a:pt x="751873" y="483825"/>
                      <a:pt x="751873" y="411251"/>
                    </a:cubicBezTo>
                    <a:cubicBezTo>
                      <a:pt x="751873" y="407796"/>
                      <a:pt x="751489" y="404724"/>
                      <a:pt x="751489" y="401268"/>
                    </a:cubicBezTo>
                    <a:close/>
                    <a:moveTo>
                      <a:pt x="614097" y="342134"/>
                    </a:moveTo>
                    <a:cubicBezTo>
                      <a:pt x="614481" y="339830"/>
                      <a:pt x="614865" y="338294"/>
                      <a:pt x="614865" y="336758"/>
                    </a:cubicBezTo>
                    <a:cubicBezTo>
                      <a:pt x="614865" y="297591"/>
                      <a:pt x="615249" y="258808"/>
                      <a:pt x="614481" y="219641"/>
                    </a:cubicBezTo>
                    <a:cubicBezTo>
                      <a:pt x="613714" y="181242"/>
                      <a:pt x="585698" y="147068"/>
                      <a:pt x="548088" y="139772"/>
                    </a:cubicBezTo>
                    <a:cubicBezTo>
                      <a:pt x="532353" y="136700"/>
                      <a:pt x="516235" y="137468"/>
                      <a:pt x="500116" y="137468"/>
                    </a:cubicBezTo>
                    <a:cubicBezTo>
                      <a:pt x="446004" y="137468"/>
                      <a:pt x="409929" y="173563"/>
                      <a:pt x="409929" y="228089"/>
                    </a:cubicBezTo>
                    <a:cubicBezTo>
                      <a:pt x="409929" y="262648"/>
                      <a:pt x="409929" y="297207"/>
                      <a:pt x="409929" y="331382"/>
                    </a:cubicBezTo>
                    <a:cubicBezTo>
                      <a:pt x="409929" y="334838"/>
                      <a:pt x="410313" y="338294"/>
                      <a:pt x="410313" y="341750"/>
                    </a:cubicBezTo>
                    <a:cubicBezTo>
                      <a:pt x="478625" y="342134"/>
                      <a:pt x="546169" y="342134"/>
                      <a:pt x="614097" y="342134"/>
                    </a:cubicBezTo>
                    <a:close/>
                    <a:moveTo>
                      <a:pt x="376157" y="342134"/>
                    </a:moveTo>
                    <a:cubicBezTo>
                      <a:pt x="376157" y="337526"/>
                      <a:pt x="376157" y="334070"/>
                      <a:pt x="376157" y="330614"/>
                    </a:cubicBezTo>
                    <a:cubicBezTo>
                      <a:pt x="376157" y="299127"/>
                      <a:pt x="376924" y="268024"/>
                      <a:pt x="375773" y="236537"/>
                    </a:cubicBezTo>
                    <a:cubicBezTo>
                      <a:pt x="375005" y="205050"/>
                      <a:pt x="381146" y="176251"/>
                      <a:pt x="399567" y="150907"/>
                    </a:cubicBezTo>
                    <a:cubicBezTo>
                      <a:pt x="399951" y="150523"/>
                      <a:pt x="399567" y="149755"/>
                      <a:pt x="399567" y="147452"/>
                    </a:cubicBezTo>
                    <a:cubicBezTo>
                      <a:pt x="392275" y="144764"/>
                      <a:pt x="384600" y="140540"/>
                      <a:pt x="376541" y="139772"/>
                    </a:cubicBezTo>
                    <a:cubicBezTo>
                      <a:pt x="359271" y="138236"/>
                      <a:pt x="342001" y="137468"/>
                      <a:pt x="324347" y="137468"/>
                    </a:cubicBezTo>
                    <a:cubicBezTo>
                      <a:pt x="275608" y="137852"/>
                      <a:pt x="239149" y="174715"/>
                      <a:pt x="238765" y="223865"/>
                    </a:cubicBezTo>
                    <a:cubicBezTo>
                      <a:pt x="238382" y="260728"/>
                      <a:pt x="238765" y="297591"/>
                      <a:pt x="238765" y="334070"/>
                    </a:cubicBezTo>
                    <a:cubicBezTo>
                      <a:pt x="238765" y="336374"/>
                      <a:pt x="239149" y="339062"/>
                      <a:pt x="239533" y="341750"/>
                    </a:cubicBezTo>
                    <a:cubicBezTo>
                      <a:pt x="285202" y="342134"/>
                      <a:pt x="329720" y="342134"/>
                      <a:pt x="376157" y="342134"/>
                    </a:cubicBezTo>
                    <a:close/>
                    <a:moveTo>
                      <a:pt x="204993" y="325238"/>
                    </a:moveTo>
                    <a:cubicBezTo>
                      <a:pt x="198853" y="326390"/>
                      <a:pt x="195015" y="326774"/>
                      <a:pt x="190793" y="327926"/>
                    </a:cubicBezTo>
                    <a:cubicBezTo>
                      <a:pt x="166616" y="334838"/>
                      <a:pt x="142438" y="341750"/>
                      <a:pt x="118644" y="349429"/>
                    </a:cubicBezTo>
                    <a:cubicBezTo>
                      <a:pt x="112503" y="351349"/>
                      <a:pt x="107514" y="355957"/>
                      <a:pt x="99839" y="360949"/>
                    </a:cubicBezTo>
                    <a:cubicBezTo>
                      <a:pt x="108282" y="365941"/>
                      <a:pt x="113655" y="370165"/>
                      <a:pt x="119795" y="372085"/>
                    </a:cubicBezTo>
                    <a:cubicBezTo>
                      <a:pt x="142822" y="378996"/>
                      <a:pt x="165848" y="386676"/>
                      <a:pt x="189642" y="391284"/>
                    </a:cubicBezTo>
                    <a:cubicBezTo>
                      <a:pt x="249511" y="403572"/>
                      <a:pt x="310147" y="407796"/>
                      <a:pt x="371168" y="409715"/>
                    </a:cubicBezTo>
                    <a:cubicBezTo>
                      <a:pt x="465960" y="412787"/>
                      <a:pt x="559985" y="409715"/>
                      <a:pt x="653626" y="392820"/>
                    </a:cubicBezTo>
                    <a:cubicBezTo>
                      <a:pt x="680490" y="387828"/>
                      <a:pt x="706587" y="379380"/>
                      <a:pt x="732684" y="371317"/>
                    </a:cubicBezTo>
                    <a:cubicBezTo>
                      <a:pt x="739592" y="369397"/>
                      <a:pt x="745348" y="364021"/>
                      <a:pt x="752256" y="359797"/>
                    </a:cubicBezTo>
                    <a:cubicBezTo>
                      <a:pt x="738057" y="345590"/>
                      <a:pt x="677804" y="326006"/>
                      <a:pt x="649021" y="325622"/>
                    </a:cubicBezTo>
                    <a:cubicBezTo>
                      <a:pt x="649021" y="335990"/>
                      <a:pt x="649021" y="345973"/>
                      <a:pt x="649021" y="356341"/>
                    </a:cubicBezTo>
                    <a:cubicBezTo>
                      <a:pt x="648637" y="369781"/>
                      <a:pt x="642497" y="375925"/>
                      <a:pt x="629448" y="375925"/>
                    </a:cubicBezTo>
                    <a:cubicBezTo>
                      <a:pt x="494743" y="375925"/>
                      <a:pt x="360038" y="375925"/>
                      <a:pt x="224950" y="375925"/>
                    </a:cubicBezTo>
                    <a:cubicBezTo>
                      <a:pt x="211133" y="375925"/>
                      <a:pt x="204993" y="369781"/>
                      <a:pt x="204993" y="355573"/>
                    </a:cubicBezTo>
                    <a:cubicBezTo>
                      <a:pt x="204993" y="345973"/>
                      <a:pt x="204993" y="336374"/>
                      <a:pt x="204993" y="325238"/>
                    </a:cubicBezTo>
                    <a:close/>
                    <a:moveTo>
                      <a:pt x="341233" y="102909"/>
                    </a:moveTo>
                    <a:cubicBezTo>
                      <a:pt x="360422" y="102909"/>
                      <a:pt x="375773" y="87933"/>
                      <a:pt x="375773" y="68734"/>
                    </a:cubicBezTo>
                    <a:cubicBezTo>
                      <a:pt x="375773" y="50302"/>
                      <a:pt x="360422" y="34943"/>
                      <a:pt x="342001" y="34943"/>
                    </a:cubicBezTo>
                    <a:cubicBezTo>
                      <a:pt x="322812" y="34943"/>
                      <a:pt x="307461" y="49918"/>
                      <a:pt x="307461" y="69118"/>
                    </a:cubicBezTo>
                    <a:cubicBezTo>
                      <a:pt x="307461" y="87549"/>
                      <a:pt x="322812" y="102909"/>
                      <a:pt x="341233" y="102909"/>
                    </a:cubicBezTo>
                    <a:close/>
                    <a:moveTo>
                      <a:pt x="512013" y="102909"/>
                    </a:moveTo>
                    <a:cubicBezTo>
                      <a:pt x="531202" y="102909"/>
                      <a:pt x="546553" y="87549"/>
                      <a:pt x="546553" y="68734"/>
                    </a:cubicBezTo>
                    <a:cubicBezTo>
                      <a:pt x="546553" y="50302"/>
                      <a:pt x="531202" y="34943"/>
                      <a:pt x="512781" y="34943"/>
                    </a:cubicBezTo>
                    <a:cubicBezTo>
                      <a:pt x="493592" y="34559"/>
                      <a:pt x="478241" y="49918"/>
                      <a:pt x="478241" y="69118"/>
                    </a:cubicBezTo>
                    <a:cubicBezTo>
                      <a:pt x="478625" y="87933"/>
                      <a:pt x="493208" y="102909"/>
                      <a:pt x="512013" y="102909"/>
                    </a:cubicBezTo>
                    <a:close/>
                    <a:moveTo>
                      <a:pt x="786412" y="500721"/>
                    </a:moveTo>
                    <a:cubicBezTo>
                      <a:pt x="786412" y="544111"/>
                      <a:pt x="786412" y="585198"/>
                      <a:pt x="786412" y="627053"/>
                    </a:cubicBezTo>
                    <a:cubicBezTo>
                      <a:pt x="805217" y="618221"/>
                      <a:pt x="819033" y="594414"/>
                      <a:pt x="820184" y="571375"/>
                    </a:cubicBezTo>
                    <a:cubicBezTo>
                      <a:pt x="821336" y="542191"/>
                      <a:pt x="812893" y="518384"/>
                      <a:pt x="786412" y="500721"/>
                    </a:cubicBezTo>
                    <a:close/>
                    <a:moveTo>
                      <a:pt x="68753" y="499953"/>
                    </a:moveTo>
                    <a:cubicBezTo>
                      <a:pt x="41505" y="518384"/>
                      <a:pt x="32294" y="542575"/>
                      <a:pt x="34597" y="571759"/>
                    </a:cubicBezTo>
                    <a:cubicBezTo>
                      <a:pt x="36516" y="595566"/>
                      <a:pt x="46878" y="613997"/>
                      <a:pt x="68753" y="628205"/>
                    </a:cubicBezTo>
                    <a:cubicBezTo>
                      <a:pt x="68753" y="623981"/>
                      <a:pt x="68753" y="621293"/>
                      <a:pt x="68753" y="618989"/>
                    </a:cubicBezTo>
                    <a:cubicBezTo>
                      <a:pt x="68753" y="580206"/>
                      <a:pt x="68753" y="541424"/>
                      <a:pt x="68753" y="499953"/>
                    </a:cubicBezTo>
                    <a:close/>
                  </a:path>
                </a:pathLst>
              </a:custGeom>
              <a:grpFill/>
              <a:ln w="3834" cap="flat">
                <a:noFill/>
                <a:prstDash val="solid"/>
                <a:miter/>
              </a:ln>
            </p:spPr>
            <p:txBody>
              <a:bodyPr rtlCol="0" anchor="ctr"/>
              <a:lstStyle/>
              <a:p>
                <a:endParaRPr lang="en-US"/>
              </a:p>
            </p:txBody>
          </p:sp>
          <p:sp>
            <p:nvSpPr>
              <p:cNvPr id="68" name="Freeform 99">
                <a:extLst>
                  <a:ext uri="{FF2B5EF4-FFF2-40B4-BE49-F238E27FC236}">
                    <a16:creationId xmlns:a16="http://schemas.microsoft.com/office/drawing/2014/main" id="{E9F90679-3326-B5A9-E178-E1D14D8B55DB}"/>
                  </a:ext>
                </a:extLst>
              </p:cNvPr>
              <p:cNvSpPr/>
              <p:nvPr/>
            </p:nvSpPr>
            <p:spPr>
              <a:xfrm>
                <a:off x="2592262" y="4172728"/>
                <a:ext cx="170086" cy="102379"/>
              </a:xfrm>
              <a:custGeom>
                <a:avLst/>
                <a:gdLst>
                  <a:gd name="connsiteX0" fmla="*/ 77277 w 170086"/>
                  <a:gd name="connsiteY0" fmla="*/ 102363 h 102379"/>
                  <a:gd name="connsiteX1" fmla="*/ 36213 w 170086"/>
                  <a:gd name="connsiteY1" fmla="*/ 83548 h 102379"/>
                  <a:gd name="connsiteX2" fmla="*/ 906 w 170086"/>
                  <a:gd name="connsiteY2" fmla="*/ 23646 h 102379"/>
                  <a:gd name="connsiteX3" fmla="*/ 12035 w 170086"/>
                  <a:gd name="connsiteY3" fmla="*/ 990 h 102379"/>
                  <a:gd name="connsiteX4" fmla="*/ 33910 w 170086"/>
                  <a:gd name="connsiteY4" fmla="*/ 13662 h 102379"/>
                  <a:gd name="connsiteX5" fmla="*/ 53867 w 170086"/>
                  <a:gd name="connsiteY5" fmla="*/ 51677 h 102379"/>
                  <a:gd name="connsiteX6" fmla="*/ 115654 w 170086"/>
                  <a:gd name="connsiteY6" fmla="*/ 52445 h 102379"/>
                  <a:gd name="connsiteX7" fmla="*/ 135611 w 170086"/>
                  <a:gd name="connsiteY7" fmla="*/ 15582 h 102379"/>
                  <a:gd name="connsiteX8" fmla="*/ 159021 w 170086"/>
                  <a:gd name="connsiteY8" fmla="*/ 990 h 102379"/>
                  <a:gd name="connsiteX9" fmla="*/ 168615 w 170086"/>
                  <a:gd name="connsiteY9" fmla="*/ 25950 h 102379"/>
                  <a:gd name="connsiteX10" fmla="*/ 134076 w 170086"/>
                  <a:gd name="connsiteY10" fmla="*/ 83164 h 102379"/>
                  <a:gd name="connsiteX11" fmla="*/ 77277 w 170086"/>
                  <a:gd name="connsiteY11" fmla="*/ 102363 h 1023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70086" h="102379">
                    <a:moveTo>
                      <a:pt x="77277" y="102363"/>
                    </a:moveTo>
                    <a:cubicBezTo>
                      <a:pt x="65380" y="102363"/>
                      <a:pt x="49261" y="95836"/>
                      <a:pt x="36213" y="83548"/>
                    </a:cubicBezTo>
                    <a:cubicBezTo>
                      <a:pt x="18176" y="67036"/>
                      <a:pt x="7430" y="46301"/>
                      <a:pt x="906" y="23646"/>
                    </a:cubicBezTo>
                    <a:cubicBezTo>
                      <a:pt x="-2164" y="12894"/>
                      <a:pt x="2825" y="3678"/>
                      <a:pt x="12035" y="990"/>
                    </a:cubicBezTo>
                    <a:cubicBezTo>
                      <a:pt x="21629" y="-1698"/>
                      <a:pt x="28921" y="3294"/>
                      <a:pt x="33910" y="13662"/>
                    </a:cubicBezTo>
                    <a:cubicBezTo>
                      <a:pt x="39667" y="26718"/>
                      <a:pt x="45424" y="40541"/>
                      <a:pt x="53867" y="51677"/>
                    </a:cubicBezTo>
                    <a:cubicBezTo>
                      <a:pt x="71136" y="74332"/>
                      <a:pt x="98001" y="74332"/>
                      <a:pt x="115654" y="52445"/>
                    </a:cubicBezTo>
                    <a:cubicBezTo>
                      <a:pt x="124481" y="41693"/>
                      <a:pt x="130238" y="28254"/>
                      <a:pt x="135611" y="15582"/>
                    </a:cubicBezTo>
                    <a:cubicBezTo>
                      <a:pt x="140984" y="3294"/>
                      <a:pt x="148659" y="-2465"/>
                      <a:pt x="159021" y="990"/>
                    </a:cubicBezTo>
                    <a:cubicBezTo>
                      <a:pt x="168615" y="4062"/>
                      <a:pt x="172453" y="14046"/>
                      <a:pt x="168615" y="25950"/>
                    </a:cubicBezTo>
                    <a:cubicBezTo>
                      <a:pt x="161324" y="47837"/>
                      <a:pt x="151346" y="67420"/>
                      <a:pt x="134076" y="83164"/>
                    </a:cubicBezTo>
                    <a:cubicBezTo>
                      <a:pt x="119492" y="96219"/>
                      <a:pt x="102606" y="102747"/>
                      <a:pt x="77277" y="102363"/>
                    </a:cubicBezTo>
                    <a:close/>
                  </a:path>
                </a:pathLst>
              </a:custGeom>
              <a:grpFill/>
              <a:ln w="3834" cap="flat">
                <a:noFill/>
                <a:prstDash val="solid"/>
                <a:miter/>
              </a:ln>
            </p:spPr>
            <p:txBody>
              <a:bodyPr rtlCol="0" anchor="ctr"/>
              <a:lstStyle/>
              <a:p>
                <a:endParaRPr lang="en-US"/>
              </a:p>
            </p:txBody>
          </p:sp>
          <p:sp>
            <p:nvSpPr>
              <p:cNvPr id="69" name="Freeform 100">
                <a:extLst>
                  <a:ext uri="{FF2B5EF4-FFF2-40B4-BE49-F238E27FC236}">
                    <a16:creationId xmlns:a16="http://schemas.microsoft.com/office/drawing/2014/main" id="{11A55B4C-A4B2-1A02-BF58-F86A7CEFA7A5}"/>
                  </a:ext>
                </a:extLst>
              </p:cNvPr>
              <p:cNvSpPr/>
              <p:nvPr/>
            </p:nvSpPr>
            <p:spPr>
              <a:xfrm>
                <a:off x="2779628" y="4206241"/>
                <a:ext cx="102434" cy="171023"/>
              </a:xfrm>
              <a:custGeom>
                <a:avLst/>
                <a:gdLst>
                  <a:gd name="connsiteX0" fmla="*/ 40734 w 102434"/>
                  <a:gd name="connsiteY0" fmla="*/ 130673 h 171023"/>
                  <a:gd name="connsiteX1" fmla="*/ 78728 w 102434"/>
                  <a:gd name="connsiteY1" fmla="*/ 121073 h 171023"/>
                  <a:gd name="connsiteX2" fmla="*/ 101754 w 102434"/>
                  <a:gd name="connsiteY2" fmla="*/ 132593 h 171023"/>
                  <a:gd name="connsiteX3" fmla="*/ 87554 w 102434"/>
                  <a:gd name="connsiteY3" fmla="*/ 154096 h 171023"/>
                  <a:gd name="connsiteX4" fmla="*/ 23080 w 102434"/>
                  <a:gd name="connsiteY4" fmla="*/ 170223 h 171023"/>
                  <a:gd name="connsiteX5" fmla="*/ 821 w 102434"/>
                  <a:gd name="connsiteY5" fmla="*/ 147568 h 171023"/>
                  <a:gd name="connsiteX6" fmla="*/ 33826 w 102434"/>
                  <a:gd name="connsiteY6" fmla="*/ 15476 h 171023"/>
                  <a:gd name="connsiteX7" fmla="*/ 54934 w 102434"/>
                  <a:gd name="connsiteY7" fmla="*/ 501 h 171023"/>
                  <a:gd name="connsiteX8" fmla="*/ 66831 w 102434"/>
                  <a:gd name="connsiteY8" fmla="*/ 24308 h 171023"/>
                  <a:gd name="connsiteX9" fmla="*/ 42269 w 102434"/>
                  <a:gd name="connsiteY9" fmla="*/ 123377 h 171023"/>
                  <a:gd name="connsiteX10" fmla="*/ 40734 w 102434"/>
                  <a:gd name="connsiteY10" fmla="*/ 130673 h 1710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2434" h="171023">
                    <a:moveTo>
                      <a:pt x="40734" y="130673"/>
                    </a:moveTo>
                    <a:cubicBezTo>
                      <a:pt x="54550" y="127217"/>
                      <a:pt x="66831" y="124145"/>
                      <a:pt x="78728" y="121073"/>
                    </a:cubicBezTo>
                    <a:cubicBezTo>
                      <a:pt x="90241" y="118385"/>
                      <a:pt x="98684" y="122609"/>
                      <a:pt x="101754" y="132593"/>
                    </a:cubicBezTo>
                    <a:cubicBezTo>
                      <a:pt x="104441" y="142192"/>
                      <a:pt x="99068" y="151024"/>
                      <a:pt x="87554" y="154096"/>
                    </a:cubicBezTo>
                    <a:cubicBezTo>
                      <a:pt x="66063" y="159856"/>
                      <a:pt x="44572" y="165232"/>
                      <a:pt x="23080" y="170223"/>
                    </a:cubicBezTo>
                    <a:cubicBezTo>
                      <a:pt x="6962" y="174063"/>
                      <a:pt x="-3016" y="163696"/>
                      <a:pt x="821" y="147568"/>
                    </a:cubicBezTo>
                    <a:cubicBezTo>
                      <a:pt x="11567" y="103409"/>
                      <a:pt x="22697" y="59635"/>
                      <a:pt x="33826" y="15476"/>
                    </a:cubicBezTo>
                    <a:cubicBezTo>
                      <a:pt x="36896" y="3957"/>
                      <a:pt x="45723" y="-1803"/>
                      <a:pt x="54934" y="501"/>
                    </a:cubicBezTo>
                    <a:cubicBezTo>
                      <a:pt x="65296" y="3188"/>
                      <a:pt x="69901" y="12020"/>
                      <a:pt x="66831" y="24308"/>
                    </a:cubicBezTo>
                    <a:cubicBezTo>
                      <a:pt x="58771" y="57331"/>
                      <a:pt x="50328" y="90354"/>
                      <a:pt x="42269" y="123377"/>
                    </a:cubicBezTo>
                    <a:cubicBezTo>
                      <a:pt x="41885" y="125297"/>
                      <a:pt x="41501" y="127217"/>
                      <a:pt x="40734" y="130673"/>
                    </a:cubicBezTo>
                    <a:close/>
                  </a:path>
                </a:pathLst>
              </a:custGeom>
              <a:grpFill/>
              <a:ln w="3834" cap="flat">
                <a:noFill/>
                <a:prstDash val="solid"/>
                <a:miter/>
              </a:ln>
            </p:spPr>
            <p:txBody>
              <a:bodyPr rtlCol="0" anchor="ctr"/>
              <a:lstStyle/>
              <a:p>
                <a:endParaRPr lang="en-US"/>
              </a:p>
            </p:txBody>
          </p:sp>
          <p:sp>
            <p:nvSpPr>
              <p:cNvPr id="70" name="Freeform 101">
                <a:extLst>
                  <a:ext uri="{FF2B5EF4-FFF2-40B4-BE49-F238E27FC236}">
                    <a16:creationId xmlns:a16="http://schemas.microsoft.com/office/drawing/2014/main" id="{1015F9E7-4727-E705-BC2D-DEC8DDF565B8}"/>
                  </a:ext>
                </a:extLst>
              </p:cNvPr>
              <p:cNvSpPr/>
              <p:nvPr/>
            </p:nvSpPr>
            <p:spPr>
              <a:xfrm>
                <a:off x="2899237" y="4173246"/>
                <a:ext cx="169747" cy="101861"/>
              </a:xfrm>
              <a:custGeom>
                <a:avLst/>
                <a:gdLst>
                  <a:gd name="connsiteX0" fmla="*/ 80008 w 169747"/>
                  <a:gd name="connsiteY0" fmla="*/ 101846 h 101861"/>
                  <a:gd name="connsiteX1" fmla="*/ 30501 w 169747"/>
                  <a:gd name="connsiteY1" fmla="*/ 77271 h 101861"/>
                  <a:gd name="connsiteX2" fmla="*/ 951 w 169747"/>
                  <a:gd name="connsiteY2" fmla="*/ 23513 h 101861"/>
                  <a:gd name="connsiteX3" fmla="*/ 11313 w 169747"/>
                  <a:gd name="connsiteY3" fmla="*/ 857 h 101861"/>
                  <a:gd name="connsiteX4" fmla="*/ 33572 w 169747"/>
                  <a:gd name="connsiteY4" fmla="*/ 13913 h 101861"/>
                  <a:gd name="connsiteX5" fmla="*/ 54295 w 169747"/>
                  <a:gd name="connsiteY5" fmla="*/ 52696 h 101861"/>
                  <a:gd name="connsiteX6" fmla="*/ 115699 w 169747"/>
                  <a:gd name="connsiteY6" fmla="*/ 52696 h 101861"/>
                  <a:gd name="connsiteX7" fmla="*/ 135656 w 169747"/>
                  <a:gd name="connsiteY7" fmla="*/ 15833 h 101861"/>
                  <a:gd name="connsiteX8" fmla="*/ 158682 w 169747"/>
                  <a:gd name="connsiteY8" fmla="*/ 1241 h 101861"/>
                  <a:gd name="connsiteX9" fmla="*/ 168277 w 169747"/>
                  <a:gd name="connsiteY9" fmla="*/ 26201 h 101861"/>
                  <a:gd name="connsiteX10" fmla="*/ 134504 w 169747"/>
                  <a:gd name="connsiteY10" fmla="*/ 82647 h 101861"/>
                  <a:gd name="connsiteX11" fmla="*/ 80008 w 169747"/>
                  <a:gd name="connsiteY11" fmla="*/ 101846 h 101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9747" h="101861">
                    <a:moveTo>
                      <a:pt x="80008" y="101846"/>
                    </a:moveTo>
                    <a:cubicBezTo>
                      <a:pt x="62738" y="101846"/>
                      <a:pt x="45085" y="92630"/>
                      <a:pt x="30501" y="77271"/>
                    </a:cubicBezTo>
                    <a:cubicBezTo>
                      <a:pt x="16302" y="61911"/>
                      <a:pt x="7091" y="43480"/>
                      <a:pt x="951" y="23513"/>
                    </a:cubicBezTo>
                    <a:cubicBezTo>
                      <a:pt x="-2119" y="12761"/>
                      <a:pt x="2486" y="3545"/>
                      <a:pt x="11313" y="857"/>
                    </a:cubicBezTo>
                    <a:cubicBezTo>
                      <a:pt x="21291" y="-2215"/>
                      <a:pt x="28966" y="3161"/>
                      <a:pt x="33572" y="13913"/>
                    </a:cubicBezTo>
                    <a:cubicBezTo>
                      <a:pt x="39712" y="27352"/>
                      <a:pt x="45469" y="41560"/>
                      <a:pt x="54295" y="52696"/>
                    </a:cubicBezTo>
                    <a:cubicBezTo>
                      <a:pt x="71565" y="74583"/>
                      <a:pt x="98046" y="74199"/>
                      <a:pt x="115699" y="52696"/>
                    </a:cubicBezTo>
                    <a:cubicBezTo>
                      <a:pt x="124526" y="41944"/>
                      <a:pt x="130283" y="28504"/>
                      <a:pt x="135656" y="15833"/>
                    </a:cubicBezTo>
                    <a:cubicBezTo>
                      <a:pt x="141029" y="3545"/>
                      <a:pt x="148320" y="-1831"/>
                      <a:pt x="158682" y="1241"/>
                    </a:cubicBezTo>
                    <a:cubicBezTo>
                      <a:pt x="168277" y="4313"/>
                      <a:pt x="172114" y="14297"/>
                      <a:pt x="168277" y="26201"/>
                    </a:cubicBezTo>
                    <a:cubicBezTo>
                      <a:pt x="161369" y="47704"/>
                      <a:pt x="151007" y="67287"/>
                      <a:pt x="134504" y="82647"/>
                    </a:cubicBezTo>
                    <a:cubicBezTo>
                      <a:pt x="120689" y="95318"/>
                      <a:pt x="103802" y="102230"/>
                      <a:pt x="80008" y="101846"/>
                    </a:cubicBezTo>
                    <a:close/>
                  </a:path>
                </a:pathLst>
              </a:custGeom>
              <a:grpFill/>
              <a:ln w="3834" cap="flat">
                <a:noFill/>
                <a:prstDash val="solid"/>
                <a:miter/>
              </a:ln>
            </p:spPr>
            <p:txBody>
              <a:bodyPr rtlCol="0" anchor="ctr"/>
              <a:lstStyle/>
              <a:p>
                <a:endParaRPr lang="en-US"/>
              </a:p>
            </p:txBody>
          </p:sp>
        </p:grpSp>
      </p:grpSp>
      <p:sp>
        <p:nvSpPr>
          <p:cNvPr id="4" name="Text Placeholder 7">
            <a:extLst>
              <a:ext uri="{FF2B5EF4-FFF2-40B4-BE49-F238E27FC236}">
                <a16:creationId xmlns:a16="http://schemas.microsoft.com/office/drawing/2014/main" id="{BB43A339-B333-1137-7363-3A29C9EDD5DF}"/>
              </a:ext>
            </a:extLst>
          </p:cNvPr>
          <p:cNvSpPr txBox="1">
            <a:spLocks/>
          </p:cNvSpPr>
          <p:nvPr/>
        </p:nvSpPr>
        <p:spPr>
          <a:xfrm>
            <a:off x="4925767" y="5101290"/>
            <a:ext cx="6739953" cy="416407"/>
          </a:xfrm>
          <a:prstGeom prst="rect">
            <a:avLst/>
          </a:prstGeom>
        </p:spPr>
        <p:txBody>
          <a:bodyPr>
            <a:noAutofit/>
          </a:bodyPr>
          <a:lstStyle>
            <a:lvl1pPr marL="0" indent="0" algn="l" defTabSz="914400" rtl="0" eaLnBrk="1" latinLnBrk="0" hangingPunct="1">
              <a:lnSpc>
                <a:spcPct val="100000"/>
              </a:lnSpc>
              <a:spcBef>
                <a:spcPts val="0"/>
              </a:spcBef>
              <a:buFont typeface="Arial" panose="020B0604020202020204" pitchFamily="34" charset="0"/>
              <a:buNone/>
              <a:defRPr lang="en-US" sz="2200" b="0" i="0" kern="1200" smtClean="0">
                <a:solidFill>
                  <a:srgbClr val="09465E"/>
                </a:solidFill>
                <a:effectLst/>
                <a:latin typeface="Calibri" panose="020F0502020204030204" pitchFamily="34" charset="0"/>
                <a:ea typeface="+mn-ea"/>
                <a:cs typeface="Calibri" panose="020F050202020403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000" kern="100" dirty="0">
                <a:effectLst/>
                <a:ea typeface="Aptos" panose="020B0004020202020204" pitchFamily="34" charset="0"/>
                <a:cs typeface="Times New Roman" panose="02020603050405020304" pitchFamily="18" charset="0"/>
              </a:rPr>
              <a:t>Workshops and Trainings, Technical Assistance, Infrastructure Development</a:t>
            </a:r>
          </a:p>
        </p:txBody>
      </p:sp>
      <p:sp>
        <p:nvSpPr>
          <p:cNvPr id="10" name="Text Placeholder 6">
            <a:extLst>
              <a:ext uri="{FF2B5EF4-FFF2-40B4-BE49-F238E27FC236}">
                <a16:creationId xmlns:a16="http://schemas.microsoft.com/office/drawing/2014/main" id="{03C5E960-F025-30CA-6140-9D97FC5D4AEA}"/>
              </a:ext>
            </a:extLst>
          </p:cNvPr>
          <p:cNvSpPr txBox="1">
            <a:spLocks/>
          </p:cNvSpPr>
          <p:nvPr/>
        </p:nvSpPr>
        <p:spPr>
          <a:xfrm>
            <a:off x="4962583" y="4735628"/>
            <a:ext cx="7066347" cy="339415"/>
          </a:xfrm>
          <a:prstGeom prst="rect">
            <a:avLst/>
          </a:prstGeom>
        </p:spPr>
        <p:txBody>
          <a:bodyPr>
            <a:noAutofit/>
          </a:bodyPr>
          <a:lstStyle>
            <a:lvl1pPr marL="0" indent="0" algn="l" defTabSz="914400" rtl="0" eaLnBrk="1" latinLnBrk="0" hangingPunct="1">
              <a:lnSpc>
                <a:spcPct val="100000"/>
              </a:lnSpc>
              <a:spcBef>
                <a:spcPts val="0"/>
              </a:spcBef>
              <a:buFont typeface="Arial" panose="020B0604020202020204" pitchFamily="34" charset="0"/>
              <a:buNone/>
              <a:defRPr sz="2400" b="1" i="0" kern="1200">
                <a:solidFill>
                  <a:srgbClr val="60BA47"/>
                </a:solidFill>
                <a:latin typeface="Calibri" panose="020F0502020204030204" pitchFamily="34" charset="0"/>
                <a:ea typeface="+mn-ea"/>
                <a:cs typeface="Calibri" panose="020F050202020403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pPr>
            <a:r>
              <a:rPr lang="en-US" sz="2000" b="1" kern="100" dirty="0">
                <a:effectLst/>
                <a:ea typeface="Aptos" panose="020B0004020202020204" pitchFamily="34" charset="0"/>
                <a:cs typeface="Times New Roman" panose="02020603050405020304" pitchFamily="18" charset="0"/>
              </a:rPr>
              <a:t>Zero Waste </a:t>
            </a:r>
            <a:r>
              <a:rPr lang="en-US" sz="2000" b="1" kern="100" dirty="0" err="1">
                <a:effectLst/>
                <a:ea typeface="Aptos" panose="020B0004020202020204" pitchFamily="34" charset="0"/>
                <a:cs typeface="Times New Roman" panose="02020603050405020304" pitchFamily="18" charset="0"/>
              </a:rPr>
              <a:t>Programmes</a:t>
            </a:r>
            <a:endParaRPr lang="en-IE" sz="2000" dirty="0"/>
          </a:p>
        </p:txBody>
      </p:sp>
      <p:sp>
        <p:nvSpPr>
          <p:cNvPr id="11" name="Text Placeholder 7">
            <a:extLst>
              <a:ext uri="{FF2B5EF4-FFF2-40B4-BE49-F238E27FC236}">
                <a16:creationId xmlns:a16="http://schemas.microsoft.com/office/drawing/2014/main" id="{AD1FCB5E-77D7-45EB-AEAC-21F520A2F30A}"/>
              </a:ext>
            </a:extLst>
          </p:cNvPr>
          <p:cNvSpPr txBox="1">
            <a:spLocks/>
          </p:cNvSpPr>
          <p:nvPr/>
        </p:nvSpPr>
        <p:spPr>
          <a:xfrm>
            <a:off x="4912291" y="6030512"/>
            <a:ext cx="6903151" cy="468726"/>
          </a:xfrm>
          <a:prstGeom prst="rect">
            <a:avLst/>
          </a:prstGeom>
        </p:spPr>
        <p:txBody>
          <a:bodyPr>
            <a:noAutofit/>
          </a:bodyPr>
          <a:lstStyle>
            <a:lvl1pPr marL="0" indent="0" algn="l" defTabSz="914400" rtl="0" eaLnBrk="1" latinLnBrk="0" hangingPunct="1">
              <a:lnSpc>
                <a:spcPct val="100000"/>
              </a:lnSpc>
              <a:spcBef>
                <a:spcPts val="0"/>
              </a:spcBef>
              <a:buFont typeface="Arial" panose="020B0604020202020204" pitchFamily="34" charset="0"/>
              <a:buNone/>
              <a:defRPr lang="en-US" sz="2200" b="0" i="0" kern="1200" smtClean="0">
                <a:solidFill>
                  <a:srgbClr val="09465E"/>
                </a:solidFill>
                <a:effectLst/>
                <a:latin typeface="Calibri" panose="020F0502020204030204" pitchFamily="34" charset="0"/>
                <a:ea typeface="+mn-ea"/>
                <a:cs typeface="Calibri" panose="020F050202020403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400" b="1" kern="0">
                <a:solidFill>
                  <a:srgbClr val="09465E"/>
                </a:solidFill>
                <a:highlight>
                  <a:srgbClr val="F1983D"/>
                </a:highlight>
                <a:cs typeface="Times New Roman" panose="02020603050405020304" pitchFamily="18" charset="0"/>
              </a:rPr>
              <a:t>EXERCISE:</a:t>
            </a:r>
            <a:r>
              <a:rPr lang="en-US" sz="2400" b="1" kern="0">
                <a:solidFill>
                  <a:srgbClr val="09465E"/>
                </a:solidFill>
                <a:cs typeface="Times New Roman" panose="02020603050405020304" pitchFamily="18" charset="0"/>
              </a:rPr>
              <a:t> </a:t>
            </a:r>
            <a:r>
              <a:rPr lang="en-US" sz="2000" kern="0">
                <a:solidFill>
                  <a:srgbClr val="09465E"/>
                </a:solidFill>
                <a:latin typeface="Calibri" panose="020F0502020204030204" pitchFamily="34" charset="0"/>
                <a:cs typeface="Times New Roman" panose="02020603050405020304" pitchFamily="18" charset="0"/>
              </a:rPr>
              <a:t>Please find examples of development programmes from your region.</a:t>
            </a:r>
            <a:endParaRPr lang="fi-FI" sz="2000" kern="0" dirty="0">
              <a:solidFill>
                <a:srgbClr val="09465E"/>
              </a:solidFill>
              <a:latin typeface="Calibri" panose="020F0502020204030204" pitchFamily="34" charset="0"/>
              <a:cs typeface="Times New Roman" panose="02020603050405020304" pitchFamily="18" charset="0"/>
            </a:endParaRPr>
          </a:p>
        </p:txBody>
      </p:sp>
      <p:grpSp>
        <p:nvGrpSpPr>
          <p:cNvPr id="14" name="Graphic 3">
            <a:extLst>
              <a:ext uri="{FF2B5EF4-FFF2-40B4-BE49-F238E27FC236}">
                <a16:creationId xmlns:a16="http://schemas.microsoft.com/office/drawing/2014/main" id="{559683FB-9A9F-843C-F863-437D377558E5}"/>
              </a:ext>
            </a:extLst>
          </p:cNvPr>
          <p:cNvGrpSpPr/>
          <p:nvPr/>
        </p:nvGrpSpPr>
        <p:grpSpPr>
          <a:xfrm>
            <a:off x="4064198" y="5000547"/>
            <a:ext cx="528800" cy="600209"/>
            <a:chOff x="4643578" y="432838"/>
            <a:chExt cx="1028134" cy="1160188"/>
          </a:xfrm>
          <a:solidFill>
            <a:schemeClr val="bg1"/>
          </a:solidFill>
        </p:grpSpPr>
        <p:sp>
          <p:nvSpPr>
            <p:cNvPr id="15" name="Freeform 1033">
              <a:extLst>
                <a:ext uri="{FF2B5EF4-FFF2-40B4-BE49-F238E27FC236}">
                  <a16:creationId xmlns:a16="http://schemas.microsoft.com/office/drawing/2014/main" id="{D7B818B3-39F1-380F-702B-44EA29C7013B}"/>
                </a:ext>
              </a:extLst>
            </p:cNvPr>
            <p:cNvSpPr/>
            <p:nvPr/>
          </p:nvSpPr>
          <p:spPr>
            <a:xfrm>
              <a:off x="5046765" y="465751"/>
              <a:ext cx="419643" cy="433356"/>
            </a:xfrm>
            <a:custGeom>
              <a:avLst/>
              <a:gdLst>
                <a:gd name="connsiteX0" fmla="*/ 416901 w 419643"/>
                <a:gd name="connsiteY0" fmla="*/ 257819 h 433356"/>
                <a:gd name="connsiteX1" fmla="*/ 416901 w 419643"/>
                <a:gd name="connsiteY1" fmla="*/ 433356 h 433356"/>
                <a:gd name="connsiteX2" fmla="*/ 35656 w 419643"/>
                <a:gd name="connsiteY2" fmla="*/ 433356 h 433356"/>
                <a:gd name="connsiteX3" fmla="*/ 35656 w 419643"/>
                <a:gd name="connsiteY3" fmla="*/ 301704 h 433356"/>
                <a:gd name="connsiteX4" fmla="*/ 0 w 419643"/>
                <a:gd name="connsiteY4" fmla="*/ 164566 h 433356"/>
                <a:gd name="connsiteX5" fmla="*/ 0 w 419643"/>
                <a:gd name="connsiteY5" fmla="*/ 24685 h 433356"/>
                <a:gd name="connsiteX6" fmla="*/ 24686 w 419643"/>
                <a:gd name="connsiteY6" fmla="*/ 0 h 433356"/>
                <a:gd name="connsiteX7" fmla="*/ 287991 w 419643"/>
                <a:gd name="connsiteY7" fmla="*/ 0 h 433356"/>
                <a:gd name="connsiteX8" fmla="*/ 287991 w 419643"/>
                <a:gd name="connsiteY8" fmla="*/ 71312 h 433356"/>
                <a:gd name="connsiteX9" fmla="*/ 345588 w 419643"/>
                <a:gd name="connsiteY9" fmla="*/ 128910 h 433356"/>
                <a:gd name="connsiteX10" fmla="*/ 416901 w 419643"/>
                <a:gd name="connsiteY10" fmla="*/ 128910 h 433356"/>
                <a:gd name="connsiteX11" fmla="*/ 416901 w 419643"/>
                <a:gd name="connsiteY11" fmla="*/ 178280 h 433356"/>
                <a:gd name="connsiteX12" fmla="*/ 419643 w 419643"/>
                <a:gd name="connsiteY12" fmla="*/ 189250 h 4333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19643" h="433356">
                  <a:moveTo>
                    <a:pt x="416901" y="257819"/>
                  </a:moveTo>
                  <a:lnTo>
                    <a:pt x="416901" y="433356"/>
                  </a:lnTo>
                  <a:cubicBezTo>
                    <a:pt x="381245" y="433356"/>
                    <a:pt x="74055" y="433356"/>
                    <a:pt x="35656" y="433356"/>
                  </a:cubicBezTo>
                  <a:lnTo>
                    <a:pt x="35656" y="301704"/>
                  </a:lnTo>
                  <a:cubicBezTo>
                    <a:pt x="35656" y="227649"/>
                    <a:pt x="5486" y="181022"/>
                    <a:pt x="0" y="164566"/>
                  </a:cubicBezTo>
                  <a:lnTo>
                    <a:pt x="0" y="24685"/>
                  </a:lnTo>
                  <a:cubicBezTo>
                    <a:pt x="0" y="10971"/>
                    <a:pt x="10972" y="0"/>
                    <a:pt x="24686" y="0"/>
                  </a:cubicBezTo>
                  <a:lnTo>
                    <a:pt x="287991" y="0"/>
                  </a:lnTo>
                  <a:lnTo>
                    <a:pt x="287991" y="71312"/>
                  </a:lnTo>
                  <a:cubicBezTo>
                    <a:pt x="287991" y="104225"/>
                    <a:pt x="315418" y="128910"/>
                    <a:pt x="345588" y="128910"/>
                  </a:cubicBezTo>
                  <a:lnTo>
                    <a:pt x="416901" y="128910"/>
                  </a:lnTo>
                  <a:lnTo>
                    <a:pt x="416901" y="178280"/>
                  </a:lnTo>
                  <a:cubicBezTo>
                    <a:pt x="416901" y="181022"/>
                    <a:pt x="416901" y="186508"/>
                    <a:pt x="419643" y="189250"/>
                  </a:cubicBezTo>
                </a:path>
              </a:pathLst>
            </a:custGeom>
            <a:solidFill>
              <a:srgbClr val="E25684"/>
            </a:solidFill>
            <a:ln w="27426" cap="flat">
              <a:noFill/>
              <a:prstDash val="solid"/>
              <a:miter/>
            </a:ln>
          </p:spPr>
          <p:txBody>
            <a:bodyPr rtlCol="0" anchor="ctr"/>
            <a:lstStyle/>
            <a:p>
              <a:endParaRPr lang="en-US"/>
            </a:p>
          </p:txBody>
        </p:sp>
        <p:grpSp>
          <p:nvGrpSpPr>
            <p:cNvPr id="16" name="Graphic 3">
              <a:extLst>
                <a:ext uri="{FF2B5EF4-FFF2-40B4-BE49-F238E27FC236}">
                  <a16:creationId xmlns:a16="http://schemas.microsoft.com/office/drawing/2014/main" id="{0D98A61E-81AB-2091-9B8B-F6B1F4BE1A03}"/>
                </a:ext>
              </a:extLst>
            </p:cNvPr>
            <p:cNvGrpSpPr/>
            <p:nvPr/>
          </p:nvGrpSpPr>
          <p:grpSpPr>
            <a:xfrm>
              <a:off x="4643578" y="432838"/>
              <a:ext cx="1028134" cy="1160188"/>
              <a:chOff x="4643578" y="432838"/>
              <a:chExt cx="1028134" cy="1160188"/>
            </a:xfrm>
            <a:grpFill/>
          </p:grpSpPr>
          <p:sp>
            <p:nvSpPr>
              <p:cNvPr id="17" name="Freeform 1035">
                <a:extLst>
                  <a:ext uri="{FF2B5EF4-FFF2-40B4-BE49-F238E27FC236}">
                    <a16:creationId xmlns:a16="http://schemas.microsoft.com/office/drawing/2014/main" id="{7A1BE547-F40F-0626-E5DF-52DACC0FD0A0}"/>
                  </a:ext>
                </a:extLst>
              </p:cNvPr>
              <p:cNvSpPr/>
              <p:nvPr/>
            </p:nvSpPr>
            <p:spPr>
              <a:xfrm>
                <a:off x="5115334" y="531577"/>
                <a:ext cx="115196" cy="32913"/>
              </a:xfrm>
              <a:custGeom>
                <a:avLst/>
                <a:gdLst>
                  <a:gd name="connsiteX0" fmla="*/ 98739 w 115196"/>
                  <a:gd name="connsiteY0" fmla="*/ 0 h 32913"/>
                  <a:gd name="connsiteX1" fmla="*/ 16456 w 115196"/>
                  <a:gd name="connsiteY1" fmla="*/ 0 h 32913"/>
                  <a:gd name="connsiteX2" fmla="*/ 0 w 115196"/>
                  <a:gd name="connsiteY2" fmla="*/ 16457 h 32913"/>
                  <a:gd name="connsiteX3" fmla="*/ 16456 w 115196"/>
                  <a:gd name="connsiteY3" fmla="*/ 32913 h 32913"/>
                  <a:gd name="connsiteX4" fmla="*/ 98739 w 115196"/>
                  <a:gd name="connsiteY4" fmla="*/ 32913 h 32913"/>
                  <a:gd name="connsiteX5" fmla="*/ 115197 w 115196"/>
                  <a:gd name="connsiteY5" fmla="*/ 16457 h 32913"/>
                  <a:gd name="connsiteX6" fmla="*/ 98739 w 115196"/>
                  <a:gd name="connsiteY6" fmla="*/ 0 h 32913"/>
                  <a:gd name="connsiteX7" fmla="*/ 98739 w 115196"/>
                  <a:gd name="connsiteY7" fmla="*/ 0 h 329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5196" h="32913">
                    <a:moveTo>
                      <a:pt x="98739" y="0"/>
                    </a:moveTo>
                    <a:lnTo>
                      <a:pt x="16456" y="0"/>
                    </a:lnTo>
                    <a:cubicBezTo>
                      <a:pt x="8228" y="0"/>
                      <a:pt x="0" y="8228"/>
                      <a:pt x="0" y="16457"/>
                    </a:cubicBezTo>
                    <a:cubicBezTo>
                      <a:pt x="0" y="24685"/>
                      <a:pt x="8228" y="32913"/>
                      <a:pt x="16456" y="32913"/>
                    </a:cubicBezTo>
                    <a:lnTo>
                      <a:pt x="98739" y="32913"/>
                    </a:lnTo>
                    <a:cubicBezTo>
                      <a:pt x="106969" y="32913"/>
                      <a:pt x="115197" y="24685"/>
                      <a:pt x="115197" y="16457"/>
                    </a:cubicBezTo>
                    <a:cubicBezTo>
                      <a:pt x="115197" y="8228"/>
                      <a:pt x="106969" y="0"/>
                      <a:pt x="98739" y="0"/>
                    </a:cubicBezTo>
                    <a:lnTo>
                      <a:pt x="98739" y="0"/>
                    </a:lnTo>
                    <a:close/>
                  </a:path>
                </a:pathLst>
              </a:custGeom>
              <a:grpFill/>
              <a:ln w="27426" cap="flat">
                <a:noFill/>
                <a:prstDash val="solid"/>
                <a:miter/>
              </a:ln>
            </p:spPr>
            <p:txBody>
              <a:bodyPr rtlCol="0" anchor="ctr"/>
              <a:lstStyle/>
              <a:p>
                <a:endParaRPr lang="en-US"/>
              </a:p>
            </p:txBody>
          </p:sp>
          <p:grpSp>
            <p:nvGrpSpPr>
              <p:cNvPr id="18" name="Graphic 3">
                <a:extLst>
                  <a:ext uri="{FF2B5EF4-FFF2-40B4-BE49-F238E27FC236}">
                    <a16:creationId xmlns:a16="http://schemas.microsoft.com/office/drawing/2014/main" id="{FAB9BCC7-4B0D-19B6-5E54-722BA9B9D0DE}"/>
                  </a:ext>
                </a:extLst>
              </p:cNvPr>
              <p:cNvGrpSpPr/>
              <p:nvPr/>
            </p:nvGrpSpPr>
            <p:grpSpPr>
              <a:xfrm>
                <a:off x="4643578" y="432838"/>
                <a:ext cx="1028134" cy="1160188"/>
                <a:chOff x="4643578" y="432838"/>
                <a:chExt cx="1028134" cy="1160188"/>
              </a:xfrm>
              <a:grpFill/>
            </p:grpSpPr>
            <p:sp>
              <p:nvSpPr>
                <p:cNvPr id="19" name="Freeform 1037">
                  <a:extLst>
                    <a:ext uri="{FF2B5EF4-FFF2-40B4-BE49-F238E27FC236}">
                      <a16:creationId xmlns:a16="http://schemas.microsoft.com/office/drawing/2014/main" id="{71411B9B-DA97-2A94-0238-32DD435FA47C}"/>
                    </a:ext>
                  </a:extLst>
                </p:cNvPr>
                <p:cNvSpPr/>
                <p:nvPr/>
              </p:nvSpPr>
              <p:spPr>
                <a:xfrm>
                  <a:off x="5115334" y="611117"/>
                  <a:ext cx="115196" cy="32913"/>
                </a:xfrm>
                <a:custGeom>
                  <a:avLst/>
                  <a:gdLst>
                    <a:gd name="connsiteX0" fmla="*/ 98739 w 115196"/>
                    <a:gd name="connsiteY0" fmla="*/ 0 h 32913"/>
                    <a:gd name="connsiteX1" fmla="*/ 16456 w 115196"/>
                    <a:gd name="connsiteY1" fmla="*/ 0 h 32913"/>
                    <a:gd name="connsiteX2" fmla="*/ 0 w 115196"/>
                    <a:gd name="connsiteY2" fmla="*/ 16457 h 32913"/>
                    <a:gd name="connsiteX3" fmla="*/ 16456 w 115196"/>
                    <a:gd name="connsiteY3" fmla="*/ 32913 h 32913"/>
                    <a:gd name="connsiteX4" fmla="*/ 98739 w 115196"/>
                    <a:gd name="connsiteY4" fmla="*/ 32913 h 32913"/>
                    <a:gd name="connsiteX5" fmla="*/ 115197 w 115196"/>
                    <a:gd name="connsiteY5" fmla="*/ 16457 h 32913"/>
                    <a:gd name="connsiteX6" fmla="*/ 98739 w 115196"/>
                    <a:gd name="connsiteY6" fmla="*/ 0 h 32913"/>
                    <a:gd name="connsiteX7" fmla="*/ 98739 w 115196"/>
                    <a:gd name="connsiteY7" fmla="*/ 0 h 329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5196" h="32913">
                      <a:moveTo>
                        <a:pt x="98739" y="0"/>
                      </a:moveTo>
                      <a:lnTo>
                        <a:pt x="16456" y="0"/>
                      </a:lnTo>
                      <a:cubicBezTo>
                        <a:pt x="8228" y="0"/>
                        <a:pt x="0" y="8228"/>
                        <a:pt x="0" y="16457"/>
                      </a:cubicBezTo>
                      <a:cubicBezTo>
                        <a:pt x="0" y="24685"/>
                        <a:pt x="8228" y="32913"/>
                        <a:pt x="16456" y="32913"/>
                      </a:cubicBezTo>
                      <a:lnTo>
                        <a:pt x="98739" y="32913"/>
                      </a:lnTo>
                      <a:cubicBezTo>
                        <a:pt x="106969" y="32913"/>
                        <a:pt x="115197" y="24685"/>
                        <a:pt x="115197" y="16457"/>
                      </a:cubicBezTo>
                      <a:cubicBezTo>
                        <a:pt x="115197" y="8228"/>
                        <a:pt x="106969" y="0"/>
                        <a:pt x="98739" y="0"/>
                      </a:cubicBezTo>
                      <a:lnTo>
                        <a:pt x="98739" y="0"/>
                      </a:lnTo>
                      <a:close/>
                    </a:path>
                  </a:pathLst>
                </a:custGeom>
                <a:grpFill/>
                <a:ln w="27426" cap="flat">
                  <a:noFill/>
                  <a:prstDash val="solid"/>
                  <a:miter/>
                </a:ln>
              </p:spPr>
              <p:txBody>
                <a:bodyPr rtlCol="0" anchor="ctr"/>
                <a:lstStyle/>
                <a:p>
                  <a:endParaRPr lang="en-US"/>
                </a:p>
              </p:txBody>
            </p:sp>
            <p:sp>
              <p:nvSpPr>
                <p:cNvPr id="20" name="Freeform 1038">
                  <a:extLst>
                    <a:ext uri="{FF2B5EF4-FFF2-40B4-BE49-F238E27FC236}">
                      <a16:creationId xmlns:a16="http://schemas.microsoft.com/office/drawing/2014/main" id="{720FBA32-7FC3-6AF9-C70A-9C66B3E45394}"/>
                    </a:ext>
                  </a:extLst>
                </p:cNvPr>
                <p:cNvSpPr/>
                <p:nvPr/>
              </p:nvSpPr>
              <p:spPr>
                <a:xfrm>
                  <a:off x="4643578" y="432838"/>
                  <a:ext cx="1028134" cy="1160188"/>
                </a:xfrm>
                <a:custGeom>
                  <a:avLst/>
                  <a:gdLst>
                    <a:gd name="connsiteX0" fmla="*/ 1017568 w 1028134"/>
                    <a:gd name="connsiteY0" fmla="*/ 661006 h 1160188"/>
                    <a:gd name="connsiteX1" fmla="*/ 935285 w 1028134"/>
                    <a:gd name="connsiteY1" fmla="*/ 515639 h 1160188"/>
                    <a:gd name="connsiteX2" fmla="*/ 935285 w 1028134"/>
                    <a:gd name="connsiteY2" fmla="*/ 515639 h 1160188"/>
                    <a:gd name="connsiteX3" fmla="*/ 880429 w 1028134"/>
                    <a:gd name="connsiteY3" fmla="*/ 469012 h 1160188"/>
                    <a:gd name="connsiteX4" fmla="*/ 855744 w 1028134"/>
                    <a:gd name="connsiteY4" fmla="*/ 469012 h 1160188"/>
                    <a:gd name="connsiteX5" fmla="*/ 855744 w 1028134"/>
                    <a:gd name="connsiteY5" fmla="*/ 293476 h 1160188"/>
                    <a:gd name="connsiteX6" fmla="*/ 839288 w 1028134"/>
                    <a:gd name="connsiteY6" fmla="*/ 277019 h 1160188"/>
                    <a:gd name="connsiteX7" fmla="*/ 822830 w 1028134"/>
                    <a:gd name="connsiteY7" fmla="*/ 293476 h 1160188"/>
                    <a:gd name="connsiteX8" fmla="*/ 822830 w 1028134"/>
                    <a:gd name="connsiteY8" fmla="*/ 469012 h 1160188"/>
                    <a:gd name="connsiteX9" fmla="*/ 441587 w 1028134"/>
                    <a:gd name="connsiteY9" fmla="*/ 469012 h 1160188"/>
                    <a:gd name="connsiteX10" fmla="*/ 441587 w 1028134"/>
                    <a:gd name="connsiteY10" fmla="*/ 337360 h 1160188"/>
                    <a:gd name="connsiteX11" fmla="*/ 405929 w 1028134"/>
                    <a:gd name="connsiteY11" fmla="*/ 200222 h 1160188"/>
                    <a:gd name="connsiteX12" fmla="*/ 405929 w 1028134"/>
                    <a:gd name="connsiteY12" fmla="*/ 60341 h 1160188"/>
                    <a:gd name="connsiteX13" fmla="*/ 430615 w 1028134"/>
                    <a:gd name="connsiteY13" fmla="*/ 35656 h 1160188"/>
                    <a:gd name="connsiteX14" fmla="*/ 693920 w 1028134"/>
                    <a:gd name="connsiteY14" fmla="*/ 35656 h 1160188"/>
                    <a:gd name="connsiteX15" fmla="*/ 693920 w 1028134"/>
                    <a:gd name="connsiteY15" fmla="*/ 106968 h 1160188"/>
                    <a:gd name="connsiteX16" fmla="*/ 751519 w 1028134"/>
                    <a:gd name="connsiteY16" fmla="*/ 164566 h 1160188"/>
                    <a:gd name="connsiteX17" fmla="*/ 822830 w 1028134"/>
                    <a:gd name="connsiteY17" fmla="*/ 164566 h 1160188"/>
                    <a:gd name="connsiteX18" fmla="*/ 822830 w 1028134"/>
                    <a:gd name="connsiteY18" fmla="*/ 213936 h 1160188"/>
                    <a:gd name="connsiteX19" fmla="*/ 839288 w 1028134"/>
                    <a:gd name="connsiteY19" fmla="*/ 230392 h 1160188"/>
                    <a:gd name="connsiteX20" fmla="*/ 855744 w 1028134"/>
                    <a:gd name="connsiteY20" fmla="*/ 213936 h 1160188"/>
                    <a:gd name="connsiteX21" fmla="*/ 855744 w 1028134"/>
                    <a:gd name="connsiteY21" fmla="*/ 159080 h 1160188"/>
                    <a:gd name="connsiteX22" fmla="*/ 842030 w 1028134"/>
                    <a:gd name="connsiteY22" fmla="*/ 128910 h 1160188"/>
                    <a:gd name="connsiteX23" fmla="*/ 726833 w 1028134"/>
                    <a:gd name="connsiteY23" fmla="*/ 13714 h 1160188"/>
                    <a:gd name="connsiteX24" fmla="*/ 696664 w 1028134"/>
                    <a:gd name="connsiteY24" fmla="*/ 0 h 1160188"/>
                    <a:gd name="connsiteX25" fmla="*/ 430615 w 1028134"/>
                    <a:gd name="connsiteY25" fmla="*/ 0 h 1160188"/>
                    <a:gd name="connsiteX26" fmla="*/ 373017 w 1028134"/>
                    <a:gd name="connsiteY26" fmla="*/ 57598 h 1160188"/>
                    <a:gd name="connsiteX27" fmla="*/ 373017 w 1028134"/>
                    <a:gd name="connsiteY27" fmla="*/ 120682 h 1160188"/>
                    <a:gd name="connsiteX28" fmla="*/ 329132 w 1028134"/>
                    <a:gd name="connsiteY28" fmla="*/ 24685 h 1160188"/>
                    <a:gd name="connsiteX29" fmla="*/ 255077 w 1028134"/>
                    <a:gd name="connsiteY29" fmla="*/ 24685 h 1160188"/>
                    <a:gd name="connsiteX30" fmla="*/ 200222 w 1028134"/>
                    <a:gd name="connsiteY30" fmla="*/ 145366 h 1160188"/>
                    <a:gd name="connsiteX31" fmla="*/ 200222 w 1028134"/>
                    <a:gd name="connsiteY31" fmla="*/ 145366 h 1160188"/>
                    <a:gd name="connsiteX32" fmla="*/ 142624 w 1028134"/>
                    <a:gd name="connsiteY32" fmla="*/ 334617 h 1160188"/>
                    <a:gd name="connsiteX33" fmla="*/ 142624 w 1028134"/>
                    <a:gd name="connsiteY33" fmla="*/ 466270 h 1160188"/>
                    <a:gd name="connsiteX34" fmla="*/ 57599 w 1028134"/>
                    <a:gd name="connsiteY34" fmla="*/ 466270 h 1160188"/>
                    <a:gd name="connsiteX35" fmla="*/ 2744 w 1028134"/>
                    <a:gd name="connsiteY35" fmla="*/ 512897 h 1160188"/>
                    <a:gd name="connsiteX36" fmla="*/ 0 w 1028134"/>
                    <a:gd name="connsiteY36" fmla="*/ 554038 h 1160188"/>
                    <a:gd name="connsiteX37" fmla="*/ 85027 w 1028134"/>
                    <a:gd name="connsiteY37" fmla="*/ 877684 h 1160188"/>
                    <a:gd name="connsiteX38" fmla="*/ 85027 w 1028134"/>
                    <a:gd name="connsiteY38" fmla="*/ 1044992 h 1160188"/>
                    <a:gd name="connsiteX39" fmla="*/ 41142 w 1028134"/>
                    <a:gd name="connsiteY39" fmla="*/ 1102591 h 1160188"/>
                    <a:gd name="connsiteX40" fmla="*/ 98741 w 1028134"/>
                    <a:gd name="connsiteY40" fmla="*/ 1160189 h 1160188"/>
                    <a:gd name="connsiteX41" fmla="*/ 693920 w 1028134"/>
                    <a:gd name="connsiteY41" fmla="*/ 1160189 h 1160188"/>
                    <a:gd name="connsiteX42" fmla="*/ 751519 w 1028134"/>
                    <a:gd name="connsiteY42" fmla="*/ 1102591 h 1160188"/>
                    <a:gd name="connsiteX43" fmla="*/ 707634 w 1028134"/>
                    <a:gd name="connsiteY43" fmla="*/ 1044992 h 1160188"/>
                    <a:gd name="connsiteX44" fmla="*/ 707634 w 1028134"/>
                    <a:gd name="connsiteY44" fmla="*/ 998366 h 1160188"/>
                    <a:gd name="connsiteX45" fmla="*/ 729577 w 1028134"/>
                    <a:gd name="connsiteY45" fmla="*/ 979166 h 1160188"/>
                    <a:gd name="connsiteX46" fmla="*/ 844772 w 1028134"/>
                    <a:gd name="connsiteY46" fmla="*/ 987394 h 1160188"/>
                    <a:gd name="connsiteX47" fmla="*/ 935285 w 1028134"/>
                    <a:gd name="connsiteY47" fmla="*/ 905112 h 1160188"/>
                    <a:gd name="connsiteX48" fmla="*/ 935285 w 1028134"/>
                    <a:gd name="connsiteY48" fmla="*/ 789916 h 1160188"/>
                    <a:gd name="connsiteX49" fmla="*/ 951741 w 1028134"/>
                    <a:gd name="connsiteY49" fmla="*/ 765231 h 1160188"/>
                    <a:gd name="connsiteX50" fmla="*/ 990140 w 1028134"/>
                    <a:gd name="connsiteY50" fmla="*/ 751517 h 1160188"/>
                    <a:gd name="connsiteX51" fmla="*/ 1017568 w 1028134"/>
                    <a:gd name="connsiteY51" fmla="*/ 661006 h 1160188"/>
                    <a:gd name="connsiteX52" fmla="*/ 1017568 w 1028134"/>
                    <a:gd name="connsiteY52" fmla="*/ 661006 h 1160188"/>
                    <a:gd name="connsiteX53" fmla="*/ 798146 w 1028134"/>
                    <a:gd name="connsiteY53" fmla="*/ 131653 h 1160188"/>
                    <a:gd name="connsiteX54" fmla="*/ 748775 w 1028134"/>
                    <a:gd name="connsiteY54" fmla="*/ 131653 h 1160188"/>
                    <a:gd name="connsiteX55" fmla="*/ 724091 w 1028134"/>
                    <a:gd name="connsiteY55" fmla="*/ 106968 h 1160188"/>
                    <a:gd name="connsiteX56" fmla="*/ 724091 w 1028134"/>
                    <a:gd name="connsiteY56" fmla="*/ 57598 h 1160188"/>
                    <a:gd name="connsiteX57" fmla="*/ 798146 w 1028134"/>
                    <a:gd name="connsiteY57" fmla="*/ 131653 h 1160188"/>
                    <a:gd name="connsiteX58" fmla="*/ 285248 w 1028134"/>
                    <a:gd name="connsiteY58" fmla="*/ 38399 h 1160188"/>
                    <a:gd name="connsiteX59" fmla="*/ 298962 w 1028134"/>
                    <a:gd name="connsiteY59" fmla="*/ 38399 h 1160188"/>
                    <a:gd name="connsiteX60" fmla="*/ 342846 w 1028134"/>
                    <a:gd name="connsiteY60" fmla="*/ 137138 h 1160188"/>
                    <a:gd name="connsiteX61" fmla="*/ 244107 w 1028134"/>
                    <a:gd name="connsiteY61" fmla="*/ 137138 h 1160188"/>
                    <a:gd name="connsiteX62" fmla="*/ 285248 w 1028134"/>
                    <a:gd name="connsiteY62" fmla="*/ 38399 h 1160188"/>
                    <a:gd name="connsiteX63" fmla="*/ 224907 w 1028134"/>
                    <a:gd name="connsiteY63" fmla="*/ 170051 h 1160188"/>
                    <a:gd name="connsiteX64" fmla="*/ 353818 w 1028134"/>
                    <a:gd name="connsiteY64" fmla="*/ 170051 h 1160188"/>
                    <a:gd name="connsiteX65" fmla="*/ 400445 w 1028134"/>
                    <a:gd name="connsiteY65" fmla="*/ 287990 h 1160188"/>
                    <a:gd name="connsiteX66" fmla="*/ 178280 w 1028134"/>
                    <a:gd name="connsiteY66" fmla="*/ 287990 h 1160188"/>
                    <a:gd name="connsiteX67" fmla="*/ 224907 w 1028134"/>
                    <a:gd name="connsiteY67" fmla="*/ 170051 h 1160188"/>
                    <a:gd name="connsiteX68" fmla="*/ 224907 w 1028134"/>
                    <a:gd name="connsiteY68" fmla="*/ 170051 h 1160188"/>
                    <a:gd name="connsiteX69" fmla="*/ 175538 w 1028134"/>
                    <a:gd name="connsiteY69" fmla="*/ 337360 h 1160188"/>
                    <a:gd name="connsiteX70" fmla="*/ 175538 w 1028134"/>
                    <a:gd name="connsiteY70" fmla="*/ 323646 h 1160188"/>
                    <a:gd name="connsiteX71" fmla="*/ 405929 w 1028134"/>
                    <a:gd name="connsiteY71" fmla="*/ 323646 h 1160188"/>
                    <a:gd name="connsiteX72" fmla="*/ 405929 w 1028134"/>
                    <a:gd name="connsiteY72" fmla="*/ 337360 h 1160188"/>
                    <a:gd name="connsiteX73" fmla="*/ 405929 w 1028134"/>
                    <a:gd name="connsiteY73" fmla="*/ 469012 h 1160188"/>
                    <a:gd name="connsiteX74" fmla="*/ 172794 w 1028134"/>
                    <a:gd name="connsiteY74" fmla="*/ 469012 h 1160188"/>
                    <a:gd name="connsiteX75" fmla="*/ 172794 w 1028134"/>
                    <a:gd name="connsiteY75" fmla="*/ 337360 h 1160188"/>
                    <a:gd name="connsiteX76" fmla="*/ 74055 w 1028134"/>
                    <a:gd name="connsiteY76" fmla="*/ 1105333 h 1160188"/>
                    <a:gd name="connsiteX77" fmla="*/ 98741 w 1028134"/>
                    <a:gd name="connsiteY77" fmla="*/ 1080648 h 1160188"/>
                    <a:gd name="connsiteX78" fmla="*/ 145366 w 1028134"/>
                    <a:gd name="connsiteY78" fmla="*/ 1080648 h 1160188"/>
                    <a:gd name="connsiteX79" fmla="*/ 161824 w 1028134"/>
                    <a:gd name="connsiteY79" fmla="*/ 1064192 h 1160188"/>
                    <a:gd name="connsiteX80" fmla="*/ 145366 w 1028134"/>
                    <a:gd name="connsiteY80" fmla="*/ 1047735 h 1160188"/>
                    <a:gd name="connsiteX81" fmla="*/ 117939 w 1028134"/>
                    <a:gd name="connsiteY81" fmla="*/ 1047735 h 1160188"/>
                    <a:gd name="connsiteX82" fmla="*/ 117939 w 1028134"/>
                    <a:gd name="connsiteY82" fmla="*/ 883170 h 1160188"/>
                    <a:gd name="connsiteX83" fmla="*/ 32914 w 1028134"/>
                    <a:gd name="connsiteY83" fmla="*/ 559524 h 1160188"/>
                    <a:gd name="connsiteX84" fmla="*/ 35656 w 1028134"/>
                    <a:gd name="connsiteY84" fmla="*/ 523868 h 1160188"/>
                    <a:gd name="connsiteX85" fmla="*/ 54855 w 1028134"/>
                    <a:gd name="connsiteY85" fmla="*/ 507411 h 1160188"/>
                    <a:gd name="connsiteX86" fmla="*/ 611637 w 1028134"/>
                    <a:gd name="connsiteY86" fmla="*/ 507411 h 1160188"/>
                    <a:gd name="connsiteX87" fmla="*/ 614381 w 1028134"/>
                    <a:gd name="connsiteY87" fmla="*/ 526610 h 1160188"/>
                    <a:gd name="connsiteX88" fmla="*/ 704892 w 1028134"/>
                    <a:gd name="connsiteY88" fmla="*/ 688433 h 1160188"/>
                    <a:gd name="connsiteX89" fmla="*/ 693920 w 1028134"/>
                    <a:gd name="connsiteY89" fmla="*/ 726832 h 1160188"/>
                    <a:gd name="connsiteX90" fmla="*/ 655522 w 1028134"/>
                    <a:gd name="connsiteY90" fmla="*/ 740546 h 1160188"/>
                    <a:gd name="connsiteX91" fmla="*/ 617123 w 1028134"/>
                    <a:gd name="connsiteY91" fmla="*/ 795401 h 1160188"/>
                    <a:gd name="connsiteX92" fmla="*/ 617123 w 1028134"/>
                    <a:gd name="connsiteY92" fmla="*/ 910597 h 1160188"/>
                    <a:gd name="connsiteX93" fmla="*/ 562267 w 1028134"/>
                    <a:gd name="connsiteY93" fmla="*/ 959967 h 1160188"/>
                    <a:gd name="connsiteX94" fmla="*/ 447071 w 1028134"/>
                    <a:gd name="connsiteY94" fmla="*/ 951739 h 1160188"/>
                    <a:gd name="connsiteX95" fmla="*/ 389473 w 1028134"/>
                    <a:gd name="connsiteY95" fmla="*/ 1006594 h 1160188"/>
                    <a:gd name="connsiteX96" fmla="*/ 389473 w 1028134"/>
                    <a:gd name="connsiteY96" fmla="*/ 1050478 h 1160188"/>
                    <a:gd name="connsiteX97" fmla="*/ 224907 w 1028134"/>
                    <a:gd name="connsiteY97" fmla="*/ 1050478 h 1160188"/>
                    <a:gd name="connsiteX98" fmla="*/ 208451 w 1028134"/>
                    <a:gd name="connsiteY98" fmla="*/ 1066935 h 1160188"/>
                    <a:gd name="connsiteX99" fmla="*/ 224907 w 1028134"/>
                    <a:gd name="connsiteY99" fmla="*/ 1083391 h 1160188"/>
                    <a:gd name="connsiteX100" fmla="*/ 408673 w 1028134"/>
                    <a:gd name="connsiteY100" fmla="*/ 1083391 h 1160188"/>
                    <a:gd name="connsiteX101" fmla="*/ 433357 w 1028134"/>
                    <a:gd name="connsiteY101" fmla="*/ 1108076 h 1160188"/>
                    <a:gd name="connsiteX102" fmla="*/ 408673 w 1028134"/>
                    <a:gd name="connsiteY102" fmla="*/ 1132761 h 1160188"/>
                    <a:gd name="connsiteX103" fmla="*/ 98741 w 1028134"/>
                    <a:gd name="connsiteY103" fmla="*/ 1132761 h 1160188"/>
                    <a:gd name="connsiteX104" fmla="*/ 74055 w 1028134"/>
                    <a:gd name="connsiteY104" fmla="*/ 1105333 h 1160188"/>
                    <a:gd name="connsiteX105" fmla="*/ 74055 w 1028134"/>
                    <a:gd name="connsiteY105" fmla="*/ 1105333 h 1160188"/>
                    <a:gd name="connsiteX106" fmla="*/ 718605 w 1028134"/>
                    <a:gd name="connsiteY106" fmla="*/ 1105333 h 1160188"/>
                    <a:gd name="connsiteX107" fmla="*/ 693920 w 1028134"/>
                    <a:gd name="connsiteY107" fmla="*/ 1130018 h 1160188"/>
                    <a:gd name="connsiteX108" fmla="*/ 460785 w 1028134"/>
                    <a:gd name="connsiteY108" fmla="*/ 1130018 h 1160188"/>
                    <a:gd name="connsiteX109" fmla="*/ 466270 w 1028134"/>
                    <a:gd name="connsiteY109" fmla="*/ 1105333 h 1160188"/>
                    <a:gd name="connsiteX110" fmla="*/ 460785 w 1028134"/>
                    <a:gd name="connsiteY110" fmla="*/ 1080648 h 1160188"/>
                    <a:gd name="connsiteX111" fmla="*/ 693920 w 1028134"/>
                    <a:gd name="connsiteY111" fmla="*/ 1080648 h 1160188"/>
                    <a:gd name="connsiteX112" fmla="*/ 718605 w 1028134"/>
                    <a:gd name="connsiteY112" fmla="*/ 1105333 h 1160188"/>
                    <a:gd name="connsiteX113" fmla="*/ 718605 w 1028134"/>
                    <a:gd name="connsiteY113" fmla="*/ 1105333 h 1160188"/>
                    <a:gd name="connsiteX114" fmla="*/ 976426 w 1028134"/>
                    <a:gd name="connsiteY114" fmla="*/ 721347 h 1160188"/>
                    <a:gd name="connsiteX115" fmla="*/ 938027 w 1028134"/>
                    <a:gd name="connsiteY115" fmla="*/ 735060 h 1160188"/>
                    <a:gd name="connsiteX116" fmla="*/ 899627 w 1028134"/>
                    <a:gd name="connsiteY116" fmla="*/ 789916 h 1160188"/>
                    <a:gd name="connsiteX117" fmla="*/ 899627 w 1028134"/>
                    <a:gd name="connsiteY117" fmla="*/ 905112 h 1160188"/>
                    <a:gd name="connsiteX118" fmla="*/ 844772 w 1028134"/>
                    <a:gd name="connsiteY118" fmla="*/ 954481 h 1160188"/>
                    <a:gd name="connsiteX119" fmla="*/ 729577 w 1028134"/>
                    <a:gd name="connsiteY119" fmla="*/ 946253 h 1160188"/>
                    <a:gd name="connsiteX120" fmla="*/ 671978 w 1028134"/>
                    <a:gd name="connsiteY120" fmla="*/ 1001108 h 1160188"/>
                    <a:gd name="connsiteX121" fmla="*/ 671978 w 1028134"/>
                    <a:gd name="connsiteY121" fmla="*/ 1044992 h 1160188"/>
                    <a:gd name="connsiteX122" fmla="*/ 419643 w 1028134"/>
                    <a:gd name="connsiteY122" fmla="*/ 1044992 h 1160188"/>
                    <a:gd name="connsiteX123" fmla="*/ 419643 w 1028134"/>
                    <a:gd name="connsiteY123" fmla="*/ 1001108 h 1160188"/>
                    <a:gd name="connsiteX124" fmla="*/ 441587 w 1028134"/>
                    <a:gd name="connsiteY124" fmla="*/ 981909 h 1160188"/>
                    <a:gd name="connsiteX125" fmla="*/ 556781 w 1028134"/>
                    <a:gd name="connsiteY125" fmla="*/ 990137 h 1160188"/>
                    <a:gd name="connsiteX126" fmla="*/ 647294 w 1028134"/>
                    <a:gd name="connsiteY126" fmla="*/ 907854 h 1160188"/>
                    <a:gd name="connsiteX127" fmla="*/ 647294 w 1028134"/>
                    <a:gd name="connsiteY127" fmla="*/ 792658 h 1160188"/>
                    <a:gd name="connsiteX128" fmla="*/ 663750 w 1028134"/>
                    <a:gd name="connsiteY128" fmla="*/ 767973 h 1160188"/>
                    <a:gd name="connsiteX129" fmla="*/ 702149 w 1028134"/>
                    <a:gd name="connsiteY129" fmla="*/ 754260 h 1160188"/>
                    <a:gd name="connsiteX130" fmla="*/ 729577 w 1028134"/>
                    <a:gd name="connsiteY130" fmla="*/ 663749 h 1160188"/>
                    <a:gd name="connsiteX131" fmla="*/ 647294 w 1028134"/>
                    <a:gd name="connsiteY131" fmla="*/ 518382 h 1160188"/>
                    <a:gd name="connsiteX132" fmla="*/ 644550 w 1028134"/>
                    <a:gd name="connsiteY132" fmla="*/ 504668 h 1160188"/>
                    <a:gd name="connsiteX133" fmla="*/ 877686 w 1028134"/>
                    <a:gd name="connsiteY133" fmla="*/ 504668 h 1160188"/>
                    <a:gd name="connsiteX134" fmla="*/ 896885 w 1028134"/>
                    <a:gd name="connsiteY134" fmla="*/ 521125 h 1160188"/>
                    <a:gd name="connsiteX135" fmla="*/ 896885 w 1028134"/>
                    <a:gd name="connsiteY135" fmla="*/ 521125 h 1160188"/>
                    <a:gd name="connsiteX136" fmla="*/ 987396 w 1028134"/>
                    <a:gd name="connsiteY136" fmla="*/ 682948 h 1160188"/>
                    <a:gd name="connsiteX137" fmla="*/ 976426 w 1028134"/>
                    <a:gd name="connsiteY137" fmla="*/ 721347 h 1160188"/>
                    <a:gd name="connsiteX138" fmla="*/ 976426 w 1028134"/>
                    <a:gd name="connsiteY138" fmla="*/ 721347 h 11601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Lst>
                  <a:rect l="l" t="t" r="r" b="b"/>
                  <a:pathLst>
                    <a:path w="1028134" h="1160188">
                      <a:moveTo>
                        <a:pt x="1017568" y="661006"/>
                      </a:moveTo>
                      <a:cubicBezTo>
                        <a:pt x="973682" y="592437"/>
                        <a:pt x="940769" y="567752"/>
                        <a:pt x="935285" y="515639"/>
                      </a:cubicBezTo>
                      <a:lnTo>
                        <a:pt x="935285" y="515639"/>
                      </a:lnTo>
                      <a:cubicBezTo>
                        <a:pt x="932541" y="488212"/>
                        <a:pt x="907857" y="469012"/>
                        <a:pt x="880429" y="469012"/>
                      </a:cubicBezTo>
                      <a:lnTo>
                        <a:pt x="855744" y="469012"/>
                      </a:lnTo>
                      <a:lnTo>
                        <a:pt x="855744" y="293476"/>
                      </a:lnTo>
                      <a:cubicBezTo>
                        <a:pt x="855744" y="285247"/>
                        <a:pt x="847516" y="277019"/>
                        <a:pt x="839288" y="277019"/>
                      </a:cubicBezTo>
                      <a:cubicBezTo>
                        <a:pt x="831058" y="277019"/>
                        <a:pt x="822830" y="285247"/>
                        <a:pt x="822830" y="293476"/>
                      </a:cubicBezTo>
                      <a:lnTo>
                        <a:pt x="822830" y="469012"/>
                      </a:lnTo>
                      <a:cubicBezTo>
                        <a:pt x="787175" y="469012"/>
                        <a:pt x="479984" y="469012"/>
                        <a:pt x="441587" y="469012"/>
                      </a:cubicBezTo>
                      <a:lnTo>
                        <a:pt x="441587" y="337360"/>
                      </a:lnTo>
                      <a:cubicBezTo>
                        <a:pt x="441587" y="263305"/>
                        <a:pt x="411415" y="216678"/>
                        <a:pt x="405929" y="200222"/>
                      </a:cubicBezTo>
                      <a:lnTo>
                        <a:pt x="405929" y="60341"/>
                      </a:lnTo>
                      <a:cubicBezTo>
                        <a:pt x="405929" y="46627"/>
                        <a:pt x="416901" y="35656"/>
                        <a:pt x="430615" y="35656"/>
                      </a:cubicBezTo>
                      <a:lnTo>
                        <a:pt x="693920" y="35656"/>
                      </a:lnTo>
                      <a:lnTo>
                        <a:pt x="693920" y="106968"/>
                      </a:lnTo>
                      <a:cubicBezTo>
                        <a:pt x="693920" y="139881"/>
                        <a:pt x="721348" y="164566"/>
                        <a:pt x="751519" y="164566"/>
                      </a:cubicBezTo>
                      <a:lnTo>
                        <a:pt x="822830" y="164566"/>
                      </a:lnTo>
                      <a:lnTo>
                        <a:pt x="822830" y="213936"/>
                      </a:lnTo>
                      <a:cubicBezTo>
                        <a:pt x="822830" y="222164"/>
                        <a:pt x="831058" y="230392"/>
                        <a:pt x="839288" y="230392"/>
                      </a:cubicBezTo>
                      <a:cubicBezTo>
                        <a:pt x="847516" y="230392"/>
                        <a:pt x="855744" y="222164"/>
                        <a:pt x="855744" y="213936"/>
                      </a:cubicBezTo>
                      <a:lnTo>
                        <a:pt x="855744" y="159080"/>
                      </a:lnTo>
                      <a:cubicBezTo>
                        <a:pt x="855744" y="148109"/>
                        <a:pt x="850258" y="137138"/>
                        <a:pt x="842030" y="128910"/>
                      </a:cubicBezTo>
                      <a:lnTo>
                        <a:pt x="726833" y="13714"/>
                      </a:lnTo>
                      <a:cubicBezTo>
                        <a:pt x="718605" y="5486"/>
                        <a:pt x="707634" y="0"/>
                        <a:pt x="696664" y="0"/>
                      </a:cubicBezTo>
                      <a:lnTo>
                        <a:pt x="430615" y="0"/>
                      </a:lnTo>
                      <a:cubicBezTo>
                        <a:pt x="397701" y="0"/>
                        <a:pt x="373017" y="27428"/>
                        <a:pt x="373017" y="57598"/>
                      </a:cubicBezTo>
                      <a:lnTo>
                        <a:pt x="373017" y="120682"/>
                      </a:lnTo>
                      <a:lnTo>
                        <a:pt x="329132" y="24685"/>
                      </a:lnTo>
                      <a:cubicBezTo>
                        <a:pt x="315418" y="-8228"/>
                        <a:pt x="268791" y="-8228"/>
                        <a:pt x="255077" y="24685"/>
                      </a:cubicBezTo>
                      <a:lnTo>
                        <a:pt x="200222" y="145366"/>
                      </a:lnTo>
                      <a:cubicBezTo>
                        <a:pt x="200222" y="145366"/>
                        <a:pt x="200222" y="145366"/>
                        <a:pt x="200222" y="145366"/>
                      </a:cubicBezTo>
                      <a:cubicBezTo>
                        <a:pt x="175538" y="205707"/>
                        <a:pt x="142624" y="252334"/>
                        <a:pt x="142624" y="334617"/>
                      </a:cubicBezTo>
                      <a:lnTo>
                        <a:pt x="142624" y="466270"/>
                      </a:lnTo>
                      <a:lnTo>
                        <a:pt x="57599" y="466270"/>
                      </a:lnTo>
                      <a:cubicBezTo>
                        <a:pt x="30171" y="466270"/>
                        <a:pt x="8228" y="485469"/>
                        <a:pt x="2744" y="512897"/>
                      </a:cubicBezTo>
                      <a:cubicBezTo>
                        <a:pt x="0" y="526610"/>
                        <a:pt x="0" y="540324"/>
                        <a:pt x="0" y="554038"/>
                      </a:cubicBezTo>
                      <a:cubicBezTo>
                        <a:pt x="2744" y="702147"/>
                        <a:pt x="85027" y="724089"/>
                        <a:pt x="85027" y="877684"/>
                      </a:cubicBezTo>
                      <a:lnTo>
                        <a:pt x="85027" y="1044992"/>
                      </a:lnTo>
                      <a:cubicBezTo>
                        <a:pt x="60341" y="1050478"/>
                        <a:pt x="41142" y="1075163"/>
                        <a:pt x="41142" y="1102591"/>
                      </a:cubicBezTo>
                      <a:cubicBezTo>
                        <a:pt x="41142" y="1135504"/>
                        <a:pt x="68569" y="1160189"/>
                        <a:pt x="98741" y="1160189"/>
                      </a:cubicBezTo>
                      <a:lnTo>
                        <a:pt x="693920" y="1160189"/>
                      </a:lnTo>
                      <a:cubicBezTo>
                        <a:pt x="726833" y="1160189"/>
                        <a:pt x="751519" y="1132761"/>
                        <a:pt x="751519" y="1102591"/>
                      </a:cubicBezTo>
                      <a:cubicBezTo>
                        <a:pt x="751519" y="1075163"/>
                        <a:pt x="732319" y="1053221"/>
                        <a:pt x="707634" y="1044992"/>
                      </a:cubicBezTo>
                      <a:lnTo>
                        <a:pt x="707634" y="998366"/>
                      </a:lnTo>
                      <a:cubicBezTo>
                        <a:pt x="707634" y="987394"/>
                        <a:pt x="718605" y="976423"/>
                        <a:pt x="729577" y="979166"/>
                      </a:cubicBezTo>
                      <a:lnTo>
                        <a:pt x="844772" y="987394"/>
                      </a:lnTo>
                      <a:cubicBezTo>
                        <a:pt x="894143" y="990137"/>
                        <a:pt x="935285" y="951739"/>
                        <a:pt x="935285" y="905112"/>
                      </a:cubicBezTo>
                      <a:lnTo>
                        <a:pt x="935285" y="789916"/>
                      </a:lnTo>
                      <a:cubicBezTo>
                        <a:pt x="935285" y="778945"/>
                        <a:pt x="940769" y="770716"/>
                        <a:pt x="951741" y="765231"/>
                      </a:cubicBezTo>
                      <a:lnTo>
                        <a:pt x="990140" y="751517"/>
                      </a:lnTo>
                      <a:cubicBezTo>
                        <a:pt x="1025796" y="737803"/>
                        <a:pt x="1039510" y="693919"/>
                        <a:pt x="1017568" y="661006"/>
                      </a:cubicBezTo>
                      <a:lnTo>
                        <a:pt x="1017568" y="661006"/>
                      </a:lnTo>
                      <a:close/>
                      <a:moveTo>
                        <a:pt x="798146" y="131653"/>
                      </a:moveTo>
                      <a:lnTo>
                        <a:pt x="748775" y="131653"/>
                      </a:lnTo>
                      <a:cubicBezTo>
                        <a:pt x="735061" y="131653"/>
                        <a:pt x="724091" y="120682"/>
                        <a:pt x="724091" y="106968"/>
                      </a:cubicBezTo>
                      <a:lnTo>
                        <a:pt x="724091" y="57598"/>
                      </a:lnTo>
                      <a:lnTo>
                        <a:pt x="798146" y="131653"/>
                      </a:lnTo>
                      <a:close/>
                      <a:moveTo>
                        <a:pt x="285248" y="38399"/>
                      </a:moveTo>
                      <a:cubicBezTo>
                        <a:pt x="287991" y="32913"/>
                        <a:pt x="296219" y="32913"/>
                        <a:pt x="298962" y="38399"/>
                      </a:cubicBezTo>
                      <a:lnTo>
                        <a:pt x="342846" y="137138"/>
                      </a:lnTo>
                      <a:lnTo>
                        <a:pt x="244107" y="137138"/>
                      </a:lnTo>
                      <a:lnTo>
                        <a:pt x="285248" y="38399"/>
                      </a:lnTo>
                      <a:close/>
                      <a:moveTo>
                        <a:pt x="224907" y="170051"/>
                      </a:moveTo>
                      <a:lnTo>
                        <a:pt x="353818" y="170051"/>
                      </a:lnTo>
                      <a:cubicBezTo>
                        <a:pt x="383987" y="238620"/>
                        <a:pt x="392215" y="255077"/>
                        <a:pt x="400445" y="287990"/>
                      </a:cubicBezTo>
                      <a:lnTo>
                        <a:pt x="178280" y="287990"/>
                      </a:lnTo>
                      <a:cubicBezTo>
                        <a:pt x="189252" y="246849"/>
                        <a:pt x="200222" y="227649"/>
                        <a:pt x="224907" y="170051"/>
                      </a:cubicBezTo>
                      <a:lnTo>
                        <a:pt x="224907" y="170051"/>
                      </a:lnTo>
                      <a:close/>
                      <a:moveTo>
                        <a:pt x="175538" y="337360"/>
                      </a:moveTo>
                      <a:cubicBezTo>
                        <a:pt x="175538" y="331874"/>
                        <a:pt x="175538" y="326389"/>
                        <a:pt x="175538" y="323646"/>
                      </a:cubicBezTo>
                      <a:lnTo>
                        <a:pt x="405929" y="323646"/>
                      </a:lnTo>
                      <a:cubicBezTo>
                        <a:pt x="405929" y="329131"/>
                        <a:pt x="405929" y="334617"/>
                        <a:pt x="405929" y="337360"/>
                      </a:cubicBezTo>
                      <a:lnTo>
                        <a:pt x="405929" y="469012"/>
                      </a:lnTo>
                      <a:lnTo>
                        <a:pt x="172794" y="469012"/>
                      </a:lnTo>
                      <a:lnTo>
                        <a:pt x="172794" y="337360"/>
                      </a:lnTo>
                      <a:close/>
                      <a:moveTo>
                        <a:pt x="74055" y="1105333"/>
                      </a:moveTo>
                      <a:cubicBezTo>
                        <a:pt x="74055" y="1091619"/>
                        <a:pt x="85027" y="1080648"/>
                        <a:pt x="98741" y="1080648"/>
                      </a:cubicBezTo>
                      <a:lnTo>
                        <a:pt x="145366" y="1080648"/>
                      </a:lnTo>
                      <a:cubicBezTo>
                        <a:pt x="153596" y="1080648"/>
                        <a:pt x="161824" y="1072420"/>
                        <a:pt x="161824" y="1064192"/>
                      </a:cubicBezTo>
                      <a:cubicBezTo>
                        <a:pt x="161824" y="1055964"/>
                        <a:pt x="153596" y="1047735"/>
                        <a:pt x="145366" y="1047735"/>
                      </a:cubicBezTo>
                      <a:lnTo>
                        <a:pt x="117939" y="1047735"/>
                      </a:lnTo>
                      <a:lnTo>
                        <a:pt x="117939" y="883170"/>
                      </a:lnTo>
                      <a:cubicBezTo>
                        <a:pt x="117939" y="718604"/>
                        <a:pt x="32914" y="696662"/>
                        <a:pt x="32914" y="559524"/>
                      </a:cubicBezTo>
                      <a:cubicBezTo>
                        <a:pt x="32914" y="545810"/>
                        <a:pt x="32914" y="534839"/>
                        <a:pt x="35656" y="523868"/>
                      </a:cubicBezTo>
                      <a:cubicBezTo>
                        <a:pt x="35656" y="512897"/>
                        <a:pt x="46627" y="507411"/>
                        <a:pt x="54855" y="507411"/>
                      </a:cubicBezTo>
                      <a:lnTo>
                        <a:pt x="611637" y="507411"/>
                      </a:lnTo>
                      <a:cubicBezTo>
                        <a:pt x="611637" y="512897"/>
                        <a:pt x="614381" y="518382"/>
                        <a:pt x="614381" y="526610"/>
                      </a:cubicBezTo>
                      <a:cubicBezTo>
                        <a:pt x="622609" y="592437"/>
                        <a:pt x="661008" y="622607"/>
                        <a:pt x="704892" y="688433"/>
                      </a:cubicBezTo>
                      <a:cubicBezTo>
                        <a:pt x="715863" y="702147"/>
                        <a:pt x="707634" y="721347"/>
                        <a:pt x="693920" y="726832"/>
                      </a:cubicBezTo>
                      <a:lnTo>
                        <a:pt x="655522" y="740546"/>
                      </a:lnTo>
                      <a:cubicBezTo>
                        <a:pt x="633580" y="748774"/>
                        <a:pt x="617123" y="770716"/>
                        <a:pt x="617123" y="795401"/>
                      </a:cubicBezTo>
                      <a:lnTo>
                        <a:pt x="617123" y="910597"/>
                      </a:lnTo>
                      <a:cubicBezTo>
                        <a:pt x="617123" y="940768"/>
                        <a:pt x="592439" y="962710"/>
                        <a:pt x="562267" y="959967"/>
                      </a:cubicBezTo>
                      <a:lnTo>
                        <a:pt x="447071" y="951739"/>
                      </a:lnTo>
                      <a:cubicBezTo>
                        <a:pt x="414159" y="948996"/>
                        <a:pt x="389473" y="973681"/>
                        <a:pt x="389473" y="1006594"/>
                      </a:cubicBezTo>
                      <a:lnTo>
                        <a:pt x="389473" y="1050478"/>
                      </a:lnTo>
                      <a:lnTo>
                        <a:pt x="224907" y="1050478"/>
                      </a:lnTo>
                      <a:cubicBezTo>
                        <a:pt x="216679" y="1050478"/>
                        <a:pt x="208451" y="1058706"/>
                        <a:pt x="208451" y="1066935"/>
                      </a:cubicBezTo>
                      <a:cubicBezTo>
                        <a:pt x="208451" y="1075163"/>
                        <a:pt x="216679" y="1083391"/>
                        <a:pt x="224907" y="1083391"/>
                      </a:cubicBezTo>
                      <a:lnTo>
                        <a:pt x="408673" y="1083391"/>
                      </a:lnTo>
                      <a:cubicBezTo>
                        <a:pt x="422387" y="1083391"/>
                        <a:pt x="433357" y="1094362"/>
                        <a:pt x="433357" y="1108076"/>
                      </a:cubicBezTo>
                      <a:cubicBezTo>
                        <a:pt x="433357" y="1121790"/>
                        <a:pt x="422387" y="1132761"/>
                        <a:pt x="408673" y="1132761"/>
                      </a:cubicBezTo>
                      <a:lnTo>
                        <a:pt x="98741" y="1132761"/>
                      </a:lnTo>
                      <a:cubicBezTo>
                        <a:pt x="85027" y="1130018"/>
                        <a:pt x="74055" y="1119047"/>
                        <a:pt x="74055" y="1105333"/>
                      </a:cubicBezTo>
                      <a:lnTo>
                        <a:pt x="74055" y="1105333"/>
                      </a:lnTo>
                      <a:close/>
                      <a:moveTo>
                        <a:pt x="718605" y="1105333"/>
                      </a:moveTo>
                      <a:cubicBezTo>
                        <a:pt x="718605" y="1119047"/>
                        <a:pt x="707634" y="1130018"/>
                        <a:pt x="693920" y="1130018"/>
                      </a:cubicBezTo>
                      <a:lnTo>
                        <a:pt x="460785" y="1130018"/>
                      </a:lnTo>
                      <a:cubicBezTo>
                        <a:pt x="463528" y="1121790"/>
                        <a:pt x="466270" y="1113561"/>
                        <a:pt x="466270" y="1105333"/>
                      </a:cubicBezTo>
                      <a:cubicBezTo>
                        <a:pt x="466270" y="1097105"/>
                        <a:pt x="463528" y="1088877"/>
                        <a:pt x="460785" y="1080648"/>
                      </a:cubicBezTo>
                      <a:lnTo>
                        <a:pt x="693920" y="1080648"/>
                      </a:lnTo>
                      <a:cubicBezTo>
                        <a:pt x="707634" y="1077906"/>
                        <a:pt x="718605" y="1091619"/>
                        <a:pt x="718605" y="1105333"/>
                      </a:cubicBezTo>
                      <a:lnTo>
                        <a:pt x="718605" y="1105333"/>
                      </a:lnTo>
                      <a:close/>
                      <a:moveTo>
                        <a:pt x="976426" y="721347"/>
                      </a:moveTo>
                      <a:lnTo>
                        <a:pt x="938027" y="735060"/>
                      </a:lnTo>
                      <a:cubicBezTo>
                        <a:pt x="916085" y="743289"/>
                        <a:pt x="899627" y="765231"/>
                        <a:pt x="899627" y="789916"/>
                      </a:cubicBezTo>
                      <a:lnTo>
                        <a:pt x="899627" y="905112"/>
                      </a:lnTo>
                      <a:cubicBezTo>
                        <a:pt x="899627" y="935282"/>
                        <a:pt x="874943" y="957224"/>
                        <a:pt x="844772" y="954481"/>
                      </a:cubicBezTo>
                      <a:lnTo>
                        <a:pt x="729577" y="946253"/>
                      </a:lnTo>
                      <a:cubicBezTo>
                        <a:pt x="696664" y="943510"/>
                        <a:pt x="671978" y="968195"/>
                        <a:pt x="671978" y="1001108"/>
                      </a:cubicBezTo>
                      <a:lnTo>
                        <a:pt x="671978" y="1044992"/>
                      </a:lnTo>
                      <a:lnTo>
                        <a:pt x="419643" y="1044992"/>
                      </a:lnTo>
                      <a:lnTo>
                        <a:pt x="419643" y="1001108"/>
                      </a:lnTo>
                      <a:cubicBezTo>
                        <a:pt x="419643" y="990137"/>
                        <a:pt x="430615" y="979166"/>
                        <a:pt x="441587" y="981909"/>
                      </a:cubicBezTo>
                      <a:lnTo>
                        <a:pt x="556781" y="990137"/>
                      </a:lnTo>
                      <a:cubicBezTo>
                        <a:pt x="606153" y="992880"/>
                        <a:pt x="647294" y="954481"/>
                        <a:pt x="647294" y="907854"/>
                      </a:cubicBezTo>
                      <a:lnTo>
                        <a:pt x="647294" y="792658"/>
                      </a:lnTo>
                      <a:cubicBezTo>
                        <a:pt x="647294" y="781687"/>
                        <a:pt x="652778" y="773459"/>
                        <a:pt x="663750" y="767973"/>
                      </a:cubicBezTo>
                      <a:lnTo>
                        <a:pt x="702149" y="754260"/>
                      </a:lnTo>
                      <a:cubicBezTo>
                        <a:pt x="737805" y="740546"/>
                        <a:pt x="751519" y="696662"/>
                        <a:pt x="729577" y="663749"/>
                      </a:cubicBezTo>
                      <a:cubicBezTo>
                        <a:pt x="685692" y="595180"/>
                        <a:pt x="652778" y="570495"/>
                        <a:pt x="647294" y="518382"/>
                      </a:cubicBezTo>
                      <a:cubicBezTo>
                        <a:pt x="647294" y="512897"/>
                        <a:pt x="647294" y="510154"/>
                        <a:pt x="644550" y="504668"/>
                      </a:cubicBezTo>
                      <a:lnTo>
                        <a:pt x="877686" y="504668"/>
                      </a:lnTo>
                      <a:cubicBezTo>
                        <a:pt x="888657" y="504668"/>
                        <a:pt x="896885" y="512897"/>
                        <a:pt x="896885" y="521125"/>
                      </a:cubicBezTo>
                      <a:lnTo>
                        <a:pt x="896885" y="521125"/>
                      </a:lnTo>
                      <a:cubicBezTo>
                        <a:pt x="905113" y="586951"/>
                        <a:pt x="943513" y="617122"/>
                        <a:pt x="987396" y="682948"/>
                      </a:cubicBezTo>
                      <a:cubicBezTo>
                        <a:pt x="998368" y="693919"/>
                        <a:pt x="992882" y="713118"/>
                        <a:pt x="976426" y="721347"/>
                      </a:cubicBezTo>
                      <a:lnTo>
                        <a:pt x="976426" y="721347"/>
                      </a:lnTo>
                      <a:close/>
                    </a:path>
                  </a:pathLst>
                </a:custGeom>
                <a:grpFill/>
                <a:ln w="27426" cap="flat">
                  <a:noFill/>
                  <a:prstDash val="solid"/>
                  <a:miter/>
                </a:ln>
              </p:spPr>
              <p:txBody>
                <a:bodyPr rtlCol="0" anchor="ctr"/>
                <a:lstStyle/>
                <a:p>
                  <a:endParaRPr lang="en-US" dirty="0"/>
                </a:p>
              </p:txBody>
            </p:sp>
          </p:grpSp>
        </p:grpSp>
      </p:grpSp>
    </p:spTree>
    <p:extLst>
      <p:ext uri="{BB962C8B-B14F-4D97-AF65-F5344CB8AC3E}">
        <p14:creationId xmlns:p14="http://schemas.microsoft.com/office/powerpoint/2010/main" val="388278855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0AD9260-5133-7DC3-3ED0-65E17DD44454}"/>
            </a:ext>
          </a:extLst>
        </p:cNvPr>
        <p:cNvGrpSpPr/>
        <p:nvPr/>
      </p:nvGrpSpPr>
      <p:grpSpPr>
        <a:xfrm>
          <a:off x="0" y="0"/>
          <a:ext cx="0" cy="0"/>
          <a:chOff x="0" y="0"/>
          <a:chExt cx="0" cy="0"/>
        </a:xfrm>
      </p:grpSpPr>
      <p:sp>
        <p:nvSpPr>
          <p:cNvPr id="2" name="Text Placeholder 1">
            <a:extLst>
              <a:ext uri="{FF2B5EF4-FFF2-40B4-BE49-F238E27FC236}">
                <a16:creationId xmlns:a16="http://schemas.microsoft.com/office/drawing/2014/main" id="{6365EF56-8A8F-A34B-8A92-D7C0A1860913}"/>
              </a:ext>
            </a:extLst>
          </p:cNvPr>
          <p:cNvSpPr>
            <a:spLocks noGrp="1"/>
          </p:cNvSpPr>
          <p:nvPr>
            <p:ph type="body" sz="quarter" idx="35"/>
          </p:nvPr>
        </p:nvSpPr>
        <p:spPr>
          <a:xfrm>
            <a:off x="4931465" y="2159634"/>
            <a:ext cx="6562677" cy="339415"/>
          </a:xfrm>
        </p:spPr>
        <p:txBody>
          <a:bodyPr/>
          <a:lstStyle/>
          <a:p>
            <a:r>
              <a:rPr lang="en-US" sz="2000" b="1" kern="0" dirty="0">
                <a:effectLst/>
                <a:ea typeface="Times New Roman" panose="02020603050405020304" pitchFamily="18" charset="0"/>
                <a:cs typeface="Times New Roman" panose="02020603050405020304" pitchFamily="18" charset="0"/>
              </a:rPr>
              <a:t>Assessing Current Practices</a:t>
            </a:r>
            <a:endParaRPr lang="en-US" sz="2000" b="1" kern="0" dirty="0">
              <a:solidFill>
                <a:srgbClr val="92D050"/>
              </a:solidFill>
              <a:cs typeface="Times New Roman" panose="02020603050405020304" pitchFamily="18" charset="0"/>
            </a:endParaRPr>
          </a:p>
          <a:p>
            <a:endParaRPr lang="en-IE" dirty="0"/>
          </a:p>
        </p:txBody>
      </p:sp>
      <p:sp>
        <p:nvSpPr>
          <p:cNvPr id="3" name="Text Placeholder 2">
            <a:extLst>
              <a:ext uri="{FF2B5EF4-FFF2-40B4-BE49-F238E27FC236}">
                <a16:creationId xmlns:a16="http://schemas.microsoft.com/office/drawing/2014/main" id="{E4FC19BD-6B29-4F76-3D5D-740B223893D8}"/>
              </a:ext>
            </a:extLst>
          </p:cNvPr>
          <p:cNvSpPr>
            <a:spLocks noGrp="1"/>
          </p:cNvSpPr>
          <p:nvPr>
            <p:ph type="body" sz="quarter" idx="36"/>
          </p:nvPr>
        </p:nvSpPr>
        <p:spPr>
          <a:xfrm>
            <a:off x="4977968" y="2567731"/>
            <a:ext cx="7166930" cy="999383"/>
          </a:xfrm>
        </p:spPr>
        <p:txBody>
          <a:bodyPr/>
          <a:lstStyle/>
          <a:p>
            <a:pPr marL="0" indent="0">
              <a:lnSpc>
                <a:spcPct val="100000"/>
              </a:lnSpc>
            </a:pPr>
            <a:r>
              <a:rPr lang="en-US" sz="2000" kern="0" dirty="0">
                <a:effectLst/>
                <a:ea typeface="Times New Roman" panose="02020603050405020304" pitchFamily="18" charset="0"/>
                <a:cs typeface="Times New Roman" panose="02020603050405020304" pitchFamily="18" charset="0"/>
              </a:rPr>
              <a:t>Tools for evaluating existing processes and identifying areas for improvement.</a:t>
            </a:r>
            <a:endParaRPr lang="fi-FI" sz="2000" kern="100" dirty="0">
              <a:effectLst/>
              <a:ea typeface="Aptos" panose="020B0004020202020204" pitchFamily="34" charset="0"/>
              <a:cs typeface="Times New Roman" panose="02020603050405020304" pitchFamily="18" charset="0"/>
            </a:endParaRPr>
          </a:p>
          <a:p>
            <a:pPr marL="0" indent="0">
              <a:lnSpc>
                <a:spcPct val="100000"/>
              </a:lnSpc>
            </a:pPr>
            <a:endParaRPr lang="fi-FI" sz="2000" kern="100" dirty="0">
              <a:effectLst/>
              <a:ea typeface="Aptos" panose="020B0004020202020204" pitchFamily="34" charset="0"/>
              <a:cs typeface="Times New Roman" panose="02020603050405020304" pitchFamily="18" charset="0"/>
            </a:endParaRPr>
          </a:p>
          <a:p>
            <a:pPr marL="0" indent="0">
              <a:lnSpc>
                <a:spcPct val="100000"/>
              </a:lnSpc>
            </a:pPr>
            <a:endParaRPr lang="en-US" sz="2000" kern="100" dirty="0">
              <a:effectLst/>
              <a:ea typeface="Aptos" panose="020B0004020202020204" pitchFamily="34" charset="0"/>
              <a:cs typeface="Times New Roman" panose="02020603050405020304" pitchFamily="18" charset="0"/>
            </a:endParaRPr>
          </a:p>
        </p:txBody>
      </p:sp>
      <p:sp>
        <p:nvSpPr>
          <p:cNvPr id="5" name="Text Placeholder 4">
            <a:extLst>
              <a:ext uri="{FF2B5EF4-FFF2-40B4-BE49-F238E27FC236}">
                <a16:creationId xmlns:a16="http://schemas.microsoft.com/office/drawing/2014/main" id="{76E907CE-BF97-0261-3853-125F0A76CAB0}"/>
              </a:ext>
            </a:extLst>
          </p:cNvPr>
          <p:cNvSpPr>
            <a:spLocks noGrp="1"/>
          </p:cNvSpPr>
          <p:nvPr>
            <p:ph type="body" sz="quarter" idx="42"/>
          </p:nvPr>
        </p:nvSpPr>
        <p:spPr>
          <a:xfrm>
            <a:off x="4951064" y="3417313"/>
            <a:ext cx="6562677" cy="339415"/>
          </a:xfrm>
        </p:spPr>
        <p:txBody>
          <a:bodyPr/>
          <a:lstStyle/>
          <a:p>
            <a:r>
              <a:rPr lang="en-US" sz="2000" b="1" kern="0" dirty="0">
                <a:effectLst/>
                <a:ea typeface="Times New Roman" panose="02020603050405020304" pitchFamily="18" charset="0"/>
                <a:cs typeface="Times New Roman" panose="02020603050405020304" pitchFamily="18" charset="0"/>
              </a:rPr>
              <a:t>Innovative Business Models</a:t>
            </a:r>
            <a:endParaRPr lang="en-IE" dirty="0"/>
          </a:p>
        </p:txBody>
      </p:sp>
      <p:sp>
        <p:nvSpPr>
          <p:cNvPr id="7" name="Text Placeholder 6">
            <a:extLst>
              <a:ext uri="{FF2B5EF4-FFF2-40B4-BE49-F238E27FC236}">
                <a16:creationId xmlns:a16="http://schemas.microsoft.com/office/drawing/2014/main" id="{635EBB36-6D19-3F8B-3513-9AB8D40C172A}"/>
              </a:ext>
            </a:extLst>
          </p:cNvPr>
          <p:cNvSpPr>
            <a:spLocks noGrp="1"/>
          </p:cNvSpPr>
          <p:nvPr>
            <p:ph type="body" sz="quarter" idx="45"/>
          </p:nvPr>
        </p:nvSpPr>
        <p:spPr>
          <a:xfrm>
            <a:off x="4954608" y="4606310"/>
            <a:ext cx="6562677" cy="339415"/>
          </a:xfrm>
        </p:spPr>
        <p:txBody>
          <a:bodyPr/>
          <a:lstStyle/>
          <a:p>
            <a:r>
              <a:rPr lang="en-US" sz="2000" b="1" kern="0" dirty="0">
                <a:effectLst/>
                <a:ea typeface="Times New Roman" panose="02020603050405020304" pitchFamily="18" charset="0"/>
                <a:cs typeface="Times New Roman" panose="02020603050405020304" pitchFamily="18" charset="0"/>
              </a:rPr>
              <a:t>Collaboration and Partnerships</a:t>
            </a:r>
            <a:endParaRPr lang="fi-FI" sz="2000" kern="0" dirty="0">
              <a:solidFill>
                <a:srgbClr val="92D050"/>
              </a:solidFill>
              <a:cs typeface="Times New Roman" panose="02020603050405020304" pitchFamily="18" charset="0"/>
            </a:endParaRPr>
          </a:p>
          <a:p>
            <a:endParaRPr lang="en-IE" dirty="0"/>
          </a:p>
        </p:txBody>
      </p:sp>
      <p:sp>
        <p:nvSpPr>
          <p:cNvPr id="8" name="Text Placeholder 7">
            <a:extLst>
              <a:ext uri="{FF2B5EF4-FFF2-40B4-BE49-F238E27FC236}">
                <a16:creationId xmlns:a16="http://schemas.microsoft.com/office/drawing/2014/main" id="{2BF15B12-AE1D-A1A2-E36F-1733C9F5F67A}"/>
              </a:ext>
            </a:extLst>
          </p:cNvPr>
          <p:cNvSpPr>
            <a:spLocks noGrp="1"/>
          </p:cNvSpPr>
          <p:nvPr>
            <p:ph type="body" sz="quarter" idx="46"/>
          </p:nvPr>
        </p:nvSpPr>
        <p:spPr>
          <a:xfrm>
            <a:off x="4951064" y="4983398"/>
            <a:ext cx="6739953" cy="731382"/>
          </a:xfrm>
        </p:spPr>
        <p:txBody>
          <a:bodyPr/>
          <a:lstStyle/>
          <a:p>
            <a:pPr marL="0" indent="0">
              <a:lnSpc>
                <a:spcPct val="100000"/>
              </a:lnSpc>
            </a:pPr>
            <a:r>
              <a:rPr lang="en-US" sz="2000" kern="0" dirty="0">
                <a:effectLst/>
                <a:ea typeface="Times New Roman" panose="02020603050405020304" pitchFamily="18" charset="0"/>
                <a:cs typeface="Times New Roman" panose="02020603050405020304" pitchFamily="18" charset="0"/>
              </a:rPr>
              <a:t>Importance of working with suppliers, customers, and other stakeholders.</a:t>
            </a:r>
            <a:endParaRPr lang="fi-FI" sz="2000" kern="100" dirty="0">
              <a:effectLst/>
              <a:ea typeface="Aptos" panose="020B0004020202020204" pitchFamily="34" charset="0"/>
              <a:cs typeface="Times New Roman" panose="02020603050405020304" pitchFamily="18" charset="0"/>
            </a:endParaRPr>
          </a:p>
        </p:txBody>
      </p:sp>
      <p:pic>
        <p:nvPicPr>
          <p:cNvPr id="13" name="Picture Placeholder 12" descr="A colorful circle with two cubes with recycle symbols on it with Rose Bowl in the background&#10;&#10;AI-generated content may be incorrect.">
            <a:extLst>
              <a:ext uri="{FF2B5EF4-FFF2-40B4-BE49-F238E27FC236}">
                <a16:creationId xmlns:a16="http://schemas.microsoft.com/office/drawing/2014/main" id="{8CCA7961-FD36-6DD5-B5A3-6BC67E00EF4A}"/>
              </a:ext>
            </a:extLst>
          </p:cNvPr>
          <p:cNvPicPr>
            <a:picLocks noGrp="1" noChangeAspect="1"/>
          </p:cNvPicPr>
          <p:nvPr>
            <p:ph type="pic" sz="quarter" idx="19"/>
          </p:nvPr>
        </p:nvPicPr>
        <p:blipFill>
          <a:blip r:embed="rId2" cstate="screen">
            <a:extLst>
              <a:ext uri="{28A0092B-C50C-407E-A947-70E740481C1C}">
                <a14:useLocalDpi xmlns:a14="http://schemas.microsoft.com/office/drawing/2010/main"/>
              </a:ext>
            </a:extLst>
          </a:blip>
          <a:srcRect/>
          <a:stretch>
            <a:fillRect/>
          </a:stretch>
        </p:blipFill>
        <p:spPr/>
      </p:pic>
      <p:sp>
        <p:nvSpPr>
          <p:cNvPr id="9" name="Text Placeholder 3">
            <a:extLst>
              <a:ext uri="{FF2B5EF4-FFF2-40B4-BE49-F238E27FC236}">
                <a16:creationId xmlns:a16="http://schemas.microsoft.com/office/drawing/2014/main" id="{5A566019-8CB1-1516-1986-724B331616BC}"/>
              </a:ext>
            </a:extLst>
          </p:cNvPr>
          <p:cNvSpPr txBox="1">
            <a:spLocks/>
          </p:cNvSpPr>
          <p:nvPr/>
        </p:nvSpPr>
        <p:spPr>
          <a:xfrm>
            <a:off x="4794505" y="154542"/>
            <a:ext cx="7485887" cy="437284"/>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buNone/>
            </a:pPr>
            <a:r>
              <a:rPr lang="en-US" sz="2000" b="1" dirty="0">
                <a:solidFill>
                  <a:schemeClr val="accent1">
                    <a:lumMod val="75000"/>
                  </a:schemeClr>
                </a:solidFill>
              </a:rPr>
              <a:t>TYPES OF WASTE MANAGEMENT DEVELOPMENT PROGRAMMES</a:t>
            </a:r>
          </a:p>
          <a:p>
            <a:endParaRPr lang="en-IE" sz="2400" dirty="0">
              <a:ea typeface="+mn-lt"/>
              <a:cs typeface="+mn-lt"/>
            </a:endParaRPr>
          </a:p>
        </p:txBody>
      </p:sp>
      <p:grpSp>
        <p:nvGrpSpPr>
          <p:cNvPr id="31" name="Group 36">
            <a:extLst>
              <a:ext uri="{FF2B5EF4-FFF2-40B4-BE49-F238E27FC236}">
                <a16:creationId xmlns:a16="http://schemas.microsoft.com/office/drawing/2014/main" id="{0FDA30E8-F536-C7B5-7C40-471A1DA38941}"/>
              </a:ext>
            </a:extLst>
          </p:cNvPr>
          <p:cNvGrpSpPr/>
          <p:nvPr/>
        </p:nvGrpSpPr>
        <p:grpSpPr>
          <a:xfrm>
            <a:off x="4098866" y="926375"/>
            <a:ext cx="554299" cy="554203"/>
            <a:chOff x="3258209" y="1217582"/>
            <a:chExt cx="4712093" cy="4711281"/>
          </a:xfrm>
          <a:solidFill>
            <a:schemeClr val="bg1"/>
          </a:solidFill>
        </p:grpSpPr>
        <p:sp>
          <p:nvSpPr>
            <p:cNvPr id="32" name="Freeform 31">
              <a:extLst>
                <a:ext uri="{FF2B5EF4-FFF2-40B4-BE49-F238E27FC236}">
                  <a16:creationId xmlns:a16="http://schemas.microsoft.com/office/drawing/2014/main" id="{9CC623D5-2081-A38B-1542-2084729EB186}"/>
                </a:ext>
              </a:extLst>
            </p:cNvPr>
            <p:cNvSpPr/>
            <p:nvPr/>
          </p:nvSpPr>
          <p:spPr>
            <a:xfrm>
              <a:off x="3687633" y="4742937"/>
              <a:ext cx="759770" cy="759011"/>
            </a:xfrm>
            <a:custGeom>
              <a:avLst/>
              <a:gdLst>
                <a:gd name="connsiteX0" fmla="*/ 650208 w 759770"/>
                <a:gd name="connsiteY0" fmla="*/ 118444 h 759011"/>
                <a:gd name="connsiteX1" fmla="*/ 630221 w 759770"/>
                <a:gd name="connsiteY1" fmla="*/ 141291 h 759011"/>
                <a:gd name="connsiteX2" fmla="*/ 367539 w 759770"/>
                <a:gd name="connsiteY2" fmla="*/ 430688 h 759011"/>
                <a:gd name="connsiteX3" fmla="*/ 193370 w 759770"/>
                <a:gd name="connsiteY3" fmla="*/ 316452 h 759011"/>
                <a:gd name="connsiteX4" fmla="*/ 109616 w 759770"/>
                <a:gd name="connsiteY4" fmla="*/ 442112 h 759011"/>
                <a:gd name="connsiteX5" fmla="*/ 391333 w 759770"/>
                <a:gd name="connsiteY5" fmla="*/ 630601 h 759011"/>
                <a:gd name="connsiteX6" fmla="*/ 730154 w 759770"/>
                <a:gd name="connsiteY6" fmla="*/ 258382 h 759011"/>
                <a:gd name="connsiteX7" fmla="*/ 583585 w 759770"/>
                <a:gd name="connsiteY7" fmla="*/ 699143 h 759011"/>
                <a:gd name="connsiteX8" fmla="*/ 68691 w 759770"/>
                <a:gd name="connsiteY8" fmla="*/ 598235 h 759011"/>
                <a:gd name="connsiteX9" fmla="*/ 139120 w 759770"/>
                <a:gd name="connsiteY9" fmla="*/ 85125 h 759011"/>
                <a:gd name="connsiteX10" fmla="*/ 650208 w 759770"/>
                <a:gd name="connsiteY10" fmla="*/ 118444 h 7590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59770" h="759011">
                  <a:moveTo>
                    <a:pt x="650208" y="118444"/>
                  </a:moveTo>
                  <a:cubicBezTo>
                    <a:pt x="642594" y="127963"/>
                    <a:pt x="636883" y="134627"/>
                    <a:pt x="630221" y="141291"/>
                  </a:cubicBezTo>
                  <a:cubicBezTo>
                    <a:pt x="543612" y="236487"/>
                    <a:pt x="457003" y="331684"/>
                    <a:pt x="367539" y="430688"/>
                  </a:cubicBezTo>
                  <a:cubicBezTo>
                    <a:pt x="309482" y="392610"/>
                    <a:pt x="252378" y="355483"/>
                    <a:pt x="193370" y="316452"/>
                  </a:cubicBezTo>
                  <a:cubicBezTo>
                    <a:pt x="164817" y="358339"/>
                    <a:pt x="139120" y="398322"/>
                    <a:pt x="109616" y="442112"/>
                  </a:cubicBezTo>
                  <a:cubicBezTo>
                    <a:pt x="203839" y="504942"/>
                    <a:pt x="296158" y="566820"/>
                    <a:pt x="391333" y="630601"/>
                  </a:cubicBezTo>
                  <a:cubicBezTo>
                    <a:pt x="505542" y="505894"/>
                    <a:pt x="617848" y="382138"/>
                    <a:pt x="730154" y="258382"/>
                  </a:cubicBezTo>
                  <a:cubicBezTo>
                    <a:pt x="804390" y="391658"/>
                    <a:pt x="733009" y="602994"/>
                    <a:pt x="583585" y="699143"/>
                  </a:cubicBezTo>
                  <a:cubicBezTo>
                    <a:pt x="413223" y="808619"/>
                    <a:pt x="185756" y="763877"/>
                    <a:pt x="68691" y="598235"/>
                  </a:cubicBezTo>
                  <a:cubicBezTo>
                    <a:pt x="-45519" y="436400"/>
                    <a:pt x="-14111" y="209832"/>
                    <a:pt x="139120" y="85125"/>
                  </a:cubicBezTo>
                  <a:cubicBezTo>
                    <a:pt x="293303" y="-39583"/>
                    <a:pt x="520770" y="-26255"/>
                    <a:pt x="650208" y="118444"/>
                  </a:cubicBezTo>
                  <a:close/>
                </a:path>
              </a:pathLst>
            </a:custGeom>
            <a:solidFill>
              <a:srgbClr val="F1983D"/>
            </a:solidFill>
            <a:ln w="9514" cap="flat">
              <a:noFill/>
              <a:prstDash val="solid"/>
              <a:miter/>
            </a:ln>
          </p:spPr>
          <p:txBody>
            <a:bodyPr rtlCol="0" anchor="ctr"/>
            <a:lstStyle/>
            <a:p>
              <a:endParaRPr lang="en-US"/>
            </a:p>
          </p:txBody>
        </p:sp>
        <p:sp>
          <p:nvSpPr>
            <p:cNvPr id="33" name="Freeform 32">
              <a:extLst>
                <a:ext uri="{FF2B5EF4-FFF2-40B4-BE49-F238E27FC236}">
                  <a16:creationId xmlns:a16="http://schemas.microsoft.com/office/drawing/2014/main" id="{72F74BCF-863E-384F-7EC1-A4B7F1A9B067}"/>
                </a:ext>
              </a:extLst>
            </p:cNvPr>
            <p:cNvSpPr/>
            <p:nvPr/>
          </p:nvSpPr>
          <p:spPr>
            <a:xfrm>
              <a:off x="3686062" y="3374832"/>
              <a:ext cx="759133" cy="758614"/>
            </a:xfrm>
            <a:custGeom>
              <a:avLst/>
              <a:gdLst>
                <a:gd name="connsiteX0" fmla="*/ 651779 w 759133"/>
                <a:gd name="connsiteY0" fmla="*/ 119525 h 758614"/>
                <a:gd name="connsiteX1" fmla="*/ 368159 w 759133"/>
                <a:gd name="connsiteY1" fmla="*/ 430819 h 758614"/>
                <a:gd name="connsiteX2" fmla="*/ 193989 w 759133"/>
                <a:gd name="connsiteY2" fmla="*/ 315631 h 758614"/>
                <a:gd name="connsiteX3" fmla="*/ 110235 w 759133"/>
                <a:gd name="connsiteY3" fmla="*/ 441290 h 758614"/>
                <a:gd name="connsiteX4" fmla="*/ 391952 w 759133"/>
                <a:gd name="connsiteY4" fmla="*/ 629780 h 758614"/>
                <a:gd name="connsiteX5" fmla="*/ 732677 w 759133"/>
                <a:gd name="connsiteY5" fmla="*/ 255657 h 758614"/>
                <a:gd name="connsiteX6" fmla="*/ 558508 w 759133"/>
                <a:gd name="connsiteY6" fmla="*/ 713552 h 758614"/>
                <a:gd name="connsiteX7" fmla="*/ 58841 w 759133"/>
                <a:gd name="connsiteY7" fmla="*/ 581229 h 758614"/>
                <a:gd name="connsiteX8" fmla="*/ 154968 w 759133"/>
                <a:gd name="connsiteY8" fmla="*/ 72879 h 758614"/>
                <a:gd name="connsiteX9" fmla="*/ 651779 w 759133"/>
                <a:gd name="connsiteY9" fmla="*/ 119525 h 7586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59133" h="758614">
                  <a:moveTo>
                    <a:pt x="651779" y="119525"/>
                  </a:moveTo>
                  <a:cubicBezTo>
                    <a:pt x="556604" y="224242"/>
                    <a:pt x="463333" y="327054"/>
                    <a:pt x="368159" y="430819"/>
                  </a:cubicBezTo>
                  <a:cubicBezTo>
                    <a:pt x="309150" y="391788"/>
                    <a:pt x="252997" y="354661"/>
                    <a:pt x="193989" y="315631"/>
                  </a:cubicBezTo>
                  <a:cubicBezTo>
                    <a:pt x="165437" y="358469"/>
                    <a:pt x="138788" y="398451"/>
                    <a:pt x="110235" y="441290"/>
                  </a:cubicBezTo>
                  <a:cubicBezTo>
                    <a:pt x="204458" y="504120"/>
                    <a:pt x="295826" y="565046"/>
                    <a:pt x="391952" y="629780"/>
                  </a:cubicBezTo>
                  <a:cubicBezTo>
                    <a:pt x="506162" y="504120"/>
                    <a:pt x="618468" y="380364"/>
                    <a:pt x="732677" y="255657"/>
                  </a:cubicBezTo>
                  <a:cubicBezTo>
                    <a:pt x="805010" y="416539"/>
                    <a:pt x="723160" y="625972"/>
                    <a:pt x="558508" y="713552"/>
                  </a:cubicBezTo>
                  <a:cubicBezTo>
                    <a:pt x="382435" y="807797"/>
                    <a:pt x="165437" y="749727"/>
                    <a:pt x="58841" y="581229"/>
                  </a:cubicBezTo>
                  <a:cubicBezTo>
                    <a:pt x="-47754" y="412731"/>
                    <a:pt x="-5878" y="190923"/>
                    <a:pt x="154968" y="72879"/>
                  </a:cubicBezTo>
                  <a:cubicBezTo>
                    <a:pt x="309150" y="-39453"/>
                    <a:pt x="532811" y="-20414"/>
                    <a:pt x="651779" y="119525"/>
                  </a:cubicBezTo>
                  <a:close/>
                </a:path>
              </a:pathLst>
            </a:custGeom>
            <a:solidFill>
              <a:srgbClr val="F1983D"/>
            </a:solidFill>
            <a:ln w="9514" cap="flat">
              <a:noFill/>
              <a:prstDash val="solid"/>
              <a:miter/>
            </a:ln>
          </p:spPr>
          <p:txBody>
            <a:bodyPr rtlCol="0" anchor="ctr"/>
            <a:lstStyle/>
            <a:p>
              <a:endParaRPr lang="en-US"/>
            </a:p>
          </p:txBody>
        </p:sp>
        <p:grpSp>
          <p:nvGrpSpPr>
            <p:cNvPr id="34" name="Group 39">
              <a:extLst>
                <a:ext uri="{FF2B5EF4-FFF2-40B4-BE49-F238E27FC236}">
                  <a16:creationId xmlns:a16="http://schemas.microsoft.com/office/drawing/2014/main" id="{39F8DCC7-0CE4-1F80-DA87-380C0EB4D104}"/>
                </a:ext>
              </a:extLst>
            </p:cNvPr>
            <p:cNvGrpSpPr/>
            <p:nvPr/>
          </p:nvGrpSpPr>
          <p:grpSpPr>
            <a:xfrm>
              <a:off x="3258209" y="1217582"/>
              <a:ext cx="4712093" cy="4711281"/>
              <a:chOff x="3258209" y="1217582"/>
              <a:chExt cx="4712093" cy="4711281"/>
            </a:xfrm>
            <a:grpFill/>
          </p:grpSpPr>
          <p:sp>
            <p:nvSpPr>
              <p:cNvPr id="35" name="Freeform 16">
                <a:extLst>
                  <a:ext uri="{FF2B5EF4-FFF2-40B4-BE49-F238E27FC236}">
                    <a16:creationId xmlns:a16="http://schemas.microsoft.com/office/drawing/2014/main" id="{76826A3B-61E9-BE16-F0C6-F8F656EC75E4}"/>
                  </a:ext>
                </a:extLst>
              </p:cNvPr>
              <p:cNvSpPr/>
              <p:nvPr/>
            </p:nvSpPr>
            <p:spPr>
              <a:xfrm>
                <a:off x="3258209" y="1217582"/>
                <a:ext cx="4712093" cy="4711281"/>
              </a:xfrm>
              <a:custGeom>
                <a:avLst/>
                <a:gdLst>
                  <a:gd name="connsiteX0" fmla="*/ 800418 w 4712093"/>
                  <a:gd name="connsiteY0" fmla="*/ 0 h 4711281"/>
                  <a:gd name="connsiteX1" fmla="*/ 3800321 w 4712093"/>
                  <a:gd name="connsiteY1" fmla="*/ 0 h 4711281"/>
                  <a:gd name="connsiteX2" fmla="*/ 3800321 w 4712093"/>
                  <a:gd name="connsiteY2" fmla="*/ 2666458 h 4711281"/>
                  <a:gd name="connsiteX3" fmla="*/ 3805080 w 4712093"/>
                  <a:gd name="connsiteY3" fmla="*/ 2695017 h 4711281"/>
                  <a:gd name="connsiteX4" fmla="*/ 3835536 w 4712093"/>
                  <a:gd name="connsiteY4" fmla="*/ 2666458 h 4711281"/>
                  <a:gd name="connsiteX5" fmla="*/ 4124867 w 4712093"/>
                  <a:gd name="connsiteY5" fmla="*/ 2378012 h 4711281"/>
                  <a:gd name="connsiteX6" fmla="*/ 4702576 w 4712093"/>
                  <a:gd name="connsiteY6" fmla="*/ 2543654 h 4711281"/>
                  <a:gd name="connsiteX7" fmla="*/ 4712094 w 4712093"/>
                  <a:gd name="connsiteY7" fmla="*/ 2568405 h 4711281"/>
                  <a:gd name="connsiteX8" fmla="*/ 4712094 w 4712093"/>
                  <a:gd name="connsiteY8" fmla="*/ 2678834 h 4711281"/>
                  <a:gd name="connsiteX9" fmla="*/ 4540779 w 4712093"/>
                  <a:gd name="connsiteY9" fmla="*/ 2938720 h 4711281"/>
                  <a:gd name="connsiteX10" fmla="*/ 3830777 w 4712093"/>
                  <a:gd name="connsiteY10" fmla="*/ 3646983 h 4711281"/>
                  <a:gd name="connsiteX11" fmla="*/ 3800321 w 4712093"/>
                  <a:gd name="connsiteY11" fmla="*/ 3719333 h 4711281"/>
                  <a:gd name="connsiteX12" fmla="*/ 3801273 w 4712093"/>
                  <a:gd name="connsiteY12" fmla="*/ 4657972 h 4711281"/>
                  <a:gd name="connsiteX13" fmla="*/ 3801273 w 4712093"/>
                  <a:gd name="connsiteY13" fmla="*/ 4711282 h 4711281"/>
                  <a:gd name="connsiteX14" fmla="*/ 952 w 4712093"/>
                  <a:gd name="connsiteY14" fmla="*/ 4711282 h 4711281"/>
                  <a:gd name="connsiteX15" fmla="*/ 952 w 4712093"/>
                  <a:gd name="connsiteY15" fmla="*/ 4663683 h 4711281"/>
                  <a:gd name="connsiteX16" fmla="*/ 0 w 4712093"/>
                  <a:gd name="connsiteY16" fmla="*/ 848202 h 4711281"/>
                  <a:gd name="connsiteX17" fmla="*/ 32359 w 4712093"/>
                  <a:gd name="connsiteY17" fmla="*/ 772997 h 4711281"/>
                  <a:gd name="connsiteX18" fmla="*/ 768059 w 4712093"/>
                  <a:gd name="connsiteY18" fmla="*/ 38079 h 4711281"/>
                  <a:gd name="connsiteX19" fmla="*/ 800418 w 4712093"/>
                  <a:gd name="connsiteY19" fmla="*/ 0 h 4711281"/>
                  <a:gd name="connsiteX20" fmla="*/ 3647090 w 4712093"/>
                  <a:gd name="connsiteY20" fmla="*/ 157074 h 4711281"/>
                  <a:gd name="connsiteX21" fmla="*/ 909869 w 4712093"/>
                  <a:gd name="connsiteY21" fmla="*/ 157074 h 4711281"/>
                  <a:gd name="connsiteX22" fmla="*/ 909869 w 4712093"/>
                  <a:gd name="connsiteY22" fmla="*/ 912936 h 4711281"/>
                  <a:gd name="connsiteX23" fmla="*/ 156086 w 4712093"/>
                  <a:gd name="connsiteY23" fmla="*/ 912936 h 4711281"/>
                  <a:gd name="connsiteX24" fmla="*/ 156086 w 4712093"/>
                  <a:gd name="connsiteY24" fmla="*/ 4557064 h 4711281"/>
                  <a:gd name="connsiteX25" fmla="*/ 3643283 w 4712093"/>
                  <a:gd name="connsiteY25" fmla="*/ 4557064 h 4711281"/>
                  <a:gd name="connsiteX26" fmla="*/ 3643283 w 4712093"/>
                  <a:gd name="connsiteY26" fmla="*/ 3836425 h 4711281"/>
                  <a:gd name="connsiteX27" fmla="*/ 3602358 w 4712093"/>
                  <a:gd name="connsiteY27" fmla="*/ 3875455 h 4711281"/>
                  <a:gd name="connsiteX28" fmla="*/ 3263537 w 4712093"/>
                  <a:gd name="connsiteY28" fmla="*/ 4213403 h 4711281"/>
                  <a:gd name="connsiteX29" fmla="*/ 3186445 w 4712093"/>
                  <a:gd name="connsiteY29" fmla="*/ 4259098 h 4711281"/>
                  <a:gd name="connsiteX30" fmla="*/ 2727704 w 4712093"/>
                  <a:gd name="connsiteY30" fmla="*/ 4393325 h 4711281"/>
                  <a:gd name="connsiteX31" fmla="*/ 2550679 w 4712093"/>
                  <a:gd name="connsiteY31" fmla="*/ 4444731 h 4711281"/>
                  <a:gd name="connsiteX32" fmla="*/ 2563052 w 4712093"/>
                  <a:gd name="connsiteY32" fmla="*/ 4394277 h 4711281"/>
                  <a:gd name="connsiteX33" fmla="*/ 2732462 w 4712093"/>
                  <a:gd name="connsiteY33" fmla="*/ 3802154 h 4711281"/>
                  <a:gd name="connsiteX34" fmla="*/ 2775291 w 4712093"/>
                  <a:gd name="connsiteY34" fmla="*/ 3728852 h 4711281"/>
                  <a:gd name="connsiteX35" fmla="*/ 3610924 w 4712093"/>
                  <a:gd name="connsiteY35" fmla="*/ 2893026 h 4711281"/>
                  <a:gd name="connsiteX36" fmla="*/ 3647090 w 4712093"/>
                  <a:gd name="connsiteY36" fmla="*/ 2804493 h 4711281"/>
                  <a:gd name="connsiteX37" fmla="*/ 3646139 w 4712093"/>
                  <a:gd name="connsiteY37" fmla="*/ 214192 h 4711281"/>
                  <a:gd name="connsiteX38" fmla="*/ 3647090 w 4712093"/>
                  <a:gd name="connsiteY38" fmla="*/ 157074 h 4711281"/>
                  <a:gd name="connsiteX39" fmla="*/ 4010657 w 4712093"/>
                  <a:gd name="connsiteY39" fmla="*/ 2719768 h 4711281"/>
                  <a:gd name="connsiteX40" fmla="*/ 2930426 w 4712093"/>
                  <a:gd name="connsiteY40" fmla="*/ 3800250 h 4711281"/>
                  <a:gd name="connsiteX41" fmla="*/ 2996096 w 4712093"/>
                  <a:gd name="connsiteY41" fmla="*/ 3871647 h 4711281"/>
                  <a:gd name="connsiteX42" fmla="*/ 4079183 w 4712093"/>
                  <a:gd name="connsiteY42" fmla="*/ 2787358 h 4711281"/>
                  <a:gd name="connsiteX43" fmla="*/ 4010657 w 4712093"/>
                  <a:gd name="connsiteY43" fmla="*/ 2719768 h 4711281"/>
                  <a:gd name="connsiteX44" fmla="*/ 3186445 w 4712093"/>
                  <a:gd name="connsiteY44" fmla="*/ 4064897 h 4711281"/>
                  <a:gd name="connsiteX45" fmla="*/ 4265725 w 4712093"/>
                  <a:gd name="connsiteY45" fmla="*/ 2982511 h 4711281"/>
                  <a:gd name="connsiteX46" fmla="*/ 4197199 w 4712093"/>
                  <a:gd name="connsiteY46" fmla="*/ 2913969 h 4711281"/>
                  <a:gd name="connsiteX47" fmla="*/ 3116968 w 4712093"/>
                  <a:gd name="connsiteY47" fmla="*/ 3994451 h 4711281"/>
                  <a:gd name="connsiteX48" fmla="*/ 3186445 w 4712093"/>
                  <a:gd name="connsiteY48" fmla="*/ 4064897 h 4711281"/>
                  <a:gd name="connsiteX49" fmla="*/ 269344 w 4712093"/>
                  <a:gd name="connsiteY49" fmla="*/ 759669 h 4711281"/>
                  <a:gd name="connsiteX50" fmla="*/ 303607 w 4712093"/>
                  <a:gd name="connsiteY50" fmla="*/ 761573 h 4711281"/>
                  <a:gd name="connsiteX51" fmla="*/ 716665 w 4712093"/>
                  <a:gd name="connsiteY51" fmla="*/ 762525 h 4711281"/>
                  <a:gd name="connsiteX52" fmla="*/ 760445 w 4712093"/>
                  <a:gd name="connsiteY52" fmla="*/ 718735 h 4711281"/>
                  <a:gd name="connsiteX53" fmla="*/ 759493 w 4712093"/>
                  <a:gd name="connsiteY53" fmla="*/ 305581 h 4711281"/>
                  <a:gd name="connsiteX54" fmla="*/ 755686 w 4712093"/>
                  <a:gd name="connsiteY54" fmla="*/ 273214 h 4711281"/>
                  <a:gd name="connsiteX55" fmla="*/ 269344 w 4712093"/>
                  <a:gd name="connsiteY55" fmla="*/ 759669 h 4711281"/>
                  <a:gd name="connsiteX56" fmla="*/ 4385645 w 4712093"/>
                  <a:gd name="connsiteY56" fmla="*/ 2868275 h 4711281"/>
                  <a:gd name="connsiteX57" fmla="*/ 4515083 w 4712093"/>
                  <a:gd name="connsiteY57" fmla="*/ 2742615 h 4711281"/>
                  <a:gd name="connsiteX58" fmla="*/ 4503662 w 4712093"/>
                  <a:gd name="connsiteY58" fmla="*/ 2487488 h 4711281"/>
                  <a:gd name="connsiteX59" fmla="*/ 4248594 w 4712093"/>
                  <a:gd name="connsiteY59" fmla="*/ 2471305 h 4711281"/>
                  <a:gd name="connsiteX60" fmla="*/ 4119156 w 4712093"/>
                  <a:gd name="connsiteY60" fmla="*/ 2602676 h 4711281"/>
                  <a:gd name="connsiteX61" fmla="*/ 4385645 w 4712093"/>
                  <a:gd name="connsiteY61" fmla="*/ 2868275 h 4711281"/>
                  <a:gd name="connsiteX62" fmla="*/ 2846672 w 4712093"/>
                  <a:gd name="connsiteY62" fmla="*/ 3952565 h 4711281"/>
                  <a:gd name="connsiteX63" fmla="*/ 2771484 w 4712093"/>
                  <a:gd name="connsiteY63" fmla="*/ 4221019 h 4711281"/>
                  <a:gd name="connsiteX64" fmla="*/ 3037021 w 4712093"/>
                  <a:gd name="connsiteY64" fmla="*/ 4143910 h 4711281"/>
                  <a:gd name="connsiteX65" fmla="*/ 2846672 w 4712093"/>
                  <a:gd name="connsiteY65" fmla="*/ 3952565 h 47112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Lst>
                <a:rect l="l" t="t" r="r" b="b"/>
                <a:pathLst>
                  <a:path w="4712093" h="4711281">
                    <a:moveTo>
                      <a:pt x="800418" y="0"/>
                    </a:moveTo>
                    <a:cubicBezTo>
                      <a:pt x="1800703" y="0"/>
                      <a:pt x="2800037" y="0"/>
                      <a:pt x="3800321" y="0"/>
                    </a:cubicBezTo>
                    <a:cubicBezTo>
                      <a:pt x="3800321" y="889137"/>
                      <a:pt x="3800321" y="1777321"/>
                      <a:pt x="3800321" y="2666458"/>
                    </a:cubicBezTo>
                    <a:cubicBezTo>
                      <a:pt x="3800321" y="2674074"/>
                      <a:pt x="3803176" y="2682641"/>
                      <a:pt x="3805080" y="2695017"/>
                    </a:cubicBezTo>
                    <a:cubicBezTo>
                      <a:pt x="3818405" y="2682641"/>
                      <a:pt x="3826970" y="2675026"/>
                      <a:pt x="3835536" y="2666458"/>
                    </a:cubicBezTo>
                    <a:cubicBezTo>
                      <a:pt x="3931662" y="2570310"/>
                      <a:pt x="4026837" y="2472257"/>
                      <a:pt x="4124867" y="2378012"/>
                    </a:cubicBezTo>
                    <a:cubicBezTo>
                      <a:pt x="4320926" y="2189523"/>
                      <a:pt x="4635003" y="2279960"/>
                      <a:pt x="4702576" y="2543654"/>
                    </a:cubicBezTo>
                    <a:cubicBezTo>
                      <a:pt x="4704480" y="2552222"/>
                      <a:pt x="4708287" y="2560790"/>
                      <a:pt x="4712094" y="2568405"/>
                    </a:cubicBezTo>
                    <a:cubicBezTo>
                      <a:pt x="4712094" y="2605532"/>
                      <a:pt x="4712094" y="2641707"/>
                      <a:pt x="4712094" y="2678834"/>
                    </a:cubicBezTo>
                    <a:cubicBezTo>
                      <a:pt x="4687349" y="2786406"/>
                      <a:pt x="4615968" y="2863515"/>
                      <a:pt x="4540779" y="2938720"/>
                    </a:cubicBezTo>
                    <a:cubicBezTo>
                      <a:pt x="4302843" y="3173856"/>
                      <a:pt x="4067762" y="3410896"/>
                      <a:pt x="3830777" y="3646983"/>
                    </a:cubicBezTo>
                    <a:cubicBezTo>
                      <a:pt x="3809839" y="3667927"/>
                      <a:pt x="3800321" y="3688870"/>
                      <a:pt x="3800321" y="3719333"/>
                    </a:cubicBezTo>
                    <a:cubicBezTo>
                      <a:pt x="3801273" y="4032530"/>
                      <a:pt x="3801273" y="4344775"/>
                      <a:pt x="3801273" y="4657972"/>
                    </a:cubicBezTo>
                    <a:cubicBezTo>
                      <a:pt x="3801273" y="4676059"/>
                      <a:pt x="3801273" y="4693195"/>
                      <a:pt x="3801273" y="4711282"/>
                    </a:cubicBezTo>
                    <a:cubicBezTo>
                      <a:pt x="2531644" y="4711282"/>
                      <a:pt x="1268677" y="4711282"/>
                      <a:pt x="952" y="4711282"/>
                    </a:cubicBezTo>
                    <a:cubicBezTo>
                      <a:pt x="952" y="4694146"/>
                      <a:pt x="952" y="4678915"/>
                      <a:pt x="952" y="4663683"/>
                    </a:cubicBezTo>
                    <a:cubicBezTo>
                      <a:pt x="952" y="3391856"/>
                      <a:pt x="952" y="2120029"/>
                      <a:pt x="0" y="848202"/>
                    </a:cubicBezTo>
                    <a:cubicBezTo>
                      <a:pt x="0" y="815835"/>
                      <a:pt x="10469" y="794892"/>
                      <a:pt x="32359" y="772997"/>
                    </a:cubicBezTo>
                    <a:cubicBezTo>
                      <a:pt x="277910" y="528341"/>
                      <a:pt x="523460" y="282734"/>
                      <a:pt x="768059" y="38079"/>
                    </a:cubicBezTo>
                    <a:cubicBezTo>
                      <a:pt x="778528" y="25703"/>
                      <a:pt x="788997" y="13328"/>
                      <a:pt x="800418" y="0"/>
                    </a:cubicBezTo>
                    <a:close/>
                    <a:moveTo>
                      <a:pt x="3647090" y="157074"/>
                    </a:moveTo>
                    <a:cubicBezTo>
                      <a:pt x="2730559" y="157074"/>
                      <a:pt x="1822593" y="157074"/>
                      <a:pt x="909869" y="157074"/>
                    </a:cubicBezTo>
                    <a:cubicBezTo>
                      <a:pt x="909869" y="410298"/>
                      <a:pt x="909869" y="659713"/>
                      <a:pt x="909869" y="912936"/>
                    </a:cubicBezTo>
                    <a:cubicBezTo>
                      <a:pt x="655753" y="912936"/>
                      <a:pt x="406395" y="912936"/>
                      <a:pt x="156086" y="912936"/>
                    </a:cubicBezTo>
                    <a:cubicBezTo>
                      <a:pt x="156086" y="2130501"/>
                      <a:pt x="156086" y="3344258"/>
                      <a:pt x="156086" y="4557064"/>
                    </a:cubicBezTo>
                    <a:cubicBezTo>
                      <a:pt x="1321023" y="4557064"/>
                      <a:pt x="2482153" y="4557064"/>
                      <a:pt x="3643283" y="4557064"/>
                    </a:cubicBezTo>
                    <a:cubicBezTo>
                      <a:pt x="3643283" y="4316216"/>
                      <a:pt x="3643283" y="4080128"/>
                      <a:pt x="3643283" y="3836425"/>
                    </a:cubicBezTo>
                    <a:cubicBezTo>
                      <a:pt x="3626152" y="3852608"/>
                      <a:pt x="3613779" y="3864032"/>
                      <a:pt x="3602358" y="3875455"/>
                    </a:cubicBezTo>
                    <a:cubicBezTo>
                      <a:pt x="3489100" y="3987787"/>
                      <a:pt x="3377746" y="4102023"/>
                      <a:pt x="3263537" y="4213403"/>
                    </a:cubicBezTo>
                    <a:cubicBezTo>
                      <a:pt x="3242598" y="4233395"/>
                      <a:pt x="3214997" y="4250530"/>
                      <a:pt x="3186445" y="4259098"/>
                    </a:cubicBezTo>
                    <a:cubicBezTo>
                      <a:pt x="3034166" y="4305744"/>
                      <a:pt x="2880935" y="4348583"/>
                      <a:pt x="2727704" y="4393325"/>
                    </a:cubicBezTo>
                    <a:cubicBezTo>
                      <a:pt x="2670599" y="4409509"/>
                      <a:pt x="2614446" y="4426644"/>
                      <a:pt x="2550679" y="4444731"/>
                    </a:cubicBezTo>
                    <a:cubicBezTo>
                      <a:pt x="2556390" y="4422836"/>
                      <a:pt x="2559245" y="4408556"/>
                      <a:pt x="2563052" y="4394277"/>
                    </a:cubicBezTo>
                    <a:cubicBezTo>
                      <a:pt x="2619205" y="4197220"/>
                      <a:pt x="2674406" y="3999211"/>
                      <a:pt x="2732462" y="3802154"/>
                    </a:cubicBezTo>
                    <a:cubicBezTo>
                      <a:pt x="2740076" y="3775499"/>
                      <a:pt x="2755304" y="3748844"/>
                      <a:pt x="2775291" y="3728852"/>
                    </a:cubicBezTo>
                    <a:cubicBezTo>
                      <a:pt x="3053201" y="3448974"/>
                      <a:pt x="3332062" y="3170048"/>
                      <a:pt x="3610924" y="2893026"/>
                    </a:cubicBezTo>
                    <a:cubicBezTo>
                      <a:pt x="3636621" y="2867323"/>
                      <a:pt x="3647090" y="2841620"/>
                      <a:pt x="3647090" y="2804493"/>
                    </a:cubicBezTo>
                    <a:cubicBezTo>
                      <a:pt x="3646139" y="1941060"/>
                      <a:pt x="3646139" y="1077626"/>
                      <a:pt x="3646139" y="214192"/>
                    </a:cubicBezTo>
                    <a:cubicBezTo>
                      <a:pt x="3647090" y="195153"/>
                      <a:pt x="3647090" y="177066"/>
                      <a:pt x="3647090" y="157074"/>
                    </a:cubicBezTo>
                    <a:close/>
                    <a:moveTo>
                      <a:pt x="4010657" y="2719768"/>
                    </a:moveTo>
                    <a:cubicBezTo>
                      <a:pt x="3648042" y="3082467"/>
                      <a:pt x="3288282" y="3442310"/>
                      <a:pt x="2930426" y="3800250"/>
                    </a:cubicBezTo>
                    <a:cubicBezTo>
                      <a:pt x="2951364" y="3823097"/>
                      <a:pt x="2976109" y="3849752"/>
                      <a:pt x="2996096" y="3871647"/>
                    </a:cubicBezTo>
                    <a:cubicBezTo>
                      <a:pt x="3357759" y="3508948"/>
                      <a:pt x="3718471" y="3149105"/>
                      <a:pt x="4079183" y="2787358"/>
                    </a:cubicBezTo>
                    <a:cubicBezTo>
                      <a:pt x="4058245" y="2767366"/>
                      <a:pt x="4033499" y="2742615"/>
                      <a:pt x="4010657" y="2719768"/>
                    </a:cubicBezTo>
                    <a:close/>
                    <a:moveTo>
                      <a:pt x="3186445" y="4064897"/>
                    </a:moveTo>
                    <a:cubicBezTo>
                      <a:pt x="3549060" y="3701245"/>
                      <a:pt x="3907868" y="3341402"/>
                      <a:pt x="4265725" y="2982511"/>
                    </a:cubicBezTo>
                    <a:cubicBezTo>
                      <a:pt x="4242883" y="2959664"/>
                      <a:pt x="4218138" y="2933960"/>
                      <a:pt x="4197199" y="2913969"/>
                    </a:cubicBezTo>
                    <a:cubicBezTo>
                      <a:pt x="3837439" y="3273813"/>
                      <a:pt x="3477679" y="3633656"/>
                      <a:pt x="3116968" y="3994451"/>
                    </a:cubicBezTo>
                    <a:cubicBezTo>
                      <a:pt x="3137906" y="4016346"/>
                      <a:pt x="3162651" y="4041098"/>
                      <a:pt x="3186445" y="4064897"/>
                    </a:cubicBezTo>
                    <a:close/>
                    <a:moveTo>
                      <a:pt x="269344" y="759669"/>
                    </a:moveTo>
                    <a:cubicBezTo>
                      <a:pt x="283620" y="760621"/>
                      <a:pt x="293138" y="761573"/>
                      <a:pt x="303607" y="761573"/>
                    </a:cubicBezTo>
                    <a:cubicBezTo>
                      <a:pt x="441610" y="761573"/>
                      <a:pt x="579613" y="760621"/>
                      <a:pt x="716665" y="762525"/>
                    </a:cubicBezTo>
                    <a:cubicBezTo>
                      <a:pt x="750927" y="762525"/>
                      <a:pt x="761397" y="752053"/>
                      <a:pt x="760445" y="718735"/>
                    </a:cubicBezTo>
                    <a:cubicBezTo>
                      <a:pt x="758541" y="580700"/>
                      <a:pt x="759493" y="443616"/>
                      <a:pt x="759493" y="305581"/>
                    </a:cubicBezTo>
                    <a:cubicBezTo>
                      <a:pt x="759493" y="295110"/>
                      <a:pt x="756638" y="283686"/>
                      <a:pt x="755686" y="273214"/>
                    </a:cubicBezTo>
                    <a:cubicBezTo>
                      <a:pt x="593889" y="435049"/>
                      <a:pt x="433996" y="594979"/>
                      <a:pt x="269344" y="759669"/>
                    </a:cubicBezTo>
                    <a:close/>
                    <a:moveTo>
                      <a:pt x="4385645" y="2868275"/>
                    </a:moveTo>
                    <a:cubicBezTo>
                      <a:pt x="4427522" y="2828292"/>
                      <a:pt x="4475109" y="2789262"/>
                      <a:pt x="4515083" y="2742615"/>
                    </a:cubicBezTo>
                    <a:cubicBezTo>
                      <a:pt x="4578849" y="2669314"/>
                      <a:pt x="4571235" y="2556030"/>
                      <a:pt x="4503662" y="2487488"/>
                    </a:cubicBezTo>
                    <a:cubicBezTo>
                      <a:pt x="4435136" y="2417995"/>
                      <a:pt x="4323781" y="2408475"/>
                      <a:pt x="4248594" y="2471305"/>
                    </a:cubicBezTo>
                    <a:cubicBezTo>
                      <a:pt x="4201007" y="2511287"/>
                      <a:pt x="4161033" y="2559838"/>
                      <a:pt x="4119156" y="2602676"/>
                    </a:cubicBezTo>
                    <a:cubicBezTo>
                      <a:pt x="4207668" y="2690257"/>
                      <a:pt x="4296181" y="2778790"/>
                      <a:pt x="4385645" y="2868275"/>
                    </a:cubicBezTo>
                    <a:close/>
                    <a:moveTo>
                      <a:pt x="2846672" y="3952565"/>
                    </a:moveTo>
                    <a:cubicBezTo>
                      <a:pt x="2821927" y="4039194"/>
                      <a:pt x="2798133" y="4125823"/>
                      <a:pt x="2771484" y="4221019"/>
                    </a:cubicBezTo>
                    <a:cubicBezTo>
                      <a:pt x="2867610" y="4193412"/>
                      <a:pt x="2954219" y="4167709"/>
                      <a:pt x="3037021" y="4143910"/>
                    </a:cubicBezTo>
                    <a:cubicBezTo>
                      <a:pt x="2973254" y="4080128"/>
                      <a:pt x="2911391" y="4017298"/>
                      <a:pt x="2846672" y="3952565"/>
                    </a:cubicBezTo>
                    <a:close/>
                  </a:path>
                </a:pathLst>
              </a:custGeom>
              <a:grpFill/>
              <a:ln w="9514" cap="flat">
                <a:noFill/>
                <a:prstDash val="solid"/>
                <a:miter/>
              </a:ln>
            </p:spPr>
            <p:txBody>
              <a:bodyPr rtlCol="0" anchor="ctr"/>
              <a:lstStyle/>
              <a:p>
                <a:endParaRPr lang="en-US"/>
              </a:p>
            </p:txBody>
          </p:sp>
          <p:sp>
            <p:nvSpPr>
              <p:cNvPr id="36" name="Freeform 18">
                <a:extLst>
                  <a:ext uri="{FF2B5EF4-FFF2-40B4-BE49-F238E27FC236}">
                    <a16:creationId xmlns:a16="http://schemas.microsoft.com/office/drawing/2014/main" id="{2190CA0F-D429-8D2F-BF7F-FE920DEC19AA}"/>
                  </a:ext>
                </a:extLst>
              </p:cNvPr>
              <p:cNvSpPr/>
              <p:nvPr/>
            </p:nvSpPr>
            <p:spPr>
              <a:xfrm>
                <a:off x="4321547" y="1521788"/>
                <a:ext cx="2432424" cy="1369773"/>
              </a:xfrm>
              <a:custGeom>
                <a:avLst/>
                <a:gdLst>
                  <a:gd name="connsiteX0" fmla="*/ 1217997 w 2432424"/>
                  <a:gd name="connsiteY0" fmla="*/ 423 h 1369773"/>
                  <a:gd name="connsiteX1" fmla="*/ 2023174 w 2432424"/>
                  <a:gd name="connsiteY1" fmla="*/ 423 h 1369773"/>
                  <a:gd name="connsiteX2" fmla="*/ 2432424 w 2432424"/>
                  <a:gd name="connsiteY2" fmla="*/ 412625 h 1369773"/>
                  <a:gd name="connsiteX3" fmla="*/ 2432424 w 2432424"/>
                  <a:gd name="connsiteY3" fmla="*/ 964765 h 1369773"/>
                  <a:gd name="connsiteX4" fmla="*/ 2028884 w 2432424"/>
                  <a:gd name="connsiteY4" fmla="*/ 1369351 h 1369773"/>
                  <a:gd name="connsiteX5" fmla="*/ 400447 w 2432424"/>
                  <a:gd name="connsiteY5" fmla="*/ 1369351 h 1369773"/>
                  <a:gd name="connsiteX6" fmla="*/ 714 w 2432424"/>
                  <a:gd name="connsiteY6" fmla="*/ 970477 h 1369773"/>
                  <a:gd name="connsiteX7" fmla="*/ 714 w 2432424"/>
                  <a:gd name="connsiteY7" fmla="*/ 395489 h 1369773"/>
                  <a:gd name="connsiteX8" fmla="*/ 398544 w 2432424"/>
                  <a:gd name="connsiteY8" fmla="*/ 423 h 1369773"/>
                  <a:gd name="connsiteX9" fmla="*/ 1217997 w 2432424"/>
                  <a:gd name="connsiteY9" fmla="*/ 423 h 1369773"/>
                  <a:gd name="connsiteX10" fmla="*/ 1215142 w 2432424"/>
                  <a:gd name="connsiteY10" fmla="*/ 1216084 h 1369773"/>
                  <a:gd name="connsiteX11" fmla="*/ 2033643 w 2432424"/>
                  <a:gd name="connsiteY11" fmla="*/ 1216084 h 1369773"/>
                  <a:gd name="connsiteX12" fmla="*/ 2279194 w 2432424"/>
                  <a:gd name="connsiteY12" fmla="*/ 974285 h 1369773"/>
                  <a:gd name="connsiteX13" fmla="*/ 2279194 w 2432424"/>
                  <a:gd name="connsiteY13" fmla="*/ 394537 h 1369773"/>
                  <a:gd name="connsiteX14" fmla="*/ 2038402 w 2432424"/>
                  <a:gd name="connsiteY14" fmla="*/ 152738 h 1369773"/>
                  <a:gd name="connsiteX15" fmla="*/ 396640 w 2432424"/>
                  <a:gd name="connsiteY15" fmla="*/ 152738 h 1369773"/>
                  <a:gd name="connsiteX16" fmla="*/ 152041 w 2432424"/>
                  <a:gd name="connsiteY16" fmla="*/ 401201 h 1369773"/>
                  <a:gd name="connsiteX17" fmla="*/ 152041 w 2432424"/>
                  <a:gd name="connsiteY17" fmla="*/ 966669 h 1369773"/>
                  <a:gd name="connsiteX18" fmla="*/ 401399 w 2432424"/>
                  <a:gd name="connsiteY18" fmla="*/ 1215132 h 1369773"/>
                  <a:gd name="connsiteX19" fmla="*/ 1215142 w 2432424"/>
                  <a:gd name="connsiteY19" fmla="*/ 1216084 h 13697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432424" h="1369773">
                    <a:moveTo>
                      <a:pt x="1217997" y="423"/>
                    </a:moveTo>
                    <a:cubicBezTo>
                      <a:pt x="1486389" y="423"/>
                      <a:pt x="1754782" y="423"/>
                      <a:pt x="2023174" y="423"/>
                    </a:cubicBezTo>
                    <a:cubicBezTo>
                      <a:pt x="2274435" y="423"/>
                      <a:pt x="2432424" y="160353"/>
                      <a:pt x="2432424" y="412625"/>
                    </a:cubicBezTo>
                    <a:cubicBezTo>
                      <a:pt x="2432424" y="596354"/>
                      <a:pt x="2432424" y="781036"/>
                      <a:pt x="2432424" y="964765"/>
                    </a:cubicBezTo>
                    <a:cubicBezTo>
                      <a:pt x="2432424" y="1207517"/>
                      <a:pt x="2270628" y="1369351"/>
                      <a:pt x="2028884" y="1369351"/>
                    </a:cubicBezTo>
                    <a:cubicBezTo>
                      <a:pt x="1486389" y="1369351"/>
                      <a:pt x="942942" y="1370303"/>
                      <a:pt x="400447" y="1369351"/>
                    </a:cubicBezTo>
                    <a:cubicBezTo>
                      <a:pt x="162511" y="1369351"/>
                      <a:pt x="2617" y="1208469"/>
                      <a:pt x="714" y="970477"/>
                    </a:cubicBezTo>
                    <a:cubicBezTo>
                      <a:pt x="-238" y="779132"/>
                      <a:pt x="-238" y="586834"/>
                      <a:pt x="714" y="395489"/>
                    </a:cubicBezTo>
                    <a:cubicBezTo>
                      <a:pt x="2617" y="160353"/>
                      <a:pt x="163462" y="1375"/>
                      <a:pt x="398544" y="423"/>
                    </a:cubicBezTo>
                    <a:cubicBezTo>
                      <a:pt x="671695" y="-529"/>
                      <a:pt x="944846" y="423"/>
                      <a:pt x="1217997" y="423"/>
                    </a:cubicBezTo>
                    <a:close/>
                    <a:moveTo>
                      <a:pt x="1215142" y="1216084"/>
                    </a:moveTo>
                    <a:cubicBezTo>
                      <a:pt x="1488293" y="1216084"/>
                      <a:pt x="1760492" y="1216084"/>
                      <a:pt x="2033643" y="1216084"/>
                    </a:cubicBezTo>
                    <a:cubicBezTo>
                      <a:pt x="2184971" y="1216084"/>
                      <a:pt x="2279194" y="1124696"/>
                      <a:pt x="2279194" y="974285"/>
                    </a:cubicBezTo>
                    <a:cubicBezTo>
                      <a:pt x="2280145" y="781036"/>
                      <a:pt x="2280145" y="587786"/>
                      <a:pt x="2279194" y="394537"/>
                    </a:cubicBezTo>
                    <a:cubicBezTo>
                      <a:pt x="2278242" y="246030"/>
                      <a:pt x="2186874" y="152738"/>
                      <a:pt x="2038402" y="152738"/>
                    </a:cubicBezTo>
                    <a:cubicBezTo>
                      <a:pt x="1491148" y="151786"/>
                      <a:pt x="943894" y="151786"/>
                      <a:pt x="396640" y="152738"/>
                    </a:cubicBezTo>
                    <a:cubicBezTo>
                      <a:pt x="243409" y="152738"/>
                      <a:pt x="152041" y="247934"/>
                      <a:pt x="152041" y="401201"/>
                    </a:cubicBezTo>
                    <a:cubicBezTo>
                      <a:pt x="152041" y="589690"/>
                      <a:pt x="152041" y="778180"/>
                      <a:pt x="152041" y="966669"/>
                    </a:cubicBezTo>
                    <a:cubicBezTo>
                      <a:pt x="152041" y="1121840"/>
                      <a:pt x="246264" y="1215132"/>
                      <a:pt x="401399" y="1215132"/>
                    </a:cubicBezTo>
                    <a:cubicBezTo>
                      <a:pt x="672646" y="1216084"/>
                      <a:pt x="943894" y="1216084"/>
                      <a:pt x="1215142" y="1216084"/>
                    </a:cubicBezTo>
                    <a:close/>
                  </a:path>
                </a:pathLst>
              </a:custGeom>
              <a:grpFill/>
              <a:ln w="9514" cap="flat">
                <a:noFill/>
                <a:prstDash val="solid"/>
                <a:miter/>
              </a:ln>
            </p:spPr>
            <p:txBody>
              <a:bodyPr rtlCol="0" anchor="ctr"/>
              <a:lstStyle/>
              <a:p>
                <a:endParaRPr lang="en-US"/>
              </a:p>
            </p:txBody>
          </p:sp>
          <p:sp>
            <p:nvSpPr>
              <p:cNvPr id="37" name="Freeform 19">
                <a:extLst>
                  <a:ext uri="{FF2B5EF4-FFF2-40B4-BE49-F238E27FC236}">
                    <a16:creationId xmlns:a16="http://schemas.microsoft.com/office/drawing/2014/main" id="{B8D179D5-17A9-6173-B2A2-9B4699406FF3}"/>
                  </a:ext>
                </a:extLst>
              </p:cNvPr>
              <p:cNvSpPr/>
              <p:nvPr/>
            </p:nvSpPr>
            <p:spPr>
              <a:xfrm>
                <a:off x="3564070" y="4360023"/>
                <a:ext cx="1346369" cy="1271701"/>
              </a:xfrm>
              <a:custGeom>
                <a:avLst/>
                <a:gdLst>
                  <a:gd name="connsiteX0" fmla="*/ 907615 w 1346369"/>
                  <a:gd name="connsiteY0" fmla="*/ 357939 h 1271701"/>
                  <a:gd name="connsiteX1" fmla="*/ 1234063 w 1346369"/>
                  <a:gd name="connsiteY1" fmla="*/ 0 h 1271701"/>
                  <a:gd name="connsiteX2" fmla="*/ 1346369 w 1346369"/>
                  <a:gd name="connsiteY2" fmla="*/ 101861 h 1271701"/>
                  <a:gd name="connsiteX3" fmla="*/ 1129371 w 1346369"/>
                  <a:gd name="connsiteY3" fmla="*/ 341756 h 1271701"/>
                  <a:gd name="connsiteX4" fmla="*/ 1110336 w 1346369"/>
                  <a:gd name="connsiteY4" fmla="*/ 361747 h 1271701"/>
                  <a:gd name="connsiteX5" fmla="*/ 1016114 w 1346369"/>
                  <a:gd name="connsiteY5" fmla="*/ 472175 h 1271701"/>
                  <a:gd name="connsiteX6" fmla="*/ 1045618 w 1346369"/>
                  <a:gd name="connsiteY6" fmla="*/ 606403 h 1271701"/>
                  <a:gd name="connsiteX7" fmla="*/ 857172 w 1346369"/>
                  <a:gd name="connsiteY7" fmla="*/ 1151879 h 1271701"/>
                  <a:gd name="connsiteX8" fmla="*/ 280414 w 1346369"/>
                  <a:gd name="connsiteY8" fmla="*/ 1202333 h 1271701"/>
                  <a:gd name="connsiteX9" fmla="*/ 1552 w 1346369"/>
                  <a:gd name="connsiteY9" fmla="*/ 697792 h 1271701"/>
                  <a:gd name="connsiteX10" fmla="*/ 323243 w 1346369"/>
                  <a:gd name="connsiteY10" fmla="*/ 247511 h 1271701"/>
                  <a:gd name="connsiteX11" fmla="*/ 871448 w 1346369"/>
                  <a:gd name="connsiteY11" fmla="*/ 327477 h 1271701"/>
                  <a:gd name="connsiteX12" fmla="*/ 907615 w 1346369"/>
                  <a:gd name="connsiteY12" fmla="*/ 357939 h 1271701"/>
                  <a:gd name="connsiteX13" fmla="*/ 801019 w 1346369"/>
                  <a:gd name="connsiteY13" fmla="*/ 474079 h 1271701"/>
                  <a:gd name="connsiteX14" fmla="*/ 290883 w 1346369"/>
                  <a:gd name="connsiteY14" fmla="*/ 439809 h 1271701"/>
                  <a:gd name="connsiteX15" fmla="*/ 220454 w 1346369"/>
                  <a:gd name="connsiteY15" fmla="*/ 952918 h 1271701"/>
                  <a:gd name="connsiteX16" fmla="*/ 735348 w 1346369"/>
                  <a:gd name="connsiteY16" fmla="*/ 1053827 h 1271701"/>
                  <a:gd name="connsiteX17" fmla="*/ 881917 w 1346369"/>
                  <a:gd name="connsiteY17" fmla="*/ 613067 h 1271701"/>
                  <a:gd name="connsiteX18" fmla="*/ 543096 w 1346369"/>
                  <a:gd name="connsiteY18" fmla="*/ 985285 h 1271701"/>
                  <a:gd name="connsiteX19" fmla="*/ 261379 w 1346369"/>
                  <a:gd name="connsiteY19" fmla="*/ 796796 h 1271701"/>
                  <a:gd name="connsiteX20" fmla="*/ 345133 w 1346369"/>
                  <a:gd name="connsiteY20" fmla="*/ 671136 h 1271701"/>
                  <a:gd name="connsiteX21" fmla="*/ 519302 w 1346369"/>
                  <a:gd name="connsiteY21" fmla="*/ 785372 h 1271701"/>
                  <a:gd name="connsiteX22" fmla="*/ 781984 w 1346369"/>
                  <a:gd name="connsiteY22" fmla="*/ 495975 h 1271701"/>
                  <a:gd name="connsiteX23" fmla="*/ 801019 w 1346369"/>
                  <a:gd name="connsiteY23" fmla="*/ 474079 h 12717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346369" h="1271701">
                    <a:moveTo>
                      <a:pt x="907615" y="357939"/>
                    </a:moveTo>
                    <a:cubicBezTo>
                      <a:pt x="1016114" y="238944"/>
                      <a:pt x="1122709" y="121852"/>
                      <a:pt x="1234063" y="0"/>
                    </a:cubicBezTo>
                    <a:cubicBezTo>
                      <a:pt x="1271182" y="34271"/>
                      <a:pt x="1307348" y="66638"/>
                      <a:pt x="1346369" y="101861"/>
                    </a:cubicBezTo>
                    <a:cubicBezTo>
                      <a:pt x="1273085" y="182778"/>
                      <a:pt x="1200752" y="262743"/>
                      <a:pt x="1129371" y="341756"/>
                    </a:cubicBezTo>
                    <a:cubicBezTo>
                      <a:pt x="1123661" y="348420"/>
                      <a:pt x="1116999" y="355084"/>
                      <a:pt x="1110336" y="361747"/>
                    </a:cubicBezTo>
                    <a:cubicBezTo>
                      <a:pt x="1077025" y="397922"/>
                      <a:pt x="1028486" y="429337"/>
                      <a:pt x="1016114" y="472175"/>
                    </a:cubicBezTo>
                    <a:cubicBezTo>
                      <a:pt x="1005644" y="511206"/>
                      <a:pt x="1036100" y="560708"/>
                      <a:pt x="1045618" y="606403"/>
                    </a:cubicBezTo>
                    <a:cubicBezTo>
                      <a:pt x="1092253" y="826307"/>
                      <a:pt x="1033245" y="1012892"/>
                      <a:pt x="857172" y="1151879"/>
                    </a:cubicBezTo>
                    <a:cubicBezTo>
                      <a:pt x="679196" y="1291819"/>
                      <a:pt x="479329" y="1309906"/>
                      <a:pt x="280414" y="1202333"/>
                    </a:cubicBezTo>
                    <a:cubicBezTo>
                      <a:pt x="83403" y="1095713"/>
                      <a:pt x="-13675" y="921504"/>
                      <a:pt x="1552" y="697792"/>
                    </a:cubicBezTo>
                    <a:cubicBezTo>
                      <a:pt x="15829" y="486455"/>
                      <a:pt x="127183" y="331284"/>
                      <a:pt x="323243" y="247511"/>
                    </a:cubicBezTo>
                    <a:cubicBezTo>
                      <a:pt x="518351" y="163738"/>
                      <a:pt x="703941" y="195153"/>
                      <a:pt x="871448" y="327477"/>
                    </a:cubicBezTo>
                    <a:cubicBezTo>
                      <a:pt x="881917" y="336044"/>
                      <a:pt x="893338" y="345564"/>
                      <a:pt x="907615" y="357939"/>
                    </a:cubicBezTo>
                    <a:close/>
                    <a:moveTo>
                      <a:pt x="801019" y="474079"/>
                    </a:moveTo>
                    <a:cubicBezTo>
                      <a:pt x="671582" y="329380"/>
                      <a:pt x="444114" y="316053"/>
                      <a:pt x="290883" y="439809"/>
                    </a:cubicBezTo>
                    <a:cubicBezTo>
                      <a:pt x="136700" y="564516"/>
                      <a:pt x="105293" y="791084"/>
                      <a:pt x="220454" y="952918"/>
                    </a:cubicBezTo>
                    <a:cubicBezTo>
                      <a:pt x="337519" y="1118561"/>
                      <a:pt x="564986" y="1163303"/>
                      <a:pt x="735348" y="1053827"/>
                    </a:cubicBezTo>
                    <a:cubicBezTo>
                      <a:pt x="884773" y="957678"/>
                      <a:pt x="956154" y="746342"/>
                      <a:pt x="881917" y="613067"/>
                    </a:cubicBezTo>
                    <a:cubicBezTo>
                      <a:pt x="768660" y="736822"/>
                      <a:pt x="657305" y="859626"/>
                      <a:pt x="543096" y="985285"/>
                    </a:cubicBezTo>
                    <a:cubicBezTo>
                      <a:pt x="447921" y="921504"/>
                      <a:pt x="355602" y="859626"/>
                      <a:pt x="261379" y="796796"/>
                    </a:cubicBezTo>
                    <a:cubicBezTo>
                      <a:pt x="290883" y="753006"/>
                      <a:pt x="316580" y="713975"/>
                      <a:pt x="345133" y="671136"/>
                    </a:cubicBezTo>
                    <a:cubicBezTo>
                      <a:pt x="405093" y="710167"/>
                      <a:pt x="462197" y="747294"/>
                      <a:pt x="519302" y="785372"/>
                    </a:cubicBezTo>
                    <a:cubicBezTo>
                      <a:pt x="608766" y="687320"/>
                      <a:pt x="695375" y="592123"/>
                      <a:pt x="781984" y="495975"/>
                    </a:cubicBezTo>
                    <a:cubicBezTo>
                      <a:pt x="786743" y="490263"/>
                      <a:pt x="792453" y="483599"/>
                      <a:pt x="801019" y="474079"/>
                    </a:cubicBezTo>
                    <a:close/>
                  </a:path>
                </a:pathLst>
              </a:custGeom>
              <a:grpFill/>
              <a:ln w="9514" cap="flat">
                <a:noFill/>
                <a:prstDash val="solid"/>
                <a:miter/>
              </a:ln>
            </p:spPr>
            <p:txBody>
              <a:bodyPr rtlCol="0" anchor="ctr"/>
              <a:lstStyle/>
              <a:p>
                <a:endParaRPr lang="en-US"/>
              </a:p>
            </p:txBody>
          </p:sp>
          <p:sp>
            <p:nvSpPr>
              <p:cNvPr id="38" name="Freeform 20">
                <a:extLst>
                  <a:ext uri="{FF2B5EF4-FFF2-40B4-BE49-F238E27FC236}">
                    <a16:creationId xmlns:a16="http://schemas.microsoft.com/office/drawing/2014/main" id="{DE916187-65AB-E9B0-D317-7846A7B09BCA}"/>
                  </a:ext>
                </a:extLst>
              </p:cNvPr>
              <p:cNvSpPr/>
              <p:nvPr/>
            </p:nvSpPr>
            <p:spPr>
              <a:xfrm>
                <a:off x="3563837" y="2991095"/>
                <a:ext cx="1345650" cy="1268459"/>
              </a:xfrm>
              <a:custGeom>
                <a:avLst/>
                <a:gdLst>
                  <a:gd name="connsiteX0" fmla="*/ 1233345 w 1345650"/>
                  <a:gd name="connsiteY0" fmla="*/ 0 h 1268459"/>
                  <a:gd name="connsiteX1" fmla="*/ 1345651 w 1345650"/>
                  <a:gd name="connsiteY1" fmla="*/ 101861 h 1268459"/>
                  <a:gd name="connsiteX2" fmla="*/ 1177192 w 1345650"/>
                  <a:gd name="connsiteY2" fmla="*/ 288446 h 1268459"/>
                  <a:gd name="connsiteX3" fmla="*/ 1046802 w 1345650"/>
                  <a:gd name="connsiteY3" fmla="*/ 430289 h 1268459"/>
                  <a:gd name="connsiteX4" fmla="*/ 1023961 w 1345650"/>
                  <a:gd name="connsiteY4" fmla="*/ 543573 h 1268459"/>
                  <a:gd name="connsiteX5" fmla="*/ 913558 w 1345650"/>
                  <a:gd name="connsiteY5" fmla="*/ 1100473 h 1268459"/>
                  <a:gd name="connsiteX6" fmla="*/ 371063 w 1345650"/>
                  <a:gd name="connsiteY6" fmla="*/ 1240412 h 1268459"/>
                  <a:gd name="connsiteX7" fmla="*/ 7496 w 1345650"/>
                  <a:gd name="connsiteY7" fmla="*/ 818691 h 1268459"/>
                  <a:gd name="connsiteX8" fmla="*/ 278743 w 1345650"/>
                  <a:gd name="connsiteY8" fmla="*/ 266551 h 1268459"/>
                  <a:gd name="connsiteX9" fmla="*/ 882150 w 1345650"/>
                  <a:gd name="connsiteY9" fmla="*/ 336996 h 1268459"/>
                  <a:gd name="connsiteX10" fmla="*/ 907848 w 1345650"/>
                  <a:gd name="connsiteY10" fmla="*/ 357939 h 1268459"/>
                  <a:gd name="connsiteX11" fmla="*/ 1233345 w 1345650"/>
                  <a:gd name="connsiteY11" fmla="*/ 0 h 1268459"/>
                  <a:gd name="connsiteX12" fmla="*/ 801252 w 1345650"/>
                  <a:gd name="connsiteY12" fmla="*/ 475983 h 1268459"/>
                  <a:gd name="connsiteX13" fmla="*/ 305392 w 1345650"/>
                  <a:gd name="connsiteY13" fmla="*/ 429337 h 1268459"/>
                  <a:gd name="connsiteX14" fmla="*/ 209266 w 1345650"/>
                  <a:gd name="connsiteY14" fmla="*/ 937687 h 1268459"/>
                  <a:gd name="connsiteX15" fmla="*/ 708933 w 1345650"/>
                  <a:gd name="connsiteY15" fmla="*/ 1070010 h 1268459"/>
                  <a:gd name="connsiteX16" fmla="*/ 883102 w 1345650"/>
                  <a:gd name="connsiteY16" fmla="*/ 612114 h 1268459"/>
                  <a:gd name="connsiteX17" fmla="*/ 542377 w 1345650"/>
                  <a:gd name="connsiteY17" fmla="*/ 986237 h 1268459"/>
                  <a:gd name="connsiteX18" fmla="*/ 260660 w 1345650"/>
                  <a:gd name="connsiteY18" fmla="*/ 797748 h 1268459"/>
                  <a:gd name="connsiteX19" fmla="*/ 344414 w 1345650"/>
                  <a:gd name="connsiteY19" fmla="*/ 672088 h 1268459"/>
                  <a:gd name="connsiteX20" fmla="*/ 518584 w 1345650"/>
                  <a:gd name="connsiteY20" fmla="*/ 787276 h 1268459"/>
                  <a:gd name="connsiteX21" fmla="*/ 801252 w 1345650"/>
                  <a:gd name="connsiteY21" fmla="*/ 475983 h 12684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345650" h="1268459">
                    <a:moveTo>
                      <a:pt x="1233345" y="0"/>
                    </a:moveTo>
                    <a:cubicBezTo>
                      <a:pt x="1271415" y="34271"/>
                      <a:pt x="1306629" y="66638"/>
                      <a:pt x="1345651" y="101861"/>
                    </a:cubicBezTo>
                    <a:cubicBezTo>
                      <a:pt x="1287594" y="165642"/>
                      <a:pt x="1232393" y="226568"/>
                      <a:pt x="1177192" y="288446"/>
                    </a:cubicBezTo>
                    <a:cubicBezTo>
                      <a:pt x="1134363" y="336044"/>
                      <a:pt x="1092486" y="385546"/>
                      <a:pt x="1046802" y="430289"/>
                    </a:cubicBezTo>
                    <a:cubicBezTo>
                      <a:pt x="1010636" y="464559"/>
                      <a:pt x="1004926" y="492167"/>
                      <a:pt x="1023961" y="543573"/>
                    </a:cubicBezTo>
                    <a:cubicBezTo>
                      <a:pt x="1102004" y="750149"/>
                      <a:pt x="1065837" y="940543"/>
                      <a:pt x="913558" y="1100473"/>
                    </a:cubicBezTo>
                    <a:cubicBezTo>
                      <a:pt x="764134" y="1257548"/>
                      <a:pt x="576640" y="1305146"/>
                      <a:pt x="371063" y="1240412"/>
                    </a:cubicBezTo>
                    <a:cubicBezTo>
                      <a:pt x="167389" y="1175679"/>
                      <a:pt x="42711" y="1030980"/>
                      <a:pt x="7496" y="818691"/>
                    </a:cubicBezTo>
                    <a:cubicBezTo>
                      <a:pt x="-30574" y="591171"/>
                      <a:pt x="78877" y="375075"/>
                      <a:pt x="278743" y="266551"/>
                    </a:cubicBezTo>
                    <a:cubicBezTo>
                      <a:pt x="473851" y="160882"/>
                      <a:pt x="710836" y="187538"/>
                      <a:pt x="882150" y="336996"/>
                    </a:cubicBezTo>
                    <a:cubicBezTo>
                      <a:pt x="888813" y="342708"/>
                      <a:pt x="896427" y="348420"/>
                      <a:pt x="907848" y="357939"/>
                    </a:cubicBezTo>
                    <a:cubicBezTo>
                      <a:pt x="1015395" y="239896"/>
                      <a:pt x="1123894" y="121852"/>
                      <a:pt x="1233345" y="0"/>
                    </a:cubicBezTo>
                    <a:close/>
                    <a:moveTo>
                      <a:pt x="801252" y="475983"/>
                    </a:moveTo>
                    <a:cubicBezTo>
                      <a:pt x="682284" y="336044"/>
                      <a:pt x="458624" y="317005"/>
                      <a:pt x="305392" y="429337"/>
                    </a:cubicBezTo>
                    <a:cubicBezTo>
                      <a:pt x="144547" y="548333"/>
                      <a:pt x="102670" y="769189"/>
                      <a:pt x="209266" y="937687"/>
                    </a:cubicBezTo>
                    <a:cubicBezTo>
                      <a:pt x="315862" y="1106185"/>
                      <a:pt x="533811" y="1164255"/>
                      <a:pt x="708933" y="1070010"/>
                    </a:cubicBezTo>
                    <a:cubicBezTo>
                      <a:pt x="873585" y="982429"/>
                      <a:pt x="954483" y="772997"/>
                      <a:pt x="883102" y="612114"/>
                    </a:cubicBezTo>
                    <a:cubicBezTo>
                      <a:pt x="768893" y="737774"/>
                      <a:pt x="656587" y="861530"/>
                      <a:pt x="542377" y="986237"/>
                    </a:cubicBezTo>
                    <a:cubicBezTo>
                      <a:pt x="446251" y="922455"/>
                      <a:pt x="354883" y="861530"/>
                      <a:pt x="260660" y="797748"/>
                    </a:cubicBezTo>
                    <a:cubicBezTo>
                      <a:pt x="289213" y="754909"/>
                      <a:pt x="315862" y="714927"/>
                      <a:pt x="344414" y="672088"/>
                    </a:cubicBezTo>
                    <a:cubicBezTo>
                      <a:pt x="403422" y="711119"/>
                      <a:pt x="459575" y="748246"/>
                      <a:pt x="518584" y="787276"/>
                    </a:cubicBezTo>
                    <a:cubicBezTo>
                      <a:pt x="612806" y="683512"/>
                      <a:pt x="706077" y="580700"/>
                      <a:pt x="801252" y="475983"/>
                    </a:cubicBezTo>
                    <a:close/>
                  </a:path>
                </a:pathLst>
              </a:custGeom>
              <a:grpFill/>
              <a:ln w="9514" cap="flat">
                <a:noFill/>
                <a:prstDash val="solid"/>
                <a:miter/>
              </a:ln>
            </p:spPr>
            <p:txBody>
              <a:bodyPr rtlCol="0" anchor="ctr"/>
              <a:lstStyle/>
              <a:p>
                <a:endParaRPr lang="en-US"/>
              </a:p>
            </p:txBody>
          </p:sp>
          <p:sp>
            <p:nvSpPr>
              <p:cNvPr id="39" name="Freeform 21">
                <a:extLst>
                  <a:ext uri="{FF2B5EF4-FFF2-40B4-BE49-F238E27FC236}">
                    <a16:creationId xmlns:a16="http://schemas.microsoft.com/office/drawing/2014/main" id="{22A046F4-A6EF-49CE-5CCD-7C3A280EE245}"/>
                  </a:ext>
                </a:extLst>
              </p:cNvPr>
              <p:cNvSpPr/>
              <p:nvPr/>
            </p:nvSpPr>
            <p:spPr>
              <a:xfrm>
                <a:off x="4932330" y="3349034"/>
                <a:ext cx="1818786" cy="146602"/>
              </a:xfrm>
              <a:custGeom>
                <a:avLst/>
                <a:gdLst>
                  <a:gd name="connsiteX0" fmla="*/ 0 w 1818786"/>
                  <a:gd name="connsiteY0" fmla="*/ 146603 h 146602"/>
                  <a:gd name="connsiteX1" fmla="*/ 0 w 1818786"/>
                  <a:gd name="connsiteY1" fmla="*/ 0 h 146602"/>
                  <a:gd name="connsiteX2" fmla="*/ 1818786 w 1818786"/>
                  <a:gd name="connsiteY2" fmla="*/ 0 h 146602"/>
                  <a:gd name="connsiteX3" fmla="*/ 1818786 w 1818786"/>
                  <a:gd name="connsiteY3" fmla="*/ 146603 h 146602"/>
                  <a:gd name="connsiteX4" fmla="*/ 0 w 1818786"/>
                  <a:gd name="connsiteY4" fmla="*/ 146603 h 1466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18786" h="146602">
                    <a:moveTo>
                      <a:pt x="0" y="146603"/>
                    </a:moveTo>
                    <a:cubicBezTo>
                      <a:pt x="0" y="97100"/>
                      <a:pt x="0" y="50454"/>
                      <a:pt x="0" y="0"/>
                    </a:cubicBezTo>
                    <a:cubicBezTo>
                      <a:pt x="606262" y="0"/>
                      <a:pt x="1211573" y="0"/>
                      <a:pt x="1818786" y="0"/>
                    </a:cubicBezTo>
                    <a:cubicBezTo>
                      <a:pt x="1818786" y="48550"/>
                      <a:pt x="1818786" y="95197"/>
                      <a:pt x="1818786" y="146603"/>
                    </a:cubicBezTo>
                    <a:cubicBezTo>
                      <a:pt x="1215380" y="146603"/>
                      <a:pt x="610069" y="146603"/>
                      <a:pt x="0" y="146603"/>
                    </a:cubicBezTo>
                    <a:close/>
                  </a:path>
                </a:pathLst>
              </a:custGeom>
              <a:grpFill/>
              <a:ln w="9514" cap="flat">
                <a:noFill/>
                <a:prstDash val="solid"/>
                <a:miter/>
              </a:ln>
            </p:spPr>
            <p:txBody>
              <a:bodyPr rtlCol="0" anchor="ctr"/>
              <a:lstStyle/>
              <a:p>
                <a:endParaRPr lang="en-US"/>
              </a:p>
            </p:txBody>
          </p:sp>
          <p:sp>
            <p:nvSpPr>
              <p:cNvPr id="40" name="Freeform 22">
                <a:extLst>
                  <a:ext uri="{FF2B5EF4-FFF2-40B4-BE49-F238E27FC236}">
                    <a16:creationId xmlns:a16="http://schemas.microsoft.com/office/drawing/2014/main" id="{99EC1CA6-A28B-FCA3-C69D-49F1B9337A1D}"/>
                  </a:ext>
                </a:extLst>
              </p:cNvPr>
              <p:cNvSpPr/>
              <p:nvPr/>
            </p:nvSpPr>
            <p:spPr>
              <a:xfrm>
                <a:off x="4932330" y="3956389"/>
                <a:ext cx="1818786" cy="146602"/>
              </a:xfrm>
              <a:custGeom>
                <a:avLst/>
                <a:gdLst>
                  <a:gd name="connsiteX0" fmla="*/ 0 w 1818786"/>
                  <a:gd name="connsiteY0" fmla="*/ 146603 h 146602"/>
                  <a:gd name="connsiteX1" fmla="*/ 0 w 1818786"/>
                  <a:gd name="connsiteY1" fmla="*/ 0 h 146602"/>
                  <a:gd name="connsiteX2" fmla="*/ 1818786 w 1818786"/>
                  <a:gd name="connsiteY2" fmla="*/ 0 h 146602"/>
                  <a:gd name="connsiteX3" fmla="*/ 1818786 w 1818786"/>
                  <a:gd name="connsiteY3" fmla="*/ 146603 h 146602"/>
                  <a:gd name="connsiteX4" fmla="*/ 0 w 1818786"/>
                  <a:gd name="connsiteY4" fmla="*/ 146603 h 1466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18786" h="146602">
                    <a:moveTo>
                      <a:pt x="0" y="146603"/>
                    </a:moveTo>
                    <a:cubicBezTo>
                      <a:pt x="0" y="97101"/>
                      <a:pt x="0" y="50454"/>
                      <a:pt x="0" y="0"/>
                    </a:cubicBezTo>
                    <a:cubicBezTo>
                      <a:pt x="606262" y="0"/>
                      <a:pt x="1211573" y="0"/>
                      <a:pt x="1818786" y="0"/>
                    </a:cubicBezTo>
                    <a:cubicBezTo>
                      <a:pt x="1818786" y="48550"/>
                      <a:pt x="1818786" y="95197"/>
                      <a:pt x="1818786" y="146603"/>
                    </a:cubicBezTo>
                    <a:cubicBezTo>
                      <a:pt x="1215380" y="146603"/>
                      <a:pt x="610069" y="146603"/>
                      <a:pt x="0" y="146603"/>
                    </a:cubicBezTo>
                    <a:close/>
                  </a:path>
                </a:pathLst>
              </a:custGeom>
              <a:grpFill/>
              <a:ln w="9514" cap="flat">
                <a:noFill/>
                <a:prstDash val="solid"/>
                <a:miter/>
              </a:ln>
            </p:spPr>
            <p:txBody>
              <a:bodyPr rtlCol="0" anchor="ctr"/>
              <a:lstStyle/>
              <a:p>
                <a:endParaRPr lang="en-US"/>
              </a:p>
            </p:txBody>
          </p:sp>
          <p:sp>
            <p:nvSpPr>
              <p:cNvPr id="41" name="Freeform 23">
                <a:extLst>
                  <a:ext uri="{FF2B5EF4-FFF2-40B4-BE49-F238E27FC236}">
                    <a16:creationId xmlns:a16="http://schemas.microsoft.com/office/drawing/2014/main" id="{9012C9F6-A633-E414-D934-F19E05084F88}"/>
                  </a:ext>
                </a:extLst>
              </p:cNvPr>
              <p:cNvSpPr/>
              <p:nvPr/>
            </p:nvSpPr>
            <p:spPr>
              <a:xfrm>
                <a:off x="4933282" y="3653664"/>
                <a:ext cx="1515179" cy="146602"/>
              </a:xfrm>
              <a:custGeom>
                <a:avLst/>
                <a:gdLst>
                  <a:gd name="connsiteX0" fmla="*/ 1515180 w 1515179"/>
                  <a:gd name="connsiteY0" fmla="*/ 0 h 146602"/>
                  <a:gd name="connsiteX1" fmla="*/ 1515180 w 1515179"/>
                  <a:gd name="connsiteY1" fmla="*/ 146603 h 146602"/>
                  <a:gd name="connsiteX2" fmla="*/ 0 w 1515179"/>
                  <a:gd name="connsiteY2" fmla="*/ 146603 h 146602"/>
                  <a:gd name="connsiteX3" fmla="*/ 0 w 1515179"/>
                  <a:gd name="connsiteY3" fmla="*/ 0 h 146602"/>
                  <a:gd name="connsiteX4" fmla="*/ 1515180 w 1515179"/>
                  <a:gd name="connsiteY4" fmla="*/ 0 h 1466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15179" h="146602">
                    <a:moveTo>
                      <a:pt x="1515180" y="0"/>
                    </a:moveTo>
                    <a:cubicBezTo>
                      <a:pt x="1515180" y="49502"/>
                      <a:pt x="1515180" y="97100"/>
                      <a:pt x="1515180" y="146603"/>
                    </a:cubicBezTo>
                    <a:cubicBezTo>
                      <a:pt x="1009802" y="146603"/>
                      <a:pt x="506329" y="146603"/>
                      <a:pt x="0" y="146603"/>
                    </a:cubicBezTo>
                    <a:cubicBezTo>
                      <a:pt x="0" y="97100"/>
                      <a:pt x="0" y="50454"/>
                      <a:pt x="0" y="0"/>
                    </a:cubicBezTo>
                    <a:cubicBezTo>
                      <a:pt x="503474" y="0"/>
                      <a:pt x="1006947" y="0"/>
                      <a:pt x="1515180" y="0"/>
                    </a:cubicBezTo>
                    <a:close/>
                  </a:path>
                </a:pathLst>
              </a:custGeom>
              <a:grpFill/>
              <a:ln w="9514" cap="flat">
                <a:noFill/>
                <a:prstDash val="solid"/>
                <a:miter/>
              </a:ln>
            </p:spPr>
            <p:txBody>
              <a:bodyPr rtlCol="0" anchor="ctr"/>
              <a:lstStyle/>
              <a:p>
                <a:endParaRPr lang="en-US"/>
              </a:p>
            </p:txBody>
          </p:sp>
          <p:sp>
            <p:nvSpPr>
              <p:cNvPr id="42" name="Freeform 24">
                <a:extLst>
                  <a:ext uri="{FF2B5EF4-FFF2-40B4-BE49-F238E27FC236}">
                    <a16:creationId xmlns:a16="http://schemas.microsoft.com/office/drawing/2014/main" id="{167F901D-F36D-764A-268C-DDA700FEB206}"/>
                  </a:ext>
                </a:extLst>
              </p:cNvPr>
              <p:cNvSpPr/>
              <p:nvPr/>
            </p:nvSpPr>
            <p:spPr>
              <a:xfrm>
                <a:off x="4934233" y="4717010"/>
                <a:ext cx="828970" cy="144699"/>
              </a:xfrm>
              <a:custGeom>
                <a:avLst/>
                <a:gdLst>
                  <a:gd name="connsiteX0" fmla="*/ 828971 w 828970"/>
                  <a:gd name="connsiteY0" fmla="*/ 0 h 144699"/>
                  <a:gd name="connsiteX1" fmla="*/ 828971 w 828970"/>
                  <a:gd name="connsiteY1" fmla="*/ 144699 h 144699"/>
                  <a:gd name="connsiteX2" fmla="*/ 0 w 828970"/>
                  <a:gd name="connsiteY2" fmla="*/ 144699 h 144699"/>
                  <a:gd name="connsiteX3" fmla="*/ 0 w 828970"/>
                  <a:gd name="connsiteY3" fmla="*/ 0 h 144699"/>
                  <a:gd name="connsiteX4" fmla="*/ 828971 w 828970"/>
                  <a:gd name="connsiteY4" fmla="*/ 0 h 1446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8970" h="144699">
                    <a:moveTo>
                      <a:pt x="828971" y="0"/>
                    </a:moveTo>
                    <a:cubicBezTo>
                      <a:pt x="828971" y="47598"/>
                      <a:pt x="828971" y="94245"/>
                      <a:pt x="828971" y="144699"/>
                    </a:cubicBezTo>
                    <a:cubicBezTo>
                      <a:pt x="552964" y="144699"/>
                      <a:pt x="278861" y="144699"/>
                      <a:pt x="0" y="144699"/>
                    </a:cubicBezTo>
                    <a:cubicBezTo>
                      <a:pt x="0" y="98053"/>
                      <a:pt x="0" y="50454"/>
                      <a:pt x="0" y="0"/>
                    </a:cubicBezTo>
                    <a:cubicBezTo>
                      <a:pt x="276006" y="0"/>
                      <a:pt x="551061" y="0"/>
                      <a:pt x="828971" y="0"/>
                    </a:cubicBezTo>
                    <a:close/>
                  </a:path>
                </a:pathLst>
              </a:custGeom>
              <a:grpFill/>
              <a:ln w="9514" cap="flat">
                <a:noFill/>
                <a:prstDash val="solid"/>
                <a:miter/>
              </a:ln>
            </p:spPr>
            <p:txBody>
              <a:bodyPr rtlCol="0" anchor="ctr"/>
              <a:lstStyle/>
              <a:p>
                <a:endParaRPr lang="en-US"/>
              </a:p>
            </p:txBody>
          </p:sp>
          <p:sp>
            <p:nvSpPr>
              <p:cNvPr id="43" name="Freeform 25">
                <a:extLst>
                  <a:ext uri="{FF2B5EF4-FFF2-40B4-BE49-F238E27FC236}">
                    <a16:creationId xmlns:a16="http://schemas.microsoft.com/office/drawing/2014/main" id="{627CA58B-4952-D76C-8A8F-A63122F111FD}"/>
                  </a:ext>
                </a:extLst>
              </p:cNvPr>
              <p:cNvSpPr/>
              <p:nvPr/>
            </p:nvSpPr>
            <p:spPr>
              <a:xfrm>
                <a:off x="4934233" y="5021639"/>
                <a:ext cx="828970" cy="144699"/>
              </a:xfrm>
              <a:custGeom>
                <a:avLst/>
                <a:gdLst>
                  <a:gd name="connsiteX0" fmla="*/ 828971 w 828970"/>
                  <a:gd name="connsiteY0" fmla="*/ 0 h 144699"/>
                  <a:gd name="connsiteX1" fmla="*/ 828971 w 828970"/>
                  <a:gd name="connsiteY1" fmla="*/ 144699 h 144699"/>
                  <a:gd name="connsiteX2" fmla="*/ 0 w 828970"/>
                  <a:gd name="connsiteY2" fmla="*/ 144699 h 144699"/>
                  <a:gd name="connsiteX3" fmla="*/ 0 w 828970"/>
                  <a:gd name="connsiteY3" fmla="*/ 0 h 144699"/>
                  <a:gd name="connsiteX4" fmla="*/ 828971 w 828970"/>
                  <a:gd name="connsiteY4" fmla="*/ 0 h 1446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8970" h="144699">
                    <a:moveTo>
                      <a:pt x="828971" y="0"/>
                    </a:moveTo>
                    <a:cubicBezTo>
                      <a:pt x="828971" y="47598"/>
                      <a:pt x="828971" y="94245"/>
                      <a:pt x="828971" y="144699"/>
                    </a:cubicBezTo>
                    <a:cubicBezTo>
                      <a:pt x="552964" y="144699"/>
                      <a:pt x="278861" y="144699"/>
                      <a:pt x="0" y="144699"/>
                    </a:cubicBezTo>
                    <a:cubicBezTo>
                      <a:pt x="0" y="98053"/>
                      <a:pt x="0" y="49502"/>
                      <a:pt x="0" y="0"/>
                    </a:cubicBezTo>
                    <a:cubicBezTo>
                      <a:pt x="276006" y="0"/>
                      <a:pt x="551061" y="0"/>
                      <a:pt x="828971" y="0"/>
                    </a:cubicBezTo>
                    <a:close/>
                  </a:path>
                </a:pathLst>
              </a:custGeom>
              <a:grpFill/>
              <a:ln w="9514" cap="flat">
                <a:noFill/>
                <a:prstDash val="solid"/>
                <a:miter/>
              </a:ln>
            </p:spPr>
            <p:txBody>
              <a:bodyPr rtlCol="0" anchor="ctr"/>
              <a:lstStyle/>
              <a:p>
                <a:endParaRPr lang="en-US"/>
              </a:p>
            </p:txBody>
          </p:sp>
          <p:sp>
            <p:nvSpPr>
              <p:cNvPr id="44" name="Freeform 26">
                <a:extLst>
                  <a:ext uri="{FF2B5EF4-FFF2-40B4-BE49-F238E27FC236}">
                    <a16:creationId xmlns:a16="http://schemas.microsoft.com/office/drawing/2014/main" id="{CEE2059B-60E7-7F73-E0CF-E64589C5918E}"/>
                  </a:ext>
                </a:extLst>
              </p:cNvPr>
              <p:cNvSpPr/>
              <p:nvPr/>
            </p:nvSpPr>
            <p:spPr>
              <a:xfrm>
                <a:off x="4933282" y="5325317"/>
                <a:ext cx="829922" cy="145650"/>
              </a:xfrm>
              <a:custGeom>
                <a:avLst/>
                <a:gdLst>
                  <a:gd name="connsiteX0" fmla="*/ 0 w 829922"/>
                  <a:gd name="connsiteY0" fmla="*/ 0 h 145650"/>
                  <a:gd name="connsiteX1" fmla="*/ 829923 w 829922"/>
                  <a:gd name="connsiteY1" fmla="*/ 0 h 145650"/>
                  <a:gd name="connsiteX2" fmla="*/ 829923 w 829922"/>
                  <a:gd name="connsiteY2" fmla="*/ 145651 h 145650"/>
                  <a:gd name="connsiteX3" fmla="*/ 0 w 829922"/>
                  <a:gd name="connsiteY3" fmla="*/ 145651 h 145650"/>
                  <a:gd name="connsiteX4" fmla="*/ 0 w 829922"/>
                  <a:gd name="connsiteY4" fmla="*/ 0 h 145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9922" h="145650">
                    <a:moveTo>
                      <a:pt x="0" y="0"/>
                    </a:moveTo>
                    <a:cubicBezTo>
                      <a:pt x="277910" y="0"/>
                      <a:pt x="552964" y="0"/>
                      <a:pt x="829923" y="0"/>
                    </a:cubicBezTo>
                    <a:cubicBezTo>
                      <a:pt x="829923" y="49502"/>
                      <a:pt x="829923" y="96148"/>
                      <a:pt x="829923" y="145651"/>
                    </a:cubicBezTo>
                    <a:cubicBezTo>
                      <a:pt x="552964" y="145651"/>
                      <a:pt x="277910" y="145651"/>
                      <a:pt x="0" y="145651"/>
                    </a:cubicBezTo>
                    <a:cubicBezTo>
                      <a:pt x="0" y="98052"/>
                      <a:pt x="0" y="51406"/>
                      <a:pt x="0" y="0"/>
                    </a:cubicBezTo>
                    <a:close/>
                  </a:path>
                </a:pathLst>
              </a:custGeom>
              <a:grpFill/>
              <a:ln w="9514" cap="flat">
                <a:noFill/>
                <a:prstDash val="solid"/>
                <a:miter/>
              </a:ln>
            </p:spPr>
            <p:txBody>
              <a:bodyPr rtlCol="0" anchor="ctr"/>
              <a:lstStyle/>
              <a:p>
                <a:endParaRPr lang="en-US"/>
              </a:p>
            </p:txBody>
          </p:sp>
          <p:sp>
            <p:nvSpPr>
              <p:cNvPr id="45" name="Freeform 27">
                <a:extLst>
                  <a:ext uri="{FF2B5EF4-FFF2-40B4-BE49-F238E27FC236}">
                    <a16:creationId xmlns:a16="http://schemas.microsoft.com/office/drawing/2014/main" id="{EDA98E05-0096-DBCB-CCAE-925A4E1576A2}"/>
                  </a:ext>
                </a:extLst>
              </p:cNvPr>
              <p:cNvSpPr/>
              <p:nvPr/>
            </p:nvSpPr>
            <p:spPr>
              <a:xfrm>
                <a:off x="6603596" y="3651760"/>
                <a:ext cx="146568" cy="148506"/>
              </a:xfrm>
              <a:custGeom>
                <a:avLst/>
                <a:gdLst>
                  <a:gd name="connsiteX0" fmla="*/ 146569 w 146568"/>
                  <a:gd name="connsiteY0" fmla="*/ 148507 h 148506"/>
                  <a:gd name="connsiteX1" fmla="*/ 0 w 146568"/>
                  <a:gd name="connsiteY1" fmla="*/ 148507 h 148506"/>
                  <a:gd name="connsiteX2" fmla="*/ 0 w 146568"/>
                  <a:gd name="connsiteY2" fmla="*/ 0 h 148506"/>
                  <a:gd name="connsiteX3" fmla="*/ 146569 w 146568"/>
                  <a:gd name="connsiteY3" fmla="*/ 0 h 148506"/>
                  <a:gd name="connsiteX4" fmla="*/ 146569 w 146568"/>
                  <a:gd name="connsiteY4" fmla="*/ 148507 h 1485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568" h="148506">
                    <a:moveTo>
                      <a:pt x="146569" y="148507"/>
                    </a:moveTo>
                    <a:cubicBezTo>
                      <a:pt x="96126" y="148507"/>
                      <a:pt x="49491" y="148507"/>
                      <a:pt x="0" y="148507"/>
                    </a:cubicBezTo>
                    <a:cubicBezTo>
                      <a:pt x="0" y="98053"/>
                      <a:pt x="0" y="50454"/>
                      <a:pt x="0" y="0"/>
                    </a:cubicBezTo>
                    <a:cubicBezTo>
                      <a:pt x="49491" y="0"/>
                      <a:pt x="96126" y="0"/>
                      <a:pt x="146569" y="0"/>
                    </a:cubicBezTo>
                    <a:cubicBezTo>
                      <a:pt x="146569" y="49502"/>
                      <a:pt x="146569" y="97101"/>
                      <a:pt x="146569" y="148507"/>
                    </a:cubicBezTo>
                    <a:close/>
                  </a:path>
                </a:pathLst>
              </a:custGeom>
              <a:grpFill/>
              <a:ln w="9514" cap="flat">
                <a:noFill/>
                <a:prstDash val="solid"/>
                <a:miter/>
              </a:ln>
            </p:spPr>
            <p:txBody>
              <a:bodyPr rtlCol="0" anchor="ctr"/>
              <a:lstStyle/>
              <a:p>
                <a:endParaRPr lang="en-US"/>
              </a:p>
            </p:txBody>
          </p:sp>
          <p:sp>
            <p:nvSpPr>
              <p:cNvPr id="46" name="Freeform 28">
                <a:extLst>
                  <a:ext uri="{FF2B5EF4-FFF2-40B4-BE49-F238E27FC236}">
                    <a16:creationId xmlns:a16="http://schemas.microsoft.com/office/drawing/2014/main" id="{D27D776F-3CF8-1603-CBA9-CD8A6E849E6E}"/>
                  </a:ext>
                </a:extLst>
              </p:cNvPr>
              <p:cNvSpPr/>
              <p:nvPr/>
            </p:nvSpPr>
            <p:spPr>
              <a:xfrm>
                <a:off x="5996382" y="1982011"/>
                <a:ext cx="451127" cy="449328"/>
              </a:xfrm>
              <a:custGeom>
                <a:avLst/>
                <a:gdLst>
                  <a:gd name="connsiteX0" fmla="*/ 451127 w 451127"/>
                  <a:gd name="connsiteY0" fmla="*/ 449328 h 449328"/>
                  <a:gd name="connsiteX1" fmla="*/ 0 w 451127"/>
                  <a:gd name="connsiteY1" fmla="*/ 449328 h 449328"/>
                  <a:gd name="connsiteX2" fmla="*/ 0 w 451127"/>
                  <a:gd name="connsiteY2" fmla="*/ 0 h 449328"/>
                  <a:gd name="connsiteX3" fmla="*/ 451127 w 451127"/>
                  <a:gd name="connsiteY3" fmla="*/ 0 h 449328"/>
                  <a:gd name="connsiteX4" fmla="*/ 451127 w 451127"/>
                  <a:gd name="connsiteY4" fmla="*/ 449328 h 449328"/>
                  <a:gd name="connsiteX5" fmla="*/ 297896 w 451127"/>
                  <a:gd name="connsiteY5" fmla="*/ 151363 h 449328"/>
                  <a:gd name="connsiteX6" fmla="*/ 153231 w 451127"/>
                  <a:gd name="connsiteY6" fmla="*/ 151363 h 449328"/>
                  <a:gd name="connsiteX7" fmla="*/ 153231 w 451127"/>
                  <a:gd name="connsiteY7" fmla="*/ 297966 h 449328"/>
                  <a:gd name="connsiteX8" fmla="*/ 297896 w 451127"/>
                  <a:gd name="connsiteY8" fmla="*/ 297966 h 449328"/>
                  <a:gd name="connsiteX9" fmla="*/ 297896 w 451127"/>
                  <a:gd name="connsiteY9" fmla="*/ 151363 h 4493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51127" h="449328">
                    <a:moveTo>
                      <a:pt x="451127" y="449328"/>
                    </a:moveTo>
                    <a:cubicBezTo>
                      <a:pt x="298848" y="449328"/>
                      <a:pt x="151328" y="449328"/>
                      <a:pt x="0" y="449328"/>
                    </a:cubicBezTo>
                    <a:cubicBezTo>
                      <a:pt x="0" y="299869"/>
                      <a:pt x="0" y="151363"/>
                      <a:pt x="0" y="0"/>
                    </a:cubicBezTo>
                    <a:cubicBezTo>
                      <a:pt x="150376" y="0"/>
                      <a:pt x="298848" y="0"/>
                      <a:pt x="451127" y="0"/>
                    </a:cubicBezTo>
                    <a:cubicBezTo>
                      <a:pt x="451127" y="149459"/>
                      <a:pt x="451127" y="297013"/>
                      <a:pt x="451127" y="449328"/>
                    </a:cubicBezTo>
                    <a:close/>
                    <a:moveTo>
                      <a:pt x="297896" y="151363"/>
                    </a:moveTo>
                    <a:cubicBezTo>
                      <a:pt x="247454" y="151363"/>
                      <a:pt x="199867" y="151363"/>
                      <a:pt x="153231" y="151363"/>
                    </a:cubicBezTo>
                    <a:cubicBezTo>
                      <a:pt x="153231" y="201817"/>
                      <a:pt x="153231" y="248463"/>
                      <a:pt x="153231" y="297966"/>
                    </a:cubicBezTo>
                    <a:cubicBezTo>
                      <a:pt x="202722" y="297966"/>
                      <a:pt x="249357" y="297966"/>
                      <a:pt x="297896" y="297966"/>
                    </a:cubicBezTo>
                    <a:cubicBezTo>
                      <a:pt x="297896" y="247511"/>
                      <a:pt x="297896" y="199913"/>
                      <a:pt x="297896" y="151363"/>
                    </a:cubicBezTo>
                    <a:close/>
                  </a:path>
                </a:pathLst>
              </a:custGeom>
              <a:grpFill/>
              <a:ln w="9514" cap="flat">
                <a:noFill/>
                <a:prstDash val="solid"/>
                <a:miter/>
              </a:ln>
            </p:spPr>
            <p:txBody>
              <a:bodyPr rtlCol="0" anchor="ctr"/>
              <a:lstStyle/>
              <a:p>
                <a:endParaRPr lang="en-US"/>
              </a:p>
            </p:txBody>
          </p:sp>
          <p:sp>
            <p:nvSpPr>
              <p:cNvPr id="47" name="Freeform 29">
                <a:extLst>
                  <a:ext uri="{FF2B5EF4-FFF2-40B4-BE49-F238E27FC236}">
                    <a16:creationId xmlns:a16="http://schemas.microsoft.com/office/drawing/2014/main" id="{5C71DE30-95B8-23F5-19D4-8E34B32A9DB1}"/>
                  </a:ext>
                </a:extLst>
              </p:cNvPr>
              <p:cNvSpPr/>
              <p:nvPr/>
            </p:nvSpPr>
            <p:spPr>
              <a:xfrm>
                <a:off x="5313028" y="1981059"/>
                <a:ext cx="449224" cy="451232"/>
              </a:xfrm>
              <a:custGeom>
                <a:avLst/>
                <a:gdLst>
                  <a:gd name="connsiteX0" fmla="*/ 0 w 449224"/>
                  <a:gd name="connsiteY0" fmla="*/ 0 h 451232"/>
                  <a:gd name="connsiteX1" fmla="*/ 449224 w 449224"/>
                  <a:gd name="connsiteY1" fmla="*/ 0 h 451232"/>
                  <a:gd name="connsiteX2" fmla="*/ 449224 w 449224"/>
                  <a:gd name="connsiteY2" fmla="*/ 451232 h 451232"/>
                  <a:gd name="connsiteX3" fmla="*/ 0 w 449224"/>
                  <a:gd name="connsiteY3" fmla="*/ 451232 h 451232"/>
                  <a:gd name="connsiteX4" fmla="*/ 0 w 449224"/>
                  <a:gd name="connsiteY4" fmla="*/ 0 h 451232"/>
                  <a:gd name="connsiteX5" fmla="*/ 296945 w 449224"/>
                  <a:gd name="connsiteY5" fmla="*/ 299869 h 451232"/>
                  <a:gd name="connsiteX6" fmla="*/ 296945 w 449224"/>
                  <a:gd name="connsiteY6" fmla="*/ 151363 h 451232"/>
                  <a:gd name="connsiteX7" fmla="*/ 151328 w 449224"/>
                  <a:gd name="connsiteY7" fmla="*/ 151363 h 451232"/>
                  <a:gd name="connsiteX8" fmla="*/ 151328 w 449224"/>
                  <a:gd name="connsiteY8" fmla="*/ 299869 h 451232"/>
                  <a:gd name="connsiteX9" fmla="*/ 296945 w 449224"/>
                  <a:gd name="connsiteY9" fmla="*/ 299869 h 4512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49224" h="451232">
                    <a:moveTo>
                      <a:pt x="0" y="0"/>
                    </a:moveTo>
                    <a:cubicBezTo>
                      <a:pt x="150376" y="0"/>
                      <a:pt x="297897" y="0"/>
                      <a:pt x="449224" y="0"/>
                    </a:cubicBezTo>
                    <a:cubicBezTo>
                      <a:pt x="449224" y="151363"/>
                      <a:pt x="449224" y="299869"/>
                      <a:pt x="449224" y="451232"/>
                    </a:cubicBezTo>
                    <a:cubicBezTo>
                      <a:pt x="298848" y="451232"/>
                      <a:pt x="151328" y="451232"/>
                      <a:pt x="0" y="451232"/>
                    </a:cubicBezTo>
                    <a:cubicBezTo>
                      <a:pt x="0" y="300821"/>
                      <a:pt x="0" y="151363"/>
                      <a:pt x="0" y="0"/>
                    </a:cubicBezTo>
                    <a:close/>
                    <a:moveTo>
                      <a:pt x="296945" y="299869"/>
                    </a:moveTo>
                    <a:cubicBezTo>
                      <a:pt x="296945" y="246559"/>
                      <a:pt x="296945" y="198961"/>
                      <a:pt x="296945" y="151363"/>
                    </a:cubicBezTo>
                    <a:cubicBezTo>
                      <a:pt x="246502" y="151363"/>
                      <a:pt x="199867" y="151363"/>
                      <a:pt x="151328" y="151363"/>
                    </a:cubicBezTo>
                    <a:cubicBezTo>
                      <a:pt x="151328" y="201817"/>
                      <a:pt x="151328" y="249415"/>
                      <a:pt x="151328" y="299869"/>
                    </a:cubicBezTo>
                    <a:cubicBezTo>
                      <a:pt x="201770" y="299869"/>
                      <a:pt x="248406" y="299869"/>
                      <a:pt x="296945" y="299869"/>
                    </a:cubicBezTo>
                    <a:close/>
                  </a:path>
                </a:pathLst>
              </a:custGeom>
              <a:grpFill/>
              <a:ln w="9514" cap="flat">
                <a:noFill/>
                <a:prstDash val="solid"/>
                <a:miter/>
              </a:ln>
            </p:spPr>
            <p:txBody>
              <a:bodyPr rtlCol="0" anchor="ctr"/>
              <a:lstStyle/>
              <a:p>
                <a:endParaRPr lang="en-US"/>
              </a:p>
            </p:txBody>
          </p:sp>
          <p:sp>
            <p:nvSpPr>
              <p:cNvPr id="48" name="Freeform 30">
                <a:extLst>
                  <a:ext uri="{FF2B5EF4-FFF2-40B4-BE49-F238E27FC236}">
                    <a16:creationId xmlns:a16="http://schemas.microsoft.com/office/drawing/2014/main" id="{C31B0C66-9149-3368-1878-DC2B2C89B418}"/>
                  </a:ext>
                </a:extLst>
              </p:cNvPr>
              <p:cNvSpPr/>
              <p:nvPr/>
            </p:nvSpPr>
            <p:spPr>
              <a:xfrm>
                <a:off x="4629675" y="1981059"/>
                <a:ext cx="448272" cy="451232"/>
              </a:xfrm>
              <a:custGeom>
                <a:avLst/>
                <a:gdLst>
                  <a:gd name="connsiteX0" fmla="*/ 448272 w 448272"/>
                  <a:gd name="connsiteY0" fmla="*/ 451232 h 451232"/>
                  <a:gd name="connsiteX1" fmla="*/ 0 w 448272"/>
                  <a:gd name="connsiteY1" fmla="*/ 451232 h 451232"/>
                  <a:gd name="connsiteX2" fmla="*/ 0 w 448272"/>
                  <a:gd name="connsiteY2" fmla="*/ 0 h 451232"/>
                  <a:gd name="connsiteX3" fmla="*/ 448272 w 448272"/>
                  <a:gd name="connsiteY3" fmla="*/ 0 h 451232"/>
                  <a:gd name="connsiteX4" fmla="*/ 448272 w 448272"/>
                  <a:gd name="connsiteY4" fmla="*/ 451232 h 451232"/>
                  <a:gd name="connsiteX5" fmla="*/ 297896 w 448272"/>
                  <a:gd name="connsiteY5" fmla="*/ 151363 h 451232"/>
                  <a:gd name="connsiteX6" fmla="*/ 150376 w 448272"/>
                  <a:gd name="connsiteY6" fmla="*/ 151363 h 451232"/>
                  <a:gd name="connsiteX7" fmla="*/ 150376 w 448272"/>
                  <a:gd name="connsiteY7" fmla="*/ 297966 h 451232"/>
                  <a:gd name="connsiteX8" fmla="*/ 297896 w 448272"/>
                  <a:gd name="connsiteY8" fmla="*/ 297966 h 451232"/>
                  <a:gd name="connsiteX9" fmla="*/ 297896 w 448272"/>
                  <a:gd name="connsiteY9" fmla="*/ 151363 h 4512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48272" h="451232">
                    <a:moveTo>
                      <a:pt x="448272" y="451232"/>
                    </a:moveTo>
                    <a:cubicBezTo>
                      <a:pt x="296945" y="451232"/>
                      <a:pt x="150376" y="451232"/>
                      <a:pt x="0" y="451232"/>
                    </a:cubicBezTo>
                    <a:cubicBezTo>
                      <a:pt x="0" y="300821"/>
                      <a:pt x="0" y="152315"/>
                      <a:pt x="0" y="0"/>
                    </a:cubicBezTo>
                    <a:cubicBezTo>
                      <a:pt x="149424" y="0"/>
                      <a:pt x="297896" y="0"/>
                      <a:pt x="448272" y="0"/>
                    </a:cubicBezTo>
                    <a:cubicBezTo>
                      <a:pt x="448272" y="150411"/>
                      <a:pt x="448272" y="298918"/>
                      <a:pt x="448272" y="451232"/>
                    </a:cubicBezTo>
                    <a:close/>
                    <a:moveTo>
                      <a:pt x="297896" y="151363"/>
                    </a:moveTo>
                    <a:cubicBezTo>
                      <a:pt x="247454" y="151363"/>
                      <a:pt x="199867" y="151363"/>
                      <a:pt x="150376" y="151363"/>
                    </a:cubicBezTo>
                    <a:cubicBezTo>
                      <a:pt x="150376" y="201817"/>
                      <a:pt x="150376" y="249415"/>
                      <a:pt x="150376" y="297966"/>
                    </a:cubicBezTo>
                    <a:cubicBezTo>
                      <a:pt x="201770" y="297966"/>
                      <a:pt x="249357" y="297966"/>
                      <a:pt x="297896" y="297966"/>
                    </a:cubicBezTo>
                    <a:cubicBezTo>
                      <a:pt x="297896" y="246559"/>
                      <a:pt x="297896" y="199913"/>
                      <a:pt x="297896" y="151363"/>
                    </a:cubicBezTo>
                    <a:close/>
                  </a:path>
                </a:pathLst>
              </a:custGeom>
              <a:grpFill/>
              <a:ln w="9514" cap="flat">
                <a:noFill/>
                <a:prstDash val="solid"/>
                <a:miter/>
              </a:ln>
            </p:spPr>
            <p:txBody>
              <a:bodyPr rtlCol="0" anchor="ctr"/>
              <a:lstStyle/>
              <a:p>
                <a:endParaRPr lang="en-US"/>
              </a:p>
            </p:txBody>
          </p:sp>
        </p:grpSp>
      </p:grpSp>
      <p:grpSp>
        <p:nvGrpSpPr>
          <p:cNvPr id="49" name="Graphic 3">
            <a:extLst>
              <a:ext uri="{FF2B5EF4-FFF2-40B4-BE49-F238E27FC236}">
                <a16:creationId xmlns:a16="http://schemas.microsoft.com/office/drawing/2014/main" id="{1560B2FA-16D4-DA5E-D681-11BEA9153167}"/>
              </a:ext>
            </a:extLst>
          </p:cNvPr>
          <p:cNvGrpSpPr/>
          <p:nvPr/>
        </p:nvGrpSpPr>
        <p:grpSpPr>
          <a:xfrm>
            <a:off x="3883645" y="3594507"/>
            <a:ext cx="686308" cy="643964"/>
            <a:chOff x="6615628" y="2116894"/>
            <a:chExt cx="1066935" cy="1001107"/>
          </a:xfrm>
          <a:solidFill>
            <a:schemeClr val="bg1"/>
          </a:solidFill>
        </p:grpSpPr>
        <p:sp>
          <p:nvSpPr>
            <p:cNvPr id="50" name="Freeform 1128">
              <a:extLst>
                <a:ext uri="{FF2B5EF4-FFF2-40B4-BE49-F238E27FC236}">
                  <a16:creationId xmlns:a16="http://schemas.microsoft.com/office/drawing/2014/main" id="{8511D47A-5CCC-620D-F2A7-E9177EC8FD8A}"/>
                </a:ext>
              </a:extLst>
            </p:cNvPr>
            <p:cNvSpPr/>
            <p:nvPr/>
          </p:nvSpPr>
          <p:spPr>
            <a:xfrm>
              <a:off x="7183381" y="2256775"/>
              <a:ext cx="285542" cy="320903"/>
            </a:xfrm>
            <a:custGeom>
              <a:avLst/>
              <a:gdLst>
                <a:gd name="connsiteX0" fmla="*/ 0 w 285542"/>
                <a:gd name="connsiteY0" fmla="*/ 148109 h 320903"/>
                <a:gd name="connsiteX1" fmla="*/ 139880 w 285542"/>
                <a:gd name="connsiteY1" fmla="*/ 0 h 320903"/>
                <a:gd name="connsiteX2" fmla="*/ 142623 w 285542"/>
                <a:gd name="connsiteY2" fmla="*/ 0 h 320903"/>
                <a:gd name="connsiteX3" fmla="*/ 241363 w 285542"/>
                <a:gd name="connsiteY3" fmla="*/ 41141 h 320903"/>
                <a:gd name="connsiteX4" fmla="*/ 285247 w 285542"/>
                <a:gd name="connsiteY4" fmla="*/ 159080 h 320903"/>
                <a:gd name="connsiteX5" fmla="*/ 224906 w 285542"/>
                <a:gd name="connsiteY5" fmla="*/ 268790 h 320903"/>
                <a:gd name="connsiteX6" fmla="*/ 205708 w 285542"/>
                <a:gd name="connsiteY6" fmla="*/ 304446 h 320903"/>
                <a:gd name="connsiteX7" fmla="*/ 205708 w 285542"/>
                <a:gd name="connsiteY7" fmla="*/ 320903 h 320903"/>
                <a:gd name="connsiteX8" fmla="*/ 82283 w 285542"/>
                <a:gd name="connsiteY8" fmla="*/ 320903 h 320903"/>
                <a:gd name="connsiteX9" fmla="*/ 82283 w 285542"/>
                <a:gd name="connsiteY9" fmla="*/ 304446 h 320903"/>
                <a:gd name="connsiteX10" fmla="*/ 63083 w 285542"/>
                <a:gd name="connsiteY10" fmla="*/ 268790 h 320903"/>
                <a:gd name="connsiteX11" fmla="*/ 0 w 285542"/>
                <a:gd name="connsiteY11" fmla="*/ 148109 h 320903"/>
                <a:gd name="connsiteX12" fmla="*/ 0 w 285542"/>
                <a:gd name="connsiteY12" fmla="*/ 148109 h 320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85542" h="320903">
                  <a:moveTo>
                    <a:pt x="0" y="148109"/>
                  </a:moveTo>
                  <a:cubicBezTo>
                    <a:pt x="0" y="68569"/>
                    <a:pt x="63083" y="2743"/>
                    <a:pt x="139880" y="0"/>
                  </a:cubicBezTo>
                  <a:cubicBezTo>
                    <a:pt x="139880" y="0"/>
                    <a:pt x="139880" y="0"/>
                    <a:pt x="142623" y="0"/>
                  </a:cubicBezTo>
                  <a:cubicBezTo>
                    <a:pt x="178280" y="0"/>
                    <a:pt x="213936" y="13714"/>
                    <a:pt x="241363" y="41141"/>
                  </a:cubicBezTo>
                  <a:cubicBezTo>
                    <a:pt x="271533" y="71312"/>
                    <a:pt x="287991" y="115196"/>
                    <a:pt x="285247" y="159080"/>
                  </a:cubicBezTo>
                  <a:cubicBezTo>
                    <a:pt x="282505" y="202964"/>
                    <a:pt x="260563" y="241363"/>
                    <a:pt x="224906" y="268790"/>
                  </a:cubicBezTo>
                  <a:cubicBezTo>
                    <a:pt x="213936" y="277019"/>
                    <a:pt x="205708" y="290733"/>
                    <a:pt x="205708" y="304446"/>
                  </a:cubicBezTo>
                  <a:lnTo>
                    <a:pt x="205708" y="320903"/>
                  </a:lnTo>
                  <a:lnTo>
                    <a:pt x="82283" y="320903"/>
                  </a:lnTo>
                  <a:lnTo>
                    <a:pt x="82283" y="304446"/>
                  </a:lnTo>
                  <a:cubicBezTo>
                    <a:pt x="82283" y="290733"/>
                    <a:pt x="74053" y="277019"/>
                    <a:pt x="63083" y="268790"/>
                  </a:cubicBezTo>
                  <a:cubicBezTo>
                    <a:pt x="21942" y="241363"/>
                    <a:pt x="0" y="194736"/>
                    <a:pt x="0" y="148109"/>
                  </a:cubicBezTo>
                  <a:lnTo>
                    <a:pt x="0" y="148109"/>
                  </a:lnTo>
                  <a:close/>
                </a:path>
              </a:pathLst>
            </a:custGeom>
            <a:solidFill>
              <a:srgbClr val="F1983D"/>
            </a:solidFill>
            <a:ln w="27426" cap="flat">
              <a:noFill/>
              <a:prstDash val="solid"/>
              <a:miter/>
            </a:ln>
          </p:spPr>
          <p:txBody>
            <a:bodyPr rtlCol="0" anchor="ctr"/>
            <a:lstStyle/>
            <a:p>
              <a:endParaRPr lang="en-US"/>
            </a:p>
          </p:txBody>
        </p:sp>
        <p:grpSp>
          <p:nvGrpSpPr>
            <p:cNvPr id="51" name="Graphic 3">
              <a:extLst>
                <a:ext uri="{FF2B5EF4-FFF2-40B4-BE49-F238E27FC236}">
                  <a16:creationId xmlns:a16="http://schemas.microsoft.com/office/drawing/2014/main" id="{FCE6D069-327D-DDB3-418F-0F5EE97DDA50}"/>
                </a:ext>
              </a:extLst>
            </p:cNvPr>
            <p:cNvGrpSpPr/>
            <p:nvPr/>
          </p:nvGrpSpPr>
          <p:grpSpPr>
            <a:xfrm>
              <a:off x="6615628" y="2116894"/>
              <a:ext cx="1066935" cy="1001107"/>
              <a:chOff x="6615628" y="2116894"/>
              <a:chExt cx="1066935" cy="1001107"/>
            </a:xfrm>
            <a:grpFill/>
          </p:grpSpPr>
          <p:sp>
            <p:nvSpPr>
              <p:cNvPr id="52" name="Freeform 1130">
                <a:extLst>
                  <a:ext uri="{FF2B5EF4-FFF2-40B4-BE49-F238E27FC236}">
                    <a16:creationId xmlns:a16="http://schemas.microsoft.com/office/drawing/2014/main" id="{8438B20C-5D67-3174-1C86-6800D96649B6}"/>
                  </a:ext>
                </a:extLst>
              </p:cNvPr>
              <p:cNvSpPr/>
              <p:nvPr/>
            </p:nvSpPr>
            <p:spPr>
              <a:xfrm>
                <a:off x="7164181" y="2221119"/>
                <a:ext cx="357393" cy="537581"/>
              </a:xfrm>
              <a:custGeom>
                <a:avLst/>
                <a:gdLst>
                  <a:gd name="connsiteX0" fmla="*/ 279763 w 357393"/>
                  <a:gd name="connsiteY0" fmla="*/ 331874 h 537581"/>
                  <a:gd name="connsiteX1" fmla="*/ 356560 w 357393"/>
                  <a:gd name="connsiteY1" fmla="*/ 197479 h 537581"/>
                  <a:gd name="connsiteX2" fmla="*/ 301704 w 357393"/>
                  <a:gd name="connsiteY2" fmla="*/ 52112 h 537581"/>
                  <a:gd name="connsiteX3" fmla="*/ 175536 w 357393"/>
                  <a:gd name="connsiteY3" fmla="*/ 0 h 537581"/>
                  <a:gd name="connsiteX4" fmla="*/ 0 w 357393"/>
                  <a:gd name="connsiteY4" fmla="*/ 183765 h 537581"/>
                  <a:gd name="connsiteX5" fmla="*/ 76797 w 357393"/>
                  <a:gd name="connsiteY5" fmla="*/ 331874 h 537581"/>
                  <a:gd name="connsiteX6" fmla="*/ 79539 w 357393"/>
                  <a:gd name="connsiteY6" fmla="*/ 340102 h 537581"/>
                  <a:gd name="connsiteX7" fmla="*/ 79539 w 357393"/>
                  <a:gd name="connsiteY7" fmla="*/ 364787 h 537581"/>
                  <a:gd name="connsiteX8" fmla="*/ 52112 w 357393"/>
                  <a:gd name="connsiteY8" fmla="*/ 416900 h 537581"/>
                  <a:gd name="connsiteX9" fmla="*/ 87769 w 357393"/>
                  <a:gd name="connsiteY9" fmla="*/ 463527 h 537581"/>
                  <a:gd name="connsiteX10" fmla="*/ 87769 w 357393"/>
                  <a:gd name="connsiteY10" fmla="*/ 485469 h 537581"/>
                  <a:gd name="connsiteX11" fmla="*/ 139880 w 357393"/>
                  <a:gd name="connsiteY11" fmla="*/ 537581 h 537581"/>
                  <a:gd name="connsiteX12" fmla="*/ 211193 w 357393"/>
                  <a:gd name="connsiteY12" fmla="*/ 537581 h 537581"/>
                  <a:gd name="connsiteX13" fmla="*/ 263305 w 357393"/>
                  <a:gd name="connsiteY13" fmla="*/ 485469 h 537581"/>
                  <a:gd name="connsiteX14" fmla="*/ 263305 w 357393"/>
                  <a:gd name="connsiteY14" fmla="*/ 463527 h 537581"/>
                  <a:gd name="connsiteX15" fmla="*/ 298961 w 357393"/>
                  <a:gd name="connsiteY15" fmla="*/ 416900 h 537581"/>
                  <a:gd name="connsiteX16" fmla="*/ 271533 w 357393"/>
                  <a:gd name="connsiteY16" fmla="*/ 364787 h 537581"/>
                  <a:gd name="connsiteX17" fmla="*/ 271533 w 357393"/>
                  <a:gd name="connsiteY17" fmla="*/ 340102 h 537581"/>
                  <a:gd name="connsiteX18" fmla="*/ 279763 w 357393"/>
                  <a:gd name="connsiteY18" fmla="*/ 331874 h 537581"/>
                  <a:gd name="connsiteX19" fmla="*/ 279763 w 357393"/>
                  <a:gd name="connsiteY19" fmla="*/ 331874 h 537581"/>
                  <a:gd name="connsiteX20" fmla="*/ 35656 w 357393"/>
                  <a:gd name="connsiteY20" fmla="*/ 183765 h 537581"/>
                  <a:gd name="connsiteX21" fmla="*/ 175536 w 357393"/>
                  <a:gd name="connsiteY21" fmla="*/ 35656 h 537581"/>
                  <a:gd name="connsiteX22" fmla="*/ 178280 w 357393"/>
                  <a:gd name="connsiteY22" fmla="*/ 35656 h 537581"/>
                  <a:gd name="connsiteX23" fmla="*/ 277019 w 357393"/>
                  <a:gd name="connsiteY23" fmla="*/ 76797 h 537581"/>
                  <a:gd name="connsiteX24" fmla="*/ 320904 w 357393"/>
                  <a:gd name="connsiteY24" fmla="*/ 194736 h 537581"/>
                  <a:gd name="connsiteX25" fmla="*/ 260563 w 357393"/>
                  <a:gd name="connsiteY25" fmla="*/ 304446 h 537581"/>
                  <a:gd name="connsiteX26" fmla="*/ 241363 w 357393"/>
                  <a:gd name="connsiteY26" fmla="*/ 340102 h 537581"/>
                  <a:gd name="connsiteX27" fmla="*/ 241363 w 357393"/>
                  <a:gd name="connsiteY27" fmla="*/ 356559 h 537581"/>
                  <a:gd name="connsiteX28" fmla="*/ 117939 w 357393"/>
                  <a:gd name="connsiteY28" fmla="*/ 356559 h 537581"/>
                  <a:gd name="connsiteX29" fmla="*/ 117939 w 357393"/>
                  <a:gd name="connsiteY29" fmla="*/ 340102 h 537581"/>
                  <a:gd name="connsiteX30" fmla="*/ 98739 w 357393"/>
                  <a:gd name="connsiteY30" fmla="*/ 304446 h 537581"/>
                  <a:gd name="connsiteX31" fmla="*/ 35656 w 357393"/>
                  <a:gd name="connsiteY31" fmla="*/ 183765 h 537581"/>
                  <a:gd name="connsiteX32" fmla="*/ 35656 w 357393"/>
                  <a:gd name="connsiteY32" fmla="*/ 183765 h 537581"/>
                  <a:gd name="connsiteX33" fmla="*/ 213936 w 357393"/>
                  <a:gd name="connsiteY33" fmla="*/ 499183 h 537581"/>
                  <a:gd name="connsiteX34" fmla="*/ 142624 w 357393"/>
                  <a:gd name="connsiteY34" fmla="*/ 499183 h 537581"/>
                  <a:gd name="connsiteX35" fmla="*/ 126167 w 357393"/>
                  <a:gd name="connsiteY35" fmla="*/ 482726 h 537581"/>
                  <a:gd name="connsiteX36" fmla="*/ 126167 w 357393"/>
                  <a:gd name="connsiteY36" fmla="*/ 466270 h 537581"/>
                  <a:gd name="connsiteX37" fmla="*/ 233135 w 357393"/>
                  <a:gd name="connsiteY37" fmla="*/ 466270 h 537581"/>
                  <a:gd name="connsiteX38" fmla="*/ 233135 w 357393"/>
                  <a:gd name="connsiteY38" fmla="*/ 482726 h 537581"/>
                  <a:gd name="connsiteX39" fmla="*/ 213936 w 357393"/>
                  <a:gd name="connsiteY39" fmla="*/ 499183 h 537581"/>
                  <a:gd name="connsiteX40" fmla="*/ 213936 w 357393"/>
                  <a:gd name="connsiteY40" fmla="*/ 499183 h 537581"/>
                  <a:gd name="connsiteX41" fmla="*/ 249591 w 357393"/>
                  <a:gd name="connsiteY41" fmla="*/ 427871 h 537581"/>
                  <a:gd name="connsiteX42" fmla="*/ 106967 w 357393"/>
                  <a:gd name="connsiteY42" fmla="*/ 427871 h 537581"/>
                  <a:gd name="connsiteX43" fmla="*/ 90511 w 357393"/>
                  <a:gd name="connsiteY43" fmla="*/ 411414 h 537581"/>
                  <a:gd name="connsiteX44" fmla="*/ 106967 w 357393"/>
                  <a:gd name="connsiteY44" fmla="*/ 394958 h 537581"/>
                  <a:gd name="connsiteX45" fmla="*/ 249591 w 357393"/>
                  <a:gd name="connsiteY45" fmla="*/ 394958 h 537581"/>
                  <a:gd name="connsiteX46" fmla="*/ 266049 w 357393"/>
                  <a:gd name="connsiteY46" fmla="*/ 411414 h 537581"/>
                  <a:gd name="connsiteX47" fmla="*/ 249591 w 357393"/>
                  <a:gd name="connsiteY47" fmla="*/ 427871 h 537581"/>
                  <a:gd name="connsiteX48" fmla="*/ 249591 w 357393"/>
                  <a:gd name="connsiteY48" fmla="*/ 427871 h 5375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Lst>
                <a:rect l="l" t="t" r="r" b="b"/>
                <a:pathLst>
                  <a:path w="357393" h="537581">
                    <a:moveTo>
                      <a:pt x="279763" y="331874"/>
                    </a:moveTo>
                    <a:cubicBezTo>
                      <a:pt x="323646" y="298961"/>
                      <a:pt x="351074" y="249591"/>
                      <a:pt x="356560" y="197479"/>
                    </a:cubicBezTo>
                    <a:cubicBezTo>
                      <a:pt x="362046" y="142624"/>
                      <a:pt x="340102" y="90511"/>
                      <a:pt x="301704" y="52112"/>
                    </a:cubicBezTo>
                    <a:cubicBezTo>
                      <a:pt x="268791" y="19199"/>
                      <a:pt x="222163" y="0"/>
                      <a:pt x="175536" y="0"/>
                    </a:cubicBezTo>
                    <a:cubicBezTo>
                      <a:pt x="79539" y="2743"/>
                      <a:pt x="0" y="82283"/>
                      <a:pt x="0" y="183765"/>
                    </a:cubicBezTo>
                    <a:cubicBezTo>
                      <a:pt x="0" y="244106"/>
                      <a:pt x="27428" y="298961"/>
                      <a:pt x="76797" y="331874"/>
                    </a:cubicBezTo>
                    <a:cubicBezTo>
                      <a:pt x="79539" y="334617"/>
                      <a:pt x="79539" y="337360"/>
                      <a:pt x="79539" y="340102"/>
                    </a:cubicBezTo>
                    <a:lnTo>
                      <a:pt x="79539" y="364787"/>
                    </a:lnTo>
                    <a:cubicBezTo>
                      <a:pt x="60341" y="375758"/>
                      <a:pt x="52112" y="394958"/>
                      <a:pt x="52112" y="416900"/>
                    </a:cubicBezTo>
                    <a:cubicBezTo>
                      <a:pt x="54855" y="438842"/>
                      <a:pt x="68569" y="455298"/>
                      <a:pt x="87769" y="463527"/>
                    </a:cubicBezTo>
                    <a:lnTo>
                      <a:pt x="87769" y="485469"/>
                    </a:lnTo>
                    <a:cubicBezTo>
                      <a:pt x="87769" y="515639"/>
                      <a:pt x="112453" y="537581"/>
                      <a:pt x="139880" y="537581"/>
                    </a:cubicBezTo>
                    <a:lnTo>
                      <a:pt x="211193" y="537581"/>
                    </a:lnTo>
                    <a:cubicBezTo>
                      <a:pt x="241363" y="537581"/>
                      <a:pt x="263305" y="512896"/>
                      <a:pt x="263305" y="485469"/>
                    </a:cubicBezTo>
                    <a:lnTo>
                      <a:pt x="263305" y="463527"/>
                    </a:lnTo>
                    <a:cubicBezTo>
                      <a:pt x="282505" y="455298"/>
                      <a:pt x="296219" y="438842"/>
                      <a:pt x="298961" y="416900"/>
                    </a:cubicBezTo>
                    <a:cubicBezTo>
                      <a:pt x="301704" y="394958"/>
                      <a:pt x="290733" y="375758"/>
                      <a:pt x="271533" y="364787"/>
                    </a:cubicBezTo>
                    <a:lnTo>
                      <a:pt x="271533" y="340102"/>
                    </a:lnTo>
                    <a:cubicBezTo>
                      <a:pt x="277019" y="337360"/>
                      <a:pt x="277019" y="334617"/>
                      <a:pt x="279763" y="331874"/>
                    </a:cubicBezTo>
                    <a:lnTo>
                      <a:pt x="279763" y="331874"/>
                    </a:lnTo>
                    <a:close/>
                    <a:moveTo>
                      <a:pt x="35656" y="183765"/>
                    </a:moveTo>
                    <a:cubicBezTo>
                      <a:pt x="35656" y="104225"/>
                      <a:pt x="98739" y="38399"/>
                      <a:pt x="175536" y="35656"/>
                    </a:cubicBezTo>
                    <a:cubicBezTo>
                      <a:pt x="175536" y="35656"/>
                      <a:pt x="175536" y="35656"/>
                      <a:pt x="178280" y="35656"/>
                    </a:cubicBezTo>
                    <a:cubicBezTo>
                      <a:pt x="213936" y="35656"/>
                      <a:pt x="249591" y="49370"/>
                      <a:pt x="277019" y="76797"/>
                    </a:cubicBezTo>
                    <a:cubicBezTo>
                      <a:pt x="307190" y="106968"/>
                      <a:pt x="323646" y="150852"/>
                      <a:pt x="320904" y="194736"/>
                    </a:cubicBezTo>
                    <a:cubicBezTo>
                      <a:pt x="318160" y="238620"/>
                      <a:pt x="296219" y="277019"/>
                      <a:pt x="260563" y="304446"/>
                    </a:cubicBezTo>
                    <a:cubicBezTo>
                      <a:pt x="249591" y="312675"/>
                      <a:pt x="241363" y="326389"/>
                      <a:pt x="241363" y="340102"/>
                    </a:cubicBezTo>
                    <a:lnTo>
                      <a:pt x="241363" y="356559"/>
                    </a:lnTo>
                    <a:lnTo>
                      <a:pt x="117939" y="356559"/>
                    </a:lnTo>
                    <a:lnTo>
                      <a:pt x="117939" y="340102"/>
                    </a:lnTo>
                    <a:cubicBezTo>
                      <a:pt x="117939" y="326389"/>
                      <a:pt x="109711" y="312675"/>
                      <a:pt x="98739" y="304446"/>
                    </a:cubicBezTo>
                    <a:cubicBezTo>
                      <a:pt x="57597" y="277019"/>
                      <a:pt x="35656" y="230392"/>
                      <a:pt x="35656" y="183765"/>
                    </a:cubicBezTo>
                    <a:lnTo>
                      <a:pt x="35656" y="183765"/>
                    </a:lnTo>
                    <a:close/>
                    <a:moveTo>
                      <a:pt x="213936" y="499183"/>
                    </a:moveTo>
                    <a:lnTo>
                      <a:pt x="142624" y="499183"/>
                    </a:lnTo>
                    <a:cubicBezTo>
                      <a:pt x="131653" y="499183"/>
                      <a:pt x="126167" y="490954"/>
                      <a:pt x="126167" y="482726"/>
                    </a:cubicBezTo>
                    <a:lnTo>
                      <a:pt x="126167" y="466270"/>
                    </a:lnTo>
                    <a:lnTo>
                      <a:pt x="233135" y="466270"/>
                    </a:lnTo>
                    <a:lnTo>
                      <a:pt x="233135" y="482726"/>
                    </a:lnTo>
                    <a:cubicBezTo>
                      <a:pt x="233135" y="490954"/>
                      <a:pt x="224907" y="499183"/>
                      <a:pt x="213936" y="499183"/>
                    </a:cubicBezTo>
                    <a:lnTo>
                      <a:pt x="213936" y="499183"/>
                    </a:lnTo>
                    <a:close/>
                    <a:moveTo>
                      <a:pt x="249591" y="427871"/>
                    </a:moveTo>
                    <a:lnTo>
                      <a:pt x="106967" y="427871"/>
                    </a:lnTo>
                    <a:cubicBezTo>
                      <a:pt x="95997" y="427871"/>
                      <a:pt x="90511" y="419643"/>
                      <a:pt x="90511" y="411414"/>
                    </a:cubicBezTo>
                    <a:cubicBezTo>
                      <a:pt x="90511" y="403186"/>
                      <a:pt x="98739" y="394958"/>
                      <a:pt x="106967" y="394958"/>
                    </a:cubicBezTo>
                    <a:lnTo>
                      <a:pt x="249591" y="394958"/>
                    </a:lnTo>
                    <a:cubicBezTo>
                      <a:pt x="260563" y="394958"/>
                      <a:pt x="266049" y="403186"/>
                      <a:pt x="266049" y="411414"/>
                    </a:cubicBezTo>
                    <a:cubicBezTo>
                      <a:pt x="266049" y="419643"/>
                      <a:pt x="260563" y="427871"/>
                      <a:pt x="249591" y="427871"/>
                    </a:cubicBezTo>
                    <a:lnTo>
                      <a:pt x="249591" y="427871"/>
                    </a:lnTo>
                    <a:close/>
                  </a:path>
                </a:pathLst>
              </a:custGeom>
              <a:grpFill/>
              <a:ln w="27426" cap="flat">
                <a:noFill/>
                <a:prstDash val="solid"/>
                <a:miter/>
              </a:ln>
            </p:spPr>
            <p:txBody>
              <a:bodyPr rtlCol="0" anchor="ctr"/>
              <a:lstStyle/>
              <a:p>
                <a:endParaRPr lang="en-US"/>
              </a:p>
            </p:txBody>
          </p:sp>
          <p:sp>
            <p:nvSpPr>
              <p:cNvPr id="53" name="Freeform 1131">
                <a:extLst>
                  <a:ext uri="{FF2B5EF4-FFF2-40B4-BE49-F238E27FC236}">
                    <a16:creationId xmlns:a16="http://schemas.microsoft.com/office/drawing/2014/main" id="{1B61C22D-44BD-66A4-FFDF-423E297E0E24}"/>
                  </a:ext>
                </a:extLst>
              </p:cNvPr>
              <p:cNvSpPr/>
              <p:nvPr/>
            </p:nvSpPr>
            <p:spPr>
              <a:xfrm>
                <a:off x="7361660" y="2296927"/>
                <a:ext cx="93253" cy="100442"/>
              </a:xfrm>
              <a:custGeom>
                <a:avLst/>
                <a:gdLst>
                  <a:gd name="connsiteX0" fmla="*/ 10971 w 93253"/>
                  <a:gd name="connsiteY0" fmla="*/ 36645 h 100442"/>
                  <a:gd name="connsiteX1" fmla="*/ 57598 w 93253"/>
                  <a:gd name="connsiteY1" fmla="*/ 88758 h 100442"/>
                  <a:gd name="connsiteX2" fmla="*/ 79540 w 93253"/>
                  <a:gd name="connsiteY2" fmla="*/ 99729 h 100442"/>
                  <a:gd name="connsiteX3" fmla="*/ 93254 w 93253"/>
                  <a:gd name="connsiteY3" fmla="*/ 77786 h 100442"/>
                  <a:gd name="connsiteX4" fmla="*/ 24685 w 93253"/>
                  <a:gd name="connsiteY4" fmla="*/ 989 h 100442"/>
                  <a:gd name="connsiteX5" fmla="*/ 2743 w 93253"/>
                  <a:gd name="connsiteY5" fmla="*/ 11960 h 100442"/>
                  <a:gd name="connsiteX6" fmla="*/ 10971 w 93253"/>
                  <a:gd name="connsiteY6" fmla="*/ 36645 h 100442"/>
                  <a:gd name="connsiteX7" fmla="*/ 10971 w 93253"/>
                  <a:gd name="connsiteY7" fmla="*/ 36645 h 1004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3253" h="100442">
                    <a:moveTo>
                      <a:pt x="10971" y="36645"/>
                    </a:moveTo>
                    <a:cubicBezTo>
                      <a:pt x="32913" y="44873"/>
                      <a:pt x="52112" y="66815"/>
                      <a:pt x="57598" y="88758"/>
                    </a:cubicBezTo>
                    <a:cubicBezTo>
                      <a:pt x="60340" y="96986"/>
                      <a:pt x="71312" y="102471"/>
                      <a:pt x="79540" y="99729"/>
                    </a:cubicBezTo>
                    <a:cubicBezTo>
                      <a:pt x="87768" y="96986"/>
                      <a:pt x="93254" y="88758"/>
                      <a:pt x="93254" y="77786"/>
                    </a:cubicBezTo>
                    <a:cubicBezTo>
                      <a:pt x="82284" y="44873"/>
                      <a:pt x="57598" y="14703"/>
                      <a:pt x="24685" y="989"/>
                    </a:cubicBezTo>
                    <a:cubicBezTo>
                      <a:pt x="16457" y="-1754"/>
                      <a:pt x="5485" y="989"/>
                      <a:pt x="2743" y="11960"/>
                    </a:cubicBezTo>
                    <a:cubicBezTo>
                      <a:pt x="-2743" y="22931"/>
                      <a:pt x="1" y="33902"/>
                      <a:pt x="10971" y="36645"/>
                    </a:cubicBezTo>
                    <a:lnTo>
                      <a:pt x="10971" y="36645"/>
                    </a:lnTo>
                    <a:close/>
                  </a:path>
                </a:pathLst>
              </a:custGeom>
              <a:grpFill/>
              <a:ln w="27426" cap="flat">
                <a:noFill/>
                <a:prstDash val="solid"/>
                <a:miter/>
              </a:ln>
            </p:spPr>
            <p:txBody>
              <a:bodyPr rtlCol="0" anchor="ctr"/>
              <a:lstStyle/>
              <a:p>
                <a:endParaRPr lang="en-US"/>
              </a:p>
            </p:txBody>
          </p:sp>
          <p:sp>
            <p:nvSpPr>
              <p:cNvPr id="54" name="Freeform 1132">
                <a:extLst>
                  <a:ext uri="{FF2B5EF4-FFF2-40B4-BE49-F238E27FC236}">
                    <a16:creationId xmlns:a16="http://schemas.microsoft.com/office/drawing/2014/main" id="{9F746D2F-A14C-2FE9-238A-FCA9D728ADE4}"/>
                  </a:ext>
                </a:extLst>
              </p:cNvPr>
              <p:cNvSpPr/>
              <p:nvPr/>
            </p:nvSpPr>
            <p:spPr>
              <a:xfrm>
                <a:off x="7328747" y="2116894"/>
                <a:ext cx="32913" cy="68569"/>
              </a:xfrm>
              <a:custGeom>
                <a:avLst/>
                <a:gdLst>
                  <a:gd name="connsiteX0" fmla="*/ 32914 w 32913"/>
                  <a:gd name="connsiteY0" fmla="*/ 52112 h 68569"/>
                  <a:gd name="connsiteX1" fmla="*/ 32914 w 32913"/>
                  <a:gd name="connsiteY1" fmla="*/ 16457 h 68569"/>
                  <a:gd name="connsiteX2" fmla="*/ 16456 w 32913"/>
                  <a:gd name="connsiteY2" fmla="*/ 0 h 68569"/>
                  <a:gd name="connsiteX3" fmla="*/ 0 w 32913"/>
                  <a:gd name="connsiteY3" fmla="*/ 16457 h 68569"/>
                  <a:gd name="connsiteX4" fmla="*/ 0 w 32913"/>
                  <a:gd name="connsiteY4" fmla="*/ 52112 h 68569"/>
                  <a:gd name="connsiteX5" fmla="*/ 16456 w 32913"/>
                  <a:gd name="connsiteY5" fmla="*/ 68569 h 68569"/>
                  <a:gd name="connsiteX6" fmla="*/ 32914 w 32913"/>
                  <a:gd name="connsiteY6" fmla="*/ 52112 h 68569"/>
                  <a:gd name="connsiteX7" fmla="*/ 32914 w 32913"/>
                  <a:gd name="connsiteY7" fmla="*/ 52112 h 685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2913" h="68569">
                    <a:moveTo>
                      <a:pt x="32914" y="52112"/>
                    </a:moveTo>
                    <a:lnTo>
                      <a:pt x="32914" y="16457"/>
                    </a:lnTo>
                    <a:cubicBezTo>
                      <a:pt x="32914" y="5485"/>
                      <a:pt x="24684" y="0"/>
                      <a:pt x="16456" y="0"/>
                    </a:cubicBezTo>
                    <a:cubicBezTo>
                      <a:pt x="5486" y="0"/>
                      <a:pt x="0" y="8228"/>
                      <a:pt x="0" y="16457"/>
                    </a:cubicBezTo>
                    <a:lnTo>
                      <a:pt x="0" y="52112"/>
                    </a:lnTo>
                    <a:cubicBezTo>
                      <a:pt x="0" y="63084"/>
                      <a:pt x="8228" y="68569"/>
                      <a:pt x="16456" y="68569"/>
                    </a:cubicBezTo>
                    <a:cubicBezTo>
                      <a:pt x="24684" y="68569"/>
                      <a:pt x="32914" y="60341"/>
                      <a:pt x="32914" y="52112"/>
                    </a:cubicBezTo>
                    <a:lnTo>
                      <a:pt x="32914" y="52112"/>
                    </a:lnTo>
                    <a:close/>
                  </a:path>
                </a:pathLst>
              </a:custGeom>
              <a:grpFill/>
              <a:ln w="27426" cap="flat">
                <a:noFill/>
                <a:prstDash val="solid"/>
                <a:miter/>
              </a:ln>
            </p:spPr>
            <p:txBody>
              <a:bodyPr rtlCol="0" anchor="ctr"/>
              <a:lstStyle/>
              <a:p>
                <a:endParaRPr lang="en-US"/>
              </a:p>
            </p:txBody>
          </p:sp>
          <p:sp>
            <p:nvSpPr>
              <p:cNvPr id="55" name="Freeform 1133">
                <a:extLst>
                  <a:ext uri="{FF2B5EF4-FFF2-40B4-BE49-F238E27FC236}">
                    <a16:creationId xmlns:a16="http://schemas.microsoft.com/office/drawing/2014/main" id="{7DE9E11F-10A6-64E3-F902-7BA2B155743A}"/>
                  </a:ext>
                </a:extLst>
              </p:cNvPr>
              <p:cNvSpPr/>
              <p:nvPr/>
            </p:nvSpPr>
            <p:spPr>
              <a:xfrm>
                <a:off x="7205857" y="2139370"/>
                <a:ext cx="50892" cy="68034"/>
              </a:xfrm>
              <a:custGeom>
                <a:avLst/>
                <a:gdLst>
                  <a:gd name="connsiteX0" fmla="*/ 35122 w 50892"/>
                  <a:gd name="connsiteY0" fmla="*/ 68035 h 68034"/>
                  <a:gd name="connsiteX1" fmla="*/ 48836 w 50892"/>
                  <a:gd name="connsiteY1" fmla="*/ 59806 h 68034"/>
                  <a:gd name="connsiteX2" fmla="*/ 48836 w 50892"/>
                  <a:gd name="connsiteY2" fmla="*/ 43349 h 68034"/>
                  <a:gd name="connsiteX3" fmla="*/ 35122 w 50892"/>
                  <a:gd name="connsiteY3" fmla="*/ 10436 h 68034"/>
                  <a:gd name="connsiteX4" fmla="*/ 10436 w 50892"/>
                  <a:gd name="connsiteY4" fmla="*/ 2208 h 68034"/>
                  <a:gd name="connsiteX5" fmla="*/ 2208 w 50892"/>
                  <a:gd name="connsiteY5" fmla="*/ 26893 h 68034"/>
                  <a:gd name="connsiteX6" fmla="*/ 15922 w 50892"/>
                  <a:gd name="connsiteY6" fmla="*/ 59806 h 68034"/>
                  <a:gd name="connsiteX7" fmla="*/ 35122 w 50892"/>
                  <a:gd name="connsiteY7" fmla="*/ 68035 h 68034"/>
                  <a:gd name="connsiteX8" fmla="*/ 35122 w 50892"/>
                  <a:gd name="connsiteY8" fmla="*/ 68035 h 680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0892" h="68034">
                    <a:moveTo>
                      <a:pt x="35122" y="68035"/>
                    </a:moveTo>
                    <a:cubicBezTo>
                      <a:pt x="40608" y="68035"/>
                      <a:pt x="46094" y="65292"/>
                      <a:pt x="48836" y="59806"/>
                    </a:cubicBezTo>
                    <a:cubicBezTo>
                      <a:pt x="51578" y="54321"/>
                      <a:pt x="51578" y="48835"/>
                      <a:pt x="48836" y="43349"/>
                    </a:cubicBezTo>
                    <a:lnTo>
                      <a:pt x="35122" y="10436"/>
                    </a:lnTo>
                    <a:cubicBezTo>
                      <a:pt x="32380" y="2208"/>
                      <a:pt x="21408" y="-3277"/>
                      <a:pt x="10436" y="2208"/>
                    </a:cubicBezTo>
                    <a:cubicBezTo>
                      <a:pt x="2208" y="4951"/>
                      <a:pt x="-3278" y="15922"/>
                      <a:pt x="2208" y="26893"/>
                    </a:cubicBezTo>
                    <a:lnTo>
                      <a:pt x="15922" y="59806"/>
                    </a:lnTo>
                    <a:cubicBezTo>
                      <a:pt x="21408" y="65292"/>
                      <a:pt x="26894" y="68035"/>
                      <a:pt x="35122" y="68035"/>
                    </a:cubicBezTo>
                    <a:lnTo>
                      <a:pt x="35122" y="68035"/>
                    </a:lnTo>
                    <a:close/>
                  </a:path>
                </a:pathLst>
              </a:custGeom>
              <a:grpFill/>
              <a:ln w="27426" cap="flat">
                <a:noFill/>
                <a:prstDash val="solid"/>
                <a:miter/>
              </a:ln>
            </p:spPr>
            <p:txBody>
              <a:bodyPr rtlCol="0" anchor="ctr"/>
              <a:lstStyle/>
              <a:p>
                <a:endParaRPr lang="en-US"/>
              </a:p>
            </p:txBody>
          </p:sp>
          <p:sp>
            <p:nvSpPr>
              <p:cNvPr id="56" name="Freeform 1134">
                <a:extLst>
                  <a:ext uri="{FF2B5EF4-FFF2-40B4-BE49-F238E27FC236}">
                    <a16:creationId xmlns:a16="http://schemas.microsoft.com/office/drawing/2014/main" id="{C1A81158-D8F2-F5B9-EFA8-9CFB86B99336}"/>
                  </a:ext>
                </a:extLst>
              </p:cNvPr>
              <p:cNvSpPr/>
              <p:nvPr/>
            </p:nvSpPr>
            <p:spPr>
              <a:xfrm>
                <a:off x="7110698" y="2208776"/>
                <a:ext cx="62787" cy="58969"/>
              </a:xfrm>
              <a:custGeom>
                <a:avLst/>
                <a:gdLst>
                  <a:gd name="connsiteX0" fmla="*/ 45256 w 62787"/>
                  <a:gd name="connsiteY0" fmla="*/ 58969 h 58969"/>
                  <a:gd name="connsiteX1" fmla="*/ 61712 w 62787"/>
                  <a:gd name="connsiteY1" fmla="*/ 47998 h 58969"/>
                  <a:gd name="connsiteX2" fmla="*/ 56226 w 62787"/>
                  <a:gd name="connsiteY2" fmla="*/ 28799 h 58969"/>
                  <a:gd name="connsiteX3" fmla="*/ 28798 w 62787"/>
                  <a:gd name="connsiteY3" fmla="*/ 4114 h 58969"/>
                  <a:gd name="connsiteX4" fmla="*/ 4114 w 62787"/>
                  <a:gd name="connsiteY4" fmla="*/ 4114 h 58969"/>
                  <a:gd name="connsiteX5" fmla="*/ 4114 w 62787"/>
                  <a:gd name="connsiteY5" fmla="*/ 28799 h 58969"/>
                  <a:gd name="connsiteX6" fmla="*/ 31542 w 62787"/>
                  <a:gd name="connsiteY6" fmla="*/ 53484 h 58969"/>
                  <a:gd name="connsiteX7" fmla="*/ 45256 w 62787"/>
                  <a:gd name="connsiteY7" fmla="*/ 58969 h 58969"/>
                  <a:gd name="connsiteX8" fmla="*/ 45256 w 62787"/>
                  <a:gd name="connsiteY8" fmla="*/ 58969 h 589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2787" h="58969">
                    <a:moveTo>
                      <a:pt x="45256" y="58969"/>
                    </a:moveTo>
                    <a:cubicBezTo>
                      <a:pt x="53484" y="58969"/>
                      <a:pt x="58970" y="53484"/>
                      <a:pt x="61712" y="47998"/>
                    </a:cubicBezTo>
                    <a:cubicBezTo>
                      <a:pt x="64454" y="39770"/>
                      <a:pt x="61712" y="34285"/>
                      <a:pt x="56226" y="28799"/>
                    </a:cubicBezTo>
                    <a:lnTo>
                      <a:pt x="28798" y="4114"/>
                    </a:lnTo>
                    <a:cubicBezTo>
                      <a:pt x="20570" y="-1371"/>
                      <a:pt x="9599" y="-1371"/>
                      <a:pt x="4114" y="4114"/>
                    </a:cubicBezTo>
                    <a:cubicBezTo>
                      <a:pt x="-1371" y="12342"/>
                      <a:pt x="-1371" y="23313"/>
                      <a:pt x="4114" y="28799"/>
                    </a:cubicBezTo>
                    <a:lnTo>
                      <a:pt x="31542" y="53484"/>
                    </a:lnTo>
                    <a:cubicBezTo>
                      <a:pt x="37026" y="58969"/>
                      <a:pt x="42512" y="58969"/>
                      <a:pt x="45256" y="58969"/>
                    </a:cubicBezTo>
                    <a:lnTo>
                      <a:pt x="45256" y="58969"/>
                    </a:lnTo>
                    <a:close/>
                  </a:path>
                </a:pathLst>
              </a:custGeom>
              <a:grpFill/>
              <a:ln w="27426" cap="flat">
                <a:noFill/>
                <a:prstDash val="solid"/>
                <a:miter/>
              </a:ln>
            </p:spPr>
            <p:txBody>
              <a:bodyPr rtlCol="0" anchor="ctr"/>
              <a:lstStyle/>
              <a:p>
                <a:endParaRPr lang="en-US"/>
              </a:p>
            </p:txBody>
          </p:sp>
          <p:sp>
            <p:nvSpPr>
              <p:cNvPr id="57" name="Freeform 1135">
                <a:extLst>
                  <a:ext uri="{FF2B5EF4-FFF2-40B4-BE49-F238E27FC236}">
                    <a16:creationId xmlns:a16="http://schemas.microsoft.com/office/drawing/2014/main" id="{0140E867-41B5-61B6-FA0A-B950B32488EA}"/>
                  </a:ext>
                </a:extLst>
              </p:cNvPr>
              <p:cNvSpPr/>
              <p:nvPr/>
            </p:nvSpPr>
            <p:spPr>
              <a:xfrm>
                <a:off x="7055994" y="2313154"/>
                <a:ext cx="67758" cy="46322"/>
              </a:xfrm>
              <a:custGeom>
                <a:avLst/>
                <a:gdLst>
                  <a:gd name="connsiteX0" fmla="*/ 67046 w 67758"/>
                  <a:gd name="connsiteY0" fmla="*/ 34132 h 46322"/>
                  <a:gd name="connsiteX1" fmla="*/ 56074 w 67758"/>
                  <a:gd name="connsiteY1" fmla="*/ 12190 h 46322"/>
                  <a:gd name="connsiteX2" fmla="*/ 23161 w 67758"/>
                  <a:gd name="connsiteY2" fmla="*/ 1219 h 46322"/>
                  <a:gd name="connsiteX3" fmla="*/ 9447 w 67758"/>
                  <a:gd name="connsiteY3" fmla="*/ 1219 h 46322"/>
                  <a:gd name="connsiteX4" fmla="*/ 1219 w 67758"/>
                  <a:gd name="connsiteY4" fmla="*/ 12190 h 46322"/>
                  <a:gd name="connsiteX5" fmla="*/ 1219 w 67758"/>
                  <a:gd name="connsiteY5" fmla="*/ 25904 h 46322"/>
                  <a:gd name="connsiteX6" fmla="*/ 12190 w 67758"/>
                  <a:gd name="connsiteY6" fmla="*/ 34132 h 46322"/>
                  <a:gd name="connsiteX7" fmla="*/ 45104 w 67758"/>
                  <a:gd name="connsiteY7" fmla="*/ 45103 h 46322"/>
                  <a:gd name="connsiteX8" fmla="*/ 58818 w 67758"/>
                  <a:gd name="connsiteY8" fmla="*/ 45103 h 46322"/>
                  <a:gd name="connsiteX9" fmla="*/ 67046 w 67758"/>
                  <a:gd name="connsiteY9" fmla="*/ 34132 h 46322"/>
                  <a:gd name="connsiteX10" fmla="*/ 67046 w 67758"/>
                  <a:gd name="connsiteY10" fmla="*/ 34132 h 463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7758" h="46322">
                    <a:moveTo>
                      <a:pt x="67046" y="34132"/>
                    </a:moveTo>
                    <a:cubicBezTo>
                      <a:pt x="69788" y="25904"/>
                      <a:pt x="64302" y="14933"/>
                      <a:pt x="56074" y="12190"/>
                    </a:cubicBezTo>
                    <a:lnTo>
                      <a:pt x="23161" y="1219"/>
                    </a:lnTo>
                    <a:cubicBezTo>
                      <a:pt x="17676" y="-1524"/>
                      <a:pt x="14933" y="1219"/>
                      <a:pt x="9447" y="1219"/>
                    </a:cubicBezTo>
                    <a:cubicBezTo>
                      <a:pt x="3962" y="3962"/>
                      <a:pt x="1219" y="6704"/>
                      <a:pt x="1219" y="12190"/>
                    </a:cubicBezTo>
                    <a:cubicBezTo>
                      <a:pt x="-1523" y="17676"/>
                      <a:pt x="1219" y="20418"/>
                      <a:pt x="1219" y="25904"/>
                    </a:cubicBezTo>
                    <a:cubicBezTo>
                      <a:pt x="3962" y="31389"/>
                      <a:pt x="6705" y="34132"/>
                      <a:pt x="12190" y="34132"/>
                    </a:cubicBezTo>
                    <a:lnTo>
                      <a:pt x="45104" y="45103"/>
                    </a:lnTo>
                    <a:cubicBezTo>
                      <a:pt x="50588" y="47846"/>
                      <a:pt x="53332" y="45103"/>
                      <a:pt x="58818" y="45103"/>
                    </a:cubicBezTo>
                    <a:cubicBezTo>
                      <a:pt x="61560" y="42360"/>
                      <a:pt x="64302" y="36875"/>
                      <a:pt x="67046" y="34132"/>
                    </a:cubicBezTo>
                    <a:lnTo>
                      <a:pt x="67046" y="34132"/>
                    </a:lnTo>
                    <a:close/>
                  </a:path>
                </a:pathLst>
              </a:custGeom>
              <a:grpFill/>
              <a:ln w="27426" cap="flat">
                <a:noFill/>
                <a:prstDash val="solid"/>
                <a:miter/>
              </a:ln>
            </p:spPr>
            <p:txBody>
              <a:bodyPr rtlCol="0" anchor="ctr"/>
              <a:lstStyle/>
              <a:p>
                <a:endParaRPr lang="en-US"/>
              </a:p>
            </p:txBody>
          </p:sp>
          <p:sp>
            <p:nvSpPr>
              <p:cNvPr id="58" name="Freeform 1136">
                <a:extLst>
                  <a:ext uri="{FF2B5EF4-FFF2-40B4-BE49-F238E27FC236}">
                    <a16:creationId xmlns:a16="http://schemas.microsoft.com/office/drawing/2014/main" id="{BE8AB25F-442E-8B5B-E361-C551DE16D9C5}"/>
                  </a:ext>
                </a:extLst>
              </p:cNvPr>
              <p:cNvSpPr/>
              <p:nvPr/>
            </p:nvSpPr>
            <p:spPr>
              <a:xfrm>
                <a:off x="7042363" y="2426288"/>
                <a:ext cx="72448" cy="37330"/>
              </a:xfrm>
              <a:custGeom>
                <a:avLst/>
                <a:gdLst>
                  <a:gd name="connsiteX0" fmla="*/ 50505 w 72448"/>
                  <a:gd name="connsiteY0" fmla="*/ 538 h 37330"/>
                  <a:gd name="connsiteX1" fmla="*/ 14850 w 72448"/>
                  <a:gd name="connsiteY1" fmla="*/ 3281 h 37330"/>
                  <a:gd name="connsiteX2" fmla="*/ 3880 w 72448"/>
                  <a:gd name="connsiteY2" fmla="*/ 8766 h 37330"/>
                  <a:gd name="connsiteX3" fmla="*/ 1136 w 72448"/>
                  <a:gd name="connsiteY3" fmla="*/ 22480 h 37330"/>
                  <a:gd name="connsiteX4" fmla="*/ 6622 w 72448"/>
                  <a:gd name="connsiteY4" fmla="*/ 33451 h 37330"/>
                  <a:gd name="connsiteX5" fmla="*/ 20335 w 72448"/>
                  <a:gd name="connsiteY5" fmla="*/ 36194 h 37330"/>
                  <a:gd name="connsiteX6" fmla="*/ 55991 w 72448"/>
                  <a:gd name="connsiteY6" fmla="*/ 33451 h 37330"/>
                  <a:gd name="connsiteX7" fmla="*/ 72449 w 72448"/>
                  <a:gd name="connsiteY7" fmla="*/ 14252 h 37330"/>
                  <a:gd name="connsiteX8" fmla="*/ 50505 w 72448"/>
                  <a:gd name="connsiteY8" fmla="*/ 538 h 37330"/>
                  <a:gd name="connsiteX9" fmla="*/ 50505 w 72448"/>
                  <a:gd name="connsiteY9" fmla="*/ 538 h 373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2448" h="37330">
                    <a:moveTo>
                      <a:pt x="50505" y="538"/>
                    </a:moveTo>
                    <a:lnTo>
                      <a:pt x="14850" y="3281"/>
                    </a:lnTo>
                    <a:cubicBezTo>
                      <a:pt x="9364" y="3281"/>
                      <a:pt x="6622" y="6023"/>
                      <a:pt x="3880" y="8766"/>
                    </a:cubicBezTo>
                    <a:cubicBezTo>
                      <a:pt x="1136" y="11509"/>
                      <a:pt x="-1606" y="16994"/>
                      <a:pt x="1136" y="22480"/>
                    </a:cubicBezTo>
                    <a:cubicBezTo>
                      <a:pt x="1136" y="27966"/>
                      <a:pt x="3880" y="30708"/>
                      <a:pt x="6622" y="33451"/>
                    </a:cubicBezTo>
                    <a:cubicBezTo>
                      <a:pt x="9364" y="36194"/>
                      <a:pt x="14850" y="38937"/>
                      <a:pt x="20335" y="36194"/>
                    </a:cubicBezTo>
                    <a:lnTo>
                      <a:pt x="55991" y="33451"/>
                    </a:lnTo>
                    <a:cubicBezTo>
                      <a:pt x="66963" y="33451"/>
                      <a:pt x="72449" y="22480"/>
                      <a:pt x="72449" y="14252"/>
                    </a:cubicBezTo>
                    <a:cubicBezTo>
                      <a:pt x="69705" y="6023"/>
                      <a:pt x="58735" y="-2205"/>
                      <a:pt x="50505" y="538"/>
                    </a:cubicBezTo>
                    <a:lnTo>
                      <a:pt x="50505" y="538"/>
                    </a:lnTo>
                    <a:close/>
                  </a:path>
                </a:pathLst>
              </a:custGeom>
              <a:grpFill/>
              <a:ln w="27426" cap="flat">
                <a:noFill/>
                <a:prstDash val="solid"/>
                <a:miter/>
              </a:ln>
            </p:spPr>
            <p:txBody>
              <a:bodyPr rtlCol="0" anchor="ctr"/>
              <a:lstStyle/>
              <a:p>
                <a:endParaRPr lang="en-US"/>
              </a:p>
            </p:txBody>
          </p:sp>
          <p:sp>
            <p:nvSpPr>
              <p:cNvPr id="59" name="Freeform 1137">
                <a:extLst>
                  <a:ext uri="{FF2B5EF4-FFF2-40B4-BE49-F238E27FC236}">
                    <a16:creationId xmlns:a16="http://schemas.microsoft.com/office/drawing/2014/main" id="{43CF60D0-C4B2-8DAF-6291-402FFD5C8ECD}"/>
                  </a:ext>
                </a:extLst>
              </p:cNvPr>
              <p:cNvSpPr/>
              <p:nvPr/>
            </p:nvSpPr>
            <p:spPr>
              <a:xfrm>
                <a:off x="7572853" y="2426826"/>
                <a:ext cx="71312" cy="38398"/>
              </a:xfrm>
              <a:custGeom>
                <a:avLst/>
                <a:gdLst>
                  <a:gd name="connsiteX0" fmla="*/ 16458 w 71312"/>
                  <a:gd name="connsiteY0" fmla="*/ 35656 h 38398"/>
                  <a:gd name="connsiteX1" fmla="*/ 52113 w 71312"/>
                  <a:gd name="connsiteY1" fmla="*/ 38399 h 38398"/>
                  <a:gd name="connsiteX2" fmla="*/ 71313 w 71312"/>
                  <a:gd name="connsiteY2" fmla="*/ 21942 h 38398"/>
                  <a:gd name="connsiteX3" fmla="*/ 54855 w 71312"/>
                  <a:gd name="connsiteY3" fmla="*/ 2743 h 38398"/>
                  <a:gd name="connsiteX4" fmla="*/ 19200 w 71312"/>
                  <a:gd name="connsiteY4" fmla="*/ 0 h 38398"/>
                  <a:gd name="connsiteX5" fmla="*/ 5486 w 71312"/>
                  <a:gd name="connsiteY5" fmla="*/ 2743 h 38398"/>
                  <a:gd name="connsiteX6" fmla="*/ 0 w 71312"/>
                  <a:gd name="connsiteY6" fmla="*/ 13714 h 38398"/>
                  <a:gd name="connsiteX7" fmla="*/ 2744 w 71312"/>
                  <a:gd name="connsiteY7" fmla="*/ 27428 h 38398"/>
                  <a:gd name="connsiteX8" fmla="*/ 16458 w 71312"/>
                  <a:gd name="connsiteY8" fmla="*/ 35656 h 38398"/>
                  <a:gd name="connsiteX9" fmla="*/ 16458 w 71312"/>
                  <a:gd name="connsiteY9" fmla="*/ 35656 h 383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1312" h="38398">
                    <a:moveTo>
                      <a:pt x="16458" y="35656"/>
                    </a:moveTo>
                    <a:lnTo>
                      <a:pt x="52113" y="38399"/>
                    </a:lnTo>
                    <a:cubicBezTo>
                      <a:pt x="63085" y="38399"/>
                      <a:pt x="71313" y="32913"/>
                      <a:pt x="71313" y="21942"/>
                    </a:cubicBezTo>
                    <a:cubicBezTo>
                      <a:pt x="71313" y="10971"/>
                      <a:pt x="65827" y="2743"/>
                      <a:pt x="54855" y="2743"/>
                    </a:cubicBezTo>
                    <a:lnTo>
                      <a:pt x="19200" y="0"/>
                    </a:lnTo>
                    <a:cubicBezTo>
                      <a:pt x="13714" y="0"/>
                      <a:pt x="10972" y="0"/>
                      <a:pt x="5486" y="2743"/>
                    </a:cubicBezTo>
                    <a:cubicBezTo>
                      <a:pt x="2744" y="5485"/>
                      <a:pt x="0" y="10971"/>
                      <a:pt x="0" y="13714"/>
                    </a:cubicBezTo>
                    <a:cubicBezTo>
                      <a:pt x="0" y="19199"/>
                      <a:pt x="0" y="21942"/>
                      <a:pt x="2744" y="27428"/>
                    </a:cubicBezTo>
                    <a:cubicBezTo>
                      <a:pt x="8230" y="32913"/>
                      <a:pt x="10972" y="35656"/>
                      <a:pt x="16458" y="35656"/>
                    </a:cubicBezTo>
                    <a:lnTo>
                      <a:pt x="16458" y="35656"/>
                    </a:lnTo>
                    <a:close/>
                  </a:path>
                </a:pathLst>
              </a:custGeom>
              <a:grpFill/>
              <a:ln w="27426" cap="flat">
                <a:noFill/>
                <a:prstDash val="solid"/>
                <a:miter/>
              </a:ln>
            </p:spPr>
            <p:txBody>
              <a:bodyPr rtlCol="0" anchor="ctr"/>
              <a:lstStyle/>
              <a:p>
                <a:endParaRPr lang="en-US"/>
              </a:p>
            </p:txBody>
          </p:sp>
          <p:sp>
            <p:nvSpPr>
              <p:cNvPr id="60" name="Freeform 1138">
                <a:extLst>
                  <a:ext uri="{FF2B5EF4-FFF2-40B4-BE49-F238E27FC236}">
                    <a16:creationId xmlns:a16="http://schemas.microsoft.com/office/drawing/2014/main" id="{A08E6A73-032D-3D2C-1FCA-698A5928DE78}"/>
                  </a:ext>
                </a:extLst>
              </p:cNvPr>
              <p:cNvSpPr/>
              <p:nvPr/>
            </p:nvSpPr>
            <p:spPr>
              <a:xfrm>
                <a:off x="7563912" y="2313659"/>
                <a:ext cx="67253" cy="44597"/>
              </a:xfrm>
              <a:custGeom>
                <a:avLst/>
                <a:gdLst>
                  <a:gd name="connsiteX0" fmla="*/ 17171 w 67253"/>
                  <a:gd name="connsiteY0" fmla="*/ 44598 h 44597"/>
                  <a:gd name="connsiteX1" fmla="*/ 22655 w 67253"/>
                  <a:gd name="connsiteY1" fmla="*/ 44598 h 44597"/>
                  <a:gd name="connsiteX2" fmla="*/ 55569 w 67253"/>
                  <a:gd name="connsiteY2" fmla="*/ 33626 h 44597"/>
                  <a:gd name="connsiteX3" fmla="*/ 66540 w 67253"/>
                  <a:gd name="connsiteY3" fmla="*/ 11685 h 44597"/>
                  <a:gd name="connsiteX4" fmla="*/ 44598 w 67253"/>
                  <a:gd name="connsiteY4" fmla="*/ 713 h 44597"/>
                  <a:gd name="connsiteX5" fmla="*/ 11685 w 67253"/>
                  <a:gd name="connsiteY5" fmla="*/ 11685 h 44597"/>
                  <a:gd name="connsiteX6" fmla="*/ 713 w 67253"/>
                  <a:gd name="connsiteY6" fmla="*/ 30884 h 44597"/>
                  <a:gd name="connsiteX7" fmla="*/ 17171 w 67253"/>
                  <a:gd name="connsiteY7" fmla="*/ 44598 h 44597"/>
                  <a:gd name="connsiteX8" fmla="*/ 17171 w 67253"/>
                  <a:gd name="connsiteY8" fmla="*/ 44598 h 445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7253" h="44597">
                    <a:moveTo>
                      <a:pt x="17171" y="44598"/>
                    </a:moveTo>
                    <a:cubicBezTo>
                      <a:pt x="19913" y="44598"/>
                      <a:pt x="19913" y="44598"/>
                      <a:pt x="22655" y="44598"/>
                    </a:cubicBezTo>
                    <a:lnTo>
                      <a:pt x="55569" y="33626"/>
                    </a:lnTo>
                    <a:cubicBezTo>
                      <a:pt x="63796" y="30884"/>
                      <a:pt x="69282" y="19913"/>
                      <a:pt x="66540" y="11685"/>
                    </a:cubicBezTo>
                    <a:cubicBezTo>
                      <a:pt x="63796" y="3456"/>
                      <a:pt x="52826" y="-2029"/>
                      <a:pt x="44598" y="713"/>
                    </a:cubicBezTo>
                    <a:lnTo>
                      <a:pt x="11685" y="11685"/>
                    </a:lnTo>
                    <a:cubicBezTo>
                      <a:pt x="3457" y="14427"/>
                      <a:pt x="-2029" y="22656"/>
                      <a:pt x="713" y="30884"/>
                    </a:cubicBezTo>
                    <a:cubicBezTo>
                      <a:pt x="713" y="39112"/>
                      <a:pt x="6199" y="44598"/>
                      <a:pt x="17171" y="44598"/>
                    </a:cubicBezTo>
                    <a:lnTo>
                      <a:pt x="17171" y="44598"/>
                    </a:lnTo>
                    <a:close/>
                  </a:path>
                </a:pathLst>
              </a:custGeom>
              <a:grpFill/>
              <a:ln w="27426" cap="flat">
                <a:noFill/>
                <a:prstDash val="solid"/>
                <a:miter/>
              </a:ln>
            </p:spPr>
            <p:txBody>
              <a:bodyPr rtlCol="0" anchor="ctr"/>
              <a:lstStyle/>
              <a:p>
                <a:endParaRPr lang="en-US"/>
              </a:p>
            </p:txBody>
          </p:sp>
          <p:sp>
            <p:nvSpPr>
              <p:cNvPr id="61" name="Freeform 1139">
                <a:extLst>
                  <a:ext uri="{FF2B5EF4-FFF2-40B4-BE49-F238E27FC236}">
                    <a16:creationId xmlns:a16="http://schemas.microsoft.com/office/drawing/2014/main" id="{9E0D35A4-632F-9DEA-8135-6C46929B1E14}"/>
                  </a:ext>
                </a:extLst>
              </p:cNvPr>
              <p:cNvSpPr/>
              <p:nvPr/>
            </p:nvSpPr>
            <p:spPr>
              <a:xfrm>
                <a:off x="7509084" y="2210148"/>
                <a:ext cx="63768" cy="58969"/>
              </a:xfrm>
              <a:custGeom>
                <a:avLst/>
                <a:gdLst>
                  <a:gd name="connsiteX0" fmla="*/ 30857 w 63768"/>
                  <a:gd name="connsiteY0" fmla="*/ 54855 h 58969"/>
                  <a:gd name="connsiteX1" fmla="*/ 58284 w 63768"/>
                  <a:gd name="connsiteY1" fmla="*/ 30171 h 58969"/>
                  <a:gd name="connsiteX2" fmla="*/ 63768 w 63768"/>
                  <a:gd name="connsiteY2" fmla="*/ 19200 h 58969"/>
                  <a:gd name="connsiteX3" fmla="*/ 58284 w 63768"/>
                  <a:gd name="connsiteY3" fmla="*/ 5486 h 58969"/>
                  <a:gd name="connsiteX4" fmla="*/ 47312 w 63768"/>
                  <a:gd name="connsiteY4" fmla="*/ 0 h 58969"/>
                  <a:gd name="connsiteX5" fmla="*/ 33599 w 63768"/>
                  <a:gd name="connsiteY5" fmla="*/ 5486 h 58969"/>
                  <a:gd name="connsiteX6" fmla="*/ 6171 w 63768"/>
                  <a:gd name="connsiteY6" fmla="*/ 30171 h 58969"/>
                  <a:gd name="connsiteX7" fmla="*/ 6171 w 63768"/>
                  <a:gd name="connsiteY7" fmla="*/ 54855 h 58969"/>
                  <a:gd name="connsiteX8" fmla="*/ 30857 w 63768"/>
                  <a:gd name="connsiteY8" fmla="*/ 54855 h 58969"/>
                  <a:gd name="connsiteX9" fmla="*/ 30857 w 63768"/>
                  <a:gd name="connsiteY9" fmla="*/ 54855 h 589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768" h="58969">
                    <a:moveTo>
                      <a:pt x="30857" y="54855"/>
                    </a:moveTo>
                    <a:lnTo>
                      <a:pt x="58284" y="30171"/>
                    </a:lnTo>
                    <a:cubicBezTo>
                      <a:pt x="61026" y="27428"/>
                      <a:pt x="63768" y="21942"/>
                      <a:pt x="63768" y="19200"/>
                    </a:cubicBezTo>
                    <a:cubicBezTo>
                      <a:pt x="63768" y="13714"/>
                      <a:pt x="61026" y="10971"/>
                      <a:pt x="58284" y="5486"/>
                    </a:cubicBezTo>
                    <a:cubicBezTo>
                      <a:pt x="55540" y="2743"/>
                      <a:pt x="50055" y="0"/>
                      <a:pt x="47312" y="0"/>
                    </a:cubicBezTo>
                    <a:cubicBezTo>
                      <a:pt x="41827" y="0"/>
                      <a:pt x="39085" y="2743"/>
                      <a:pt x="33599" y="5486"/>
                    </a:cubicBezTo>
                    <a:lnTo>
                      <a:pt x="6171" y="30171"/>
                    </a:lnTo>
                    <a:cubicBezTo>
                      <a:pt x="-2057" y="35656"/>
                      <a:pt x="-2057" y="46627"/>
                      <a:pt x="6171" y="54855"/>
                    </a:cubicBezTo>
                    <a:cubicBezTo>
                      <a:pt x="11657" y="60341"/>
                      <a:pt x="22627" y="60341"/>
                      <a:pt x="30857" y="54855"/>
                    </a:cubicBezTo>
                    <a:lnTo>
                      <a:pt x="30857" y="54855"/>
                    </a:lnTo>
                    <a:close/>
                  </a:path>
                </a:pathLst>
              </a:custGeom>
              <a:grpFill/>
              <a:ln w="27426" cap="flat">
                <a:noFill/>
                <a:prstDash val="solid"/>
                <a:miter/>
              </a:ln>
            </p:spPr>
            <p:txBody>
              <a:bodyPr rtlCol="0" anchor="ctr"/>
              <a:lstStyle/>
              <a:p>
                <a:endParaRPr lang="en-US"/>
              </a:p>
            </p:txBody>
          </p:sp>
          <p:sp>
            <p:nvSpPr>
              <p:cNvPr id="62" name="Freeform 1140">
                <a:extLst>
                  <a:ext uri="{FF2B5EF4-FFF2-40B4-BE49-F238E27FC236}">
                    <a16:creationId xmlns:a16="http://schemas.microsoft.com/office/drawing/2014/main" id="{23DD01DC-6988-054B-292E-49D218A6D865}"/>
                  </a:ext>
                </a:extLst>
              </p:cNvPr>
              <p:cNvSpPr/>
              <p:nvPr/>
            </p:nvSpPr>
            <p:spPr>
              <a:xfrm>
                <a:off x="7425430" y="2137807"/>
                <a:ext cx="49712" cy="69597"/>
              </a:xfrm>
              <a:custGeom>
                <a:avLst/>
                <a:gdLst>
                  <a:gd name="connsiteX0" fmla="*/ 18514 w 49712"/>
                  <a:gd name="connsiteY0" fmla="*/ 69598 h 69597"/>
                  <a:gd name="connsiteX1" fmla="*/ 34970 w 49712"/>
                  <a:gd name="connsiteY1" fmla="*/ 58626 h 69597"/>
                  <a:gd name="connsiteX2" fmla="*/ 48684 w 49712"/>
                  <a:gd name="connsiteY2" fmla="*/ 25713 h 69597"/>
                  <a:gd name="connsiteX3" fmla="*/ 40456 w 49712"/>
                  <a:gd name="connsiteY3" fmla="*/ 1029 h 69597"/>
                  <a:gd name="connsiteX4" fmla="*/ 15770 w 49712"/>
                  <a:gd name="connsiteY4" fmla="*/ 9257 h 69597"/>
                  <a:gd name="connsiteX5" fmla="*/ 2057 w 49712"/>
                  <a:gd name="connsiteY5" fmla="*/ 42170 h 69597"/>
                  <a:gd name="connsiteX6" fmla="*/ 2057 w 49712"/>
                  <a:gd name="connsiteY6" fmla="*/ 58626 h 69597"/>
                  <a:gd name="connsiteX7" fmla="*/ 18514 w 49712"/>
                  <a:gd name="connsiteY7" fmla="*/ 69598 h 69597"/>
                  <a:gd name="connsiteX8" fmla="*/ 18514 w 49712"/>
                  <a:gd name="connsiteY8" fmla="*/ 69598 h 695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9712" h="69597">
                    <a:moveTo>
                      <a:pt x="18514" y="69598"/>
                    </a:moveTo>
                    <a:cubicBezTo>
                      <a:pt x="26742" y="69598"/>
                      <a:pt x="32228" y="64112"/>
                      <a:pt x="34970" y="58626"/>
                    </a:cubicBezTo>
                    <a:lnTo>
                      <a:pt x="48684" y="25713"/>
                    </a:lnTo>
                    <a:cubicBezTo>
                      <a:pt x="51426" y="17485"/>
                      <a:pt x="48684" y="6514"/>
                      <a:pt x="40456" y="1029"/>
                    </a:cubicBezTo>
                    <a:cubicBezTo>
                      <a:pt x="32228" y="-1714"/>
                      <a:pt x="21256" y="1029"/>
                      <a:pt x="15770" y="9257"/>
                    </a:cubicBezTo>
                    <a:lnTo>
                      <a:pt x="2057" y="42170"/>
                    </a:lnTo>
                    <a:cubicBezTo>
                      <a:pt x="-686" y="47655"/>
                      <a:pt x="-686" y="53141"/>
                      <a:pt x="2057" y="58626"/>
                    </a:cubicBezTo>
                    <a:cubicBezTo>
                      <a:pt x="7542" y="66855"/>
                      <a:pt x="13028" y="69598"/>
                      <a:pt x="18514" y="69598"/>
                    </a:cubicBezTo>
                    <a:lnTo>
                      <a:pt x="18514" y="69598"/>
                    </a:lnTo>
                    <a:close/>
                  </a:path>
                </a:pathLst>
              </a:custGeom>
              <a:grpFill/>
              <a:ln w="27426" cap="flat">
                <a:noFill/>
                <a:prstDash val="solid"/>
                <a:miter/>
              </a:ln>
            </p:spPr>
            <p:txBody>
              <a:bodyPr rtlCol="0" anchor="ctr"/>
              <a:lstStyle/>
              <a:p>
                <a:endParaRPr lang="en-US"/>
              </a:p>
            </p:txBody>
          </p:sp>
          <p:sp>
            <p:nvSpPr>
              <p:cNvPr id="63" name="Freeform 1141">
                <a:extLst>
                  <a:ext uri="{FF2B5EF4-FFF2-40B4-BE49-F238E27FC236}">
                    <a16:creationId xmlns:a16="http://schemas.microsoft.com/office/drawing/2014/main" id="{F5F6BE3D-F1B4-5FBE-C897-9B93659BA186}"/>
                  </a:ext>
                </a:extLst>
              </p:cNvPr>
              <p:cNvSpPr/>
              <p:nvPr/>
            </p:nvSpPr>
            <p:spPr>
              <a:xfrm>
                <a:off x="6615628" y="2654475"/>
                <a:ext cx="1066935" cy="463526"/>
              </a:xfrm>
              <a:custGeom>
                <a:avLst/>
                <a:gdLst>
                  <a:gd name="connsiteX0" fmla="*/ 1014824 w 1066935"/>
                  <a:gd name="connsiteY0" fmla="*/ 315418 h 463526"/>
                  <a:gd name="connsiteX1" fmla="*/ 784431 w 1066935"/>
                  <a:gd name="connsiteY1" fmla="*/ 315418 h 463526"/>
                  <a:gd name="connsiteX2" fmla="*/ 784431 w 1066935"/>
                  <a:gd name="connsiteY2" fmla="*/ 298961 h 463526"/>
                  <a:gd name="connsiteX3" fmla="*/ 737803 w 1066935"/>
                  <a:gd name="connsiteY3" fmla="*/ 246849 h 463526"/>
                  <a:gd name="connsiteX4" fmla="*/ 735061 w 1066935"/>
                  <a:gd name="connsiteY4" fmla="*/ 246849 h 463526"/>
                  <a:gd name="connsiteX5" fmla="*/ 559524 w 1066935"/>
                  <a:gd name="connsiteY5" fmla="*/ 194736 h 463526"/>
                  <a:gd name="connsiteX6" fmla="*/ 460785 w 1066935"/>
                  <a:gd name="connsiteY6" fmla="*/ 115196 h 463526"/>
                  <a:gd name="connsiteX7" fmla="*/ 282505 w 1066935"/>
                  <a:gd name="connsiteY7" fmla="*/ 32913 h 463526"/>
                  <a:gd name="connsiteX8" fmla="*/ 139880 w 1066935"/>
                  <a:gd name="connsiteY8" fmla="*/ 32913 h 463526"/>
                  <a:gd name="connsiteX9" fmla="*/ 139880 w 1066935"/>
                  <a:gd name="connsiteY9" fmla="*/ 16456 h 463526"/>
                  <a:gd name="connsiteX10" fmla="*/ 123425 w 1066935"/>
                  <a:gd name="connsiteY10" fmla="*/ 0 h 463526"/>
                  <a:gd name="connsiteX11" fmla="*/ 16456 w 1066935"/>
                  <a:gd name="connsiteY11" fmla="*/ 0 h 463526"/>
                  <a:gd name="connsiteX12" fmla="*/ 0 w 1066935"/>
                  <a:gd name="connsiteY12" fmla="*/ 16456 h 463526"/>
                  <a:gd name="connsiteX13" fmla="*/ 0 w 1066935"/>
                  <a:gd name="connsiteY13" fmla="*/ 408671 h 463526"/>
                  <a:gd name="connsiteX14" fmla="*/ 16456 w 1066935"/>
                  <a:gd name="connsiteY14" fmla="*/ 425128 h 463526"/>
                  <a:gd name="connsiteX15" fmla="*/ 123425 w 1066935"/>
                  <a:gd name="connsiteY15" fmla="*/ 425128 h 463526"/>
                  <a:gd name="connsiteX16" fmla="*/ 139880 w 1066935"/>
                  <a:gd name="connsiteY16" fmla="*/ 408671 h 463526"/>
                  <a:gd name="connsiteX17" fmla="*/ 139880 w 1066935"/>
                  <a:gd name="connsiteY17" fmla="*/ 392215 h 463526"/>
                  <a:gd name="connsiteX18" fmla="*/ 191994 w 1066935"/>
                  <a:gd name="connsiteY18" fmla="*/ 392215 h 463526"/>
                  <a:gd name="connsiteX19" fmla="*/ 375759 w 1066935"/>
                  <a:gd name="connsiteY19" fmla="*/ 427871 h 463526"/>
                  <a:gd name="connsiteX20" fmla="*/ 565009 w 1066935"/>
                  <a:gd name="connsiteY20" fmla="*/ 463527 h 463526"/>
                  <a:gd name="connsiteX21" fmla="*/ 1014824 w 1066935"/>
                  <a:gd name="connsiteY21" fmla="*/ 463527 h 463526"/>
                  <a:gd name="connsiteX22" fmla="*/ 1066936 w 1066935"/>
                  <a:gd name="connsiteY22" fmla="*/ 411414 h 463526"/>
                  <a:gd name="connsiteX23" fmla="*/ 1066936 w 1066935"/>
                  <a:gd name="connsiteY23" fmla="*/ 375758 h 463526"/>
                  <a:gd name="connsiteX24" fmla="*/ 1014824 w 1066935"/>
                  <a:gd name="connsiteY24" fmla="*/ 315418 h 463526"/>
                  <a:gd name="connsiteX25" fmla="*/ 1014824 w 1066935"/>
                  <a:gd name="connsiteY25" fmla="*/ 315418 h 463526"/>
                  <a:gd name="connsiteX26" fmla="*/ 104225 w 1066935"/>
                  <a:gd name="connsiteY26" fmla="*/ 386729 h 463526"/>
                  <a:gd name="connsiteX27" fmla="*/ 32914 w 1066935"/>
                  <a:gd name="connsiteY27" fmla="*/ 386729 h 463526"/>
                  <a:gd name="connsiteX28" fmla="*/ 32914 w 1066935"/>
                  <a:gd name="connsiteY28" fmla="*/ 30170 h 463526"/>
                  <a:gd name="connsiteX29" fmla="*/ 104225 w 1066935"/>
                  <a:gd name="connsiteY29" fmla="*/ 30170 h 463526"/>
                  <a:gd name="connsiteX30" fmla="*/ 104225 w 1066935"/>
                  <a:gd name="connsiteY30" fmla="*/ 386729 h 463526"/>
                  <a:gd name="connsiteX31" fmla="*/ 1031280 w 1066935"/>
                  <a:gd name="connsiteY31" fmla="*/ 405928 h 463526"/>
                  <a:gd name="connsiteX32" fmla="*/ 1014824 w 1066935"/>
                  <a:gd name="connsiteY32" fmla="*/ 422385 h 463526"/>
                  <a:gd name="connsiteX33" fmla="*/ 565009 w 1066935"/>
                  <a:gd name="connsiteY33" fmla="*/ 422385 h 463526"/>
                  <a:gd name="connsiteX34" fmla="*/ 381244 w 1066935"/>
                  <a:gd name="connsiteY34" fmla="*/ 386729 h 463526"/>
                  <a:gd name="connsiteX35" fmla="*/ 191994 w 1066935"/>
                  <a:gd name="connsiteY35" fmla="*/ 351073 h 463526"/>
                  <a:gd name="connsiteX36" fmla="*/ 139880 w 1066935"/>
                  <a:gd name="connsiteY36" fmla="*/ 351073 h 463526"/>
                  <a:gd name="connsiteX37" fmla="*/ 139880 w 1066935"/>
                  <a:gd name="connsiteY37" fmla="*/ 65826 h 463526"/>
                  <a:gd name="connsiteX38" fmla="*/ 282505 w 1066935"/>
                  <a:gd name="connsiteY38" fmla="*/ 65826 h 463526"/>
                  <a:gd name="connsiteX39" fmla="*/ 537582 w 1066935"/>
                  <a:gd name="connsiteY39" fmla="*/ 222163 h 463526"/>
                  <a:gd name="connsiteX40" fmla="*/ 543068 w 1066935"/>
                  <a:gd name="connsiteY40" fmla="*/ 224906 h 463526"/>
                  <a:gd name="connsiteX41" fmla="*/ 718605 w 1066935"/>
                  <a:gd name="connsiteY41" fmla="*/ 277019 h 463526"/>
                  <a:gd name="connsiteX42" fmla="*/ 743289 w 1066935"/>
                  <a:gd name="connsiteY42" fmla="*/ 296218 h 463526"/>
                  <a:gd name="connsiteX43" fmla="*/ 743289 w 1066935"/>
                  <a:gd name="connsiteY43" fmla="*/ 331874 h 463526"/>
                  <a:gd name="connsiteX44" fmla="*/ 726833 w 1066935"/>
                  <a:gd name="connsiteY44" fmla="*/ 348331 h 463526"/>
                  <a:gd name="connsiteX45" fmla="*/ 554039 w 1066935"/>
                  <a:gd name="connsiteY45" fmla="*/ 312675 h 463526"/>
                  <a:gd name="connsiteX46" fmla="*/ 430615 w 1066935"/>
                  <a:gd name="connsiteY46" fmla="*/ 244106 h 463526"/>
                  <a:gd name="connsiteX47" fmla="*/ 416901 w 1066935"/>
                  <a:gd name="connsiteY47" fmla="*/ 241363 h 463526"/>
                  <a:gd name="connsiteX48" fmla="*/ 405929 w 1066935"/>
                  <a:gd name="connsiteY48" fmla="*/ 249591 h 463526"/>
                  <a:gd name="connsiteX49" fmla="*/ 403187 w 1066935"/>
                  <a:gd name="connsiteY49" fmla="*/ 263305 h 463526"/>
                  <a:gd name="connsiteX50" fmla="*/ 411415 w 1066935"/>
                  <a:gd name="connsiteY50" fmla="*/ 274276 h 463526"/>
                  <a:gd name="connsiteX51" fmla="*/ 534840 w 1066935"/>
                  <a:gd name="connsiteY51" fmla="*/ 345588 h 463526"/>
                  <a:gd name="connsiteX52" fmla="*/ 540326 w 1066935"/>
                  <a:gd name="connsiteY52" fmla="*/ 348331 h 463526"/>
                  <a:gd name="connsiteX53" fmla="*/ 718605 w 1066935"/>
                  <a:gd name="connsiteY53" fmla="*/ 383987 h 463526"/>
                  <a:gd name="connsiteX54" fmla="*/ 721348 w 1066935"/>
                  <a:gd name="connsiteY54" fmla="*/ 383987 h 463526"/>
                  <a:gd name="connsiteX55" fmla="*/ 770717 w 1066935"/>
                  <a:gd name="connsiteY55" fmla="*/ 348331 h 463526"/>
                  <a:gd name="connsiteX56" fmla="*/ 1006596 w 1066935"/>
                  <a:gd name="connsiteY56" fmla="*/ 348331 h 463526"/>
                  <a:gd name="connsiteX57" fmla="*/ 1023052 w 1066935"/>
                  <a:gd name="connsiteY57" fmla="*/ 364787 h 463526"/>
                  <a:gd name="connsiteX58" fmla="*/ 1023052 w 1066935"/>
                  <a:gd name="connsiteY58" fmla="*/ 405928 h 4635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1066935" h="463526">
                    <a:moveTo>
                      <a:pt x="1014824" y="315418"/>
                    </a:moveTo>
                    <a:lnTo>
                      <a:pt x="784431" y="315418"/>
                    </a:lnTo>
                    <a:lnTo>
                      <a:pt x="784431" y="298961"/>
                    </a:lnTo>
                    <a:cubicBezTo>
                      <a:pt x="784431" y="271533"/>
                      <a:pt x="748775" y="252334"/>
                      <a:pt x="737803" y="246849"/>
                    </a:cubicBezTo>
                    <a:cubicBezTo>
                      <a:pt x="737803" y="246849"/>
                      <a:pt x="735061" y="246849"/>
                      <a:pt x="735061" y="246849"/>
                    </a:cubicBezTo>
                    <a:lnTo>
                      <a:pt x="559524" y="194736"/>
                    </a:lnTo>
                    <a:cubicBezTo>
                      <a:pt x="548553" y="183765"/>
                      <a:pt x="510154" y="150852"/>
                      <a:pt x="460785" y="115196"/>
                    </a:cubicBezTo>
                    <a:cubicBezTo>
                      <a:pt x="383987" y="60341"/>
                      <a:pt x="323646" y="32913"/>
                      <a:pt x="282505" y="32913"/>
                    </a:cubicBezTo>
                    <a:lnTo>
                      <a:pt x="139880" y="32913"/>
                    </a:lnTo>
                    <a:lnTo>
                      <a:pt x="139880" y="16456"/>
                    </a:lnTo>
                    <a:cubicBezTo>
                      <a:pt x="139880" y="5485"/>
                      <a:pt x="131653" y="0"/>
                      <a:pt x="123425" y="0"/>
                    </a:cubicBezTo>
                    <a:lnTo>
                      <a:pt x="16456" y="0"/>
                    </a:lnTo>
                    <a:cubicBezTo>
                      <a:pt x="5486" y="0"/>
                      <a:pt x="0" y="8228"/>
                      <a:pt x="0" y="16456"/>
                    </a:cubicBezTo>
                    <a:lnTo>
                      <a:pt x="0" y="408671"/>
                    </a:lnTo>
                    <a:cubicBezTo>
                      <a:pt x="0" y="419642"/>
                      <a:pt x="8228" y="425128"/>
                      <a:pt x="16456" y="425128"/>
                    </a:cubicBezTo>
                    <a:lnTo>
                      <a:pt x="123425" y="425128"/>
                    </a:lnTo>
                    <a:cubicBezTo>
                      <a:pt x="134395" y="425128"/>
                      <a:pt x="139880" y="416900"/>
                      <a:pt x="139880" y="408671"/>
                    </a:cubicBezTo>
                    <a:lnTo>
                      <a:pt x="139880" y="392215"/>
                    </a:lnTo>
                    <a:lnTo>
                      <a:pt x="191994" y="392215"/>
                    </a:lnTo>
                    <a:cubicBezTo>
                      <a:pt x="202964" y="394958"/>
                      <a:pt x="293476" y="411414"/>
                      <a:pt x="375759" y="427871"/>
                    </a:cubicBezTo>
                    <a:cubicBezTo>
                      <a:pt x="537582" y="460784"/>
                      <a:pt x="559524" y="463527"/>
                      <a:pt x="565009" y="463527"/>
                    </a:cubicBezTo>
                    <a:lnTo>
                      <a:pt x="1014824" y="463527"/>
                    </a:lnTo>
                    <a:cubicBezTo>
                      <a:pt x="1044994" y="463527"/>
                      <a:pt x="1066936" y="438842"/>
                      <a:pt x="1066936" y="411414"/>
                    </a:cubicBezTo>
                    <a:lnTo>
                      <a:pt x="1066936" y="375758"/>
                    </a:lnTo>
                    <a:cubicBezTo>
                      <a:pt x="1066936" y="340102"/>
                      <a:pt x="1042252" y="315418"/>
                      <a:pt x="1014824" y="315418"/>
                    </a:cubicBezTo>
                    <a:lnTo>
                      <a:pt x="1014824" y="315418"/>
                    </a:lnTo>
                    <a:close/>
                    <a:moveTo>
                      <a:pt x="104225" y="386729"/>
                    </a:moveTo>
                    <a:lnTo>
                      <a:pt x="32914" y="386729"/>
                    </a:lnTo>
                    <a:lnTo>
                      <a:pt x="32914" y="30170"/>
                    </a:lnTo>
                    <a:lnTo>
                      <a:pt x="104225" y="30170"/>
                    </a:lnTo>
                    <a:lnTo>
                      <a:pt x="104225" y="386729"/>
                    </a:lnTo>
                    <a:close/>
                    <a:moveTo>
                      <a:pt x="1031280" y="405928"/>
                    </a:moveTo>
                    <a:cubicBezTo>
                      <a:pt x="1031280" y="416900"/>
                      <a:pt x="1023052" y="422385"/>
                      <a:pt x="1014824" y="422385"/>
                    </a:cubicBezTo>
                    <a:lnTo>
                      <a:pt x="565009" y="422385"/>
                    </a:lnTo>
                    <a:cubicBezTo>
                      <a:pt x="554039" y="419642"/>
                      <a:pt x="463527" y="403186"/>
                      <a:pt x="381244" y="386729"/>
                    </a:cubicBezTo>
                    <a:cubicBezTo>
                      <a:pt x="219421" y="353816"/>
                      <a:pt x="197480" y="351073"/>
                      <a:pt x="191994" y="351073"/>
                    </a:cubicBezTo>
                    <a:lnTo>
                      <a:pt x="139880" y="351073"/>
                    </a:lnTo>
                    <a:lnTo>
                      <a:pt x="139880" y="65826"/>
                    </a:lnTo>
                    <a:lnTo>
                      <a:pt x="282505" y="65826"/>
                    </a:lnTo>
                    <a:cubicBezTo>
                      <a:pt x="351074" y="65826"/>
                      <a:pt x="490954" y="178280"/>
                      <a:pt x="537582" y="222163"/>
                    </a:cubicBezTo>
                    <a:cubicBezTo>
                      <a:pt x="540326" y="224906"/>
                      <a:pt x="543068" y="224906"/>
                      <a:pt x="543068" y="224906"/>
                    </a:cubicBezTo>
                    <a:lnTo>
                      <a:pt x="718605" y="277019"/>
                    </a:lnTo>
                    <a:cubicBezTo>
                      <a:pt x="729575" y="282504"/>
                      <a:pt x="740547" y="293475"/>
                      <a:pt x="743289" y="296218"/>
                    </a:cubicBezTo>
                    <a:lnTo>
                      <a:pt x="743289" y="331874"/>
                    </a:lnTo>
                    <a:cubicBezTo>
                      <a:pt x="743289" y="340102"/>
                      <a:pt x="735061" y="348331"/>
                      <a:pt x="726833" y="348331"/>
                    </a:cubicBezTo>
                    <a:lnTo>
                      <a:pt x="554039" y="312675"/>
                    </a:lnTo>
                    <a:lnTo>
                      <a:pt x="430615" y="244106"/>
                    </a:lnTo>
                    <a:cubicBezTo>
                      <a:pt x="427871" y="241363"/>
                      <a:pt x="422385" y="241363"/>
                      <a:pt x="416901" y="241363"/>
                    </a:cubicBezTo>
                    <a:cubicBezTo>
                      <a:pt x="411415" y="241363"/>
                      <a:pt x="408671" y="246849"/>
                      <a:pt x="405929" y="249591"/>
                    </a:cubicBezTo>
                    <a:cubicBezTo>
                      <a:pt x="403187" y="252334"/>
                      <a:pt x="403187" y="257819"/>
                      <a:pt x="403187" y="263305"/>
                    </a:cubicBezTo>
                    <a:cubicBezTo>
                      <a:pt x="403187" y="268790"/>
                      <a:pt x="408671" y="271533"/>
                      <a:pt x="411415" y="274276"/>
                    </a:cubicBezTo>
                    <a:lnTo>
                      <a:pt x="534840" y="345588"/>
                    </a:lnTo>
                    <a:cubicBezTo>
                      <a:pt x="537582" y="345588"/>
                      <a:pt x="537582" y="348331"/>
                      <a:pt x="540326" y="348331"/>
                    </a:cubicBezTo>
                    <a:lnTo>
                      <a:pt x="718605" y="383987"/>
                    </a:lnTo>
                    <a:cubicBezTo>
                      <a:pt x="718605" y="383987"/>
                      <a:pt x="721348" y="383987"/>
                      <a:pt x="721348" y="383987"/>
                    </a:cubicBezTo>
                    <a:cubicBezTo>
                      <a:pt x="743289" y="383987"/>
                      <a:pt x="765231" y="370273"/>
                      <a:pt x="770717" y="348331"/>
                    </a:cubicBezTo>
                    <a:lnTo>
                      <a:pt x="1006596" y="348331"/>
                    </a:lnTo>
                    <a:cubicBezTo>
                      <a:pt x="1017566" y="348331"/>
                      <a:pt x="1023052" y="356559"/>
                      <a:pt x="1023052" y="364787"/>
                    </a:cubicBezTo>
                    <a:lnTo>
                      <a:pt x="1023052" y="405928"/>
                    </a:lnTo>
                    <a:close/>
                  </a:path>
                </a:pathLst>
              </a:custGeom>
              <a:grpFill/>
              <a:ln w="27426" cap="flat">
                <a:noFill/>
                <a:prstDash val="solid"/>
                <a:miter/>
              </a:ln>
            </p:spPr>
            <p:txBody>
              <a:bodyPr rtlCol="0" anchor="ctr"/>
              <a:lstStyle/>
              <a:p>
                <a:endParaRPr lang="en-US" dirty="0"/>
              </a:p>
            </p:txBody>
          </p:sp>
        </p:grpSp>
      </p:grpSp>
      <p:grpSp>
        <p:nvGrpSpPr>
          <p:cNvPr id="64" name="Group 54">
            <a:extLst>
              <a:ext uri="{FF2B5EF4-FFF2-40B4-BE49-F238E27FC236}">
                <a16:creationId xmlns:a16="http://schemas.microsoft.com/office/drawing/2014/main" id="{D2F21C47-5E1A-4603-D2AA-47CCE525CA8D}"/>
              </a:ext>
            </a:extLst>
          </p:cNvPr>
          <p:cNvGrpSpPr/>
          <p:nvPr/>
        </p:nvGrpSpPr>
        <p:grpSpPr>
          <a:xfrm>
            <a:off x="3791644" y="4934129"/>
            <a:ext cx="715103" cy="829920"/>
            <a:chOff x="8360213" y="3458151"/>
            <a:chExt cx="853935" cy="991043"/>
          </a:xfrm>
          <a:solidFill>
            <a:schemeClr val="bg1"/>
          </a:solidFill>
        </p:grpSpPr>
        <p:grpSp>
          <p:nvGrpSpPr>
            <p:cNvPr id="65" name="Graphic 2">
              <a:extLst>
                <a:ext uri="{FF2B5EF4-FFF2-40B4-BE49-F238E27FC236}">
                  <a16:creationId xmlns:a16="http://schemas.microsoft.com/office/drawing/2014/main" id="{D2BA1E53-CE76-2DF5-1436-EDC23E8BCC86}"/>
                </a:ext>
              </a:extLst>
            </p:cNvPr>
            <p:cNvGrpSpPr/>
            <p:nvPr userDrawn="1"/>
          </p:nvGrpSpPr>
          <p:grpSpPr>
            <a:xfrm>
              <a:off x="8599192" y="3595917"/>
              <a:ext cx="375982" cy="204367"/>
              <a:chOff x="2642504" y="3763150"/>
              <a:chExt cx="375982" cy="204367"/>
            </a:xfrm>
            <a:grpFill/>
          </p:grpSpPr>
          <p:sp>
            <p:nvSpPr>
              <p:cNvPr id="71" name="Freeform 102">
                <a:extLst>
                  <a:ext uri="{FF2B5EF4-FFF2-40B4-BE49-F238E27FC236}">
                    <a16:creationId xmlns:a16="http://schemas.microsoft.com/office/drawing/2014/main" id="{E8D46851-FD42-046F-A0AE-9D5091891176}"/>
                  </a:ext>
                </a:extLst>
              </p:cNvPr>
              <p:cNvSpPr/>
              <p:nvPr/>
            </p:nvSpPr>
            <p:spPr>
              <a:xfrm>
                <a:off x="2813454" y="3763150"/>
                <a:ext cx="205031" cy="204367"/>
              </a:xfrm>
              <a:custGeom>
                <a:avLst/>
                <a:gdLst>
                  <a:gd name="connsiteX0" fmla="*/ 204168 w 205031"/>
                  <a:gd name="connsiteY0" fmla="*/ 204367 h 204367"/>
                  <a:gd name="connsiteX1" fmla="*/ 384 w 205031"/>
                  <a:gd name="connsiteY1" fmla="*/ 204367 h 204367"/>
                  <a:gd name="connsiteX2" fmla="*/ 0 w 205031"/>
                  <a:gd name="connsiteY2" fmla="*/ 193999 h 204367"/>
                  <a:gd name="connsiteX3" fmla="*/ 0 w 205031"/>
                  <a:gd name="connsiteY3" fmla="*/ 90707 h 204367"/>
                  <a:gd name="connsiteX4" fmla="*/ 90187 w 205031"/>
                  <a:gd name="connsiteY4" fmla="*/ 85 h 204367"/>
                  <a:gd name="connsiteX5" fmla="*/ 138159 w 205031"/>
                  <a:gd name="connsiteY5" fmla="*/ 2389 h 204367"/>
                  <a:gd name="connsiteX6" fmla="*/ 204552 w 205031"/>
                  <a:gd name="connsiteY6" fmla="*/ 82259 h 204367"/>
                  <a:gd name="connsiteX7" fmla="*/ 204936 w 205031"/>
                  <a:gd name="connsiteY7" fmla="*/ 199375 h 204367"/>
                  <a:gd name="connsiteX8" fmla="*/ 204168 w 205031"/>
                  <a:gd name="connsiteY8" fmla="*/ 204367 h 2043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05031" h="204367">
                    <a:moveTo>
                      <a:pt x="204168" y="204367"/>
                    </a:moveTo>
                    <a:cubicBezTo>
                      <a:pt x="135856" y="204367"/>
                      <a:pt x="68696" y="204367"/>
                      <a:pt x="384" y="204367"/>
                    </a:cubicBezTo>
                    <a:cubicBezTo>
                      <a:pt x="384" y="200527"/>
                      <a:pt x="0" y="197071"/>
                      <a:pt x="0" y="193999"/>
                    </a:cubicBezTo>
                    <a:cubicBezTo>
                      <a:pt x="0" y="159440"/>
                      <a:pt x="0" y="124882"/>
                      <a:pt x="0" y="90707"/>
                    </a:cubicBezTo>
                    <a:cubicBezTo>
                      <a:pt x="0" y="36564"/>
                      <a:pt x="36075" y="85"/>
                      <a:pt x="90187" y="85"/>
                    </a:cubicBezTo>
                    <a:cubicBezTo>
                      <a:pt x="106306" y="85"/>
                      <a:pt x="122808" y="-683"/>
                      <a:pt x="138159" y="2389"/>
                    </a:cubicBezTo>
                    <a:cubicBezTo>
                      <a:pt x="176153" y="9301"/>
                      <a:pt x="204168" y="43476"/>
                      <a:pt x="204552" y="82259"/>
                    </a:cubicBezTo>
                    <a:cubicBezTo>
                      <a:pt x="205320" y="121426"/>
                      <a:pt x="204936" y="160208"/>
                      <a:pt x="204936" y="199375"/>
                    </a:cubicBezTo>
                    <a:cubicBezTo>
                      <a:pt x="204936" y="200527"/>
                      <a:pt x="204552" y="202063"/>
                      <a:pt x="204168" y="204367"/>
                    </a:cubicBezTo>
                    <a:close/>
                  </a:path>
                </a:pathLst>
              </a:custGeom>
              <a:solidFill>
                <a:srgbClr val="E25684"/>
              </a:solidFill>
              <a:ln w="3834" cap="flat">
                <a:noFill/>
                <a:prstDash val="solid"/>
                <a:miter/>
              </a:ln>
            </p:spPr>
            <p:txBody>
              <a:bodyPr rtlCol="0" anchor="ctr"/>
              <a:lstStyle/>
              <a:p>
                <a:endParaRPr lang="en-US"/>
              </a:p>
            </p:txBody>
          </p:sp>
          <p:sp>
            <p:nvSpPr>
              <p:cNvPr id="72" name="Freeform 103">
                <a:extLst>
                  <a:ext uri="{FF2B5EF4-FFF2-40B4-BE49-F238E27FC236}">
                    <a16:creationId xmlns:a16="http://schemas.microsoft.com/office/drawing/2014/main" id="{76428F47-EF23-93B2-AA8D-191C351B98D9}"/>
                  </a:ext>
                </a:extLst>
              </p:cNvPr>
              <p:cNvSpPr/>
              <p:nvPr/>
            </p:nvSpPr>
            <p:spPr>
              <a:xfrm>
                <a:off x="2642504" y="3763235"/>
                <a:ext cx="161142" cy="204281"/>
              </a:xfrm>
              <a:custGeom>
                <a:avLst/>
                <a:gdLst>
                  <a:gd name="connsiteX0" fmla="*/ 137178 w 161142"/>
                  <a:gd name="connsiteY0" fmla="*/ 204282 h 204281"/>
                  <a:gd name="connsiteX1" fmla="*/ 938 w 161142"/>
                  <a:gd name="connsiteY1" fmla="*/ 204282 h 204281"/>
                  <a:gd name="connsiteX2" fmla="*/ 171 w 161142"/>
                  <a:gd name="connsiteY2" fmla="*/ 196602 h 204281"/>
                  <a:gd name="connsiteX3" fmla="*/ 171 w 161142"/>
                  <a:gd name="connsiteY3" fmla="*/ 86397 h 204281"/>
                  <a:gd name="connsiteX4" fmla="*/ 85753 w 161142"/>
                  <a:gd name="connsiteY4" fmla="*/ 0 h 204281"/>
                  <a:gd name="connsiteX5" fmla="*/ 137946 w 161142"/>
                  <a:gd name="connsiteY5" fmla="*/ 2304 h 204281"/>
                  <a:gd name="connsiteX6" fmla="*/ 160972 w 161142"/>
                  <a:gd name="connsiteY6" fmla="*/ 9984 h 204281"/>
                  <a:gd name="connsiteX7" fmla="*/ 160972 w 161142"/>
                  <a:gd name="connsiteY7" fmla="*/ 13440 h 204281"/>
                  <a:gd name="connsiteX8" fmla="*/ 137178 w 161142"/>
                  <a:gd name="connsiteY8" fmla="*/ 99069 h 204281"/>
                  <a:gd name="connsiteX9" fmla="*/ 137562 w 161142"/>
                  <a:gd name="connsiteY9" fmla="*/ 193146 h 204281"/>
                  <a:gd name="connsiteX10" fmla="*/ 137178 w 161142"/>
                  <a:gd name="connsiteY10" fmla="*/ 204282 h 2042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61142" h="204281">
                    <a:moveTo>
                      <a:pt x="137178" y="204282"/>
                    </a:moveTo>
                    <a:cubicBezTo>
                      <a:pt x="91125" y="204282"/>
                      <a:pt x="46224" y="204282"/>
                      <a:pt x="938" y="204282"/>
                    </a:cubicBezTo>
                    <a:cubicBezTo>
                      <a:pt x="554" y="201210"/>
                      <a:pt x="171" y="198906"/>
                      <a:pt x="171" y="196602"/>
                    </a:cubicBezTo>
                    <a:cubicBezTo>
                      <a:pt x="171" y="159739"/>
                      <a:pt x="-213" y="122876"/>
                      <a:pt x="171" y="86397"/>
                    </a:cubicBezTo>
                    <a:cubicBezTo>
                      <a:pt x="554" y="37631"/>
                      <a:pt x="37013" y="768"/>
                      <a:pt x="85753" y="0"/>
                    </a:cubicBezTo>
                    <a:cubicBezTo>
                      <a:pt x="103022" y="0"/>
                      <a:pt x="120676" y="384"/>
                      <a:pt x="137946" y="2304"/>
                    </a:cubicBezTo>
                    <a:cubicBezTo>
                      <a:pt x="146005" y="3072"/>
                      <a:pt x="153681" y="7296"/>
                      <a:pt x="160972" y="9984"/>
                    </a:cubicBezTo>
                    <a:cubicBezTo>
                      <a:pt x="160972" y="12288"/>
                      <a:pt x="161356" y="13056"/>
                      <a:pt x="160972" y="13440"/>
                    </a:cubicBezTo>
                    <a:cubicBezTo>
                      <a:pt x="142167" y="39167"/>
                      <a:pt x="136027" y="67966"/>
                      <a:pt x="137178" y="99069"/>
                    </a:cubicBezTo>
                    <a:cubicBezTo>
                      <a:pt x="137946" y="130172"/>
                      <a:pt x="137562" y="161659"/>
                      <a:pt x="137562" y="193146"/>
                    </a:cubicBezTo>
                    <a:cubicBezTo>
                      <a:pt x="137178" y="195834"/>
                      <a:pt x="137178" y="199674"/>
                      <a:pt x="137178" y="204282"/>
                    </a:cubicBezTo>
                    <a:close/>
                  </a:path>
                </a:pathLst>
              </a:custGeom>
              <a:solidFill>
                <a:srgbClr val="E25684"/>
              </a:solidFill>
              <a:ln w="3834" cap="flat">
                <a:noFill/>
                <a:prstDash val="solid"/>
                <a:miter/>
              </a:ln>
            </p:spPr>
            <p:txBody>
              <a:bodyPr rtlCol="0" anchor="ctr"/>
              <a:lstStyle/>
              <a:p>
                <a:endParaRPr lang="en-US"/>
              </a:p>
            </p:txBody>
          </p:sp>
        </p:grpSp>
        <p:grpSp>
          <p:nvGrpSpPr>
            <p:cNvPr id="66" name="Graphic 2">
              <a:extLst>
                <a:ext uri="{FF2B5EF4-FFF2-40B4-BE49-F238E27FC236}">
                  <a16:creationId xmlns:a16="http://schemas.microsoft.com/office/drawing/2014/main" id="{82D8A0B4-F929-AEB3-C837-9DE5C71641B5}"/>
                </a:ext>
              </a:extLst>
            </p:cNvPr>
            <p:cNvGrpSpPr/>
            <p:nvPr userDrawn="1"/>
          </p:nvGrpSpPr>
          <p:grpSpPr>
            <a:xfrm>
              <a:off x="8360213" y="3458151"/>
              <a:ext cx="853935" cy="991043"/>
              <a:chOff x="2403525" y="3625384"/>
              <a:chExt cx="853935" cy="991043"/>
            </a:xfrm>
            <a:grpFill/>
          </p:grpSpPr>
          <p:sp>
            <p:nvSpPr>
              <p:cNvPr id="67" name="Freeform 98">
                <a:extLst>
                  <a:ext uri="{FF2B5EF4-FFF2-40B4-BE49-F238E27FC236}">
                    <a16:creationId xmlns:a16="http://schemas.microsoft.com/office/drawing/2014/main" id="{44786AB5-192D-03E6-859F-4CE979C4AC57}"/>
                  </a:ext>
                </a:extLst>
              </p:cNvPr>
              <p:cNvSpPr/>
              <p:nvPr/>
            </p:nvSpPr>
            <p:spPr>
              <a:xfrm>
                <a:off x="2403525" y="3625384"/>
                <a:ext cx="853935" cy="991043"/>
              </a:xfrm>
              <a:custGeom>
                <a:avLst/>
                <a:gdLst>
                  <a:gd name="connsiteX0" fmla="*/ 521608 w 853935"/>
                  <a:gd name="connsiteY0" fmla="*/ 0 h 991043"/>
                  <a:gd name="connsiteX1" fmla="*/ 526980 w 853935"/>
                  <a:gd name="connsiteY1" fmla="*/ 1920 h 991043"/>
                  <a:gd name="connsiteX2" fmla="*/ 571498 w 853935"/>
                  <a:gd name="connsiteY2" fmla="*/ 102909 h 991043"/>
                  <a:gd name="connsiteX3" fmla="*/ 568044 w 853935"/>
                  <a:gd name="connsiteY3" fmla="*/ 108669 h 991043"/>
                  <a:gd name="connsiteX4" fmla="*/ 573801 w 853935"/>
                  <a:gd name="connsiteY4" fmla="*/ 111741 h 991043"/>
                  <a:gd name="connsiteX5" fmla="*/ 649021 w 853935"/>
                  <a:gd name="connsiteY5" fmla="*/ 223481 h 991043"/>
                  <a:gd name="connsiteX6" fmla="*/ 649021 w 853935"/>
                  <a:gd name="connsiteY6" fmla="*/ 289143 h 991043"/>
                  <a:gd name="connsiteX7" fmla="*/ 711192 w 853935"/>
                  <a:gd name="connsiteY7" fmla="*/ 304119 h 991043"/>
                  <a:gd name="connsiteX8" fmla="*/ 761851 w 853935"/>
                  <a:gd name="connsiteY8" fmla="*/ 324854 h 991043"/>
                  <a:gd name="connsiteX9" fmla="*/ 785645 w 853935"/>
                  <a:gd name="connsiteY9" fmla="*/ 366709 h 991043"/>
                  <a:gd name="connsiteX10" fmla="*/ 785645 w 853935"/>
                  <a:gd name="connsiteY10" fmla="*/ 455794 h 991043"/>
                  <a:gd name="connsiteX11" fmla="*/ 790634 w 853935"/>
                  <a:gd name="connsiteY11" fmla="*/ 465010 h 991043"/>
                  <a:gd name="connsiteX12" fmla="*/ 851654 w 853935"/>
                  <a:gd name="connsiteY12" fmla="*/ 542575 h 991043"/>
                  <a:gd name="connsiteX13" fmla="*/ 827476 w 853935"/>
                  <a:gd name="connsiteY13" fmla="*/ 637804 h 991043"/>
                  <a:gd name="connsiteX14" fmla="*/ 790250 w 853935"/>
                  <a:gd name="connsiteY14" fmla="*/ 662764 h 991043"/>
                  <a:gd name="connsiteX15" fmla="*/ 782575 w 853935"/>
                  <a:gd name="connsiteY15" fmla="*/ 673131 h 991043"/>
                  <a:gd name="connsiteX16" fmla="*/ 499349 w 853935"/>
                  <a:gd name="connsiteY16" fmla="*/ 983778 h 991043"/>
                  <a:gd name="connsiteX17" fmla="*/ 77196 w 853935"/>
                  <a:gd name="connsiteY17" fmla="*/ 711530 h 991043"/>
                  <a:gd name="connsiteX18" fmla="*/ 70288 w 853935"/>
                  <a:gd name="connsiteY18" fmla="*/ 671596 h 991043"/>
                  <a:gd name="connsiteX19" fmla="*/ 64915 w 853935"/>
                  <a:gd name="connsiteY19" fmla="*/ 664300 h 991043"/>
                  <a:gd name="connsiteX20" fmla="*/ 57 w 853935"/>
                  <a:gd name="connsiteY20" fmla="*/ 562159 h 991043"/>
                  <a:gd name="connsiteX21" fmla="*/ 41505 w 853935"/>
                  <a:gd name="connsiteY21" fmla="*/ 476529 h 991043"/>
                  <a:gd name="connsiteX22" fmla="*/ 60310 w 853935"/>
                  <a:gd name="connsiteY22" fmla="*/ 466930 h 991043"/>
                  <a:gd name="connsiteX23" fmla="*/ 68369 w 853935"/>
                  <a:gd name="connsiteY23" fmla="*/ 454258 h 991043"/>
                  <a:gd name="connsiteX24" fmla="*/ 67985 w 853935"/>
                  <a:gd name="connsiteY24" fmla="*/ 364405 h 991043"/>
                  <a:gd name="connsiteX25" fmla="*/ 87942 w 853935"/>
                  <a:gd name="connsiteY25" fmla="*/ 327542 h 991043"/>
                  <a:gd name="connsiteX26" fmla="*/ 163162 w 853935"/>
                  <a:gd name="connsiteY26" fmla="*/ 298743 h 991043"/>
                  <a:gd name="connsiteX27" fmla="*/ 204226 w 853935"/>
                  <a:gd name="connsiteY27" fmla="*/ 290295 h 991043"/>
                  <a:gd name="connsiteX28" fmla="*/ 204226 w 853935"/>
                  <a:gd name="connsiteY28" fmla="*/ 278391 h 991043"/>
                  <a:gd name="connsiteX29" fmla="*/ 206528 w 853935"/>
                  <a:gd name="connsiteY29" fmla="*/ 203130 h 991043"/>
                  <a:gd name="connsiteX30" fmla="*/ 278294 w 853935"/>
                  <a:gd name="connsiteY30" fmla="*/ 112893 h 991043"/>
                  <a:gd name="connsiteX31" fmla="*/ 282899 w 853935"/>
                  <a:gd name="connsiteY31" fmla="*/ 110973 h 991043"/>
                  <a:gd name="connsiteX32" fmla="*/ 272921 w 853935"/>
                  <a:gd name="connsiteY32" fmla="*/ 73726 h 991043"/>
                  <a:gd name="connsiteX33" fmla="*/ 323580 w 853935"/>
                  <a:gd name="connsiteY33" fmla="*/ 3072 h 991043"/>
                  <a:gd name="connsiteX34" fmla="*/ 328952 w 853935"/>
                  <a:gd name="connsiteY34" fmla="*/ 1152 h 991043"/>
                  <a:gd name="connsiteX35" fmla="*/ 352363 w 853935"/>
                  <a:gd name="connsiteY35" fmla="*/ 1152 h 991043"/>
                  <a:gd name="connsiteX36" fmla="*/ 357736 w 853935"/>
                  <a:gd name="connsiteY36" fmla="*/ 3072 h 991043"/>
                  <a:gd name="connsiteX37" fmla="*/ 408394 w 853935"/>
                  <a:gd name="connsiteY37" fmla="*/ 72574 h 991043"/>
                  <a:gd name="connsiteX38" fmla="*/ 398800 w 853935"/>
                  <a:gd name="connsiteY38" fmla="*/ 110589 h 991043"/>
                  <a:gd name="connsiteX39" fmla="*/ 422977 w 853935"/>
                  <a:gd name="connsiteY39" fmla="*/ 122876 h 991043"/>
                  <a:gd name="connsiteX40" fmla="*/ 429885 w 853935"/>
                  <a:gd name="connsiteY40" fmla="*/ 122876 h 991043"/>
                  <a:gd name="connsiteX41" fmla="*/ 455982 w 853935"/>
                  <a:gd name="connsiteY41" fmla="*/ 109437 h 991043"/>
                  <a:gd name="connsiteX42" fmla="*/ 451760 w 853935"/>
                  <a:gd name="connsiteY42" fmla="*/ 101373 h 991043"/>
                  <a:gd name="connsiteX43" fmla="*/ 481311 w 853935"/>
                  <a:gd name="connsiteY43" fmla="*/ 9216 h 991043"/>
                  <a:gd name="connsiteX44" fmla="*/ 503954 w 853935"/>
                  <a:gd name="connsiteY44" fmla="*/ 1152 h 991043"/>
                  <a:gd name="connsiteX45" fmla="*/ 521608 w 853935"/>
                  <a:gd name="connsiteY45" fmla="*/ 0 h 991043"/>
                  <a:gd name="connsiteX46" fmla="*/ 751489 w 853935"/>
                  <a:gd name="connsiteY46" fmla="*/ 401268 h 991043"/>
                  <a:gd name="connsiteX47" fmla="*/ 748035 w 853935"/>
                  <a:gd name="connsiteY47" fmla="*/ 401652 h 991043"/>
                  <a:gd name="connsiteX48" fmla="*/ 637891 w 853935"/>
                  <a:gd name="connsiteY48" fmla="*/ 430067 h 991043"/>
                  <a:gd name="connsiteX49" fmla="*/ 383065 w 853935"/>
                  <a:gd name="connsiteY49" fmla="*/ 443890 h 991043"/>
                  <a:gd name="connsiteX50" fmla="*/ 165080 w 853935"/>
                  <a:gd name="connsiteY50" fmla="*/ 420467 h 991043"/>
                  <a:gd name="connsiteX51" fmla="*/ 102909 w 853935"/>
                  <a:gd name="connsiteY51" fmla="*/ 402420 h 991043"/>
                  <a:gd name="connsiteX52" fmla="*/ 102525 w 853935"/>
                  <a:gd name="connsiteY52" fmla="*/ 410099 h 991043"/>
                  <a:gd name="connsiteX53" fmla="*/ 102909 w 853935"/>
                  <a:gd name="connsiteY53" fmla="*/ 629741 h 991043"/>
                  <a:gd name="connsiteX54" fmla="*/ 111736 w 853935"/>
                  <a:gd name="connsiteY54" fmla="*/ 708458 h 991043"/>
                  <a:gd name="connsiteX55" fmla="*/ 496662 w 853935"/>
                  <a:gd name="connsiteY55" fmla="*/ 949987 h 991043"/>
                  <a:gd name="connsiteX56" fmla="*/ 751873 w 853935"/>
                  <a:gd name="connsiteY56" fmla="*/ 628973 h 991043"/>
                  <a:gd name="connsiteX57" fmla="*/ 751873 w 853935"/>
                  <a:gd name="connsiteY57" fmla="*/ 411251 h 991043"/>
                  <a:gd name="connsiteX58" fmla="*/ 751489 w 853935"/>
                  <a:gd name="connsiteY58" fmla="*/ 401268 h 991043"/>
                  <a:gd name="connsiteX59" fmla="*/ 614097 w 853935"/>
                  <a:gd name="connsiteY59" fmla="*/ 342134 h 991043"/>
                  <a:gd name="connsiteX60" fmla="*/ 614865 w 853935"/>
                  <a:gd name="connsiteY60" fmla="*/ 336758 h 991043"/>
                  <a:gd name="connsiteX61" fmla="*/ 614481 w 853935"/>
                  <a:gd name="connsiteY61" fmla="*/ 219641 h 991043"/>
                  <a:gd name="connsiteX62" fmla="*/ 548088 w 853935"/>
                  <a:gd name="connsiteY62" fmla="*/ 139772 h 991043"/>
                  <a:gd name="connsiteX63" fmla="*/ 500116 w 853935"/>
                  <a:gd name="connsiteY63" fmla="*/ 137468 h 991043"/>
                  <a:gd name="connsiteX64" fmla="*/ 409929 w 853935"/>
                  <a:gd name="connsiteY64" fmla="*/ 228089 h 991043"/>
                  <a:gd name="connsiteX65" fmla="*/ 409929 w 853935"/>
                  <a:gd name="connsiteY65" fmla="*/ 331382 h 991043"/>
                  <a:gd name="connsiteX66" fmla="*/ 410313 w 853935"/>
                  <a:gd name="connsiteY66" fmla="*/ 341750 h 991043"/>
                  <a:gd name="connsiteX67" fmla="*/ 614097 w 853935"/>
                  <a:gd name="connsiteY67" fmla="*/ 342134 h 991043"/>
                  <a:gd name="connsiteX68" fmla="*/ 376157 w 853935"/>
                  <a:gd name="connsiteY68" fmla="*/ 342134 h 991043"/>
                  <a:gd name="connsiteX69" fmla="*/ 376157 w 853935"/>
                  <a:gd name="connsiteY69" fmla="*/ 330614 h 991043"/>
                  <a:gd name="connsiteX70" fmla="*/ 375773 w 853935"/>
                  <a:gd name="connsiteY70" fmla="*/ 236537 h 991043"/>
                  <a:gd name="connsiteX71" fmla="*/ 399567 w 853935"/>
                  <a:gd name="connsiteY71" fmla="*/ 150907 h 991043"/>
                  <a:gd name="connsiteX72" fmla="*/ 399567 w 853935"/>
                  <a:gd name="connsiteY72" fmla="*/ 147452 h 991043"/>
                  <a:gd name="connsiteX73" fmla="*/ 376541 w 853935"/>
                  <a:gd name="connsiteY73" fmla="*/ 139772 h 991043"/>
                  <a:gd name="connsiteX74" fmla="*/ 324347 w 853935"/>
                  <a:gd name="connsiteY74" fmla="*/ 137468 h 991043"/>
                  <a:gd name="connsiteX75" fmla="*/ 238765 w 853935"/>
                  <a:gd name="connsiteY75" fmla="*/ 223865 h 991043"/>
                  <a:gd name="connsiteX76" fmla="*/ 238765 w 853935"/>
                  <a:gd name="connsiteY76" fmla="*/ 334070 h 991043"/>
                  <a:gd name="connsiteX77" fmla="*/ 239533 w 853935"/>
                  <a:gd name="connsiteY77" fmla="*/ 341750 h 991043"/>
                  <a:gd name="connsiteX78" fmla="*/ 376157 w 853935"/>
                  <a:gd name="connsiteY78" fmla="*/ 342134 h 991043"/>
                  <a:gd name="connsiteX79" fmla="*/ 204993 w 853935"/>
                  <a:gd name="connsiteY79" fmla="*/ 325238 h 991043"/>
                  <a:gd name="connsiteX80" fmla="*/ 190793 w 853935"/>
                  <a:gd name="connsiteY80" fmla="*/ 327926 h 991043"/>
                  <a:gd name="connsiteX81" fmla="*/ 118644 w 853935"/>
                  <a:gd name="connsiteY81" fmla="*/ 349429 h 991043"/>
                  <a:gd name="connsiteX82" fmla="*/ 99839 w 853935"/>
                  <a:gd name="connsiteY82" fmla="*/ 360949 h 991043"/>
                  <a:gd name="connsiteX83" fmla="*/ 119795 w 853935"/>
                  <a:gd name="connsiteY83" fmla="*/ 372085 h 991043"/>
                  <a:gd name="connsiteX84" fmla="*/ 189642 w 853935"/>
                  <a:gd name="connsiteY84" fmla="*/ 391284 h 991043"/>
                  <a:gd name="connsiteX85" fmla="*/ 371168 w 853935"/>
                  <a:gd name="connsiteY85" fmla="*/ 409715 h 991043"/>
                  <a:gd name="connsiteX86" fmla="*/ 653626 w 853935"/>
                  <a:gd name="connsiteY86" fmla="*/ 392820 h 991043"/>
                  <a:gd name="connsiteX87" fmla="*/ 732684 w 853935"/>
                  <a:gd name="connsiteY87" fmla="*/ 371317 h 991043"/>
                  <a:gd name="connsiteX88" fmla="*/ 752256 w 853935"/>
                  <a:gd name="connsiteY88" fmla="*/ 359797 h 991043"/>
                  <a:gd name="connsiteX89" fmla="*/ 649021 w 853935"/>
                  <a:gd name="connsiteY89" fmla="*/ 325622 h 991043"/>
                  <a:gd name="connsiteX90" fmla="*/ 649021 w 853935"/>
                  <a:gd name="connsiteY90" fmla="*/ 356341 h 991043"/>
                  <a:gd name="connsiteX91" fmla="*/ 629448 w 853935"/>
                  <a:gd name="connsiteY91" fmla="*/ 375925 h 991043"/>
                  <a:gd name="connsiteX92" fmla="*/ 224950 w 853935"/>
                  <a:gd name="connsiteY92" fmla="*/ 375925 h 991043"/>
                  <a:gd name="connsiteX93" fmla="*/ 204993 w 853935"/>
                  <a:gd name="connsiteY93" fmla="*/ 355573 h 991043"/>
                  <a:gd name="connsiteX94" fmla="*/ 204993 w 853935"/>
                  <a:gd name="connsiteY94" fmla="*/ 325238 h 991043"/>
                  <a:gd name="connsiteX95" fmla="*/ 341233 w 853935"/>
                  <a:gd name="connsiteY95" fmla="*/ 102909 h 991043"/>
                  <a:gd name="connsiteX96" fmla="*/ 375773 w 853935"/>
                  <a:gd name="connsiteY96" fmla="*/ 68734 h 991043"/>
                  <a:gd name="connsiteX97" fmla="*/ 342001 w 853935"/>
                  <a:gd name="connsiteY97" fmla="*/ 34943 h 991043"/>
                  <a:gd name="connsiteX98" fmla="*/ 307461 w 853935"/>
                  <a:gd name="connsiteY98" fmla="*/ 69118 h 991043"/>
                  <a:gd name="connsiteX99" fmla="*/ 341233 w 853935"/>
                  <a:gd name="connsiteY99" fmla="*/ 102909 h 991043"/>
                  <a:gd name="connsiteX100" fmla="*/ 512013 w 853935"/>
                  <a:gd name="connsiteY100" fmla="*/ 102909 h 991043"/>
                  <a:gd name="connsiteX101" fmla="*/ 546553 w 853935"/>
                  <a:gd name="connsiteY101" fmla="*/ 68734 h 991043"/>
                  <a:gd name="connsiteX102" fmla="*/ 512781 w 853935"/>
                  <a:gd name="connsiteY102" fmla="*/ 34943 h 991043"/>
                  <a:gd name="connsiteX103" fmla="*/ 478241 w 853935"/>
                  <a:gd name="connsiteY103" fmla="*/ 69118 h 991043"/>
                  <a:gd name="connsiteX104" fmla="*/ 512013 w 853935"/>
                  <a:gd name="connsiteY104" fmla="*/ 102909 h 991043"/>
                  <a:gd name="connsiteX105" fmla="*/ 786412 w 853935"/>
                  <a:gd name="connsiteY105" fmla="*/ 500721 h 991043"/>
                  <a:gd name="connsiteX106" fmla="*/ 786412 w 853935"/>
                  <a:gd name="connsiteY106" fmla="*/ 627053 h 991043"/>
                  <a:gd name="connsiteX107" fmla="*/ 820184 w 853935"/>
                  <a:gd name="connsiteY107" fmla="*/ 571375 h 991043"/>
                  <a:gd name="connsiteX108" fmla="*/ 786412 w 853935"/>
                  <a:gd name="connsiteY108" fmla="*/ 500721 h 991043"/>
                  <a:gd name="connsiteX109" fmla="*/ 68753 w 853935"/>
                  <a:gd name="connsiteY109" fmla="*/ 499953 h 991043"/>
                  <a:gd name="connsiteX110" fmla="*/ 34597 w 853935"/>
                  <a:gd name="connsiteY110" fmla="*/ 571759 h 991043"/>
                  <a:gd name="connsiteX111" fmla="*/ 68753 w 853935"/>
                  <a:gd name="connsiteY111" fmla="*/ 628205 h 991043"/>
                  <a:gd name="connsiteX112" fmla="*/ 68753 w 853935"/>
                  <a:gd name="connsiteY112" fmla="*/ 618989 h 991043"/>
                  <a:gd name="connsiteX113" fmla="*/ 68753 w 853935"/>
                  <a:gd name="connsiteY113" fmla="*/ 499953 h 991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Lst>
                <a:rect l="l" t="t" r="r" b="b"/>
                <a:pathLst>
                  <a:path w="853935" h="991043">
                    <a:moveTo>
                      <a:pt x="521608" y="0"/>
                    </a:moveTo>
                    <a:cubicBezTo>
                      <a:pt x="523526" y="768"/>
                      <a:pt x="525061" y="1536"/>
                      <a:pt x="526980" y="1920"/>
                    </a:cubicBezTo>
                    <a:cubicBezTo>
                      <a:pt x="572650" y="12672"/>
                      <a:pt x="594525" y="62206"/>
                      <a:pt x="571498" y="102909"/>
                    </a:cubicBezTo>
                    <a:cubicBezTo>
                      <a:pt x="570731" y="104445"/>
                      <a:pt x="569579" y="106365"/>
                      <a:pt x="568044" y="108669"/>
                    </a:cubicBezTo>
                    <a:cubicBezTo>
                      <a:pt x="570347" y="109821"/>
                      <a:pt x="571882" y="110973"/>
                      <a:pt x="573801" y="111741"/>
                    </a:cubicBezTo>
                    <a:cubicBezTo>
                      <a:pt x="622540" y="133244"/>
                      <a:pt x="647102" y="170875"/>
                      <a:pt x="649021" y="223481"/>
                    </a:cubicBezTo>
                    <a:cubicBezTo>
                      <a:pt x="649788" y="245369"/>
                      <a:pt x="649021" y="267256"/>
                      <a:pt x="649021" y="289143"/>
                    </a:cubicBezTo>
                    <a:cubicBezTo>
                      <a:pt x="670129" y="294135"/>
                      <a:pt x="691236" y="297975"/>
                      <a:pt x="711192" y="304119"/>
                    </a:cubicBezTo>
                    <a:cubicBezTo>
                      <a:pt x="728462" y="309495"/>
                      <a:pt x="745732" y="316790"/>
                      <a:pt x="761851" y="324854"/>
                    </a:cubicBezTo>
                    <a:cubicBezTo>
                      <a:pt x="778353" y="333302"/>
                      <a:pt x="786412" y="347125"/>
                      <a:pt x="785645" y="366709"/>
                    </a:cubicBezTo>
                    <a:cubicBezTo>
                      <a:pt x="784493" y="396276"/>
                      <a:pt x="785261" y="426227"/>
                      <a:pt x="785645" y="455794"/>
                    </a:cubicBezTo>
                    <a:cubicBezTo>
                      <a:pt x="785645" y="458866"/>
                      <a:pt x="788331" y="463858"/>
                      <a:pt x="790634" y="465010"/>
                    </a:cubicBezTo>
                    <a:cubicBezTo>
                      <a:pt x="826325" y="478833"/>
                      <a:pt x="844746" y="506481"/>
                      <a:pt x="851654" y="542575"/>
                    </a:cubicBezTo>
                    <a:cubicBezTo>
                      <a:pt x="858178" y="577518"/>
                      <a:pt x="850886" y="609773"/>
                      <a:pt x="827476" y="637804"/>
                    </a:cubicBezTo>
                    <a:cubicBezTo>
                      <a:pt x="817498" y="649708"/>
                      <a:pt x="805217" y="658540"/>
                      <a:pt x="790250" y="662764"/>
                    </a:cubicBezTo>
                    <a:cubicBezTo>
                      <a:pt x="784493" y="664300"/>
                      <a:pt x="782958" y="667756"/>
                      <a:pt x="782575" y="673131"/>
                    </a:cubicBezTo>
                    <a:cubicBezTo>
                      <a:pt x="767224" y="824807"/>
                      <a:pt x="650172" y="953059"/>
                      <a:pt x="499349" y="983778"/>
                    </a:cubicBezTo>
                    <a:cubicBezTo>
                      <a:pt x="307077" y="1022561"/>
                      <a:pt x="120563" y="902372"/>
                      <a:pt x="77196" y="711530"/>
                    </a:cubicBezTo>
                    <a:cubicBezTo>
                      <a:pt x="74126" y="698475"/>
                      <a:pt x="72974" y="684651"/>
                      <a:pt x="70288" y="671596"/>
                    </a:cubicBezTo>
                    <a:cubicBezTo>
                      <a:pt x="69904" y="668908"/>
                      <a:pt x="67218" y="664684"/>
                      <a:pt x="64915" y="664300"/>
                    </a:cubicBezTo>
                    <a:cubicBezTo>
                      <a:pt x="28073" y="653548"/>
                      <a:pt x="-1478" y="612461"/>
                      <a:pt x="57" y="562159"/>
                    </a:cubicBezTo>
                    <a:cubicBezTo>
                      <a:pt x="825" y="527600"/>
                      <a:pt x="13106" y="498033"/>
                      <a:pt x="41505" y="476529"/>
                    </a:cubicBezTo>
                    <a:cubicBezTo>
                      <a:pt x="47261" y="472306"/>
                      <a:pt x="53402" y="468466"/>
                      <a:pt x="60310" y="466930"/>
                    </a:cubicBezTo>
                    <a:cubicBezTo>
                      <a:pt x="67602" y="465010"/>
                      <a:pt x="68369" y="460786"/>
                      <a:pt x="68369" y="454258"/>
                    </a:cubicBezTo>
                    <a:cubicBezTo>
                      <a:pt x="67985" y="424307"/>
                      <a:pt x="68753" y="394356"/>
                      <a:pt x="67985" y="364405"/>
                    </a:cubicBezTo>
                    <a:cubicBezTo>
                      <a:pt x="67602" y="347509"/>
                      <a:pt x="74893" y="335990"/>
                      <a:pt x="87942" y="327542"/>
                    </a:cubicBezTo>
                    <a:cubicBezTo>
                      <a:pt x="110968" y="312182"/>
                      <a:pt x="137065" y="305271"/>
                      <a:pt x="163162" y="298743"/>
                    </a:cubicBezTo>
                    <a:cubicBezTo>
                      <a:pt x="176210" y="295671"/>
                      <a:pt x="189642" y="293367"/>
                      <a:pt x="204226" y="290295"/>
                    </a:cubicBezTo>
                    <a:cubicBezTo>
                      <a:pt x="204226" y="286455"/>
                      <a:pt x="204226" y="282231"/>
                      <a:pt x="204226" y="278391"/>
                    </a:cubicBezTo>
                    <a:cubicBezTo>
                      <a:pt x="204609" y="253432"/>
                      <a:pt x="202690" y="227705"/>
                      <a:pt x="206528" y="203130"/>
                    </a:cubicBezTo>
                    <a:cubicBezTo>
                      <a:pt x="213052" y="160123"/>
                      <a:pt x="238382" y="130172"/>
                      <a:pt x="278294" y="112893"/>
                    </a:cubicBezTo>
                    <a:cubicBezTo>
                      <a:pt x="280213" y="112125"/>
                      <a:pt x="282516" y="110973"/>
                      <a:pt x="282899" y="110973"/>
                    </a:cubicBezTo>
                    <a:cubicBezTo>
                      <a:pt x="279445" y="98301"/>
                      <a:pt x="274073" y="86013"/>
                      <a:pt x="272921" y="73726"/>
                    </a:cubicBezTo>
                    <a:cubicBezTo>
                      <a:pt x="270235" y="39935"/>
                      <a:pt x="290959" y="11904"/>
                      <a:pt x="323580" y="3072"/>
                    </a:cubicBezTo>
                    <a:cubicBezTo>
                      <a:pt x="325498" y="2688"/>
                      <a:pt x="327034" y="1536"/>
                      <a:pt x="328952" y="1152"/>
                    </a:cubicBezTo>
                    <a:cubicBezTo>
                      <a:pt x="336628" y="1152"/>
                      <a:pt x="344303" y="1152"/>
                      <a:pt x="352363" y="1152"/>
                    </a:cubicBezTo>
                    <a:cubicBezTo>
                      <a:pt x="353898" y="1920"/>
                      <a:pt x="355817" y="2688"/>
                      <a:pt x="357736" y="3072"/>
                    </a:cubicBezTo>
                    <a:cubicBezTo>
                      <a:pt x="389973" y="11904"/>
                      <a:pt x="410696" y="39551"/>
                      <a:pt x="408394" y="72574"/>
                    </a:cubicBezTo>
                    <a:cubicBezTo>
                      <a:pt x="407626" y="85245"/>
                      <a:pt x="402253" y="97533"/>
                      <a:pt x="398800" y="110589"/>
                    </a:cubicBezTo>
                    <a:cubicBezTo>
                      <a:pt x="405707" y="114429"/>
                      <a:pt x="414151" y="119036"/>
                      <a:pt x="422977" y="122876"/>
                    </a:cubicBezTo>
                    <a:cubicBezTo>
                      <a:pt x="424896" y="123644"/>
                      <a:pt x="427966" y="124028"/>
                      <a:pt x="429885" y="122876"/>
                    </a:cubicBezTo>
                    <a:cubicBezTo>
                      <a:pt x="438328" y="118652"/>
                      <a:pt x="446771" y="114045"/>
                      <a:pt x="455982" y="109437"/>
                    </a:cubicBezTo>
                    <a:cubicBezTo>
                      <a:pt x="454447" y="106749"/>
                      <a:pt x="452912" y="104061"/>
                      <a:pt x="451760" y="101373"/>
                    </a:cubicBezTo>
                    <a:cubicBezTo>
                      <a:pt x="434107" y="67582"/>
                      <a:pt x="447155" y="25727"/>
                      <a:pt x="481311" y="9216"/>
                    </a:cubicBezTo>
                    <a:cubicBezTo>
                      <a:pt x="488219" y="5760"/>
                      <a:pt x="496278" y="3840"/>
                      <a:pt x="503954" y="1152"/>
                    </a:cubicBezTo>
                    <a:cubicBezTo>
                      <a:pt x="510094" y="0"/>
                      <a:pt x="515851" y="0"/>
                      <a:pt x="521608" y="0"/>
                    </a:cubicBezTo>
                    <a:close/>
                    <a:moveTo>
                      <a:pt x="751489" y="401268"/>
                    </a:moveTo>
                    <a:cubicBezTo>
                      <a:pt x="749954" y="401268"/>
                      <a:pt x="748802" y="401268"/>
                      <a:pt x="748035" y="401652"/>
                    </a:cubicBezTo>
                    <a:cubicBezTo>
                      <a:pt x="713111" y="417395"/>
                      <a:pt x="675501" y="424691"/>
                      <a:pt x="637891" y="430067"/>
                    </a:cubicBezTo>
                    <a:cubicBezTo>
                      <a:pt x="553461" y="442354"/>
                      <a:pt x="468647" y="446578"/>
                      <a:pt x="383065" y="443890"/>
                    </a:cubicBezTo>
                    <a:cubicBezTo>
                      <a:pt x="309764" y="441587"/>
                      <a:pt x="236846" y="436595"/>
                      <a:pt x="165080" y="420467"/>
                    </a:cubicBezTo>
                    <a:cubicBezTo>
                      <a:pt x="144357" y="415859"/>
                      <a:pt x="124016" y="408564"/>
                      <a:pt x="102909" y="402420"/>
                    </a:cubicBezTo>
                    <a:cubicBezTo>
                      <a:pt x="102909" y="404724"/>
                      <a:pt x="102525" y="407412"/>
                      <a:pt x="102525" y="410099"/>
                    </a:cubicBezTo>
                    <a:cubicBezTo>
                      <a:pt x="102525" y="483441"/>
                      <a:pt x="101758" y="556783"/>
                      <a:pt x="102909" y="629741"/>
                    </a:cubicBezTo>
                    <a:cubicBezTo>
                      <a:pt x="103293" y="655852"/>
                      <a:pt x="105979" y="682731"/>
                      <a:pt x="111736" y="708458"/>
                    </a:cubicBezTo>
                    <a:cubicBezTo>
                      <a:pt x="148962" y="878181"/>
                      <a:pt x="327417" y="989922"/>
                      <a:pt x="496662" y="949987"/>
                    </a:cubicBezTo>
                    <a:cubicBezTo>
                      <a:pt x="649405" y="913892"/>
                      <a:pt x="751489" y="786024"/>
                      <a:pt x="751873" y="628973"/>
                    </a:cubicBezTo>
                    <a:cubicBezTo>
                      <a:pt x="751873" y="556399"/>
                      <a:pt x="751873" y="483825"/>
                      <a:pt x="751873" y="411251"/>
                    </a:cubicBezTo>
                    <a:cubicBezTo>
                      <a:pt x="751873" y="407796"/>
                      <a:pt x="751489" y="404724"/>
                      <a:pt x="751489" y="401268"/>
                    </a:cubicBezTo>
                    <a:close/>
                    <a:moveTo>
                      <a:pt x="614097" y="342134"/>
                    </a:moveTo>
                    <a:cubicBezTo>
                      <a:pt x="614481" y="339830"/>
                      <a:pt x="614865" y="338294"/>
                      <a:pt x="614865" y="336758"/>
                    </a:cubicBezTo>
                    <a:cubicBezTo>
                      <a:pt x="614865" y="297591"/>
                      <a:pt x="615249" y="258808"/>
                      <a:pt x="614481" y="219641"/>
                    </a:cubicBezTo>
                    <a:cubicBezTo>
                      <a:pt x="613714" y="181242"/>
                      <a:pt x="585698" y="147068"/>
                      <a:pt x="548088" y="139772"/>
                    </a:cubicBezTo>
                    <a:cubicBezTo>
                      <a:pt x="532353" y="136700"/>
                      <a:pt x="516235" y="137468"/>
                      <a:pt x="500116" y="137468"/>
                    </a:cubicBezTo>
                    <a:cubicBezTo>
                      <a:pt x="446004" y="137468"/>
                      <a:pt x="409929" y="173563"/>
                      <a:pt x="409929" y="228089"/>
                    </a:cubicBezTo>
                    <a:cubicBezTo>
                      <a:pt x="409929" y="262648"/>
                      <a:pt x="409929" y="297207"/>
                      <a:pt x="409929" y="331382"/>
                    </a:cubicBezTo>
                    <a:cubicBezTo>
                      <a:pt x="409929" y="334838"/>
                      <a:pt x="410313" y="338294"/>
                      <a:pt x="410313" y="341750"/>
                    </a:cubicBezTo>
                    <a:cubicBezTo>
                      <a:pt x="478625" y="342134"/>
                      <a:pt x="546169" y="342134"/>
                      <a:pt x="614097" y="342134"/>
                    </a:cubicBezTo>
                    <a:close/>
                    <a:moveTo>
                      <a:pt x="376157" y="342134"/>
                    </a:moveTo>
                    <a:cubicBezTo>
                      <a:pt x="376157" y="337526"/>
                      <a:pt x="376157" y="334070"/>
                      <a:pt x="376157" y="330614"/>
                    </a:cubicBezTo>
                    <a:cubicBezTo>
                      <a:pt x="376157" y="299127"/>
                      <a:pt x="376924" y="268024"/>
                      <a:pt x="375773" y="236537"/>
                    </a:cubicBezTo>
                    <a:cubicBezTo>
                      <a:pt x="375005" y="205050"/>
                      <a:pt x="381146" y="176251"/>
                      <a:pt x="399567" y="150907"/>
                    </a:cubicBezTo>
                    <a:cubicBezTo>
                      <a:pt x="399951" y="150523"/>
                      <a:pt x="399567" y="149755"/>
                      <a:pt x="399567" y="147452"/>
                    </a:cubicBezTo>
                    <a:cubicBezTo>
                      <a:pt x="392275" y="144764"/>
                      <a:pt x="384600" y="140540"/>
                      <a:pt x="376541" y="139772"/>
                    </a:cubicBezTo>
                    <a:cubicBezTo>
                      <a:pt x="359271" y="138236"/>
                      <a:pt x="342001" y="137468"/>
                      <a:pt x="324347" y="137468"/>
                    </a:cubicBezTo>
                    <a:cubicBezTo>
                      <a:pt x="275608" y="137852"/>
                      <a:pt x="239149" y="174715"/>
                      <a:pt x="238765" y="223865"/>
                    </a:cubicBezTo>
                    <a:cubicBezTo>
                      <a:pt x="238382" y="260728"/>
                      <a:pt x="238765" y="297591"/>
                      <a:pt x="238765" y="334070"/>
                    </a:cubicBezTo>
                    <a:cubicBezTo>
                      <a:pt x="238765" y="336374"/>
                      <a:pt x="239149" y="339062"/>
                      <a:pt x="239533" y="341750"/>
                    </a:cubicBezTo>
                    <a:cubicBezTo>
                      <a:pt x="285202" y="342134"/>
                      <a:pt x="329720" y="342134"/>
                      <a:pt x="376157" y="342134"/>
                    </a:cubicBezTo>
                    <a:close/>
                    <a:moveTo>
                      <a:pt x="204993" y="325238"/>
                    </a:moveTo>
                    <a:cubicBezTo>
                      <a:pt x="198853" y="326390"/>
                      <a:pt x="195015" y="326774"/>
                      <a:pt x="190793" y="327926"/>
                    </a:cubicBezTo>
                    <a:cubicBezTo>
                      <a:pt x="166616" y="334838"/>
                      <a:pt x="142438" y="341750"/>
                      <a:pt x="118644" y="349429"/>
                    </a:cubicBezTo>
                    <a:cubicBezTo>
                      <a:pt x="112503" y="351349"/>
                      <a:pt x="107514" y="355957"/>
                      <a:pt x="99839" y="360949"/>
                    </a:cubicBezTo>
                    <a:cubicBezTo>
                      <a:pt x="108282" y="365941"/>
                      <a:pt x="113655" y="370165"/>
                      <a:pt x="119795" y="372085"/>
                    </a:cubicBezTo>
                    <a:cubicBezTo>
                      <a:pt x="142822" y="378996"/>
                      <a:pt x="165848" y="386676"/>
                      <a:pt x="189642" y="391284"/>
                    </a:cubicBezTo>
                    <a:cubicBezTo>
                      <a:pt x="249511" y="403572"/>
                      <a:pt x="310147" y="407796"/>
                      <a:pt x="371168" y="409715"/>
                    </a:cubicBezTo>
                    <a:cubicBezTo>
                      <a:pt x="465960" y="412787"/>
                      <a:pt x="559985" y="409715"/>
                      <a:pt x="653626" y="392820"/>
                    </a:cubicBezTo>
                    <a:cubicBezTo>
                      <a:pt x="680490" y="387828"/>
                      <a:pt x="706587" y="379380"/>
                      <a:pt x="732684" y="371317"/>
                    </a:cubicBezTo>
                    <a:cubicBezTo>
                      <a:pt x="739592" y="369397"/>
                      <a:pt x="745348" y="364021"/>
                      <a:pt x="752256" y="359797"/>
                    </a:cubicBezTo>
                    <a:cubicBezTo>
                      <a:pt x="738057" y="345590"/>
                      <a:pt x="677804" y="326006"/>
                      <a:pt x="649021" y="325622"/>
                    </a:cubicBezTo>
                    <a:cubicBezTo>
                      <a:pt x="649021" y="335990"/>
                      <a:pt x="649021" y="345973"/>
                      <a:pt x="649021" y="356341"/>
                    </a:cubicBezTo>
                    <a:cubicBezTo>
                      <a:pt x="648637" y="369781"/>
                      <a:pt x="642497" y="375925"/>
                      <a:pt x="629448" y="375925"/>
                    </a:cubicBezTo>
                    <a:cubicBezTo>
                      <a:pt x="494743" y="375925"/>
                      <a:pt x="360038" y="375925"/>
                      <a:pt x="224950" y="375925"/>
                    </a:cubicBezTo>
                    <a:cubicBezTo>
                      <a:pt x="211133" y="375925"/>
                      <a:pt x="204993" y="369781"/>
                      <a:pt x="204993" y="355573"/>
                    </a:cubicBezTo>
                    <a:cubicBezTo>
                      <a:pt x="204993" y="345973"/>
                      <a:pt x="204993" y="336374"/>
                      <a:pt x="204993" y="325238"/>
                    </a:cubicBezTo>
                    <a:close/>
                    <a:moveTo>
                      <a:pt x="341233" y="102909"/>
                    </a:moveTo>
                    <a:cubicBezTo>
                      <a:pt x="360422" y="102909"/>
                      <a:pt x="375773" y="87933"/>
                      <a:pt x="375773" y="68734"/>
                    </a:cubicBezTo>
                    <a:cubicBezTo>
                      <a:pt x="375773" y="50302"/>
                      <a:pt x="360422" y="34943"/>
                      <a:pt x="342001" y="34943"/>
                    </a:cubicBezTo>
                    <a:cubicBezTo>
                      <a:pt x="322812" y="34943"/>
                      <a:pt x="307461" y="49918"/>
                      <a:pt x="307461" y="69118"/>
                    </a:cubicBezTo>
                    <a:cubicBezTo>
                      <a:pt x="307461" y="87549"/>
                      <a:pt x="322812" y="102909"/>
                      <a:pt x="341233" y="102909"/>
                    </a:cubicBezTo>
                    <a:close/>
                    <a:moveTo>
                      <a:pt x="512013" y="102909"/>
                    </a:moveTo>
                    <a:cubicBezTo>
                      <a:pt x="531202" y="102909"/>
                      <a:pt x="546553" y="87549"/>
                      <a:pt x="546553" y="68734"/>
                    </a:cubicBezTo>
                    <a:cubicBezTo>
                      <a:pt x="546553" y="50302"/>
                      <a:pt x="531202" y="34943"/>
                      <a:pt x="512781" y="34943"/>
                    </a:cubicBezTo>
                    <a:cubicBezTo>
                      <a:pt x="493592" y="34559"/>
                      <a:pt x="478241" y="49918"/>
                      <a:pt x="478241" y="69118"/>
                    </a:cubicBezTo>
                    <a:cubicBezTo>
                      <a:pt x="478625" y="87933"/>
                      <a:pt x="493208" y="102909"/>
                      <a:pt x="512013" y="102909"/>
                    </a:cubicBezTo>
                    <a:close/>
                    <a:moveTo>
                      <a:pt x="786412" y="500721"/>
                    </a:moveTo>
                    <a:cubicBezTo>
                      <a:pt x="786412" y="544111"/>
                      <a:pt x="786412" y="585198"/>
                      <a:pt x="786412" y="627053"/>
                    </a:cubicBezTo>
                    <a:cubicBezTo>
                      <a:pt x="805217" y="618221"/>
                      <a:pt x="819033" y="594414"/>
                      <a:pt x="820184" y="571375"/>
                    </a:cubicBezTo>
                    <a:cubicBezTo>
                      <a:pt x="821336" y="542191"/>
                      <a:pt x="812893" y="518384"/>
                      <a:pt x="786412" y="500721"/>
                    </a:cubicBezTo>
                    <a:close/>
                    <a:moveTo>
                      <a:pt x="68753" y="499953"/>
                    </a:moveTo>
                    <a:cubicBezTo>
                      <a:pt x="41505" y="518384"/>
                      <a:pt x="32294" y="542575"/>
                      <a:pt x="34597" y="571759"/>
                    </a:cubicBezTo>
                    <a:cubicBezTo>
                      <a:pt x="36516" y="595566"/>
                      <a:pt x="46878" y="613997"/>
                      <a:pt x="68753" y="628205"/>
                    </a:cubicBezTo>
                    <a:cubicBezTo>
                      <a:pt x="68753" y="623981"/>
                      <a:pt x="68753" y="621293"/>
                      <a:pt x="68753" y="618989"/>
                    </a:cubicBezTo>
                    <a:cubicBezTo>
                      <a:pt x="68753" y="580206"/>
                      <a:pt x="68753" y="541424"/>
                      <a:pt x="68753" y="499953"/>
                    </a:cubicBezTo>
                    <a:close/>
                  </a:path>
                </a:pathLst>
              </a:custGeom>
              <a:grpFill/>
              <a:ln w="3834" cap="flat">
                <a:noFill/>
                <a:prstDash val="solid"/>
                <a:miter/>
              </a:ln>
            </p:spPr>
            <p:txBody>
              <a:bodyPr rtlCol="0" anchor="ctr"/>
              <a:lstStyle/>
              <a:p>
                <a:endParaRPr lang="en-US"/>
              </a:p>
            </p:txBody>
          </p:sp>
          <p:sp>
            <p:nvSpPr>
              <p:cNvPr id="68" name="Freeform 99">
                <a:extLst>
                  <a:ext uri="{FF2B5EF4-FFF2-40B4-BE49-F238E27FC236}">
                    <a16:creationId xmlns:a16="http://schemas.microsoft.com/office/drawing/2014/main" id="{13032EDC-7995-8A67-6D91-B0068A9201E5}"/>
                  </a:ext>
                </a:extLst>
              </p:cNvPr>
              <p:cNvSpPr/>
              <p:nvPr/>
            </p:nvSpPr>
            <p:spPr>
              <a:xfrm>
                <a:off x="2592262" y="4172728"/>
                <a:ext cx="170086" cy="102379"/>
              </a:xfrm>
              <a:custGeom>
                <a:avLst/>
                <a:gdLst>
                  <a:gd name="connsiteX0" fmla="*/ 77277 w 170086"/>
                  <a:gd name="connsiteY0" fmla="*/ 102363 h 102379"/>
                  <a:gd name="connsiteX1" fmla="*/ 36213 w 170086"/>
                  <a:gd name="connsiteY1" fmla="*/ 83548 h 102379"/>
                  <a:gd name="connsiteX2" fmla="*/ 906 w 170086"/>
                  <a:gd name="connsiteY2" fmla="*/ 23646 h 102379"/>
                  <a:gd name="connsiteX3" fmla="*/ 12035 w 170086"/>
                  <a:gd name="connsiteY3" fmla="*/ 990 h 102379"/>
                  <a:gd name="connsiteX4" fmla="*/ 33910 w 170086"/>
                  <a:gd name="connsiteY4" fmla="*/ 13662 h 102379"/>
                  <a:gd name="connsiteX5" fmla="*/ 53867 w 170086"/>
                  <a:gd name="connsiteY5" fmla="*/ 51677 h 102379"/>
                  <a:gd name="connsiteX6" fmla="*/ 115654 w 170086"/>
                  <a:gd name="connsiteY6" fmla="*/ 52445 h 102379"/>
                  <a:gd name="connsiteX7" fmla="*/ 135611 w 170086"/>
                  <a:gd name="connsiteY7" fmla="*/ 15582 h 102379"/>
                  <a:gd name="connsiteX8" fmla="*/ 159021 w 170086"/>
                  <a:gd name="connsiteY8" fmla="*/ 990 h 102379"/>
                  <a:gd name="connsiteX9" fmla="*/ 168615 w 170086"/>
                  <a:gd name="connsiteY9" fmla="*/ 25950 h 102379"/>
                  <a:gd name="connsiteX10" fmla="*/ 134076 w 170086"/>
                  <a:gd name="connsiteY10" fmla="*/ 83164 h 102379"/>
                  <a:gd name="connsiteX11" fmla="*/ 77277 w 170086"/>
                  <a:gd name="connsiteY11" fmla="*/ 102363 h 1023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70086" h="102379">
                    <a:moveTo>
                      <a:pt x="77277" y="102363"/>
                    </a:moveTo>
                    <a:cubicBezTo>
                      <a:pt x="65380" y="102363"/>
                      <a:pt x="49261" y="95836"/>
                      <a:pt x="36213" y="83548"/>
                    </a:cubicBezTo>
                    <a:cubicBezTo>
                      <a:pt x="18176" y="67036"/>
                      <a:pt x="7430" y="46301"/>
                      <a:pt x="906" y="23646"/>
                    </a:cubicBezTo>
                    <a:cubicBezTo>
                      <a:pt x="-2164" y="12894"/>
                      <a:pt x="2825" y="3678"/>
                      <a:pt x="12035" y="990"/>
                    </a:cubicBezTo>
                    <a:cubicBezTo>
                      <a:pt x="21629" y="-1698"/>
                      <a:pt x="28921" y="3294"/>
                      <a:pt x="33910" y="13662"/>
                    </a:cubicBezTo>
                    <a:cubicBezTo>
                      <a:pt x="39667" y="26718"/>
                      <a:pt x="45424" y="40541"/>
                      <a:pt x="53867" y="51677"/>
                    </a:cubicBezTo>
                    <a:cubicBezTo>
                      <a:pt x="71136" y="74332"/>
                      <a:pt x="98001" y="74332"/>
                      <a:pt x="115654" y="52445"/>
                    </a:cubicBezTo>
                    <a:cubicBezTo>
                      <a:pt x="124481" y="41693"/>
                      <a:pt x="130238" y="28254"/>
                      <a:pt x="135611" y="15582"/>
                    </a:cubicBezTo>
                    <a:cubicBezTo>
                      <a:pt x="140984" y="3294"/>
                      <a:pt x="148659" y="-2465"/>
                      <a:pt x="159021" y="990"/>
                    </a:cubicBezTo>
                    <a:cubicBezTo>
                      <a:pt x="168615" y="4062"/>
                      <a:pt x="172453" y="14046"/>
                      <a:pt x="168615" y="25950"/>
                    </a:cubicBezTo>
                    <a:cubicBezTo>
                      <a:pt x="161324" y="47837"/>
                      <a:pt x="151346" y="67420"/>
                      <a:pt x="134076" y="83164"/>
                    </a:cubicBezTo>
                    <a:cubicBezTo>
                      <a:pt x="119492" y="96219"/>
                      <a:pt x="102606" y="102747"/>
                      <a:pt x="77277" y="102363"/>
                    </a:cubicBezTo>
                    <a:close/>
                  </a:path>
                </a:pathLst>
              </a:custGeom>
              <a:grpFill/>
              <a:ln w="3834" cap="flat">
                <a:noFill/>
                <a:prstDash val="solid"/>
                <a:miter/>
              </a:ln>
            </p:spPr>
            <p:txBody>
              <a:bodyPr rtlCol="0" anchor="ctr"/>
              <a:lstStyle/>
              <a:p>
                <a:endParaRPr lang="en-US"/>
              </a:p>
            </p:txBody>
          </p:sp>
          <p:sp>
            <p:nvSpPr>
              <p:cNvPr id="69" name="Freeform 100">
                <a:extLst>
                  <a:ext uri="{FF2B5EF4-FFF2-40B4-BE49-F238E27FC236}">
                    <a16:creationId xmlns:a16="http://schemas.microsoft.com/office/drawing/2014/main" id="{FAB3070E-53CF-3FC5-F780-4C5EA41D33BF}"/>
                  </a:ext>
                </a:extLst>
              </p:cNvPr>
              <p:cNvSpPr/>
              <p:nvPr/>
            </p:nvSpPr>
            <p:spPr>
              <a:xfrm>
                <a:off x="2779628" y="4206241"/>
                <a:ext cx="102434" cy="171023"/>
              </a:xfrm>
              <a:custGeom>
                <a:avLst/>
                <a:gdLst>
                  <a:gd name="connsiteX0" fmla="*/ 40734 w 102434"/>
                  <a:gd name="connsiteY0" fmla="*/ 130673 h 171023"/>
                  <a:gd name="connsiteX1" fmla="*/ 78728 w 102434"/>
                  <a:gd name="connsiteY1" fmla="*/ 121073 h 171023"/>
                  <a:gd name="connsiteX2" fmla="*/ 101754 w 102434"/>
                  <a:gd name="connsiteY2" fmla="*/ 132593 h 171023"/>
                  <a:gd name="connsiteX3" fmla="*/ 87554 w 102434"/>
                  <a:gd name="connsiteY3" fmla="*/ 154096 h 171023"/>
                  <a:gd name="connsiteX4" fmla="*/ 23080 w 102434"/>
                  <a:gd name="connsiteY4" fmla="*/ 170223 h 171023"/>
                  <a:gd name="connsiteX5" fmla="*/ 821 w 102434"/>
                  <a:gd name="connsiteY5" fmla="*/ 147568 h 171023"/>
                  <a:gd name="connsiteX6" fmla="*/ 33826 w 102434"/>
                  <a:gd name="connsiteY6" fmla="*/ 15476 h 171023"/>
                  <a:gd name="connsiteX7" fmla="*/ 54934 w 102434"/>
                  <a:gd name="connsiteY7" fmla="*/ 501 h 171023"/>
                  <a:gd name="connsiteX8" fmla="*/ 66831 w 102434"/>
                  <a:gd name="connsiteY8" fmla="*/ 24308 h 171023"/>
                  <a:gd name="connsiteX9" fmla="*/ 42269 w 102434"/>
                  <a:gd name="connsiteY9" fmla="*/ 123377 h 171023"/>
                  <a:gd name="connsiteX10" fmla="*/ 40734 w 102434"/>
                  <a:gd name="connsiteY10" fmla="*/ 130673 h 1710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2434" h="171023">
                    <a:moveTo>
                      <a:pt x="40734" y="130673"/>
                    </a:moveTo>
                    <a:cubicBezTo>
                      <a:pt x="54550" y="127217"/>
                      <a:pt x="66831" y="124145"/>
                      <a:pt x="78728" y="121073"/>
                    </a:cubicBezTo>
                    <a:cubicBezTo>
                      <a:pt x="90241" y="118385"/>
                      <a:pt x="98684" y="122609"/>
                      <a:pt x="101754" y="132593"/>
                    </a:cubicBezTo>
                    <a:cubicBezTo>
                      <a:pt x="104441" y="142192"/>
                      <a:pt x="99068" y="151024"/>
                      <a:pt x="87554" y="154096"/>
                    </a:cubicBezTo>
                    <a:cubicBezTo>
                      <a:pt x="66063" y="159856"/>
                      <a:pt x="44572" y="165232"/>
                      <a:pt x="23080" y="170223"/>
                    </a:cubicBezTo>
                    <a:cubicBezTo>
                      <a:pt x="6962" y="174063"/>
                      <a:pt x="-3016" y="163696"/>
                      <a:pt x="821" y="147568"/>
                    </a:cubicBezTo>
                    <a:cubicBezTo>
                      <a:pt x="11567" y="103409"/>
                      <a:pt x="22697" y="59635"/>
                      <a:pt x="33826" y="15476"/>
                    </a:cubicBezTo>
                    <a:cubicBezTo>
                      <a:pt x="36896" y="3957"/>
                      <a:pt x="45723" y="-1803"/>
                      <a:pt x="54934" y="501"/>
                    </a:cubicBezTo>
                    <a:cubicBezTo>
                      <a:pt x="65296" y="3188"/>
                      <a:pt x="69901" y="12020"/>
                      <a:pt x="66831" y="24308"/>
                    </a:cubicBezTo>
                    <a:cubicBezTo>
                      <a:pt x="58771" y="57331"/>
                      <a:pt x="50328" y="90354"/>
                      <a:pt x="42269" y="123377"/>
                    </a:cubicBezTo>
                    <a:cubicBezTo>
                      <a:pt x="41885" y="125297"/>
                      <a:pt x="41501" y="127217"/>
                      <a:pt x="40734" y="130673"/>
                    </a:cubicBezTo>
                    <a:close/>
                  </a:path>
                </a:pathLst>
              </a:custGeom>
              <a:grpFill/>
              <a:ln w="3834" cap="flat">
                <a:noFill/>
                <a:prstDash val="solid"/>
                <a:miter/>
              </a:ln>
            </p:spPr>
            <p:txBody>
              <a:bodyPr rtlCol="0" anchor="ctr"/>
              <a:lstStyle/>
              <a:p>
                <a:endParaRPr lang="en-US"/>
              </a:p>
            </p:txBody>
          </p:sp>
          <p:sp>
            <p:nvSpPr>
              <p:cNvPr id="70" name="Freeform 101">
                <a:extLst>
                  <a:ext uri="{FF2B5EF4-FFF2-40B4-BE49-F238E27FC236}">
                    <a16:creationId xmlns:a16="http://schemas.microsoft.com/office/drawing/2014/main" id="{795C3F33-BE65-AD2A-3BEF-F6B3874858B5}"/>
                  </a:ext>
                </a:extLst>
              </p:cNvPr>
              <p:cNvSpPr/>
              <p:nvPr/>
            </p:nvSpPr>
            <p:spPr>
              <a:xfrm>
                <a:off x="2899237" y="4173246"/>
                <a:ext cx="169747" cy="101861"/>
              </a:xfrm>
              <a:custGeom>
                <a:avLst/>
                <a:gdLst>
                  <a:gd name="connsiteX0" fmla="*/ 80008 w 169747"/>
                  <a:gd name="connsiteY0" fmla="*/ 101846 h 101861"/>
                  <a:gd name="connsiteX1" fmla="*/ 30501 w 169747"/>
                  <a:gd name="connsiteY1" fmla="*/ 77271 h 101861"/>
                  <a:gd name="connsiteX2" fmla="*/ 951 w 169747"/>
                  <a:gd name="connsiteY2" fmla="*/ 23513 h 101861"/>
                  <a:gd name="connsiteX3" fmla="*/ 11313 w 169747"/>
                  <a:gd name="connsiteY3" fmla="*/ 857 h 101861"/>
                  <a:gd name="connsiteX4" fmla="*/ 33572 w 169747"/>
                  <a:gd name="connsiteY4" fmla="*/ 13913 h 101861"/>
                  <a:gd name="connsiteX5" fmla="*/ 54295 w 169747"/>
                  <a:gd name="connsiteY5" fmla="*/ 52696 h 101861"/>
                  <a:gd name="connsiteX6" fmla="*/ 115699 w 169747"/>
                  <a:gd name="connsiteY6" fmla="*/ 52696 h 101861"/>
                  <a:gd name="connsiteX7" fmla="*/ 135656 w 169747"/>
                  <a:gd name="connsiteY7" fmla="*/ 15833 h 101861"/>
                  <a:gd name="connsiteX8" fmla="*/ 158682 w 169747"/>
                  <a:gd name="connsiteY8" fmla="*/ 1241 h 101861"/>
                  <a:gd name="connsiteX9" fmla="*/ 168277 w 169747"/>
                  <a:gd name="connsiteY9" fmla="*/ 26201 h 101861"/>
                  <a:gd name="connsiteX10" fmla="*/ 134504 w 169747"/>
                  <a:gd name="connsiteY10" fmla="*/ 82647 h 101861"/>
                  <a:gd name="connsiteX11" fmla="*/ 80008 w 169747"/>
                  <a:gd name="connsiteY11" fmla="*/ 101846 h 101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9747" h="101861">
                    <a:moveTo>
                      <a:pt x="80008" y="101846"/>
                    </a:moveTo>
                    <a:cubicBezTo>
                      <a:pt x="62738" y="101846"/>
                      <a:pt x="45085" y="92630"/>
                      <a:pt x="30501" y="77271"/>
                    </a:cubicBezTo>
                    <a:cubicBezTo>
                      <a:pt x="16302" y="61911"/>
                      <a:pt x="7091" y="43480"/>
                      <a:pt x="951" y="23513"/>
                    </a:cubicBezTo>
                    <a:cubicBezTo>
                      <a:pt x="-2119" y="12761"/>
                      <a:pt x="2486" y="3545"/>
                      <a:pt x="11313" y="857"/>
                    </a:cubicBezTo>
                    <a:cubicBezTo>
                      <a:pt x="21291" y="-2215"/>
                      <a:pt x="28966" y="3161"/>
                      <a:pt x="33572" y="13913"/>
                    </a:cubicBezTo>
                    <a:cubicBezTo>
                      <a:pt x="39712" y="27352"/>
                      <a:pt x="45469" y="41560"/>
                      <a:pt x="54295" y="52696"/>
                    </a:cubicBezTo>
                    <a:cubicBezTo>
                      <a:pt x="71565" y="74583"/>
                      <a:pt x="98046" y="74199"/>
                      <a:pt x="115699" y="52696"/>
                    </a:cubicBezTo>
                    <a:cubicBezTo>
                      <a:pt x="124526" y="41944"/>
                      <a:pt x="130283" y="28504"/>
                      <a:pt x="135656" y="15833"/>
                    </a:cubicBezTo>
                    <a:cubicBezTo>
                      <a:pt x="141029" y="3545"/>
                      <a:pt x="148320" y="-1831"/>
                      <a:pt x="158682" y="1241"/>
                    </a:cubicBezTo>
                    <a:cubicBezTo>
                      <a:pt x="168277" y="4313"/>
                      <a:pt x="172114" y="14297"/>
                      <a:pt x="168277" y="26201"/>
                    </a:cubicBezTo>
                    <a:cubicBezTo>
                      <a:pt x="161369" y="47704"/>
                      <a:pt x="151007" y="67287"/>
                      <a:pt x="134504" y="82647"/>
                    </a:cubicBezTo>
                    <a:cubicBezTo>
                      <a:pt x="120689" y="95318"/>
                      <a:pt x="103802" y="102230"/>
                      <a:pt x="80008" y="101846"/>
                    </a:cubicBezTo>
                    <a:close/>
                  </a:path>
                </a:pathLst>
              </a:custGeom>
              <a:grpFill/>
              <a:ln w="3834" cap="flat">
                <a:noFill/>
                <a:prstDash val="solid"/>
                <a:miter/>
              </a:ln>
            </p:spPr>
            <p:txBody>
              <a:bodyPr rtlCol="0" anchor="ctr"/>
              <a:lstStyle/>
              <a:p>
                <a:endParaRPr lang="en-US"/>
              </a:p>
            </p:txBody>
          </p:sp>
        </p:grpSp>
      </p:grpSp>
      <p:grpSp>
        <p:nvGrpSpPr>
          <p:cNvPr id="4" name="Graphic 3">
            <a:extLst>
              <a:ext uri="{FF2B5EF4-FFF2-40B4-BE49-F238E27FC236}">
                <a16:creationId xmlns:a16="http://schemas.microsoft.com/office/drawing/2014/main" id="{2F1E4E0B-2DBB-A560-7971-3BE598462D8A}"/>
              </a:ext>
            </a:extLst>
          </p:cNvPr>
          <p:cNvGrpSpPr/>
          <p:nvPr/>
        </p:nvGrpSpPr>
        <p:grpSpPr>
          <a:xfrm>
            <a:off x="3937950" y="2265216"/>
            <a:ext cx="632992" cy="714294"/>
            <a:chOff x="4643578" y="432838"/>
            <a:chExt cx="1028134" cy="1160188"/>
          </a:xfrm>
          <a:solidFill>
            <a:schemeClr val="bg1"/>
          </a:solidFill>
        </p:grpSpPr>
        <p:sp>
          <p:nvSpPr>
            <p:cNvPr id="10" name="Freeform 1033">
              <a:extLst>
                <a:ext uri="{FF2B5EF4-FFF2-40B4-BE49-F238E27FC236}">
                  <a16:creationId xmlns:a16="http://schemas.microsoft.com/office/drawing/2014/main" id="{FF079225-67CB-84AA-B191-4C2F419A298A}"/>
                </a:ext>
              </a:extLst>
            </p:cNvPr>
            <p:cNvSpPr/>
            <p:nvPr/>
          </p:nvSpPr>
          <p:spPr>
            <a:xfrm>
              <a:off x="5046765" y="465751"/>
              <a:ext cx="419643" cy="433356"/>
            </a:xfrm>
            <a:custGeom>
              <a:avLst/>
              <a:gdLst>
                <a:gd name="connsiteX0" fmla="*/ 416901 w 419643"/>
                <a:gd name="connsiteY0" fmla="*/ 257819 h 433356"/>
                <a:gd name="connsiteX1" fmla="*/ 416901 w 419643"/>
                <a:gd name="connsiteY1" fmla="*/ 433356 h 433356"/>
                <a:gd name="connsiteX2" fmla="*/ 35656 w 419643"/>
                <a:gd name="connsiteY2" fmla="*/ 433356 h 433356"/>
                <a:gd name="connsiteX3" fmla="*/ 35656 w 419643"/>
                <a:gd name="connsiteY3" fmla="*/ 301704 h 433356"/>
                <a:gd name="connsiteX4" fmla="*/ 0 w 419643"/>
                <a:gd name="connsiteY4" fmla="*/ 164566 h 433356"/>
                <a:gd name="connsiteX5" fmla="*/ 0 w 419643"/>
                <a:gd name="connsiteY5" fmla="*/ 24685 h 433356"/>
                <a:gd name="connsiteX6" fmla="*/ 24686 w 419643"/>
                <a:gd name="connsiteY6" fmla="*/ 0 h 433356"/>
                <a:gd name="connsiteX7" fmla="*/ 287991 w 419643"/>
                <a:gd name="connsiteY7" fmla="*/ 0 h 433356"/>
                <a:gd name="connsiteX8" fmla="*/ 287991 w 419643"/>
                <a:gd name="connsiteY8" fmla="*/ 71312 h 433356"/>
                <a:gd name="connsiteX9" fmla="*/ 345588 w 419643"/>
                <a:gd name="connsiteY9" fmla="*/ 128910 h 433356"/>
                <a:gd name="connsiteX10" fmla="*/ 416901 w 419643"/>
                <a:gd name="connsiteY10" fmla="*/ 128910 h 433356"/>
                <a:gd name="connsiteX11" fmla="*/ 416901 w 419643"/>
                <a:gd name="connsiteY11" fmla="*/ 178280 h 433356"/>
                <a:gd name="connsiteX12" fmla="*/ 419643 w 419643"/>
                <a:gd name="connsiteY12" fmla="*/ 189250 h 4333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19643" h="433356">
                  <a:moveTo>
                    <a:pt x="416901" y="257819"/>
                  </a:moveTo>
                  <a:lnTo>
                    <a:pt x="416901" y="433356"/>
                  </a:lnTo>
                  <a:cubicBezTo>
                    <a:pt x="381245" y="433356"/>
                    <a:pt x="74055" y="433356"/>
                    <a:pt x="35656" y="433356"/>
                  </a:cubicBezTo>
                  <a:lnTo>
                    <a:pt x="35656" y="301704"/>
                  </a:lnTo>
                  <a:cubicBezTo>
                    <a:pt x="35656" y="227649"/>
                    <a:pt x="5486" y="181022"/>
                    <a:pt x="0" y="164566"/>
                  </a:cubicBezTo>
                  <a:lnTo>
                    <a:pt x="0" y="24685"/>
                  </a:lnTo>
                  <a:cubicBezTo>
                    <a:pt x="0" y="10971"/>
                    <a:pt x="10972" y="0"/>
                    <a:pt x="24686" y="0"/>
                  </a:cubicBezTo>
                  <a:lnTo>
                    <a:pt x="287991" y="0"/>
                  </a:lnTo>
                  <a:lnTo>
                    <a:pt x="287991" y="71312"/>
                  </a:lnTo>
                  <a:cubicBezTo>
                    <a:pt x="287991" y="104225"/>
                    <a:pt x="315418" y="128910"/>
                    <a:pt x="345588" y="128910"/>
                  </a:cubicBezTo>
                  <a:lnTo>
                    <a:pt x="416901" y="128910"/>
                  </a:lnTo>
                  <a:lnTo>
                    <a:pt x="416901" y="178280"/>
                  </a:lnTo>
                  <a:cubicBezTo>
                    <a:pt x="416901" y="181022"/>
                    <a:pt x="416901" y="186508"/>
                    <a:pt x="419643" y="189250"/>
                  </a:cubicBezTo>
                </a:path>
              </a:pathLst>
            </a:custGeom>
            <a:solidFill>
              <a:srgbClr val="E25684"/>
            </a:solidFill>
            <a:ln w="27426" cap="flat">
              <a:noFill/>
              <a:prstDash val="solid"/>
              <a:miter/>
            </a:ln>
          </p:spPr>
          <p:txBody>
            <a:bodyPr rtlCol="0" anchor="ctr"/>
            <a:lstStyle/>
            <a:p>
              <a:endParaRPr lang="en-US"/>
            </a:p>
          </p:txBody>
        </p:sp>
        <p:grpSp>
          <p:nvGrpSpPr>
            <p:cNvPr id="11" name="Graphic 3">
              <a:extLst>
                <a:ext uri="{FF2B5EF4-FFF2-40B4-BE49-F238E27FC236}">
                  <a16:creationId xmlns:a16="http://schemas.microsoft.com/office/drawing/2014/main" id="{B7D6987A-28D2-BE66-74E8-AAA844DA7347}"/>
                </a:ext>
              </a:extLst>
            </p:cNvPr>
            <p:cNvGrpSpPr/>
            <p:nvPr/>
          </p:nvGrpSpPr>
          <p:grpSpPr>
            <a:xfrm>
              <a:off x="4643578" y="432838"/>
              <a:ext cx="1028134" cy="1160188"/>
              <a:chOff x="4643578" y="432838"/>
              <a:chExt cx="1028134" cy="1160188"/>
            </a:xfrm>
            <a:grpFill/>
          </p:grpSpPr>
          <p:sp>
            <p:nvSpPr>
              <p:cNvPr id="12" name="Freeform 1035">
                <a:extLst>
                  <a:ext uri="{FF2B5EF4-FFF2-40B4-BE49-F238E27FC236}">
                    <a16:creationId xmlns:a16="http://schemas.microsoft.com/office/drawing/2014/main" id="{12BE8385-1D13-9B0C-46C5-B467086C6B17}"/>
                  </a:ext>
                </a:extLst>
              </p:cNvPr>
              <p:cNvSpPr/>
              <p:nvPr/>
            </p:nvSpPr>
            <p:spPr>
              <a:xfrm>
                <a:off x="5115334" y="531577"/>
                <a:ext cx="115196" cy="32913"/>
              </a:xfrm>
              <a:custGeom>
                <a:avLst/>
                <a:gdLst>
                  <a:gd name="connsiteX0" fmla="*/ 98739 w 115196"/>
                  <a:gd name="connsiteY0" fmla="*/ 0 h 32913"/>
                  <a:gd name="connsiteX1" fmla="*/ 16456 w 115196"/>
                  <a:gd name="connsiteY1" fmla="*/ 0 h 32913"/>
                  <a:gd name="connsiteX2" fmla="*/ 0 w 115196"/>
                  <a:gd name="connsiteY2" fmla="*/ 16457 h 32913"/>
                  <a:gd name="connsiteX3" fmla="*/ 16456 w 115196"/>
                  <a:gd name="connsiteY3" fmla="*/ 32913 h 32913"/>
                  <a:gd name="connsiteX4" fmla="*/ 98739 w 115196"/>
                  <a:gd name="connsiteY4" fmla="*/ 32913 h 32913"/>
                  <a:gd name="connsiteX5" fmla="*/ 115197 w 115196"/>
                  <a:gd name="connsiteY5" fmla="*/ 16457 h 32913"/>
                  <a:gd name="connsiteX6" fmla="*/ 98739 w 115196"/>
                  <a:gd name="connsiteY6" fmla="*/ 0 h 32913"/>
                  <a:gd name="connsiteX7" fmla="*/ 98739 w 115196"/>
                  <a:gd name="connsiteY7" fmla="*/ 0 h 329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5196" h="32913">
                    <a:moveTo>
                      <a:pt x="98739" y="0"/>
                    </a:moveTo>
                    <a:lnTo>
                      <a:pt x="16456" y="0"/>
                    </a:lnTo>
                    <a:cubicBezTo>
                      <a:pt x="8228" y="0"/>
                      <a:pt x="0" y="8228"/>
                      <a:pt x="0" y="16457"/>
                    </a:cubicBezTo>
                    <a:cubicBezTo>
                      <a:pt x="0" y="24685"/>
                      <a:pt x="8228" y="32913"/>
                      <a:pt x="16456" y="32913"/>
                    </a:cubicBezTo>
                    <a:lnTo>
                      <a:pt x="98739" y="32913"/>
                    </a:lnTo>
                    <a:cubicBezTo>
                      <a:pt x="106969" y="32913"/>
                      <a:pt x="115197" y="24685"/>
                      <a:pt x="115197" y="16457"/>
                    </a:cubicBezTo>
                    <a:cubicBezTo>
                      <a:pt x="115197" y="8228"/>
                      <a:pt x="106969" y="0"/>
                      <a:pt x="98739" y="0"/>
                    </a:cubicBezTo>
                    <a:lnTo>
                      <a:pt x="98739" y="0"/>
                    </a:lnTo>
                    <a:close/>
                  </a:path>
                </a:pathLst>
              </a:custGeom>
              <a:grpFill/>
              <a:ln w="27426" cap="flat">
                <a:noFill/>
                <a:prstDash val="solid"/>
                <a:miter/>
              </a:ln>
            </p:spPr>
            <p:txBody>
              <a:bodyPr rtlCol="0" anchor="ctr"/>
              <a:lstStyle/>
              <a:p>
                <a:endParaRPr lang="en-US"/>
              </a:p>
            </p:txBody>
          </p:sp>
          <p:grpSp>
            <p:nvGrpSpPr>
              <p:cNvPr id="14" name="Graphic 3">
                <a:extLst>
                  <a:ext uri="{FF2B5EF4-FFF2-40B4-BE49-F238E27FC236}">
                    <a16:creationId xmlns:a16="http://schemas.microsoft.com/office/drawing/2014/main" id="{DB31163D-265F-53CE-9FA2-FB82826E77A2}"/>
                  </a:ext>
                </a:extLst>
              </p:cNvPr>
              <p:cNvGrpSpPr/>
              <p:nvPr/>
            </p:nvGrpSpPr>
            <p:grpSpPr>
              <a:xfrm>
                <a:off x="4643578" y="432838"/>
                <a:ext cx="1028134" cy="1160188"/>
                <a:chOff x="4643578" y="432838"/>
                <a:chExt cx="1028134" cy="1160188"/>
              </a:xfrm>
              <a:grpFill/>
            </p:grpSpPr>
            <p:sp>
              <p:nvSpPr>
                <p:cNvPr id="15" name="Freeform 1037">
                  <a:extLst>
                    <a:ext uri="{FF2B5EF4-FFF2-40B4-BE49-F238E27FC236}">
                      <a16:creationId xmlns:a16="http://schemas.microsoft.com/office/drawing/2014/main" id="{8A28D816-47B1-14EE-BF2F-F80EEF4C6CC2}"/>
                    </a:ext>
                  </a:extLst>
                </p:cNvPr>
                <p:cNvSpPr/>
                <p:nvPr/>
              </p:nvSpPr>
              <p:spPr>
                <a:xfrm>
                  <a:off x="5115334" y="611117"/>
                  <a:ext cx="115196" cy="32913"/>
                </a:xfrm>
                <a:custGeom>
                  <a:avLst/>
                  <a:gdLst>
                    <a:gd name="connsiteX0" fmla="*/ 98739 w 115196"/>
                    <a:gd name="connsiteY0" fmla="*/ 0 h 32913"/>
                    <a:gd name="connsiteX1" fmla="*/ 16456 w 115196"/>
                    <a:gd name="connsiteY1" fmla="*/ 0 h 32913"/>
                    <a:gd name="connsiteX2" fmla="*/ 0 w 115196"/>
                    <a:gd name="connsiteY2" fmla="*/ 16457 h 32913"/>
                    <a:gd name="connsiteX3" fmla="*/ 16456 w 115196"/>
                    <a:gd name="connsiteY3" fmla="*/ 32913 h 32913"/>
                    <a:gd name="connsiteX4" fmla="*/ 98739 w 115196"/>
                    <a:gd name="connsiteY4" fmla="*/ 32913 h 32913"/>
                    <a:gd name="connsiteX5" fmla="*/ 115197 w 115196"/>
                    <a:gd name="connsiteY5" fmla="*/ 16457 h 32913"/>
                    <a:gd name="connsiteX6" fmla="*/ 98739 w 115196"/>
                    <a:gd name="connsiteY6" fmla="*/ 0 h 32913"/>
                    <a:gd name="connsiteX7" fmla="*/ 98739 w 115196"/>
                    <a:gd name="connsiteY7" fmla="*/ 0 h 329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5196" h="32913">
                      <a:moveTo>
                        <a:pt x="98739" y="0"/>
                      </a:moveTo>
                      <a:lnTo>
                        <a:pt x="16456" y="0"/>
                      </a:lnTo>
                      <a:cubicBezTo>
                        <a:pt x="8228" y="0"/>
                        <a:pt x="0" y="8228"/>
                        <a:pt x="0" y="16457"/>
                      </a:cubicBezTo>
                      <a:cubicBezTo>
                        <a:pt x="0" y="24685"/>
                        <a:pt x="8228" y="32913"/>
                        <a:pt x="16456" y="32913"/>
                      </a:cubicBezTo>
                      <a:lnTo>
                        <a:pt x="98739" y="32913"/>
                      </a:lnTo>
                      <a:cubicBezTo>
                        <a:pt x="106969" y="32913"/>
                        <a:pt x="115197" y="24685"/>
                        <a:pt x="115197" y="16457"/>
                      </a:cubicBezTo>
                      <a:cubicBezTo>
                        <a:pt x="115197" y="8228"/>
                        <a:pt x="106969" y="0"/>
                        <a:pt x="98739" y="0"/>
                      </a:cubicBezTo>
                      <a:lnTo>
                        <a:pt x="98739" y="0"/>
                      </a:lnTo>
                      <a:close/>
                    </a:path>
                  </a:pathLst>
                </a:custGeom>
                <a:grpFill/>
                <a:ln w="27426" cap="flat">
                  <a:noFill/>
                  <a:prstDash val="solid"/>
                  <a:miter/>
                </a:ln>
              </p:spPr>
              <p:txBody>
                <a:bodyPr rtlCol="0" anchor="ctr"/>
                <a:lstStyle/>
                <a:p>
                  <a:endParaRPr lang="en-US"/>
                </a:p>
              </p:txBody>
            </p:sp>
            <p:sp>
              <p:nvSpPr>
                <p:cNvPr id="16" name="Freeform 1038">
                  <a:extLst>
                    <a:ext uri="{FF2B5EF4-FFF2-40B4-BE49-F238E27FC236}">
                      <a16:creationId xmlns:a16="http://schemas.microsoft.com/office/drawing/2014/main" id="{3778FB60-D20B-360E-9060-3C8ECD9464E1}"/>
                    </a:ext>
                  </a:extLst>
                </p:cNvPr>
                <p:cNvSpPr/>
                <p:nvPr/>
              </p:nvSpPr>
              <p:spPr>
                <a:xfrm>
                  <a:off x="4643578" y="432838"/>
                  <a:ext cx="1028134" cy="1160188"/>
                </a:xfrm>
                <a:custGeom>
                  <a:avLst/>
                  <a:gdLst>
                    <a:gd name="connsiteX0" fmla="*/ 1017568 w 1028134"/>
                    <a:gd name="connsiteY0" fmla="*/ 661006 h 1160188"/>
                    <a:gd name="connsiteX1" fmla="*/ 935285 w 1028134"/>
                    <a:gd name="connsiteY1" fmla="*/ 515639 h 1160188"/>
                    <a:gd name="connsiteX2" fmla="*/ 935285 w 1028134"/>
                    <a:gd name="connsiteY2" fmla="*/ 515639 h 1160188"/>
                    <a:gd name="connsiteX3" fmla="*/ 880429 w 1028134"/>
                    <a:gd name="connsiteY3" fmla="*/ 469012 h 1160188"/>
                    <a:gd name="connsiteX4" fmla="*/ 855744 w 1028134"/>
                    <a:gd name="connsiteY4" fmla="*/ 469012 h 1160188"/>
                    <a:gd name="connsiteX5" fmla="*/ 855744 w 1028134"/>
                    <a:gd name="connsiteY5" fmla="*/ 293476 h 1160188"/>
                    <a:gd name="connsiteX6" fmla="*/ 839288 w 1028134"/>
                    <a:gd name="connsiteY6" fmla="*/ 277019 h 1160188"/>
                    <a:gd name="connsiteX7" fmla="*/ 822830 w 1028134"/>
                    <a:gd name="connsiteY7" fmla="*/ 293476 h 1160188"/>
                    <a:gd name="connsiteX8" fmla="*/ 822830 w 1028134"/>
                    <a:gd name="connsiteY8" fmla="*/ 469012 h 1160188"/>
                    <a:gd name="connsiteX9" fmla="*/ 441587 w 1028134"/>
                    <a:gd name="connsiteY9" fmla="*/ 469012 h 1160188"/>
                    <a:gd name="connsiteX10" fmla="*/ 441587 w 1028134"/>
                    <a:gd name="connsiteY10" fmla="*/ 337360 h 1160188"/>
                    <a:gd name="connsiteX11" fmla="*/ 405929 w 1028134"/>
                    <a:gd name="connsiteY11" fmla="*/ 200222 h 1160188"/>
                    <a:gd name="connsiteX12" fmla="*/ 405929 w 1028134"/>
                    <a:gd name="connsiteY12" fmla="*/ 60341 h 1160188"/>
                    <a:gd name="connsiteX13" fmla="*/ 430615 w 1028134"/>
                    <a:gd name="connsiteY13" fmla="*/ 35656 h 1160188"/>
                    <a:gd name="connsiteX14" fmla="*/ 693920 w 1028134"/>
                    <a:gd name="connsiteY14" fmla="*/ 35656 h 1160188"/>
                    <a:gd name="connsiteX15" fmla="*/ 693920 w 1028134"/>
                    <a:gd name="connsiteY15" fmla="*/ 106968 h 1160188"/>
                    <a:gd name="connsiteX16" fmla="*/ 751519 w 1028134"/>
                    <a:gd name="connsiteY16" fmla="*/ 164566 h 1160188"/>
                    <a:gd name="connsiteX17" fmla="*/ 822830 w 1028134"/>
                    <a:gd name="connsiteY17" fmla="*/ 164566 h 1160188"/>
                    <a:gd name="connsiteX18" fmla="*/ 822830 w 1028134"/>
                    <a:gd name="connsiteY18" fmla="*/ 213936 h 1160188"/>
                    <a:gd name="connsiteX19" fmla="*/ 839288 w 1028134"/>
                    <a:gd name="connsiteY19" fmla="*/ 230392 h 1160188"/>
                    <a:gd name="connsiteX20" fmla="*/ 855744 w 1028134"/>
                    <a:gd name="connsiteY20" fmla="*/ 213936 h 1160188"/>
                    <a:gd name="connsiteX21" fmla="*/ 855744 w 1028134"/>
                    <a:gd name="connsiteY21" fmla="*/ 159080 h 1160188"/>
                    <a:gd name="connsiteX22" fmla="*/ 842030 w 1028134"/>
                    <a:gd name="connsiteY22" fmla="*/ 128910 h 1160188"/>
                    <a:gd name="connsiteX23" fmla="*/ 726833 w 1028134"/>
                    <a:gd name="connsiteY23" fmla="*/ 13714 h 1160188"/>
                    <a:gd name="connsiteX24" fmla="*/ 696664 w 1028134"/>
                    <a:gd name="connsiteY24" fmla="*/ 0 h 1160188"/>
                    <a:gd name="connsiteX25" fmla="*/ 430615 w 1028134"/>
                    <a:gd name="connsiteY25" fmla="*/ 0 h 1160188"/>
                    <a:gd name="connsiteX26" fmla="*/ 373017 w 1028134"/>
                    <a:gd name="connsiteY26" fmla="*/ 57598 h 1160188"/>
                    <a:gd name="connsiteX27" fmla="*/ 373017 w 1028134"/>
                    <a:gd name="connsiteY27" fmla="*/ 120682 h 1160188"/>
                    <a:gd name="connsiteX28" fmla="*/ 329132 w 1028134"/>
                    <a:gd name="connsiteY28" fmla="*/ 24685 h 1160188"/>
                    <a:gd name="connsiteX29" fmla="*/ 255077 w 1028134"/>
                    <a:gd name="connsiteY29" fmla="*/ 24685 h 1160188"/>
                    <a:gd name="connsiteX30" fmla="*/ 200222 w 1028134"/>
                    <a:gd name="connsiteY30" fmla="*/ 145366 h 1160188"/>
                    <a:gd name="connsiteX31" fmla="*/ 200222 w 1028134"/>
                    <a:gd name="connsiteY31" fmla="*/ 145366 h 1160188"/>
                    <a:gd name="connsiteX32" fmla="*/ 142624 w 1028134"/>
                    <a:gd name="connsiteY32" fmla="*/ 334617 h 1160188"/>
                    <a:gd name="connsiteX33" fmla="*/ 142624 w 1028134"/>
                    <a:gd name="connsiteY33" fmla="*/ 466270 h 1160188"/>
                    <a:gd name="connsiteX34" fmla="*/ 57599 w 1028134"/>
                    <a:gd name="connsiteY34" fmla="*/ 466270 h 1160188"/>
                    <a:gd name="connsiteX35" fmla="*/ 2744 w 1028134"/>
                    <a:gd name="connsiteY35" fmla="*/ 512897 h 1160188"/>
                    <a:gd name="connsiteX36" fmla="*/ 0 w 1028134"/>
                    <a:gd name="connsiteY36" fmla="*/ 554038 h 1160188"/>
                    <a:gd name="connsiteX37" fmla="*/ 85027 w 1028134"/>
                    <a:gd name="connsiteY37" fmla="*/ 877684 h 1160188"/>
                    <a:gd name="connsiteX38" fmla="*/ 85027 w 1028134"/>
                    <a:gd name="connsiteY38" fmla="*/ 1044992 h 1160188"/>
                    <a:gd name="connsiteX39" fmla="*/ 41142 w 1028134"/>
                    <a:gd name="connsiteY39" fmla="*/ 1102591 h 1160188"/>
                    <a:gd name="connsiteX40" fmla="*/ 98741 w 1028134"/>
                    <a:gd name="connsiteY40" fmla="*/ 1160189 h 1160188"/>
                    <a:gd name="connsiteX41" fmla="*/ 693920 w 1028134"/>
                    <a:gd name="connsiteY41" fmla="*/ 1160189 h 1160188"/>
                    <a:gd name="connsiteX42" fmla="*/ 751519 w 1028134"/>
                    <a:gd name="connsiteY42" fmla="*/ 1102591 h 1160188"/>
                    <a:gd name="connsiteX43" fmla="*/ 707634 w 1028134"/>
                    <a:gd name="connsiteY43" fmla="*/ 1044992 h 1160188"/>
                    <a:gd name="connsiteX44" fmla="*/ 707634 w 1028134"/>
                    <a:gd name="connsiteY44" fmla="*/ 998366 h 1160188"/>
                    <a:gd name="connsiteX45" fmla="*/ 729577 w 1028134"/>
                    <a:gd name="connsiteY45" fmla="*/ 979166 h 1160188"/>
                    <a:gd name="connsiteX46" fmla="*/ 844772 w 1028134"/>
                    <a:gd name="connsiteY46" fmla="*/ 987394 h 1160188"/>
                    <a:gd name="connsiteX47" fmla="*/ 935285 w 1028134"/>
                    <a:gd name="connsiteY47" fmla="*/ 905112 h 1160188"/>
                    <a:gd name="connsiteX48" fmla="*/ 935285 w 1028134"/>
                    <a:gd name="connsiteY48" fmla="*/ 789916 h 1160188"/>
                    <a:gd name="connsiteX49" fmla="*/ 951741 w 1028134"/>
                    <a:gd name="connsiteY49" fmla="*/ 765231 h 1160188"/>
                    <a:gd name="connsiteX50" fmla="*/ 990140 w 1028134"/>
                    <a:gd name="connsiteY50" fmla="*/ 751517 h 1160188"/>
                    <a:gd name="connsiteX51" fmla="*/ 1017568 w 1028134"/>
                    <a:gd name="connsiteY51" fmla="*/ 661006 h 1160188"/>
                    <a:gd name="connsiteX52" fmla="*/ 1017568 w 1028134"/>
                    <a:gd name="connsiteY52" fmla="*/ 661006 h 1160188"/>
                    <a:gd name="connsiteX53" fmla="*/ 798146 w 1028134"/>
                    <a:gd name="connsiteY53" fmla="*/ 131653 h 1160188"/>
                    <a:gd name="connsiteX54" fmla="*/ 748775 w 1028134"/>
                    <a:gd name="connsiteY54" fmla="*/ 131653 h 1160188"/>
                    <a:gd name="connsiteX55" fmla="*/ 724091 w 1028134"/>
                    <a:gd name="connsiteY55" fmla="*/ 106968 h 1160188"/>
                    <a:gd name="connsiteX56" fmla="*/ 724091 w 1028134"/>
                    <a:gd name="connsiteY56" fmla="*/ 57598 h 1160188"/>
                    <a:gd name="connsiteX57" fmla="*/ 798146 w 1028134"/>
                    <a:gd name="connsiteY57" fmla="*/ 131653 h 1160188"/>
                    <a:gd name="connsiteX58" fmla="*/ 285248 w 1028134"/>
                    <a:gd name="connsiteY58" fmla="*/ 38399 h 1160188"/>
                    <a:gd name="connsiteX59" fmla="*/ 298962 w 1028134"/>
                    <a:gd name="connsiteY59" fmla="*/ 38399 h 1160188"/>
                    <a:gd name="connsiteX60" fmla="*/ 342846 w 1028134"/>
                    <a:gd name="connsiteY60" fmla="*/ 137138 h 1160188"/>
                    <a:gd name="connsiteX61" fmla="*/ 244107 w 1028134"/>
                    <a:gd name="connsiteY61" fmla="*/ 137138 h 1160188"/>
                    <a:gd name="connsiteX62" fmla="*/ 285248 w 1028134"/>
                    <a:gd name="connsiteY62" fmla="*/ 38399 h 1160188"/>
                    <a:gd name="connsiteX63" fmla="*/ 224907 w 1028134"/>
                    <a:gd name="connsiteY63" fmla="*/ 170051 h 1160188"/>
                    <a:gd name="connsiteX64" fmla="*/ 353818 w 1028134"/>
                    <a:gd name="connsiteY64" fmla="*/ 170051 h 1160188"/>
                    <a:gd name="connsiteX65" fmla="*/ 400445 w 1028134"/>
                    <a:gd name="connsiteY65" fmla="*/ 287990 h 1160188"/>
                    <a:gd name="connsiteX66" fmla="*/ 178280 w 1028134"/>
                    <a:gd name="connsiteY66" fmla="*/ 287990 h 1160188"/>
                    <a:gd name="connsiteX67" fmla="*/ 224907 w 1028134"/>
                    <a:gd name="connsiteY67" fmla="*/ 170051 h 1160188"/>
                    <a:gd name="connsiteX68" fmla="*/ 224907 w 1028134"/>
                    <a:gd name="connsiteY68" fmla="*/ 170051 h 1160188"/>
                    <a:gd name="connsiteX69" fmla="*/ 175538 w 1028134"/>
                    <a:gd name="connsiteY69" fmla="*/ 337360 h 1160188"/>
                    <a:gd name="connsiteX70" fmla="*/ 175538 w 1028134"/>
                    <a:gd name="connsiteY70" fmla="*/ 323646 h 1160188"/>
                    <a:gd name="connsiteX71" fmla="*/ 405929 w 1028134"/>
                    <a:gd name="connsiteY71" fmla="*/ 323646 h 1160188"/>
                    <a:gd name="connsiteX72" fmla="*/ 405929 w 1028134"/>
                    <a:gd name="connsiteY72" fmla="*/ 337360 h 1160188"/>
                    <a:gd name="connsiteX73" fmla="*/ 405929 w 1028134"/>
                    <a:gd name="connsiteY73" fmla="*/ 469012 h 1160188"/>
                    <a:gd name="connsiteX74" fmla="*/ 172794 w 1028134"/>
                    <a:gd name="connsiteY74" fmla="*/ 469012 h 1160188"/>
                    <a:gd name="connsiteX75" fmla="*/ 172794 w 1028134"/>
                    <a:gd name="connsiteY75" fmla="*/ 337360 h 1160188"/>
                    <a:gd name="connsiteX76" fmla="*/ 74055 w 1028134"/>
                    <a:gd name="connsiteY76" fmla="*/ 1105333 h 1160188"/>
                    <a:gd name="connsiteX77" fmla="*/ 98741 w 1028134"/>
                    <a:gd name="connsiteY77" fmla="*/ 1080648 h 1160188"/>
                    <a:gd name="connsiteX78" fmla="*/ 145366 w 1028134"/>
                    <a:gd name="connsiteY78" fmla="*/ 1080648 h 1160188"/>
                    <a:gd name="connsiteX79" fmla="*/ 161824 w 1028134"/>
                    <a:gd name="connsiteY79" fmla="*/ 1064192 h 1160188"/>
                    <a:gd name="connsiteX80" fmla="*/ 145366 w 1028134"/>
                    <a:gd name="connsiteY80" fmla="*/ 1047735 h 1160188"/>
                    <a:gd name="connsiteX81" fmla="*/ 117939 w 1028134"/>
                    <a:gd name="connsiteY81" fmla="*/ 1047735 h 1160188"/>
                    <a:gd name="connsiteX82" fmla="*/ 117939 w 1028134"/>
                    <a:gd name="connsiteY82" fmla="*/ 883170 h 1160188"/>
                    <a:gd name="connsiteX83" fmla="*/ 32914 w 1028134"/>
                    <a:gd name="connsiteY83" fmla="*/ 559524 h 1160188"/>
                    <a:gd name="connsiteX84" fmla="*/ 35656 w 1028134"/>
                    <a:gd name="connsiteY84" fmla="*/ 523868 h 1160188"/>
                    <a:gd name="connsiteX85" fmla="*/ 54855 w 1028134"/>
                    <a:gd name="connsiteY85" fmla="*/ 507411 h 1160188"/>
                    <a:gd name="connsiteX86" fmla="*/ 611637 w 1028134"/>
                    <a:gd name="connsiteY86" fmla="*/ 507411 h 1160188"/>
                    <a:gd name="connsiteX87" fmla="*/ 614381 w 1028134"/>
                    <a:gd name="connsiteY87" fmla="*/ 526610 h 1160188"/>
                    <a:gd name="connsiteX88" fmla="*/ 704892 w 1028134"/>
                    <a:gd name="connsiteY88" fmla="*/ 688433 h 1160188"/>
                    <a:gd name="connsiteX89" fmla="*/ 693920 w 1028134"/>
                    <a:gd name="connsiteY89" fmla="*/ 726832 h 1160188"/>
                    <a:gd name="connsiteX90" fmla="*/ 655522 w 1028134"/>
                    <a:gd name="connsiteY90" fmla="*/ 740546 h 1160188"/>
                    <a:gd name="connsiteX91" fmla="*/ 617123 w 1028134"/>
                    <a:gd name="connsiteY91" fmla="*/ 795401 h 1160188"/>
                    <a:gd name="connsiteX92" fmla="*/ 617123 w 1028134"/>
                    <a:gd name="connsiteY92" fmla="*/ 910597 h 1160188"/>
                    <a:gd name="connsiteX93" fmla="*/ 562267 w 1028134"/>
                    <a:gd name="connsiteY93" fmla="*/ 959967 h 1160188"/>
                    <a:gd name="connsiteX94" fmla="*/ 447071 w 1028134"/>
                    <a:gd name="connsiteY94" fmla="*/ 951739 h 1160188"/>
                    <a:gd name="connsiteX95" fmla="*/ 389473 w 1028134"/>
                    <a:gd name="connsiteY95" fmla="*/ 1006594 h 1160188"/>
                    <a:gd name="connsiteX96" fmla="*/ 389473 w 1028134"/>
                    <a:gd name="connsiteY96" fmla="*/ 1050478 h 1160188"/>
                    <a:gd name="connsiteX97" fmla="*/ 224907 w 1028134"/>
                    <a:gd name="connsiteY97" fmla="*/ 1050478 h 1160188"/>
                    <a:gd name="connsiteX98" fmla="*/ 208451 w 1028134"/>
                    <a:gd name="connsiteY98" fmla="*/ 1066935 h 1160188"/>
                    <a:gd name="connsiteX99" fmla="*/ 224907 w 1028134"/>
                    <a:gd name="connsiteY99" fmla="*/ 1083391 h 1160188"/>
                    <a:gd name="connsiteX100" fmla="*/ 408673 w 1028134"/>
                    <a:gd name="connsiteY100" fmla="*/ 1083391 h 1160188"/>
                    <a:gd name="connsiteX101" fmla="*/ 433357 w 1028134"/>
                    <a:gd name="connsiteY101" fmla="*/ 1108076 h 1160188"/>
                    <a:gd name="connsiteX102" fmla="*/ 408673 w 1028134"/>
                    <a:gd name="connsiteY102" fmla="*/ 1132761 h 1160188"/>
                    <a:gd name="connsiteX103" fmla="*/ 98741 w 1028134"/>
                    <a:gd name="connsiteY103" fmla="*/ 1132761 h 1160188"/>
                    <a:gd name="connsiteX104" fmla="*/ 74055 w 1028134"/>
                    <a:gd name="connsiteY104" fmla="*/ 1105333 h 1160188"/>
                    <a:gd name="connsiteX105" fmla="*/ 74055 w 1028134"/>
                    <a:gd name="connsiteY105" fmla="*/ 1105333 h 1160188"/>
                    <a:gd name="connsiteX106" fmla="*/ 718605 w 1028134"/>
                    <a:gd name="connsiteY106" fmla="*/ 1105333 h 1160188"/>
                    <a:gd name="connsiteX107" fmla="*/ 693920 w 1028134"/>
                    <a:gd name="connsiteY107" fmla="*/ 1130018 h 1160188"/>
                    <a:gd name="connsiteX108" fmla="*/ 460785 w 1028134"/>
                    <a:gd name="connsiteY108" fmla="*/ 1130018 h 1160188"/>
                    <a:gd name="connsiteX109" fmla="*/ 466270 w 1028134"/>
                    <a:gd name="connsiteY109" fmla="*/ 1105333 h 1160188"/>
                    <a:gd name="connsiteX110" fmla="*/ 460785 w 1028134"/>
                    <a:gd name="connsiteY110" fmla="*/ 1080648 h 1160188"/>
                    <a:gd name="connsiteX111" fmla="*/ 693920 w 1028134"/>
                    <a:gd name="connsiteY111" fmla="*/ 1080648 h 1160188"/>
                    <a:gd name="connsiteX112" fmla="*/ 718605 w 1028134"/>
                    <a:gd name="connsiteY112" fmla="*/ 1105333 h 1160188"/>
                    <a:gd name="connsiteX113" fmla="*/ 718605 w 1028134"/>
                    <a:gd name="connsiteY113" fmla="*/ 1105333 h 1160188"/>
                    <a:gd name="connsiteX114" fmla="*/ 976426 w 1028134"/>
                    <a:gd name="connsiteY114" fmla="*/ 721347 h 1160188"/>
                    <a:gd name="connsiteX115" fmla="*/ 938027 w 1028134"/>
                    <a:gd name="connsiteY115" fmla="*/ 735060 h 1160188"/>
                    <a:gd name="connsiteX116" fmla="*/ 899627 w 1028134"/>
                    <a:gd name="connsiteY116" fmla="*/ 789916 h 1160188"/>
                    <a:gd name="connsiteX117" fmla="*/ 899627 w 1028134"/>
                    <a:gd name="connsiteY117" fmla="*/ 905112 h 1160188"/>
                    <a:gd name="connsiteX118" fmla="*/ 844772 w 1028134"/>
                    <a:gd name="connsiteY118" fmla="*/ 954481 h 1160188"/>
                    <a:gd name="connsiteX119" fmla="*/ 729577 w 1028134"/>
                    <a:gd name="connsiteY119" fmla="*/ 946253 h 1160188"/>
                    <a:gd name="connsiteX120" fmla="*/ 671978 w 1028134"/>
                    <a:gd name="connsiteY120" fmla="*/ 1001108 h 1160188"/>
                    <a:gd name="connsiteX121" fmla="*/ 671978 w 1028134"/>
                    <a:gd name="connsiteY121" fmla="*/ 1044992 h 1160188"/>
                    <a:gd name="connsiteX122" fmla="*/ 419643 w 1028134"/>
                    <a:gd name="connsiteY122" fmla="*/ 1044992 h 1160188"/>
                    <a:gd name="connsiteX123" fmla="*/ 419643 w 1028134"/>
                    <a:gd name="connsiteY123" fmla="*/ 1001108 h 1160188"/>
                    <a:gd name="connsiteX124" fmla="*/ 441587 w 1028134"/>
                    <a:gd name="connsiteY124" fmla="*/ 981909 h 1160188"/>
                    <a:gd name="connsiteX125" fmla="*/ 556781 w 1028134"/>
                    <a:gd name="connsiteY125" fmla="*/ 990137 h 1160188"/>
                    <a:gd name="connsiteX126" fmla="*/ 647294 w 1028134"/>
                    <a:gd name="connsiteY126" fmla="*/ 907854 h 1160188"/>
                    <a:gd name="connsiteX127" fmla="*/ 647294 w 1028134"/>
                    <a:gd name="connsiteY127" fmla="*/ 792658 h 1160188"/>
                    <a:gd name="connsiteX128" fmla="*/ 663750 w 1028134"/>
                    <a:gd name="connsiteY128" fmla="*/ 767973 h 1160188"/>
                    <a:gd name="connsiteX129" fmla="*/ 702149 w 1028134"/>
                    <a:gd name="connsiteY129" fmla="*/ 754260 h 1160188"/>
                    <a:gd name="connsiteX130" fmla="*/ 729577 w 1028134"/>
                    <a:gd name="connsiteY130" fmla="*/ 663749 h 1160188"/>
                    <a:gd name="connsiteX131" fmla="*/ 647294 w 1028134"/>
                    <a:gd name="connsiteY131" fmla="*/ 518382 h 1160188"/>
                    <a:gd name="connsiteX132" fmla="*/ 644550 w 1028134"/>
                    <a:gd name="connsiteY132" fmla="*/ 504668 h 1160188"/>
                    <a:gd name="connsiteX133" fmla="*/ 877686 w 1028134"/>
                    <a:gd name="connsiteY133" fmla="*/ 504668 h 1160188"/>
                    <a:gd name="connsiteX134" fmla="*/ 896885 w 1028134"/>
                    <a:gd name="connsiteY134" fmla="*/ 521125 h 1160188"/>
                    <a:gd name="connsiteX135" fmla="*/ 896885 w 1028134"/>
                    <a:gd name="connsiteY135" fmla="*/ 521125 h 1160188"/>
                    <a:gd name="connsiteX136" fmla="*/ 987396 w 1028134"/>
                    <a:gd name="connsiteY136" fmla="*/ 682948 h 1160188"/>
                    <a:gd name="connsiteX137" fmla="*/ 976426 w 1028134"/>
                    <a:gd name="connsiteY137" fmla="*/ 721347 h 1160188"/>
                    <a:gd name="connsiteX138" fmla="*/ 976426 w 1028134"/>
                    <a:gd name="connsiteY138" fmla="*/ 721347 h 11601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Lst>
                  <a:rect l="l" t="t" r="r" b="b"/>
                  <a:pathLst>
                    <a:path w="1028134" h="1160188">
                      <a:moveTo>
                        <a:pt x="1017568" y="661006"/>
                      </a:moveTo>
                      <a:cubicBezTo>
                        <a:pt x="973682" y="592437"/>
                        <a:pt x="940769" y="567752"/>
                        <a:pt x="935285" y="515639"/>
                      </a:cubicBezTo>
                      <a:lnTo>
                        <a:pt x="935285" y="515639"/>
                      </a:lnTo>
                      <a:cubicBezTo>
                        <a:pt x="932541" y="488212"/>
                        <a:pt x="907857" y="469012"/>
                        <a:pt x="880429" y="469012"/>
                      </a:cubicBezTo>
                      <a:lnTo>
                        <a:pt x="855744" y="469012"/>
                      </a:lnTo>
                      <a:lnTo>
                        <a:pt x="855744" y="293476"/>
                      </a:lnTo>
                      <a:cubicBezTo>
                        <a:pt x="855744" y="285247"/>
                        <a:pt x="847516" y="277019"/>
                        <a:pt x="839288" y="277019"/>
                      </a:cubicBezTo>
                      <a:cubicBezTo>
                        <a:pt x="831058" y="277019"/>
                        <a:pt x="822830" y="285247"/>
                        <a:pt x="822830" y="293476"/>
                      </a:cubicBezTo>
                      <a:lnTo>
                        <a:pt x="822830" y="469012"/>
                      </a:lnTo>
                      <a:cubicBezTo>
                        <a:pt x="787175" y="469012"/>
                        <a:pt x="479984" y="469012"/>
                        <a:pt x="441587" y="469012"/>
                      </a:cubicBezTo>
                      <a:lnTo>
                        <a:pt x="441587" y="337360"/>
                      </a:lnTo>
                      <a:cubicBezTo>
                        <a:pt x="441587" y="263305"/>
                        <a:pt x="411415" y="216678"/>
                        <a:pt x="405929" y="200222"/>
                      </a:cubicBezTo>
                      <a:lnTo>
                        <a:pt x="405929" y="60341"/>
                      </a:lnTo>
                      <a:cubicBezTo>
                        <a:pt x="405929" y="46627"/>
                        <a:pt x="416901" y="35656"/>
                        <a:pt x="430615" y="35656"/>
                      </a:cubicBezTo>
                      <a:lnTo>
                        <a:pt x="693920" y="35656"/>
                      </a:lnTo>
                      <a:lnTo>
                        <a:pt x="693920" y="106968"/>
                      </a:lnTo>
                      <a:cubicBezTo>
                        <a:pt x="693920" y="139881"/>
                        <a:pt x="721348" y="164566"/>
                        <a:pt x="751519" y="164566"/>
                      </a:cubicBezTo>
                      <a:lnTo>
                        <a:pt x="822830" y="164566"/>
                      </a:lnTo>
                      <a:lnTo>
                        <a:pt x="822830" y="213936"/>
                      </a:lnTo>
                      <a:cubicBezTo>
                        <a:pt x="822830" y="222164"/>
                        <a:pt x="831058" y="230392"/>
                        <a:pt x="839288" y="230392"/>
                      </a:cubicBezTo>
                      <a:cubicBezTo>
                        <a:pt x="847516" y="230392"/>
                        <a:pt x="855744" y="222164"/>
                        <a:pt x="855744" y="213936"/>
                      </a:cubicBezTo>
                      <a:lnTo>
                        <a:pt x="855744" y="159080"/>
                      </a:lnTo>
                      <a:cubicBezTo>
                        <a:pt x="855744" y="148109"/>
                        <a:pt x="850258" y="137138"/>
                        <a:pt x="842030" y="128910"/>
                      </a:cubicBezTo>
                      <a:lnTo>
                        <a:pt x="726833" y="13714"/>
                      </a:lnTo>
                      <a:cubicBezTo>
                        <a:pt x="718605" y="5486"/>
                        <a:pt x="707634" y="0"/>
                        <a:pt x="696664" y="0"/>
                      </a:cubicBezTo>
                      <a:lnTo>
                        <a:pt x="430615" y="0"/>
                      </a:lnTo>
                      <a:cubicBezTo>
                        <a:pt x="397701" y="0"/>
                        <a:pt x="373017" y="27428"/>
                        <a:pt x="373017" y="57598"/>
                      </a:cubicBezTo>
                      <a:lnTo>
                        <a:pt x="373017" y="120682"/>
                      </a:lnTo>
                      <a:lnTo>
                        <a:pt x="329132" y="24685"/>
                      </a:lnTo>
                      <a:cubicBezTo>
                        <a:pt x="315418" y="-8228"/>
                        <a:pt x="268791" y="-8228"/>
                        <a:pt x="255077" y="24685"/>
                      </a:cubicBezTo>
                      <a:lnTo>
                        <a:pt x="200222" y="145366"/>
                      </a:lnTo>
                      <a:cubicBezTo>
                        <a:pt x="200222" y="145366"/>
                        <a:pt x="200222" y="145366"/>
                        <a:pt x="200222" y="145366"/>
                      </a:cubicBezTo>
                      <a:cubicBezTo>
                        <a:pt x="175538" y="205707"/>
                        <a:pt x="142624" y="252334"/>
                        <a:pt x="142624" y="334617"/>
                      </a:cubicBezTo>
                      <a:lnTo>
                        <a:pt x="142624" y="466270"/>
                      </a:lnTo>
                      <a:lnTo>
                        <a:pt x="57599" y="466270"/>
                      </a:lnTo>
                      <a:cubicBezTo>
                        <a:pt x="30171" y="466270"/>
                        <a:pt x="8228" y="485469"/>
                        <a:pt x="2744" y="512897"/>
                      </a:cubicBezTo>
                      <a:cubicBezTo>
                        <a:pt x="0" y="526610"/>
                        <a:pt x="0" y="540324"/>
                        <a:pt x="0" y="554038"/>
                      </a:cubicBezTo>
                      <a:cubicBezTo>
                        <a:pt x="2744" y="702147"/>
                        <a:pt x="85027" y="724089"/>
                        <a:pt x="85027" y="877684"/>
                      </a:cubicBezTo>
                      <a:lnTo>
                        <a:pt x="85027" y="1044992"/>
                      </a:lnTo>
                      <a:cubicBezTo>
                        <a:pt x="60341" y="1050478"/>
                        <a:pt x="41142" y="1075163"/>
                        <a:pt x="41142" y="1102591"/>
                      </a:cubicBezTo>
                      <a:cubicBezTo>
                        <a:pt x="41142" y="1135504"/>
                        <a:pt x="68569" y="1160189"/>
                        <a:pt x="98741" y="1160189"/>
                      </a:cubicBezTo>
                      <a:lnTo>
                        <a:pt x="693920" y="1160189"/>
                      </a:lnTo>
                      <a:cubicBezTo>
                        <a:pt x="726833" y="1160189"/>
                        <a:pt x="751519" y="1132761"/>
                        <a:pt x="751519" y="1102591"/>
                      </a:cubicBezTo>
                      <a:cubicBezTo>
                        <a:pt x="751519" y="1075163"/>
                        <a:pt x="732319" y="1053221"/>
                        <a:pt x="707634" y="1044992"/>
                      </a:cubicBezTo>
                      <a:lnTo>
                        <a:pt x="707634" y="998366"/>
                      </a:lnTo>
                      <a:cubicBezTo>
                        <a:pt x="707634" y="987394"/>
                        <a:pt x="718605" y="976423"/>
                        <a:pt x="729577" y="979166"/>
                      </a:cubicBezTo>
                      <a:lnTo>
                        <a:pt x="844772" y="987394"/>
                      </a:lnTo>
                      <a:cubicBezTo>
                        <a:pt x="894143" y="990137"/>
                        <a:pt x="935285" y="951739"/>
                        <a:pt x="935285" y="905112"/>
                      </a:cubicBezTo>
                      <a:lnTo>
                        <a:pt x="935285" y="789916"/>
                      </a:lnTo>
                      <a:cubicBezTo>
                        <a:pt x="935285" y="778945"/>
                        <a:pt x="940769" y="770716"/>
                        <a:pt x="951741" y="765231"/>
                      </a:cubicBezTo>
                      <a:lnTo>
                        <a:pt x="990140" y="751517"/>
                      </a:lnTo>
                      <a:cubicBezTo>
                        <a:pt x="1025796" y="737803"/>
                        <a:pt x="1039510" y="693919"/>
                        <a:pt x="1017568" y="661006"/>
                      </a:cubicBezTo>
                      <a:lnTo>
                        <a:pt x="1017568" y="661006"/>
                      </a:lnTo>
                      <a:close/>
                      <a:moveTo>
                        <a:pt x="798146" y="131653"/>
                      </a:moveTo>
                      <a:lnTo>
                        <a:pt x="748775" y="131653"/>
                      </a:lnTo>
                      <a:cubicBezTo>
                        <a:pt x="735061" y="131653"/>
                        <a:pt x="724091" y="120682"/>
                        <a:pt x="724091" y="106968"/>
                      </a:cubicBezTo>
                      <a:lnTo>
                        <a:pt x="724091" y="57598"/>
                      </a:lnTo>
                      <a:lnTo>
                        <a:pt x="798146" y="131653"/>
                      </a:lnTo>
                      <a:close/>
                      <a:moveTo>
                        <a:pt x="285248" y="38399"/>
                      </a:moveTo>
                      <a:cubicBezTo>
                        <a:pt x="287991" y="32913"/>
                        <a:pt x="296219" y="32913"/>
                        <a:pt x="298962" y="38399"/>
                      </a:cubicBezTo>
                      <a:lnTo>
                        <a:pt x="342846" y="137138"/>
                      </a:lnTo>
                      <a:lnTo>
                        <a:pt x="244107" y="137138"/>
                      </a:lnTo>
                      <a:lnTo>
                        <a:pt x="285248" y="38399"/>
                      </a:lnTo>
                      <a:close/>
                      <a:moveTo>
                        <a:pt x="224907" y="170051"/>
                      </a:moveTo>
                      <a:lnTo>
                        <a:pt x="353818" y="170051"/>
                      </a:lnTo>
                      <a:cubicBezTo>
                        <a:pt x="383987" y="238620"/>
                        <a:pt x="392215" y="255077"/>
                        <a:pt x="400445" y="287990"/>
                      </a:cubicBezTo>
                      <a:lnTo>
                        <a:pt x="178280" y="287990"/>
                      </a:lnTo>
                      <a:cubicBezTo>
                        <a:pt x="189252" y="246849"/>
                        <a:pt x="200222" y="227649"/>
                        <a:pt x="224907" y="170051"/>
                      </a:cubicBezTo>
                      <a:lnTo>
                        <a:pt x="224907" y="170051"/>
                      </a:lnTo>
                      <a:close/>
                      <a:moveTo>
                        <a:pt x="175538" y="337360"/>
                      </a:moveTo>
                      <a:cubicBezTo>
                        <a:pt x="175538" y="331874"/>
                        <a:pt x="175538" y="326389"/>
                        <a:pt x="175538" y="323646"/>
                      </a:cubicBezTo>
                      <a:lnTo>
                        <a:pt x="405929" y="323646"/>
                      </a:lnTo>
                      <a:cubicBezTo>
                        <a:pt x="405929" y="329131"/>
                        <a:pt x="405929" y="334617"/>
                        <a:pt x="405929" y="337360"/>
                      </a:cubicBezTo>
                      <a:lnTo>
                        <a:pt x="405929" y="469012"/>
                      </a:lnTo>
                      <a:lnTo>
                        <a:pt x="172794" y="469012"/>
                      </a:lnTo>
                      <a:lnTo>
                        <a:pt x="172794" y="337360"/>
                      </a:lnTo>
                      <a:close/>
                      <a:moveTo>
                        <a:pt x="74055" y="1105333"/>
                      </a:moveTo>
                      <a:cubicBezTo>
                        <a:pt x="74055" y="1091619"/>
                        <a:pt x="85027" y="1080648"/>
                        <a:pt x="98741" y="1080648"/>
                      </a:cubicBezTo>
                      <a:lnTo>
                        <a:pt x="145366" y="1080648"/>
                      </a:lnTo>
                      <a:cubicBezTo>
                        <a:pt x="153596" y="1080648"/>
                        <a:pt x="161824" y="1072420"/>
                        <a:pt x="161824" y="1064192"/>
                      </a:cubicBezTo>
                      <a:cubicBezTo>
                        <a:pt x="161824" y="1055964"/>
                        <a:pt x="153596" y="1047735"/>
                        <a:pt x="145366" y="1047735"/>
                      </a:cubicBezTo>
                      <a:lnTo>
                        <a:pt x="117939" y="1047735"/>
                      </a:lnTo>
                      <a:lnTo>
                        <a:pt x="117939" y="883170"/>
                      </a:lnTo>
                      <a:cubicBezTo>
                        <a:pt x="117939" y="718604"/>
                        <a:pt x="32914" y="696662"/>
                        <a:pt x="32914" y="559524"/>
                      </a:cubicBezTo>
                      <a:cubicBezTo>
                        <a:pt x="32914" y="545810"/>
                        <a:pt x="32914" y="534839"/>
                        <a:pt x="35656" y="523868"/>
                      </a:cubicBezTo>
                      <a:cubicBezTo>
                        <a:pt x="35656" y="512897"/>
                        <a:pt x="46627" y="507411"/>
                        <a:pt x="54855" y="507411"/>
                      </a:cubicBezTo>
                      <a:lnTo>
                        <a:pt x="611637" y="507411"/>
                      </a:lnTo>
                      <a:cubicBezTo>
                        <a:pt x="611637" y="512897"/>
                        <a:pt x="614381" y="518382"/>
                        <a:pt x="614381" y="526610"/>
                      </a:cubicBezTo>
                      <a:cubicBezTo>
                        <a:pt x="622609" y="592437"/>
                        <a:pt x="661008" y="622607"/>
                        <a:pt x="704892" y="688433"/>
                      </a:cubicBezTo>
                      <a:cubicBezTo>
                        <a:pt x="715863" y="702147"/>
                        <a:pt x="707634" y="721347"/>
                        <a:pt x="693920" y="726832"/>
                      </a:cubicBezTo>
                      <a:lnTo>
                        <a:pt x="655522" y="740546"/>
                      </a:lnTo>
                      <a:cubicBezTo>
                        <a:pt x="633580" y="748774"/>
                        <a:pt x="617123" y="770716"/>
                        <a:pt x="617123" y="795401"/>
                      </a:cubicBezTo>
                      <a:lnTo>
                        <a:pt x="617123" y="910597"/>
                      </a:lnTo>
                      <a:cubicBezTo>
                        <a:pt x="617123" y="940768"/>
                        <a:pt x="592439" y="962710"/>
                        <a:pt x="562267" y="959967"/>
                      </a:cubicBezTo>
                      <a:lnTo>
                        <a:pt x="447071" y="951739"/>
                      </a:lnTo>
                      <a:cubicBezTo>
                        <a:pt x="414159" y="948996"/>
                        <a:pt x="389473" y="973681"/>
                        <a:pt x="389473" y="1006594"/>
                      </a:cubicBezTo>
                      <a:lnTo>
                        <a:pt x="389473" y="1050478"/>
                      </a:lnTo>
                      <a:lnTo>
                        <a:pt x="224907" y="1050478"/>
                      </a:lnTo>
                      <a:cubicBezTo>
                        <a:pt x="216679" y="1050478"/>
                        <a:pt x="208451" y="1058706"/>
                        <a:pt x="208451" y="1066935"/>
                      </a:cubicBezTo>
                      <a:cubicBezTo>
                        <a:pt x="208451" y="1075163"/>
                        <a:pt x="216679" y="1083391"/>
                        <a:pt x="224907" y="1083391"/>
                      </a:cubicBezTo>
                      <a:lnTo>
                        <a:pt x="408673" y="1083391"/>
                      </a:lnTo>
                      <a:cubicBezTo>
                        <a:pt x="422387" y="1083391"/>
                        <a:pt x="433357" y="1094362"/>
                        <a:pt x="433357" y="1108076"/>
                      </a:cubicBezTo>
                      <a:cubicBezTo>
                        <a:pt x="433357" y="1121790"/>
                        <a:pt x="422387" y="1132761"/>
                        <a:pt x="408673" y="1132761"/>
                      </a:cubicBezTo>
                      <a:lnTo>
                        <a:pt x="98741" y="1132761"/>
                      </a:lnTo>
                      <a:cubicBezTo>
                        <a:pt x="85027" y="1130018"/>
                        <a:pt x="74055" y="1119047"/>
                        <a:pt x="74055" y="1105333"/>
                      </a:cubicBezTo>
                      <a:lnTo>
                        <a:pt x="74055" y="1105333"/>
                      </a:lnTo>
                      <a:close/>
                      <a:moveTo>
                        <a:pt x="718605" y="1105333"/>
                      </a:moveTo>
                      <a:cubicBezTo>
                        <a:pt x="718605" y="1119047"/>
                        <a:pt x="707634" y="1130018"/>
                        <a:pt x="693920" y="1130018"/>
                      </a:cubicBezTo>
                      <a:lnTo>
                        <a:pt x="460785" y="1130018"/>
                      </a:lnTo>
                      <a:cubicBezTo>
                        <a:pt x="463528" y="1121790"/>
                        <a:pt x="466270" y="1113561"/>
                        <a:pt x="466270" y="1105333"/>
                      </a:cubicBezTo>
                      <a:cubicBezTo>
                        <a:pt x="466270" y="1097105"/>
                        <a:pt x="463528" y="1088877"/>
                        <a:pt x="460785" y="1080648"/>
                      </a:cubicBezTo>
                      <a:lnTo>
                        <a:pt x="693920" y="1080648"/>
                      </a:lnTo>
                      <a:cubicBezTo>
                        <a:pt x="707634" y="1077906"/>
                        <a:pt x="718605" y="1091619"/>
                        <a:pt x="718605" y="1105333"/>
                      </a:cubicBezTo>
                      <a:lnTo>
                        <a:pt x="718605" y="1105333"/>
                      </a:lnTo>
                      <a:close/>
                      <a:moveTo>
                        <a:pt x="976426" y="721347"/>
                      </a:moveTo>
                      <a:lnTo>
                        <a:pt x="938027" y="735060"/>
                      </a:lnTo>
                      <a:cubicBezTo>
                        <a:pt x="916085" y="743289"/>
                        <a:pt x="899627" y="765231"/>
                        <a:pt x="899627" y="789916"/>
                      </a:cubicBezTo>
                      <a:lnTo>
                        <a:pt x="899627" y="905112"/>
                      </a:lnTo>
                      <a:cubicBezTo>
                        <a:pt x="899627" y="935282"/>
                        <a:pt x="874943" y="957224"/>
                        <a:pt x="844772" y="954481"/>
                      </a:cubicBezTo>
                      <a:lnTo>
                        <a:pt x="729577" y="946253"/>
                      </a:lnTo>
                      <a:cubicBezTo>
                        <a:pt x="696664" y="943510"/>
                        <a:pt x="671978" y="968195"/>
                        <a:pt x="671978" y="1001108"/>
                      </a:cubicBezTo>
                      <a:lnTo>
                        <a:pt x="671978" y="1044992"/>
                      </a:lnTo>
                      <a:lnTo>
                        <a:pt x="419643" y="1044992"/>
                      </a:lnTo>
                      <a:lnTo>
                        <a:pt x="419643" y="1001108"/>
                      </a:lnTo>
                      <a:cubicBezTo>
                        <a:pt x="419643" y="990137"/>
                        <a:pt x="430615" y="979166"/>
                        <a:pt x="441587" y="981909"/>
                      </a:cubicBezTo>
                      <a:lnTo>
                        <a:pt x="556781" y="990137"/>
                      </a:lnTo>
                      <a:cubicBezTo>
                        <a:pt x="606153" y="992880"/>
                        <a:pt x="647294" y="954481"/>
                        <a:pt x="647294" y="907854"/>
                      </a:cubicBezTo>
                      <a:lnTo>
                        <a:pt x="647294" y="792658"/>
                      </a:lnTo>
                      <a:cubicBezTo>
                        <a:pt x="647294" y="781687"/>
                        <a:pt x="652778" y="773459"/>
                        <a:pt x="663750" y="767973"/>
                      </a:cubicBezTo>
                      <a:lnTo>
                        <a:pt x="702149" y="754260"/>
                      </a:lnTo>
                      <a:cubicBezTo>
                        <a:pt x="737805" y="740546"/>
                        <a:pt x="751519" y="696662"/>
                        <a:pt x="729577" y="663749"/>
                      </a:cubicBezTo>
                      <a:cubicBezTo>
                        <a:pt x="685692" y="595180"/>
                        <a:pt x="652778" y="570495"/>
                        <a:pt x="647294" y="518382"/>
                      </a:cubicBezTo>
                      <a:cubicBezTo>
                        <a:pt x="647294" y="512897"/>
                        <a:pt x="647294" y="510154"/>
                        <a:pt x="644550" y="504668"/>
                      </a:cubicBezTo>
                      <a:lnTo>
                        <a:pt x="877686" y="504668"/>
                      </a:lnTo>
                      <a:cubicBezTo>
                        <a:pt x="888657" y="504668"/>
                        <a:pt x="896885" y="512897"/>
                        <a:pt x="896885" y="521125"/>
                      </a:cubicBezTo>
                      <a:lnTo>
                        <a:pt x="896885" y="521125"/>
                      </a:lnTo>
                      <a:cubicBezTo>
                        <a:pt x="905113" y="586951"/>
                        <a:pt x="943513" y="617122"/>
                        <a:pt x="987396" y="682948"/>
                      </a:cubicBezTo>
                      <a:cubicBezTo>
                        <a:pt x="998368" y="693919"/>
                        <a:pt x="992882" y="713118"/>
                        <a:pt x="976426" y="721347"/>
                      </a:cubicBezTo>
                      <a:lnTo>
                        <a:pt x="976426" y="721347"/>
                      </a:lnTo>
                      <a:close/>
                    </a:path>
                  </a:pathLst>
                </a:custGeom>
                <a:grpFill/>
                <a:ln w="27426" cap="flat">
                  <a:noFill/>
                  <a:prstDash val="solid"/>
                  <a:miter/>
                </a:ln>
              </p:spPr>
              <p:txBody>
                <a:bodyPr rtlCol="0" anchor="ctr"/>
                <a:lstStyle/>
                <a:p>
                  <a:endParaRPr lang="en-US"/>
                </a:p>
              </p:txBody>
            </p:sp>
          </p:grpSp>
        </p:grpSp>
      </p:grpSp>
      <p:grpSp>
        <p:nvGrpSpPr>
          <p:cNvPr id="77" name="Group 36">
            <a:extLst>
              <a:ext uri="{FF2B5EF4-FFF2-40B4-BE49-F238E27FC236}">
                <a16:creationId xmlns:a16="http://schemas.microsoft.com/office/drawing/2014/main" id="{6040C49F-20B3-016F-0454-C72D372588DF}"/>
              </a:ext>
            </a:extLst>
          </p:cNvPr>
          <p:cNvGrpSpPr/>
          <p:nvPr/>
        </p:nvGrpSpPr>
        <p:grpSpPr>
          <a:xfrm>
            <a:off x="4098866" y="883398"/>
            <a:ext cx="364682" cy="386627"/>
            <a:chOff x="3258209" y="1217582"/>
            <a:chExt cx="4712093" cy="4711281"/>
          </a:xfrm>
          <a:solidFill>
            <a:schemeClr val="bg1"/>
          </a:solidFill>
        </p:grpSpPr>
        <p:sp>
          <p:nvSpPr>
            <p:cNvPr id="78" name="Freeform 31">
              <a:extLst>
                <a:ext uri="{FF2B5EF4-FFF2-40B4-BE49-F238E27FC236}">
                  <a16:creationId xmlns:a16="http://schemas.microsoft.com/office/drawing/2014/main" id="{3A2E84C3-EAB0-0486-BCD2-CE8954C3DBCE}"/>
                </a:ext>
              </a:extLst>
            </p:cNvPr>
            <p:cNvSpPr/>
            <p:nvPr/>
          </p:nvSpPr>
          <p:spPr>
            <a:xfrm>
              <a:off x="3687633" y="4742937"/>
              <a:ext cx="759770" cy="759011"/>
            </a:xfrm>
            <a:custGeom>
              <a:avLst/>
              <a:gdLst>
                <a:gd name="connsiteX0" fmla="*/ 650208 w 759770"/>
                <a:gd name="connsiteY0" fmla="*/ 118444 h 759011"/>
                <a:gd name="connsiteX1" fmla="*/ 630221 w 759770"/>
                <a:gd name="connsiteY1" fmla="*/ 141291 h 759011"/>
                <a:gd name="connsiteX2" fmla="*/ 367539 w 759770"/>
                <a:gd name="connsiteY2" fmla="*/ 430688 h 759011"/>
                <a:gd name="connsiteX3" fmla="*/ 193370 w 759770"/>
                <a:gd name="connsiteY3" fmla="*/ 316452 h 759011"/>
                <a:gd name="connsiteX4" fmla="*/ 109616 w 759770"/>
                <a:gd name="connsiteY4" fmla="*/ 442112 h 759011"/>
                <a:gd name="connsiteX5" fmla="*/ 391333 w 759770"/>
                <a:gd name="connsiteY5" fmla="*/ 630601 h 759011"/>
                <a:gd name="connsiteX6" fmla="*/ 730154 w 759770"/>
                <a:gd name="connsiteY6" fmla="*/ 258382 h 759011"/>
                <a:gd name="connsiteX7" fmla="*/ 583585 w 759770"/>
                <a:gd name="connsiteY7" fmla="*/ 699143 h 759011"/>
                <a:gd name="connsiteX8" fmla="*/ 68691 w 759770"/>
                <a:gd name="connsiteY8" fmla="*/ 598235 h 759011"/>
                <a:gd name="connsiteX9" fmla="*/ 139120 w 759770"/>
                <a:gd name="connsiteY9" fmla="*/ 85125 h 759011"/>
                <a:gd name="connsiteX10" fmla="*/ 650208 w 759770"/>
                <a:gd name="connsiteY10" fmla="*/ 118444 h 7590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59770" h="759011">
                  <a:moveTo>
                    <a:pt x="650208" y="118444"/>
                  </a:moveTo>
                  <a:cubicBezTo>
                    <a:pt x="642594" y="127963"/>
                    <a:pt x="636883" y="134627"/>
                    <a:pt x="630221" y="141291"/>
                  </a:cubicBezTo>
                  <a:cubicBezTo>
                    <a:pt x="543612" y="236487"/>
                    <a:pt x="457003" y="331684"/>
                    <a:pt x="367539" y="430688"/>
                  </a:cubicBezTo>
                  <a:cubicBezTo>
                    <a:pt x="309482" y="392610"/>
                    <a:pt x="252378" y="355483"/>
                    <a:pt x="193370" y="316452"/>
                  </a:cubicBezTo>
                  <a:cubicBezTo>
                    <a:pt x="164817" y="358339"/>
                    <a:pt x="139120" y="398322"/>
                    <a:pt x="109616" y="442112"/>
                  </a:cubicBezTo>
                  <a:cubicBezTo>
                    <a:pt x="203839" y="504942"/>
                    <a:pt x="296158" y="566820"/>
                    <a:pt x="391333" y="630601"/>
                  </a:cubicBezTo>
                  <a:cubicBezTo>
                    <a:pt x="505542" y="505894"/>
                    <a:pt x="617848" y="382138"/>
                    <a:pt x="730154" y="258382"/>
                  </a:cubicBezTo>
                  <a:cubicBezTo>
                    <a:pt x="804390" y="391658"/>
                    <a:pt x="733009" y="602994"/>
                    <a:pt x="583585" y="699143"/>
                  </a:cubicBezTo>
                  <a:cubicBezTo>
                    <a:pt x="413223" y="808619"/>
                    <a:pt x="185756" y="763877"/>
                    <a:pt x="68691" y="598235"/>
                  </a:cubicBezTo>
                  <a:cubicBezTo>
                    <a:pt x="-45519" y="436400"/>
                    <a:pt x="-14111" y="209832"/>
                    <a:pt x="139120" y="85125"/>
                  </a:cubicBezTo>
                  <a:cubicBezTo>
                    <a:pt x="293303" y="-39583"/>
                    <a:pt x="520770" y="-26255"/>
                    <a:pt x="650208" y="118444"/>
                  </a:cubicBezTo>
                  <a:close/>
                </a:path>
              </a:pathLst>
            </a:custGeom>
            <a:solidFill>
              <a:srgbClr val="F1983D"/>
            </a:solidFill>
            <a:ln w="9514" cap="flat">
              <a:noFill/>
              <a:prstDash val="solid"/>
              <a:miter/>
            </a:ln>
          </p:spPr>
          <p:txBody>
            <a:bodyPr rtlCol="0" anchor="ctr"/>
            <a:lstStyle/>
            <a:p>
              <a:endParaRPr lang="en-US"/>
            </a:p>
          </p:txBody>
        </p:sp>
        <p:sp>
          <p:nvSpPr>
            <p:cNvPr id="79" name="Freeform 32">
              <a:extLst>
                <a:ext uri="{FF2B5EF4-FFF2-40B4-BE49-F238E27FC236}">
                  <a16:creationId xmlns:a16="http://schemas.microsoft.com/office/drawing/2014/main" id="{1A3C762A-3736-5154-A9E1-51E5AE9AD48B}"/>
                </a:ext>
              </a:extLst>
            </p:cNvPr>
            <p:cNvSpPr/>
            <p:nvPr/>
          </p:nvSpPr>
          <p:spPr>
            <a:xfrm>
              <a:off x="3686062" y="3374832"/>
              <a:ext cx="759133" cy="758614"/>
            </a:xfrm>
            <a:custGeom>
              <a:avLst/>
              <a:gdLst>
                <a:gd name="connsiteX0" fmla="*/ 651779 w 759133"/>
                <a:gd name="connsiteY0" fmla="*/ 119525 h 758614"/>
                <a:gd name="connsiteX1" fmla="*/ 368159 w 759133"/>
                <a:gd name="connsiteY1" fmla="*/ 430819 h 758614"/>
                <a:gd name="connsiteX2" fmla="*/ 193989 w 759133"/>
                <a:gd name="connsiteY2" fmla="*/ 315631 h 758614"/>
                <a:gd name="connsiteX3" fmla="*/ 110235 w 759133"/>
                <a:gd name="connsiteY3" fmla="*/ 441290 h 758614"/>
                <a:gd name="connsiteX4" fmla="*/ 391952 w 759133"/>
                <a:gd name="connsiteY4" fmla="*/ 629780 h 758614"/>
                <a:gd name="connsiteX5" fmla="*/ 732677 w 759133"/>
                <a:gd name="connsiteY5" fmla="*/ 255657 h 758614"/>
                <a:gd name="connsiteX6" fmla="*/ 558508 w 759133"/>
                <a:gd name="connsiteY6" fmla="*/ 713552 h 758614"/>
                <a:gd name="connsiteX7" fmla="*/ 58841 w 759133"/>
                <a:gd name="connsiteY7" fmla="*/ 581229 h 758614"/>
                <a:gd name="connsiteX8" fmla="*/ 154968 w 759133"/>
                <a:gd name="connsiteY8" fmla="*/ 72879 h 758614"/>
                <a:gd name="connsiteX9" fmla="*/ 651779 w 759133"/>
                <a:gd name="connsiteY9" fmla="*/ 119525 h 7586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59133" h="758614">
                  <a:moveTo>
                    <a:pt x="651779" y="119525"/>
                  </a:moveTo>
                  <a:cubicBezTo>
                    <a:pt x="556604" y="224242"/>
                    <a:pt x="463333" y="327054"/>
                    <a:pt x="368159" y="430819"/>
                  </a:cubicBezTo>
                  <a:cubicBezTo>
                    <a:pt x="309150" y="391788"/>
                    <a:pt x="252997" y="354661"/>
                    <a:pt x="193989" y="315631"/>
                  </a:cubicBezTo>
                  <a:cubicBezTo>
                    <a:pt x="165437" y="358469"/>
                    <a:pt x="138788" y="398451"/>
                    <a:pt x="110235" y="441290"/>
                  </a:cubicBezTo>
                  <a:cubicBezTo>
                    <a:pt x="204458" y="504120"/>
                    <a:pt x="295826" y="565046"/>
                    <a:pt x="391952" y="629780"/>
                  </a:cubicBezTo>
                  <a:cubicBezTo>
                    <a:pt x="506162" y="504120"/>
                    <a:pt x="618468" y="380364"/>
                    <a:pt x="732677" y="255657"/>
                  </a:cubicBezTo>
                  <a:cubicBezTo>
                    <a:pt x="805010" y="416539"/>
                    <a:pt x="723160" y="625972"/>
                    <a:pt x="558508" y="713552"/>
                  </a:cubicBezTo>
                  <a:cubicBezTo>
                    <a:pt x="382435" y="807797"/>
                    <a:pt x="165437" y="749727"/>
                    <a:pt x="58841" y="581229"/>
                  </a:cubicBezTo>
                  <a:cubicBezTo>
                    <a:pt x="-47754" y="412731"/>
                    <a:pt x="-5878" y="190923"/>
                    <a:pt x="154968" y="72879"/>
                  </a:cubicBezTo>
                  <a:cubicBezTo>
                    <a:pt x="309150" y="-39453"/>
                    <a:pt x="532811" y="-20414"/>
                    <a:pt x="651779" y="119525"/>
                  </a:cubicBezTo>
                  <a:close/>
                </a:path>
              </a:pathLst>
            </a:custGeom>
            <a:solidFill>
              <a:srgbClr val="F1983D"/>
            </a:solidFill>
            <a:ln w="9514" cap="flat">
              <a:noFill/>
              <a:prstDash val="solid"/>
              <a:miter/>
            </a:ln>
          </p:spPr>
          <p:txBody>
            <a:bodyPr rtlCol="0" anchor="ctr"/>
            <a:lstStyle/>
            <a:p>
              <a:endParaRPr lang="en-US"/>
            </a:p>
          </p:txBody>
        </p:sp>
        <p:grpSp>
          <p:nvGrpSpPr>
            <p:cNvPr id="80" name="Group 39">
              <a:extLst>
                <a:ext uri="{FF2B5EF4-FFF2-40B4-BE49-F238E27FC236}">
                  <a16:creationId xmlns:a16="http://schemas.microsoft.com/office/drawing/2014/main" id="{D3821A16-49F4-0DC4-B79B-D2D3FF05D49A}"/>
                </a:ext>
              </a:extLst>
            </p:cNvPr>
            <p:cNvGrpSpPr/>
            <p:nvPr/>
          </p:nvGrpSpPr>
          <p:grpSpPr>
            <a:xfrm>
              <a:off x="3258209" y="1217582"/>
              <a:ext cx="4712093" cy="4711281"/>
              <a:chOff x="3258209" y="1217582"/>
              <a:chExt cx="4712093" cy="4711281"/>
            </a:xfrm>
            <a:grpFill/>
          </p:grpSpPr>
          <p:sp>
            <p:nvSpPr>
              <p:cNvPr id="81" name="Freeform 16">
                <a:extLst>
                  <a:ext uri="{FF2B5EF4-FFF2-40B4-BE49-F238E27FC236}">
                    <a16:creationId xmlns:a16="http://schemas.microsoft.com/office/drawing/2014/main" id="{F7E318A0-C1C7-3C49-6BE5-11BAC7DF380B}"/>
                  </a:ext>
                </a:extLst>
              </p:cNvPr>
              <p:cNvSpPr/>
              <p:nvPr/>
            </p:nvSpPr>
            <p:spPr>
              <a:xfrm>
                <a:off x="3258209" y="1217582"/>
                <a:ext cx="4712093" cy="4711281"/>
              </a:xfrm>
              <a:custGeom>
                <a:avLst/>
                <a:gdLst>
                  <a:gd name="connsiteX0" fmla="*/ 800418 w 4712093"/>
                  <a:gd name="connsiteY0" fmla="*/ 0 h 4711281"/>
                  <a:gd name="connsiteX1" fmla="*/ 3800321 w 4712093"/>
                  <a:gd name="connsiteY1" fmla="*/ 0 h 4711281"/>
                  <a:gd name="connsiteX2" fmla="*/ 3800321 w 4712093"/>
                  <a:gd name="connsiteY2" fmla="*/ 2666458 h 4711281"/>
                  <a:gd name="connsiteX3" fmla="*/ 3805080 w 4712093"/>
                  <a:gd name="connsiteY3" fmla="*/ 2695017 h 4711281"/>
                  <a:gd name="connsiteX4" fmla="*/ 3835536 w 4712093"/>
                  <a:gd name="connsiteY4" fmla="*/ 2666458 h 4711281"/>
                  <a:gd name="connsiteX5" fmla="*/ 4124867 w 4712093"/>
                  <a:gd name="connsiteY5" fmla="*/ 2378012 h 4711281"/>
                  <a:gd name="connsiteX6" fmla="*/ 4702576 w 4712093"/>
                  <a:gd name="connsiteY6" fmla="*/ 2543654 h 4711281"/>
                  <a:gd name="connsiteX7" fmla="*/ 4712094 w 4712093"/>
                  <a:gd name="connsiteY7" fmla="*/ 2568405 h 4711281"/>
                  <a:gd name="connsiteX8" fmla="*/ 4712094 w 4712093"/>
                  <a:gd name="connsiteY8" fmla="*/ 2678834 h 4711281"/>
                  <a:gd name="connsiteX9" fmla="*/ 4540779 w 4712093"/>
                  <a:gd name="connsiteY9" fmla="*/ 2938720 h 4711281"/>
                  <a:gd name="connsiteX10" fmla="*/ 3830777 w 4712093"/>
                  <a:gd name="connsiteY10" fmla="*/ 3646983 h 4711281"/>
                  <a:gd name="connsiteX11" fmla="*/ 3800321 w 4712093"/>
                  <a:gd name="connsiteY11" fmla="*/ 3719333 h 4711281"/>
                  <a:gd name="connsiteX12" fmla="*/ 3801273 w 4712093"/>
                  <a:gd name="connsiteY12" fmla="*/ 4657972 h 4711281"/>
                  <a:gd name="connsiteX13" fmla="*/ 3801273 w 4712093"/>
                  <a:gd name="connsiteY13" fmla="*/ 4711282 h 4711281"/>
                  <a:gd name="connsiteX14" fmla="*/ 952 w 4712093"/>
                  <a:gd name="connsiteY14" fmla="*/ 4711282 h 4711281"/>
                  <a:gd name="connsiteX15" fmla="*/ 952 w 4712093"/>
                  <a:gd name="connsiteY15" fmla="*/ 4663683 h 4711281"/>
                  <a:gd name="connsiteX16" fmla="*/ 0 w 4712093"/>
                  <a:gd name="connsiteY16" fmla="*/ 848202 h 4711281"/>
                  <a:gd name="connsiteX17" fmla="*/ 32359 w 4712093"/>
                  <a:gd name="connsiteY17" fmla="*/ 772997 h 4711281"/>
                  <a:gd name="connsiteX18" fmla="*/ 768059 w 4712093"/>
                  <a:gd name="connsiteY18" fmla="*/ 38079 h 4711281"/>
                  <a:gd name="connsiteX19" fmla="*/ 800418 w 4712093"/>
                  <a:gd name="connsiteY19" fmla="*/ 0 h 4711281"/>
                  <a:gd name="connsiteX20" fmla="*/ 3647090 w 4712093"/>
                  <a:gd name="connsiteY20" fmla="*/ 157074 h 4711281"/>
                  <a:gd name="connsiteX21" fmla="*/ 909869 w 4712093"/>
                  <a:gd name="connsiteY21" fmla="*/ 157074 h 4711281"/>
                  <a:gd name="connsiteX22" fmla="*/ 909869 w 4712093"/>
                  <a:gd name="connsiteY22" fmla="*/ 912936 h 4711281"/>
                  <a:gd name="connsiteX23" fmla="*/ 156086 w 4712093"/>
                  <a:gd name="connsiteY23" fmla="*/ 912936 h 4711281"/>
                  <a:gd name="connsiteX24" fmla="*/ 156086 w 4712093"/>
                  <a:gd name="connsiteY24" fmla="*/ 4557064 h 4711281"/>
                  <a:gd name="connsiteX25" fmla="*/ 3643283 w 4712093"/>
                  <a:gd name="connsiteY25" fmla="*/ 4557064 h 4711281"/>
                  <a:gd name="connsiteX26" fmla="*/ 3643283 w 4712093"/>
                  <a:gd name="connsiteY26" fmla="*/ 3836425 h 4711281"/>
                  <a:gd name="connsiteX27" fmla="*/ 3602358 w 4712093"/>
                  <a:gd name="connsiteY27" fmla="*/ 3875455 h 4711281"/>
                  <a:gd name="connsiteX28" fmla="*/ 3263537 w 4712093"/>
                  <a:gd name="connsiteY28" fmla="*/ 4213403 h 4711281"/>
                  <a:gd name="connsiteX29" fmla="*/ 3186445 w 4712093"/>
                  <a:gd name="connsiteY29" fmla="*/ 4259098 h 4711281"/>
                  <a:gd name="connsiteX30" fmla="*/ 2727704 w 4712093"/>
                  <a:gd name="connsiteY30" fmla="*/ 4393325 h 4711281"/>
                  <a:gd name="connsiteX31" fmla="*/ 2550679 w 4712093"/>
                  <a:gd name="connsiteY31" fmla="*/ 4444731 h 4711281"/>
                  <a:gd name="connsiteX32" fmla="*/ 2563052 w 4712093"/>
                  <a:gd name="connsiteY32" fmla="*/ 4394277 h 4711281"/>
                  <a:gd name="connsiteX33" fmla="*/ 2732462 w 4712093"/>
                  <a:gd name="connsiteY33" fmla="*/ 3802154 h 4711281"/>
                  <a:gd name="connsiteX34" fmla="*/ 2775291 w 4712093"/>
                  <a:gd name="connsiteY34" fmla="*/ 3728852 h 4711281"/>
                  <a:gd name="connsiteX35" fmla="*/ 3610924 w 4712093"/>
                  <a:gd name="connsiteY35" fmla="*/ 2893026 h 4711281"/>
                  <a:gd name="connsiteX36" fmla="*/ 3647090 w 4712093"/>
                  <a:gd name="connsiteY36" fmla="*/ 2804493 h 4711281"/>
                  <a:gd name="connsiteX37" fmla="*/ 3646139 w 4712093"/>
                  <a:gd name="connsiteY37" fmla="*/ 214192 h 4711281"/>
                  <a:gd name="connsiteX38" fmla="*/ 3647090 w 4712093"/>
                  <a:gd name="connsiteY38" fmla="*/ 157074 h 4711281"/>
                  <a:gd name="connsiteX39" fmla="*/ 4010657 w 4712093"/>
                  <a:gd name="connsiteY39" fmla="*/ 2719768 h 4711281"/>
                  <a:gd name="connsiteX40" fmla="*/ 2930426 w 4712093"/>
                  <a:gd name="connsiteY40" fmla="*/ 3800250 h 4711281"/>
                  <a:gd name="connsiteX41" fmla="*/ 2996096 w 4712093"/>
                  <a:gd name="connsiteY41" fmla="*/ 3871647 h 4711281"/>
                  <a:gd name="connsiteX42" fmla="*/ 4079183 w 4712093"/>
                  <a:gd name="connsiteY42" fmla="*/ 2787358 h 4711281"/>
                  <a:gd name="connsiteX43" fmla="*/ 4010657 w 4712093"/>
                  <a:gd name="connsiteY43" fmla="*/ 2719768 h 4711281"/>
                  <a:gd name="connsiteX44" fmla="*/ 3186445 w 4712093"/>
                  <a:gd name="connsiteY44" fmla="*/ 4064897 h 4711281"/>
                  <a:gd name="connsiteX45" fmla="*/ 4265725 w 4712093"/>
                  <a:gd name="connsiteY45" fmla="*/ 2982511 h 4711281"/>
                  <a:gd name="connsiteX46" fmla="*/ 4197199 w 4712093"/>
                  <a:gd name="connsiteY46" fmla="*/ 2913969 h 4711281"/>
                  <a:gd name="connsiteX47" fmla="*/ 3116968 w 4712093"/>
                  <a:gd name="connsiteY47" fmla="*/ 3994451 h 4711281"/>
                  <a:gd name="connsiteX48" fmla="*/ 3186445 w 4712093"/>
                  <a:gd name="connsiteY48" fmla="*/ 4064897 h 4711281"/>
                  <a:gd name="connsiteX49" fmla="*/ 269344 w 4712093"/>
                  <a:gd name="connsiteY49" fmla="*/ 759669 h 4711281"/>
                  <a:gd name="connsiteX50" fmla="*/ 303607 w 4712093"/>
                  <a:gd name="connsiteY50" fmla="*/ 761573 h 4711281"/>
                  <a:gd name="connsiteX51" fmla="*/ 716665 w 4712093"/>
                  <a:gd name="connsiteY51" fmla="*/ 762525 h 4711281"/>
                  <a:gd name="connsiteX52" fmla="*/ 760445 w 4712093"/>
                  <a:gd name="connsiteY52" fmla="*/ 718735 h 4711281"/>
                  <a:gd name="connsiteX53" fmla="*/ 759493 w 4712093"/>
                  <a:gd name="connsiteY53" fmla="*/ 305581 h 4711281"/>
                  <a:gd name="connsiteX54" fmla="*/ 755686 w 4712093"/>
                  <a:gd name="connsiteY54" fmla="*/ 273214 h 4711281"/>
                  <a:gd name="connsiteX55" fmla="*/ 269344 w 4712093"/>
                  <a:gd name="connsiteY55" fmla="*/ 759669 h 4711281"/>
                  <a:gd name="connsiteX56" fmla="*/ 4385645 w 4712093"/>
                  <a:gd name="connsiteY56" fmla="*/ 2868275 h 4711281"/>
                  <a:gd name="connsiteX57" fmla="*/ 4515083 w 4712093"/>
                  <a:gd name="connsiteY57" fmla="*/ 2742615 h 4711281"/>
                  <a:gd name="connsiteX58" fmla="*/ 4503662 w 4712093"/>
                  <a:gd name="connsiteY58" fmla="*/ 2487488 h 4711281"/>
                  <a:gd name="connsiteX59" fmla="*/ 4248594 w 4712093"/>
                  <a:gd name="connsiteY59" fmla="*/ 2471305 h 4711281"/>
                  <a:gd name="connsiteX60" fmla="*/ 4119156 w 4712093"/>
                  <a:gd name="connsiteY60" fmla="*/ 2602676 h 4711281"/>
                  <a:gd name="connsiteX61" fmla="*/ 4385645 w 4712093"/>
                  <a:gd name="connsiteY61" fmla="*/ 2868275 h 4711281"/>
                  <a:gd name="connsiteX62" fmla="*/ 2846672 w 4712093"/>
                  <a:gd name="connsiteY62" fmla="*/ 3952565 h 4711281"/>
                  <a:gd name="connsiteX63" fmla="*/ 2771484 w 4712093"/>
                  <a:gd name="connsiteY63" fmla="*/ 4221019 h 4711281"/>
                  <a:gd name="connsiteX64" fmla="*/ 3037021 w 4712093"/>
                  <a:gd name="connsiteY64" fmla="*/ 4143910 h 4711281"/>
                  <a:gd name="connsiteX65" fmla="*/ 2846672 w 4712093"/>
                  <a:gd name="connsiteY65" fmla="*/ 3952565 h 47112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Lst>
                <a:rect l="l" t="t" r="r" b="b"/>
                <a:pathLst>
                  <a:path w="4712093" h="4711281">
                    <a:moveTo>
                      <a:pt x="800418" y="0"/>
                    </a:moveTo>
                    <a:cubicBezTo>
                      <a:pt x="1800703" y="0"/>
                      <a:pt x="2800037" y="0"/>
                      <a:pt x="3800321" y="0"/>
                    </a:cubicBezTo>
                    <a:cubicBezTo>
                      <a:pt x="3800321" y="889137"/>
                      <a:pt x="3800321" y="1777321"/>
                      <a:pt x="3800321" y="2666458"/>
                    </a:cubicBezTo>
                    <a:cubicBezTo>
                      <a:pt x="3800321" y="2674074"/>
                      <a:pt x="3803176" y="2682641"/>
                      <a:pt x="3805080" y="2695017"/>
                    </a:cubicBezTo>
                    <a:cubicBezTo>
                      <a:pt x="3818405" y="2682641"/>
                      <a:pt x="3826970" y="2675026"/>
                      <a:pt x="3835536" y="2666458"/>
                    </a:cubicBezTo>
                    <a:cubicBezTo>
                      <a:pt x="3931662" y="2570310"/>
                      <a:pt x="4026837" y="2472257"/>
                      <a:pt x="4124867" y="2378012"/>
                    </a:cubicBezTo>
                    <a:cubicBezTo>
                      <a:pt x="4320926" y="2189523"/>
                      <a:pt x="4635003" y="2279960"/>
                      <a:pt x="4702576" y="2543654"/>
                    </a:cubicBezTo>
                    <a:cubicBezTo>
                      <a:pt x="4704480" y="2552222"/>
                      <a:pt x="4708287" y="2560790"/>
                      <a:pt x="4712094" y="2568405"/>
                    </a:cubicBezTo>
                    <a:cubicBezTo>
                      <a:pt x="4712094" y="2605532"/>
                      <a:pt x="4712094" y="2641707"/>
                      <a:pt x="4712094" y="2678834"/>
                    </a:cubicBezTo>
                    <a:cubicBezTo>
                      <a:pt x="4687349" y="2786406"/>
                      <a:pt x="4615968" y="2863515"/>
                      <a:pt x="4540779" y="2938720"/>
                    </a:cubicBezTo>
                    <a:cubicBezTo>
                      <a:pt x="4302843" y="3173856"/>
                      <a:pt x="4067762" y="3410896"/>
                      <a:pt x="3830777" y="3646983"/>
                    </a:cubicBezTo>
                    <a:cubicBezTo>
                      <a:pt x="3809839" y="3667927"/>
                      <a:pt x="3800321" y="3688870"/>
                      <a:pt x="3800321" y="3719333"/>
                    </a:cubicBezTo>
                    <a:cubicBezTo>
                      <a:pt x="3801273" y="4032530"/>
                      <a:pt x="3801273" y="4344775"/>
                      <a:pt x="3801273" y="4657972"/>
                    </a:cubicBezTo>
                    <a:cubicBezTo>
                      <a:pt x="3801273" y="4676059"/>
                      <a:pt x="3801273" y="4693195"/>
                      <a:pt x="3801273" y="4711282"/>
                    </a:cubicBezTo>
                    <a:cubicBezTo>
                      <a:pt x="2531644" y="4711282"/>
                      <a:pt x="1268677" y="4711282"/>
                      <a:pt x="952" y="4711282"/>
                    </a:cubicBezTo>
                    <a:cubicBezTo>
                      <a:pt x="952" y="4694146"/>
                      <a:pt x="952" y="4678915"/>
                      <a:pt x="952" y="4663683"/>
                    </a:cubicBezTo>
                    <a:cubicBezTo>
                      <a:pt x="952" y="3391856"/>
                      <a:pt x="952" y="2120029"/>
                      <a:pt x="0" y="848202"/>
                    </a:cubicBezTo>
                    <a:cubicBezTo>
                      <a:pt x="0" y="815835"/>
                      <a:pt x="10469" y="794892"/>
                      <a:pt x="32359" y="772997"/>
                    </a:cubicBezTo>
                    <a:cubicBezTo>
                      <a:pt x="277910" y="528341"/>
                      <a:pt x="523460" y="282734"/>
                      <a:pt x="768059" y="38079"/>
                    </a:cubicBezTo>
                    <a:cubicBezTo>
                      <a:pt x="778528" y="25703"/>
                      <a:pt x="788997" y="13328"/>
                      <a:pt x="800418" y="0"/>
                    </a:cubicBezTo>
                    <a:close/>
                    <a:moveTo>
                      <a:pt x="3647090" y="157074"/>
                    </a:moveTo>
                    <a:cubicBezTo>
                      <a:pt x="2730559" y="157074"/>
                      <a:pt x="1822593" y="157074"/>
                      <a:pt x="909869" y="157074"/>
                    </a:cubicBezTo>
                    <a:cubicBezTo>
                      <a:pt x="909869" y="410298"/>
                      <a:pt x="909869" y="659713"/>
                      <a:pt x="909869" y="912936"/>
                    </a:cubicBezTo>
                    <a:cubicBezTo>
                      <a:pt x="655753" y="912936"/>
                      <a:pt x="406395" y="912936"/>
                      <a:pt x="156086" y="912936"/>
                    </a:cubicBezTo>
                    <a:cubicBezTo>
                      <a:pt x="156086" y="2130501"/>
                      <a:pt x="156086" y="3344258"/>
                      <a:pt x="156086" y="4557064"/>
                    </a:cubicBezTo>
                    <a:cubicBezTo>
                      <a:pt x="1321023" y="4557064"/>
                      <a:pt x="2482153" y="4557064"/>
                      <a:pt x="3643283" y="4557064"/>
                    </a:cubicBezTo>
                    <a:cubicBezTo>
                      <a:pt x="3643283" y="4316216"/>
                      <a:pt x="3643283" y="4080128"/>
                      <a:pt x="3643283" y="3836425"/>
                    </a:cubicBezTo>
                    <a:cubicBezTo>
                      <a:pt x="3626152" y="3852608"/>
                      <a:pt x="3613779" y="3864032"/>
                      <a:pt x="3602358" y="3875455"/>
                    </a:cubicBezTo>
                    <a:cubicBezTo>
                      <a:pt x="3489100" y="3987787"/>
                      <a:pt x="3377746" y="4102023"/>
                      <a:pt x="3263537" y="4213403"/>
                    </a:cubicBezTo>
                    <a:cubicBezTo>
                      <a:pt x="3242598" y="4233395"/>
                      <a:pt x="3214997" y="4250530"/>
                      <a:pt x="3186445" y="4259098"/>
                    </a:cubicBezTo>
                    <a:cubicBezTo>
                      <a:pt x="3034166" y="4305744"/>
                      <a:pt x="2880935" y="4348583"/>
                      <a:pt x="2727704" y="4393325"/>
                    </a:cubicBezTo>
                    <a:cubicBezTo>
                      <a:pt x="2670599" y="4409509"/>
                      <a:pt x="2614446" y="4426644"/>
                      <a:pt x="2550679" y="4444731"/>
                    </a:cubicBezTo>
                    <a:cubicBezTo>
                      <a:pt x="2556390" y="4422836"/>
                      <a:pt x="2559245" y="4408556"/>
                      <a:pt x="2563052" y="4394277"/>
                    </a:cubicBezTo>
                    <a:cubicBezTo>
                      <a:pt x="2619205" y="4197220"/>
                      <a:pt x="2674406" y="3999211"/>
                      <a:pt x="2732462" y="3802154"/>
                    </a:cubicBezTo>
                    <a:cubicBezTo>
                      <a:pt x="2740076" y="3775499"/>
                      <a:pt x="2755304" y="3748844"/>
                      <a:pt x="2775291" y="3728852"/>
                    </a:cubicBezTo>
                    <a:cubicBezTo>
                      <a:pt x="3053201" y="3448974"/>
                      <a:pt x="3332062" y="3170048"/>
                      <a:pt x="3610924" y="2893026"/>
                    </a:cubicBezTo>
                    <a:cubicBezTo>
                      <a:pt x="3636621" y="2867323"/>
                      <a:pt x="3647090" y="2841620"/>
                      <a:pt x="3647090" y="2804493"/>
                    </a:cubicBezTo>
                    <a:cubicBezTo>
                      <a:pt x="3646139" y="1941060"/>
                      <a:pt x="3646139" y="1077626"/>
                      <a:pt x="3646139" y="214192"/>
                    </a:cubicBezTo>
                    <a:cubicBezTo>
                      <a:pt x="3647090" y="195153"/>
                      <a:pt x="3647090" y="177066"/>
                      <a:pt x="3647090" y="157074"/>
                    </a:cubicBezTo>
                    <a:close/>
                    <a:moveTo>
                      <a:pt x="4010657" y="2719768"/>
                    </a:moveTo>
                    <a:cubicBezTo>
                      <a:pt x="3648042" y="3082467"/>
                      <a:pt x="3288282" y="3442310"/>
                      <a:pt x="2930426" y="3800250"/>
                    </a:cubicBezTo>
                    <a:cubicBezTo>
                      <a:pt x="2951364" y="3823097"/>
                      <a:pt x="2976109" y="3849752"/>
                      <a:pt x="2996096" y="3871647"/>
                    </a:cubicBezTo>
                    <a:cubicBezTo>
                      <a:pt x="3357759" y="3508948"/>
                      <a:pt x="3718471" y="3149105"/>
                      <a:pt x="4079183" y="2787358"/>
                    </a:cubicBezTo>
                    <a:cubicBezTo>
                      <a:pt x="4058245" y="2767366"/>
                      <a:pt x="4033499" y="2742615"/>
                      <a:pt x="4010657" y="2719768"/>
                    </a:cubicBezTo>
                    <a:close/>
                    <a:moveTo>
                      <a:pt x="3186445" y="4064897"/>
                    </a:moveTo>
                    <a:cubicBezTo>
                      <a:pt x="3549060" y="3701245"/>
                      <a:pt x="3907868" y="3341402"/>
                      <a:pt x="4265725" y="2982511"/>
                    </a:cubicBezTo>
                    <a:cubicBezTo>
                      <a:pt x="4242883" y="2959664"/>
                      <a:pt x="4218138" y="2933960"/>
                      <a:pt x="4197199" y="2913969"/>
                    </a:cubicBezTo>
                    <a:cubicBezTo>
                      <a:pt x="3837439" y="3273813"/>
                      <a:pt x="3477679" y="3633656"/>
                      <a:pt x="3116968" y="3994451"/>
                    </a:cubicBezTo>
                    <a:cubicBezTo>
                      <a:pt x="3137906" y="4016346"/>
                      <a:pt x="3162651" y="4041098"/>
                      <a:pt x="3186445" y="4064897"/>
                    </a:cubicBezTo>
                    <a:close/>
                    <a:moveTo>
                      <a:pt x="269344" y="759669"/>
                    </a:moveTo>
                    <a:cubicBezTo>
                      <a:pt x="283620" y="760621"/>
                      <a:pt x="293138" y="761573"/>
                      <a:pt x="303607" y="761573"/>
                    </a:cubicBezTo>
                    <a:cubicBezTo>
                      <a:pt x="441610" y="761573"/>
                      <a:pt x="579613" y="760621"/>
                      <a:pt x="716665" y="762525"/>
                    </a:cubicBezTo>
                    <a:cubicBezTo>
                      <a:pt x="750927" y="762525"/>
                      <a:pt x="761397" y="752053"/>
                      <a:pt x="760445" y="718735"/>
                    </a:cubicBezTo>
                    <a:cubicBezTo>
                      <a:pt x="758541" y="580700"/>
                      <a:pt x="759493" y="443616"/>
                      <a:pt x="759493" y="305581"/>
                    </a:cubicBezTo>
                    <a:cubicBezTo>
                      <a:pt x="759493" y="295110"/>
                      <a:pt x="756638" y="283686"/>
                      <a:pt x="755686" y="273214"/>
                    </a:cubicBezTo>
                    <a:cubicBezTo>
                      <a:pt x="593889" y="435049"/>
                      <a:pt x="433996" y="594979"/>
                      <a:pt x="269344" y="759669"/>
                    </a:cubicBezTo>
                    <a:close/>
                    <a:moveTo>
                      <a:pt x="4385645" y="2868275"/>
                    </a:moveTo>
                    <a:cubicBezTo>
                      <a:pt x="4427522" y="2828292"/>
                      <a:pt x="4475109" y="2789262"/>
                      <a:pt x="4515083" y="2742615"/>
                    </a:cubicBezTo>
                    <a:cubicBezTo>
                      <a:pt x="4578849" y="2669314"/>
                      <a:pt x="4571235" y="2556030"/>
                      <a:pt x="4503662" y="2487488"/>
                    </a:cubicBezTo>
                    <a:cubicBezTo>
                      <a:pt x="4435136" y="2417995"/>
                      <a:pt x="4323781" y="2408475"/>
                      <a:pt x="4248594" y="2471305"/>
                    </a:cubicBezTo>
                    <a:cubicBezTo>
                      <a:pt x="4201007" y="2511287"/>
                      <a:pt x="4161033" y="2559838"/>
                      <a:pt x="4119156" y="2602676"/>
                    </a:cubicBezTo>
                    <a:cubicBezTo>
                      <a:pt x="4207668" y="2690257"/>
                      <a:pt x="4296181" y="2778790"/>
                      <a:pt x="4385645" y="2868275"/>
                    </a:cubicBezTo>
                    <a:close/>
                    <a:moveTo>
                      <a:pt x="2846672" y="3952565"/>
                    </a:moveTo>
                    <a:cubicBezTo>
                      <a:pt x="2821927" y="4039194"/>
                      <a:pt x="2798133" y="4125823"/>
                      <a:pt x="2771484" y="4221019"/>
                    </a:cubicBezTo>
                    <a:cubicBezTo>
                      <a:pt x="2867610" y="4193412"/>
                      <a:pt x="2954219" y="4167709"/>
                      <a:pt x="3037021" y="4143910"/>
                    </a:cubicBezTo>
                    <a:cubicBezTo>
                      <a:pt x="2973254" y="4080128"/>
                      <a:pt x="2911391" y="4017298"/>
                      <a:pt x="2846672" y="3952565"/>
                    </a:cubicBezTo>
                    <a:close/>
                  </a:path>
                </a:pathLst>
              </a:custGeom>
              <a:grpFill/>
              <a:ln w="9514" cap="flat">
                <a:noFill/>
                <a:prstDash val="solid"/>
                <a:miter/>
              </a:ln>
            </p:spPr>
            <p:txBody>
              <a:bodyPr rtlCol="0" anchor="ctr"/>
              <a:lstStyle/>
              <a:p>
                <a:endParaRPr lang="en-US"/>
              </a:p>
            </p:txBody>
          </p:sp>
          <p:sp>
            <p:nvSpPr>
              <p:cNvPr id="82" name="Freeform 18">
                <a:extLst>
                  <a:ext uri="{FF2B5EF4-FFF2-40B4-BE49-F238E27FC236}">
                    <a16:creationId xmlns:a16="http://schemas.microsoft.com/office/drawing/2014/main" id="{F055AB4A-DF17-EF7C-9747-345CA9269278}"/>
                  </a:ext>
                </a:extLst>
              </p:cNvPr>
              <p:cNvSpPr/>
              <p:nvPr/>
            </p:nvSpPr>
            <p:spPr>
              <a:xfrm>
                <a:off x="4321547" y="1521788"/>
                <a:ext cx="2432424" cy="1369773"/>
              </a:xfrm>
              <a:custGeom>
                <a:avLst/>
                <a:gdLst>
                  <a:gd name="connsiteX0" fmla="*/ 1217997 w 2432424"/>
                  <a:gd name="connsiteY0" fmla="*/ 423 h 1369773"/>
                  <a:gd name="connsiteX1" fmla="*/ 2023174 w 2432424"/>
                  <a:gd name="connsiteY1" fmla="*/ 423 h 1369773"/>
                  <a:gd name="connsiteX2" fmla="*/ 2432424 w 2432424"/>
                  <a:gd name="connsiteY2" fmla="*/ 412625 h 1369773"/>
                  <a:gd name="connsiteX3" fmla="*/ 2432424 w 2432424"/>
                  <a:gd name="connsiteY3" fmla="*/ 964765 h 1369773"/>
                  <a:gd name="connsiteX4" fmla="*/ 2028884 w 2432424"/>
                  <a:gd name="connsiteY4" fmla="*/ 1369351 h 1369773"/>
                  <a:gd name="connsiteX5" fmla="*/ 400447 w 2432424"/>
                  <a:gd name="connsiteY5" fmla="*/ 1369351 h 1369773"/>
                  <a:gd name="connsiteX6" fmla="*/ 714 w 2432424"/>
                  <a:gd name="connsiteY6" fmla="*/ 970477 h 1369773"/>
                  <a:gd name="connsiteX7" fmla="*/ 714 w 2432424"/>
                  <a:gd name="connsiteY7" fmla="*/ 395489 h 1369773"/>
                  <a:gd name="connsiteX8" fmla="*/ 398544 w 2432424"/>
                  <a:gd name="connsiteY8" fmla="*/ 423 h 1369773"/>
                  <a:gd name="connsiteX9" fmla="*/ 1217997 w 2432424"/>
                  <a:gd name="connsiteY9" fmla="*/ 423 h 1369773"/>
                  <a:gd name="connsiteX10" fmla="*/ 1215142 w 2432424"/>
                  <a:gd name="connsiteY10" fmla="*/ 1216084 h 1369773"/>
                  <a:gd name="connsiteX11" fmla="*/ 2033643 w 2432424"/>
                  <a:gd name="connsiteY11" fmla="*/ 1216084 h 1369773"/>
                  <a:gd name="connsiteX12" fmla="*/ 2279194 w 2432424"/>
                  <a:gd name="connsiteY12" fmla="*/ 974285 h 1369773"/>
                  <a:gd name="connsiteX13" fmla="*/ 2279194 w 2432424"/>
                  <a:gd name="connsiteY13" fmla="*/ 394537 h 1369773"/>
                  <a:gd name="connsiteX14" fmla="*/ 2038402 w 2432424"/>
                  <a:gd name="connsiteY14" fmla="*/ 152738 h 1369773"/>
                  <a:gd name="connsiteX15" fmla="*/ 396640 w 2432424"/>
                  <a:gd name="connsiteY15" fmla="*/ 152738 h 1369773"/>
                  <a:gd name="connsiteX16" fmla="*/ 152041 w 2432424"/>
                  <a:gd name="connsiteY16" fmla="*/ 401201 h 1369773"/>
                  <a:gd name="connsiteX17" fmla="*/ 152041 w 2432424"/>
                  <a:gd name="connsiteY17" fmla="*/ 966669 h 1369773"/>
                  <a:gd name="connsiteX18" fmla="*/ 401399 w 2432424"/>
                  <a:gd name="connsiteY18" fmla="*/ 1215132 h 1369773"/>
                  <a:gd name="connsiteX19" fmla="*/ 1215142 w 2432424"/>
                  <a:gd name="connsiteY19" fmla="*/ 1216084 h 13697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432424" h="1369773">
                    <a:moveTo>
                      <a:pt x="1217997" y="423"/>
                    </a:moveTo>
                    <a:cubicBezTo>
                      <a:pt x="1486389" y="423"/>
                      <a:pt x="1754782" y="423"/>
                      <a:pt x="2023174" y="423"/>
                    </a:cubicBezTo>
                    <a:cubicBezTo>
                      <a:pt x="2274435" y="423"/>
                      <a:pt x="2432424" y="160353"/>
                      <a:pt x="2432424" y="412625"/>
                    </a:cubicBezTo>
                    <a:cubicBezTo>
                      <a:pt x="2432424" y="596354"/>
                      <a:pt x="2432424" y="781036"/>
                      <a:pt x="2432424" y="964765"/>
                    </a:cubicBezTo>
                    <a:cubicBezTo>
                      <a:pt x="2432424" y="1207517"/>
                      <a:pt x="2270628" y="1369351"/>
                      <a:pt x="2028884" y="1369351"/>
                    </a:cubicBezTo>
                    <a:cubicBezTo>
                      <a:pt x="1486389" y="1369351"/>
                      <a:pt x="942942" y="1370303"/>
                      <a:pt x="400447" y="1369351"/>
                    </a:cubicBezTo>
                    <a:cubicBezTo>
                      <a:pt x="162511" y="1369351"/>
                      <a:pt x="2617" y="1208469"/>
                      <a:pt x="714" y="970477"/>
                    </a:cubicBezTo>
                    <a:cubicBezTo>
                      <a:pt x="-238" y="779132"/>
                      <a:pt x="-238" y="586834"/>
                      <a:pt x="714" y="395489"/>
                    </a:cubicBezTo>
                    <a:cubicBezTo>
                      <a:pt x="2617" y="160353"/>
                      <a:pt x="163462" y="1375"/>
                      <a:pt x="398544" y="423"/>
                    </a:cubicBezTo>
                    <a:cubicBezTo>
                      <a:pt x="671695" y="-529"/>
                      <a:pt x="944846" y="423"/>
                      <a:pt x="1217997" y="423"/>
                    </a:cubicBezTo>
                    <a:close/>
                    <a:moveTo>
                      <a:pt x="1215142" y="1216084"/>
                    </a:moveTo>
                    <a:cubicBezTo>
                      <a:pt x="1488293" y="1216084"/>
                      <a:pt x="1760492" y="1216084"/>
                      <a:pt x="2033643" y="1216084"/>
                    </a:cubicBezTo>
                    <a:cubicBezTo>
                      <a:pt x="2184971" y="1216084"/>
                      <a:pt x="2279194" y="1124696"/>
                      <a:pt x="2279194" y="974285"/>
                    </a:cubicBezTo>
                    <a:cubicBezTo>
                      <a:pt x="2280145" y="781036"/>
                      <a:pt x="2280145" y="587786"/>
                      <a:pt x="2279194" y="394537"/>
                    </a:cubicBezTo>
                    <a:cubicBezTo>
                      <a:pt x="2278242" y="246030"/>
                      <a:pt x="2186874" y="152738"/>
                      <a:pt x="2038402" y="152738"/>
                    </a:cubicBezTo>
                    <a:cubicBezTo>
                      <a:pt x="1491148" y="151786"/>
                      <a:pt x="943894" y="151786"/>
                      <a:pt x="396640" y="152738"/>
                    </a:cubicBezTo>
                    <a:cubicBezTo>
                      <a:pt x="243409" y="152738"/>
                      <a:pt x="152041" y="247934"/>
                      <a:pt x="152041" y="401201"/>
                    </a:cubicBezTo>
                    <a:cubicBezTo>
                      <a:pt x="152041" y="589690"/>
                      <a:pt x="152041" y="778180"/>
                      <a:pt x="152041" y="966669"/>
                    </a:cubicBezTo>
                    <a:cubicBezTo>
                      <a:pt x="152041" y="1121840"/>
                      <a:pt x="246264" y="1215132"/>
                      <a:pt x="401399" y="1215132"/>
                    </a:cubicBezTo>
                    <a:cubicBezTo>
                      <a:pt x="672646" y="1216084"/>
                      <a:pt x="943894" y="1216084"/>
                      <a:pt x="1215142" y="1216084"/>
                    </a:cubicBezTo>
                    <a:close/>
                  </a:path>
                </a:pathLst>
              </a:custGeom>
              <a:grpFill/>
              <a:ln w="9514" cap="flat">
                <a:noFill/>
                <a:prstDash val="solid"/>
                <a:miter/>
              </a:ln>
            </p:spPr>
            <p:txBody>
              <a:bodyPr rtlCol="0" anchor="ctr"/>
              <a:lstStyle/>
              <a:p>
                <a:endParaRPr lang="en-US"/>
              </a:p>
            </p:txBody>
          </p:sp>
          <p:sp>
            <p:nvSpPr>
              <p:cNvPr id="83" name="Freeform 19">
                <a:extLst>
                  <a:ext uri="{FF2B5EF4-FFF2-40B4-BE49-F238E27FC236}">
                    <a16:creationId xmlns:a16="http://schemas.microsoft.com/office/drawing/2014/main" id="{67542BF3-B242-52C6-3BCA-3A30AA7D8EAB}"/>
                  </a:ext>
                </a:extLst>
              </p:cNvPr>
              <p:cNvSpPr/>
              <p:nvPr/>
            </p:nvSpPr>
            <p:spPr>
              <a:xfrm>
                <a:off x="3564070" y="4360023"/>
                <a:ext cx="1346369" cy="1271701"/>
              </a:xfrm>
              <a:custGeom>
                <a:avLst/>
                <a:gdLst>
                  <a:gd name="connsiteX0" fmla="*/ 907615 w 1346369"/>
                  <a:gd name="connsiteY0" fmla="*/ 357939 h 1271701"/>
                  <a:gd name="connsiteX1" fmla="*/ 1234063 w 1346369"/>
                  <a:gd name="connsiteY1" fmla="*/ 0 h 1271701"/>
                  <a:gd name="connsiteX2" fmla="*/ 1346369 w 1346369"/>
                  <a:gd name="connsiteY2" fmla="*/ 101861 h 1271701"/>
                  <a:gd name="connsiteX3" fmla="*/ 1129371 w 1346369"/>
                  <a:gd name="connsiteY3" fmla="*/ 341756 h 1271701"/>
                  <a:gd name="connsiteX4" fmla="*/ 1110336 w 1346369"/>
                  <a:gd name="connsiteY4" fmla="*/ 361747 h 1271701"/>
                  <a:gd name="connsiteX5" fmla="*/ 1016114 w 1346369"/>
                  <a:gd name="connsiteY5" fmla="*/ 472175 h 1271701"/>
                  <a:gd name="connsiteX6" fmla="*/ 1045618 w 1346369"/>
                  <a:gd name="connsiteY6" fmla="*/ 606403 h 1271701"/>
                  <a:gd name="connsiteX7" fmla="*/ 857172 w 1346369"/>
                  <a:gd name="connsiteY7" fmla="*/ 1151879 h 1271701"/>
                  <a:gd name="connsiteX8" fmla="*/ 280414 w 1346369"/>
                  <a:gd name="connsiteY8" fmla="*/ 1202333 h 1271701"/>
                  <a:gd name="connsiteX9" fmla="*/ 1552 w 1346369"/>
                  <a:gd name="connsiteY9" fmla="*/ 697792 h 1271701"/>
                  <a:gd name="connsiteX10" fmla="*/ 323243 w 1346369"/>
                  <a:gd name="connsiteY10" fmla="*/ 247511 h 1271701"/>
                  <a:gd name="connsiteX11" fmla="*/ 871448 w 1346369"/>
                  <a:gd name="connsiteY11" fmla="*/ 327477 h 1271701"/>
                  <a:gd name="connsiteX12" fmla="*/ 907615 w 1346369"/>
                  <a:gd name="connsiteY12" fmla="*/ 357939 h 1271701"/>
                  <a:gd name="connsiteX13" fmla="*/ 801019 w 1346369"/>
                  <a:gd name="connsiteY13" fmla="*/ 474079 h 1271701"/>
                  <a:gd name="connsiteX14" fmla="*/ 290883 w 1346369"/>
                  <a:gd name="connsiteY14" fmla="*/ 439809 h 1271701"/>
                  <a:gd name="connsiteX15" fmla="*/ 220454 w 1346369"/>
                  <a:gd name="connsiteY15" fmla="*/ 952918 h 1271701"/>
                  <a:gd name="connsiteX16" fmla="*/ 735348 w 1346369"/>
                  <a:gd name="connsiteY16" fmla="*/ 1053827 h 1271701"/>
                  <a:gd name="connsiteX17" fmla="*/ 881917 w 1346369"/>
                  <a:gd name="connsiteY17" fmla="*/ 613067 h 1271701"/>
                  <a:gd name="connsiteX18" fmla="*/ 543096 w 1346369"/>
                  <a:gd name="connsiteY18" fmla="*/ 985285 h 1271701"/>
                  <a:gd name="connsiteX19" fmla="*/ 261379 w 1346369"/>
                  <a:gd name="connsiteY19" fmla="*/ 796796 h 1271701"/>
                  <a:gd name="connsiteX20" fmla="*/ 345133 w 1346369"/>
                  <a:gd name="connsiteY20" fmla="*/ 671136 h 1271701"/>
                  <a:gd name="connsiteX21" fmla="*/ 519302 w 1346369"/>
                  <a:gd name="connsiteY21" fmla="*/ 785372 h 1271701"/>
                  <a:gd name="connsiteX22" fmla="*/ 781984 w 1346369"/>
                  <a:gd name="connsiteY22" fmla="*/ 495975 h 1271701"/>
                  <a:gd name="connsiteX23" fmla="*/ 801019 w 1346369"/>
                  <a:gd name="connsiteY23" fmla="*/ 474079 h 12717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346369" h="1271701">
                    <a:moveTo>
                      <a:pt x="907615" y="357939"/>
                    </a:moveTo>
                    <a:cubicBezTo>
                      <a:pt x="1016114" y="238944"/>
                      <a:pt x="1122709" y="121852"/>
                      <a:pt x="1234063" y="0"/>
                    </a:cubicBezTo>
                    <a:cubicBezTo>
                      <a:pt x="1271182" y="34271"/>
                      <a:pt x="1307348" y="66638"/>
                      <a:pt x="1346369" y="101861"/>
                    </a:cubicBezTo>
                    <a:cubicBezTo>
                      <a:pt x="1273085" y="182778"/>
                      <a:pt x="1200752" y="262743"/>
                      <a:pt x="1129371" y="341756"/>
                    </a:cubicBezTo>
                    <a:cubicBezTo>
                      <a:pt x="1123661" y="348420"/>
                      <a:pt x="1116999" y="355084"/>
                      <a:pt x="1110336" y="361747"/>
                    </a:cubicBezTo>
                    <a:cubicBezTo>
                      <a:pt x="1077025" y="397922"/>
                      <a:pt x="1028486" y="429337"/>
                      <a:pt x="1016114" y="472175"/>
                    </a:cubicBezTo>
                    <a:cubicBezTo>
                      <a:pt x="1005644" y="511206"/>
                      <a:pt x="1036100" y="560708"/>
                      <a:pt x="1045618" y="606403"/>
                    </a:cubicBezTo>
                    <a:cubicBezTo>
                      <a:pt x="1092253" y="826307"/>
                      <a:pt x="1033245" y="1012892"/>
                      <a:pt x="857172" y="1151879"/>
                    </a:cubicBezTo>
                    <a:cubicBezTo>
                      <a:pt x="679196" y="1291819"/>
                      <a:pt x="479329" y="1309906"/>
                      <a:pt x="280414" y="1202333"/>
                    </a:cubicBezTo>
                    <a:cubicBezTo>
                      <a:pt x="83403" y="1095713"/>
                      <a:pt x="-13675" y="921504"/>
                      <a:pt x="1552" y="697792"/>
                    </a:cubicBezTo>
                    <a:cubicBezTo>
                      <a:pt x="15829" y="486455"/>
                      <a:pt x="127183" y="331284"/>
                      <a:pt x="323243" y="247511"/>
                    </a:cubicBezTo>
                    <a:cubicBezTo>
                      <a:pt x="518351" y="163738"/>
                      <a:pt x="703941" y="195153"/>
                      <a:pt x="871448" y="327477"/>
                    </a:cubicBezTo>
                    <a:cubicBezTo>
                      <a:pt x="881917" y="336044"/>
                      <a:pt x="893338" y="345564"/>
                      <a:pt x="907615" y="357939"/>
                    </a:cubicBezTo>
                    <a:close/>
                    <a:moveTo>
                      <a:pt x="801019" y="474079"/>
                    </a:moveTo>
                    <a:cubicBezTo>
                      <a:pt x="671582" y="329380"/>
                      <a:pt x="444114" y="316053"/>
                      <a:pt x="290883" y="439809"/>
                    </a:cubicBezTo>
                    <a:cubicBezTo>
                      <a:pt x="136700" y="564516"/>
                      <a:pt x="105293" y="791084"/>
                      <a:pt x="220454" y="952918"/>
                    </a:cubicBezTo>
                    <a:cubicBezTo>
                      <a:pt x="337519" y="1118561"/>
                      <a:pt x="564986" y="1163303"/>
                      <a:pt x="735348" y="1053827"/>
                    </a:cubicBezTo>
                    <a:cubicBezTo>
                      <a:pt x="884773" y="957678"/>
                      <a:pt x="956154" y="746342"/>
                      <a:pt x="881917" y="613067"/>
                    </a:cubicBezTo>
                    <a:cubicBezTo>
                      <a:pt x="768660" y="736822"/>
                      <a:pt x="657305" y="859626"/>
                      <a:pt x="543096" y="985285"/>
                    </a:cubicBezTo>
                    <a:cubicBezTo>
                      <a:pt x="447921" y="921504"/>
                      <a:pt x="355602" y="859626"/>
                      <a:pt x="261379" y="796796"/>
                    </a:cubicBezTo>
                    <a:cubicBezTo>
                      <a:pt x="290883" y="753006"/>
                      <a:pt x="316580" y="713975"/>
                      <a:pt x="345133" y="671136"/>
                    </a:cubicBezTo>
                    <a:cubicBezTo>
                      <a:pt x="405093" y="710167"/>
                      <a:pt x="462197" y="747294"/>
                      <a:pt x="519302" y="785372"/>
                    </a:cubicBezTo>
                    <a:cubicBezTo>
                      <a:pt x="608766" y="687320"/>
                      <a:pt x="695375" y="592123"/>
                      <a:pt x="781984" y="495975"/>
                    </a:cubicBezTo>
                    <a:cubicBezTo>
                      <a:pt x="786743" y="490263"/>
                      <a:pt x="792453" y="483599"/>
                      <a:pt x="801019" y="474079"/>
                    </a:cubicBezTo>
                    <a:close/>
                  </a:path>
                </a:pathLst>
              </a:custGeom>
              <a:grpFill/>
              <a:ln w="9514" cap="flat">
                <a:noFill/>
                <a:prstDash val="solid"/>
                <a:miter/>
              </a:ln>
            </p:spPr>
            <p:txBody>
              <a:bodyPr rtlCol="0" anchor="ctr"/>
              <a:lstStyle/>
              <a:p>
                <a:endParaRPr lang="en-US"/>
              </a:p>
            </p:txBody>
          </p:sp>
          <p:sp>
            <p:nvSpPr>
              <p:cNvPr id="84" name="Freeform 20">
                <a:extLst>
                  <a:ext uri="{FF2B5EF4-FFF2-40B4-BE49-F238E27FC236}">
                    <a16:creationId xmlns:a16="http://schemas.microsoft.com/office/drawing/2014/main" id="{0E54453E-4DB0-FC96-41A7-9B7E22C9531C}"/>
                  </a:ext>
                </a:extLst>
              </p:cNvPr>
              <p:cNvSpPr/>
              <p:nvPr/>
            </p:nvSpPr>
            <p:spPr>
              <a:xfrm>
                <a:off x="3563837" y="2991095"/>
                <a:ext cx="1345650" cy="1268459"/>
              </a:xfrm>
              <a:custGeom>
                <a:avLst/>
                <a:gdLst>
                  <a:gd name="connsiteX0" fmla="*/ 1233345 w 1345650"/>
                  <a:gd name="connsiteY0" fmla="*/ 0 h 1268459"/>
                  <a:gd name="connsiteX1" fmla="*/ 1345651 w 1345650"/>
                  <a:gd name="connsiteY1" fmla="*/ 101861 h 1268459"/>
                  <a:gd name="connsiteX2" fmla="*/ 1177192 w 1345650"/>
                  <a:gd name="connsiteY2" fmla="*/ 288446 h 1268459"/>
                  <a:gd name="connsiteX3" fmla="*/ 1046802 w 1345650"/>
                  <a:gd name="connsiteY3" fmla="*/ 430289 h 1268459"/>
                  <a:gd name="connsiteX4" fmla="*/ 1023961 w 1345650"/>
                  <a:gd name="connsiteY4" fmla="*/ 543573 h 1268459"/>
                  <a:gd name="connsiteX5" fmla="*/ 913558 w 1345650"/>
                  <a:gd name="connsiteY5" fmla="*/ 1100473 h 1268459"/>
                  <a:gd name="connsiteX6" fmla="*/ 371063 w 1345650"/>
                  <a:gd name="connsiteY6" fmla="*/ 1240412 h 1268459"/>
                  <a:gd name="connsiteX7" fmla="*/ 7496 w 1345650"/>
                  <a:gd name="connsiteY7" fmla="*/ 818691 h 1268459"/>
                  <a:gd name="connsiteX8" fmla="*/ 278743 w 1345650"/>
                  <a:gd name="connsiteY8" fmla="*/ 266551 h 1268459"/>
                  <a:gd name="connsiteX9" fmla="*/ 882150 w 1345650"/>
                  <a:gd name="connsiteY9" fmla="*/ 336996 h 1268459"/>
                  <a:gd name="connsiteX10" fmla="*/ 907848 w 1345650"/>
                  <a:gd name="connsiteY10" fmla="*/ 357939 h 1268459"/>
                  <a:gd name="connsiteX11" fmla="*/ 1233345 w 1345650"/>
                  <a:gd name="connsiteY11" fmla="*/ 0 h 1268459"/>
                  <a:gd name="connsiteX12" fmla="*/ 801252 w 1345650"/>
                  <a:gd name="connsiteY12" fmla="*/ 475983 h 1268459"/>
                  <a:gd name="connsiteX13" fmla="*/ 305392 w 1345650"/>
                  <a:gd name="connsiteY13" fmla="*/ 429337 h 1268459"/>
                  <a:gd name="connsiteX14" fmla="*/ 209266 w 1345650"/>
                  <a:gd name="connsiteY14" fmla="*/ 937687 h 1268459"/>
                  <a:gd name="connsiteX15" fmla="*/ 708933 w 1345650"/>
                  <a:gd name="connsiteY15" fmla="*/ 1070010 h 1268459"/>
                  <a:gd name="connsiteX16" fmla="*/ 883102 w 1345650"/>
                  <a:gd name="connsiteY16" fmla="*/ 612114 h 1268459"/>
                  <a:gd name="connsiteX17" fmla="*/ 542377 w 1345650"/>
                  <a:gd name="connsiteY17" fmla="*/ 986237 h 1268459"/>
                  <a:gd name="connsiteX18" fmla="*/ 260660 w 1345650"/>
                  <a:gd name="connsiteY18" fmla="*/ 797748 h 1268459"/>
                  <a:gd name="connsiteX19" fmla="*/ 344414 w 1345650"/>
                  <a:gd name="connsiteY19" fmla="*/ 672088 h 1268459"/>
                  <a:gd name="connsiteX20" fmla="*/ 518584 w 1345650"/>
                  <a:gd name="connsiteY20" fmla="*/ 787276 h 1268459"/>
                  <a:gd name="connsiteX21" fmla="*/ 801252 w 1345650"/>
                  <a:gd name="connsiteY21" fmla="*/ 475983 h 12684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345650" h="1268459">
                    <a:moveTo>
                      <a:pt x="1233345" y="0"/>
                    </a:moveTo>
                    <a:cubicBezTo>
                      <a:pt x="1271415" y="34271"/>
                      <a:pt x="1306629" y="66638"/>
                      <a:pt x="1345651" y="101861"/>
                    </a:cubicBezTo>
                    <a:cubicBezTo>
                      <a:pt x="1287594" y="165642"/>
                      <a:pt x="1232393" y="226568"/>
                      <a:pt x="1177192" y="288446"/>
                    </a:cubicBezTo>
                    <a:cubicBezTo>
                      <a:pt x="1134363" y="336044"/>
                      <a:pt x="1092486" y="385546"/>
                      <a:pt x="1046802" y="430289"/>
                    </a:cubicBezTo>
                    <a:cubicBezTo>
                      <a:pt x="1010636" y="464559"/>
                      <a:pt x="1004926" y="492167"/>
                      <a:pt x="1023961" y="543573"/>
                    </a:cubicBezTo>
                    <a:cubicBezTo>
                      <a:pt x="1102004" y="750149"/>
                      <a:pt x="1065837" y="940543"/>
                      <a:pt x="913558" y="1100473"/>
                    </a:cubicBezTo>
                    <a:cubicBezTo>
                      <a:pt x="764134" y="1257548"/>
                      <a:pt x="576640" y="1305146"/>
                      <a:pt x="371063" y="1240412"/>
                    </a:cubicBezTo>
                    <a:cubicBezTo>
                      <a:pt x="167389" y="1175679"/>
                      <a:pt x="42711" y="1030980"/>
                      <a:pt x="7496" y="818691"/>
                    </a:cubicBezTo>
                    <a:cubicBezTo>
                      <a:pt x="-30574" y="591171"/>
                      <a:pt x="78877" y="375075"/>
                      <a:pt x="278743" y="266551"/>
                    </a:cubicBezTo>
                    <a:cubicBezTo>
                      <a:pt x="473851" y="160882"/>
                      <a:pt x="710836" y="187538"/>
                      <a:pt x="882150" y="336996"/>
                    </a:cubicBezTo>
                    <a:cubicBezTo>
                      <a:pt x="888813" y="342708"/>
                      <a:pt x="896427" y="348420"/>
                      <a:pt x="907848" y="357939"/>
                    </a:cubicBezTo>
                    <a:cubicBezTo>
                      <a:pt x="1015395" y="239896"/>
                      <a:pt x="1123894" y="121852"/>
                      <a:pt x="1233345" y="0"/>
                    </a:cubicBezTo>
                    <a:close/>
                    <a:moveTo>
                      <a:pt x="801252" y="475983"/>
                    </a:moveTo>
                    <a:cubicBezTo>
                      <a:pt x="682284" y="336044"/>
                      <a:pt x="458624" y="317005"/>
                      <a:pt x="305392" y="429337"/>
                    </a:cubicBezTo>
                    <a:cubicBezTo>
                      <a:pt x="144547" y="548333"/>
                      <a:pt x="102670" y="769189"/>
                      <a:pt x="209266" y="937687"/>
                    </a:cubicBezTo>
                    <a:cubicBezTo>
                      <a:pt x="315862" y="1106185"/>
                      <a:pt x="533811" y="1164255"/>
                      <a:pt x="708933" y="1070010"/>
                    </a:cubicBezTo>
                    <a:cubicBezTo>
                      <a:pt x="873585" y="982429"/>
                      <a:pt x="954483" y="772997"/>
                      <a:pt x="883102" y="612114"/>
                    </a:cubicBezTo>
                    <a:cubicBezTo>
                      <a:pt x="768893" y="737774"/>
                      <a:pt x="656587" y="861530"/>
                      <a:pt x="542377" y="986237"/>
                    </a:cubicBezTo>
                    <a:cubicBezTo>
                      <a:pt x="446251" y="922455"/>
                      <a:pt x="354883" y="861530"/>
                      <a:pt x="260660" y="797748"/>
                    </a:cubicBezTo>
                    <a:cubicBezTo>
                      <a:pt x="289213" y="754909"/>
                      <a:pt x="315862" y="714927"/>
                      <a:pt x="344414" y="672088"/>
                    </a:cubicBezTo>
                    <a:cubicBezTo>
                      <a:pt x="403422" y="711119"/>
                      <a:pt x="459575" y="748246"/>
                      <a:pt x="518584" y="787276"/>
                    </a:cubicBezTo>
                    <a:cubicBezTo>
                      <a:pt x="612806" y="683512"/>
                      <a:pt x="706077" y="580700"/>
                      <a:pt x="801252" y="475983"/>
                    </a:cubicBezTo>
                    <a:close/>
                  </a:path>
                </a:pathLst>
              </a:custGeom>
              <a:grpFill/>
              <a:ln w="9514" cap="flat">
                <a:noFill/>
                <a:prstDash val="solid"/>
                <a:miter/>
              </a:ln>
            </p:spPr>
            <p:txBody>
              <a:bodyPr rtlCol="0" anchor="ctr"/>
              <a:lstStyle/>
              <a:p>
                <a:endParaRPr lang="en-US"/>
              </a:p>
            </p:txBody>
          </p:sp>
          <p:sp>
            <p:nvSpPr>
              <p:cNvPr id="85" name="Freeform 21">
                <a:extLst>
                  <a:ext uri="{FF2B5EF4-FFF2-40B4-BE49-F238E27FC236}">
                    <a16:creationId xmlns:a16="http://schemas.microsoft.com/office/drawing/2014/main" id="{B5C3E96A-0540-710D-7E20-CEC42D40D396}"/>
                  </a:ext>
                </a:extLst>
              </p:cNvPr>
              <p:cNvSpPr/>
              <p:nvPr/>
            </p:nvSpPr>
            <p:spPr>
              <a:xfrm>
                <a:off x="4932330" y="3349034"/>
                <a:ext cx="1818786" cy="146602"/>
              </a:xfrm>
              <a:custGeom>
                <a:avLst/>
                <a:gdLst>
                  <a:gd name="connsiteX0" fmla="*/ 0 w 1818786"/>
                  <a:gd name="connsiteY0" fmla="*/ 146603 h 146602"/>
                  <a:gd name="connsiteX1" fmla="*/ 0 w 1818786"/>
                  <a:gd name="connsiteY1" fmla="*/ 0 h 146602"/>
                  <a:gd name="connsiteX2" fmla="*/ 1818786 w 1818786"/>
                  <a:gd name="connsiteY2" fmla="*/ 0 h 146602"/>
                  <a:gd name="connsiteX3" fmla="*/ 1818786 w 1818786"/>
                  <a:gd name="connsiteY3" fmla="*/ 146603 h 146602"/>
                  <a:gd name="connsiteX4" fmla="*/ 0 w 1818786"/>
                  <a:gd name="connsiteY4" fmla="*/ 146603 h 1466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18786" h="146602">
                    <a:moveTo>
                      <a:pt x="0" y="146603"/>
                    </a:moveTo>
                    <a:cubicBezTo>
                      <a:pt x="0" y="97100"/>
                      <a:pt x="0" y="50454"/>
                      <a:pt x="0" y="0"/>
                    </a:cubicBezTo>
                    <a:cubicBezTo>
                      <a:pt x="606262" y="0"/>
                      <a:pt x="1211573" y="0"/>
                      <a:pt x="1818786" y="0"/>
                    </a:cubicBezTo>
                    <a:cubicBezTo>
                      <a:pt x="1818786" y="48550"/>
                      <a:pt x="1818786" y="95197"/>
                      <a:pt x="1818786" y="146603"/>
                    </a:cubicBezTo>
                    <a:cubicBezTo>
                      <a:pt x="1215380" y="146603"/>
                      <a:pt x="610069" y="146603"/>
                      <a:pt x="0" y="146603"/>
                    </a:cubicBezTo>
                    <a:close/>
                  </a:path>
                </a:pathLst>
              </a:custGeom>
              <a:grpFill/>
              <a:ln w="9514" cap="flat">
                <a:noFill/>
                <a:prstDash val="solid"/>
                <a:miter/>
              </a:ln>
            </p:spPr>
            <p:txBody>
              <a:bodyPr rtlCol="0" anchor="ctr"/>
              <a:lstStyle/>
              <a:p>
                <a:endParaRPr lang="en-US"/>
              </a:p>
            </p:txBody>
          </p:sp>
          <p:sp>
            <p:nvSpPr>
              <p:cNvPr id="86" name="Freeform 22">
                <a:extLst>
                  <a:ext uri="{FF2B5EF4-FFF2-40B4-BE49-F238E27FC236}">
                    <a16:creationId xmlns:a16="http://schemas.microsoft.com/office/drawing/2014/main" id="{74097ABA-9270-5078-00C5-0CB1350A40E9}"/>
                  </a:ext>
                </a:extLst>
              </p:cNvPr>
              <p:cNvSpPr/>
              <p:nvPr/>
            </p:nvSpPr>
            <p:spPr>
              <a:xfrm>
                <a:off x="4932330" y="3956389"/>
                <a:ext cx="1818786" cy="146602"/>
              </a:xfrm>
              <a:custGeom>
                <a:avLst/>
                <a:gdLst>
                  <a:gd name="connsiteX0" fmla="*/ 0 w 1818786"/>
                  <a:gd name="connsiteY0" fmla="*/ 146603 h 146602"/>
                  <a:gd name="connsiteX1" fmla="*/ 0 w 1818786"/>
                  <a:gd name="connsiteY1" fmla="*/ 0 h 146602"/>
                  <a:gd name="connsiteX2" fmla="*/ 1818786 w 1818786"/>
                  <a:gd name="connsiteY2" fmla="*/ 0 h 146602"/>
                  <a:gd name="connsiteX3" fmla="*/ 1818786 w 1818786"/>
                  <a:gd name="connsiteY3" fmla="*/ 146603 h 146602"/>
                  <a:gd name="connsiteX4" fmla="*/ 0 w 1818786"/>
                  <a:gd name="connsiteY4" fmla="*/ 146603 h 1466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18786" h="146602">
                    <a:moveTo>
                      <a:pt x="0" y="146603"/>
                    </a:moveTo>
                    <a:cubicBezTo>
                      <a:pt x="0" y="97101"/>
                      <a:pt x="0" y="50454"/>
                      <a:pt x="0" y="0"/>
                    </a:cubicBezTo>
                    <a:cubicBezTo>
                      <a:pt x="606262" y="0"/>
                      <a:pt x="1211573" y="0"/>
                      <a:pt x="1818786" y="0"/>
                    </a:cubicBezTo>
                    <a:cubicBezTo>
                      <a:pt x="1818786" y="48550"/>
                      <a:pt x="1818786" y="95197"/>
                      <a:pt x="1818786" y="146603"/>
                    </a:cubicBezTo>
                    <a:cubicBezTo>
                      <a:pt x="1215380" y="146603"/>
                      <a:pt x="610069" y="146603"/>
                      <a:pt x="0" y="146603"/>
                    </a:cubicBezTo>
                    <a:close/>
                  </a:path>
                </a:pathLst>
              </a:custGeom>
              <a:grpFill/>
              <a:ln w="9514" cap="flat">
                <a:noFill/>
                <a:prstDash val="solid"/>
                <a:miter/>
              </a:ln>
            </p:spPr>
            <p:txBody>
              <a:bodyPr rtlCol="0" anchor="ctr"/>
              <a:lstStyle/>
              <a:p>
                <a:endParaRPr lang="en-US"/>
              </a:p>
            </p:txBody>
          </p:sp>
          <p:sp>
            <p:nvSpPr>
              <p:cNvPr id="87" name="Freeform 23">
                <a:extLst>
                  <a:ext uri="{FF2B5EF4-FFF2-40B4-BE49-F238E27FC236}">
                    <a16:creationId xmlns:a16="http://schemas.microsoft.com/office/drawing/2014/main" id="{0D5CDE6D-2575-FB1E-E031-E9064117652E}"/>
                  </a:ext>
                </a:extLst>
              </p:cNvPr>
              <p:cNvSpPr/>
              <p:nvPr/>
            </p:nvSpPr>
            <p:spPr>
              <a:xfrm>
                <a:off x="4933282" y="3653664"/>
                <a:ext cx="1515179" cy="146602"/>
              </a:xfrm>
              <a:custGeom>
                <a:avLst/>
                <a:gdLst>
                  <a:gd name="connsiteX0" fmla="*/ 1515180 w 1515179"/>
                  <a:gd name="connsiteY0" fmla="*/ 0 h 146602"/>
                  <a:gd name="connsiteX1" fmla="*/ 1515180 w 1515179"/>
                  <a:gd name="connsiteY1" fmla="*/ 146603 h 146602"/>
                  <a:gd name="connsiteX2" fmla="*/ 0 w 1515179"/>
                  <a:gd name="connsiteY2" fmla="*/ 146603 h 146602"/>
                  <a:gd name="connsiteX3" fmla="*/ 0 w 1515179"/>
                  <a:gd name="connsiteY3" fmla="*/ 0 h 146602"/>
                  <a:gd name="connsiteX4" fmla="*/ 1515180 w 1515179"/>
                  <a:gd name="connsiteY4" fmla="*/ 0 h 1466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15179" h="146602">
                    <a:moveTo>
                      <a:pt x="1515180" y="0"/>
                    </a:moveTo>
                    <a:cubicBezTo>
                      <a:pt x="1515180" y="49502"/>
                      <a:pt x="1515180" y="97100"/>
                      <a:pt x="1515180" y="146603"/>
                    </a:cubicBezTo>
                    <a:cubicBezTo>
                      <a:pt x="1009802" y="146603"/>
                      <a:pt x="506329" y="146603"/>
                      <a:pt x="0" y="146603"/>
                    </a:cubicBezTo>
                    <a:cubicBezTo>
                      <a:pt x="0" y="97100"/>
                      <a:pt x="0" y="50454"/>
                      <a:pt x="0" y="0"/>
                    </a:cubicBezTo>
                    <a:cubicBezTo>
                      <a:pt x="503474" y="0"/>
                      <a:pt x="1006947" y="0"/>
                      <a:pt x="1515180" y="0"/>
                    </a:cubicBezTo>
                    <a:close/>
                  </a:path>
                </a:pathLst>
              </a:custGeom>
              <a:grpFill/>
              <a:ln w="9514" cap="flat">
                <a:noFill/>
                <a:prstDash val="solid"/>
                <a:miter/>
              </a:ln>
            </p:spPr>
            <p:txBody>
              <a:bodyPr rtlCol="0" anchor="ctr"/>
              <a:lstStyle/>
              <a:p>
                <a:endParaRPr lang="en-US"/>
              </a:p>
            </p:txBody>
          </p:sp>
          <p:sp>
            <p:nvSpPr>
              <p:cNvPr id="88" name="Freeform 24">
                <a:extLst>
                  <a:ext uri="{FF2B5EF4-FFF2-40B4-BE49-F238E27FC236}">
                    <a16:creationId xmlns:a16="http://schemas.microsoft.com/office/drawing/2014/main" id="{DE7E41B8-8B20-DAEC-E772-08441367AA3B}"/>
                  </a:ext>
                </a:extLst>
              </p:cNvPr>
              <p:cNvSpPr/>
              <p:nvPr/>
            </p:nvSpPr>
            <p:spPr>
              <a:xfrm>
                <a:off x="4934233" y="4717010"/>
                <a:ext cx="828970" cy="144699"/>
              </a:xfrm>
              <a:custGeom>
                <a:avLst/>
                <a:gdLst>
                  <a:gd name="connsiteX0" fmla="*/ 828971 w 828970"/>
                  <a:gd name="connsiteY0" fmla="*/ 0 h 144699"/>
                  <a:gd name="connsiteX1" fmla="*/ 828971 w 828970"/>
                  <a:gd name="connsiteY1" fmla="*/ 144699 h 144699"/>
                  <a:gd name="connsiteX2" fmla="*/ 0 w 828970"/>
                  <a:gd name="connsiteY2" fmla="*/ 144699 h 144699"/>
                  <a:gd name="connsiteX3" fmla="*/ 0 w 828970"/>
                  <a:gd name="connsiteY3" fmla="*/ 0 h 144699"/>
                  <a:gd name="connsiteX4" fmla="*/ 828971 w 828970"/>
                  <a:gd name="connsiteY4" fmla="*/ 0 h 1446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8970" h="144699">
                    <a:moveTo>
                      <a:pt x="828971" y="0"/>
                    </a:moveTo>
                    <a:cubicBezTo>
                      <a:pt x="828971" y="47598"/>
                      <a:pt x="828971" y="94245"/>
                      <a:pt x="828971" y="144699"/>
                    </a:cubicBezTo>
                    <a:cubicBezTo>
                      <a:pt x="552964" y="144699"/>
                      <a:pt x="278861" y="144699"/>
                      <a:pt x="0" y="144699"/>
                    </a:cubicBezTo>
                    <a:cubicBezTo>
                      <a:pt x="0" y="98053"/>
                      <a:pt x="0" y="50454"/>
                      <a:pt x="0" y="0"/>
                    </a:cubicBezTo>
                    <a:cubicBezTo>
                      <a:pt x="276006" y="0"/>
                      <a:pt x="551061" y="0"/>
                      <a:pt x="828971" y="0"/>
                    </a:cubicBezTo>
                    <a:close/>
                  </a:path>
                </a:pathLst>
              </a:custGeom>
              <a:grpFill/>
              <a:ln w="9514" cap="flat">
                <a:noFill/>
                <a:prstDash val="solid"/>
                <a:miter/>
              </a:ln>
            </p:spPr>
            <p:txBody>
              <a:bodyPr rtlCol="0" anchor="ctr"/>
              <a:lstStyle/>
              <a:p>
                <a:endParaRPr lang="en-US"/>
              </a:p>
            </p:txBody>
          </p:sp>
          <p:sp>
            <p:nvSpPr>
              <p:cNvPr id="89" name="Freeform 25">
                <a:extLst>
                  <a:ext uri="{FF2B5EF4-FFF2-40B4-BE49-F238E27FC236}">
                    <a16:creationId xmlns:a16="http://schemas.microsoft.com/office/drawing/2014/main" id="{C93D529F-8E6E-2DFD-8616-8D7C270CACCB}"/>
                  </a:ext>
                </a:extLst>
              </p:cNvPr>
              <p:cNvSpPr/>
              <p:nvPr/>
            </p:nvSpPr>
            <p:spPr>
              <a:xfrm>
                <a:off x="4934233" y="5021639"/>
                <a:ext cx="828970" cy="144699"/>
              </a:xfrm>
              <a:custGeom>
                <a:avLst/>
                <a:gdLst>
                  <a:gd name="connsiteX0" fmla="*/ 828971 w 828970"/>
                  <a:gd name="connsiteY0" fmla="*/ 0 h 144699"/>
                  <a:gd name="connsiteX1" fmla="*/ 828971 w 828970"/>
                  <a:gd name="connsiteY1" fmla="*/ 144699 h 144699"/>
                  <a:gd name="connsiteX2" fmla="*/ 0 w 828970"/>
                  <a:gd name="connsiteY2" fmla="*/ 144699 h 144699"/>
                  <a:gd name="connsiteX3" fmla="*/ 0 w 828970"/>
                  <a:gd name="connsiteY3" fmla="*/ 0 h 144699"/>
                  <a:gd name="connsiteX4" fmla="*/ 828971 w 828970"/>
                  <a:gd name="connsiteY4" fmla="*/ 0 h 1446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8970" h="144699">
                    <a:moveTo>
                      <a:pt x="828971" y="0"/>
                    </a:moveTo>
                    <a:cubicBezTo>
                      <a:pt x="828971" y="47598"/>
                      <a:pt x="828971" y="94245"/>
                      <a:pt x="828971" y="144699"/>
                    </a:cubicBezTo>
                    <a:cubicBezTo>
                      <a:pt x="552964" y="144699"/>
                      <a:pt x="278861" y="144699"/>
                      <a:pt x="0" y="144699"/>
                    </a:cubicBezTo>
                    <a:cubicBezTo>
                      <a:pt x="0" y="98053"/>
                      <a:pt x="0" y="49502"/>
                      <a:pt x="0" y="0"/>
                    </a:cubicBezTo>
                    <a:cubicBezTo>
                      <a:pt x="276006" y="0"/>
                      <a:pt x="551061" y="0"/>
                      <a:pt x="828971" y="0"/>
                    </a:cubicBezTo>
                    <a:close/>
                  </a:path>
                </a:pathLst>
              </a:custGeom>
              <a:grpFill/>
              <a:ln w="9514" cap="flat">
                <a:noFill/>
                <a:prstDash val="solid"/>
                <a:miter/>
              </a:ln>
            </p:spPr>
            <p:txBody>
              <a:bodyPr rtlCol="0" anchor="ctr"/>
              <a:lstStyle/>
              <a:p>
                <a:endParaRPr lang="en-US"/>
              </a:p>
            </p:txBody>
          </p:sp>
          <p:sp>
            <p:nvSpPr>
              <p:cNvPr id="90" name="Freeform 26">
                <a:extLst>
                  <a:ext uri="{FF2B5EF4-FFF2-40B4-BE49-F238E27FC236}">
                    <a16:creationId xmlns:a16="http://schemas.microsoft.com/office/drawing/2014/main" id="{667F69F9-8B01-43B3-8A1D-B59CF08904C6}"/>
                  </a:ext>
                </a:extLst>
              </p:cNvPr>
              <p:cNvSpPr/>
              <p:nvPr/>
            </p:nvSpPr>
            <p:spPr>
              <a:xfrm>
                <a:off x="4933282" y="5325317"/>
                <a:ext cx="829922" cy="145650"/>
              </a:xfrm>
              <a:custGeom>
                <a:avLst/>
                <a:gdLst>
                  <a:gd name="connsiteX0" fmla="*/ 0 w 829922"/>
                  <a:gd name="connsiteY0" fmla="*/ 0 h 145650"/>
                  <a:gd name="connsiteX1" fmla="*/ 829923 w 829922"/>
                  <a:gd name="connsiteY1" fmla="*/ 0 h 145650"/>
                  <a:gd name="connsiteX2" fmla="*/ 829923 w 829922"/>
                  <a:gd name="connsiteY2" fmla="*/ 145651 h 145650"/>
                  <a:gd name="connsiteX3" fmla="*/ 0 w 829922"/>
                  <a:gd name="connsiteY3" fmla="*/ 145651 h 145650"/>
                  <a:gd name="connsiteX4" fmla="*/ 0 w 829922"/>
                  <a:gd name="connsiteY4" fmla="*/ 0 h 145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9922" h="145650">
                    <a:moveTo>
                      <a:pt x="0" y="0"/>
                    </a:moveTo>
                    <a:cubicBezTo>
                      <a:pt x="277910" y="0"/>
                      <a:pt x="552964" y="0"/>
                      <a:pt x="829923" y="0"/>
                    </a:cubicBezTo>
                    <a:cubicBezTo>
                      <a:pt x="829923" y="49502"/>
                      <a:pt x="829923" y="96148"/>
                      <a:pt x="829923" y="145651"/>
                    </a:cubicBezTo>
                    <a:cubicBezTo>
                      <a:pt x="552964" y="145651"/>
                      <a:pt x="277910" y="145651"/>
                      <a:pt x="0" y="145651"/>
                    </a:cubicBezTo>
                    <a:cubicBezTo>
                      <a:pt x="0" y="98052"/>
                      <a:pt x="0" y="51406"/>
                      <a:pt x="0" y="0"/>
                    </a:cubicBezTo>
                    <a:close/>
                  </a:path>
                </a:pathLst>
              </a:custGeom>
              <a:grpFill/>
              <a:ln w="9514" cap="flat">
                <a:noFill/>
                <a:prstDash val="solid"/>
                <a:miter/>
              </a:ln>
            </p:spPr>
            <p:txBody>
              <a:bodyPr rtlCol="0" anchor="ctr"/>
              <a:lstStyle/>
              <a:p>
                <a:endParaRPr lang="en-US"/>
              </a:p>
            </p:txBody>
          </p:sp>
          <p:sp>
            <p:nvSpPr>
              <p:cNvPr id="91" name="Freeform 27">
                <a:extLst>
                  <a:ext uri="{FF2B5EF4-FFF2-40B4-BE49-F238E27FC236}">
                    <a16:creationId xmlns:a16="http://schemas.microsoft.com/office/drawing/2014/main" id="{2088BAF9-AB6C-A6C4-C125-68FEB9B03874}"/>
                  </a:ext>
                </a:extLst>
              </p:cNvPr>
              <p:cNvSpPr/>
              <p:nvPr/>
            </p:nvSpPr>
            <p:spPr>
              <a:xfrm>
                <a:off x="6603596" y="3651760"/>
                <a:ext cx="146568" cy="148506"/>
              </a:xfrm>
              <a:custGeom>
                <a:avLst/>
                <a:gdLst>
                  <a:gd name="connsiteX0" fmla="*/ 146569 w 146568"/>
                  <a:gd name="connsiteY0" fmla="*/ 148507 h 148506"/>
                  <a:gd name="connsiteX1" fmla="*/ 0 w 146568"/>
                  <a:gd name="connsiteY1" fmla="*/ 148507 h 148506"/>
                  <a:gd name="connsiteX2" fmla="*/ 0 w 146568"/>
                  <a:gd name="connsiteY2" fmla="*/ 0 h 148506"/>
                  <a:gd name="connsiteX3" fmla="*/ 146569 w 146568"/>
                  <a:gd name="connsiteY3" fmla="*/ 0 h 148506"/>
                  <a:gd name="connsiteX4" fmla="*/ 146569 w 146568"/>
                  <a:gd name="connsiteY4" fmla="*/ 148507 h 1485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568" h="148506">
                    <a:moveTo>
                      <a:pt x="146569" y="148507"/>
                    </a:moveTo>
                    <a:cubicBezTo>
                      <a:pt x="96126" y="148507"/>
                      <a:pt x="49491" y="148507"/>
                      <a:pt x="0" y="148507"/>
                    </a:cubicBezTo>
                    <a:cubicBezTo>
                      <a:pt x="0" y="98053"/>
                      <a:pt x="0" y="50454"/>
                      <a:pt x="0" y="0"/>
                    </a:cubicBezTo>
                    <a:cubicBezTo>
                      <a:pt x="49491" y="0"/>
                      <a:pt x="96126" y="0"/>
                      <a:pt x="146569" y="0"/>
                    </a:cubicBezTo>
                    <a:cubicBezTo>
                      <a:pt x="146569" y="49502"/>
                      <a:pt x="146569" y="97101"/>
                      <a:pt x="146569" y="148507"/>
                    </a:cubicBezTo>
                    <a:close/>
                  </a:path>
                </a:pathLst>
              </a:custGeom>
              <a:grpFill/>
              <a:ln w="9514" cap="flat">
                <a:noFill/>
                <a:prstDash val="solid"/>
                <a:miter/>
              </a:ln>
            </p:spPr>
            <p:txBody>
              <a:bodyPr rtlCol="0" anchor="ctr"/>
              <a:lstStyle/>
              <a:p>
                <a:endParaRPr lang="en-US"/>
              </a:p>
            </p:txBody>
          </p:sp>
          <p:sp>
            <p:nvSpPr>
              <p:cNvPr id="92" name="Freeform 28">
                <a:extLst>
                  <a:ext uri="{FF2B5EF4-FFF2-40B4-BE49-F238E27FC236}">
                    <a16:creationId xmlns:a16="http://schemas.microsoft.com/office/drawing/2014/main" id="{0D217955-47ED-C982-5C45-488A4DB5C205}"/>
                  </a:ext>
                </a:extLst>
              </p:cNvPr>
              <p:cNvSpPr/>
              <p:nvPr/>
            </p:nvSpPr>
            <p:spPr>
              <a:xfrm>
                <a:off x="5996382" y="1982011"/>
                <a:ext cx="451127" cy="449328"/>
              </a:xfrm>
              <a:custGeom>
                <a:avLst/>
                <a:gdLst>
                  <a:gd name="connsiteX0" fmla="*/ 451127 w 451127"/>
                  <a:gd name="connsiteY0" fmla="*/ 449328 h 449328"/>
                  <a:gd name="connsiteX1" fmla="*/ 0 w 451127"/>
                  <a:gd name="connsiteY1" fmla="*/ 449328 h 449328"/>
                  <a:gd name="connsiteX2" fmla="*/ 0 w 451127"/>
                  <a:gd name="connsiteY2" fmla="*/ 0 h 449328"/>
                  <a:gd name="connsiteX3" fmla="*/ 451127 w 451127"/>
                  <a:gd name="connsiteY3" fmla="*/ 0 h 449328"/>
                  <a:gd name="connsiteX4" fmla="*/ 451127 w 451127"/>
                  <a:gd name="connsiteY4" fmla="*/ 449328 h 449328"/>
                  <a:gd name="connsiteX5" fmla="*/ 297896 w 451127"/>
                  <a:gd name="connsiteY5" fmla="*/ 151363 h 449328"/>
                  <a:gd name="connsiteX6" fmla="*/ 153231 w 451127"/>
                  <a:gd name="connsiteY6" fmla="*/ 151363 h 449328"/>
                  <a:gd name="connsiteX7" fmla="*/ 153231 w 451127"/>
                  <a:gd name="connsiteY7" fmla="*/ 297966 h 449328"/>
                  <a:gd name="connsiteX8" fmla="*/ 297896 w 451127"/>
                  <a:gd name="connsiteY8" fmla="*/ 297966 h 449328"/>
                  <a:gd name="connsiteX9" fmla="*/ 297896 w 451127"/>
                  <a:gd name="connsiteY9" fmla="*/ 151363 h 4493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51127" h="449328">
                    <a:moveTo>
                      <a:pt x="451127" y="449328"/>
                    </a:moveTo>
                    <a:cubicBezTo>
                      <a:pt x="298848" y="449328"/>
                      <a:pt x="151328" y="449328"/>
                      <a:pt x="0" y="449328"/>
                    </a:cubicBezTo>
                    <a:cubicBezTo>
                      <a:pt x="0" y="299869"/>
                      <a:pt x="0" y="151363"/>
                      <a:pt x="0" y="0"/>
                    </a:cubicBezTo>
                    <a:cubicBezTo>
                      <a:pt x="150376" y="0"/>
                      <a:pt x="298848" y="0"/>
                      <a:pt x="451127" y="0"/>
                    </a:cubicBezTo>
                    <a:cubicBezTo>
                      <a:pt x="451127" y="149459"/>
                      <a:pt x="451127" y="297013"/>
                      <a:pt x="451127" y="449328"/>
                    </a:cubicBezTo>
                    <a:close/>
                    <a:moveTo>
                      <a:pt x="297896" y="151363"/>
                    </a:moveTo>
                    <a:cubicBezTo>
                      <a:pt x="247454" y="151363"/>
                      <a:pt x="199867" y="151363"/>
                      <a:pt x="153231" y="151363"/>
                    </a:cubicBezTo>
                    <a:cubicBezTo>
                      <a:pt x="153231" y="201817"/>
                      <a:pt x="153231" y="248463"/>
                      <a:pt x="153231" y="297966"/>
                    </a:cubicBezTo>
                    <a:cubicBezTo>
                      <a:pt x="202722" y="297966"/>
                      <a:pt x="249357" y="297966"/>
                      <a:pt x="297896" y="297966"/>
                    </a:cubicBezTo>
                    <a:cubicBezTo>
                      <a:pt x="297896" y="247511"/>
                      <a:pt x="297896" y="199913"/>
                      <a:pt x="297896" y="151363"/>
                    </a:cubicBezTo>
                    <a:close/>
                  </a:path>
                </a:pathLst>
              </a:custGeom>
              <a:grpFill/>
              <a:ln w="9514" cap="flat">
                <a:noFill/>
                <a:prstDash val="solid"/>
                <a:miter/>
              </a:ln>
            </p:spPr>
            <p:txBody>
              <a:bodyPr rtlCol="0" anchor="ctr"/>
              <a:lstStyle/>
              <a:p>
                <a:endParaRPr lang="en-US"/>
              </a:p>
            </p:txBody>
          </p:sp>
          <p:sp>
            <p:nvSpPr>
              <p:cNvPr id="93" name="Freeform 29">
                <a:extLst>
                  <a:ext uri="{FF2B5EF4-FFF2-40B4-BE49-F238E27FC236}">
                    <a16:creationId xmlns:a16="http://schemas.microsoft.com/office/drawing/2014/main" id="{994CFFA6-165D-15C0-1B42-9EF204010453}"/>
                  </a:ext>
                </a:extLst>
              </p:cNvPr>
              <p:cNvSpPr/>
              <p:nvPr/>
            </p:nvSpPr>
            <p:spPr>
              <a:xfrm>
                <a:off x="5313028" y="1981059"/>
                <a:ext cx="449224" cy="451232"/>
              </a:xfrm>
              <a:custGeom>
                <a:avLst/>
                <a:gdLst>
                  <a:gd name="connsiteX0" fmla="*/ 0 w 449224"/>
                  <a:gd name="connsiteY0" fmla="*/ 0 h 451232"/>
                  <a:gd name="connsiteX1" fmla="*/ 449224 w 449224"/>
                  <a:gd name="connsiteY1" fmla="*/ 0 h 451232"/>
                  <a:gd name="connsiteX2" fmla="*/ 449224 w 449224"/>
                  <a:gd name="connsiteY2" fmla="*/ 451232 h 451232"/>
                  <a:gd name="connsiteX3" fmla="*/ 0 w 449224"/>
                  <a:gd name="connsiteY3" fmla="*/ 451232 h 451232"/>
                  <a:gd name="connsiteX4" fmla="*/ 0 w 449224"/>
                  <a:gd name="connsiteY4" fmla="*/ 0 h 451232"/>
                  <a:gd name="connsiteX5" fmla="*/ 296945 w 449224"/>
                  <a:gd name="connsiteY5" fmla="*/ 299869 h 451232"/>
                  <a:gd name="connsiteX6" fmla="*/ 296945 w 449224"/>
                  <a:gd name="connsiteY6" fmla="*/ 151363 h 451232"/>
                  <a:gd name="connsiteX7" fmla="*/ 151328 w 449224"/>
                  <a:gd name="connsiteY7" fmla="*/ 151363 h 451232"/>
                  <a:gd name="connsiteX8" fmla="*/ 151328 w 449224"/>
                  <a:gd name="connsiteY8" fmla="*/ 299869 h 451232"/>
                  <a:gd name="connsiteX9" fmla="*/ 296945 w 449224"/>
                  <a:gd name="connsiteY9" fmla="*/ 299869 h 4512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49224" h="451232">
                    <a:moveTo>
                      <a:pt x="0" y="0"/>
                    </a:moveTo>
                    <a:cubicBezTo>
                      <a:pt x="150376" y="0"/>
                      <a:pt x="297897" y="0"/>
                      <a:pt x="449224" y="0"/>
                    </a:cubicBezTo>
                    <a:cubicBezTo>
                      <a:pt x="449224" y="151363"/>
                      <a:pt x="449224" y="299869"/>
                      <a:pt x="449224" y="451232"/>
                    </a:cubicBezTo>
                    <a:cubicBezTo>
                      <a:pt x="298848" y="451232"/>
                      <a:pt x="151328" y="451232"/>
                      <a:pt x="0" y="451232"/>
                    </a:cubicBezTo>
                    <a:cubicBezTo>
                      <a:pt x="0" y="300821"/>
                      <a:pt x="0" y="151363"/>
                      <a:pt x="0" y="0"/>
                    </a:cubicBezTo>
                    <a:close/>
                    <a:moveTo>
                      <a:pt x="296945" y="299869"/>
                    </a:moveTo>
                    <a:cubicBezTo>
                      <a:pt x="296945" y="246559"/>
                      <a:pt x="296945" y="198961"/>
                      <a:pt x="296945" y="151363"/>
                    </a:cubicBezTo>
                    <a:cubicBezTo>
                      <a:pt x="246502" y="151363"/>
                      <a:pt x="199867" y="151363"/>
                      <a:pt x="151328" y="151363"/>
                    </a:cubicBezTo>
                    <a:cubicBezTo>
                      <a:pt x="151328" y="201817"/>
                      <a:pt x="151328" y="249415"/>
                      <a:pt x="151328" y="299869"/>
                    </a:cubicBezTo>
                    <a:cubicBezTo>
                      <a:pt x="201770" y="299869"/>
                      <a:pt x="248406" y="299869"/>
                      <a:pt x="296945" y="299869"/>
                    </a:cubicBezTo>
                    <a:close/>
                  </a:path>
                </a:pathLst>
              </a:custGeom>
              <a:grpFill/>
              <a:ln w="9514" cap="flat">
                <a:noFill/>
                <a:prstDash val="solid"/>
                <a:miter/>
              </a:ln>
            </p:spPr>
            <p:txBody>
              <a:bodyPr rtlCol="0" anchor="ctr"/>
              <a:lstStyle/>
              <a:p>
                <a:endParaRPr lang="en-US"/>
              </a:p>
            </p:txBody>
          </p:sp>
          <p:sp>
            <p:nvSpPr>
              <p:cNvPr id="94" name="Freeform 30">
                <a:extLst>
                  <a:ext uri="{FF2B5EF4-FFF2-40B4-BE49-F238E27FC236}">
                    <a16:creationId xmlns:a16="http://schemas.microsoft.com/office/drawing/2014/main" id="{37209357-31F4-C4FF-2EF0-7C12710ACFD9}"/>
                  </a:ext>
                </a:extLst>
              </p:cNvPr>
              <p:cNvSpPr/>
              <p:nvPr/>
            </p:nvSpPr>
            <p:spPr>
              <a:xfrm>
                <a:off x="4629675" y="1981059"/>
                <a:ext cx="448272" cy="451232"/>
              </a:xfrm>
              <a:custGeom>
                <a:avLst/>
                <a:gdLst>
                  <a:gd name="connsiteX0" fmla="*/ 448272 w 448272"/>
                  <a:gd name="connsiteY0" fmla="*/ 451232 h 451232"/>
                  <a:gd name="connsiteX1" fmla="*/ 0 w 448272"/>
                  <a:gd name="connsiteY1" fmla="*/ 451232 h 451232"/>
                  <a:gd name="connsiteX2" fmla="*/ 0 w 448272"/>
                  <a:gd name="connsiteY2" fmla="*/ 0 h 451232"/>
                  <a:gd name="connsiteX3" fmla="*/ 448272 w 448272"/>
                  <a:gd name="connsiteY3" fmla="*/ 0 h 451232"/>
                  <a:gd name="connsiteX4" fmla="*/ 448272 w 448272"/>
                  <a:gd name="connsiteY4" fmla="*/ 451232 h 451232"/>
                  <a:gd name="connsiteX5" fmla="*/ 297896 w 448272"/>
                  <a:gd name="connsiteY5" fmla="*/ 151363 h 451232"/>
                  <a:gd name="connsiteX6" fmla="*/ 150376 w 448272"/>
                  <a:gd name="connsiteY6" fmla="*/ 151363 h 451232"/>
                  <a:gd name="connsiteX7" fmla="*/ 150376 w 448272"/>
                  <a:gd name="connsiteY7" fmla="*/ 297966 h 451232"/>
                  <a:gd name="connsiteX8" fmla="*/ 297896 w 448272"/>
                  <a:gd name="connsiteY8" fmla="*/ 297966 h 451232"/>
                  <a:gd name="connsiteX9" fmla="*/ 297896 w 448272"/>
                  <a:gd name="connsiteY9" fmla="*/ 151363 h 4512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48272" h="451232">
                    <a:moveTo>
                      <a:pt x="448272" y="451232"/>
                    </a:moveTo>
                    <a:cubicBezTo>
                      <a:pt x="296945" y="451232"/>
                      <a:pt x="150376" y="451232"/>
                      <a:pt x="0" y="451232"/>
                    </a:cubicBezTo>
                    <a:cubicBezTo>
                      <a:pt x="0" y="300821"/>
                      <a:pt x="0" y="152315"/>
                      <a:pt x="0" y="0"/>
                    </a:cubicBezTo>
                    <a:cubicBezTo>
                      <a:pt x="149424" y="0"/>
                      <a:pt x="297896" y="0"/>
                      <a:pt x="448272" y="0"/>
                    </a:cubicBezTo>
                    <a:cubicBezTo>
                      <a:pt x="448272" y="150411"/>
                      <a:pt x="448272" y="298918"/>
                      <a:pt x="448272" y="451232"/>
                    </a:cubicBezTo>
                    <a:close/>
                    <a:moveTo>
                      <a:pt x="297896" y="151363"/>
                    </a:moveTo>
                    <a:cubicBezTo>
                      <a:pt x="247454" y="151363"/>
                      <a:pt x="199867" y="151363"/>
                      <a:pt x="150376" y="151363"/>
                    </a:cubicBezTo>
                    <a:cubicBezTo>
                      <a:pt x="150376" y="201817"/>
                      <a:pt x="150376" y="249415"/>
                      <a:pt x="150376" y="297966"/>
                    </a:cubicBezTo>
                    <a:cubicBezTo>
                      <a:pt x="201770" y="297966"/>
                      <a:pt x="249357" y="297966"/>
                      <a:pt x="297896" y="297966"/>
                    </a:cubicBezTo>
                    <a:cubicBezTo>
                      <a:pt x="297896" y="246559"/>
                      <a:pt x="297896" y="199913"/>
                      <a:pt x="297896" y="151363"/>
                    </a:cubicBezTo>
                    <a:close/>
                  </a:path>
                </a:pathLst>
              </a:custGeom>
              <a:grpFill/>
              <a:ln w="9514" cap="flat">
                <a:noFill/>
                <a:prstDash val="solid"/>
                <a:miter/>
              </a:ln>
            </p:spPr>
            <p:txBody>
              <a:bodyPr rtlCol="0" anchor="ctr"/>
              <a:lstStyle/>
              <a:p>
                <a:endParaRPr lang="en-US"/>
              </a:p>
            </p:txBody>
          </p:sp>
        </p:grpSp>
      </p:grpSp>
      <p:sp>
        <p:nvSpPr>
          <p:cNvPr id="95" name="Text Placeholder 2">
            <a:extLst>
              <a:ext uri="{FF2B5EF4-FFF2-40B4-BE49-F238E27FC236}">
                <a16:creationId xmlns:a16="http://schemas.microsoft.com/office/drawing/2014/main" id="{BD984ACE-DE8D-006E-AD8E-C7B2C750073E}"/>
              </a:ext>
            </a:extLst>
          </p:cNvPr>
          <p:cNvSpPr txBox="1">
            <a:spLocks/>
          </p:cNvSpPr>
          <p:nvPr/>
        </p:nvSpPr>
        <p:spPr>
          <a:xfrm>
            <a:off x="4951064" y="3738780"/>
            <a:ext cx="7166930" cy="999383"/>
          </a:xfrm>
          <a:prstGeom prst="rect">
            <a:avLst/>
          </a:prstGeom>
        </p:spPr>
        <p:txBody>
          <a:bodyPr>
            <a:noAutofit/>
          </a:bodyPr>
          <a:lstStyle>
            <a:lvl1pPr marL="0" indent="0" algn="l" defTabSz="914400" rtl="0" eaLnBrk="1" latinLnBrk="0" hangingPunct="1">
              <a:lnSpc>
                <a:spcPct val="100000"/>
              </a:lnSpc>
              <a:spcBef>
                <a:spcPts val="0"/>
              </a:spcBef>
              <a:buFont typeface="Arial" panose="020B0604020202020204" pitchFamily="34" charset="0"/>
              <a:buNone/>
              <a:defRPr lang="en-US" sz="2200" b="0" i="0" kern="1200" smtClean="0">
                <a:solidFill>
                  <a:srgbClr val="09465E"/>
                </a:solidFill>
                <a:effectLst/>
                <a:latin typeface="Calibri" panose="020F0502020204030204" pitchFamily="34" charset="0"/>
                <a:ea typeface="+mn-ea"/>
                <a:cs typeface="Calibri" panose="020F050202020403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000" kern="0" dirty="0">
                <a:effectLst/>
                <a:ea typeface="Times New Roman" panose="02020603050405020304" pitchFamily="18" charset="0"/>
                <a:cs typeface="Times New Roman" panose="02020603050405020304" pitchFamily="18" charset="0"/>
              </a:rPr>
              <a:t>Overview of subscription services, product-as-a-service, sharing economies.</a:t>
            </a:r>
            <a:endParaRPr lang="en-US" sz="2000" kern="100" dirty="0">
              <a:ea typeface="Aptos" panose="020B0004020202020204" pitchFamily="34" charset="0"/>
              <a:cs typeface="Times New Roman" panose="02020603050405020304" pitchFamily="18" charset="0"/>
            </a:endParaRPr>
          </a:p>
          <a:p>
            <a:endParaRPr lang="en-US" sz="2000" kern="100" dirty="0">
              <a:ea typeface="Aptos" panose="020B0004020202020204" pitchFamily="34" charset="0"/>
              <a:cs typeface="Times New Roman" panose="02020603050405020304" pitchFamily="18" charset="0"/>
            </a:endParaRPr>
          </a:p>
        </p:txBody>
      </p:sp>
      <p:sp>
        <p:nvSpPr>
          <p:cNvPr id="96" name="Text Placeholder 6">
            <a:extLst>
              <a:ext uri="{FF2B5EF4-FFF2-40B4-BE49-F238E27FC236}">
                <a16:creationId xmlns:a16="http://schemas.microsoft.com/office/drawing/2014/main" id="{8FED2237-F262-227A-793E-A613128066C7}"/>
              </a:ext>
            </a:extLst>
          </p:cNvPr>
          <p:cNvSpPr txBox="1">
            <a:spLocks/>
          </p:cNvSpPr>
          <p:nvPr/>
        </p:nvSpPr>
        <p:spPr>
          <a:xfrm>
            <a:off x="4931465" y="878525"/>
            <a:ext cx="7066347" cy="339415"/>
          </a:xfrm>
          <a:prstGeom prst="rect">
            <a:avLst/>
          </a:prstGeom>
        </p:spPr>
        <p:txBody>
          <a:bodyPr>
            <a:noAutofit/>
          </a:bodyPr>
          <a:lstStyle>
            <a:lvl1pPr marL="0" indent="0" algn="l" defTabSz="914400" rtl="0" eaLnBrk="1" latinLnBrk="0" hangingPunct="1">
              <a:lnSpc>
                <a:spcPct val="100000"/>
              </a:lnSpc>
              <a:spcBef>
                <a:spcPts val="0"/>
              </a:spcBef>
              <a:buFont typeface="Arial" panose="020B0604020202020204" pitchFamily="34" charset="0"/>
              <a:buNone/>
              <a:defRPr sz="2400" b="1" i="0" kern="1200">
                <a:solidFill>
                  <a:srgbClr val="60BA47"/>
                </a:solidFill>
                <a:latin typeface="Calibri" panose="020F0502020204030204" pitchFamily="34" charset="0"/>
                <a:ea typeface="+mn-ea"/>
                <a:cs typeface="Calibri" panose="020F050202020403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000" kern="100" dirty="0">
                <a:ea typeface="Aptos" panose="020B0004020202020204" pitchFamily="34" charset="0"/>
                <a:cs typeface="Times New Roman" panose="02020603050405020304" pitchFamily="18" charset="0"/>
              </a:rPr>
              <a:t>Government-Led Waste Management Development </a:t>
            </a:r>
            <a:r>
              <a:rPr lang="en-US" sz="2000" kern="100" dirty="0" err="1">
                <a:ea typeface="Aptos" panose="020B0004020202020204" pitchFamily="34" charset="0"/>
                <a:cs typeface="Times New Roman" panose="02020603050405020304" pitchFamily="18" charset="0"/>
              </a:rPr>
              <a:t>Programmes</a:t>
            </a:r>
            <a:endParaRPr lang="en-IE" sz="2000" dirty="0"/>
          </a:p>
        </p:txBody>
      </p:sp>
      <p:sp>
        <p:nvSpPr>
          <p:cNvPr id="98" name="Tekstiruutu 97">
            <a:extLst>
              <a:ext uri="{FF2B5EF4-FFF2-40B4-BE49-F238E27FC236}">
                <a16:creationId xmlns:a16="http://schemas.microsoft.com/office/drawing/2014/main" id="{D05F3AFB-EFD8-CC9C-14A3-B05DB4E829DA}"/>
              </a:ext>
            </a:extLst>
          </p:cNvPr>
          <p:cNvSpPr txBox="1"/>
          <p:nvPr/>
        </p:nvSpPr>
        <p:spPr>
          <a:xfrm>
            <a:off x="4951064" y="1390879"/>
            <a:ext cx="6936136" cy="707886"/>
          </a:xfrm>
          <a:prstGeom prst="rect">
            <a:avLst/>
          </a:prstGeom>
          <a:noFill/>
        </p:spPr>
        <p:txBody>
          <a:bodyPr wrap="square">
            <a:spAutoFit/>
          </a:bodyPr>
          <a:lstStyle/>
          <a:p>
            <a:pPr marL="0" indent="0">
              <a:lnSpc>
                <a:spcPct val="100000"/>
              </a:lnSpc>
            </a:pPr>
            <a:r>
              <a:rPr lang="en-US" sz="2000" kern="0" dirty="0">
                <a:solidFill>
                  <a:srgbClr val="09465E"/>
                </a:solidFill>
                <a:latin typeface="Calibri" panose="020F0502020204030204" pitchFamily="34" charset="0"/>
                <a:cs typeface="Times New Roman" panose="02020603050405020304" pitchFamily="18" charset="0"/>
              </a:rPr>
              <a:t>Product Design: reuse, repair, or recycle, Promoting a circular economy model, Involving citizens in waste reduction activities  </a:t>
            </a:r>
            <a:endParaRPr lang="fi-FI" sz="2000" kern="0" dirty="0">
              <a:solidFill>
                <a:srgbClr val="09465E"/>
              </a:solidFill>
              <a:latin typeface="Calibri" panose="020F0502020204030204" pitchFamily="34" charset="0"/>
              <a:cs typeface="Times New Roman" panose="02020603050405020304" pitchFamily="18" charset="0"/>
            </a:endParaRPr>
          </a:p>
        </p:txBody>
      </p:sp>
      <p:sp>
        <p:nvSpPr>
          <p:cNvPr id="102" name="Tekstiruutu 101">
            <a:extLst>
              <a:ext uri="{FF2B5EF4-FFF2-40B4-BE49-F238E27FC236}">
                <a16:creationId xmlns:a16="http://schemas.microsoft.com/office/drawing/2014/main" id="{8A656BEC-B2AF-29B7-E64E-473C0AB4CE02}"/>
              </a:ext>
            </a:extLst>
          </p:cNvPr>
          <p:cNvSpPr txBox="1"/>
          <p:nvPr/>
        </p:nvSpPr>
        <p:spPr>
          <a:xfrm>
            <a:off x="4881173" y="6057127"/>
            <a:ext cx="6809844" cy="769441"/>
          </a:xfrm>
          <a:prstGeom prst="rect">
            <a:avLst/>
          </a:prstGeom>
          <a:noFill/>
        </p:spPr>
        <p:txBody>
          <a:bodyPr wrap="square">
            <a:spAutoFit/>
          </a:bodyPr>
          <a:lstStyle/>
          <a:p>
            <a:r>
              <a:rPr lang="en-US" sz="2400" b="1" kern="0" dirty="0">
                <a:solidFill>
                  <a:srgbClr val="09465E"/>
                </a:solidFill>
                <a:highlight>
                  <a:srgbClr val="F1983D"/>
                </a:highlight>
                <a:cs typeface="Times New Roman" panose="02020603050405020304" pitchFamily="18" charset="0"/>
              </a:rPr>
              <a:t>EXERCISE:</a:t>
            </a:r>
            <a:r>
              <a:rPr lang="en-US" sz="2400" b="1" kern="0" dirty="0">
                <a:solidFill>
                  <a:srgbClr val="09465E"/>
                </a:solidFill>
                <a:cs typeface="Times New Roman" panose="02020603050405020304" pitchFamily="18" charset="0"/>
              </a:rPr>
              <a:t> </a:t>
            </a:r>
            <a:r>
              <a:rPr lang="en-US" sz="2000" kern="0" dirty="0">
                <a:solidFill>
                  <a:srgbClr val="09465E"/>
                </a:solidFill>
                <a:latin typeface="Calibri" panose="020F0502020204030204" pitchFamily="34" charset="0"/>
                <a:cs typeface="Times New Roman" panose="02020603050405020304" pitchFamily="18" charset="0"/>
              </a:rPr>
              <a:t>Please find examples of development </a:t>
            </a:r>
            <a:r>
              <a:rPr lang="en-US" sz="2000" kern="0" dirty="0" err="1">
                <a:solidFill>
                  <a:srgbClr val="09465E"/>
                </a:solidFill>
                <a:latin typeface="Calibri" panose="020F0502020204030204" pitchFamily="34" charset="0"/>
                <a:cs typeface="Times New Roman" panose="02020603050405020304" pitchFamily="18" charset="0"/>
              </a:rPr>
              <a:t>programmes</a:t>
            </a:r>
            <a:r>
              <a:rPr lang="en-US" sz="2000" kern="0" dirty="0">
                <a:solidFill>
                  <a:srgbClr val="09465E"/>
                </a:solidFill>
                <a:latin typeface="Calibri" panose="020F0502020204030204" pitchFamily="34" charset="0"/>
                <a:cs typeface="Times New Roman" panose="02020603050405020304" pitchFamily="18" charset="0"/>
              </a:rPr>
              <a:t> from your region.</a:t>
            </a:r>
            <a:endParaRPr lang="fi-FI" sz="2000" kern="0" dirty="0">
              <a:solidFill>
                <a:srgbClr val="09465E"/>
              </a:solidFill>
              <a:latin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34479241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3D1D529-9ACD-7469-B017-36F26E181632}"/>
            </a:ext>
          </a:extLst>
        </p:cNvPr>
        <p:cNvGrpSpPr/>
        <p:nvPr/>
      </p:nvGrpSpPr>
      <p:grpSpPr>
        <a:xfrm>
          <a:off x="0" y="0"/>
          <a:ext cx="0" cy="0"/>
          <a:chOff x="0" y="0"/>
          <a:chExt cx="0" cy="0"/>
        </a:xfrm>
      </p:grpSpPr>
      <p:pic>
        <p:nvPicPr>
          <p:cNvPr id="1030" name="Picture 6" descr="Tiedosto:A-tieke-logo-seisova-perus.pdf – Wikipedia">
            <a:extLst>
              <a:ext uri="{FF2B5EF4-FFF2-40B4-BE49-F238E27FC236}">
                <a16:creationId xmlns:a16="http://schemas.microsoft.com/office/drawing/2014/main" id="{364DE335-55A3-C6AA-5721-6A065ECC42DF}"/>
              </a:ext>
            </a:extLst>
          </p:cNvP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9494196" y="4704949"/>
            <a:ext cx="1796871" cy="1796871"/>
          </a:xfrm>
          <a:prstGeom prst="rect">
            <a:avLst/>
          </a:prstGeom>
          <a:noFill/>
          <a:extLst>
            <a:ext uri="{909E8E84-426E-40DD-AFC4-6F175D3DCCD1}">
              <a14:hiddenFill xmlns:a14="http://schemas.microsoft.com/office/drawing/2010/main">
                <a:solidFill>
                  <a:srgbClr val="FFFFFF"/>
                </a:solidFill>
              </a14:hiddenFill>
            </a:ext>
          </a:extLst>
        </p:spPr>
      </p:pic>
      <p:sp>
        <p:nvSpPr>
          <p:cNvPr id="4" name="Text Placeholder 3">
            <a:extLst>
              <a:ext uri="{FF2B5EF4-FFF2-40B4-BE49-F238E27FC236}">
                <a16:creationId xmlns:a16="http://schemas.microsoft.com/office/drawing/2014/main" id="{3E07D33D-B4C4-45C7-B904-3F44D2F6C2C1}"/>
              </a:ext>
            </a:extLst>
          </p:cNvPr>
          <p:cNvSpPr>
            <a:spLocks noGrp="1"/>
          </p:cNvSpPr>
          <p:nvPr>
            <p:ph type="body" sz="quarter" idx="16"/>
          </p:nvPr>
        </p:nvSpPr>
        <p:spPr>
          <a:xfrm>
            <a:off x="490184" y="639054"/>
            <a:ext cx="10907915" cy="803654"/>
          </a:xfrm>
          <a:prstGeom prst="rect">
            <a:avLst/>
          </a:prstGeom>
        </p:spPr>
        <p:txBody>
          <a:bodyPr/>
          <a:lstStyle/>
          <a:p>
            <a:r>
              <a:rPr lang="en-IE" sz="3200" dirty="0">
                <a:solidFill>
                  <a:schemeClr val="bg1"/>
                </a:solidFill>
                <a:highlight>
                  <a:srgbClr val="F1983D"/>
                </a:highlight>
                <a:ea typeface="+mn-lt"/>
                <a:cs typeface="+mn-lt"/>
              </a:rPr>
              <a:t>Case Study</a:t>
            </a:r>
            <a:r>
              <a:rPr lang="en-IE" sz="3200" dirty="0">
                <a:solidFill>
                  <a:srgbClr val="002060"/>
                </a:solidFill>
                <a:ea typeface="+mn-lt"/>
                <a:cs typeface="+mn-lt"/>
              </a:rPr>
              <a:t> </a:t>
            </a:r>
            <a:r>
              <a:rPr lang="en-IE" sz="2800" dirty="0">
                <a:solidFill>
                  <a:srgbClr val="002060"/>
                </a:solidFill>
                <a:ea typeface="+mn-lt"/>
                <a:cs typeface="+mn-lt"/>
                <a:hlinkClick r:id="rId3"/>
              </a:rPr>
              <a:t>- </a:t>
            </a:r>
            <a:r>
              <a:rPr lang="en-US" sz="2800" dirty="0">
                <a:hlinkClick r:id="rId3"/>
              </a:rPr>
              <a:t>Circular Economy Competence Badge</a:t>
            </a:r>
            <a:endParaRPr lang="en-US" sz="2800" b="1" i="0" dirty="0">
              <a:solidFill>
                <a:srgbClr val="0B3A5B"/>
              </a:solidFill>
              <a:effectLst/>
            </a:endParaRPr>
          </a:p>
          <a:p>
            <a:endParaRPr lang="en-US" sz="3200" dirty="0"/>
          </a:p>
        </p:txBody>
      </p:sp>
      <p:sp>
        <p:nvSpPr>
          <p:cNvPr id="3" name="Text Placeholder 2">
            <a:extLst>
              <a:ext uri="{FF2B5EF4-FFF2-40B4-BE49-F238E27FC236}">
                <a16:creationId xmlns:a16="http://schemas.microsoft.com/office/drawing/2014/main" id="{3E9F9328-3395-05D7-7631-C6296FC3F974}"/>
              </a:ext>
            </a:extLst>
          </p:cNvPr>
          <p:cNvSpPr>
            <a:spLocks noGrp="1"/>
          </p:cNvSpPr>
          <p:nvPr>
            <p:ph type="body" sz="quarter" idx="19"/>
          </p:nvPr>
        </p:nvSpPr>
        <p:spPr>
          <a:xfrm>
            <a:off x="573931" y="1314854"/>
            <a:ext cx="10824168" cy="3570591"/>
          </a:xfrm>
          <a:prstGeom prst="rect">
            <a:avLst/>
          </a:prstGeom>
        </p:spPr>
        <p:txBody>
          <a:bodyPr/>
          <a:lstStyle/>
          <a:p>
            <a:pPr marL="0" indent="0">
              <a:lnSpc>
                <a:spcPct val="100000"/>
              </a:lnSpc>
            </a:pPr>
            <a:r>
              <a:rPr lang="en-US" sz="2000" dirty="0"/>
              <a:t>Badge offers a ready-made, national model </a:t>
            </a:r>
            <a:r>
              <a:rPr lang="en-US" sz="2000" b="1" dirty="0"/>
              <a:t>for identifying and </a:t>
            </a:r>
            <a:r>
              <a:rPr lang="en-US" sz="2000" b="1" dirty="0" err="1"/>
              <a:t>recognising</a:t>
            </a:r>
            <a:r>
              <a:rPr lang="en-US" sz="2000" b="1" dirty="0"/>
              <a:t> expert-level </a:t>
            </a:r>
            <a:r>
              <a:rPr lang="en-US" sz="2000" dirty="0"/>
              <a:t>circular economy competence.</a:t>
            </a:r>
          </a:p>
          <a:p>
            <a:pPr marL="0" indent="0">
              <a:lnSpc>
                <a:spcPct val="100000"/>
              </a:lnSpc>
            </a:pPr>
            <a:endParaRPr lang="en-US" sz="2000" dirty="0"/>
          </a:p>
          <a:p>
            <a:pPr marL="0" indent="0">
              <a:lnSpc>
                <a:spcPct val="100000"/>
              </a:lnSpc>
            </a:pPr>
            <a:r>
              <a:rPr lang="en-US" sz="2000" dirty="0"/>
              <a:t>The circular economy competency framework is particularly useful for employers who are developing their organization towards a circular economy and thus increasing their own organization's circular economy competency. </a:t>
            </a:r>
          </a:p>
          <a:p>
            <a:pPr marL="0" indent="0">
              <a:lnSpc>
                <a:spcPct val="100000"/>
              </a:lnSpc>
            </a:pPr>
            <a:endParaRPr lang="en-US" sz="2000" dirty="0"/>
          </a:p>
          <a:p>
            <a:pPr marL="0" indent="0">
              <a:lnSpc>
                <a:spcPct val="100000"/>
              </a:lnSpc>
            </a:pPr>
            <a:r>
              <a:rPr lang="en-US" sz="2000" dirty="0"/>
              <a:t>The framework provides the organization with a comprehensive picture of the current state of circular economy </a:t>
            </a:r>
            <a:r>
              <a:rPr lang="en-US" sz="2000" b="1" dirty="0"/>
              <a:t>competency and development needs.</a:t>
            </a:r>
          </a:p>
          <a:p>
            <a:pPr marL="0" indent="0">
              <a:lnSpc>
                <a:spcPct val="100000"/>
              </a:lnSpc>
            </a:pPr>
            <a:endParaRPr lang="en-US" sz="2000" dirty="0"/>
          </a:p>
          <a:p>
            <a:pPr marL="0" indent="0">
              <a:lnSpc>
                <a:spcPct val="100000"/>
              </a:lnSpc>
            </a:pPr>
            <a:r>
              <a:rPr lang="en-US" sz="2000" dirty="0"/>
              <a:t>In addition, the framework can be </a:t>
            </a:r>
            <a:r>
              <a:rPr lang="en-US" sz="2000" dirty="0" err="1"/>
              <a:t>utilised</a:t>
            </a:r>
            <a:r>
              <a:rPr lang="en-US" sz="2000" dirty="0"/>
              <a:t>, for example, in polytechnics, universities and other educational institutions to identify the competency of both personnel and students.</a:t>
            </a:r>
          </a:p>
        </p:txBody>
      </p:sp>
      <p:grpSp>
        <p:nvGrpSpPr>
          <p:cNvPr id="5" name="Graphic 4">
            <a:extLst>
              <a:ext uri="{FF2B5EF4-FFF2-40B4-BE49-F238E27FC236}">
                <a16:creationId xmlns:a16="http://schemas.microsoft.com/office/drawing/2014/main" id="{AB014042-E5DC-7FF5-7EA7-21270F823FC0}"/>
              </a:ext>
            </a:extLst>
          </p:cNvPr>
          <p:cNvGrpSpPr/>
          <p:nvPr/>
        </p:nvGrpSpPr>
        <p:grpSpPr>
          <a:xfrm rot="19582332">
            <a:off x="8549517" y="661252"/>
            <a:ext cx="388032" cy="596029"/>
            <a:chOff x="9129274" y="2719113"/>
            <a:chExt cx="717139" cy="1386497"/>
          </a:xfrm>
          <a:solidFill>
            <a:srgbClr val="09465E"/>
          </a:solidFill>
        </p:grpSpPr>
        <p:grpSp>
          <p:nvGrpSpPr>
            <p:cNvPr id="7" name="Graphic 4">
              <a:extLst>
                <a:ext uri="{FF2B5EF4-FFF2-40B4-BE49-F238E27FC236}">
                  <a16:creationId xmlns:a16="http://schemas.microsoft.com/office/drawing/2014/main" id="{85CE1D37-2817-51E0-1C6F-1D08B30B9A24}"/>
                </a:ext>
              </a:extLst>
            </p:cNvPr>
            <p:cNvGrpSpPr/>
            <p:nvPr/>
          </p:nvGrpSpPr>
          <p:grpSpPr>
            <a:xfrm>
              <a:off x="9159507" y="2719113"/>
              <a:ext cx="446280" cy="440141"/>
              <a:chOff x="9159507" y="2719113"/>
              <a:chExt cx="446280" cy="440141"/>
            </a:xfrm>
            <a:grpFill/>
          </p:grpSpPr>
          <p:sp>
            <p:nvSpPr>
              <p:cNvPr id="16" name="Freeform 57">
                <a:extLst>
                  <a:ext uri="{FF2B5EF4-FFF2-40B4-BE49-F238E27FC236}">
                    <a16:creationId xmlns:a16="http://schemas.microsoft.com/office/drawing/2014/main" id="{3E013443-1E3F-084B-B800-9E483623CB24}"/>
                  </a:ext>
                </a:extLst>
              </p:cNvPr>
              <p:cNvSpPr/>
              <p:nvPr/>
            </p:nvSpPr>
            <p:spPr>
              <a:xfrm>
                <a:off x="9159507" y="2719113"/>
                <a:ext cx="446280" cy="440141"/>
              </a:xfrm>
              <a:custGeom>
                <a:avLst/>
                <a:gdLst>
                  <a:gd name="connsiteX0" fmla="*/ 275519 w 446280"/>
                  <a:gd name="connsiteY0" fmla="*/ 440141 h 440141"/>
                  <a:gd name="connsiteX1" fmla="*/ 256120 w 446280"/>
                  <a:gd name="connsiteY1" fmla="*/ 425920 h 440141"/>
                  <a:gd name="connsiteX2" fmla="*/ 270345 w 446280"/>
                  <a:gd name="connsiteY2" fmla="*/ 402649 h 440141"/>
                  <a:gd name="connsiteX3" fmla="*/ 384154 w 446280"/>
                  <a:gd name="connsiteY3" fmla="*/ 316029 h 440141"/>
                  <a:gd name="connsiteX4" fmla="*/ 402261 w 446280"/>
                  <a:gd name="connsiteY4" fmla="*/ 176402 h 440141"/>
                  <a:gd name="connsiteX5" fmla="*/ 316903 w 446280"/>
                  <a:gd name="connsiteY5" fmla="*/ 63925 h 440141"/>
                  <a:gd name="connsiteX6" fmla="*/ 64713 w 446280"/>
                  <a:gd name="connsiteY6" fmla="*/ 131153 h 440141"/>
                  <a:gd name="connsiteX7" fmla="*/ 46607 w 446280"/>
                  <a:gd name="connsiteY7" fmla="*/ 270779 h 440141"/>
                  <a:gd name="connsiteX8" fmla="*/ 131964 w 446280"/>
                  <a:gd name="connsiteY8" fmla="*/ 383256 h 440141"/>
                  <a:gd name="connsiteX9" fmla="*/ 174642 w 446280"/>
                  <a:gd name="connsiteY9" fmla="*/ 401356 h 440141"/>
                  <a:gd name="connsiteX10" fmla="*/ 187575 w 446280"/>
                  <a:gd name="connsiteY10" fmla="*/ 425920 h 440141"/>
                  <a:gd name="connsiteX11" fmla="*/ 163003 w 446280"/>
                  <a:gd name="connsiteY11" fmla="*/ 438848 h 440141"/>
                  <a:gd name="connsiteX12" fmla="*/ 111271 w 446280"/>
                  <a:gd name="connsiteY12" fmla="*/ 416870 h 440141"/>
                  <a:gd name="connsiteX13" fmla="*/ 7808 w 446280"/>
                  <a:gd name="connsiteY13" fmla="*/ 281122 h 440141"/>
                  <a:gd name="connsiteX14" fmla="*/ 29794 w 446280"/>
                  <a:gd name="connsiteY14" fmla="*/ 111760 h 440141"/>
                  <a:gd name="connsiteX15" fmla="*/ 335010 w 446280"/>
                  <a:gd name="connsiteY15" fmla="*/ 30311 h 440141"/>
                  <a:gd name="connsiteX16" fmla="*/ 438473 w 446280"/>
                  <a:gd name="connsiteY16" fmla="*/ 166059 h 440141"/>
                  <a:gd name="connsiteX17" fmla="*/ 416487 w 446280"/>
                  <a:gd name="connsiteY17" fmla="*/ 335421 h 440141"/>
                  <a:gd name="connsiteX18" fmla="*/ 278105 w 446280"/>
                  <a:gd name="connsiteY18" fmla="*/ 440141 h 440141"/>
                  <a:gd name="connsiteX19" fmla="*/ 275519 w 446280"/>
                  <a:gd name="connsiteY19" fmla="*/ 440141 h 4401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46280" h="440141">
                    <a:moveTo>
                      <a:pt x="275519" y="440141"/>
                    </a:moveTo>
                    <a:cubicBezTo>
                      <a:pt x="266466" y="440141"/>
                      <a:pt x="258705" y="433677"/>
                      <a:pt x="256120" y="425920"/>
                    </a:cubicBezTo>
                    <a:cubicBezTo>
                      <a:pt x="253533" y="415577"/>
                      <a:pt x="259999" y="405234"/>
                      <a:pt x="270345" y="402649"/>
                    </a:cubicBezTo>
                    <a:cubicBezTo>
                      <a:pt x="318197" y="389720"/>
                      <a:pt x="359582" y="359985"/>
                      <a:pt x="384154" y="316029"/>
                    </a:cubicBezTo>
                    <a:cubicBezTo>
                      <a:pt x="408727" y="273365"/>
                      <a:pt x="415194" y="222944"/>
                      <a:pt x="402261" y="176402"/>
                    </a:cubicBezTo>
                    <a:cubicBezTo>
                      <a:pt x="389328" y="128567"/>
                      <a:pt x="359582" y="88489"/>
                      <a:pt x="316903" y="63925"/>
                    </a:cubicBezTo>
                    <a:cubicBezTo>
                      <a:pt x="228960" y="12212"/>
                      <a:pt x="115151" y="43240"/>
                      <a:pt x="64713" y="131153"/>
                    </a:cubicBezTo>
                    <a:cubicBezTo>
                      <a:pt x="40141" y="173816"/>
                      <a:pt x="33674" y="224237"/>
                      <a:pt x="46607" y="270779"/>
                    </a:cubicBezTo>
                    <a:cubicBezTo>
                      <a:pt x="59540" y="318614"/>
                      <a:pt x="89285" y="358692"/>
                      <a:pt x="131964" y="383256"/>
                    </a:cubicBezTo>
                    <a:cubicBezTo>
                      <a:pt x="144896" y="391013"/>
                      <a:pt x="159123" y="397477"/>
                      <a:pt x="174642" y="401356"/>
                    </a:cubicBezTo>
                    <a:cubicBezTo>
                      <a:pt x="184989" y="403942"/>
                      <a:pt x="191455" y="415577"/>
                      <a:pt x="187575" y="425920"/>
                    </a:cubicBezTo>
                    <a:cubicBezTo>
                      <a:pt x="184989" y="436262"/>
                      <a:pt x="173349" y="442727"/>
                      <a:pt x="163003" y="438848"/>
                    </a:cubicBezTo>
                    <a:cubicBezTo>
                      <a:pt x="144896" y="433677"/>
                      <a:pt x="128084" y="425920"/>
                      <a:pt x="111271" y="416870"/>
                    </a:cubicBezTo>
                    <a:cubicBezTo>
                      <a:pt x="59540" y="387135"/>
                      <a:pt x="22034" y="338007"/>
                      <a:pt x="7808" y="281122"/>
                    </a:cubicBezTo>
                    <a:cubicBezTo>
                      <a:pt x="-7711" y="222944"/>
                      <a:pt x="48" y="163474"/>
                      <a:pt x="29794" y="111760"/>
                    </a:cubicBezTo>
                    <a:cubicBezTo>
                      <a:pt x="91872" y="4455"/>
                      <a:pt x="228960" y="-31745"/>
                      <a:pt x="335010" y="30311"/>
                    </a:cubicBezTo>
                    <a:cubicBezTo>
                      <a:pt x="386741" y="60047"/>
                      <a:pt x="424247" y="109175"/>
                      <a:pt x="438473" y="166059"/>
                    </a:cubicBezTo>
                    <a:cubicBezTo>
                      <a:pt x="453992" y="224237"/>
                      <a:pt x="446232" y="283708"/>
                      <a:pt x="416487" y="335421"/>
                    </a:cubicBezTo>
                    <a:cubicBezTo>
                      <a:pt x="386741" y="387135"/>
                      <a:pt x="337596" y="424627"/>
                      <a:pt x="278105" y="440141"/>
                    </a:cubicBezTo>
                    <a:cubicBezTo>
                      <a:pt x="278105" y="438848"/>
                      <a:pt x="276812" y="440141"/>
                      <a:pt x="275519" y="440141"/>
                    </a:cubicBezTo>
                    <a:close/>
                  </a:path>
                </a:pathLst>
              </a:custGeom>
              <a:solidFill>
                <a:srgbClr val="F99F27"/>
              </a:solidFill>
              <a:ln w="12931" cap="flat">
                <a:noFill/>
                <a:prstDash val="solid"/>
                <a:miter/>
              </a:ln>
            </p:spPr>
            <p:txBody>
              <a:bodyPr rtlCol="0" anchor="ctr"/>
              <a:lstStyle/>
              <a:p>
                <a:endParaRPr lang="en-US"/>
              </a:p>
            </p:txBody>
          </p:sp>
          <p:sp>
            <p:nvSpPr>
              <p:cNvPr id="17" name="Freeform 58">
                <a:extLst>
                  <a:ext uri="{FF2B5EF4-FFF2-40B4-BE49-F238E27FC236}">
                    <a16:creationId xmlns:a16="http://schemas.microsoft.com/office/drawing/2014/main" id="{BCB470BA-A35E-25B9-69B3-E8B33B1399F4}"/>
                  </a:ext>
                </a:extLst>
              </p:cNvPr>
              <p:cNvSpPr/>
              <p:nvPr/>
            </p:nvSpPr>
            <p:spPr>
              <a:xfrm>
                <a:off x="9245200" y="2800133"/>
                <a:ext cx="280068" cy="273794"/>
              </a:xfrm>
              <a:custGeom>
                <a:avLst/>
                <a:gdLst>
                  <a:gd name="connsiteX0" fmla="*/ 182066 w 280068"/>
                  <a:gd name="connsiteY0" fmla="*/ 273794 h 273794"/>
                  <a:gd name="connsiteX1" fmla="*/ 163960 w 280068"/>
                  <a:gd name="connsiteY1" fmla="*/ 260866 h 273794"/>
                  <a:gd name="connsiteX2" fmla="*/ 175599 w 280068"/>
                  <a:gd name="connsiteY2" fmla="*/ 236302 h 273794"/>
                  <a:gd name="connsiteX3" fmla="*/ 227331 w 280068"/>
                  <a:gd name="connsiteY3" fmla="*/ 192345 h 273794"/>
                  <a:gd name="connsiteX4" fmla="*/ 191119 w 280068"/>
                  <a:gd name="connsiteY4" fmla="*/ 54012 h 273794"/>
                  <a:gd name="connsiteX5" fmla="*/ 52737 w 280068"/>
                  <a:gd name="connsiteY5" fmla="*/ 90211 h 273794"/>
                  <a:gd name="connsiteX6" fmla="*/ 88949 w 280068"/>
                  <a:gd name="connsiteY6" fmla="*/ 228545 h 273794"/>
                  <a:gd name="connsiteX7" fmla="*/ 95415 w 280068"/>
                  <a:gd name="connsiteY7" fmla="*/ 254402 h 273794"/>
                  <a:gd name="connsiteX8" fmla="*/ 69550 w 280068"/>
                  <a:gd name="connsiteY8" fmla="*/ 260866 h 273794"/>
                  <a:gd name="connsiteX9" fmla="*/ 19112 w 280068"/>
                  <a:gd name="connsiteY9" fmla="*/ 69526 h 273794"/>
                  <a:gd name="connsiteX10" fmla="*/ 210518 w 280068"/>
                  <a:gd name="connsiteY10" fmla="*/ 19105 h 273794"/>
                  <a:gd name="connsiteX11" fmla="*/ 260957 w 280068"/>
                  <a:gd name="connsiteY11" fmla="*/ 210445 h 273794"/>
                  <a:gd name="connsiteX12" fmla="*/ 189826 w 280068"/>
                  <a:gd name="connsiteY12" fmla="*/ 271209 h 273794"/>
                  <a:gd name="connsiteX13" fmla="*/ 182066 w 280068"/>
                  <a:gd name="connsiteY13" fmla="*/ 273794 h 2737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80068" h="273794">
                    <a:moveTo>
                      <a:pt x="182066" y="273794"/>
                    </a:moveTo>
                    <a:cubicBezTo>
                      <a:pt x="174306" y="273794"/>
                      <a:pt x="166546" y="268623"/>
                      <a:pt x="163960" y="260866"/>
                    </a:cubicBezTo>
                    <a:cubicBezTo>
                      <a:pt x="160080" y="250523"/>
                      <a:pt x="165253" y="240180"/>
                      <a:pt x="175599" y="236302"/>
                    </a:cubicBezTo>
                    <a:cubicBezTo>
                      <a:pt x="197585" y="228545"/>
                      <a:pt x="215692" y="213031"/>
                      <a:pt x="227331" y="192345"/>
                    </a:cubicBezTo>
                    <a:cubicBezTo>
                      <a:pt x="255783" y="144510"/>
                      <a:pt x="238971" y="82454"/>
                      <a:pt x="191119" y="54012"/>
                    </a:cubicBezTo>
                    <a:cubicBezTo>
                      <a:pt x="143267" y="25569"/>
                      <a:pt x="81189" y="42376"/>
                      <a:pt x="52737" y="90211"/>
                    </a:cubicBezTo>
                    <a:cubicBezTo>
                      <a:pt x="24285" y="138046"/>
                      <a:pt x="41098" y="200103"/>
                      <a:pt x="88949" y="228545"/>
                    </a:cubicBezTo>
                    <a:cubicBezTo>
                      <a:pt x="98002" y="233716"/>
                      <a:pt x="101882" y="245352"/>
                      <a:pt x="95415" y="254402"/>
                    </a:cubicBezTo>
                    <a:cubicBezTo>
                      <a:pt x="90243" y="263452"/>
                      <a:pt x="78603" y="267330"/>
                      <a:pt x="69550" y="260866"/>
                    </a:cubicBezTo>
                    <a:cubicBezTo>
                      <a:pt x="2299" y="222081"/>
                      <a:pt x="-19687" y="136753"/>
                      <a:pt x="19112" y="69526"/>
                    </a:cubicBezTo>
                    <a:cubicBezTo>
                      <a:pt x="57910" y="2298"/>
                      <a:pt x="143267" y="-19680"/>
                      <a:pt x="210518" y="19105"/>
                    </a:cubicBezTo>
                    <a:cubicBezTo>
                      <a:pt x="277769" y="57890"/>
                      <a:pt x="299755" y="143218"/>
                      <a:pt x="260957" y="210445"/>
                    </a:cubicBezTo>
                    <a:cubicBezTo>
                      <a:pt x="245437" y="237595"/>
                      <a:pt x="219571" y="259573"/>
                      <a:pt x="189826" y="271209"/>
                    </a:cubicBezTo>
                    <a:cubicBezTo>
                      <a:pt x="185945" y="272501"/>
                      <a:pt x="183359" y="273794"/>
                      <a:pt x="182066" y="273794"/>
                    </a:cubicBezTo>
                    <a:close/>
                  </a:path>
                </a:pathLst>
              </a:custGeom>
              <a:solidFill>
                <a:srgbClr val="F99F27"/>
              </a:solidFill>
              <a:ln w="12931" cap="flat">
                <a:noFill/>
                <a:prstDash val="solid"/>
                <a:miter/>
              </a:ln>
            </p:spPr>
            <p:txBody>
              <a:bodyPr rtlCol="0" anchor="ctr"/>
              <a:lstStyle/>
              <a:p>
                <a:endParaRPr lang="en-US"/>
              </a:p>
            </p:txBody>
          </p:sp>
        </p:grpSp>
        <p:grpSp>
          <p:nvGrpSpPr>
            <p:cNvPr id="8" name="Graphic 4">
              <a:extLst>
                <a:ext uri="{FF2B5EF4-FFF2-40B4-BE49-F238E27FC236}">
                  <a16:creationId xmlns:a16="http://schemas.microsoft.com/office/drawing/2014/main" id="{818F77F0-40A3-EDD3-A0D9-74384258BF72}"/>
                </a:ext>
              </a:extLst>
            </p:cNvPr>
            <p:cNvGrpSpPr/>
            <p:nvPr/>
          </p:nvGrpSpPr>
          <p:grpSpPr>
            <a:xfrm>
              <a:off x="9129274" y="2893887"/>
              <a:ext cx="717139" cy="1211724"/>
              <a:chOff x="9129274" y="2893887"/>
              <a:chExt cx="717139" cy="1211724"/>
            </a:xfrm>
            <a:grpFill/>
          </p:grpSpPr>
          <p:sp>
            <p:nvSpPr>
              <p:cNvPr id="9" name="Freeform 50">
                <a:extLst>
                  <a:ext uri="{FF2B5EF4-FFF2-40B4-BE49-F238E27FC236}">
                    <a16:creationId xmlns:a16="http://schemas.microsoft.com/office/drawing/2014/main" id="{53944E47-EEF7-005B-7790-38CF6B4099A8}"/>
                  </a:ext>
                </a:extLst>
              </p:cNvPr>
              <p:cNvSpPr/>
              <p:nvPr/>
            </p:nvSpPr>
            <p:spPr>
              <a:xfrm>
                <a:off x="9129274" y="3281518"/>
                <a:ext cx="222449" cy="606896"/>
              </a:xfrm>
              <a:custGeom>
                <a:avLst/>
                <a:gdLst>
                  <a:gd name="connsiteX0" fmla="*/ 200995 w 222449"/>
                  <a:gd name="connsiteY0" fmla="*/ 606896 h 606896"/>
                  <a:gd name="connsiteX1" fmla="*/ 193235 w 222449"/>
                  <a:gd name="connsiteY1" fmla="*/ 605603 h 606896"/>
                  <a:gd name="connsiteX2" fmla="*/ 173836 w 222449"/>
                  <a:gd name="connsiteY2" fmla="*/ 593968 h 606896"/>
                  <a:gd name="connsiteX3" fmla="*/ 169956 w 222449"/>
                  <a:gd name="connsiteY3" fmla="*/ 591382 h 606896"/>
                  <a:gd name="connsiteX4" fmla="*/ 107878 w 222449"/>
                  <a:gd name="connsiteY4" fmla="*/ 531912 h 606896"/>
                  <a:gd name="connsiteX5" fmla="*/ 62613 w 222449"/>
                  <a:gd name="connsiteY5" fmla="*/ 465977 h 606896"/>
                  <a:gd name="connsiteX6" fmla="*/ 8296 w 222449"/>
                  <a:gd name="connsiteY6" fmla="*/ 326350 h 606896"/>
                  <a:gd name="connsiteX7" fmla="*/ 4415 w 222449"/>
                  <a:gd name="connsiteY7" fmla="*/ 306958 h 606896"/>
                  <a:gd name="connsiteX8" fmla="*/ 3122 w 222449"/>
                  <a:gd name="connsiteY8" fmla="*/ 303079 h 606896"/>
                  <a:gd name="connsiteX9" fmla="*/ 1829 w 222449"/>
                  <a:gd name="connsiteY9" fmla="*/ 295322 h 606896"/>
                  <a:gd name="connsiteX10" fmla="*/ 536 w 222449"/>
                  <a:gd name="connsiteY10" fmla="*/ 279808 h 606896"/>
                  <a:gd name="connsiteX11" fmla="*/ 1829 w 222449"/>
                  <a:gd name="connsiteY11" fmla="*/ 243609 h 606896"/>
                  <a:gd name="connsiteX12" fmla="*/ 1829 w 222449"/>
                  <a:gd name="connsiteY12" fmla="*/ 238437 h 606896"/>
                  <a:gd name="connsiteX13" fmla="*/ 7002 w 222449"/>
                  <a:gd name="connsiteY13" fmla="*/ 197067 h 606896"/>
                  <a:gd name="connsiteX14" fmla="*/ 9589 w 222449"/>
                  <a:gd name="connsiteY14" fmla="*/ 175088 h 606896"/>
                  <a:gd name="connsiteX15" fmla="*/ 13468 w 222449"/>
                  <a:gd name="connsiteY15" fmla="*/ 66490 h 606896"/>
                  <a:gd name="connsiteX16" fmla="*/ 13468 w 222449"/>
                  <a:gd name="connsiteY16" fmla="*/ 65197 h 606896"/>
                  <a:gd name="connsiteX17" fmla="*/ 63907 w 222449"/>
                  <a:gd name="connsiteY17" fmla="*/ 555 h 606896"/>
                  <a:gd name="connsiteX18" fmla="*/ 125984 w 222449"/>
                  <a:gd name="connsiteY18" fmla="*/ 39341 h 606896"/>
                  <a:gd name="connsiteX19" fmla="*/ 153143 w 222449"/>
                  <a:gd name="connsiteY19" fmla="*/ 177674 h 606896"/>
                  <a:gd name="connsiteX20" fmla="*/ 155730 w 222449"/>
                  <a:gd name="connsiteY20" fmla="*/ 200945 h 606896"/>
                  <a:gd name="connsiteX21" fmla="*/ 159610 w 222449"/>
                  <a:gd name="connsiteY21" fmla="*/ 238437 h 606896"/>
                  <a:gd name="connsiteX22" fmla="*/ 191942 w 222449"/>
                  <a:gd name="connsiteY22" fmla="*/ 314715 h 606896"/>
                  <a:gd name="connsiteX23" fmla="*/ 193235 w 222449"/>
                  <a:gd name="connsiteY23" fmla="*/ 341864 h 606896"/>
                  <a:gd name="connsiteX24" fmla="*/ 166076 w 222449"/>
                  <a:gd name="connsiteY24" fmla="*/ 343157 h 606896"/>
                  <a:gd name="connsiteX25" fmla="*/ 120811 w 222449"/>
                  <a:gd name="connsiteY25" fmla="*/ 243609 h 606896"/>
                  <a:gd name="connsiteX26" fmla="*/ 116931 w 222449"/>
                  <a:gd name="connsiteY26" fmla="*/ 204824 h 606896"/>
                  <a:gd name="connsiteX27" fmla="*/ 114345 w 222449"/>
                  <a:gd name="connsiteY27" fmla="*/ 181553 h 606896"/>
                  <a:gd name="connsiteX28" fmla="*/ 89773 w 222449"/>
                  <a:gd name="connsiteY28" fmla="*/ 52269 h 606896"/>
                  <a:gd name="connsiteX29" fmla="*/ 69080 w 222449"/>
                  <a:gd name="connsiteY29" fmla="*/ 39341 h 606896"/>
                  <a:gd name="connsiteX30" fmla="*/ 52267 w 222449"/>
                  <a:gd name="connsiteY30" fmla="*/ 61319 h 606896"/>
                  <a:gd name="connsiteX31" fmla="*/ 52267 w 222449"/>
                  <a:gd name="connsiteY31" fmla="*/ 62611 h 606896"/>
                  <a:gd name="connsiteX32" fmla="*/ 48387 w 222449"/>
                  <a:gd name="connsiteY32" fmla="*/ 180260 h 606896"/>
                  <a:gd name="connsiteX33" fmla="*/ 45801 w 222449"/>
                  <a:gd name="connsiteY33" fmla="*/ 202238 h 606896"/>
                  <a:gd name="connsiteX34" fmla="*/ 40628 w 222449"/>
                  <a:gd name="connsiteY34" fmla="*/ 242316 h 606896"/>
                  <a:gd name="connsiteX35" fmla="*/ 40628 w 222449"/>
                  <a:gd name="connsiteY35" fmla="*/ 246195 h 606896"/>
                  <a:gd name="connsiteX36" fmla="*/ 39334 w 222449"/>
                  <a:gd name="connsiteY36" fmla="*/ 277223 h 606896"/>
                  <a:gd name="connsiteX37" fmla="*/ 40628 w 222449"/>
                  <a:gd name="connsiteY37" fmla="*/ 288858 h 606896"/>
                  <a:gd name="connsiteX38" fmla="*/ 41921 w 222449"/>
                  <a:gd name="connsiteY38" fmla="*/ 296615 h 606896"/>
                  <a:gd name="connsiteX39" fmla="*/ 43214 w 222449"/>
                  <a:gd name="connsiteY39" fmla="*/ 300494 h 606896"/>
                  <a:gd name="connsiteX40" fmla="*/ 47094 w 222449"/>
                  <a:gd name="connsiteY40" fmla="*/ 317301 h 606896"/>
                  <a:gd name="connsiteX41" fmla="*/ 97532 w 222449"/>
                  <a:gd name="connsiteY41" fmla="*/ 446584 h 606896"/>
                  <a:gd name="connsiteX42" fmla="*/ 138917 w 222449"/>
                  <a:gd name="connsiteY42" fmla="*/ 507348 h 606896"/>
                  <a:gd name="connsiteX43" fmla="*/ 194528 w 222449"/>
                  <a:gd name="connsiteY43" fmla="*/ 561647 h 606896"/>
                  <a:gd name="connsiteX44" fmla="*/ 198408 w 222449"/>
                  <a:gd name="connsiteY44" fmla="*/ 564233 h 606896"/>
                  <a:gd name="connsiteX45" fmla="*/ 211341 w 222449"/>
                  <a:gd name="connsiteY45" fmla="*/ 571990 h 606896"/>
                  <a:gd name="connsiteX46" fmla="*/ 220394 w 222449"/>
                  <a:gd name="connsiteY46" fmla="*/ 597846 h 606896"/>
                  <a:gd name="connsiteX47" fmla="*/ 200995 w 222449"/>
                  <a:gd name="connsiteY47" fmla="*/ 606896 h 6068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222449" h="606896">
                    <a:moveTo>
                      <a:pt x="200995" y="606896"/>
                    </a:moveTo>
                    <a:cubicBezTo>
                      <a:pt x="198408" y="606896"/>
                      <a:pt x="195822" y="606896"/>
                      <a:pt x="193235" y="605603"/>
                    </a:cubicBezTo>
                    <a:cubicBezTo>
                      <a:pt x="186769" y="601725"/>
                      <a:pt x="180303" y="597846"/>
                      <a:pt x="173836" y="593968"/>
                    </a:cubicBezTo>
                    <a:lnTo>
                      <a:pt x="169956" y="591382"/>
                    </a:lnTo>
                    <a:cubicBezTo>
                      <a:pt x="147970" y="574575"/>
                      <a:pt x="125984" y="553890"/>
                      <a:pt x="107878" y="531912"/>
                    </a:cubicBezTo>
                    <a:cubicBezTo>
                      <a:pt x="91066" y="511226"/>
                      <a:pt x="75546" y="489248"/>
                      <a:pt x="62613" y="465977"/>
                    </a:cubicBezTo>
                    <a:cubicBezTo>
                      <a:pt x="38041" y="422020"/>
                      <a:pt x="21229" y="376771"/>
                      <a:pt x="8296" y="326350"/>
                    </a:cubicBezTo>
                    <a:cubicBezTo>
                      <a:pt x="7002" y="319886"/>
                      <a:pt x="5709" y="313422"/>
                      <a:pt x="4415" y="306958"/>
                    </a:cubicBezTo>
                    <a:lnTo>
                      <a:pt x="3122" y="303079"/>
                    </a:lnTo>
                    <a:cubicBezTo>
                      <a:pt x="3122" y="300494"/>
                      <a:pt x="1829" y="297908"/>
                      <a:pt x="1829" y="295322"/>
                    </a:cubicBezTo>
                    <a:cubicBezTo>
                      <a:pt x="536" y="288858"/>
                      <a:pt x="536" y="283687"/>
                      <a:pt x="536" y="279808"/>
                    </a:cubicBezTo>
                    <a:cubicBezTo>
                      <a:pt x="-757" y="264294"/>
                      <a:pt x="536" y="253951"/>
                      <a:pt x="1829" y="243609"/>
                    </a:cubicBezTo>
                    <a:lnTo>
                      <a:pt x="1829" y="238437"/>
                    </a:lnTo>
                    <a:cubicBezTo>
                      <a:pt x="3122" y="222923"/>
                      <a:pt x="4415" y="209995"/>
                      <a:pt x="7002" y="197067"/>
                    </a:cubicBezTo>
                    <a:cubicBezTo>
                      <a:pt x="8296" y="189310"/>
                      <a:pt x="8296" y="182845"/>
                      <a:pt x="9589" y="175088"/>
                    </a:cubicBezTo>
                    <a:cubicBezTo>
                      <a:pt x="14762" y="132425"/>
                      <a:pt x="17348" y="97518"/>
                      <a:pt x="13468" y="66490"/>
                    </a:cubicBezTo>
                    <a:lnTo>
                      <a:pt x="13468" y="65197"/>
                    </a:lnTo>
                    <a:cubicBezTo>
                      <a:pt x="9589" y="32876"/>
                      <a:pt x="32868" y="4434"/>
                      <a:pt x="63907" y="555"/>
                    </a:cubicBezTo>
                    <a:cubicBezTo>
                      <a:pt x="91066" y="-3323"/>
                      <a:pt x="116931" y="13484"/>
                      <a:pt x="125984" y="39341"/>
                    </a:cubicBezTo>
                    <a:cubicBezTo>
                      <a:pt x="142797" y="85883"/>
                      <a:pt x="147970" y="131132"/>
                      <a:pt x="153143" y="177674"/>
                    </a:cubicBezTo>
                    <a:cubicBezTo>
                      <a:pt x="154437" y="185431"/>
                      <a:pt x="154437" y="193188"/>
                      <a:pt x="155730" y="200945"/>
                    </a:cubicBezTo>
                    <a:cubicBezTo>
                      <a:pt x="157024" y="213874"/>
                      <a:pt x="158317" y="226802"/>
                      <a:pt x="159610" y="238437"/>
                    </a:cubicBezTo>
                    <a:cubicBezTo>
                      <a:pt x="166076" y="284980"/>
                      <a:pt x="185475" y="306958"/>
                      <a:pt x="191942" y="314715"/>
                    </a:cubicBezTo>
                    <a:cubicBezTo>
                      <a:pt x="199702" y="322472"/>
                      <a:pt x="199702" y="334107"/>
                      <a:pt x="193235" y="341864"/>
                    </a:cubicBezTo>
                    <a:cubicBezTo>
                      <a:pt x="185475" y="349622"/>
                      <a:pt x="173836" y="349622"/>
                      <a:pt x="166076" y="343157"/>
                    </a:cubicBezTo>
                    <a:cubicBezTo>
                      <a:pt x="153143" y="330229"/>
                      <a:pt x="129864" y="301786"/>
                      <a:pt x="120811" y="243609"/>
                    </a:cubicBezTo>
                    <a:cubicBezTo>
                      <a:pt x="119518" y="230680"/>
                      <a:pt x="118225" y="217752"/>
                      <a:pt x="116931" y="204824"/>
                    </a:cubicBezTo>
                    <a:cubicBezTo>
                      <a:pt x="115638" y="197067"/>
                      <a:pt x="115638" y="189310"/>
                      <a:pt x="114345" y="181553"/>
                    </a:cubicBezTo>
                    <a:cubicBezTo>
                      <a:pt x="109172" y="136303"/>
                      <a:pt x="103998" y="94932"/>
                      <a:pt x="89773" y="52269"/>
                    </a:cubicBezTo>
                    <a:cubicBezTo>
                      <a:pt x="87186" y="43219"/>
                      <a:pt x="78133" y="38048"/>
                      <a:pt x="69080" y="39341"/>
                    </a:cubicBezTo>
                    <a:cubicBezTo>
                      <a:pt x="58733" y="40633"/>
                      <a:pt x="50974" y="50976"/>
                      <a:pt x="52267" y="61319"/>
                    </a:cubicBezTo>
                    <a:lnTo>
                      <a:pt x="52267" y="62611"/>
                    </a:lnTo>
                    <a:cubicBezTo>
                      <a:pt x="56147" y="97518"/>
                      <a:pt x="53561" y="135010"/>
                      <a:pt x="48387" y="180260"/>
                    </a:cubicBezTo>
                    <a:cubicBezTo>
                      <a:pt x="47094" y="188017"/>
                      <a:pt x="47094" y="194481"/>
                      <a:pt x="45801" y="202238"/>
                    </a:cubicBezTo>
                    <a:cubicBezTo>
                      <a:pt x="44508" y="215166"/>
                      <a:pt x="41921" y="228095"/>
                      <a:pt x="40628" y="242316"/>
                    </a:cubicBezTo>
                    <a:lnTo>
                      <a:pt x="40628" y="246195"/>
                    </a:lnTo>
                    <a:cubicBezTo>
                      <a:pt x="39334" y="256537"/>
                      <a:pt x="39334" y="265587"/>
                      <a:pt x="39334" y="277223"/>
                    </a:cubicBezTo>
                    <a:cubicBezTo>
                      <a:pt x="39334" y="279808"/>
                      <a:pt x="40628" y="284980"/>
                      <a:pt x="40628" y="288858"/>
                    </a:cubicBezTo>
                    <a:cubicBezTo>
                      <a:pt x="40628" y="292737"/>
                      <a:pt x="41921" y="294030"/>
                      <a:pt x="41921" y="296615"/>
                    </a:cubicBezTo>
                    <a:lnTo>
                      <a:pt x="43214" y="300494"/>
                    </a:lnTo>
                    <a:cubicBezTo>
                      <a:pt x="44508" y="305665"/>
                      <a:pt x="45801" y="312129"/>
                      <a:pt x="47094" y="317301"/>
                    </a:cubicBezTo>
                    <a:cubicBezTo>
                      <a:pt x="58733" y="363843"/>
                      <a:pt x="75546" y="406506"/>
                      <a:pt x="97532" y="446584"/>
                    </a:cubicBezTo>
                    <a:cubicBezTo>
                      <a:pt x="109172" y="468563"/>
                      <a:pt x="123398" y="487955"/>
                      <a:pt x="138917" y="507348"/>
                    </a:cubicBezTo>
                    <a:cubicBezTo>
                      <a:pt x="155730" y="526740"/>
                      <a:pt x="175129" y="544840"/>
                      <a:pt x="194528" y="561647"/>
                    </a:cubicBezTo>
                    <a:lnTo>
                      <a:pt x="198408" y="564233"/>
                    </a:lnTo>
                    <a:cubicBezTo>
                      <a:pt x="202289" y="566818"/>
                      <a:pt x="206168" y="569404"/>
                      <a:pt x="211341" y="571990"/>
                    </a:cubicBezTo>
                    <a:cubicBezTo>
                      <a:pt x="220394" y="577161"/>
                      <a:pt x="225568" y="587504"/>
                      <a:pt x="220394" y="597846"/>
                    </a:cubicBezTo>
                    <a:cubicBezTo>
                      <a:pt x="215222" y="603018"/>
                      <a:pt x="207461" y="606896"/>
                      <a:pt x="200995" y="606896"/>
                    </a:cubicBezTo>
                    <a:close/>
                  </a:path>
                </a:pathLst>
              </a:custGeom>
              <a:grpFill/>
              <a:ln w="12931" cap="flat">
                <a:noFill/>
                <a:prstDash val="solid"/>
                <a:miter/>
              </a:ln>
            </p:spPr>
            <p:txBody>
              <a:bodyPr rtlCol="0" anchor="ctr"/>
              <a:lstStyle/>
              <a:p>
                <a:endParaRPr lang="en-US"/>
              </a:p>
            </p:txBody>
          </p:sp>
          <p:sp>
            <p:nvSpPr>
              <p:cNvPr id="10" name="Freeform 51">
                <a:extLst>
                  <a:ext uri="{FF2B5EF4-FFF2-40B4-BE49-F238E27FC236}">
                    <a16:creationId xmlns:a16="http://schemas.microsoft.com/office/drawing/2014/main" id="{EA5CB12F-38AE-BAAE-E24E-752E7DA8736A}"/>
                  </a:ext>
                </a:extLst>
              </p:cNvPr>
              <p:cNvSpPr/>
              <p:nvPr/>
            </p:nvSpPr>
            <p:spPr>
              <a:xfrm>
                <a:off x="9683286" y="3335599"/>
                <a:ext cx="163004" cy="201164"/>
              </a:xfrm>
              <a:custGeom>
                <a:avLst/>
                <a:gdLst>
                  <a:gd name="connsiteX0" fmla="*/ 143605 w 163004"/>
                  <a:gd name="connsiteY0" fmla="*/ 201164 h 201164"/>
                  <a:gd name="connsiteX1" fmla="*/ 124206 w 163004"/>
                  <a:gd name="connsiteY1" fmla="*/ 181772 h 201164"/>
                  <a:gd name="connsiteX2" fmla="*/ 82820 w 163004"/>
                  <a:gd name="connsiteY2" fmla="*/ 57659 h 201164"/>
                  <a:gd name="connsiteX3" fmla="*/ 29796 w 163004"/>
                  <a:gd name="connsiteY3" fmla="*/ 44731 h 201164"/>
                  <a:gd name="connsiteX4" fmla="*/ 2636 w 163004"/>
                  <a:gd name="connsiteY4" fmla="*/ 38266 h 201164"/>
                  <a:gd name="connsiteX5" fmla="*/ 9103 w 163004"/>
                  <a:gd name="connsiteY5" fmla="*/ 11117 h 201164"/>
                  <a:gd name="connsiteX6" fmla="*/ 116445 w 163004"/>
                  <a:gd name="connsiteY6" fmla="*/ 36974 h 201164"/>
                  <a:gd name="connsiteX7" fmla="*/ 163004 w 163004"/>
                  <a:gd name="connsiteY7" fmla="*/ 181772 h 201164"/>
                  <a:gd name="connsiteX8" fmla="*/ 143605 w 163004"/>
                  <a:gd name="connsiteY8" fmla="*/ 201164 h 201164"/>
                  <a:gd name="connsiteX9" fmla="*/ 143605 w 163004"/>
                  <a:gd name="connsiteY9" fmla="*/ 201164 h 2011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3004" h="201164">
                    <a:moveTo>
                      <a:pt x="143605" y="201164"/>
                    </a:moveTo>
                    <a:cubicBezTo>
                      <a:pt x="133259" y="201164"/>
                      <a:pt x="124206" y="192114"/>
                      <a:pt x="124206" y="181772"/>
                    </a:cubicBezTo>
                    <a:cubicBezTo>
                      <a:pt x="124206" y="132644"/>
                      <a:pt x="108686" y="99030"/>
                      <a:pt x="82820" y="57659"/>
                    </a:cubicBezTo>
                    <a:cubicBezTo>
                      <a:pt x="71180" y="39559"/>
                      <a:pt x="47901" y="33095"/>
                      <a:pt x="29796" y="44731"/>
                    </a:cubicBezTo>
                    <a:cubicBezTo>
                      <a:pt x="20743" y="49902"/>
                      <a:pt x="9103" y="47316"/>
                      <a:pt x="2636" y="38266"/>
                    </a:cubicBezTo>
                    <a:cubicBezTo>
                      <a:pt x="-2536" y="29217"/>
                      <a:pt x="50" y="17581"/>
                      <a:pt x="9103" y="11117"/>
                    </a:cubicBezTo>
                    <a:cubicBezTo>
                      <a:pt x="45315" y="-10861"/>
                      <a:pt x="93166" y="774"/>
                      <a:pt x="116445" y="36974"/>
                    </a:cubicBezTo>
                    <a:cubicBezTo>
                      <a:pt x="144898" y="83516"/>
                      <a:pt x="163004" y="123594"/>
                      <a:pt x="163004" y="181772"/>
                    </a:cubicBezTo>
                    <a:cubicBezTo>
                      <a:pt x="163004" y="192114"/>
                      <a:pt x="155244" y="201164"/>
                      <a:pt x="143605" y="201164"/>
                    </a:cubicBezTo>
                    <a:cubicBezTo>
                      <a:pt x="143605" y="201164"/>
                      <a:pt x="143605" y="201164"/>
                      <a:pt x="143605" y="201164"/>
                    </a:cubicBezTo>
                    <a:close/>
                  </a:path>
                </a:pathLst>
              </a:custGeom>
              <a:grpFill/>
              <a:ln w="12931" cap="flat">
                <a:noFill/>
                <a:prstDash val="solid"/>
                <a:miter/>
              </a:ln>
            </p:spPr>
            <p:txBody>
              <a:bodyPr rtlCol="0" anchor="ctr"/>
              <a:lstStyle/>
              <a:p>
                <a:endParaRPr lang="en-US"/>
              </a:p>
            </p:txBody>
          </p:sp>
          <p:sp>
            <p:nvSpPr>
              <p:cNvPr id="11" name="Freeform 52">
                <a:extLst>
                  <a:ext uri="{FF2B5EF4-FFF2-40B4-BE49-F238E27FC236}">
                    <a16:creationId xmlns:a16="http://schemas.microsoft.com/office/drawing/2014/main" id="{0773865C-8CE2-BB87-FD87-75A863DFCFD1}"/>
                  </a:ext>
                </a:extLst>
              </p:cNvPr>
              <p:cNvSpPr/>
              <p:nvPr/>
            </p:nvSpPr>
            <p:spPr>
              <a:xfrm>
                <a:off x="9546086" y="3281250"/>
                <a:ext cx="205957" cy="241291"/>
              </a:xfrm>
              <a:custGeom>
                <a:avLst/>
                <a:gdLst>
                  <a:gd name="connsiteX0" fmla="*/ 187688 w 205957"/>
                  <a:gd name="connsiteY0" fmla="*/ 241292 h 241291"/>
                  <a:gd name="connsiteX1" fmla="*/ 168289 w 205957"/>
                  <a:gd name="connsiteY1" fmla="*/ 224485 h 241291"/>
                  <a:gd name="connsiteX2" fmla="*/ 135957 w 205957"/>
                  <a:gd name="connsiteY2" fmla="*/ 132693 h 241291"/>
                  <a:gd name="connsiteX3" fmla="*/ 108798 w 205957"/>
                  <a:gd name="connsiteY3" fmla="*/ 69344 h 241291"/>
                  <a:gd name="connsiteX4" fmla="*/ 75172 w 205957"/>
                  <a:gd name="connsiteY4" fmla="*/ 39609 h 241291"/>
                  <a:gd name="connsiteX5" fmla="*/ 35081 w 205957"/>
                  <a:gd name="connsiteY5" fmla="*/ 61587 h 241291"/>
                  <a:gd name="connsiteX6" fmla="*/ 7921 w 205957"/>
                  <a:gd name="connsiteY6" fmla="*/ 65466 h 241291"/>
                  <a:gd name="connsiteX7" fmla="*/ 4041 w 205957"/>
                  <a:gd name="connsiteY7" fmla="*/ 38316 h 241291"/>
                  <a:gd name="connsiteX8" fmla="*/ 81639 w 205957"/>
                  <a:gd name="connsiteY8" fmla="*/ 824 h 241291"/>
                  <a:gd name="connsiteX9" fmla="*/ 146303 w 205957"/>
                  <a:gd name="connsiteY9" fmla="*/ 56416 h 241291"/>
                  <a:gd name="connsiteX10" fmla="*/ 170876 w 205957"/>
                  <a:gd name="connsiteY10" fmla="*/ 115887 h 241291"/>
                  <a:gd name="connsiteX11" fmla="*/ 205794 w 205957"/>
                  <a:gd name="connsiteY11" fmla="*/ 218021 h 241291"/>
                  <a:gd name="connsiteX12" fmla="*/ 188981 w 205957"/>
                  <a:gd name="connsiteY12" fmla="*/ 239999 h 241291"/>
                  <a:gd name="connsiteX13" fmla="*/ 187688 w 205957"/>
                  <a:gd name="connsiteY13" fmla="*/ 241292 h 241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05957" h="241291">
                    <a:moveTo>
                      <a:pt x="187688" y="241292"/>
                    </a:moveTo>
                    <a:cubicBezTo>
                      <a:pt x="178635" y="241292"/>
                      <a:pt x="169582" y="234828"/>
                      <a:pt x="168289" y="224485"/>
                    </a:cubicBezTo>
                    <a:cubicBezTo>
                      <a:pt x="163115" y="189578"/>
                      <a:pt x="148890" y="161136"/>
                      <a:pt x="135957" y="132693"/>
                    </a:cubicBezTo>
                    <a:cubicBezTo>
                      <a:pt x="126904" y="113301"/>
                      <a:pt x="116557" y="92615"/>
                      <a:pt x="108798" y="69344"/>
                    </a:cubicBezTo>
                    <a:cubicBezTo>
                      <a:pt x="104918" y="59002"/>
                      <a:pt x="91985" y="42195"/>
                      <a:pt x="75172" y="39609"/>
                    </a:cubicBezTo>
                    <a:cubicBezTo>
                      <a:pt x="62239" y="37023"/>
                      <a:pt x="48013" y="44780"/>
                      <a:pt x="35081" y="61587"/>
                    </a:cubicBezTo>
                    <a:cubicBezTo>
                      <a:pt x="28614" y="70637"/>
                      <a:pt x="16974" y="71930"/>
                      <a:pt x="7921" y="65466"/>
                    </a:cubicBezTo>
                    <a:cubicBezTo>
                      <a:pt x="-1131" y="59002"/>
                      <a:pt x="-2425" y="47366"/>
                      <a:pt x="4041" y="38316"/>
                    </a:cubicBezTo>
                    <a:cubicBezTo>
                      <a:pt x="32494" y="-469"/>
                      <a:pt x="64826" y="-1762"/>
                      <a:pt x="81639" y="824"/>
                    </a:cubicBezTo>
                    <a:cubicBezTo>
                      <a:pt x="113971" y="5995"/>
                      <a:pt x="138543" y="33145"/>
                      <a:pt x="146303" y="56416"/>
                    </a:cubicBezTo>
                    <a:cubicBezTo>
                      <a:pt x="154063" y="78394"/>
                      <a:pt x="163115" y="97787"/>
                      <a:pt x="170876" y="115887"/>
                    </a:cubicBezTo>
                    <a:cubicBezTo>
                      <a:pt x="185101" y="145622"/>
                      <a:pt x="200621" y="177943"/>
                      <a:pt x="205794" y="218021"/>
                    </a:cubicBezTo>
                    <a:cubicBezTo>
                      <a:pt x="207087" y="228363"/>
                      <a:pt x="200621" y="238706"/>
                      <a:pt x="188981" y="239999"/>
                    </a:cubicBezTo>
                    <a:cubicBezTo>
                      <a:pt x="188981" y="241292"/>
                      <a:pt x="188981" y="241292"/>
                      <a:pt x="187688" y="241292"/>
                    </a:cubicBezTo>
                    <a:close/>
                  </a:path>
                </a:pathLst>
              </a:custGeom>
              <a:grpFill/>
              <a:ln w="12931" cap="flat">
                <a:noFill/>
                <a:prstDash val="solid"/>
                <a:miter/>
              </a:ln>
            </p:spPr>
            <p:txBody>
              <a:bodyPr rtlCol="0" anchor="ctr"/>
              <a:lstStyle/>
              <a:p>
                <a:endParaRPr lang="en-US"/>
              </a:p>
            </p:txBody>
          </p:sp>
          <p:sp>
            <p:nvSpPr>
              <p:cNvPr id="12" name="Freeform 53">
                <a:extLst>
                  <a:ext uri="{FF2B5EF4-FFF2-40B4-BE49-F238E27FC236}">
                    <a16:creationId xmlns:a16="http://schemas.microsoft.com/office/drawing/2014/main" id="{619C8316-61DD-163C-6421-5CEF38DC8527}"/>
                  </a:ext>
                </a:extLst>
              </p:cNvPr>
              <p:cNvSpPr/>
              <p:nvPr/>
            </p:nvSpPr>
            <p:spPr>
              <a:xfrm>
                <a:off x="9432178" y="3236028"/>
                <a:ext cx="185859" cy="216700"/>
              </a:xfrm>
              <a:custGeom>
                <a:avLst/>
                <a:gdLst>
                  <a:gd name="connsiteX0" fmla="*/ 165801 w 185859"/>
                  <a:gd name="connsiteY0" fmla="*/ 216700 h 216700"/>
                  <a:gd name="connsiteX1" fmla="*/ 147695 w 185859"/>
                  <a:gd name="connsiteY1" fmla="*/ 202479 h 216700"/>
                  <a:gd name="connsiteX2" fmla="*/ 141228 w 185859"/>
                  <a:gd name="connsiteY2" fmla="*/ 179208 h 216700"/>
                  <a:gd name="connsiteX3" fmla="*/ 139935 w 185859"/>
                  <a:gd name="connsiteY3" fmla="*/ 176622 h 216700"/>
                  <a:gd name="connsiteX4" fmla="*/ 102430 w 185859"/>
                  <a:gd name="connsiteY4" fmla="*/ 64146 h 216700"/>
                  <a:gd name="connsiteX5" fmla="*/ 68805 w 185859"/>
                  <a:gd name="connsiteY5" fmla="*/ 38289 h 216700"/>
                  <a:gd name="connsiteX6" fmla="*/ 33886 w 185859"/>
                  <a:gd name="connsiteY6" fmla="*/ 55096 h 216700"/>
                  <a:gd name="connsiteX7" fmla="*/ 6727 w 185859"/>
                  <a:gd name="connsiteY7" fmla="*/ 57681 h 216700"/>
                  <a:gd name="connsiteX8" fmla="*/ 4140 w 185859"/>
                  <a:gd name="connsiteY8" fmla="*/ 30532 h 216700"/>
                  <a:gd name="connsiteX9" fmla="*/ 75271 w 185859"/>
                  <a:gd name="connsiteY9" fmla="*/ 797 h 216700"/>
                  <a:gd name="connsiteX10" fmla="*/ 138642 w 185859"/>
                  <a:gd name="connsiteY10" fmla="*/ 49924 h 216700"/>
                  <a:gd name="connsiteX11" fmla="*/ 177441 w 185859"/>
                  <a:gd name="connsiteY11" fmla="*/ 166280 h 216700"/>
                  <a:gd name="connsiteX12" fmla="*/ 178734 w 185859"/>
                  <a:gd name="connsiteY12" fmla="*/ 168866 h 216700"/>
                  <a:gd name="connsiteX13" fmla="*/ 185200 w 185859"/>
                  <a:gd name="connsiteY13" fmla="*/ 192136 h 216700"/>
                  <a:gd name="connsiteX14" fmla="*/ 172268 w 185859"/>
                  <a:gd name="connsiteY14" fmla="*/ 216700 h 216700"/>
                  <a:gd name="connsiteX15" fmla="*/ 165801 w 185859"/>
                  <a:gd name="connsiteY15" fmla="*/ 216700 h 216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85859" h="216700">
                    <a:moveTo>
                      <a:pt x="165801" y="216700"/>
                    </a:moveTo>
                    <a:cubicBezTo>
                      <a:pt x="158042" y="216700"/>
                      <a:pt x="150282" y="211529"/>
                      <a:pt x="147695" y="202479"/>
                    </a:cubicBezTo>
                    <a:cubicBezTo>
                      <a:pt x="145109" y="194722"/>
                      <a:pt x="142522" y="186965"/>
                      <a:pt x="141228" y="179208"/>
                    </a:cubicBezTo>
                    <a:lnTo>
                      <a:pt x="139935" y="176622"/>
                    </a:lnTo>
                    <a:cubicBezTo>
                      <a:pt x="129589" y="141716"/>
                      <a:pt x="123123" y="114566"/>
                      <a:pt x="102430" y="64146"/>
                    </a:cubicBezTo>
                    <a:cubicBezTo>
                      <a:pt x="98550" y="53803"/>
                      <a:pt x="84324" y="40875"/>
                      <a:pt x="68805" y="38289"/>
                    </a:cubicBezTo>
                    <a:cubicBezTo>
                      <a:pt x="55872" y="35703"/>
                      <a:pt x="44232" y="42167"/>
                      <a:pt x="33886" y="55096"/>
                    </a:cubicBezTo>
                    <a:cubicBezTo>
                      <a:pt x="27419" y="62853"/>
                      <a:pt x="14487" y="64146"/>
                      <a:pt x="6727" y="57681"/>
                    </a:cubicBezTo>
                    <a:cubicBezTo>
                      <a:pt x="-1033" y="51217"/>
                      <a:pt x="-2326" y="38289"/>
                      <a:pt x="4140" y="30532"/>
                    </a:cubicBezTo>
                    <a:cubicBezTo>
                      <a:pt x="23540" y="7261"/>
                      <a:pt x="49405" y="-3082"/>
                      <a:pt x="75271" y="797"/>
                    </a:cubicBezTo>
                    <a:cubicBezTo>
                      <a:pt x="102430" y="4675"/>
                      <a:pt x="128296" y="25360"/>
                      <a:pt x="138642" y="49924"/>
                    </a:cubicBezTo>
                    <a:cubicBezTo>
                      <a:pt x="159335" y="102931"/>
                      <a:pt x="167094" y="130080"/>
                      <a:pt x="177441" y="166280"/>
                    </a:cubicBezTo>
                    <a:lnTo>
                      <a:pt x="178734" y="168866"/>
                    </a:lnTo>
                    <a:cubicBezTo>
                      <a:pt x="181321" y="175330"/>
                      <a:pt x="182614" y="183087"/>
                      <a:pt x="185200" y="192136"/>
                    </a:cubicBezTo>
                    <a:cubicBezTo>
                      <a:pt x="187787" y="202479"/>
                      <a:pt x="182614" y="212822"/>
                      <a:pt x="172268" y="216700"/>
                    </a:cubicBezTo>
                    <a:cubicBezTo>
                      <a:pt x="168388" y="215408"/>
                      <a:pt x="167094" y="216700"/>
                      <a:pt x="165801" y="216700"/>
                    </a:cubicBezTo>
                    <a:close/>
                  </a:path>
                </a:pathLst>
              </a:custGeom>
              <a:grpFill/>
              <a:ln w="12931" cap="flat">
                <a:noFill/>
                <a:prstDash val="solid"/>
                <a:miter/>
              </a:ln>
            </p:spPr>
            <p:txBody>
              <a:bodyPr rtlCol="0" anchor="ctr"/>
              <a:lstStyle/>
              <a:p>
                <a:endParaRPr lang="en-US"/>
              </a:p>
            </p:txBody>
          </p:sp>
          <p:sp>
            <p:nvSpPr>
              <p:cNvPr id="13" name="Freeform 54">
                <a:extLst>
                  <a:ext uri="{FF2B5EF4-FFF2-40B4-BE49-F238E27FC236}">
                    <a16:creationId xmlns:a16="http://schemas.microsoft.com/office/drawing/2014/main" id="{452E19EA-92F9-9083-CE79-7743F2AA7C84}"/>
                  </a:ext>
                </a:extLst>
              </p:cNvPr>
              <p:cNvSpPr/>
              <p:nvPr/>
            </p:nvSpPr>
            <p:spPr>
              <a:xfrm>
                <a:off x="9312890" y="3851649"/>
                <a:ext cx="85195" cy="252669"/>
              </a:xfrm>
              <a:custGeom>
                <a:avLst/>
                <a:gdLst>
                  <a:gd name="connsiteX0" fmla="*/ 65230 w 85195"/>
                  <a:gd name="connsiteY0" fmla="*/ 252669 h 252669"/>
                  <a:gd name="connsiteX1" fmla="*/ 45831 w 85195"/>
                  <a:gd name="connsiteY1" fmla="*/ 237155 h 252669"/>
                  <a:gd name="connsiteX2" fmla="*/ 566 w 85195"/>
                  <a:gd name="connsiteY2" fmla="*/ 23837 h 252669"/>
                  <a:gd name="connsiteX3" fmla="*/ 16086 w 85195"/>
                  <a:gd name="connsiteY3" fmla="*/ 566 h 252669"/>
                  <a:gd name="connsiteX4" fmla="*/ 39365 w 85195"/>
                  <a:gd name="connsiteY4" fmla="*/ 16080 h 252669"/>
                  <a:gd name="connsiteX5" fmla="*/ 84630 w 85195"/>
                  <a:gd name="connsiteY5" fmla="*/ 229398 h 252669"/>
                  <a:gd name="connsiteX6" fmla="*/ 69110 w 85195"/>
                  <a:gd name="connsiteY6" fmla="*/ 252669 h 252669"/>
                  <a:gd name="connsiteX7" fmla="*/ 65230 w 85195"/>
                  <a:gd name="connsiteY7" fmla="*/ 252669 h 2526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5195" h="252669">
                    <a:moveTo>
                      <a:pt x="65230" y="252669"/>
                    </a:moveTo>
                    <a:cubicBezTo>
                      <a:pt x="56177" y="252669"/>
                      <a:pt x="48418" y="246205"/>
                      <a:pt x="45831" y="237155"/>
                    </a:cubicBezTo>
                    <a:lnTo>
                      <a:pt x="566" y="23837"/>
                    </a:lnTo>
                    <a:cubicBezTo>
                      <a:pt x="-2021" y="13494"/>
                      <a:pt x="4446" y="3152"/>
                      <a:pt x="16086" y="566"/>
                    </a:cubicBezTo>
                    <a:cubicBezTo>
                      <a:pt x="26432" y="-2020"/>
                      <a:pt x="36778" y="4444"/>
                      <a:pt x="39365" y="16080"/>
                    </a:cubicBezTo>
                    <a:lnTo>
                      <a:pt x="84630" y="229398"/>
                    </a:lnTo>
                    <a:cubicBezTo>
                      <a:pt x="87217" y="239741"/>
                      <a:pt x="80750" y="250084"/>
                      <a:pt x="69110" y="252669"/>
                    </a:cubicBezTo>
                    <a:cubicBezTo>
                      <a:pt x="67817" y="252669"/>
                      <a:pt x="66523" y="252669"/>
                      <a:pt x="65230" y="252669"/>
                    </a:cubicBezTo>
                    <a:close/>
                  </a:path>
                </a:pathLst>
              </a:custGeom>
              <a:grpFill/>
              <a:ln w="12931" cap="flat">
                <a:noFill/>
                <a:prstDash val="solid"/>
                <a:miter/>
              </a:ln>
            </p:spPr>
            <p:txBody>
              <a:bodyPr rtlCol="0" anchor="ctr"/>
              <a:lstStyle/>
              <a:p>
                <a:endParaRPr lang="en-US"/>
              </a:p>
            </p:txBody>
          </p:sp>
          <p:sp>
            <p:nvSpPr>
              <p:cNvPr id="14" name="Freeform 55">
                <a:extLst>
                  <a:ext uri="{FF2B5EF4-FFF2-40B4-BE49-F238E27FC236}">
                    <a16:creationId xmlns:a16="http://schemas.microsoft.com/office/drawing/2014/main" id="{991DDCE1-9975-AF98-0B7A-DA4827092290}"/>
                  </a:ext>
                </a:extLst>
              </p:cNvPr>
              <p:cNvSpPr/>
              <p:nvPr/>
            </p:nvSpPr>
            <p:spPr>
              <a:xfrm>
                <a:off x="9682801" y="3503025"/>
                <a:ext cx="163613" cy="602585"/>
              </a:xfrm>
              <a:custGeom>
                <a:avLst/>
                <a:gdLst>
                  <a:gd name="connsiteX0" fmla="*/ 62614 w 163613"/>
                  <a:gd name="connsiteY0" fmla="*/ 601293 h 602585"/>
                  <a:gd name="connsiteX1" fmla="*/ 43215 w 163613"/>
                  <a:gd name="connsiteY1" fmla="*/ 585779 h 602585"/>
                  <a:gd name="connsiteX2" fmla="*/ 536 w 163613"/>
                  <a:gd name="connsiteY2" fmla="*/ 340140 h 602585"/>
                  <a:gd name="connsiteX3" fmla="*/ 1829 w 163613"/>
                  <a:gd name="connsiteY3" fmla="*/ 328504 h 602585"/>
                  <a:gd name="connsiteX4" fmla="*/ 5709 w 163613"/>
                  <a:gd name="connsiteY4" fmla="*/ 319454 h 602585"/>
                  <a:gd name="connsiteX5" fmla="*/ 124691 w 163613"/>
                  <a:gd name="connsiteY5" fmla="*/ 18223 h 602585"/>
                  <a:gd name="connsiteX6" fmla="*/ 145384 w 163613"/>
                  <a:gd name="connsiteY6" fmla="*/ 123 h 602585"/>
                  <a:gd name="connsiteX7" fmla="*/ 163490 w 163613"/>
                  <a:gd name="connsiteY7" fmla="*/ 20809 h 602585"/>
                  <a:gd name="connsiteX8" fmla="*/ 40628 w 163613"/>
                  <a:gd name="connsiteY8" fmla="*/ 336261 h 602585"/>
                  <a:gd name="connsiteX9" fmla="*/ 39334 w 163613"/>
                  <a:gd name="connsiteY9" fmla="*/ 340140 h 602585"/>
                  <a:gd name="connsiteX10" fmla="*/ 80719 w 163613"/>
                  <a:gd name="connsiteY10" fmla="*/ 580608 h 602585"/>
                  <a:gd name="connsiteX11" fmla="*/ 65200 w 163613"/>
                  <a:gd name="connsiteY11" fmla="*/ 602586 h 602585"/>
                  <a:gd name="connsiteX12" fmla="*/ 62614 w 163613"/>
                  <a:gd name="connsiteY12" fmla="*/ 601293 h 6025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63613" h="602585">
                    <a:moveTo>
                      <a:pt x="62614" y="601293"/>
                    </a:moveTo>
                    <a:cubicBezTo>
                      <a:pt x="53561" y="601293"/>
                      <a:pt x="45801" y="594829"/>
                      <a:pt x="43215" y="585779"/>
                    </a:cubicBezTo>
                    <a:lnTo>
                      <a:pt x="536" y="340140"/>
                    </a:lnTo>
                    <a:cubicBezTo>
                      <a:pt x="-757" y="336261"/>
                      <a:pt x="536" y="332383"/>
                      <a:pt x="1829" y="328504"/>
                    </a:cubicBezTo>
                    <a:lnTo>
                      <a:pt x="5709" y="319454"/>
                    </a:lnTo>
                    <a:cubicBezTo>
                      <a:pt x="57440" y="208270"/>
                      <a:pt x="120812" y="71230"/>
                      <a:pt x="124691" y="18223"/>
                    </a:cubicBezTo>
                    <a:cubicBezTo>
                      <a:pt x="125984" y="7881"/>
                      <a:pt x="135038" y="-1169"/>
                      <a:pt x="145384" y="123"/>
                    </a:cubicBezTo>
                    <a:cubicBezTo>
                      <a:pt x="155730" y="1416"/>
                      <a:pt x="164783" y="10466"/>
                      <a:pt x="163490" y="20809"/>
                    </a:cubicBezTo>
                    <a:cubicBezTo>
                      <a:pt x="159610" y="81572"/>
                      <a:pt x="96239" y="216027"/>
                      <a:pt x="40628" y="336261"/>
                    </a:cubicBezTo>
                    <a:lnTo>
                      <a:pt x="39334" y="340140"/>
                    </a:lnTo>
                    <a:lnTo>
                      <a:pt x="80719" y="580608"/>
                    </a:lnTo>
                    <a:cubicBezTo>
                      <a:pt x="82013" y="590950"/>
                      <a:pt x="75547" y="601293"/>
                      <a:pt x="65200" y="602586"/>
                    </a:cubicBezTo>
                    <a:cubicBezTo>
                      <a:pt x="65200" y="601293"/>
                      <a:pt x="63907" y="601293"/>
                      <a:pt x="62614" y="601293"/>
                    </a:cubicBezTo>
                    <a:close/>
                  </a:path>
                </a:pathLst>
              </a:custGeom>
              <a:grpFill/>
              <a:ln w="12931" cap="flat">
                <a:noFill/>
                <a:prstDash val="solid"/>
                <a:miter/>
              </a:ln>
            </p:spPr>
            <p:txBody>
              <a:bodyPr rtlCol="0" anchor="ctr"/>
              <a:lstStyle/>
              <a:p>
                <a:endParaRPr lang="en-US"/>
              </a:p>
            </p:txBody>
          </p:sp>
          <p:sp>
            <p:nvSpPr>
              <p:cNvPr id="15" name="Freeform 56">
                <a:extLst>
                  <a:ext uri="{FF2B5EF4-FFF2-40B4-BE49-F238E27FC236}">
                    <a16:creationId xmlns:a16="http://schemas.microsoft.com/office/drawing/2014/main" id="{D161650E-A328-BA1A-182F-8AC015FC9272}"/>
                  </a:ext>
                </a:extLst>
              </p:cNvPr>
              <p:cNvSpPr/>
              <p:nvPr/>
            </p:nvSpPr>
            <p:spPr>
              <a:xfrm>
                <a:off x="9285004" y="2893887"/>
                <a:ext cx="193992" cy="790259"/>
              </a:xfrm>
              <a:custGeom>
                <a:avLst/>
                <a:gdLst>
                  <a:gd name="connsiteX0" fmla="*/ 19399 w 193992"/>
                  <a:gd name="connsiteY0" fmla="*/ 790259 h 790259"/>
                  <a:gd name="connsiteX1" fmla="*/ 0 w 193992"/>
                  <a:gd name="connsiteY1" fmla="*/ 770867 h 790259"/>
                  <a:gd name="connsiteX2" fmla="*/ 11640 w 193992"/>
                  <a:gd name="connsiteY2" fmla="*/ 620898 h 790259"/>
                  <a:gd name="connsiteX3" fmla="*/ 20693 w 193992"/>
                  <a:gd name="connsiteY3" fmla="*/ 543327 h 790259"/>
                  <a:gd name="connsiteX4" fmla="*/ 25866 w 193992"/>
                  <a:gd name="connsiteY4" fmla="*/ 306738 h 790259"/>
                  <a:gd name="connsiteX5" fmla="*/ 24573 w 193992"/>
                  <a:gd name="connsiteY5" fmla="*/ 267953 h 790259"/>
                  <a:gd name="connsiteX6" fmla="*/ 23279 w 193992"/>
                  <a:gd name="connsiteY6" fmla="*/ 183919 h 790259"/>
                  <a:gd name="connsiteX7" fmla="*/ 38799 w 193992"/>
                  <a:gd name="connsiteY7" fmla="*/ 48171 h 790259"/>
                  <a:gd name="connsiteX8" fmla="*/ 115103 w 193992"/>
                  <a:gd name="connsiteY8" fmla="*/ 1628 h 790259"/>
                  <a:gd name="connsiteX9" fmla="*/ 162955 w 193992"/>
                  <a:gd name="connsiteY9" fmla="*/ 71442 h 790259"/>
                  <a:gd name="connsiteX10" fmla="*/ 161661 w 193992"/>
                  <a:gd name="connsiteY10" fmla="*/ 177454 h 790259"/>
                  <a:gd name="connsiteX11" fmla="*/ 170714 w 193992"/>
                  <a:gd name="connsiteY11" fmla="*/ 256317 h 790259"/>
                  <a:gd name="connsiteX12" fmla="*/ 175887 w 193992"/>
                  <a:gd name="connsiteY12" fmla="*/ 296395 h 790259"/>
                  <a:gd name="connsiteX13" fmla="*/ 187526 w 193992"/>
                  <a:gd name="connsiteY13" fmla="*/ 419215 h 790259"/>
                  <a:gd name="connsiteX14" fmla="*/ 193993 w 193992"/>
                  <a:gd name="connsiteY14" fmla="*/ 543327 h 790259"/>
                  <a:gd name="connsiteX15" fmla="*/ 175887 w 193992"/>
                  <a:gd name="connsiteY15" fmla="*/ 564013 h 790259"/>
                  <a:gd name="connsiteX16" fmla="*/ 155194 w 193992"/>
                  <a:gd name="connsiteY16" fmla="*/ 545913 h 790259"/>
                  <a:gd name="connsiteX17" fmla="*/ 148728 w 193992"/>
                  <a:gd name="connsiteY17" fmla="*/ 423093 h 790259"/>
                  <a:gd name="connsiteX18" fmla="*/ 137089 w 193992"/>
                  <a:gd name="connsiteY18" fmla="*/ 301567 h 790259"/>
                  <a:gd name="connsiteX19" fmla="*/ 131915 w 193992"/>
                  <a:gd name="connsiteY19" fmla="*/ 261489 h 790259"/>
                  <a:gd name="connsiteX20" fmla="*/ 122862 w 193992"/>
                  <a:gd name="connsiteY20" fmla="*/ 181333 h 790259"/>
                  <a:gd name="connsiteX21" fmla="*/ 124156 w 193992"/>
                  <a:gd name="connsiteY21" fmla="*/ 66270 h 790259"/>
                  <a:gd name="connsiteX22" fmla="*/ 106050 w 193992"/>
                  <a:gd name="connsiteY22" fmla="*/ 37828 h 790259"/>
                  <a:gd name="connsiteX23" fmla="*/ 87943 w 193992"/>
                  <a:gd name="connsiteY23" fmla="*/ 40413 h 790259"/>
                  <a:gd name="connsiteX24" fmla="*/ 76304 w 193992"/>
                  <a:gd name="connsiteY24" fmla="*/ 55927 h 790259"/>
                  <a:gd name="connsiteX25" fmla="*/ 62078 w 193992"/>
                  <a:gd name="connsiteY25" fmla="*/ 182626 h 790259"/>
                  <a:gd name="connsiteX26" fmla="*/ 63371 w 193992"/>
                  <a:gd name="connsiteY26" fmla="*/ 265367 h 790259"/>
                  <a:gd name="connsiteX27" fmla="*/ 64664 w 193992"/>
                  <a:gd name="connsiteY27" fmla="*/ 304152 h 790259"/>
                  <a:gd name="connsiteX28" fmla="*/ 59492 w 193992"/>
                  <a:gd name="connsiteY28" fmla="*/ 543327 h 790259"/>
                  <a:gd name="connsiteX29" fmla="*/ 50438 w 193992"/>
                  <a:gd name="connsiteY29" fmla="*/ 624776 h 790259"/>
                  <a:gd name="connsiteX30" fmla="*/ 38799 w 193992"/>
                  <a:gd name="connsiteY30" fmla="*/ 768281 h 790259"/>
                  <a:gd name="connsiteX31" fmla="*/ 19399 w 193992"/>
                  <a:gd name="connsiteY31" fmla="*/ 790259 h 790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93992" h="790259">
                    <a:moveTo>
                      <a:pt x="19399" y="790259"/>
                    </a:moveTo>
                    <a:cubicBezTo>
                      <a:pt x="9053" y="790259"/>
                      <a:pt x="0" y="781209"/>
                      <a:pt x="0" y="770867"/>
                    </a:cubicBezTo>
                    <a:cubicBezTo>
                      <a:pt x="0" y="697175"/>
                      <a:pt x="6466" y="658390"/>
                      <a:pt x="11640" y="620898"/>
                    </a:cubicBezTo>
                    <a:cubicBezTo>
                      <a:pt x="15520" y="597627"/>
                      <a:pt x="18106" y="574355"/>
                      <a:pt x="20693" y="543327"/>
                    </a:cubicBezTo>
                    <a:cubicBezTo>
                      <a:pt x="25866" y="461879"/>
                      <a:pt x="27159" y="384308"/>
                      <a:pt x="25866" y="306738"/>
                    </a:cubicBezTo>
                    <a:cubicBezTo>
                      <a:pt x="25866" y="293810"/>
                      <a:pt x="25866" y="280881"/>
                      <a:pt x="24573" y="267953"/>
                    </a:cubicBezTo>
                    <a:cubicBezTo>
                      <a:pt x="24573" y="240803"/>
                      <a:pt x="23279" y="212361"/>
                      <a:pt x="23279" y="183919"/>
                    </a:cubicBezTo>
                    <a:cubicBezTo>
                      <a:pt x="23279" y="134791"/>
                      <a:pt x="28452" y="89541"/>
                      <a:pt x="38799" y="48171"/>
                    </a:cubicBezTo>
                    <a:cubicBezTo>
                      <a:pt x="46559" y="14557"/>
                      <a:pt x="81477" y="-6129"/>
                      <a:pt x="115103" y="1628"/>
                    </a:cubicBezTo>
                    <a:cubicBezTo>
                      <a:pt x="146141" y="9385"/>
                      <a:pt x="166834" y="39121"/>
                      <a:pt x="162955" y="71442"/>
                    </a:cubicBezTo>
                    <a:cubicBezTo>
                      <a:pt x="157781" y="105055"/>
                      <a:pt x="157781" y="138669"/>
                      <a:pt x="161661" y="177454"/>
                    </a:cubicBezTo>
                    <a:cubicBezTo>
                      <a:pt x="164247" y="203311"/>
                      <a:pt x="166834" y="229168"/>
                      <a:pt x="170714" y="256317"/>
                    </a:cubicBezTo>
                    <a:cubicBezTo>
                      <a:pt x="172007" y="269246"/>
                      <a:pt x="173301" y="283467"/>
                      <a:pt x="175887" y="296395"/>
                    </a:cubicBezTo>
                    <a:cubicBezTo>
                      <a:pt x="181060" y="337766"/>
                      <a:pt x="184940" y="379137"/>
                      <a:pt x="187526" y="419215"/>
                    </a:cubicBezTo>
                    <a:cubicBezTo>
                      <a:pt x="191406" y="461879"/>
                      <a:pt x="192700" y="505835"/>
                      <a:pt x="193993" y="543327"/>
                    </a:cubicBezTo>
                    <a:cubicBezTo>
                      <a:pt x="193993" y="553670"/>
                      <a:pt x="186234" y="562720"/>
                      <a:pt x="175887" y="564013"/>
                    </a:cubicBezTo>
                    <a:cubicBezTo>
                      <a:pt x="165540" y="564013"/>
                      <a:pt x="156488" y="556256"/>
                      <a:pt x="155194" y="545913"/>
                    </a:cubicBezTo>
                    <a:cubicBezTo>
                      <a:pt x="153901" y="508421"/>
                      <a:pt x="151315" y="465757"/>
                      <a:pt x="148728" y="423093"/>
                    </a:cubicBezTo>
                    <a:cubicBezTo>
                      <a:pt x="146141" y="383015"/>
                      <a:pt x="142261" y="341645"/>
                      <a:pt x="137089" y="301567"/>
                    </a:cubicBezTo>
                    <a:cubicBezTo>
                      <a:pt x="135795" y="288638"/>
                      <a:pt x="134502" y="274417"/>
                      <a:pt x="131915" y="261489"/>
                    </a:cubicBezTo>
                    <a:cubicBezTo>
                      <a:pt x="128036" y="234339"/>
                      <a:pt x="125449" y="207190"/>
                      <a:pt x="122862" y="181333"/>
                    </a:cubicBezTo>
                    <a:cubicBezTo>
                      <a:pt x="118982" y="138669"/>
                      <a:pt x="118982" y="102470"/>
                      <a:pt x="124156" y="66270"/>
                    </a:cubicBezTo>
                    <a:cubicBezTo>
                      <a:pt x="125449" y="53342"/>
                      <a:pt x="117690" y="41706"/>
                      <a:pt x="106050" y="37828"/>
                    </a:cubicBezTo>
                    <a:cubicBezTo>
                      <a:pt x="99583" y="36535"/>
                      <a:pt x="93117" y="37828"/>
                      <a:pt x="87943" y="40413"/>
                    </a:cubicBezTo>
                    <a:cubicBezTo>
                      <a:pt x="82771" y="44292"/>
                      <a:pt x="78891" y="49463"/>
                      <a:pt x="76304" y="55927"/>
                    </a:cubicBezTo>
                    <a:cubicBezTo>
                      <a:pt x="67251" y="93420"/>
                      <a:pt x="62078" y="136084"/>
                      <a:pt x="62078" y="182626"/>
                    </a:cubicBezTo>
                    <a:cubicBezTo>
                      <a:pt x="62078" y="211068"/>
                      <a:pt x="62078" y="238218"/>
                      <a:pt x="63371" y="265367"/>
                    </a:cubicBezTo>
                    <a:cubicBezTo>
                      <a:pt x="63371" y="278296"/>
                      <a:pt x="63371" y="291224"/>
                      <a:pt x="64664" y="304152"/>
                    </a:cubicBezTo>
                    <a:cubicBezTo>
                      <a:pt x="65958" y="383015"/>
                      <a:pt x="64664" y="460586"/>
                      <a:pt x="59492" y="543327"/>
                    </a:cubicBezTo>
                    <a:cubicBezTo>
                      <a:pt x="56905" y="576941"/>
                      <a:pt x="54318" y="601505"/>
                      <a:pt x="50438" y="624776"/>
                    </a:cubicBezTo>
                    <a:cubicBezTo>
                      <a:pt x="45265" y="660976"/>
                      <a:pt x="38799" y="698468"/>
                      <a:pt x="38799" y="768281"/>
                    </a:cubicBezTo>
                    <a:cubicBezTo>
                      <a:pt x="38799" y="782502"/>
                      <a:pt x="29745" y="790259"/>
                      <a:pt x="19399" y="790259"/>
                    </a:cubicBezTo>
                    <a:close/>
                  </a:path>
                </a:pathLst>
              </a:custGeom>
              <a:grpFill/>
              <a:ln w="12931" cap="flat">
                <a:noFill/>
                <a:prstDash val="solid"/>
                <a:miter/>
              </a:ln>
            </p:spPr>
            <p:txBody>
              <a:bodyPr rtlCol="0" anchor="ctr"/>
              <a:lstStyle/>
              <a:p>
                <a:endParaRPr lang="en-US"/>
              </a:p>
            </p:txBody>
          </p:sp>
        </p:grpSp>
      </p:grpSp>
      <p:pic>
        <p:nvPicPr>
          <p:cNvPr id="20" name="Kuva 19" descr="Kuva, joka sisältää kohteen ympyrä&#10;&#10;Tekoälyn generoima sisältö voi olla virheellistä.">
            <a:extLst>
              <a:ext uri="{FF2B5EF4-FFF2-40B4-BE49-F238E27FC236}">
                <a16:creationId xmlns:a16="http://schemas.microsoft.com/office/drawing/2014/main" id="{ACEFA080-5167-CD7A-0399-6EAFAE9BC206}"/>
              </a:ext>
            </a:extLst>
          </p:cNvPr>
          <p:cNvPicPr>
            <a:picLocks noChangeAspect="1"/>
          </p:cNvPicPr>
          <p:nvPr/>
        </p:nvPicPr>
        <p:blipFill>
          <a:blip r:embed="rId4"/>
          <a:stretch>
            <a:fillRect/>
          </a:stretch>
        </p:blipFill>
        <p:spPr>
          <a:xfrm>
            <a:off x="709256" y="5197869"/>
            <a:ext cx="8102544" cy="1167995"/>
          </a:xfrm>
          <a:prstGeom prst="rect">
            <a:avLst/>
          </a:prstGeom>
        </p:spPr>
      </p:pic>
    </p:spTree>
    <p:extLst>
      <p:ext uri="{BB962C8B-B14F-4D97-AF65-F5344CB8AC3E}">
        <p14:creationId xmlns:p14="http://schemas.microsoft.com/office/powerpoint/2010/main" val="381609718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7546F23-0E52-0A2A-A4A5-51656B40BC52}"/>
            </a:ext>
          </a:extLst>
        </p:cNvPr>
        <p:cNvGrpSpPr/>
        <p:nvPr/>
      </p:nvGrpSpPr>
      <p:grpSpPr>
        <a:xfrm>
          <a:off x="0" y="0"/>
          <a:ext cx="0" cy="0"/>
          <a:chOff x="0" y="0"/>
          <a:chExt cx="0" cy="0"/>
        </a:xfrm>
      </p:grpSpPr>
      <p:pic>
        <p:nvPicPr>
          <p:cNvPr id="6" name="Kuvan paikkamerkki 5">
            <a:extLst>
              <a:ext uri="{FF2B5EF4-FFF2-40B4-BE49-F238E27FC236}">
                <a16:creationId xmlns:a16="http://schemas.microsoft.com/office/drawing/2014/main" id="{3EADC8B8-20A9-5039-9B82-D3DA67178C24}"/>
              </a:ext>
            </a:extLst>
          </p:cNvPr>
          <p:cNvPicPr>
            <a:picLocks noGrp="1" noChangeAspect="1"/>
          </p:cNvPicPr>
          <p:nvPr>
            <p:ph type="pic" sz="quarter" idx="10"/>
          </p:nvPr>
        </p:nvPicPr>
        <p:blipFill>
          <a:blip r:embed="rId3" cstate="screen">
            <a:extLst>
              <a:ext uri="{28A0092B-C50C-407E-A947-70E740481C1C}">
                <a14:useLocalDpi xmlns:a14="http://schemas.microsoft.com/office/drawing/2010/main"/>
              </a:ext>
            </a:extLst>
          </a:blip>
          <a:srcRect/>
          <a:stretch>
            <a:fillRect/>
          </a:stretch>
        </p:blipFill>
        <p:spPr>
          <a:xfrm>
            <a:off x="265814" y="2259152"/>
            <a:ext cx="10122195" cy="4460625"/>
          </a:xfrm>
          <a:prstGeom prst="rect">
            <a:avLst/>
          </a:prstGeom>
        </p:spPr>
      </p:pic>
      <p:sp>
        <p:nvSpPr>
          <p:cNvPr id="5" name="Text Placeholder 4">
            <a:extLst>
              <a:ext uri="{FF2B5EF4-FFF2-40B4-BE49-F238E27FC236}">
                <a16:creationId xmlns:a16="http://schemas.microsoft.com/office/drawing/2014/main" id="{C598FBC2-F5B8-CFCF-F2C2-208B4F969A1F}"/>
              </a:ext>
            </a:extLst>
          </p:cNvPr>
          <p:cNvSpPr>
            <a:spLocks noGrp="1"/>
          </p:cNvSpPr>
          <p:nvPr>
            <p:ph type="body" sz="quarter" idx="17"/>
          </p:nvPr>
        </p:nvSpPr>
        <p:spPr>
          <a:xfrm>
            <a:off x="6731421" y="439689"/>
            <a:ext cx="2066906" cy="582221"/>
          </a:xfrm>
        </p:spPr>
        <p:txBody>
          <a:bodyPr/>
          <a:lstStyle/>
          <a:p>
            <a:r>
              <a:rPr lang="en-US"/>
              <a:t>03</a:t>
            </a:r>
          </a:p>
        </p:txBody>
      </p:sp>
      <p:sp>
        <p:nvSpPr>
          <p:cNvPr id="14" name="Rectangle 13">
            <a:extLst>
              <a:ext uri="{FF2B5EF4-FFF2-40B4-BE49-F238E27FC236}">
                <a16:creationId xmlns:a16="http://schemas.microsoft.com/office/drawing/2014/main" id="{613D110F-884D-9B57-6509-66D0F82728B5}"/>
              </a:ext>
            </a:extLst>
          </p:cNvPr>
          <p:cNvSpPr/>
          <p:nvPr/>
        </p:nvSpPr>
        <p:spPr>
          <a:xfrm>
            <a:off x="5089715" y="3884552"/>
            <a:ext cx="6266908" cy="69862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29">
              <a:latin typeface="Montserrat" panose="00000500000000000000" pitchFamily="50" charset="0"/>
            </a:endParaRPr>
          </a:p>
        </p:txBody>
      </p:sp>
      <p:sp>
        <p:nvSpPr>
          <p:cNvPr id="15" name="TextBox 14">
            <a:extLst>
              <a:ext uri="{FF2B5EF4-FFF2-40B4-BE49-F238E27FC236}">
                <a16:creationId xmlns:a16="http://schemas.microsoft.com/office/drawing/2014/main" id="{2D35925C-732D-7187-721A-42D84BF4CE4A}"/>
              </a:ext>
            </a:extLst>
          </p:cNvPr>
          <p:cNvSpPr txBox="1"/>
          <p:nvPr/>
        </p:nvSpPr>
        <p:spPr>
          <a:xfrm>
            <a:off x="5089715" y="3848527"/>
            <a:ext cx="6454909" cy="646331"/>
          </a:xfrm>
          <a:prstGeom prst="rect">
            <a:avLst/>
          </a:prstGeom>
          <a:noFill/>
        </p:spPr>
        <p:txBody>
          <a:bodyPr wrap="none" rtlCol="0">
            <a:spAutoFit/>
          </a:bodyPr>
          <a:lstStyle/>
          <a:p>
            <a:r>
              <a:rPr lang="en-US" sz="3600" b="1" spc="324" dirty="0">
                <a:solidFill>
                  <a:srgbClr val="60BA47"/>
                </a:solidFill>
                <a:latin typeface="Calibri" panose="020F0502020204030204" pitchFamily="34" charset="0"/>
                <a:cs typeface="Calibri" panose="020F0502020204030204" pitchFamily="34" charset="0"/>
              </a:rPr>
              <a:t>I</a:t>
            </a:r>
            <a:r>
              <a:rPr lang="en-IE" sz="3600" b="1" spc="324" dirty="0" err="1">
                <a:solidFill>
                  <a:srgbClr val="60BA47"/>
                </a:solidFill>
                <a:latin typeface="Calibri" panose="020F0502020204030204" pitchFamily="34" charset="0"/>
                <a:cs typeface="Calibri" panose="020F0502020204030204" pitchFamily="34" charset="0"/>
              </a:rPr>
              <a:t>ntergenerational</a:t>
            </a:r>
            <a:r>
              <a:rPr lang="en-IE" sz="3600" b="1" spc="324" dirty="0">
                <a:solidFill>
                  <a:srgbClr val="60BA47"/>
                </a:solidFill>
                <a:latin typeface="Calibri" panose="020F0502020204030204" pitchFamily="34" charset="0"/>
                <a:cs typeface="Calibri" panose="020F0502020204030204" pitchFamily="34" charset="0"/>
              </a:rPr>
              <a:t> learning</a:t>
            </a:r>
          </a:p>
        </p:txBody>
      </p:sp>
      <p:sp>
        <p:nvSpPr>
          <p:cNvPr id="2" name="Rectangle 13">
            <a:extLst>
              <a:ext uri="{FF2B5EF4-FFF2-40B4-BE49-F238E27FC236}">
                <a16:creationId xmlns:a16="http://schemas.microsoft.com/office/drawing/2014/main" id="{A3A9A3FE-A272-17C6-262C-2BA623104096}"/>
              </a:ext>
            </a:extLst>
          </p:cNvPr>
          <p:cNvSpPr/>
          <p:nvPr/>
        </p:nvSpPr>
        <p:spPr>
          <a:xfrm>
            <a:off x="5107699" y="4780788"/>
            <a:ext cx="5528929" cy="69862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IE" sz="3600" b="1" spc="324" dirty="0">
                <a:solidFill>
                  <a:srgbClr val="60BA47"/>
                </a:solidFill>
                <a:latin typeface="Calibri" panose="020F0502020204030204" pitchFamily="34" charset="0"/>
                <a:cs typeface="Calibri" panose="020F0502020204030204" pitchFamily="34" charset="0"/>
              </a:rPr>
              <a:t>&amp; Behavioural change</a:t>
            </a:r>
            <a:endParaRPr lang="en-US" sz="3600" dirty="0">
              <a:latin typeface="Montserrat" panose="00000500000000000000" pitchFamily="50" charset="0"/>
            </a:endParaRPr>
          </a:p>
        </p:txBody>
      </p:sp>
    </p:spTree>
    <p:extLst>
      <p:ext uri="{BB962C8B-B14F-4D97-AF65-F5344CB8AC3E}">
        <p14:creationId xmlns:p14="http://schemas.microsoft.com/office/powerpoint/2010/main" val="216793264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E4EDAC37-C3BA-1249-8767-414D489BC914}"/>
              </a:ext>
            </a:extLst>
          </p:cNvPr>
          <p:cNvSpPr>
            <a:spLocks noGrp="1"/>
          </p:cNvSpPr>
          <p:nvPr>
            <p:ph type="body" sz="quarter" idx="18"/>
          </p:nvPr>
        </p:nvSpPr>
        <p:spPr>
          <a:xfrm>
            <a:off x="4633670" y="658185"/>
            <a:ext cx="6676222" cy="5541629"/>
          </a:xfrm>
          <a:prstGeom prst="rect">
            <a:avLst/>
          </a:prstGeom>
        </p:spPr>
        <p:txBody>
          <a:bodyPr/>
          <a:lstStyle/>
          <a:p>
            <a:pPr marL="0" indent="0">
              <a:lnSpc>
                <a:spcPct val="100000"/>
              </a:lnSpc>
            </a:pPr>
            <a:r>
              <a:rPr lang="en-US" sz="2300" kern="100" dirty="0" err="1">
                <a:ea typeface="Aptos" panose="020B0004020202020204" pitchFamily="34" charset="0"/>
                <a:cs typeface="Times New Roman" panose="02020603050405020304" pitchFamily="18" charset="0"/>
              </a:rPr>
              <a:t>Behavioural</a:t>
            </a:r>
            <a:r>
              <a:rPr lang="en-US" sz="2300" kern="100" dirty="0">
                <a:ea typeface="Aptos" panose="020B0004020202020204" pitchFamily="34" charset="0"/>
                <a:cs typeface="Times New Roman" panose="02020603050405020304" pitchFamily="18" charset="0"/>
              </a:rPr>
              <a:t> change requires a combination of </a:t>
            </a:r>
            <a:r>
              <a:rPr lang="en-US" sz="2300" b="1" kern="100" dirty="0">
                <a:ea typeface="Aptos" panose="020B0004020202020204" pitchFamily="34" charset="0"/>
                <a:cs typeface="Times New Roman" panose="02020603050405020304" pitchFamily="18" charset="0"/>
              </a:rPr>
              <a:t>education, convenience, incentives, and community involvement</a:t>
            </a:r>
            <a:r>
              <a:rPr lang="en-US" sz="2300" kern="100" dirty="0">
                <a:ea typeface="Aptos" panose="020B0004020202020204" pitchFamily="34" charset="0"/>
                <a:cs typeface="Times New Roman" panose="02020603050405020304" pitchFamily="18" charset="0"/>
              </a:rPr>
              <a:t> to shift people’s attitudes and actions. </a:t>
            </a:r>
          </a:p>
          <a:p>
            <a:pPr marL="0" indent="0">
              <a:lnSpc>
                <a:spcPct val="100000"/>
              </a:lnSpc>
            </a:pPr>
            <a:r>
              <a:rPr lang="en-US" sz="2300" kern="100" dirty="0" err="1">
                <a:effectLst/>
                <a:ea typeface="Aptos" panose="020B0004020202020204" pitchFamily="34" charset="0"/>
                <a:cs typeface="Times New Roman" panose="02020603050405020304" pitchFamily="18" charset="0"/>
              </a:rPr>
              <a:t>Behavioural</a:t>
            </a:r>
            <a:r>
              <a:rPr lang="en-US" sz="2300" kern="100" dirty="0">
                <a:effectLst/>
                <a:ea typeface="Aptos" panose="020B0004020202020204" pitchFamily="34" charset="0"/>
                <a:cs typeface="Times New Roman" panose="02020603050405020304" pitchFamily="18" charset="0"/>
              </a:rPr>
              <a:t> change is about altering </a:t>
            </a:r>
            <a:r>
              <a:rPr lang="en-US" sz="2300" b="1" kern="100" dirty="0">
                <a:effectLst/>
                <a:ea typeface="Aptos" panose="020B0004020202020204" pitchFamily="34" charset="0"/>
                <a:cs typeface="Times New Roman" panose="02020603050405020304" pitchFamily="18" charset="0"/>
              </a:rPr>
              <a:t>the attitudes, habits, and actions </a:t>
            </a:r>
            <a:r>
              <a:rPr lang="en-US" sz="2300" kern="100" dirty="0">
                <a:effectLst/>
                <a:ea typeface="Aptos" panose="020B0004020202020204" pitchFamily="34" charset="0"/>
                <a:cs typeface="Times New Roman" panose="02020603050405020304" pitchFamily="18" charset="0"/>
              </a:rPr>
              <a:t>of individuals, communities, and </a:t>
            </a:r>
            <a:r>
              <a:rPr lang="en-US" sz="2300" kern="100" dirty="0" err="1">
                <a:effectLst/>
                <a:ea typeface="Aptos" panose="020B0004020202020204" pitchFamily="34" charset="0"/>
                <a:cs typeface="Times New Roman" panose="02020603050405020304" pitchFamily="18" charset="0"/>
              </a:rPr>
              <a:t>organisations</a:t>
            </a:r>
            <a:r>
              <a:rPr lang="en-US" sz="2300" kern="100" dirty="0">
                <a:effectLst/>
                <a:ea typeface="Aptos" panose="020B0004020202020204" pitchFamily="34" charset="0"/>
                <a:cs typeface="Times New Roman" panose="02020603050405020304" pitchFamily="18" charset="0"/>
              </a:rPr>
              <a:t>, e.g., to </a:t>
            </a:r>
            <a:r>
              <a:rPr lang="en-US" sz="2300" b="1" kern="100" dirty="0">
                <a:effectLst/>
                <a:ea typeface="Aptos" panose="020B0004020202020204" pitchFamily="34" charset="0"/>
                <a:cs typeface="Times New Roman" panose="02020603050405020304" pitchFamily="18" charset="0"/>
              </a:rPr>
              <a:t>reduce waste generation, improve recycling, and adopt more sustainable practices</a:t>
            </a:r>
            <a:r>
              <a:rPr lang="en-US" sz="2300" kern="100" dirty="0">
                <a:effectLst/>
                <a:ea typeface="Aptos" panose="020B0004020202020204" pitchFamily="34" charset="0"/>
                <a:cs typeface="Times New Roman" panose="02020603050405020304" pitchFamily="18" charset="0"/>
              </a:rPr>
              <a:t>.</a:t>
            </a:r>
            <a:endParaRPr lang="fi-FI" sz="2300" kern="100" dirty="0">
              <a:effectLst/>
              <a:ea typeface="Aptos" panose="020B0004020202020204" pitchFamily="34" charset="0"/>
              <a:cs typeface="Times New Roman" panose="02020603050405020304" pitchFamily="18" charset="0"/>
            </a:endParaRPr>
          </a:p>
          <a:p>
            <a:pPr marL="0" indent="0">
              <a:lnSpc>
                <a:spcPct val="100000"/>
              </a:lnSpc>
            </a:pPr>
            <a:r>
              <a:rPr lang="en-US" sz="2300" kern="100" dirty="0">
                <a:effectLst/>
                <a:ea typeface="Aptos" panose="020B0004020202020204" pitchFamily="34" charset="0"/>
                <a:cs typeface="Times New Roman" panose="02020603050405020304" pitchFamily="18" charset="0"/>
              </a:rPr>
              <a:t>Learning methods in waste management should be </a:t>
            </a:r>
            <a:r>
              <a:rPr lang="en-US" sz="2300" b="1" kern="100" dirty="0">
                <a:effectLst/>
                <a:ea typeface="Aptos" panose="020B0004020202020204" pitchFamily="34" charset="0"/>
                <a:cs typeface="Times New Roman" panose="02020603050405020304" pitchFamily="18" charset="0"/>
              </a:rPr>
              <a:t>diverse and interactive</a:t>
            </a:r>
            <a:r>
              <a:rPr lang="en-US" sz="2300" kern="100" dirty="0">
                <a:effectLst/>
                <a:ea typeface="Aptos" panose="020B0004020202020204" pitchFamily="34" charset="0"/>
                <a:cs typeface="Times New Roman" panose="02020603050405020304" pitchFamily="18" charset="0"/>
              </a:rPr>
              <a:t> to ensure effective and lasting change.</a:t>
            </a:r>
          </a:p>
          <a:p>
            <a:pPr marL="0" indent="0">
              <a:lnSpc>
                <a:spcPct val="100000"/>
              </a:lnSpc>
            </a:pPr>
            <a:r>
              <a:rPr lang="en-US" sz="2300" kern="100" dirty="0">
                <a:effectLst/>
                <a:ea typeface="Aptos" panose="020B0004020202020204" pitchFamily="34" charset="0"/>
                <a:cs typeface="Times New Roman" panose="02020603050405020304" pitchFamily="18" charset="0"/>
              </a:rPr>
              <a:t>Combining traditional education, hands-on experiences, and innovative digital tools can </a:t>
            </a:r>
            <a:r>
              <a:rPr lang="en-US" sz="2300" b="1" kern="100" dirty="0">
                <a:effectLst/>
                <a:ea typeface="Aptos" panose="020B0004020202020204" pitchFamily="34" charset="0"/>
                <a:cs typeface="Times New Roman" panose="02020603050405020304" pitchFamily="18" charset="0"/>
              </a:rPr>
              <a:t>engage different audiences</a:t>
            </a:r>
            <a:r>
              <a:rPr lang="en-US" sz="2300" kern="100" dirty="0">
                <a:effectLst/>
                <a:ea typeface="Aptos" panose="020B0004020202020204" pitchFamily="34" charset="0"/>
                <a:cs typeface="Times New Roman" panose="02020603050405020304" pitchFamily="18" charset="0"/>
              </a:rPr>
              <a:t>, from school children to employees to the general public.</a:t>
            </a:r>
            <a:endParaRPr lang="en-US" sz="2300" dirty="0"/>
          </a:p>
        </p:txBody>
      </p:sp>
      <p:sp>
        <p:nvSpPr>
          <p:cNvPr id="4" name="Text Placeholder 3">
            <a:extLst>
              <a:ext uri="{FF2B5EF4-FFF2-40B4-BE49-F238E27FC236}">
                <a16:creationId xmlns:a16="http://schemas.microsoft.com/office/drawing/2014/main" id="{40EDA134-70F1-C346-A124-7880EF1582DA}"/>
              </a:ext>
            </a:extLst>
          </p:cNvPr>
          <p:cNvSpPr>
            <a:spLocks noGrp="1"/>
          </p:cNvSpPr>
          <p:nvPr>
            <p:ph type="body" sz="quarter" idx="16"/>
          </p:nvPr>
        </p:nvSpPr>
        <p:spPr>
          <a:xfrm>
            <a:off x="0" y="794997"/>
            <a:ext cx="4008474" cy="2434586"/>
          </a:xfrm>
          <a:prstGeom prst="rect">
            <a:avLst/>
          </a:prstGeom>
          <a:solidFill>
            <a:srgbClr val="60BA47"/>
          </a:solidFill>
        </p:spPr>
        <p:txBody>
          <a:bodyPr anchor="ctr"/>
          <a:lstStyle/>
          <a:p>
            <a:pPr marL="411163"/>
            <a:r>
              <a:rPr lang="en-US" dirty="0"/>
              <a:t>I</a:t>
            </a:r>
            <a:r>
              <a:rPr lang="en-IE" dirty="0" err="1"/>
              <a:t>ntergenerational</a:t>
            </a:r>
            <a:r>
              <a:rPr lang="en-IE" dirty="0"/>
              <a:t> learning </a:t>
            </a:r>
          </a:p>
          <a:p>
            <a:pPr marL="411163"/>
            <a:r>
              <a:rPr lang="en-US" dirty="0"/>
              <a:t>&amp; </a:t>
            </a:r>
            <a:r>
              <a:rPr lang="en-US" dirty="0" err="1"/>
              <a:t>Behavioural</a:t>
            </a:r>
            <a:r>
              <a:rPr lang="en-US" dirty="0"/>
              <a:t> change</a:t>
            </a:r>
          </a:p>
        </p:txBody>
      </p:sp>
      <p:sp>
        <p:nvSpPr>
          <p:cNvPr id="2" name="Freeform 1">
            <a:extLst>
              <a:ext uri="{FF2B5EF4-FFF2-40B4-BE49-F238E27FC236}">
                <a16:creationId xmlns:a16="http://schemas.microsoft.com/office/drawing/2014/main" id="{F3AA9202-D230-861F-82F6-9C250DD0009D}"/>
              </a:ext>
            </a:extLst>
          </p:cNvPr>
          <p:cNvSpPr/>
          <p:nvPr/>
        </p:nvSpPr>
        <p:spPr>
          <a:xfrm>
            <a:off x="-6636068" y="3065953"/>
            <a:ext cx="9288048" cy="4785098"/>
          </a:xfrm>
          <a:custGeom>
            <a:avLst/>
            <a:gdLst>
              <a:gd name="connsiteX0" fmla="*/ 6968291 w 9288048"/>
              <a:gd name="connsiteY0" fmla="*/ 4582720 h 4785098"/>
              <a:gd name="connsiteX1" fmla="*/ 7008833 w 9288048"/>
              <a:gd name="connsiteY1" fmla="*/ 4758114 h 4785098"/>
              <a:gd name="connsiteX2" fmla="*/ 6770098 w 9288048"/>
              <a:gd name="connsiteY2" fmla="*/ 4785098 h 4785098"/>
              <a:gd name="connsiteX3" fmla="*/ 6770098 w 9288048"/>
              <a:gd name="connsiteY3" fmla="*/ 4605206 h 4785098"/>
              <a:gd name="connsiteX4" fmla="*/ 6968291 w 9288048"/>
              <a:gd name="connsiteY4" fmla="*/ 4582720 h 4785098"/>
              <a:gd name="connsiteX5" fmla="*/ 2995421 w 9288048"/>
              <a:gd name="connsiteY5" fmla="*/ 4533254 h 4785098"/>
              <a:gd name="connsiteX6" fmla="*/ 3013438 w 9288048"/>
              <a:gd name="connsiteY6" fmla="*/ 4708644 h 4785098"/>
              <a:gd name="connsiteX7" fmla="*/ 2914342 w 9288048"/>
              <a:gd name="connsiteY7" fmla="*/ 4717638 h 4785098"/>
              <a:gd name="connsiteX8" fmla="*/ 2909835 w 9288048"/>
              <a:gd name="connsiteY8" fmla="*/ 4717638 h 4785098"/>
              <a:gd name="connsiteX9" fmla="*/ 2896324 w 9288048"/>
              <a:gd name="connsiteY9" fmla="*/ 4717638 h 4785098"/>
              <a:gd name="connsiteX10" fmla="*/ 2878307 w 9288048"/>
              <a:gd name="connsiteY10" fmla="*/ 4717638 h 4785098"/>
              <a:gd name="connsiteX11" fmla="*/ 2801730 w 9288048"/>
              <a:gd name="connsiteY11" fmla="*/ 4713141 h 4785098"/>
              <a:gd name="connsiteX12" fmla="*/ 2815245 w 9288048"/>
              <a:gd name="connsiteY12" fmla="*/ 4537751 h 4785098"/>
              <a:gd name="connsiteX13" fmla="*/ 2878307 w 9288048"/>
              <a:gd name="connsiteY13" fmla="*/ 4537751 h 4785098"/>
              <a:gd name="connsiteX14" fmla="*/ 2896324 w 9288048"/>
              <a:gd name="connsiteY14" fmla="*/ 4537751 h 4785098"/>
              <a:gd name="connsiteX15" fmla="*/ 2909835 w 9288048"/>
              <a:gd name="connsiteY15" fmla="*/ 4537751 h 4785098"/>
              <a:gd name="connsiteX16" fmla="*/ 2914342 w 9288048"/>
              <a:gd name="connsiteY16" fmla="*/ 4537751 h 4785098"/>
              <a:gd name="connsiteX17" fmla="*/ 2995421 w 9288048"/>
              <a:gd name="connsiteY17" fmla="*/ 4533254 h 4785098"/>
              <a:gd name="connsiteX18" fmla="*/ 6301641 w 9288048"/>
              <a:gd name="connsiteY18" fmla="*/ 4375844 h 4785098"/>
              <a:gd name="connsiteX19" fmla="*/ 6517852 w 9288048"/>
              <a:gd name="connsiteY19" fmla="*/ 4398331 h 4785098"/>
              <a:gd name="connsiteX20" fmla="*/ 6517852 w 9288048"/>
              <a:gd name="connsiteY20" fmla="*/ 4600709 h 4785098"/>
              <a:gd name="connsiteX21" fmla="*/ 6256597 w 9288048"/>
              <a:gd name="connsiteY21" fmla="*/ 4573725 h 4785098"/>
              <a:gd name="connsiteX22" fmla="*/ 1229700 w 9288048"/>
              <a:gd name="connsiteY22" fmla="*/ 4362357 h 4785098"/>
              <a:gd name="connsiteX23" fmla="*/ 1319788 w 9288048"/>
              <a:gd name="connsiteY23" fmla="*/ 4434313 h 4785098"/>
              <a:gd name="connsiteX24" fmla="*/ 1247718 w 9288048"/>
              <a:gd name="connsiteY24" fmla="*/ 4542249 h 4785098"/>
              <a:gd name="connsiteX25" fmla="*/ 1139613 w 9288048"/>
              <a:gd name="connsiteY25" fmla="*/ 4452303 h 4785098"/>
              <a:gd name="connsiteX26" fmla="*/ 1923376 w 9288048"/>
              <a:gd name="connsiteY26" fmla="*/ 4285903 h 4785098"/>
              <a:gd name="connsiteX27" fmla="*/ 2112561 w 9288048"/>
              <a:gd name="connsiteY27" fmla="*/ 4371351 h 4785098"/>
              <a:gd name="connsiteX28" fmla="*/ 2063010 w 9288048"/>
              <a:gd name="connsiteY28" fmla="*/ 4533254 h 4785098"/>
              <a:gd name="connsiteX29" fmla="*/ 1833288 w 9288048"/>
              <a:gd name="connsiteY29" fmla="*/ 4429816 h 4785098"/>
              <a:gd name="connsiteX30" fmla="*/ 2387326 w 9288048"/>
              <a:gd name="connsiteY30" fmla="*/ 4173470 h 4785098"/>
              <a:gd name="connsiteX31" fmla="*/ 2689122 w 9288048"/>
              <a:gd name="connsiteY31" fmla="*/ 4231935 h 4785098"/>
              <a:gd name="connsiteX32" fmla="*/ 2666598 w 9288048"/>
              <a:gd name="connsiteY32" fmla="*/ 4528752 h 4785098"/>
              <a:gd name="connsiteX33" fmla="*/ 2297238 w 9288048"/>
              <a:gd name="connsiteY33" fmla="*/ 4456800 h 4785098"/>
              <a:gd name="connsiteX34" fmla="*/ 5675534 w 9288048"/>
              <a:gd name="connsiteY34" fmla="*/ 4128498 h 4785098"/>
              <a:gd name="connsiteX35" fmla="*/ 5995343 w 9288048"/>
              <a:gd name="connsiteY35" fmla="*/ 4263417 h 4785098"/>
              <a:gd name="connsiteX36" fmla="*/ 5959308 w 9288048"/>
              <a:gd name="connsiteY36" fmla="*/ 4443304 h 4785098"/>
              <a:gd name="connsiteX37" fmla="*/ 5576432 w 9288048"/>
              <a:gd name="connsiteY37" fmla="*/ 4281401 h 4785098"/>
              <a:gd name="connsiteX38" fmla="*/ 3576484 w 9288048"/>
              <a:gd name="connsiteY38" fmla="*/ 4052043 h 4785098"/>
              <a:gd name="connsiteX39" fmla="*/ 3702607 w 9288048"/>
              <a:gd name="connsiteY39" fmla="*/ 4321881 h 4785098"/>
              <a:gd name="connsiteX40" fmla="*/ 3144063 w 9288048"/>
              <a:gd name="connsiteY40" fmla="*/ 4501773 h 4785098"/>
              <a:gd name="connsiteX41" fmla="*/ 3103526 w 9288048"/>
              <a:gd name="connsiteY41" fmla="*/ 4204951 h 4785098"/>
              <a:gd name="connsiteX42" fmla="*/ 3576484 w 9288048"/>
              <a:gd name="connsiteY42" fmla="*/ 4052043 h 4785098"/>
              <a:gd name="connsiteX43" fmla="*/ 7423232 w 9288048"/>
              <a:gd name="connsiteY43" fmla="*/ 4025060 h 4785098"/>
              <a:gd name="connsiteX44" fmla="*/ 7571879 w 9288048"/>
              <a:gd name="connsiteY44" fmla="*/ 4285903 h 4785098"/>
              <a:gd name="connsiteX45" fmla="*/ 7076396 w 9288048"/>
              <a:gd name="connsiteY45" fmla="*/ 4479282 h 4785098"/>
              <a:gd name="connsiteX46" fmla="*/ 7013335 w 9288048"/>
              <a:gd name="connsiteY46" fmla="*/ 4186962 h 4785098"/>
              <a:gd name="connsiteX47" fmla="*/ 7423232 w 9288048"/>
              <a:gd name="connsiteY47" fmla="*/ 4025060 h 4785098"/>
              <a:gd name="connsiteX48" fmla="*/ 7882683 w 9288048"/>
              <a:gd name="connsiteY48" fmla="*/ 3975590 h 4785098"/>
              <a:gd name="connsiteX49" fmla="*/ 8094387 w 9288048"/>
              <a:gd name="connsiteY49" fmla="*/ 4182465 h 4785098"/>
              <a:gd name="connsiteX50" fmla="*/ 7860159 w 9288048"/>
              <a:gd name="connsiteY50" fmla="*/ 4384839 h 4785098"/>
              <a:gd name="connsiteX51" fmla="*/ 7688993 w 9288048"/>
              <a:gd name="connsiteY51" fmla="*/ 4141989 h 4785098"/>
              <a:gd name="connsiteX52" fmla="*/ 7882683 w 9288048"/>
              <a:gd name="connsiteY52" fmla="*/ 3975590 h 4785098"/>
              <a:gd name="connsiteX53" fmla="*/ 6851177 w 9288048"/>
              <a:gd name="connsiteY53" fmla="*/ 3935114 h 4785098"/>
              <a:gd name="connsiteX54" fmla="*/ 6918745 w 9288048"/>
              <a:gd name="connsiteY54" fmla="*/ 4236433 h 4785098"/>
              <a:gd name="connsiteX55" fmla="*/ 6589922 w 9288048"/>
              <a:gd name="connsiteY55" fmla="*/ 4272411 h 4785098"/>
              <a:gd name="connsiteX56" fmla="*/ 6283624 w 9288048"/>
              <a:gd name="connsiteY56" fmla="*/ 4240930 h 4785098"/>
              <a:gd name="connsiteX57" fmla="*/ 6351192 w 9288048"/>
              <a:gd name="connsiteY57" fmla="*/ 3944109 h 4785098"/>
              <a:gd name="connsiteX58" fmla="*/ 6589922 w 9288048"/>
              <a:gd name="connsiteY58" fmla="*/ 3962098 h 4785098"/>
              <a:gd name="connsiteX59" fmla="*/ 6851177 w 9288048"/>
              <a:gd name="connsiteY59" fmla="*/ 3935114 h 4785098"/>
              <a:gd name="connsiteX60" fmla="*/ 1274744 w 9288048"/>
              <a:gd name="connsiteY60" fmla="*/ 3921622 h 4785098"/>
              <a:gd name="connsiteX61" fmla="*/ 1396361 w 9288048"/>
              <a:gd name="connsiteY61" fmla="*/ 4052043 h 4785098"/>
              <a:gd name="connsiteX62" fmla="*/ 1261229 w 9288048"/>
              <a:gd name="connsiteY62" fmla="*/ 4209449 h 4785098"/>
              <a:gd name="connsiteX63" fmla="*/ 1112586 w 9288048"/>
              <a:gd name="connsiteY63" fmla="*/ 4052043 h 4785098"/>
              <a:gd name="connsiteX64" fmla="*/ 3963862 w 9288048"/>
              <a:gd name="connsiteY64" fmla="*/ 3858660 h 4785098"/>
              <a:gd name="connsiteX65" fmla="*/ 4117011 w 9288048"/>
              <a:gd name="connsiteY65" fmla="*/ 4052043 h 4785098"/>
              <a:gd name="connsiteX66" fmla="*/ 3765668 w 9288048"/>
              <a:gd name="connsiteY66" fmla="*/ 4294897 h 4785098"/>
              <a:gd name="connsiteX67" fmla="*/ 3662070 w 9288048"/>
              <a:gd name="connsiteY67" fmla="*/ 4070033 h 4785098"/>
              <a:gd name="connsiteX68" fmla="*/ 3963862 w 9288048"/>
              <a:gd name="connsiteY68" fmla="*/ 3858660 h 4785098"/>
              <a:gd name="connsiteX69" fmla="*/ 8715993 w 9288048"/>
              <a:gd name="connsiteY69" fmla="*/ 3845168 h 4785098"/>
              <a:gd name="connsiteX70" fmla="*/ 8815089 w 9288048"/>
              <a:gd name="connsiteY70" fmla="*/ 3890141 h 4785098"/>
              <a:gd name="connsiteX71" fmla="*/ 8756535 w 9288048"/>
              <a:gd name="connsiteY71" fmla="*/ 3998076 h 4785098"/>
              <a:gd name="connsiteX72" fmla="*/ 8666447 w 9288048"/>
              <a:gd name="connsiteY72" fmla="*/ 3935114 h 4785098"/>
              <a:gd name="connsiteX73" fmla="*/ 8715993 w 9288048"/>
              <a:gd name="connsiteY73" fmla="*/ 3845168 h 4785098"/>
              <a:gd name="connsiteX74" fmla="*/ 1761218 w 9288048"/>
              <a:gd name="connsiteY74" fmla="*/ 3831676 h 4785098"/>
              <a:gd name="connsiteX75" fmla="*/ 1918870 w 9288048"/>
              <a:gd name="connsiteY75" fmla="*/ 3948606 h 4785098"/>
              <a:gd name="connsiteX76" fmla="*/ 1761218 w 9288048"/>
              <a:gd name="connsiteY76" fmla="*/ 4200454 h 4785098"/>
              <a:gd name="connsiteX77" fmla="*/ 1567527 w 9288048"/>
              <a:gd name="connsiteY77" fmla="*/ 4056541 h 4785098"/>
              <a:gd name="connsiteX78" fmla="*/ 2486422 w 9288048"/>
              <a:gd name="connsiteY78" fmla="*/ 3764217 h 4785098"/>
              <a:gd name="connsiteX79" fmla="*/ 2851280 w 9288048"/>
              <a:gd name="connsiteY79" fmla="*/ 3818184 h 4785098"/>
              <a:gd name="connsiteX80" fmla="*/ 2986412 w 9288048"/>
              <a:gd name="connsiteY80" fmla="*/ 3809189 h 4785098"/>
              <a:gd name="connsiteX81" fmla="*/ 3031456 w 9288048"/>
              <a:gd name="connsiteY81" fmla="*/ 4115005 h 4785098"/>
              <a:gd name="connsiteX82" fmla="*/ 2900826 w 9288048"/>
              <a:gd name="connsiteY82" fmla="*/ 4124000 h 4785098"/>
              <a:gd name="connsiteX83" fmla="*/ 2896324 w 9288048"/>
              <a:gd name="connsiteY83" fmla="*/ 4124000 h 4785098"/>
              <a:gd name="connsiteX84" fmla="*/ 2878307 w 9288048"/>
              <a:gd name="connsiteY84" fmla="*/ 4124000 h 4785098"/>
              <a:gd name="connsiteX85" fmla="*/ 2851280 w 9288048"/>
              <a:gd name="connsiteY85" fmla="*/ 4124000 h 4785098"/>
              <a:gd name="connsiteX86" fmla="*/ 2396335 w 9288048"/>
              <a:gd name="connsiteY86" fmla="*/ 4056541 h 4785098"/>
              <a:gd name="connsiteX87" fmla="*/ 3387300 w 9288048"/>
              <a:gd name="connsiteY87" fmla="*/ 3741730 h 4785098"/>
              <a:gd name="connsiteX88" fmla="*/ 3481894 w 9288048"/>
              <a:gd name="connsiteY88" fmla="*/ 3948606 h 4785098"/>
              <a:gd name="connsiteX89" fmla="*/ 3135054 w 9288048"/>
              <a:gd name="connsiteY89" fmla="*/ 4061038 h 4785098"/>
              <a:gd name="connsiteX90" fmla="*/ 3103526 w 9288048"/>
              <a:gd name="connsiteY90" fmla="*/ 3827179 h 4785098"/>
              <a:gd name="connsiteX91" fmla="*/ 3387300 w 9288048"/>
              <a:gd name="connsiteY91" fmla="*/ 3741730 h 4785098"/>
              <a:gd name="connsiteX92" fmla="*/ 7207026 w 9288048"/>
              <a:gd name="connsiteY92" fmla="*/ 3665276 h 4785098"/>
              <a:gd name="connsiteX93" fmla="*/ 7360175 w 9288048"/>
              <a:gd name="connsiteY93" fmla="*/ 3930617 h 4785098"/>
              <a:gd name="connsiteX94" fmla="*/ 6977299 w 9288048"/>
              <a:gd name="connsiteY94" fmla="*/ 4079027 h 4785098"/>
              <a:gd name="connsiteX95" fmla="*/ 6909736 w 9288048"/>
              <a:gd name="connsiteY95" fmla="*/ 3782206 h 4785098"/>
              <a:gd name="connsiteX96" fmla="*/ 7207026 w 9288048"/>
              <a:gd name="connsiteY96" fmla="*/ 3665276 h 4785098"/>
              <a:gd name="connsiteX97" fmla="*/ 5909762 w 9288048"/>
              <a:gd name="connsiteY97" fmla="*/ 3633795 h 4785098"/>
              <a:gd name="connsiteX98" fmla="*/ 5927779 w 9288048"/>
              <a:gd name="connsiteY98" fmla="*/ 3642790 h 4785098"/>
              <a:gd name="connsiteX99" fmla="*/ 6292633 w 9288048"/>
              <a:gd name="connsiteY99" fmla="*/ 3786703 h 4785098"/>
              <a:gd name="connsiteX100" fmla="*/ 6234078 w 9288048"/>
              <a:gd name="connsiteY100" fmla="*/ 4083525 h 4785098"/>
              <a:gd name="connsiteX101" fmla="*/ 5747604 w 9288048"/>
              <a:gd name="connsiteY101" fmla="*/ 3881146 h 4785098"/>
              <a:gd name="connsiteX102" fmla="*/ 2184631 w 9288048"/>
              <a:gd name="connsiteY102" fmla="*/ 3633795 h 4785098"/>
              <a:gd name="connsiteX103" fmla="*/ 2427868 w 9288048"/>
              <a:gd name="connsiteY103" fmla="*/ 3746227 h 4785098"/>
              <a:gd name="connsiteX104" fmla="*/ 2337780 w 9288048"/>
              <a:gd name="connsiteY104" fmla="*/ 4038551 h 4785098"/>
              <a:gd name="connsiteX105" fmla="*/ 2022473 w 9288048"/>
              <a:gd name="connsiteY105" fmla="*/ 3894638 h 4785098"/>
              <a:gd name="connsiteX106" fmla="*/ 639623 w 9288048"/>
              <a:gd name="connsiteY106" fmla="*/ 3552848 h 4785098"/>
              <a:gd name="connsiteX107" fmla="*/ 675658 w 9288048"/>
              <a:gd name="connsiteY107" fmla="*/ 3660779 h 4785098"/>
              <a:gd name="connsiteX108" fmla="*/ 558544 w 9288048"/>
              <a:gd name="connsiteY108" fmla="*/ 3714746 h 4785098"/>
              <a:gd name="connsiteX109" fmla="*/ 518007 w 9288048"/>
              <a:gd name="connsiteY109" fmla="*/ 3579832 h 4785098"/>
              <a:gd name="connsiteX110" fmla="*/ 2026975 w 9288048"/>
              <a:gd name="connsiteY110" fmla="*/ 3521367 h 4785098"/>
              <a:gd name="connsiteX111" fmla="*/ 2135080 w 9288048"/>
              <a:gd name="connsiteY111" fmla="*/ 3602314 h 4785098"/>
              <a:gd name="connsiteX112" fmla="*/ 1972922 w 9288048"/>
              <a:gd name="connsiteY112" fmla="*/ 3863157 h 4785098"/>
              <a:gd name="connsiteX113" fmla="*/ 1828782 w 9288048"/>
              <a:gd name="connsiteY113" fmla="*/ 3755222 h 4785098"/>
              <a:gd name="connsiteX114" fmla="*/ 7481791 w 9288048"/>
              <a:gd name="connsiteY114" fmla="*/ 3494379 h 4785098"/>
              <a:gd name="connsiteX115" fmla="*/ 7698001 w 9288048"/>
              <a:gd name="connsiteY115" fmla="*/ 3705752 h 4785098"/>
              <a:gd name="connsiteX116" fmla="*/ 7522333 w 9288048"/>
              <a:gd name="connsiteY116" fmla="*/ 3858660 h 4785098"/>
              <a:gd name="connsiteX117" fmla="*/ 7346659 w 9288048"/>
              <a:gd name="connsiteY117" fmla="*/ 3611309 h 4785098"/>
              <a:gd name="connsiteX118" fmla="*/ 7481791 w 9288048"/>
              <a:gd name="connsiteY118" fmla="*/ 3494379 h 4785098"/>
              <a:gd name="connsiteX119" fmla="*/ 1779236 w 9288048"/>
              <a:gd name="connsiteY119" fmla="*/ 3431421 h 4785098"/>
              <a:gd name="connsiteX120" fmla="*/ 1900852 w 9288048"/>
              <a:gd name="connsiteY120" fmla="*/ 3561843 h 4785098"/>
              <a:gd name="connsiteX121" fmla="*/ 1702659 w 9288048"/>
              <a:gd name="connsiteY121" fmla="*/ 3795698 h 4785098"/>
              <a:gd name="connsiteX122" fmla="*/ 1540501 w 9288048"/>
              <a:gd name="connsiteY122" fmla="*/ 3624800 h 4785098"/>
              <a:gd name="connsiteX123" fmla="*/ 6761089 w 9288048"/>
              <a:gd name="connsiteY123" fmla="*/ 3408930 h 4785098"/>
              <a:gd name="connsiteX124" fmla="*/ 6819648 w 9288048"/>
              <a:gd name="connsiteY124" fmla="*/ 3678768 h 4785098"/>
              <a:gd name="connsiteX125" fmla="*/ 6824150 w 9288048"/>
              <a:gd name="connsiteY125" fmla="*/ 3696757 h 4785098"/>
              <a:gd name="connsiteX126" fmla="*/ 6589922 w 9288048"/>
              <a:gd name="connsiteY126" fmla="*/ 3723741 h 4785098"/>
              <a:gd name="connsiteX127" fmla="*/ 6369209 w 9288048"/>
              <a:gd name="connsiteY127" fmla="*/ 3705752 h 4785098"/>
              <a:gd name="connsiteX128" fmla="*/ 6373711 w 9288048"/>
              <a:gd name="connsiteY128" fmla="*/ 3678768 h 4785098"/>
              <a:gd name="connsiteX129" fmla="*/ 6432266 w 9288048"/>
              <a:gd name="connsiteY129" fmla="*/ 3413428 h 4785098"/>
              <a:gd name="connsiteX130" fmla="*/ 6585420 w 9288048"/>
              <a:gd name="connsiteY130" fmla="*/ 3426920 h 4785098"/>
              <a:gd name="connsiteX131" fmla="*/ 6761089 w 9288048"/>
              <a:gd name="connsiteY131" fmla="*/ 3408930 h 4785098"/>
              <a:gd name="connsiteX132" fmla="*/ 2671105 w 9288048"/>
              <a:gd name="connsiteY132" fmla="*/ 3377454 h 4785098"/>
              <a:gd name="connsiteX133" fmla="*/ 2824254 w 9288048"/>
              <a:gd name="connsiteY133" fmla="*/ 3399940 h 4785098"/>
              <a:gd name="connsiteX134" fmla="*/ 2873800 w 9288048"/>
              <a:gd name="connsiteY134" fmla="*/ 3399940 h 4785098"/>
              <a:gd name="connsiteX135" fmla="*/ 2896324 w 9288048"/>
              <a:gd name="connsiteY135" fmla="*/ 3566340 h 4785098"/>
              <a:gd name="connsiteX136" fmla="*/ 2900826 w 9288048"/>
              <a:gd name="connsiteY136" fmla="*/ 3584325 h 4785098"/>
              <a:gd name="connsiteX137" fmla="*/ 2824254 w 9288048"/>
              <a:gd name="connsiteY137" fmla="*/ 3588827 h 4785098"/>
              <a:gd name="connsiteX138" fmla="*/ 2617052 w 9288048"/>
              <a:gd name="connsiteY138" fmla="*/ 3557346 h 4785098"/>
              <a:gd name="connsiteX139" fmla="*/ 2621554 w 9288048"/>
              <a:gd name="connsiteY139" fmla="*/ 3543854 h 4785098"/>
              <a:gd name="connsiteX140" fmla="*/ 8324109 w 9288048"/>
              <a:gd name="connsiteY140" fmla="*/ 3332481 h 4785098"/>
              <a:gd name="connsiteX141" fmla="*/ 8535817 w 9288048"/>
              <a:gd name="connsiteY141" fmla="*/ 3404433 h 4785098"/>
              <a:gd name="connsiteX142" fmla="*/ 8229519 w 9288048"/>
              <a:gd name="connsiteY142" fmla="*/ 3899136 h 4785098"/>
              <a:gd name="connsiteX143" fmla="*/ 8067361 w 9288048"/>
              <a:gd name="connsiteY143" fmla="*/ 3746228 h 4785098"/>
              <a:gd name="connsiteX144" fmla="*/ 8324109 w 9288048"/>
              <a:gd name="connsiteY144" fmla="*/ 3332481 h 4785098"/>
              <a:gd name="connsiteX145" fmla="*/ 3243160 w 9288048"/>
              <a:gd name="connsiteY145" fmla="*/ 3332481 h 4785098"/>
              <a:gd name="connsiteX146" fmla="*/ 3369282 w 9288048"/>
              <a:gd name="connsiteY146" fmla="*/ 3602314 h 4785098"/>
              <a:gd name="connsiteX147" fmla="*/ 3035958 w 9288048"/>
              <a:gd name="connsiteY147" fmla="*/ 3705752 h 4785098"/>
              <a:gd name="connsiteX148" fmla="*/ 3031456 w 9288048"/>
              <a:gd name="connsiteY148" fmla="*/ 3678768 h 4785098"/>
              <a:gd name="connsiteX149" fmla="*/ 2995421 w 9288048"/>
              <a:gd name="connsiteY149" fmla="*/ 3408935 h 4785098"/>
              <a:gd name="connsiteX150" fmla="*/ 3243160 w 9288048"/>
              <a:gd name="connsiteY150" fmla="*/ 3332481 h 4785098"/>
              <a:gd name="connsiteX151" fmla="*/ 6162003 w 9288048"/>
              <a:gd name="connsiteY151" fmla="*/ 3323487 h 4785098"/>
              <a:gd name="connsiteX152" fmla="*/ 6166510 w 9288048"/>
              <a:gd name="connsiteY152" fmla="*/ 3323487 h 4785098"/>
              <a:gd name="connsiteX153" fmla="*/ 6328668 w 9288048"/>
              <a:gd name="connsiteY153" fmla="*/ 3390941 h 4785098"/>
              <a:gd name="connsiteX154" fmla="*/ 6288130 w 9288048"/>
              <a:gd name="connsiteY154" fmla="*/ 3588822 h 4785098"/>
              <a:gd name="connsiteX155" fmla="*/ 6058404 w 9288048"/>
              <a:gd name="connsiteY155" fmla="*/ 3498876 h 4785098"/>
              <a:gd name="connsiteX156" fmla="*/ 6049396 w 9288048"/>
              <a:gd name="connsiteY156" fmla="*/ 3494379 h 4785098"/>
              <a:gd name="connsiteX157" fmla="*/ 7013335 w 9288048"/>
              <a:gd name="connsiteY157" fmla="*/ 3318989 h 4785098"/>
              <a:gd name="connsiteX158" fmla="*/ 7157475 w 9288048"/>
              <a:gd name="connsiteY158" fmla="*/ 3575330 h 4785098"/>
              <a:gd name="connsiteX159" fmla="*/ 6887212 w 9288048"/>
              <a:gd name="connsiteY159" fmla="*/ 3683265 h 4785098"/>
              <a:gd name="connsiteX160" fmla="*/ 6882705 w 9288048"/>
              <a:gd name="connsiteY160" fmla="*/ 3665276 h 4785098"/>
              <a:gd name="connsiteX161" fmla="*/ 6824150 w 9288048"/>
              <a:gd name="connsiteY161" fmla="*/ 3395439 h 4785098"/>
              <a:gd name="connsiteX162" fmla="*/ 7013335 w 9288048"/>
              <a:gd name="connsiteY162" fmla="*/ 3318989 h 4785098"/>
              <a:gd name="connsiteX163" fmla="*/ 2391833 w 9288048"/>
              <a:gd name="connsiteY163" fmla="*/ 3296503 h 4785098"/>
              <a:gd name="connsiteX164" fmla="*/ 2540475 w 9288048"/>
              <a:gd name="connsiteY164" fmla="*/ 3368459 h 4785098"/>
              <a:gd name="connsiteX165" fmla="*/ 2459396 w 9288048"/>
              <a:gd name="connsiteY165" fmla="*/ 3633795 h 4785098"/>
              <a:gd name="connsiteX166" fmla="*/ 2454894 w 9288048"/>
              <a:gd name="connsiteY166" fmla="*/ 3651784 h 4785098"/>
              <a:gd name="connsiteX167" fmla="*/ 2234177 w 9288048"/>
              <a:gd name="connsiteY167" fmla="*/ 3548351 h 4785098"/>
              <a:gd name="connsiteX168" fmla="*/ 4963840 w 9288048"/>
              <a:gd name="connsiteY168" fmla="*/ 3229043 h 4785098"/>
              <a:gd name="connsiteX169" fmla="*/ 5644001 w 9288048"/>
              <a:gd name="connsiteY169" fmla="*/ 3926119 h 4785098"/>
              <a:gd name="connsiteX170" fmla="*/ 5481843 w 9288048"/>
              <a:gd name="connsiteY170" fmla="*/ 4173471 h 4785098"/>
              <a:gd name="connsiteX171" fmla="*/ 4774656 w 9288048"/>
              <a:gd name="connsiteY171" fmla="*/ 3462898 h 4785098"/>
              <a:gd name="connsiteX172" fmla="*/ 4806184 w 9288048"/>
              <a:gd name="connsiteY172" fmla="*/ 3422422 h 4785098"/>
              <a:gd name="connsiteX173" fmla="*/ 4837718 w 9288048"/>
              <a:gd name="connsiteY173" fmla="*/ 3381947 h 4785098"/>
              <a:gd name="connsiteX174" fmla="*/ 4900774 w 9288048"/>
              <a:gd name="connsiteY174" fmla="*/ 3305497 h 4785098"/>
              <a:gd name="connsiteX175" fmla="*/ 4932307 w 9288048"/>
              <a:gd name="connsiteY175" fmla="*/ 3269519 h 4785098"/>
              <a:gd name="connsiteX176" fmla="*/ 7207026 w 9288048"/>
              <a:gd name="connsiteY176" fmla="*/ 3215552 h 4785098"/>
              <a:gd name="connsiteX177" fmla="*/ 7396210 w 9288048"/>
              <a:gd name="connsiteY177" fmla="*/ 3395439 h 4785098"/>
              <a:gd name="connsiteX178" fmla="*/ 7423232 w 9288048"/>
              <a:gd name="connsiteY178" fmla="*/ 3422422 h 4785098"/>
              <a:gd name="connsiteX179" fmla="*/ 7301615 w 9288048"/>
              <a:gd name="connsiteY179" fmla="*/ 3525860 h 4785098"/>
              <a:gd name="connsiteX180" fmla="*/ 7279096 w 9288048"/>
              <a:gd name="connsiteY180" fmla="*/ 3494379 h 4785098"/>
              <a:gd name="connsiteX181" fmla="*/ 7130449 w 9288048"/>
              <a:gd name="connsiteY181" fmla="*/ 3283011 h 4785098"/>
              <a:gd name="connsiteX182" fmla="*/ 7207026 w 9288048"/>
              <a:gd name="connsiteY182" fmla="*/ 3215552 h 4785098"/>
              <a:gd name="connsiteX183" fmla="*/ 3468379 w 9288048"/>
              <a:gd name="connsiteY183" fmla="*/ 3166081 h 4785098"/>
              <a:gd name="connsiteX184" fmla="*/ 3603511 w 9288048"/>
              <a:gd name="connsiteY184" fmla="*/ 3341476 h 4785098"/>
              <a:gd name="connsiteX185" fmla="*/ 3432344 w 9288048"/>
              <a:gd name="connsiteY185" fmla="*/ 3480892 h 4785098"/>
              <a:gd name="connsiteX186" fmla="*/ 3409824 w 9288048"/>
              <a:gd name="connsiteY186" fmla="*/ 3494384 h 4785098"/>
              <a:gd name="connsiteX187" fmla="*/ 3315230 w 9288048"/>
              <a:gd name="connsiteY187" fmla="*/ 3292005 h 4785098"/>
              <a:gd name="connsiteX188" fmla="*/ 3468379 w 9288048"/>
              <a:gd name="connsiteY188" fmla="*/ 3166081 h 4785098"/>
              <a:gd name="connsiteX189" fmla="*/ 2162106 w 9288048"/>
              <a:gd name="connsiteY189" fmla="*/ 3103119 h 4785098"/>
              <a:gd name="connsiteX190" fmla="*/ 2234177 w 9288048"/>
              <a:gd name="connsiteY190" fmla="*/ 3179573 h 4785098"/>
              <a:gd name="connsiteX191" fmla="*/ 2067517 w 9288048"/>
              <a:gd name="connsiteY191" fmla="*/ 3377454 h 4785098"/>
              <a:gd name="connsiteX192" fmla="*/ 2044992 w 9288048"/>
              <a:gd name="connsiteY192" fmla="*/ 3404438 h 4785098"/>
              <a:gd name="connsiteX193" fmla="*/ 1932385 w 9288048"/>
              <a:gd name="connsiteY193" fmla="*/ 3287508 h 4785098"/>
              <a:gd name="connsiteX194" fmla="*/ 1959411 w 9288048"/>
              <a:gd name="connsiteY194" fmla="*/ 3265022 h 4785098"/>
              <a:gd name="connsiteX195" fmla="*/ 1247718 w 9288048"/>
              <a:gd name="connsiteY195" fmla="*/ 3098622 h 4785098"/>
              <a:gd name="connsiteX196" fmla="*/ 1499964 w 9288048"/>
              <a:gd name="connsiteY196" fmla="*/ 3557346 h 4785098"/>
              <a:gd name="connsiteX197" fmla="*/ 1265736 w 9288048"/>
              <a:gd name="connsiteY197" fmla="*/ 3741730 h 4785098"/>
              <a:gd name="connsiteX198" fmla="*/ 963939 w 9288048"/>
              <a:gd name="connsiteY198" fmla="*/ 3193065 h 4785098"/>
              <a:gd name="connsiteX199" fmla="*/ 7869168 w 9288048"/>
              <a:gd name="connsiteY199" fmla="*/ 3053649 h 4785098"/>
              <a:gd name="connsiteX200" fmla="*/ 8125921 w 9288048"/>
              <a:gd name="connsiteY200" fmla="*/ 3143595 h 4785098"/>
              <a:gd name="connsiteX201" fmla="*/ 7842141 w 9288048"/>
              <a:gd name="connsiteY201" fmla="*/ 3602314 h 4785098"/>
              <a:gd name="connsiteX202" fmla="*/ 7648451 w 9288048"/>
              <a:gd name="connsiteY202" fmla="*/ 3413428 h 4785098"/>
              <a:gd name="connsiteX203" fmla="*/ 7869168 w 9288048"/>
              <a:gd name="connsiteY203" fmla="*/ 3053649 h 4785098"/>
              <a:gd name="connsiteX204" fmla="*/ 4666546 w 9288048"/>
              <a:gd name="connsiteY204" fmla="*/ 3017670 h 4785098"/>
              <a:gd name="connsiteX205" fmla="*/ 4855730 w 9288048"/>
              <a:gd name="connsiteY205" fmla="*/ 3215551 h 4785098"/>
              <a:gd name="connsiteX206" fmla="*/ 4202592 w 9288048"/>
              <a:gd name="connsiteY206" fmla="*/ 3980087 h 4785098"/>
              <a:gd name="connsiteX207" fmla="*/ 4031430 w 9288048"/>
              <a:gd name="connsiteY207" fmla="*/ 3755222 h 4785098"/>
              <a:gd name="connsiteX208" fmla="*/ 4666546 w 9288048"/>
              <a:gd name="connsiteY208" fmla="*/ 3017670 h 4785098"/>
              <a:gd name="connsiteX209" fmla="*/ 5801652 w 9288048"/>
              <a:gd name="connsiteY209" fmla="*/ 2990687 h 4785098"/>
              <a:gd name="connsiteX210" fmla="*/ 6076422 w 9288048"/>
              <a:gd name="connsiteY210" fmla="*/ 3265022 h 4785098"/>
              <a:gd name="connsiteX211" fmla="*/ 5914264 w 9288048"/>
              <a:gd name="connsiteY211" fmla="*/ 3512368 h 4785098"/>
              <a:gd name="connsiteX212" fmla="*/ 5612472 w 9288048"/>
              <a:gd name="connsiteY212" fmla="*/ 3229043 h 4785098"/>
              <a:gd name="connsiteX213" fmla="*/ 1630589 w 9288048"/>
              <a:gd name="connsiteY213" fmla="*/ 2968200 h 4785098"/>
              <a:gd name="connsiteX214" fmla="*/ 1815271 w 9288048"/>
              <a:gd name="connsiteY214" fmla="*/ 3301000 h 4785098"/>
              <a:gd name="connsiteX215" fmla="*/ 1576536 w 9288048"/>
              <a:gd name="connsiteY215" fmla="*/ 3494384 h 4785098"/>
              <a:gd name="connsiteX216" fmla="*/ 1342308 w 9288048"/>
              <a:gd name="connsiteY216" fmla="*/ 3067141 h 4785098"/>
              <a:gd name="connsiteX217" fmla="*/ 8783557 w 9288048"/>
              <a:gd name="connsiteY217" fmla="*/ 2954708 h 4785098"/>
              <a:gd name="connsiteX218" fmla="*/ 8990758 w 9288048"/>
              <a:gd name="connsiteY218" fmla="*/ 2986189 h 4785098"/>
              <a:gd name="connsiteX219" fmla="*/ 8936706 w 9288048"/>
              <a:gd name="connsiteY219" fmla="*/ 3211054 h 4785098"/>
              <a:gd name="connsiteX220" fmla="*/ 8912843 w 9288048"/>
              <a:gd name="connsiteY220" fmla="*/ 3202390 h 4785098"/>
              <a:gd name="connsiteX221" fmla="*/ 8909679 w 9288048"/>
              <a:gd name="connsiteY221" fmla="*/ 3215552 h 4785098"/>
              <a:gd name="connsiteX222" fmla="*/ 8711491 w 9288048"/>
              <a:gd name="connsiteY222" fmla="*/ 3143595 h 4785098"/>
              <a:gd name="connsiteX223" fmla="*/ 8756535 w 9288048"/>
              <a:gd name="connsiteY223" fmla="*/ 2959206 h 4785098"/>
              <a:gd name="connsiteX224" fmla="*/ 8781531 w 9288048"/>
              <a:gd name="connsiteY224" fmla="*/ 2963004 h 4785098"/>
              <a:gd name="connsiteX225" fmla="*/ 5211579 w 9288048"/>
              <a:gd name="connsiteY225" fmla="*/ 2950211 h 4785098"/>
              <a:gd name="connsiteX226" fmla="*/ 5833185 w 9288048"/>
              <a:gd name="connsiteY226" fmla="*/ 3575330 h 4785098"/>
              <a:gd name="connsiteX227" fmla="*/ 5684542 w 9288048"/>
              <a:gd name="connsiteY227" fmla="*/ 3800195 h 4785098"/>
              <a:gd name="connsiteX228" fmla="*/ 5044919 w 9288048"/>
              <a:gd name="connsiteY228" fmla="*/ 3152589 h 4785098"/>
              <a:gd name="connsiteX229" fmla="*/ 5062937 w 9288048"/>
              <a:gd name="connsiteY229" fmla="*/ 3130103 h 4785098"/>
              <a:gd name="connsiteX230" fmla="*/ 5098972 w 9288048"/>
              <a:gd name="connsiteY230" fmla="*/ 3085130 h 4785098"/>
              <a:gd name="connsiteX231" fmla="*/ 5157527 w 9288048"/>
              <a:gd name="connsiteY231" fmla="*/ 3013173 h 4785098"/>
              <a:gd name="connsiteX232" fmla="*/ 5184553 w 9288048"/>
              <a:gd name="connsiteY232" fmla="*/ 2981692 h 4785098"/>
              <a:gd name="connsiteX233" fmla="*/ 797279 w 9288048"/>
              <a:gd name="connsiteY233" fmla="*/ 2869260 h 4785098"/>
              <a:gd name="connsiteX234" fmla="*/ 846825 w 9288048"/>
              <a:gd name="connsiteY234" fmla="*/ 3098622 h 4785098"/>
              <a:gd name="connsiteX235" fmla="*/ 648632 w 9288048"/>
              <a:gd name="connsiteY235" fmla="*/ 3161584 h 4785098"/>
              <a:gd name="connsiteX236" fmla="*/ 590077 w 9288048"/>
              <a:gd name="connsiteY236" fmla="*/ 2887249 h 4785098"/>
              <a:gd name="connsiteX237" fmla="*/ 7418730 w 9288048"/>
              <a:gd name="connsiteY237" fmla="*/ 2855768 h 4785098"/>
              <a:gd name="connsiteX238" fmla="*/ 7688993 w 9288048"/>
              <a:gd name="connsiteY238" fmla="*/ 2950211 h 4785098"/>
              <a:gd name="connsiteX239" fmla="*/ 7702508 w 9288048"/>
              <a:gd name="connsiteY239" fmla="*/ 2954708 h 4785098"/>
              <a:gd name="connsiteX240" fmla="*/ 7472782 w 9288048"/>
              <a:gd name="connsiteY240" fmla="*/ 3327984 h 4785098"/>
              <a:gd name="connsiteX241" fmla="*/ 7445756 w 9288048"/>
              <a:gd name="connsiteY241" fmla="*/ 3301000 h 4785098"/>
              <a:gd name="connsiteX242" fmla="*/ 7256572 w 9288048"/>
              <a:gd name="connsiteY242" fmla="*/ 3121108 h 4785098"/>
              <a:gd name="connsiteX243" fmla="*/ 7418730 w 9288048"/>
              <a:gd name="connsiteY243" fmla="*/ 2855768 h 4785098"/>
              <a:gd name="connsiteX244" fmla="*/ 2004455 w 9288048"/>
              <a:gd name="connsiteY244" fmla="*/ 2842276 h 4785098"/>
              <a:gd name="connsiteX245" fmla="*/ 2121569 w 9288048"/>
              <a:gd name="connsiteY245" fmla="*/ 3058146 h 4785098"/>
              <a:gd name="connsiteX246" fmla="*/ 1918870 w 9288048"/>
              <a:gd name="connsiteY246" fmla="*/ 3220049 h 4785098"/>
              <a:gd name="connsiteX247" fmla="*/ 1891843 w 9288048"/>
              <a:gd name="connsiteY247" fmla="*/ 3242535 h 4785098"/>
              <a:gd name="connsiteX248" fmla="*/ 1720677 w 9288048"/>
              <a:gd name="connsiteY248" fmla="*/ 2936719 h 4785098"/>
              <a:gd name="connsiteX249" fmla="*/ 3761166 w 9288048"/>
              <a:gd name="connsiteY249" fmla="*/ 2828784 h 4785098"/>
              <a:gd name="connsiteX250" fmla="*/ 3963862 w 9288048"/>
              <a:gd name="connsiteY250" fmla="*/ 3053649 h 4785098"/>
              <a:gd name="connsiteX251" fmla="*/ 3729633 w 9288048"/>
              <a:gd name="connsiteY251" fmla="*/ 3323486 h 4785098"/>
              <a:gd name="connsiteX252" fmla="*/ 3544956 w 9288048"/>
              <a:gd name="connsiteY252" fmla="*/ 3085130 h 4785098"/>
              <a:gd name="connsiteX253" fmla="*/ 3725131 w 9288048"/>
              <a:gd name="connsiteY253" fmla="*/ 2873757 h 4785098"/>
              <a:gd name="connsiteX254" fmla="*/ 8062855 w 9288048"/>
              <a:gd name="connsiteY254" fmla="*/ 2779314 h 4785098"/>
              <a:gd name="connsiteX255" fmla="*/ 8364651 w 9288048"/>
              <a:gd name="connsiteY255" fmla="*/ 2824287 h 4785098"/>
              <a:gd name="connsiteX256" fmla="*/ 8306091 w 9288048"/>
              <a:gd name="connsiteY256" fmla="*/ 3071638 h 4785098"/>
              <a:gd name="connsiteX257" fmla="*/ 8282162 w 9288048"/>
              <a:gd name="connsiteY257" fmla="*/ 3063052 h 4785098"/>
              <a:gd name="connsiteX258" fmla="*/ 8279065 w 9288048"/>
              <a:gd name="connsiteY258" fmla="*/ 3076135 h 4785098"/>
              <a:gd name="connsiteX259" fmla="*/ 7990789 w 9288048"/>
              <a:gd name="connsiteY259" fmla="*/ 2972698 h 4785098"/>
              <a:gd name="connsiteX260" fmla="*/ 8035833 w 9288048"/>
              <a:gd name="connsiteY260" fmla="*/ 2783811 h 4785098"/>
              <a:gd name="connsiteX261" fmla="*/ 8060892 w 9288048"/>
              <a:gd name="connsiteY261" fmla="*/ 2787546 h 4785098"/>
              <a:gd name="connsiteX262" fmla="*/ 1373841 w 9288048"/>
              <a:gd name="connsiteY262" fmla="*/ 2711854 h 4785098"/>
              <a:gd name="connsiteX263" fmla="*/ 1423387 w 9288048"/>
              <a:gd name="connsiteY263" fmla="*/ 2945714 h 4785098"/>
              <a:gd name="connsiteX264" fmla="*/ 1135106 w 9288048"/>
              <a:gd name="connsiteY264" fmla="*/ 3044654 h 4785098"/>
              <a:gd name="connsiteX265" fmla="*/ 1067543 w 9288048"/>
              <a:gd name="connsiteY265" fmla="*/ 2743335 h 4785098"/>
              <a:gd name="connsiteX266" fmla="*/ 7571879 w 9288048"/>
              <a:gd name="connsiteY266" fmla="*/ 2702860 h 4785098"/>
              <a:gd name="connsiteX267" fmla="*/ 7864661 w 9288048"/>
              <a:gd name="connsiteY267" fmla="*/ 2743335 h 4785098"/>
              <a:gd name="connsiteX268" fmla="*/ 7824125 w 9288048"/>
              <a:gd name="connsiteY268" fmla="*/ 2914233 h 4785098"/>
              <a:gd name="connsiteX269" fmla="*/ 7815115 w 9288048"/>
              <a:gd name="connsiteY269" fmla="*/ 2909735 h 4785098"/>
              <a:gd name="connsiteX270" fmla="*/ 7800448 w 9288048"/>
              <a:gd name="connsiteY270" fmla="*/ 2904610 h 4785098"/>
              <a:gd name="connsiteX271" fmla="*/ 7797098 w 9288048"/>
              <a:gd name="connsiteY271" fmla="*/ 2918730 h 4785098"/>
              <a:gd name="connsiteX272" fmla="*/ 7788089 w 9288048"/>
              <a:gd name="connsiteY272" fmla="*/ 2914233 h 4785098"/>
              <a:gd name="connsiteX273" fmla="*/ 7517826 w 9288048"/>
              <a:gd name="connsiteY273" fmla="*/ 2819790 h 4785098"/>
              <a:gd name="connsiteX274" fmla="*/ 7544852 w 9288048"/>
              <a:gd name="connsiteY274" fmla="*/ 2707357 h 4785098"/>
              <a:gd name="connsiteX275" fmla="*/ 7569963 w 9288048"/>
              <a:gd name="connsiteY275" fmla="*/ 2710829 h 4785098"/>
              <a:gd name="connsiteX276" fmla="*/ 1878332 w 9288048"/>
              <a:gd name="connsiteY276" fmla="*/ 2657887 h 4785098"/>
              <a:gd name="connsiteX277" fmla="*/ 1909861 w 9288048"/>
              <a:gd name="connsiteY277" fmla="*/ 2801800 h 4785098"/>
              <a:gd name="connsiteX278" fmla="*/ 1630589 w 9288048"/>
              <a:gd name="connsiteY278" fmla="*/ 2896243 h 4785098"/>
              <a:gd name="connsiteX279" fmla="*/ 1585545 w 9288048"/>
              <a:gd name="connsiteY279" fmla="*/ 2684871 h 4785098"/>
              <a:gd name="connsiteX280" fmla="*/ 1594554 w 9288048"/>
              <a:gd name="connsiteY280" fmla="*/ 2684871 h 4785098"/>
              <a:gd name="connsiteX281" fmla="*/ 3918818 w 9288048"/>
              <a:gd name="connsiteY281" fmla="*/ 2644400 h 4785098"/>
              <a:gd name="connsiteX282" fmla="*/ 4089984 w 9288048"/>
              <a:gd name="connsiteY282" fmla="*/ 2837779 h 4785098"/>
              <a:gd name="connsiteX283" fmla="*/ 3995395 w 9288048"/>
              <a:gd name="connsiteY283" fmla="*/ 2954708 h 4785098"/>
              <a:gd name="connsiteX284" fmla="*/ 3819721 w 9288048"/>
              <a:gd name="connsiteY284" fmla="*/ 2761325 h 4785098"/>
              <a:gd name="connsiteX285" fmla="*/ 5481843 w 9288048"/>
              <a:gd name="connsiteY285" fmla="*/ 2599422 h 4785098"/>
              <a:gd name="connsiteX286" fmla="*/ 5711564 w 9288048"/>
              <a:gd name="connsiteY286" fmla="*/ 2873757 h 4785098"/>
              <a:gd name="connsiteX287" fmla="*/ 5765621 w 9288048"/>
              <a:gd name="connsiteY287" fmla="*/ 2941217 h 4785098"/>
              <a:gd name="connsiteX288" fmla="*/ 5576432 w 9288048"/>
              <a:gd name="connsiteY288" fmla="*/ 3179573 h 4785098"/>
              <a:gd name="connsiteX289" fmla="*/ 5481843 w 9288048"/>
              <a:gd name="connsiteY289" fmla="*/ 3067141 h 4785098"/>
              <a:gd name="connsiteX290" fmla="*/ 5387248 w 9288048"/>
              <a:gd name="connsiteY290" fmla="*/ 2950211 h 4785098"/>
              <a:gd name="connsiteX291" fmla="*/ 5292658 w 9288048"/>
              <a:gd name="connsiteY291" fmla="*/ 2833281 h 4785098"/>
              <a:gd name="connsiteX292" fmla="*/ 5324191 w 9288048"/>
              <a:gd name="connsiteY292" fmla="*/ 2792806 h 4785098"/>
              <a:gd name="connsiteX293" fmla="*/ 5355720 w 9288048"/>
              <a:gd name="connsiteY293" fmla="*/ 2752330 h 4785098"/>
              <a:gd name="connsiteX294" fmla="*/ 5418781 w 9288048"/>
              <a:gd name="connsiteY294" fmla="*/ 2675876 h 4785098"/>
              <a:gd name="connsiteX295" fmla="*/ 9283546 w 9288048"/>
              <a:gd name="connsiteY295" fmla="*/ 2486994 h 4785098"/>
              <a:gd name="connsiteX296" fmla="*/ 9288048 w 9288048"/>
              <a:gd name="connsiteY296" fmla="*/ 2630908 h 4785098"/>
              <a:gd name="connsiteX297" fmla="*/ 9161925 w 9288048"/>
              <a:gd name="connsiteY297" fmla="*/ 2621913 h 4785098"/>
              <a:gd name="connsiteX298" fmla="*/ 9157423 w 9288048"/>
              <a:gd name="connsiteY298" fmla="*/ 2504984 h 4785098"/>
              <a:gd name="connsiteX299" fmla="*/ 0 w 9288048"/>
              <a:gd name="connsiteY299" fmla="*/ 2460011 h 4785098"/>
              <a:gd name="connsiteX300" fmla="*/ 126123 w 9288048"/>
              <a:gd name="connsiteY300" fmla="*/ 2469005 h 4785098"/>
              <a:gd name="connsiteX301" fmla="*/ 130630 w 9288048"/>
              <a:gd name="connsiteY301" fmla="*/ 2585935 h 4785098"/>
              <a:gd name="connsiteX302" fmla="*/ 4507 w 9288048"/>
              <a:gd name="connsiteY302" fmla="*/ 2599427 h 4785098"/>
              <a:gd name="connsiteX303" fmla="*/ 0 w 9288048"/>
              <a:gd name="connsiteY303" fmla="*/ 2460011 h 4785098"/>
              <a:gd name="connsiteX304" fmla="*/ 7806107 w 9288048"/>
              <a:gd name="connsiteY304" fmla="*/ 2442021 h 4785098"/>
              <a:gd name="connsiteX305" fmla="*/ 7810609 w 9288048"/>
              <a:gd name="connsiteY305" fmla="*/ 2522973 h 4785098"/>
              <a:gd name="connsiteX306" fmla="*/ 7801600 w 9288048"/>
              <a:gd name="connsiteY306" fmla="*/ 2662384 h 4785098"/>
              <a:gd name="connsiteX307" fmla="*/ 7508817 w 9288048"/>
              <a:gd name="connsiteY307" fmla="*/ 2621913 h 4785098"/>
              <a:gd name="connsiteX308" fmla="*/ 7513319 w 9288048"/>
              <a:gd name="connsiteY308" fmla="*/ 2527470 h 4785098"/>
              <a:gd name="connsiteX309" fmla="*/ 7513319 w 9288048"/>
              <a:gd name="connsiteY309" fmla="*/ 2473503 h 4785098"/>
              <a:gd name="connsiteX310" fmla="*/ 7797098 w 9288048"/>
              <a:gd name="connsiteY310" fmla="*/ 2446519 h 4785098"/>
              <a:gd name="connsiteX311" fmla="*/ 8206995 w 9288048"/>
              <a:gd name="connsiteY311" fmla="*/ 2401546 h 4785098"/>
              <a:gd name="connsiteX312" fmla="*/ 8211501 w 9288048"/>
              <a:gd name="connsiteY312" fmla="*/ 2522973 h 4785098"/>
              <a:gd name="connsiteX313" fmla="*/ 8197986 w 9288048"/>
              <a:gd name="connsiteY313" fmla="*/ 2720849 h 4785098"/>
              <a:gd name="connsiteX314" fmla="*/ 7896195 w 9288048"/>
              <a:gd name="connsiteY314" fmla="*/ 2675876 h 4785098"/>
              <a:gd name="connsiteX315" fmla="*/ 7905203 w 9288048"/>
              <a:gd name="connsiteY315" fmla="*/ 2522973 h 4785098"/>
              <a:gd name="connsiteX316" fmla="*/ 7900697 w 9288048"/>
              <a:gd name="connsiteY316" fmla="*/ 2428530 h 4785098"/>
              <a:gd name="connsiteX317" fmla="*/ 1662122 w 9288048"/>
              <a:gd name="connsiteY317" fmla="*/ 2388054 h 4785098"/>
              <a:gd name="connsiteX318" fmla="*/ 1954905 w 9288048"/>
              <a:gd name="connsiteY318" fmla="*/ 2428530 h 4785098"/>
              <a:gd name="connsiteX319" fmla="*/ 1950403 w 9288048"/>
              <a:gd name="connsiteY319" fmla="*/ 2522973 h 4785098"/>
              <a:gd name="connsiteX320" fmla="*/ 1950403 w 9288048"/>
              <a:gd name="connsiteY320" fmla="*/ 2576940 h 4785098"/>
              <a:gd name="connsiteX321" fmla="*/ 1666624 w 9288048"/>
              <a:gd name="connsiteY321" fmla="*/ 2603924 h 4785098"/>
              <a:gd name="connsiteX322" fmla="*/ 1657615 w 9288048"/>
              <a:gd name="connsiteY322" fmla="*/ 2608421 h 4785098"/>
              <a:gd name="connsiteX323" fmla="*/ 1653113 w 9288048"/>
              <a:gd name="connsiteY323" fmla="*/ 2527470 h 4785098"/>
              <a:gd name="connsiteX324" fmla="*/ 1662122 w 9288048"/>
              <a:gd name="connsiteY324" fmla="*/ 2388054 h 4785098"/>
              <a:gd name="connsiteX325" fmla="*/ 8603381 w 9288048"/>
              <a:gd name="connsiteY325" fmla="*/ 2365567 h 4785098"/>
              <a:gd name="connsiteX326" fmla="*/ 8607888 w 9288048"/>
              <a:gd name="connsiteY326" fmla="*/ 2527470 h 4785098"/>
              <a:gd name="connsiteX327" fmla="*/ 8589870 w 9288048"/>
              <a:gd name="connsiteY327" fmla="*/ 2779314 h 4785098"/>
              <a:gd name="connsiteX328" fmla="*/ 8297083 w 9288048"/>
              <a:gd name="connsiteY328" fmla="*/ 2738838 h 4785098"/>
              <a:gd name="connsiteX329" fmla="*/ 8310598 w 9288048"/>
              <a:gd name="connsiteY329" fmla="*/ 2527470 h 4785098"/>
              <a:gd name="connsiteX330" fmla="*/ 8306091 w 9288048"/>
              <a:gd name="connsiteY330" fmla="*/ 2397049 h 4785098"/>
              <a:gd name="connsiteX331" fmla="*/ 1261229 w 9288048"/>
              <a:gd name="connsiteY331" fmla="*/ 2325092 h 4785098"/>
              <a:gd name="connsiteX332" fmla="*/ 1563025 w 9288048"/>
              <a:gd name="connsiteY332" fmla="*/ 2370065 h 4785098"/>
              <a:gd name="connsiteX333" fmla="*/ 1554016 w 9288048"/>
              <a:gd name="connsiteY333" fmla="*/ 2522973 h 4785098"/>
              <a:gd name="connsiteX334" fmla="*/ 1558519 w 9288048"/>
              <a:gd name="connsiteY334" fmla="*/ 2617411 h 4785098"/>
              <a:gd name="connsiteX335" fmla="*/ 1252220 w 9288048"/>
              <a:gd name="connsiteY335" fmla="*/ 2644400 h 4785098"/>
              <a:gd name="connsiteX336" fmla="*/ 1247718 w 9288048"/>
              <a:gd name="connsiteY336" fmla="*/ 2522973 h 4785098"/>
              <a:gd name="connsiteX337" fmla="*/ 1261229 w 9288048"/>
              <a:gd name="connsiteY337" fmla="*/ 2325092 h 4785098"/>
              <a:gd name="connsiteX338" fmla="*/ 869349 w 9288048"/>
              <a:gd name="connsiteY338" fmla="*/ 2271124 h 4785098"/>
              <a:gd name="connsiteX339" fmla="*/ 1162132 w 9288048"/>
              <a:gd name="connsiteY339" fmla="*/ 2311600 h 4785098"/>
              <a:gd name="connsiteX340" fmla="*/ 1148621 w 9288048"/>
              <a:gd name="connsiteY340" fmla="*/ 2522973 h 4785098"/>
              <a:gd name="connsiteX341" fmla="*/ 1153124 w 9288048"/>
              <a:gd name="connsiteY341" fmla="*/ 2653390 h 4785098"/>
              <a:gd name="connsiteX342" fmla="*/ 855834 w 9288048"/>
              <a:gd name="connsiteY342" fmla="*/ 2684871 h 4785098"/>
              <a:gd name="connsiteX343" fmla="*/ 851332 w 9288048"/>
              <a:gd name="connsiteY343" fmla="*/ 2522973 h 4785098"/>
              <a:gd name="connsiteX344" fmla="*/ 869349 w 9288048"/>
              <a:gd name="connsiteY344" fmla="*/ 2271124 h 4785098"/>
              <a:gd name="connsiteX345" fmla="*/ 360351 w 9288048"/>
              <a:gd name="connsiteY345" fmla="*/ 2230649 h 4785098"/>
              <a:gd name="connsiteX346" fmla="*/ 486474 w 9288048"/>
              <a:gd name="connsiteY346" fmla="*/ 2253135 h 4785098"/>
              <a:gd name="connsiteX347" fmla="*/ 477465 w 9288048"/>
              <a:gd name="connsiteY347" fmla="*/ 2370065 h 4785098"/>
              <a:gd name="connsiteX348" fmla="*/ 351342 w 9288048"/>
              <a:gd name="connsiteY348" fmla="*/ 2370065 h 4785098"/>
              <a:gd name="connsiteX349" fmla="*/ 360351 w 9288048"/>
              <a:gd name="connsiteY349" fmla="*/ 2230649 h 4785098"/>
              <a:gd name="connsiteX350" fmla="*/ 7828627 w 9288048"/>
              <a:gd name="connsiteY350" fmla="*/ 2149697 h 4785098"/>
              <a:gd name="connsiteX351" fmla="*/ 7873670 w 9288048"/>
              <a:gd name="connsiteY351" fmla="*/ 2361070 h 4785098"/>
              <a:gd name="connsiteX352" fmla="*/ 7864661 w 9288048"/>
              <a:gd name="connsiteY352" fmla="*/ 2361070 h 4785098"/>
              <a:gd name="connsiteX353" fmla="*/ 7580888 w 9288048"/>
              <a:gd name="connsiteY353" fmla="*/ 2388054 h 4785098"/>
              <a:gd name="connsiteX354" fmla="*/ 7549354 w 9288048"/>
              <a:gd name="connsiteY354" fmla="*/ 2244141 h 4785098"/>
              <a:gd name="connsiteX355" fmla="*/ 1635096 w 9288048"/>
              <a:gd name="connsiteY355" fmla="*/ 2136206 h 4785098"/>
              <a:gd name="connsiteX356" fmla="*/ 1644104 w 9288048"/>
              <a:gd name="connsiteY356" fmla="*/ 2140703 h 4785098"/>
              <a:gd name="connsiteX357" fmla="*/ 1914368 w 9288048"/>
              <a:gd name="connsiteY357" fmla="*/ 2235146 h 4785098"/>
              <a:gd name="connsiteX358" fmla="*/ 1887341 w 9288048"/>
              <a:gd name="connsiteY358" fmla="*/ 2347578 h 4785098"/>
              <a:gd name="connsiteX359" fmla="*/ 1594554 w 9288048"/>
              <a:gd name="connsiteY359" fmla="*/ 2307103 h 4785098"/>
              <a:gd name="connsiteX360" fmla="*/ 1635096 w 9288048"/>
              <a:gd name="connsiteY360" fmla="*/ 2136206 h 4785098"/>
              <a:gd name="connsiteX361" fmla="*/ 8324109 w 9288048"/>
              <a:gd name="connsiteY361" fmla="*/ 2001287 h 4785098"/>
              <a:gd name="connsiteX362" fmla="*/ 8391677 w 9288048"/>
              <a:gd name="connsiteY362" fmla="*/ 2302605 h 4785098"/>
              <a:gd name="connsiteX363" fmla="*/ 8085379 w 9288048"/>
              <a:gd name="connsiteY363" fmla="*/ 2334086 h 4785098"/>
              <a:gd name="connsiteX364" fmla="*/ 8035828 w 9288048"/>
              <a:gd name="connsiteY364" fmla="*/ 2100227 h 4785098"/>
              <a:gd name="connsiteX365" fmla="*/ 1153124 w 9288048"/>
              <a:gd name="connsiteY365" fmla="*/ 1974303 h 4785098"/>
              <a:gd name="connsiteX366" fmla="*/ 1441404 w 9288048"/>
              <a:gd name="connsiteY366" fmla="*/ 2077741 h 4785098"/>
              <a:gd name="connsiteX367" fmla="*/ 1396361 w 9288048"/>
              <a:gd name="connsiteY367" fmla="*/ 2266627 h 4785098"/>
              <a:gd name="connsiteX368" fmla="*/ 1094569 w 9288048"/>
              <a:gd name="connsiteY368" fmla="*/ 2221654 h 4785098"/>
              <a:gd name="connsiteX369" fmla="*/ 1153124 w 9288048"/>
              <a:gd name="connsiteY369" fmla="*/ 1974303 h 4785098"/>
              <a:gd name="connsiteX370" fmla="*/ 8810583 w 9288048"/>
              <a:gd name="connsiteY370" fmla="*/ 1884357 h 4785098"/>
              <a:gd name="connsiteX371" fmla="*/ 8869142 w 9288048"/>
              <a:gd name="connsiteY371" fmla="*/ 2158692 h 4785098"/>
              <a:gd name="connsiteX372" fmla="*/ 8661940 w 9288048"/>
              <a:gd name="connsiteY372" fmla="*/ 2176681 h 4785098"/>
              <a:gd name="connsiteX373" fmla="*/ 8612390 w 9288048"/>
              <a:gd name="connsiteY373" fmla="*/ 1947319 h 4785098"/>
              <a:gd name="connsiteX374" fmla="*/ 3833237 w 9288048"/>
              <a:gd name="connsiteY374" fmla="*/ 1870865 h 4785098"/>
              <a:gd name="connsiteX375" fmla="*/ 3878280 w 9288048"/>
              <a:gd name="connsiteY375" fmla="*/ 1924833 h 4785098"/>
              <a:gd name="connsiteX376" fmla="*/ 3909813 w 9288048"/>
              <a:gd name="connsiteY376" fmla="*/ 1965308 h 4785098"/>
              <a:gd name="connsiteX377" fmla="*/ 4117015 w 9288048"/>
              <a:gd name="connsiteY377" fmla="*/ 2212660 h 4785098"/>
              <a:gd name="connsiteX378" fmla="*/ 4085482 w 9288048"/>
              <a:gd name="connsiteY378" fmla="*/ 2253135 h 4785098"/>
              <a:gd name="connsiteX379" fmla="*/ 4053954 w 9288048"/>
              <a:gd name="connsiteY379" fmla="*/ 2293611 h 4785098"/>
              <a:gd name="connsiteX380" fmla="*/ 3990888 w 9288048"/>
              <a:gd name="connsiteY380" fmla="*/ 2370060 h 4785098"/>
              <a:gd name="connsiteX381" fmla="*/ 3959359 w 9288048"/>
              <a:gd name="connsiteY381" fmla="*/ 2410536 h 4785098"/>
              <a:gd name="connsiteX382" fmla="*/ 3927831 w 9288048"/>
              <a:gd name="connsiteY382" fmla="*/ 2451011 h 4785098"/>
              <a:gd name="connsiteX383" fmla="*/ 3684594 w 9288048"/>
              <a:gd name="connsiteY383" fmla="*/ 2158692 h 4785098"/>
              <a:gd name="connsiteX384" fmla="*/ 3648559 w 9288048"/>
              <a:gd name="connsiteY384" fmla="*/ 2118216 h 4785098"/>
              <a:gd name="connsiteX385" fmla="*/ 3639550 w 9288048"/>
              <a:gd name="connsiteY385" fmla="*/ 2109222 h 4785098"/>
              <a:gd name="connsiteX386" fmla="*/ 522509 w 9288048"/>
              <a:gd name="connsiteY386" fmla="*/ 1834887 h 4785098"/>
              <a:gd name="connsiteX387" fmla="*/ 720702 w 9288048"/>
              <a:gd name="connsiteY387" fmla="*/ 1906844 h 4785098"/>
              <a:gd name="connsiteX388" fmla="*/ 675658 w 9288048"/>
              <a:gd name="connsiteY388" fmla="*/ 2091233 h 4785098"/>
              <a:gd name="connsiteX389" fmla="*/ 468457 w 9288048"/>
              <a:gd name="connsiteY389" fmla="*/ 2059752 h 4785098"/>
              <a:gd name="connsiteX390" fmla="*/ 522509 w 9288048"/>
              <a:gd name="connsiteY390" fmla="*/ 1834887 h 4785098"/>
              <a:gd name="connsiteX391" fmla="*/ 7567372 w 9288048"/>
              <a:gd name="connsiteY391" fmla="*/ 1807903 h 4785098"/>
              <a:gd name="connsiteX392" fmla="*/ 7738539 w 9288048"/>
              <a:gd name="connsiteY392" fmla="*/ 2113719 h 4785098"/>
              <a:gd name="connsiteX393" fmla="*/ 7454765 w 9288048"/>
              <a:gd name="connsiteY393" fmla="*/ 2208162 h 4785098"/>
              <a:gd name="connsiteX394" fmla="*/ 7337651 w 9288048"/>
              <a:gd name="connsiteY394" fmla="*/ 1992292 h 4785098"/>
              <a:gd name="connsiteX395" fmla="*/ 7540346 w 9288048"/>
              <a:gd name="connsiteY395" fmla="*/ 1830390 h 4785098"/>
              <a:gd name="connsiteX396" fmla="*/ 1932385 w 9288048"/>
              <a:gd name="connsiteY396" fmla="*/ 1726952 h 4785098"/>
              <a:gd name="connsiteX397" fmla="*/ 1959411 w 9288048"/>
              <a:gd name="connsiteY397" fmla="*/ 1753936 h 4785098"/>
              <a:gd name="connsiteX398" fmla="*/ 2148595 w 9288048"/>
              <a:gd name="connsiteY398" fmla="*/ 1933827 h 4785098"/>
              <a:gd name="connsiteX399" fmla="*/ 1986438 w 9288048"/>
              <a:gd name="connsiteY399" fmla="*/ 2199168 h 4785098"/>
              <a:gd name="connsiteX400" fmla="*/ 1716174 w 9288048"/>
              <a:gd name="connsiteY400" fmla="*/ 2104725 h 4785098"/>
              <a:gd name="connsiteX401" fmla="*/ 1702663 w 9288048"/>
              <a:gd name="connsiteY401" fmla="*/ 2100227 h 4785098"/>
              <a:gd name="connsiteX402" fmla="*/ 1932385 w 9288048"/>
              <a:gd name="connsiteY402" fmla="*/ 1726952 h 4785098"/>
              <a:gd name="connsiteX403" fmla="*/ 7418730 w 9288048"/>
              <a:gd name="connsiteY403" fmla="*/ 1641508 h 4785098"/>
              <a:gd name="connsiteX404" fmla="*/ 7531337 w 9288048"/>
              <a:gd name="connsiteY404" fmla="*/ 1758433 h 4785098"/>
              <a:gd name="connsiteX405" fmla="*/ 7504311 w 9288048"/>
              <a:gd name="connsiteY405" fmla="*/ 1780919 h 4785098"/>
              <a:gd name="connsiteX406" fmla="*/ 7301616 w 9288048"/>
              <a:gd name="connsiteY406" fmla="*/ 1942822 h 4785098"/>
              <a:gd name="connsiteX407" fmla="*/ 7229545 w 9288048"/>
              <a:gd name="connsiteY407" fmla="*/ 1866368 h 4785098"/>
              <a:gd name="connsiteX408" fmla="*/ 7400712 w 9288048"/>
              <a:gd name="connsiteY408" fmla="*/ 1668492 h 4785098"/>
              <a:gd name="connsiteX409" fmla="*/ 3517929 w 9288048"/>
              <a:gd name="connsiteY409" fmla="*/ 1601028 h 4785098"/>
              <a:gd name="connsiteX410" fmla="*/ 3747656 w 9288048"/>
              <a:gd name="connsiteY410" fmla="*/ 1821395 h 4785098"/>
              <a:gd name="connsiteX411" fmla="*/ 3594506 w 9288048"/>
              <a:gd name="connsiteY411" fmla="*/ 2010281 h 4785098"/>
              <a:gd name="connsiteX412" fmla="*/ 3391807 w 9288048"/>
              <a:gd name="connsiteY412" fmla="*/ 1803406 h 4785098"/>
              <a:gd name="connsiteX413" fmla="*/ 5319685 w 9288048"/>
              <a:gd name="connsiteY413" fmla="*/ 1583043 h 4785098"/>
              <a:gd name="connsiteX414" fmla="*/ 5522380 w 9288048"/>
              <a:gd name="connsiteY414" fmla="*/ 1812400 h 4785098"/>
              <a:gd name="connsiteX415" fmla="*/ 4378265 w 9288048"/>
              <a:gd name="connsiteY415" fmla="*/ 3184070 h 4785098"/>
              <a:gd name="connsiteX416" fmla="*/ 4080976 w 9288048"/>
              <a:gd name="connsiteY416" fmla="*/ 3521367 h 4785098"/>
              <a:gd name="connsiteX417" fmla="*/ 3580991 w 9288048"/>
              <a:gd name="connsiteY417" fmla="*/ 3935114 h 4785098"/>
              <a:gd name="connsiteX418" fmla="*/ 3463877 w 9288048"/>
              <a:gd name="connsiteY418" fmla="*/ 3692260 h 4785098"/>
              <a:gd name="connsiteX419" fmla="*/ 3499912 w 9288048"/>
              <a:gd name="connsiteY419" fmla="*/ 3669773 h 4785098"/>
              <a:gd name="connsiteX420" fmla="*/ 3887289 w 9288048"/>
              <a:gd name="connsiteY420" fmla="*/ 3314492 h 4785098"/>
              <a:gd name="connsiteX421" fmla="*/ 4171063 w 9288048"/>
              <a:gd name="connsiteY421" fmla="*/ 2959206 h 4785098"/>
              <a:gd name="connsiteX422" fmla="*/ 7882679 w 9288048"/>
              <a:gd name="connsiteY422" fmla="*/ 1551562 h 4785098"/>
              <a:gd name="connsiteX423" fmla="*/ 8116907 w 9288048"/>
              <a:gd name="connsiteY423" fmla="*/ 1978800 h 4785098"/>
              <a:gd name="connsiteX424" fmla="*/ 7828627 w 9288048"/>
              <a:gd name="connsiteY424" fmla="*/ 2077741 h 4785098"/>
              <a:gd name="connsiteX425" fmla="*/ 7643949 w 9288048"/>
              <a:gd name="connsiteY425" fmla="*/ 1744941 h 4785098"/>
              <a:gd name="connsiteX426" fmla="*/ 2103552 w 9288048"/>
              <a:gd name="connsiteY426" fmla="*/ 1529071 h 4785098"/>
              <a:gd name="connsiteX427" fmla="*/ 2126076 w 9288048"/>
              <a:gd name="connsiteY427" fmla="*/ 1560552 h 4785098"/>
              <a:gd name="connsiteX428" fmla="*/ 2274718 w 9288048"/>
              <a:gd name="connsiteY428" fmla="*/ 1771925 h 4785098"/>
              <a:gd name="connsiteX429" fmla="*/ 2198146 w 9288048"/>
              <a:gd name="connsiteY429" fmla="*/ 1839384 h 4785098"/>
              <a:gd name="connsiteX430" fmla="*/ 2008957 w 9288048"/>
              <a:gd name="connsiteY430" fmla="*/ 1659492 h 4785098"/>
              <a:gd name="connsiteX431" fmla="*/ 1981931 w 9288048"/>
              <a:gd name="connsiteY431" fmla="*/ 1632509 h 4785098"/>
              <a:gd name="connsiteX432" fmla="*/ 2103552 w 9288048"/>
              <a:gd name="connsiteY432" fmla="*/ 1529071 h 4785098"/>
              <a:gd name="connsiteX433" fmla="*/ 6639468 w 9288048"/>
              <a:gd name="connsiteY433" fmla="*/ 1461616 h 4785098"/>
              <a:gd name="connsiteX434" fmla="*/ 6846670 w 9288048"/>
              <a:gd name="connsiteY434" fmla="*/ 1493097 h 4785098"/>
              <a:gd name="connsiteX435" fmla="*/ 6842168 w 9288048"/>
              <a:gd name="connsiteY435" fmla="*/ 1506589 h 4785098"/>
              <a:gd name="connsiteX436" fmla="*/ 6792617 w 9288048"/>
              <a:gd name="connsiteY436" fmla="*/ 1672989 h 4785098"/>
              <a:gd name="connsiteX437" fmla="*/ 6639468 w 9288048"/>
              <a:gd name="connsiteY437" fmla="*/ 1650503 h 4785098"/>
              <a:gd name="connsiteX438" fmla="*/ 6589922 w 9288048"/>
              <a:gd name="connsiteY438" fmla="*/ 1650503 h 4785098"/>
              <a:gd name="connsiteX439" fmla="*/ 6567398 w 9288048"/>
              <a:gd name="connsiteY439" fmla="*/ 1484103 h 4785098"/>
              <a:gd name="connsiteX440" fmla="*/ 6562896 w 9288048"/>
              <a:gd name="connsiteY440" fmla="*/ 1466113 h 4785098"/>
              <a:gd name="connsiteX441" fmla="*/ 6639468 w 9288048"/>
              <a:gd name="connsiteY441" fmla="*/ 1461616 h 4785098"/>
              <a:gd name="connsiteX442" fmla="*/ 1563025 w 9288048"/>
              <a:gd name="connsiteY442" fmla="*/ 1448120 h 4785098"/>
              <a:gd name="connsiteX443" fmla="*/ 1756711 w 9288048"/>
              <a:gd name="connsiteY443" fmla="*/ 1637006 h 4785098"/>
              <a:gd name="connsiteX444" fmla="*/ 1535999 w 9288048"/>
              <a:gd name="connsiteY444" fmla="*/ 1996789 h 4785098"/>
              <a:gd name="connsiteX445" fmla="*/ 1279251 w 9288048"/>
              <a:gd name="connsiteY445" fmla="*/ 1906844 h 4785098"/>
              <a:gd name="connsiteX446" fmla="*/ 1563025 w 9288048"/>
              <a:gd name="connsiteY446" fmla="*/ 1448120 h 4785098"/>
              <a:gd name="connsiteX447" fmla="*/ 7004326 w 9288048"/>
              <a:gd name="connsiteY447" fmla="*/ 1394157 h 4785098"/>
              <a:gd name="connsiteX448" fmla="*/ 7225039 w 9288048"/>
              <a:gd name="connsiteY448" fmla="*/ 1497595 h 4785098"/>
              <a:gd name="connsiteX449" fmla="*/ 7067387 w 9288048"/>
              <a:gd name="connsiteY449" fmla="*/ 1749438 h 4785098"/>
              <a:gd name="connsiteX450" fmla="*/ 6918740 w 9288048"/>
              <a:gd name="connsiteY450" fmla="*/ 1677486 h 4785098"/>
              <a:gd name="connsiteX451" fmla="*/ 6999819 w 9288048"/>
              <a:gd name="connsiteY451" fmla="*/ 1412146 h 4785098"/>
              <a:gd name="connsiteX452" fmla="*/ 5486345 w 9288048"/>
              <a:gd name="connsiteY452" fmla="*/ 1394157 h 4785098"/>
              <a:gd name="connsiteX453" fmla="*/ 5675529 w 9288048"/>
              <a:gd name="connsiteY453" fmla="*/ 1641508 h 4785098"/>
              <a:gd name="connsiteX454" fmla="*/ 5562922 w 9288048"/>
              <a:gd name="connsiteY454" fmla="*/ 1767427 h 4785098"/>
              <a:gd name="connsiteX455" fmla="*/ 5360222 w 9288048"/>
              <a:gd name="connsiteY455" fmla="*/ 1533573 h 4785098"/>
              <a:gd name="connsiteX456" fmla="*/ 5486345 w 9288048"/>
              <a:gd name="connsiteY456" fmla="*/ 1394157 h 4785098"/>
              <a:gd name="connsiteX457" fmla="*/ 2517955 w 9288048"/>
              <a:gd name="connsiteY457" fmla="*/ 1371670 h 4785098"/>
              <a:gd name="connsiteX458" fmla="*/ 2522457 w 9288048"/>
              <a:gd name="connsiteY458" fmla="*/ 1389659 h 4785098"/>
              <a:gd name="connsiteX459" fmla="*/ 2581017 w 9288048"/>
              <a:gd name="connsiteY459" fmla="*/ 1659492 h 4785098"/>
              <a:gd name="connsiteX460" fmla="*/ 2391833 w 9288048"/>
              <a:gd name="connsiteY460" fmla="*/ 1735946 h 4785098"/>
              <a:gd name="connsiteX461" fmla="*/ 2247692 w 9288048"/>
              <a:gd name="connsiteY461" fmla="*/ 1479601 h 4785098"/>
              <a:gd name="connsiteX462" fmla="*/ 2517955 w 9288048"/>
              <a:gd name="connsiteY462" fmla="*/ 1371670 h 4785098"/>
              <a:gd name="connsiteX463" fmla="*/ 3103526 w 9288048"/>
              <a:gd name="connsiteY463" fmla="*/ 1362676 h 4785098"/>
              <a:gd name="connsiteX464" fmla="*/ 3454868 w 9288048"/>
              <a:gd name="connsiteY464" fmla="*/ 1515579 h 4785098"/>
              <a:gd name="connsiteX465" fmla="*/ 3297217 w 9288048"/>
              <a:gd name="connsiteY465" fmla="*/ 1767427 h 4785098"/>
              <a:gd name="connsiteX466" fmla="*/ 3040464 w 9288048"/>
              <a:gd name="connsiteY466" fmla="*/ 1654995 h 4785098"/>
              <a:gd name="connsiteX467" fmla="*/ 3099024 w 9288048"/>
              <a:gd name="connsiteY467" fmla="*/ 1394157 h 4785098"/>
              <a:gd name="connsiteX468" fmla="*/ 8197986 w 9288048"/>
              <a:gd name="connsiteY468" fmla="*/ 1349184 h 4785098"/>
              <a:gd name="connsiteX469" fmla="*/ 8454739 w 9288048"/>
              <a:gd name="connsiteY469" fmla="*/ 1816898 h 4785098"/>
              <a:gd name="connsiteX470" fmla="*/ 8211501 w 9288048"/>
              <a:gd name="connsiteY470" fmla="*/ 1897849 h 4785098"/>
              <a:gd name="connsiteX471" fmla="*/ 7995291 w 9288048"/>
              <a:gd name="connsiteY471" fmla="*/ 1506589 h 4785098"/>
              <a:gd name="connsiteX472" fmla="*/ 6418755 w 9288048"/>
              <a:gd name="connsiteY472" fmla="*/ 1340189 h 4785098"/>
              <a:gd name="connsiteX473" fmla="*/ 6463799 w 9288048"/>
              <a:gd name="connsiteY473" fmla="*/ 1632513 h 4785098"/>
              <a:gd name="connsiteX474" fmla="*/ 5743097 w 9288048"/>
              <a:gd name="connsiteY474" fmla="*/ 2118216 h 4785098"/>
              <a:gd name="connsiteX475" fmla="*/ 4918792 w 9288048"/>
              <a:gd name="connsiteY475" fmla="*/ 3116611 h 4785098"/>
              <a:gd name="connsiteX476" fmla="*/ 4918792 w 9288048"/>
              <a:gd name="connsiteY476" fmla="*/ 3121108 h 4785098"/>
              <a:gd name="connsiteX477" fmla="*/ 4729608 w 9288048"/>
              <a:gd name="connsiteY477" fmla="*/ 2923227 h 4785098"/>
              <a:gd name="connsiteX478" fmla="*/ 4806185 w 9288048"/>
              <a:gd name="connsiteY478" fmla="*/ 2828784 h 4785098"/>
              <a:gd name="connsiteX479" fmla="*/ 5567424 w 9288048"/>
              <a:gd name="connsiteY479" fmla="*/ 1902346 h 4785098"/>
              <a:gd name="connsiteX480" fmla="*/ 6418755 w 9288048"/>
              <a:gd name="connsiteY480" fmla="*/ 1340189 h 4785098"/>
              <a:gd name="connsiteX481" fmla="*/ 8900671 w 9288048"/>
              <a:gd name="connsiteY481" fmla="*/ 1335692 h 4785098"/>
              <a:gd name="connsiteX482" fmla="*/ 8941212 w 9288048"/>
              <a:gd name="connsiteY482" fmla="*/ 1470611 h 4785098"/>
              <a:gd name="connsiteX483" fmla="*/ 8819592 w 9288048"/>
              <a:gd name="connsiteY483" fmla="*/ 1497595 h 4785098"/>
              <a:gd name="connsiteX484" fmla="*/ 8783557 w 9288048"/>
              <a:gd name="connsiteY484" fmla="*/ 1389659 h 4785098"/>
              <a:gd name="connsiteX485" fmla="*/ 2815245 w 9288048"/>
              <a:gd name="connsiteY485" fmla="*/ 1326697 h 4785098"/>
              <a:gd name="connsiteX486" fmla="*/ 3035962 w 9288048"/>
              <a:gd name="connsiteY486" fmla="*/ 1344687 h 4785098"/>
              <a:gd name="connsiteX487" fmla="*/ 3031455 w 9288048"/>
              <a:gd name="connsiteY487" fmla="*/ 1371670 h 4785098"/>
              <a:gd name="connsiteX488" fmla="*/ 2972896 w 9288048"/>
              <a:gd name="connsiteY488" fmla="*/ 1637006 h 4785098"/>
              <a:gd name="connsiteX489" fmla="*/ 2819747 w 9288048"/>
              <a:gd name="connsiteY489" fmla="*/ 1623514 h 4785098"/>
              <a:gd name="connsiteX490" fmla="*/ 2644078 w 9288048"/>
              <a:gd name="connsiteY490" fmla="*/ 1641503 h 4785098"/>
              <a:gd name="connsiteX491" fmla="*/ 2585523 w 9288048"/>
              <a:gd name="connsiteY491" fmla="*/ 1371670 h 4785098"/>
              <a:gd name="connsiteX492" fmla="*/ 2581017 w 9288048"/>
              <a:gd name="connsiteY492" fmla="*/ 1353681 h 4785098"/>
              <a:gd name="connsiteX493" fmla="*/ 2815245 w 9288048"/>
              <a:gd name="connsiteY493" fmla="*/ 1326697 h 4785098"/>
              <a:gd name="connsiteX494" fmla="*/ 5049422 w 9288048"/>
              <a:gd name="connsiteY494" fmla="*/ 1299714 h 4785098"/>
              <a:gd name="connsiteX495" fmla="*/ 5216082 w 9288048"/>
              <a:gd name="connsiteY495" fmla="*/ 1497595 h 4785098"/>
              <a:gd name="connsiteX496" fmla="*/ 4189081 w 9288048"/>
              <a:gd name="connsiteY496" fmla="*/ 2747833 h 4785098"/>
              <a:gd name="connsiteX497" fmla="*/ 4013412 w 9288048"/>
              <a:gd name="connsiteY497" fmla="*/ 2554454 h 4785098"/>
              <a:gd name="connsiteX498" fmla="*/ 7756556 w 9288048"/>
              <a:gd name="connsiteY498" fmla="*/ 1254741 h 4785098"/>
              <a:gd name="connsiteX499" fmla="*/ 7918714 w 9288048"/>
              <a:gd name="connsiteY499" fmla="*/ 1425638 h 4785098"/>
              <a:gd name="connsiteX500" fmla="*/ 7679984 w 9288048"/>
              <a:gd name="connsiteY500" fmla="*/ 1619021 h 4785098"/>
              <a:gd name="connsiteX501" fmla="*/ 7558363 w 9288048"/>
              <a:gd name="connsiteY501" fmla="*/ 1488600 h 4785098"/>
              <a:gd name="connsiteX502" fmla="*/ 4409798 w 9288048"/>
              <a:gd name="connsiteY502" fmla="*/ 1241249 h 4785098"/>
              <a:gd name="connsiteX503" fmla="*/ 4576458 w 9288048"/>
              <a:gd name="connsiteY503" fmla="*/ 1434632 h 4785098"/>
              <a:gd name="connsiteX504" fmla="*/ 4680061 w 9288048"/>
              <a:gd name="connsiteY504" fmla="*/ 1560552 h 4785098"/>
              <a:gd name="connsiteX505" fmla="*/ 4635018 w 9288048"/>
              <a:gd name="connsiteY505" fmla="*/ 1614519 h 4785098"/>
              <a:gd name="connsiteX506" fmla="*/ 4617000 w 9288048"/>
              <a:gd name="connsiteY506" fmla="*/ 1637006 h 4785098"/>
              <a:gd name="connsiteX507" fmla="*/ 4558445 w 9288048"/>
              <a:gd name="connsiteY507" fmla="*/ 1708963 h 4785098"/>
              <a:gd name="connsiteX508" fmla="*/ 4544930 w 9288048"/>
              <a:gd name="connsiteY508" fmla="*/ 1726952 h 4785098"/>
              <a:gd name="connsiteX509" fmla="*/ 4499886 w 9288048"/>
              <a:gd name="connsiteY509" fmla="*/ 1780919 h 4785098"/>
              <a:gd name="connsiteX510" fmla="*/ 4360248 w 9288048"/>
              <a:gd name="connsiteY510" fmla="*/ 1614519 h 4785098"/>
              <a:gd name="connsiteX511" fmla="*/ 4229623 w 9288048"/>
              <a:gd name="connsiteY511" fmla="*/ 1461611 h 4785098"/>
              <a:gd name="connsiteX512" fmla="*/ 3734140 w 9288048"/>
              <a:gd name="connsiteY512" fmla="*/ 1236751 h 4785098"/>
              <a:gd name="connsiteX513" fmla="*/ 4382772 w 9288048"/>
              <a:gd name="connsiteY513" fmla="*/ 1897849 h 4785098"/>
              <a:gd name="connsiteX514" fmla="*/ 4351239 w 9288048"/>
              <a:gd name="connsiteY514" fmla="*/ 1938325 h 4785098"/>
              <a:gd name="connsiteX515" fmla="*/ 4319710 w 9288048"/>
              <a:gd name="connsiteY515" fmla="*/ 1978800 h 4785098"/>
              <a:gd name="connsiteX516" fmla="*/ 4247640 w 9288048"/>
              <a:gd name="connsiteY516" fmla="*/ 2064249 h 4785098"/>
              <a:gd name="connsiteX517" fmla="*/ 4216107 w 9288048"/>
              <a:gd name="connsiteY517" fmla="*/ 2104725 h 4785098"/>
              <a:gd name="connsiteX518" fmla="*/ 4184579 w 9288048"/>
              <a:gd name="connsiteY518" fmla="*/ 2136206 h 4785098"/>
              <a:gd name="connsiteX519" fmla="*/ 3590000 w 9288048"/>
              <a:gd name="connsiteY519" fmla="*/ 1466109 h 4785098"/>
              <a:gd name="connsiteX520" fmla="*/ 1882839 w 9288048"/>
              <a:gd name="connsiteY520" fmla="*/ 1196276 h 4785098"/>
              <a:gd name="connsiteX521" fmla="*/ 2058508 w 9288048"/>
              <a:gd name="connsiteY521" fmla="*/ 1443622 h 4785098"/>
              <a:gd name="connsiteX522" fmla="*/ 1923376 w 9288048"/>
              <a:gd name="connsiteY522" fmla="*/ 1560552 h 4785098"/>
              <a:gd name="connsiteX523" fmla="*/ 1707166 w 9288048"/>
              <a:gd name="connsiteY523" fmla="*/ 1349184 h 4785098"/>
              <a:gd name="connsiteX524" fmla="*/ 1882839 w 9288048"/>
              <a:gd name="connsiteY524" fmla="*/ 1196276 h 4785098"/>
              <a:gd name="connsiteX525" fmla="*/ 7490800 w 9288048"/>
              <a:gd name="connsiteY525" fmla="*/ 1187281 h 4785098"/>
              <a:gd name="connsiteX526" fmla="*/ 7634940 w 9288048"/>
              <a:gd name="connsiteY526" fmla="*/ 1295216 h 4785098"/>
              <a:gd name="connsiteX527" fmla="*/ 7436747 w 9288048"/>
              <a:gd name="connsiteY527" fmla="*/ 1529076 h 4785098"/>
              <a:gd name="connsiteX528" fmla="*/ 7328642 w 9288048"/>
              <a:gd name="connsiteY528" fmla="*/ 1448124 h 4785098"/>
              <a:gd name="connsiteX529" fmla="*/ 1193665 w 9288048"/>
              <a:gd name="connsiteY529" fmla="*/ 1088341 h 4785098"/>
              <a:gd name="connsiteX530" fmla="*/ 1391858 w 9288048"/>
              <a:gd name="connsiteY530" fmla="*/ 1277227 h 4785098"/>
              <a:gd name="connsiteX531" fmla="*/ 1076551 w 9288048"/>
              <a:gd name="connsiteY531" fmla="*/ 1789914 h 4785098"/>
              <a:gd name="connsiteX532" fmla="*/ 815297 w 9288048"/>
              <a:gd name="connsiteY532" fmla="*/ 1699968 h 4785098"/>
              <a:gd name="connsiteX533" fmla="*/ 1193665 w 9288048"/>
              <a:gd name="connsiteY533" fmla="*/ 1088341 h 4785098"/>
              <a:gd name="connsiteX534" fmla="*/ 5243108 w 9288048"/>
              <a:gd name="connsiteY534" fmla="*/ 1052362 h 4785098"/>
              <a:gd name="connsiteX535" fmla="*/ 5432292 w 9288048"/>
              <a:gd name="connsiteY535" fmla="*/ 1299714 h 4785098"/>
              <a:gd name="connsiteX536" fmla="*/ 5319685 w 9288048"/>
              <a:gd name="connsiteY536" fmla="*/ 1425638 h 4785098"/>
              <a:gd name="connsiteX537" fmla="*/ 5116985 w 9288048"/>
              <a:gd name="connsiteY537" fmla="*/ 1191779 h 4785098"/>
              <a:gd name="connsiteX538" fmla="*/ 5243108 w 9288048"/>
              <a:gd name="connsiteY538" fmla="*/ 1052362 h 4785098"/>
              <a:gd name="connsiteX539" fmla="*/ 648632 w 9288048"/>
              <a:gd name="connsiteY539" fmla="*/ 1052362 h 4785098"/>
              <a:gd name="connsiteX540" fmla="*/ 738720 w 9288048"/>
              <a:gd name="connsiteY540" fmla="*/ 1115325 h 4785098"/>
              <a:gd name="connsiteX541" fmla="*/ 689174 w 9288048"/>
              <a:gd name="connsiteY541" fmla="*/ 1205270 h 4785098"/>
              <a:gd name="connsiteX542" fmla="*/ 590077 w 9288048"/>
              <a:gd name="connsiteY542" fmla="*/ 1160297 h 4785098"/>
              <a:gd name="connsiteX543" fmla="*/ 648632 w 9288048"/>
              <a:gd name="connsiteY543" fmla="*/ 1052362 h 4785098"/>
              <a:gd name="connsiteX544" fmla="*/ 5833185 w 9288048"/>
              <a:gd name="connsiteY544" fmla="*/ 1034373 h 4785098"/>
              <a:gd name="connsiteX545" fmla="*/ 5963810 w 9288048"/>
              <a:gd name="connsiteY545" fmla="*/ 1313205 h 4785098"/>
              <a:gd name="connsiteX546" fmla="*/ 5675529 w 9288048"/>
              <a:gd name="connsiteY546" fmla="*/ 1529076 h 4785098"/>
              <a:gd name="connsiteX547" fmla="*/ 5486345 w 9288048"/>
              <a:gd name="connsiteY547" fmla="*/ 1286222 h 4785098"/>
              <a:gd name="connsiteX548" fmla="*/ 5833185 w 9288048"/>
              <a:gd name="connsiteY548" fmla="*/ 1034373 h 4785098"/>
              <a:gd name="connsiteX549" fmla="*/ 3189112 w 9288048"/>
              <a:gd name="connsiteY549" fmla="*/ 966914 h 4785098"/>
              <a:gd name="connsiteX550" fmla="*/ 3400815 w 9288048"/>
              <a:gd name="connsiteY550" fmla="*/ 1034373 h 4785098"/>
              <a:gd name="connsiteX551" fmla="*/ 3666577 w 9288048"/>
              <a:gd name="connsiteY551" fmla="*/ 1169292 h 4785098"/>
              <a:gd name="connsiteX552" fmla="*/ 3504419 w 9288048"/>
              <a:gd name="connsiteY552" fmla="*/ 1430135 h 4785098"/>
              <a:gd name="connsiteX553" fmla="*/ 3121543 w 9288048"/>
              <a:gd name="connsiteY553" fmla="*/ 1263735 h 4785098"/>
              <a:gd name="connsiteX554" fmla="*/ 2405348 w 9288048"/>
              <a:gd name="connsiteY554" fmla="*/ 935433 h 4785098"/>
              <a:gd name="connsiteX555" fmla="*/ 2472911 w 9288048"/>
              <a:gd name="connsiteY555" fmla="*/ 1232254 h 4785098"/>
              <a:gd name="connsiteX556" fmla="*/ 2175622 w 9288048"/>
              <a:gd name="connsiteY556" fmla="*/ 1349184 h 4785098"/>
              <a:gd name="connsiteX557" fmla="*/ 2022473 w 9288048"/>
              <a:gd name="connsiteY557" fmla="*/ 1083843 h 4785098"/>
              <a:gd name="connsiteX558" fmla="*/ 2405348 w 9288048"/>
              <a:gd name="connsiteY558" fmla="*/ 935433 h 4785098"/>
              <a:gd name="connsiteX559" fmla="*/ 6355694 w 9288048"/>
              <a:gd name="connsiteY559" fmla="*/ 876968 h 4785098"/>
              <a:gd name="connsiteX560" fmla="*/ 6400738 w 9288048"/>
              <a:gd name="connsiteY560" fmla="*/ 1178287 h 4785098"/>
              <a:gd name="connsiteX561" fmla="*/ 6062906 w 9288048"/>
              <a:gd name="connsiteY561" fmla="*/ 1281724 h 4785098"/>
              <a:gd name="connsiteX562" fmla="*/ 5936784 w 9288048"/>
              <a:gd name="connsiteY562" fmla="*/ 1007389 h 4785098"/>
              <a:gd name="connsiteX563" fmla="*/ 6035880 w 9288048"/>
              <a:gd name="connsiteY563" fmla="*/ 966914 h 4785098"/>
              <a:gd name="connsiteX564" fmla="*/ 6355694 w 9288048"/>
              <a:gd name="connsiteY564" fmla="*/ 876968 h 4785098"/>
              <a:gd name="connsiteX565" fmla="*/ 7179995 w 9288048"/>
              <a:gd name="connsiteY565" fmla="*/ 872471 h 4785098"/>
              <a:gd name="connsiteX566" fmla="*/ 7490800 w 9288048"/>
              <a:gd name="connsiteY566" fmla="*/ 1016384 h 4785098"/>
              <a:gd name="connsiteX567" fmla="*/ 7328642 w 9288048"/>
              <a:gd name="connsiteY567" fmla="*/ 1277227 h 4785098"/>
              <a:gd name="connsiteX568" fmla="*/ 7085405 w 9288048"/>
              <a:gd name="connsiteY568" fmla="*/ 1164795 h 4785098"/>
              <a:gd name="connsiteX569" fmla="*/ 3936840 w 9288048"/>
              <a:gd name="connsiteY569" fmla="*/ 867973 h 4785098"/>
              <a:gd name="connsiteX570" fmla="*/ 4306195 w 9288048"/>
              <a:gd name="connsiteY570" fmla="*/ 1196276 h 4785098"/>
              <a:gd name="connsiteX571" fmla="*/ 4117015 w 9288048"/>
              <a:gd name="connsiteY571" fmla="*/ 1430135 h 4785098"/>
              <a:gd name="connsiteX572" fmla="*/ 3779184 w 9288048"/>
              <a:gd name="connsiteY572" fmla="*/ 1119822 h 4785098"/>
              <a:gd name="connsiteX573" fmla="*/ 1635095 w 9288048"/>
              <a:gd name="connsiteY573" fmla="*/ 863476 h 4785098"/>
              <a:gd name="connsiteX574" fmla="*/ 1761218 w 9288048"/>
              <a:gd name="connsiteY574" fmla="*/ 1038871 h 4785098"/>
              <a:gd name="connsiteX575" fmla="*/ 1621580 w 9288048"/>
              <a:gd name="connsiteY575" fmla="*/ 1160297 h 4785098"/>
              <a:gd name="connsiteX576" fmla="*/ 1468430 w 9288048"/>
              <a:gd name="connsiteY576" fmla="*/ 1011887 h 4785098"/>
              <a:gd name="connsiteX577" fmla="*/ 1635095 w 9288048"/>
              <a:gd name="connsiteY577" fmla="*/ 863476 h 4785098"/>
              <a:gd name="connsiteX578" fmla="*/ 7698001 w 9288048"/>
              <a:gd name="connsiteY578" fmla="*/ 849984 h 4785098"/>
              <a:gd name="connsiteX579" fmla="*/ 7891687 w 9288048"/>
              <a:gd name="connsiteY579" fmla="*/ 993898 h 4785098"/>
              <a:gd name="connsiteX580" fmla="*/ 7698001 w 9288048"/>
              <a:gd name="connsiteY580" fmla="*/ 1218762 h 4785098"/>
              <a:gd name="connsiteX581" fmla="*/ 7540346 w 9288048"/>
              <a:gd name="connsiteY581" fmla="*/ 1101833 h 4785098"/>
              <a:gd name="connsiteX582" fmla="*/ 6580913 w 9288048"/>
              <a:gd name="connsiteY582" fmla="*/ 849984 h 4785098"/>
              <a:gd name="connsiteX583" fmla="*/ 6585415 w 9288048"/>
              <a:gd name="connsiteY583" fmla="*/ 849984 h 4785098"/>
              <a:gd name="connsiteX584" fmla="*/ 6603433 w 9288048"/>
              <a:gd name="connsiteY584" fmla="*/ 849984 h 4785098"/>
              <a:gd name="connsiteX585" fmla="*/ 6630459 w 9288048"/>
              <a:gd name="connsiteY585" fmla="*/ 849984 h 4785098"/>
              <a:gd name="connsiteX586" fmla="*/ 7085405 w 9288048"/>
              <a:gd name="connsiteY586" fmla="*/ 917444 h 4785098"/>
              <a:gd name="connsiteX587" fmla="*/ 6995317 w 9288048"/>
              <a:gd name="connsiteY587" fmla="*/ 1209768 h 4785098"/>
              <a:gd name="connsiteX588" fmla="*/ 6630459 w 9288048"/>
              <a:gd name="connsiteY588" fmla="*/ 1155800 h 4785098"/>
              <a:gd name="connsiteX589" fmla="*/ 6495328 w 9288048"/>
              <a:gd name="connsiteY589" fmla="*/ 1164795 h 4785098"/>
              <a:gd name="connsiteX590" fmla="*/ 6450284 w 9288048"/>
              <a:gd name="connsiteY590" fmla="*/ 858979 h 4785098"/>
              <a:gd name="connsiteX591" fmla="*/ 6580913 w 9288048"/>
              <a:gd name="connsiteY591" fmla="*/ 849984 h 4785098"/>
              <a:gd name="connsiteX592" fmla="*/ 8197986 w 9288048"/>
              <a:gd name="connsiteY592" fmla="*/ 840990 h 4785098"/>
              <a:gd name="connsiteX593" fmla="*/ 8346633 w 9288048"/>
              <a:gd name="connsiteY593" fmla="*/ 998395 h 4785098"/>
              <a:gd name="connsiteX594" fmla="*/ 8184475 w 9288048"/>
              <a:gd name="connsiteY594" fmla="*/ 1128816 h 4785098"/>
              <a:gd name="connsiteX595" fmla="*/ 8062855 w 9288048"/>
              <a:gd name="connsiteY595" fmla="*/ 998395 h 4785098"/>
              <a:gd name="connsiteX596" fmla="*/ 2815245 w 9288048"/>
              <a:gd name="connsiteY596" fmla="*/ 782525 h 4785098"/>
              <a:gd name="connsiteX597" fmla="*/ 3121543 w 9288048"/>
              <a:gd name="connsiteY597" fmla="*/ 814006 h 4785098"/>
              <a:gd name="connsiteX598" fmla="*/ 3053980 w 9288048"/>
              <a:gd name="connsiteY598" fmla="*/ 1110827 h 4785098"/>
              <a:gd name="connsiteX599" fmla="*/ 2815245 w 9288048"/>
              <a:gd name="connsiteY599" fmla="*/ 1092838 h 4785098"/>
              <a:gd name="connsiteX600" fmla="*/ 2553990 w 9288048"/>
              <a:gd name="connsiteY600" fmla="*/ 1119822 h 4785098"/>
              <a:gd name="connsiteX601" fmla="*/ 2486427 w 9288048"/>
              <a:gd name="connsiteY601" fmla="*/ 818503 h 4785098"/>
              <a:gd name="connsiteX602" fmla="*/ 2815245 w 9288048"/>
              <a:gd name="connsiteY602" fmla="*/ 782525 h 4785098"/>
              <a:gd name="connsiteX603" fmla="*/ 8634914 w 9288048"/>
              <a:gd name="connsiteY603" fmla="*/ 778027 h 4785098"/>
              <a:gd name="connsiteX604" fmla="*/ 8720495 w 9288048"/>
              <a:gd name="connsiteY604" fmla="*/ 890460 h 4785098"/>
              <a:gd name="connsiteX605" fmla="*/ 8639416 w 9288048"/>
              <a:gd name="connsiteY605" fmla="*/ 939930 h 4785098"/>
              <a:gd name="connsiteX606" fmla="*/ 8567346 w 9288048"/>
              <a:gd name="connsiteY606" fmla="*/ 845487 h 4785098"/>
              <a:gd name="connsiteX607" fmla="*/ 5562922 w 9288048"/>
              <a:gd name="connsiteY607" fmla="*/ 719567 h 4785098"/>
              <a:gd name="connsiteX608" fmla="*/ 5666520 w 9288048"/>
              <a:gd name="connsiteY608" fmla="*/ 912946 h 4785098"/>
              <a:gd name="connsiteX609" fmla="*/ 5598957 w 9288048"/>
              <a:gd name="connsiteY609" fmla="*/ 953422 h 4785098"/>
              <a:gd name="connsiteX610" fmla="*/ 5580939 w 9288048"/>
              <a:gd name="connsiteY610" fmla="*/ 966914 h 4785098"/>
              <a:gd name="connsiteX611" fmla="*/ 5567424 w 9288048"/>
              <a:gd name="connsiteY611" fmla="*/ 975908 h 4785098"/>
              <a:gd name="connsiteX612" fmla="*/ 5562922 w 9288048"/>
              <a:gd name="connsiteY612" fmla="*/ 975908 h 4785098"/>
              <a:gd name="connsiteX613" fmla="*/ 5481843 w 9288048"/>
              <a:gd name="connsiteY613" fmla="*/ 1038871 h 4785098"/>
              <a:gd name="connsiteX614" fmla="*/ 5342204 w 9288048"/>
              <a:gd name="connsiteY614" fmla="*/ 867973 h 4785098"/>
              <a:gd name="connsiteX615" fmla="*/ 5441301 w 9288048"/>
              <a:gd name="connsiteY615" fmla="*/ 791519 h 4785098"/>
              <a:gd name="connsiteX616" fmla="*/ 5445808 w 9288048"/>
              <a:gd name="connsiteY616" fmla="*/ 791519 h 4785098"/>
              <a:gd name="connsiteX617" fmla="*/ 5463825 w 9288048"/>
              <a:gd name="connsiteY617" fmla="*/ 782525 h 4785098"/>
              <a:gd name="connsiteX618" fmla="*/ 5481843 w 9288048"/>
              <a:gd name="connsiteY618" fmla="*/ 769033 h 4785098"/>
              <a:gd name="connsiteX619" fmla="*/ 5562922 w 9288048"/>
              <a:gd name="connsiteY619" fmla="*/ 719567 h 4785098"/>
              <a:gd name="connsiteX620" fmla="*/ 3310728 w 9288048"/>
              <a:gd name="connsiteY620" fmla="*/ 562157 h 4785098"/>
              <a:gd name="connsiteX621" fmla="*/ 3540449 w 9288048"/>
              <a:gd name="connsiteY621" fmla="*/ 634114 h 4785098"/>
              <a:gd name="connsiteX622" fmla="*/ 3819726 w 9288048"/>
              <a:gd name="connsiteY622" fmla="*/ 773530 h 4785098"/>
              <a:gd name="connsiteX623" fmla="*/ 3684594 w 9288048"/>
              <a:gd name="connsiteY623" fmla="*/ 984903 h 4785098"/>
              <a:gd name="connsiteX624" fmla="*/ 3445859 w 9288048"/>
              <a:gd name="connsiteY624" fmla="*/ 867973 h 4785098"/>
              <a:gd name="connsiteX625" fmla="*/ 3256675 w 9288048"/>
              <a:gd name="connsiteY625" fmla="*/ 809508 h 4785098"/>
              <a:gd name="connsiteX626" fmla="*/ 1427894 w 9288048"/>
              <a:gd name="connsiteY626" fmla="*/ 499195 h 4785098"/>
              <a:gd name="connsiteX627" fmla="*/ 1508972 w 9288048"/>
              <a:gd name="connsiteY627" fmla="*/ 643109 h 4785098"/>
              <a:gd name="connsiteX628" fmla="*/ 1346814 w 9288048"/>
              <a:gd name="connsiteY628" fmla="*/ 773530 h 4785098"/>
              <a:gd name="connsiteX629" fmla="*/ 1229700 w 9288048"/>
              <a:gd name="connsiteY629" fmla="*/ 656600 h 4785098"/>
              <a:gd name="connsiteX630" fmla="*/ 1427894 w 9288048"/>
              <a:gd name="connsiteY630" fmla="*/ 499195 h 4785098"/>
              <a:gd name="connsiteX631" fmla="*/ 6292633 w 9288048"/>
              <a:gd name="connsiteY631" fmla="*/ 481211 h 4785098"/>
              <a:gd name="connsiteX632" fmla="*/ 6337676 w 9288048"/>
              <a:gd name="connsiteY632" fmla="*/ 769033 h 4785098"/>
              <a:gd name="connsiteX633" fmla="*/ 5995343 w 9288048"/>
              <a:gd name="connsiteY633" fmla="*/ 863476 h 4785098"/>
              <a:gd name="connsiteX634" fmla="*/ 5896246 w 9288048"/>
              <a:gd name="connsiteY634" fmla="*/ 908449 h 4785098"/>
              <a:gd name="connsiteX635" fmla="*/ 5770124 w 9288048"/>
              <a:gd name="connsiteY635" fmla="*/ 638616 h 4785098"/>
              <a:gd name="connsiteX636" fmla="*/ 5887238 w 9288048"/>
              <a:gd name="connsiteY636" fmla="*/ 589146 h 4785098"/>
              <a:gd name="connsiteX637" fmla="*/ 6292633 w 9288048"/>
              <a:gd name="connsiteY637" fmla="*/ 481211 h 4785098"/>
              <a:gd name="connsiteX638" fmla="*/ 2306251 w 9288048"/>
              <a:gd name="connsiteY638" fmla="*/ 476709 h 4785098"/>
              <a:gd name="connsiteX639" fmla="*/ 2369308 w 9288048"/>
              <a:gd name="connsiteY639" fmla="*/ 769033 h 4785098"/>
              <a:gd name="connsiteX640" fmla="*/ 1959411 w 9288048"/>
              <a:gd name="connsiteY640" fmla="*/ 930935 h 4785098"/>
              <a:gd name="connsiteX641" fmla="*/ 1810769 w 9288048"/>
              <a:gd name="connsiteY641" fmla="*/ 670092 h 4785098"/>
              <a:gd name="connsiteX642" fmla="*/ 2306251 w 9288048"/>
              <a:gd name="connsiteY642" fmla="*/ 476709 h 4785098"/>
              <a:gd name="connsiteX643" fmla="*/ 2887315 w 9288048"/>
              <a:gd name="connsiteY643" fmla="*/ 454227 h 4785098"/>
              <a:gd name="connsiteX644" fmla="*/ 3148570 w 9288048"/>
              <a:gd name="connsiteY644" fmla="*/ 481211 h 4785098"/>
              <a:gd name="connsiteX645" fmla="*/ 3103526 w 9288048"/>
              <a:gd name="connsiteY645" fmla="*/ 679087 h 4785098"/>
              <a:gd name="connsiteX646" fmla="*/ 2887315 w 9288048"/>
              <a:gd name="connsiteY646" fmla="*/ 656600 h 4785098"/>
              <a:gd name="connsiteX647" fmla="*/ 6851177 w 9288048"/>
              <a:gd name="connsiteY647" fmla="*/ 395762 h 4785098"/>
              <a:gd name="connsiteX648" fmla="*/ 7220537 w 9288048"/>
              <a:gd name="connsiteY648" fmla="*/ 467719 h 4785098"/>
              <a:gd name="connsiteX649" fmla="*/ 7130449 w 9288048"/>
              <a:gd name="connsiteY649" fmla="*/ 751044 h 4785098"/>
              <a:gd name="connsiteX650" fmla="*/ 6828652 w 9288048"/>
              <a:gd name="connsiteY650" fmla="*/ 692584 h 4785098"/>
              <a:gd name="connsiteX651" fmla="*/ 8035828 w 9288048"/>
              <a:gd name="connsiteY651" fmla="*/ 382270 h 4785098"/>
              <a:gd name="connsiteX652" fmla="*/ 8148440 w 9288048"/>
              <a:gd name="connsiteY652" fmla="*/ 467719 h 4785098"/>
              <a:gd name="connsiteX653" fmla="*/ 8080872 w 9288048"/>
              <a:gd name="connsiteY653" fmla="*/ 535178 h 4785098"/>
              <a:gd name="connsiteX654" fmla="*/ 7990785 w 9288048"/>
              <a:gd name="connsiteY654" fmla="*/ 463222 h 4785098"/>
              <a:gd name="connsiteX655" fmla="*/ 7504311 w 9288048"/>
              <a:gd name="connsiteY655" fmla="*/ 382270 h 4785098"/>
              <a:gd name="connsiteX656" fmla="*/ 7630433 w 9288048"/>
              <a:gd name="connsiteY656" fmla="*/ 440735 h 4785098"/>
              <a:gd name="connsiteX657" fmla="*/ 7580888 w 9288048"/>
              <a:gd name="connsiteY657" fmla="*/ 521686 h 4785098"/>
              <a:gd name="connsiteX658" fmla="*/ 7472782 w 9288048"/>
              <a:gd name="connsiteY658" fmla="*/ 472216 h 4785098"/>
              <a:gd name="connsiteX659" fmla="*/ 5851203 w 9288048"/>
              <a:gd name="connsiteY659" fmla="*/ 251849 h 4785098"/>
              <a:gd name="connsiteX660" fmla="*/ 5878229 w 9288048"/>
              <a:gd name="connsiteY660" fmla="*/ 341795 h 4785098"/>
              <a:gd name="connsiteX661" fmla="*/ 5770124 w 9288048"/>
              <a:gd name="connsiteY661" fmla="*/ 386768 h 4785098"/>
              <a:gd name="connsiteX662" fmla="*/ 5720573 w 9288048"/>
              <a:gd name="connsiteY662" fmla="*/ 305816 h 4785098"/>
              <a:gd name="connsiteX663" fmla="*/ 5851203 w 9288048"/>
              <a:gd name="connsiteY663" fmla="*/ 251849 h 4785098"/>
              <a:gd name="connsiteX664" fmla="*/ 6607940 w 9288048"/>
              <a:gd name="connsiteY664" fmla="*/ 242854 h 4785098"/>
              <a:gd name="connsiteX665" fmla="*/ 6612442 w 9288048"/>
              <a:gd name="connsiteY665" fmla="*/ 242854 h 4785098"/>
              <a:gd name="connsiteX666" fmla="*/ 6630459 w 9288048"/>
              <a:gd name="connsiteY666" fmla="*/ 242854 h 4785098"/>
              <a:gd name="connsiteX667" fmla="*/ 6652984 w 9288048"/>
              <a:gd name="connsiteY667" fmla="*/ 242854 h 4785098"/>
              <a:gd name="connsiteX668" fmla="*/ 6747573 w 9288048"/>
              <a:gd name="connsiteY668" fmla="*/ 247351 h 4785098"/>
              <a:gd name="connsiteX669" fmla="*/ 6729556 w 9288048"/>
              <a:gd name="connsiteY669" fmla="*/ 463222 h 4785098"/>
              <a:gd name="connsiteX670" fmla="*/ 6652984 w 9288048"/>
              <a:gd name="connsiteY670" fmla="*/ 458724 h 4785098"/>
              <a:gd name="connsiteX671" fmla="*/ 6630459 w 9288048"/>
              <a:gd name="connsiteY671" fmla="*/ 458724 h 4785098"/>
              <a:gd name="connsiteX672" fmla="*/ 6616949 w 9288048"/>
              <a:gd name="connsiteY672" fmla="*/ 458724 h 4785098"/>
              <a:gd name="connsiteX673" fmla="*/ 6612442 w 9288048"/>
              <a:gd name="connsiteY673" fmla="*/ 458724 h 4785098"/>
              <a:gd name="connsiteX674" fmla="*/ 6508843 w 9288048"/>
              <a:gd name="connsiteY674" fmla="*/ 467719 h 4785098"/>
              <a:gd name="connsiteX675" fmla="*/ 6481817 w 9288048"/>
              <a:gd name="connsiteY675" fmla="*/ 251849 h 4785098"/>
              <a:gd name="connsiteX676" fmla="*/ 6607940 w 9288048"/>
              <a:gd name="connsiteY676" fmla="*/ 242854 h 4785098"/>
              <a:gd name="connsiteX677" fmla="*/ 2779210 w 9288048"/>
              <a:gd name="connsiteY677" fmla="*/ 202378 h 4785098"/>
              <a:gd name="connsiteX678" fmla="*/ 2779210 w 9288048"/>
              <a:gd name="connsiteY678" fmla="*/ 449730 h 4785098"/>
              <a:gd name="connsiteX679" fmla="*/ 2504440 w 9288048"/>
              <a:gd name="connsiteY679" fmla="*/ 481211 h 4785098"/>
              <a:gd name="connsiteX680" fmla="*/ 2450392 w 9288048"/>
              <a:gd name="connsiteY680" fmla="*/ 238357 h 4785098"/>
              <a:gd name="connsiteX681" fmla="*/ 2779210 w 9288048"/>
              <a:gd name="connsiteY681" fmla="*/ 202378 h 4785098"/>
              <a:gd name="connsiteX682" fmla="*/ 1639602 w 9288048"/>
              <a:gd name="connsiteY682" fmla="*/ 0 h 4785098"/>
              <a:gd name="connsiteX683" fmla="*/ 1689148 w 9288048"/>
              <a:gd name="connsiteY683" fmla="*/ 98941 h 4785098"/>
              <a:gd name="connsiteX684" fmla="*/ 1603562 w 9288048"/>
              <a:gd name="connsiteY684" fmla="*/ 152908 h 4785098"/>
              <a:gd name="connsiteX685" fmla="*/ 1535999 w 9288048"/>
              <a:gd name="connsiteY685" fmla="*/ 62962 h 4785098"/>
              <a:gd name="connsiteX686" fmla="*/ 1639602 w 9288048"/>
              <a:gd name="connsiteY686" fmla="*/ 0 h 4785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Lst>
            <a:rect l="l" t="t" r="r" b="b"/>
            <a:pathLst>
              <a:path w="9288048" h="4785098">
                <a:moveTo>
                  <a:pt x="6968291" y="4582720"/>
                </a:moveTo>
                <a:lnTo>
                  <a:pt x="7008833" y="4758114"/>
                </a:lnTo>
                <a:cubicBezTo>
                  <a:pt x="6932256" y="4776103"/>
                  <a:pt x="6851177" y="4785098"/>
                  <a:pt x="6770098" y="4785098"/>
                </a:cubicBezTo>
                <a:lnTo>
                  <a:pt x="6770098" y="4605206"/>
                </a:lnTo>
                <a:cubicBezTo>
                  <a:pt x="6837661" y="4605206"/>
                  <a:pt x="6905229" y="4596212"/>
                  <a:pt x="6968291" y="4582720"/>
                </a:cubicBezTo>
                <a:close/>
                <a:moveTo>
                  <a:pt x="2995421" y="4533254"/>
                </a:moveTo>
                <a:lnTo>
                  <a:pt x="3013438" y="4708644"/>
                </a:lnTo>
                <a:cubicBezTo>
                  <a:pt x="2981905" y="4713141"/>
                  <a:pt x="2945870" y="4713141"/>
                  <a:pt x="2914342" y="4717638"/>
                </a:cubicBezTo>
                <a:lnTo>
                  <a:pt x="2909835" y="4717638"/>
                </a:lnTo>
                <a:cubicBezTo>
                  <a:pt x="2905333" y="4717638"/>
                  <a:pt x="2900826" y="4717638"/>
                  <a:pt x="2896324" y="4717638"/>
                </a:cubicBezTo>
                <a:cubicBezTo>
                  <a:pt x="2891817" y="4717638"/>
                  <a:pt x="2882808" y="4717638"/>
                  <a:pt x="2878307" y="4717638"/>
                </a:cubicBezTo>
                <a:cubicBezTo>
                  <a:pt x="2851280" y="4717638"/>
                  <a:pt x="2828756" y="4717638"/>
                  <a:pt x="2801730" y="4713141"/>
                </a:cubicBezTo>
                <a:lnTo>
                  <a:pt x="2815245" y="4537751"/>
                </a:lnTo>
                <a:cubicBezTo>
                  <a:pt x="2837765" y="4537751"/>
                  <a:pt x="2855782" y="4537751"/>
                  <a:pt x="2878307" y="4537751"/>
                </a:cubicBezTo>
                <a:cubicBezTo>
                  <a:pt x="2882808" y="4537751"/>
                  <a:pt x="2887315" y="4537751"/>
                  <a:pt x="2896324" y="4537751"/>
                </a:cubicBezTo>
                <a:cubicBezTo>
                  <a:pt x="2900826" y="4537751"/>
                  <a:pt x="2905333" y="4537751"/>
                  <a:pt x="2909835" y="4537751"/>
                </a:cubicBezTo>
                <a:lnTo>
                  <a:pt x="2914342" y="4537751"/>
                </a:lnTo>
                <a:cubicBezTo>
                  <a:pt x="2941368" y="4537751"/>
                  <a:pt x="2968394" y="4533254"/>
                  <a:pt x="2995421" y="4533254"/>
                </a:cubicBezTo>
                <a:close/>
                <a:moveTo>
                  <a:pt x="6301641" y="4375844"/>
                </a:moveTo>
                <a:cubicBezTo>
                  <a:pt x="6373711" y="4389336"/>
                  <a:pt x="6445782" y="4398331"/>
                  <a:pt x="6517852" y="4398331"/>
                </a:cubicBezTo>
                <a:lnTo>
                  <a:pt x="6517852" y="4600709"/>
                </a:lnTo>
                <a:cubicBezTo>
                  <a:pt x="6427764" y="4600709"/>
                  <a:pt x="6342178" y="4591714"/>
                  <a:pt x="6256597" y="4573725"/>
                </a:cubicBezTo>
                <a:close/>
                <a:moveTo>
                  <a:pt x="1229700" y="4362357"/>
                </a:moveTo>
                <a:cubicBezTo>
                  <a:pt x="1256727" y="4389340"/>
                  <a:pt x="1288255" y="4411827"/>
                  <a:pt x="1319788" y="4434313"/>
                </a:cubicBezTo>
                <a:lnTo>
                  <a:pt x="1247718" y="4542249"/>
                </a:lnTo>
                <a:cubicBezTo>
                  <a:pt x="1207176" y="4515265"/>
                  <a:pt x="1171141" y="4483784"/>
                  <a:pt x="1139613" y="4452303"/>
                </a:cubicBezTo>
                <a:close/>
                <a:moveTo>
                  <a:pt x="1923376" y="4285903"/>
                </a:moveTo>
                <a:cubicBezTo>
                  <a:pt x="1981931" y="4321881"/>
                  <a:pt x="2044992" y="4348865"/>
                  <a:pt x="2112561" y="4371351"/>
                </a:cubicBezTo>
                <a:lnTo>
                  <a:pt x="2063010" y="4533254"/>
                </a:lnTo>
                <a:cubicBezTo>
                  <a:pt x="1981931" y="4506270"/>
                  <a:pt x="1905359" y="4470292"/>
                  <a:pt x="1833288" y="4429816"/>
                </a:cubicBezTo>
                <a:close/>
                <a:moveTo>
                  <a:pt x="2387326" y="4173470"/>
                </a:moveTo>
                <a:cubicBezTo>
                  <a:pt x="2486422" y="4200454"/>
                  <a:pt x="2585519" y="4222941"/>
                  <a:pt x="2689122" y="4231935"/>
                </a:cubicBezTo>
                <a:lnTo>
                  <a:pt x="2666598" y="4528752"/>
                </a:lnTo>
                <a:cubicBezTo>
                  <a:pt x="2540475" y="4515265"/>
                  <a:pt x="2414352" y="4492778"/>
                  <a:pt x="2297238" y="4456800"/>
                </a:cubicBezTo>
                <a:close/>
                <a:moveTo>
                  <a:pt x="5675534" y="4128498"/>
                </a:moveTo>
                <a:cubicBezTo>
                  <a:pt x="5774630" y="4191460"/>
                  <a:pt x="5882736" y="4236433"/>
                  <a:pt x="5995343" y="4263417"/>
                </a:cubicBezTo>
                <a:lnTo>
                  <a:pt x="5959308" y="4443304"/>
                </a:lnTo>
                <a:cubicBezTo>
                  <a:pt x="5824176" y="4411823"/>
                  <a:pt x="5693551" y="4357855"/>
                  <a:pt x="5576432" y="4281401"/>
                </a:cubicBezTo>
                <a:close/>
                <a:moveTo>
                  <a:pt x="3576484" y="4052043"/>
                </a:moveTo>
                <a:lnTo>
                  <a:pt x="3702607" y="4321881"/>
                </a:lnTo>
                <a:cubicBezTo>
                  <a:pt x="3531440" y="4407330"/>
                  <a:pt x="3342256" y="4465795"/>
                  <a:pt x="3144063" y="4501773"/>
                </a:cubicBezTo>
                <a:lnTo>
                  <a:pt x="3103526" y="4204951"/>
                </a:lnTo>
                <a:cubicBezTo>
                  <a:pt x="3270186" y="4177968"/>
                  <a:pt x="3427842" y="4124000"/>
                  <a:pt x="3576484" y="4052043"/>
                </a:cubicBezTo>
                <a:close/>
                <a:moveTo>
                  <a:pt x="7423232" y="4025060"/>
                </a:moveTo>
                <a:lnTo>
                  <a:pt x="7571879" y="4285903"/>
                </a:lnTo>
                <a:cubicBezTo>
                  <a:pt x="7418730" y="4371347"/>
                  <a:pt x="7252070" y="4438806"/>
                  <a:pt x="7076396" y="4479282"/>
                </a:cubicBezTo>
                <a:lnTo>
                  <a:pt x="7013335" y="4186962"/>
                </a:lnTo>
                <a:cubicBezTo>
                  <a:pt x="7157475" y="4150984"/>
                  <a:pt x="7297113" y="4097017"/>
                  <a:pt x="7423232" y="4025060"/>
                </a:cubicBezTo>
                <a:close/>
                <a:moveTo>
                  <a:pt x="7882683" y="3975590"/>
                </a:moveTo>
                <a:lnTo>
                  <a:pt x="8094387" y="4182465"/>
                </a:lnTo>
                <a:cubicBezTo>
                  <a:pt x="8022317" y="4254422"/>
                  <a:pt x="7945745" y="4321877"/>
                  <a:pt x="7860159" y="4384839"/>
                </a:cubicBezTo>
                <a:lnTo>
                  <a:pt x="7688993" y="4141989"/>
                </a:lnTo>
                <a:cubicBezTo>
                  <a:pt x="7756561" y="4092519"/>
                  <a:pt x="7819622" y="4034054"/>
                  <a:pt x="7882683" y="3975590"/>
                </a:cubicBezTo>
                <a:close/>
                <a:moveTo>
                  <a:pt x="6851177" y="3935114"/>
                </a:moveTo>
                <a:lnTo>
                  <a:pt x="6918745" y="4236433"/>
                </a:lnTo>
                <a:cubicBezTo>
                  <a:pt x="6810639" y="4258919"/>
                  <a:pt x="6702529" y="4272411"/>
                  <a:pt x="6589922" y="4272411"/>
                </a:cubicBezTo>
                <a:cubicBezTo>
                  <a:pt x="6486324" y="4272411"/>
                  <a:pt x="6382720" y="4263417"/>
                  <a:pt x="6283624" y="4240930"/>
                </a:cubicBezTo>
                <a:lnTo>
                  <a:pt x="6351192" y="3944109"/>
                </a:lnTo>
                <a:cubicBezTo>
                  <a:pt x="6427764" y="3957600"/>
                  <a:pt x="6504341" y="3962098"/>
                  <a:pt x="6589922" y="3962098"/>
                </a:cubicBezTo>
                <a:cubicBezTo>
                  <a:pt x="6680010" y="3962098"/>
                  <a:pt x="6770098" y="3953103"/>
                  <a:pt x="6851177" y="3935114"/>
                </a:cubicBezTo>
                <a:close/>
                <a:moveTo>
                  <a:pt x="1274744" y="3921622"/>
                </a:moveTo>
                <a:cubicBezTo>
                  <a:pt x="1310780" y="3966595"/>
                  <a:pt x="1355823" y="4011568"/>
                  <a:pt x="1396361" y="4052043"/>
                </a:cubicBezTo>
                <a:lnTo>
                  <a:pt x="1261229" y="4209449"/>
                </a:lnTo>
                <a:cubicBezTo>
                  <a:pt x="1207176" y="4159978"/>
                  <a:pt x="1157630" y="4110508"/>
                  <a:pt x="1112586" y="4052043"/>
                </a:cubicBezTo>
                <a:close/>
                <a:moveTo>
                  <a:pt x="3963862" y="3858660"/>
                </a:moveTo>
                <a:lnTo>
                  <a:pt x="4117011" y="4052043"/>
                </a:lnTo>
                <a:cubicBezTo>
                  <a:pt x="4008905" y="4146487"/>
                  <a:pt x="3891791" y="4227438"/>
                  <a:pt x="3765668" y="4294897"/>
                </a:cubicBezTo>
                <a:lnTo>
                  <a:pt x="3662070" y="4070033"/>
                </a:lnTo>
                <a:cubicBezTo>
                  <a:pt x="3770175" y="4011568"/>
                  <a:pt x="3869272" y="3939611"/>
                  <a:pt x="3963862" y="3858660"/>
                </a:cubicBezTo>
                <a:close/>
                <a:moveTo>
                  <a:pt x="8715993" y="3845168"/>
                </a:moveTo>
                <a:lnTo>
                  <a:pt x="8815089" y="3890141"/>
                </a:lnTo>
                <a:cubicBezTo>
                  <a:pt x="8797072" y="3930617"/>
                  <a:pt x="8779055" y="3966595"/>
                  <a:pt x="8756535" y="3998076"/>
                </a:cubicBezTo>
                <a:lnTo>
                  <a:pt x="8666447" y="3935114"/>
                </a:lnTo>
                <a:cubicBezTo>
                  <a:pt x="8684460" y="3908130"/>
                  <a:pt x="8702482" y="3876649"/>
                  <a:pt x="8715993" y="3845168"/>
                </a:cubicBezTo>
                <a:close/>
                <a:moveTo>
                  <a:pt x="1761218" y="3831676"/>
                </a:moveTo>
                <a:cubicBezTo>
                  <a:pt x="1810764" y="3872152"/>
                  <a:pt x="1864817" y="3912627"/>
                  <a:pt x="1918870" y="3948606"/>
                </a:cubicBezTo>
                <a:lnTo>
                  <a:pt x="1761218" y="4200454"/>
                </a:lnTo>
                <a:cubicBezTo>
                  <a:pt x="1693650" y="4155481"/>
                  <a:pt x="1630589" y="4110508"/>
                  <a:pt x="1567527" y="4056541"/>
                </a:cubicBezTo>
                <a:close/>
                <a:moveTo>
                  <a:pt x="2486422" y="3764217"/>
                </a:moveTo>
                <a:cubicBezTo>
                  <a:pt x="2603536" y="3800195"/>
                  <a:pt x="2725157" y="3818184"/>
                  <a:pt x="2851280" y="3818184"/>
                </a:cubicBezTo>
                <a:cubicBezTo>
                  <a:pt x="2896324" y="3818184"/>
                  <a:pt x="2941368" y="3813687"/>
                  <a:pt x="2986412" y="3809189"/>
                </a:cubicBezTo>
                <a:lnTo>
                  <a:pt x="3031456" y="4115005"/>
                </a:lnTo>
                <a:cubicBezTo>
                  <a:pt x="2990914" y="4119503"/>
                  <a:pt x="2945870" y="4124000"/>
                  <a:pt x="2900826" y="4124000"/>
                </a:cubicBezTo>
                <a:lnTo>
                  <a:pt x="2896324" y="4124000"/>
                </a:lnTo>
                <a:cubicBezTo>
                  <a:pt x="2891817" y="4124000"/>
                  <a:pt x="2882808" y="4124000"/>
                  <a:pt x="2878307" y="4124000"/>
                </a:cubicBezTo>
                <a:cubicBezTo>
                  <a:pt x="2869298" y="4124000"/>
                  <a:pt x="2860289" y="4124000"/>
                  <a:pt x="2851280" y="4124000"/>
                </a:cubicBezTo>
                <a:cubicBezTo>
                  <a:pt x="2693624" y="4124000"/>
                  <a:pt x="2540475" y="4101514"/>
                  <a:pt x="2396335" y="4056541"/>
                </a:cubicBezTo>
                <a:close/>
                <a:moveTo>
                  <a:pt x="3387300" y="3741730"/>
                </a:moveTo>
                <a:lnTo>
                  <a:pt x="3481894" y="3948606"/>
                </a:lnTo>
                <a:cubicBezTo>
                  <a:pt x="3373789" y="4002573"/>
                  <a:pt x="3256675" y="4038551"/>
                  <a:pt x="3135054" y="4061038"/>
                </a:cubicBezTo>
                <a:lnTo>
                  <a:pt x="3103526" y="3827179"/>
                </a:lnTo>
                <a:cubicBezTo>
                  <a:pt x="3202623" y="3813687"/>
                  <a:pt x="3297212" y="3782206"/>
                  <a:pt x="3387300" y="3741730"/>
                </a:cubicBezTo>
                <a:close/>
                <a:moveTo>
                  <a:pt x="7207026" y="3665276"/>
                </a:moveTo>
                <a:lnTo>
                  <a:pt x="7360175" y="3930617"/>
                </a:lnTo>
                <a:cubicBezTo>
                  <a:pt x="7238554" y="3998076"/>
                  <a:pt x="7112431" y="4047546"/>
                  <a:pt x="6977299" y="4079027"/>
                </a:cubicBezTo>
                <a:lnTo>
                  <a:pt x="6909736" y="3782206"/>
                </a:lnTo>
                <a:cubicBezTo>
                  <a:pt x="7013335" y="3755222"/>
                  <a:pt x="7112431" y="3714746"/>
                  <a:pt x="7207026" y="3665276"/>
                </a:cubicBezTo>
                <a:close/>
                <a:moveTo>
                  <a:pt x="5909762" y="3633795"/>
                </a:moveTo>
                <a:cubicBezTo>
                  <a:pt x="5918771" y="3638292"/>
                  <a:pt x="5923273" y="3638292"/>
                  <a:pt x="5927779" y="3642790"/>
                </a:cubicBezTo>
                <a:cubicBezTo>
                  <a:pt x="6040387" y="3710249"/>
                  <a:pt x="6166510" y="3759719"/>
                  <a:pt x="6292633" y="3786703"/>
                </a:cubicBezTo>
                <a:lnTo>
                  <a:pt x="6234078" y="4083525"/>
                </a:lnTo>
                <a:cubicBezTo>
                  <a:pt x="6058404" y="4043049"/>
                  <a:pt x="5896246" y="3975590"/>
                  <a:pt x="5747604" y="3881146"/>
                </a:cubicBezTo>
                <a:close/>
                <a:moveTo>
                  <a:pt x="2184631" y="3633795"/>
                </a:moveTo>
                <a:cubicBezTo>
                  <a:pt x="2261203" y="3678768"/>
                  <a:pt x="2342282" y="3714746"/>
                  <a:pt x="2427868" y="3746227"/>
                </a:cubicBezTo>
                <a:lnTo>
                  <a:pt x="2337780" y="4038551"/>
                </a:lnTo>
                <a:cubicBezTo>
                  <a:pt x="2225168" y="4002573"/>
                  <a:pt x="2121569" y="3953103"/>
                  <a:pt x="2022473" y="3894638"/>
                </a:cubicBezTo>
                <a:close/>
                <a:moveTo>
                  <a:pt x="639623" y="3552848"/>
                </a:moveTo>
                <a:cubicBezTo>
                  <a:pt x="648632" y="3588827"/>
                  <a:pt x="657641" y="3624800"/>
                  <a:pt x="675658" y="3660779"/>
                </a:cubicBezTo>
                <a:lnTo>
                  <a:pt x="558544" y="3714746"/>
                </a:lnTo>
                <a:cubicBezTo>
                  <a:pt x="540527" y="3669773"/>
                  <a:pt x="527016" y="3624800"/>
                  <a:pt x="518007" y="3579832"/>
                </a:cubicBezTo>
                <a:close/>
                <a:moveTo>
                  <a:pt x="2026975" y="3521367"/>
                </a:moveTo>
                <a:cubicBezTo>
                  <a:pt x="2063010" y="3552848"/>
                  <a:pt x="2099045" y="3575335"/>
                  <a:pt x="2135080" y="3602314"/>
                </a:cubicBezTo>
                <a:lnTo>
                  <a:pt x="1972922" y="3863157"/>
                </a:lnTo>
                <a:cubicBezTo>
                  <a:pt x="1918870" y="3827179"/>
                  <a:pt x="1873826" y="3791200"/>
                  <a:pt x="1828782" y="3755222"/>
                </a:cubicBezTo>
                <a:close/>
                <a:moveTo>
                  <a:pt x="7481791" y="3494379"/>
                </a:moveTo>
                <a:lnTo>
                  <a:pt x="7698001" y="3705752"/>
                </a:lnTo>
                <a:cubicBezTo>
                  <a:pt x="7643949" y="3759719"/>
                  <a:pt x="7585394" y="3813687"/>
                  <a:pt x="7522333" y="3858660"/>
                </a:cubicBezTo>
                <a:lnTo>
                  <a:pt x="7346659" y="3611309"/>
                </a:lnTo>
                <a:cubicBezTo>
                  <a:pt x="7396210" y="3575330"/>
                  <a:pt x="7441254" y="3534855"/>
                  <a:pt x="7481791" y="3494379"/>
                </a:cubicBezTo>
                <a:close/>
                <a:moveTo>
                  <a:pt x="1779236" y="3431421"/>
                </a:moveTo>
                <a:cubicBezTo>
                  <a:pt x="1815271" y="3476394"/>
                  <a:pt x="1860315" y="3521367"/>
                  <a:pt x="1900852" y="3561843"/>
                </a:cubicBezTo>
                <a:lnTo>
                  <a:pt x="1702659" y="3795698"/>
                </a:lnTo>
                <a:cubicBezTo>
                  <a:pt x="1644104" y="3741730"/>
                  <a:pt x="1590052" y="3687763"/>
                  <a:pt x="1540501" y="3624800"/>
                </a:cubicBezTo>
                <a:close/>
                <a:moveTo>
                  <a:pt x="6761089" y="3408930"/>
                </a:moveTo>
                <a:lnTo>
                  <a:pt x="6819648" y="3678768"/>
                </a:lnTo>
                <a:lnTo>
                  <a:pt x="6824150" y="3696757"/>
                </a:lnTo>
                <a:cubicBezTo>
                  <a:pt x="6747573" y="3714746"/>
                  <a:pt x="6666499" y="3723741"/>
                  <a:pt x="6589922" y="3723741"/>
                </a:cubicBezTo>
                <a:cubicBezTo>
                  <a:pt x="6508843" y="3723741"/>
                  <a:pt x="6436773" y="3719244"/>
                  <a:pt x="6369209" y="3705752"/>
                </a:cubicBezTo>
                <a:lnTo>
                  <a:pt x="6373711" y="3678768"/>
                </a:lnTo>
                <a:lnTo>
                  <a:pt x="6432266" y="3413428"/>
                </a:lnTo>
                <a:cubicBezTo>
                  <a:pt x="6477310" y="3422422"/>
                  <a:pt x="6531367" y="3426920"/>
                  <a:pt x="6585420" y="3426920"/>
                </a:cubicBezTo>
                <a:cubicBezTo>
                  <a:pt x="6643975" y="3426920"/>
                  <a:pt x="6702529" y="3422422"/>
                  <a:pt x="6761089" y="3408930"/>
                </a:cubicBezTo>
                <a:close/>
                <a:moveTo>
                  <a:pt x="2671105" y="3377454"/>
                </a:moveTo>
                <a:cubicBezTo>
                  <a:pt x="2720650" y="3390946"/>
                  <a:pt x="2770201" y="3399940"/>
                  <a:pt x="2824254" y="3399940"/>
                </a:cubicBezTo>
                <a:cubicBezTo>
                  <a:pt x="2842272" y="3399940"/>
                  <a:pt x="2860289" y="3399940"/>
                  <a:pt x="2873800" y="3399940"/>
                </a:cubicBezTo>
                <a:lnTo>
                  <a:pt x="2896324" y="3566340"/>
                </a:lnTo>
                <a:lnTo>
                  <a:pt x="2900826" y="3584325"/>
                </a:lnTo>
                <a:cubicBezTo>
                  <a:pt x="2873800" y="3588827"/>
                  <a:pt x="2851280" y="3588827"/>
                  <a:pt x="2824254" y="3588827"/>
                </a:cubicBezTo>
                <a:cubicBezTo>
                  <a:pt x="2752184" y="3588827"/>
                  <a:pt x="2684616" y="3579832"/>
                  <a:pt x="2617052" y="3557346"/>
                </a:cubicBezTo>
                <a:lnTo>
                  <a:pt x="2621554" y="3543854"/>
                </a:lnTo>
                <a:close/>
                <a:moveTo>
                  <a:pt x="8324109" y="3332481"/>
                </a:moveTo>
                <a:lnTo>
                  <a:pt x="8535817" y="3404433"/>
                </a:lnTo>
                <a:cubicBezTo>
                  <a:pt x="8468254" y="3588822"/>
                  <a:pt x="8364651" y="3755222"/>
                  <a:pt x="8229519" y="3899136"/>
                </a:cubicBezTo>
                <a:lnTo>
                  <a:pt x="8067361" y="3746228"/>
                </a:lnTo>
                <a:cubicBezTo>
                  <a:pt x="8175467" y="3624801"/>
                  <a:pt x="8265554" y="3485384"/>
                  <a:pt x="8324109" y="3332481"/>
                </a:cubicBezTo>
                <a:close/>
                <a:moveTo>
                  <a:pt x="3243160" y="3332481"/>
                </a:moveTo>
                <a:lnTo>
                  <a:pt x="3369282" y="3602314"/>
                </a:lnTo>
                <a:cubicBezTo>
                  <a:pt x="3265684" y="3651784"/>
                  <a:pt x="3153072" y="3687763"/>
                  <a:pt x="3035958" y="3705752"/>
                </a:cubicBezTo>
                <a:lnTo>
                  <a:pt x="3031456" y="3678768"/>
                </a:lnTo>
                <a:lnTo>
                  <a:pt x="2995421" y="3408935"/>
                </a:lnTo>
                <a:cubicBezTo>
                  <a:pt x="3081002" y="3395443"/>
                  <a:pt x="3166587" y="3372957"/>
                  <a:pt x="3243160" y="3332481"/>
                </a:cubicBezTo>
                <a:close/>
                <a:moveTo>
                  <a:pt x="6162003" y="3323487"/>
                </a:moveTo>
                <a:lnTo>
                  <a:pt x="6166510" y="3323487"/>
                </a:lnTo>
                <a:cubicBezTo>
                  <a:pt x="6216060" y="3354963"/>
                  <a:pt x="6270113" y="3377449"/>
                  <a:pt x="6328668" y="3390941"/>
                </a:cubicBezTo>
                <a:lnTo>
                  <a:pt x="6288130" y="3588822"/>
                </a:lnTo>
                <a:cubicBezTo>
                  <a:pt x="6207047" y="3570833"/>
                  <a:pt x="6130475" y="3539352"/>
                  <a:pt x="6058404" y="3498876"/>
                </a:cubicBezTo>
                <a:cubicBezTo>
                  <a:pt x="6053902" y="3498876"/>
                  <a:pt x="6053902" y="3494379"/>
                  <a:pt x="6049396" y="3494379"/>
                </a:cubicBezTo>
                <a:close/>
                <a:moveTo>
                  <a:pt x="7013335" y="3318989"/>
                </a:moveTo>
                <a:lnTo>
                  <a:pt x="7157475" y="3575330"/>
                </a:lnTo>
                <a:cubicBezTo>
                  <a:pt x="7071894" y="3620303"/>
                  <a:pt x="6981806" y="3656282"/>
                  <a:pt x="6887212" y="3683265"/>
                </a:cubicBezTo>
                <a:lnTo>
                  <a:pt x="6882705" y="3665276"/>
                </a:lnTo>
                <a:lnTo>
                  <a:pt x="6824150" y="3395439"/>
                </a:lnTo>
                <a:cubicBezTo>
                  <a:pt x="6891718" y="3377449"/>
                  <a:pt x="6954780" y="3350470"/>
                  <a:pt x="7013335" y="3318989"/>
                </a:cubicBezTo>
                <a:close/>
                <a:moveTo>
                  <a:pt x="2391833" y="3296503"/>
                </a:moveTo>
                <a:cubicBezTo>
                  <a:pt x="2441378" y="3323486"/>
                  <a:pt x="2490929" y="3345973"/>
                  <a:pt x="2540475" y="3368459"/>
                </a:cubicBezTo>
                <a:lnTo>
                  <a:pt x="2459396" y="3633795"/>
                </a:lnTo>
                <a:lnTo>
                  <a:pt x="2454894" y="3651784"/>
                </a:lnTo>
                <a:cubicBezTo>
                  <a:pt x="2378317" y="3624800"/>
                  <a:pt x="2306247" y="3588827"/>
                  <a:pt x="2234177" y="3548351"/>
                </a:cubicBezTo>
                <a:close/>
                <a:moveTo>
                  <a:pt x="4963840" y="3229043"/>
                </a:moveTo>
                <a:cubicBezTo>
                  <a:pt x="5171038" y="3476390"/>
                  <a:pt x="5369235" y="3741730"/>
                  <a:pt x="5644001" y="3926119"/>
                </a:cubicBezTo>
                <a:lnTo>
                  <a:pt x="5481843" y="4173471"/>
                </a:lnTo>
                <a:cubicBezTo>
                  <a:pt x="5166535" y="3957600"/>
                  <a:pt x="5013386" y="3746228"/>
                  <a:pt x="4774656" y="3462898"/>
                </a:cubicBezTo>
                <a:lnTo>
                  <a:pt x="4806184" y="3422422"/>
                </a:lnTo>
                <a:lnTo>
                  <a:pt x="4837718" y="3381947"/>
                </a:lnTo>
                <a:lnTo>
                  <a:pt x="4900774" y="3305497"/>
                </a:lnTo>
                <a:lnTo>
                  <a:pt x="4932307" y="3269519"/>
                </a:lnTo>
                <a:close/>
                <a:moveTo>
                  <a:pt x="7207026" y="3215552"/>
                </a:moveTo>
                <a:lnTo>
                  <a:pt x="7396210" y="3395439"/>
                </a:lnTo>
                <a:lnTo>
                  <a:pt x="7423232" y="3422422"/>
                </a:lnTo>
                <a:cubicBezTo>
                  <a:pt x="7387201" y="3458401"/>
                  <a:pt x="7346659" y="3494379"/>
                  <a:pt x="7301615" y="3525860"/>
                </a:cubicBezTo>
                <a:lnTo>
                  <a:pt x="7279096" y="3494379"/>
                </a:lnTo>
                <a:lnTo>
                  <a:pt x="7130449" y="3283011"/>
                </a:lnTo>
                <a:cubicBezTo>
                  <a:pt x="7157475" y="3265022"/>
                  <a:pt x="7184501" y="3238038"/>
                  <a:pt x="7207026" y="3215552"/>
                </a:cubicBezTo>
                <a:close/>
                <a:moveTo>
                  <a:pt x="3468379" y="3166081"/>
                </a:moveTo>
                <a:lnTo>
                  <a:pt x="3603511" y="3341476"/>
                </a:lnTo>
                <a:cubicBezTo>
                  <a:pt x="3549458" y="3395443"/>
                  <a:pt x="3495405" y="3440416"/>
                  <a:pt x="3432344" y="3480892"/>
                </a:cubicBezTo>
                <a:cubicBezTo>
                  <a:pt x="3423335" y="3485389"/>
                  <a:pt x="3418833" y="3489886"/>
                  <a:pt x="3409824" y="3494384"/>
                </a:cubicBezTo>
                <a:lnTo>
                  <a:pt x="3315230" y="3292005"/>
                </a:lnTo>
                <a:cubicBezTo>
                  <a:pt x="3369282" y="3260524"/>
                  <a:pt x="3418833" y="3215551"/>
                  <a:pt x="3468379" y="3166081"/>
                </a:cubicBezTo>
                <a:close/>
                <a:moveTo>
                  <a:pt x="2162106" y="3103119"/>
                </a:moveTo>
                <a:cubicBezTo>
                  <a:pt x="2184631" y="3130103"/>
                  <a:pt x="2207150" y="3152589"/>
                  <a:pt x="2234177" y="3179573"/>
                </a:cubicBezTo>
                <a:lnTo>
                  <a:pt x="2067517" y="3377454"/>
                </a:lnTo>
                <a:lnTo>
                  <a:pt x="2044992" y="3404438"/>
                </a:lnTo>
                <a:cubicBezTo>
                  <a:pt x="2004455" y="3368459"/>
                  <a:pt x="1968420" y="3327984"/>
                  <a:pt x="1932385" y="3287508"/>
                </a:cubicBezTo>
                <a:lnTo>
                  <a:pt x="1959411" y="3265022"/>
                </a:lnTo>
                <a:close/>
                <a:moveTo>
                  <a:pt x="1247718" y="3098622"/>
                </a:moveTo>
                <a:cubicBezTo>
                  <a:pt x="1306273" y="3265022"/>
                  <a:pt x="1391858" y="3417930"/>
                  <a:pt x="1499964" y="3557346"/>
                </a:cubicBezTo>
                <a:lnTo>
                  <a:pt x="1265736" y="3741730"/>
                </a:lnTo>
                <a:cubicBezTo>
                  <a:pt x="1139613" y="3579832"/>
                  <a:pt x="1036009" y="3395443"/>
                  <a:pt x="963939" y="3193065"/>
                </a:cubicBezTo>
                <a:close/>
                <a:moveTo>
                  <a:pt x="7869168" y="3053649"/>
                </a:moveTo>
                <a:lnTo>
                  <a:pt x="8125921" y="3143595"/>
                </a:lnTo>
                <a:cubicBezTo>
                  <a:pt x="8062859" y="3314492"/>
                  <a:pt x="7963758" y="3471893"/>
                  <a:pt x="7842141" y="3602314"/>
                </a:cubicBezTo>
                <a:lnTo>
                  <a:pt x="7648451" y="3413428"/>
                </a:lnTo>
                <a:cubicBezTo>
                  <a:pt x="7743045" y="3309995"/>
                  <a:pt x="7819622" y="3188568"/>
                  <a:pt x="7869168" y="3053649"/>
                </a:cubicBezTo>
                <a:close/>
                <a:moveTo>
                  <a:pt x="4666546" y="3017670"/>
                </a:moveTo>
                <a:lnTo>
                  <a:pt x="4855730" y="3215551"/>
                </a:lnTo>
                <a:cubicBezTo>
                  <a:pt x="4671053" y="3480892"/>
                  <a:pt x="4436825" y="3764217"/>
                  <a:pt x="4202592" y="3980087"/>
                </a:cubicBezTo>
                <a:lnTo>
                  <a:pt x="4031430" y="3755222"/>
                </a:lnTo>
                <a:cubicBezTo>
                  <a:pt x="4256649" y="3539357"/>
                  <a:pt x="4463851" y="3256027"/>
                  <a:pt x="4666546" y="3017670"/>
                </a:cubicBezTo>
                <a:close/>
                <a:moveTo>
                  <a:pt x="5801652" y="2990687"/>
                </a:moveTo>
                <a:cubicBezTo>
                  <a:pt x="5887238" y="3089627"/>
                  <a:pt x="5977325" y="3188568"/>
                  <a:pt x="6076422" y="3265022"/>
                </a:cubicBezTo>
                <a:lnTo>
                  <a:pt x="5914264" y="3512368"/>
                </a:lnTo>
                <a:cubicBezTo>
                  <a:pt x="5801652" y="3431417"/>
                  <a:pt x="5707062" y="3332481"/>
                  <a:pt x="5612472" y="3229043"/>
                </a:cubicBezTo>
                <a:close/>
                <a:moveTo>
                  <a:pt x="1630589" y="2968200"/>
                </a:moveTo>
                <a:cubicBezTo>
                  <a:pt x="1675633" y="3089627"/>
                  <a:pt x="1738694" y="3202059"/>
                  <a:pt x="1815271" y="3301000"/>
                </a:cubicBezTo>
                <a:lnTo>
                  <a:pt x="1576536" y="3494384"/>
                </a:lnTo>
                <a:cubicBezTo>
                  <a:pt x="1477440" y="3363962"/>
                  <a:pt x="1396361" y="3220049"/>
                  <a:pt x="1342308" y="3067141"/>
                </a:cubicBezTo>
                <a:close/>
                <a:moveTo>
                  <a:pt x="8783557" y="2954708"/>
                </a:moveTo>
                <a:lnTo>
                  <a:pt x="8990758" y="2986189"/>
                </a:lnTo>
                <a:cubicBezTo>
                  <a:pt x="8977248" y="3062643"/>
                  <a:pt x="8959230" y="3139097"/>
                  <a:pt x="8936706" y="3211054"/>
                </a:cubicBezTo>
                <a:lnTo>
                  <a:pt x="8912843" y="3202390"/>
                </a:lnTo>
                <a:lnTo>
                  <a:pt x="8909679" y="3215552"/>
                </a:lnTo>
                <a:lnTo>
                  <a:pt x="8711491" y="3143595"/>
                </a:lnTo>
                <a:cubicBezTo>
                  <a:pt x="8729504" y="3085130"/>
                  <a:pt x="8747526" y="3022168"/>
                  <a:pt x="8756535" y="2959206"/>
                </a:cubicBezTo>
                <a:lnTo>
                  <a:pt x="8781531" y="2963004"/>
                </a:lnTo>
                <a:close/>
                <a:moveTo>
                  <a:pt x="5211579" y="2950211"/>
                </a:moveTo>
                <a:cubicBezTo>
                  <a:pt x="5400764" y="3175076"/>
                  <a:pt x="5603464" y="3413428"/>
                  <a:pt x="5833185" y="3575330"/>
                </a:cubicBezTo>
                <a:lnTo>
                  <a:pt x="5684542" y="3800195"/>
                </a:lnTo>
                <a:cubicBezTo>
                  <a:pt x="5364729" y="3552844"/>
                  <a:pt x="5319685" y="3471893"/>
                  <a:pt x="5044919" y="3152589"/>
                </a:cubicBezTo>
                <a:lnTo>
                  <a:pt x="5062937" y="3130103"/>
                </a:lnTo>
                <a:lnTo>
                  <a:pt x="5098972" y="3085130"/>
                </a:lnTo>
                <a:lnTo>
                  <a:pt x="5157527" y="3013173"/>
                </a:lnTo>
                <a:lnTo>
                  <a:pt x="5184553" y="2981692"/>
                </a:lnTo>
                <a:close/>
                <a:moveTo>
                  <a:pt x="797279" y="2869260"/>
                </a:moveTo>
                <a:cubicBezTo>
                  <a:pt x="806288" y="2945714"/>
                  <a:pt x="824306" y="3022168"/>
                  <a:pt x="846825" y="3098622"/>
                </a:cubicBezTo>
                <a:lnTo>
                  <a:pt x="648632" y="3161584"/>
                </a:lnTo>
                <a:cubicBezTo>
                  <a:pt x="621606" y="3071638"/>
                  <a:pt x="599086" y="2981692"/>
                  <a:pt x="590077" y="2887249"/>
                </a:cubicBezTo>
                <a:close/>
                <a:moveTo>
                  <a:pt x="7418730" y="2855768"/>
                </a:moveTo>
                <a:lnTo>
                  <a:pt x="7688993" y="2950211"/>
                </a:lnTo>
                <a:lnTo>
                  <a:pt x="7702508" y="2954708"/>
                </a:lnTo>
                <a:cubicBezTo>
                  <a:pt x="7648451" y="3094125"/>
                  <a:pt x="7571879" y="3220049"/>
                  <a:pt x="7472782" y="3327984"/>
                </a:cubicBezTo>
                <a:lnTo>
                  <a:pt x="7445756" y="3301000"/>
                </a:lnTo>
                <a:lnTo>
                  <a:pt x="7256572" y="3121108"/>
                </a:lnTo>
                <a:cubicBezTo>
                  <a:pt x="7324140" y="3044654"/>
                  <a:pt x="7382694" y="2954708"/>
                  <a:pt x="7418730" y="2855768"/>
                </a:cubicBezTo>
                <a:close/>
                <a:moveTo>
                  <a:pt x="2004455" y="2842276"/>
                </a:moveTo>
                <a:cubicBezTo>
                  <a:pt x="2035984" y="2918730"/>
                  <a:pt x="2072019" y="2990687"/>
                  <a:pt x="2121569" y="3058146"/>
                </a:cubicBezTo>
                <a:lnTo>
                  <a:pt x="1918870" y="3220049"/>
                </a:lnTo>
                <a:lnTo>
                  <a:pt x="1891843" y="3242535"/>
                </a:lnTo>
                <a:cubicBezTo>
                  <a:pt x="1824280" y="3148092"/>
                  <a:pt x="1765720" y="3049151"/>
                  <a:pt x="1720677" y="2936719"/>
                </a:cubicBezTo>
                <a:close/>
                <a:moveTo>
                  <a:pt x="3761166" y="2828784"/>
                </a:moveTo>
                <a:lnTo>
                  <a:pt x="3963862" y="3053649"/>
                </a:lnTo>
                <a:cubicBezTo>
                  <a:pt x="3891791" y="3139097"/>
                  <a:pt x="3806210" y="3242535"/>
                  <a:pt x="3729633" y="3323486"/>
                </a:cubicBezTo>
                <a:lnTo>
                  <a:pt x="3544956" y="3085130"/>
                </a:lnTo>
                <a:cubicBezTo>
                  <a:pt x="3608017" y="3017670"/>
                  <a:pt x="3666572" y="2941216"/>
                  <a:pt x="3725131" y="2873757"/>
                </a:cubicBezTo>
                <a:close/>
                <a:moveTo>
                  <a:pt x="8062855" y="2779314"/>
                </a:moveTo>
                <a:lnTo>
                  <a:pt x="8364651" y="2824287"/>
                </a:lnTo>
                <a:cubicBezTo>
                  <a:pt x="8351135" y="2909735"/>
                  <a:pt x="8328615" y="2990687"/>
                  <a:pt x="8306091" y="3071638"/>
                </a:cubicBezTo>
                <a:lnTo>
                  <a:pt x="8282162" y="3063052"/>
                </a:lnTo>
                <a:lnTo>
                  <a:pt x="8279065" y="3076135"/>
                </a:lnTo>
                <a:lnTo>
                  <a:pt x="7990789" y="2972698"/>
                </a:lnTo>
                <a:cubicBezTo>
                  <a:pt x="8008801" y="2914233"/>
                  <a:pt x="8026824" y="2851271"/>
                  <a:pt x="8035833" y="2783811"/>
                </a:cubicBezTo>
                <a:lnTo>
                  <a:pt x="8060892" y="2787546"/>
                </a:lnTo>
                <a:close/>
                <a:moveTo>
                  <a:pt x="1373841" y="2711854"/>
                </a:moveTo>
                <a:cubicBezTo>
                  <a:pt x="1382850" y="2792806"/>
                  <a:pt x="1400867" y="2869260"/>
                  <a:pt x="1423387" y="2945714"/>
                </a:cubicBezTo>
                <a:lnTo>
                  <a:pt x="1135106" y="3044654"/>
                </a:lnTo>
                <a:cubicBezTo>
                  <a:pt x="1108080" y="2950211"/>
                  <a:pt x="1085560" y="2846773"/>
                  <a:pt x="1067543" y="2743335"/>
                </a:cubicBezTo>
                <a:close/>
                <a:moveTo>
                  <a:pt x="7571879" y="2702860"/>
                </a:moveTo>
                <a:lnTo>
                  <a:pt x="7864661" y="2743335"/>
                </a:lnTo>
                <a:cubicBezTo>
                  <a:pt x="7855653" y="2801800"/>
                  <a:pt x="7842142" y="2855768"/>
                  <a:pt x="7824125" y="2914233"/>
                </a:cubicBezTo>
                <a:lnTo>
                  <a:pt x="7815115" y="2909735"/>
                </a:lnTo>
                <a:lnTo>
                  <a:pt x="7800448" y="2904610"/>
                </a:lnTo>
                <a:lnTo>
                  <a:pt x="7797098" y="2918730"/>
                </a:lnTo>
                <a:lnTo>
                  <a:pt x="7788089" y="2914233"/>
                </a:lnTo>
                <a:lnTo>
                  <a:pt x="7517826" y="2819790"/>
                </a:lnTo>
                <a:cubicBezTo>
                  <a:pt x="7526835" y="2783811"/>
                  <a:pt x="7540350" y="2743336"/>
                  <a:pt x="7544852" y="2707357"/>
                </a:cubicBezTo>
                <a:lnTo>
                  <a:pt x="7569963" y="2710829"/>
                </a:lnTo>
                <a:close/>
                <a:moveTo>
                  <a:pt x="1878332" y="2657887"/>
                </a:moveTo>
                <a:cubicBezTo>
                  <a:pt x="1882834" y="2707357"/>
                  <a:pt x="1896350" y="2752330"/>
                  <a:pt x="1909861" y="2801800"/>
                </a:cubicBezTo>
                <a:lnTo>
                  <a:pt x="1630589" y="2896243"/>
                </a:lnTo>
                <a:cubicBezTo>
                  <a:pt x="1608069" y="2828784"/>
                  <a:pt x="1594554" y="2756827"/>
                  <a:pt x="1585545" y="2684871"/>
                </a:cubicBezTo>
                <a:lnTo>
                  <a:pt x="1594554" y="2684871"/>
                </a:lnTo>
                <a:close/>
                <a:moveTo>
                  <a:pt x="3918818" y="2644400"/>
                </a:moveTo>
                <a:lnTo>
                  <a:pt x="4089984" y="2837779"/>
                </a:lnTo>
                <a:lnTo>
                  <a:pt x="3995395" y="2954708"/>
                </a:lnTo>
                <a:lnTo>
                  <a:pt x="3819721" y="2761325"/>
                </a:lnTo>
                <a:close/>
                <a:moveTo>
                  <a:pt x="5481843" y="2599422"/>
                </a:moveTo>
                <a:lnTo>
                  <a:pt x="5711564" y="2873757"/>
                </a:lnTo>
                <a:cubicBezTo>
                  <a:pt x="5729586" y="2896244"/>
                  <a:pt x="5747604" y="2918730"/>
                  <a:pt x="5765621" y="2941217"/>
                </a:cubicBezTo>
                <a:lnTo>
                  <a:pt x="5576432" y="3179573"/>
                </a:lnTo>
                <a:cubicBezTo>
                  <a:pt x="5544904" y="3143595"/>
                  <a:pt x="5513376" y="3103119"/>
                  <a:pt x="5481843" y="3067141"/>
                </a:cubicBezTo>
                <a:lnTo>
                  <a:pt x="5387248" y="2950211"/>
                </a:lnTo>
                <a:lnTo>
                  <a:pt x="5292658" y="2833281"/>
                </a:lnTo>
                <a:lnTo>
                  <a:pt x="5324191" y="2792806"/>
                </a:lnTo>
                <a:lnTo>
                  <a:pt x="5355720" y="2752330"/>
                </a:lnTo>
                <a:lnTo>
                  <a:pt x="5418781" y="2675876"/>
                </a:lnTo>
                <a:close/>
                <a:moveTo>
                  <a:pt x="9283546" y="2486994"/>
                </a:moveTo>
                <a:cubicBezTo>
                  <a:pt x="9288048" y="2536465"/>
                  <a:pt x="9288048" y="2581438"/>
                  <a:pt x="9288048" y="2630908"/>
                </a:cubicBezTo>
                <a:lnTo>
                  <a:pt x="9161925" y="2621913"/>
                </a:lnTo>
                <a:cubicBezTo>
                  <a:pt x="9166432" y="2581438"/>
                  <a:pt x="9161925" y="2545459"/>
                  <a:pt x="9157423" y="2504984"/>
                </a:cubicBezTo>
                <a:close/>
                <a:moveTo>
                  <a:pt x="0" y="2460011"/>
                </a:moveTo>
                <a:lnTo>
                  <a:pt x="126123" y="2469005"/>
                </a:lnTo>
                <a:cubicBezTo>
                  <a:pt x="121621" y="2504984"/>
                  <a:pt x="126123" y="2545459"/>
                  <a:pt x="130630" y="2585935"/>
                </a:cubicBezTo>
                <a:lnTo>
                  <a:pt x="4507" y="2599427"/>
                </a:lnTo>
                <a:cubicBezTo>
                  <a:pt x="0" y="2549957"/>
                  <a:pt x="0" y="2504984"/>
                  <a:pt x="0" y="2460011"/>
                </a:cubicBezTo>
                <a:close/>
                <a:moveTo>
                  <a:pt x="7806107" y="2442021"/>
                </a:moveTo>
                <a:cubicBezTo>
                  <a:pt x="7806107" y="2469005"/>
                  <a:pt x="7810609" y="2495989"/>
                  <a:pt x="7810609" y="2522973"/>
                </a:cubicBezTo>
                <a:cubicBezTo>
                  <a:pt x="7810609" y="2567946"/>
                  <a:pt x="7806107" y="2617411"/>
                  <a:pt x="7801600" y="2662384"/>
                </a:cubicBezTo>
                <a:lnTo>
                  <a:pt x="7508817" y="2621913"/>
                </a:lnTo>
                <a:cubicBezTo>
                  <a:pt x="7513319" y="2590432"/>
                  <a:pt x="7513319" y="2558951"/>
                  <a:pt x="7513319" y="2527470"/>
                </a:cubicBezTo>
                <a:cubicBezTo>
                  <a:pt x="7513319" y="2509481"/>
                  <a:pt x="7513319" y="2491492"/>
                  <a:pt x="7513319" y="2473503"/>
                </a:cubicBezTo>
                <a:lnTo>
                  <a:pt x="7797098" y="2446519"/>
                </a:lnTo>
                <a:close/>
                <a:moveTo>
                  <a:pt x="8206995" y="2401546"/>
                </a:moveTo>
                <a:cubicBezTo>
                  <a:pt x="8211501" y="2442021"/>
                  <a:pt x="8211501" y="2482497"/>
                  <a:pt x="8211501" y="2522973"/>
                </a:cubicBezTo>
                <a:cubicBezTo>
                  <a:pt x="8211501" y="2590432"/>
                  <a:pt x="8206995" y="2653390"/>
                  <a:pt x="8197986" y="2720849"/>
                </a:cubicBezTo>
                <a:lnTo>
                  <a:pt x="7896195" y="2675876"/>
                </a:lnTo>
                <a:cubicBezTo>
                  <a:pt x="7900697" y="2626411"/>
                  <a:pt x="7905203" y="2572443"/>
                  <a:pt x="7905203" y="2522973"/>
                </a:cubicBezTo>
                <a:cubicBezTo>
                  <a:pt x="7905203" y="2491492"/>
                  <a:pt x="7905203" y="2460011"/>
                  <a:pt x="7900697" y="2428530"/>
                </a:cubicBezTo>
                <a:close/>
                <a:moveTo>
                  <a:pt x="1662122" y="2388054"/>
                </a:moveTo>
                <a:lnTo>
                  <a:pt x="1954905" y="2428530"/>
                </a:lnTo>
                <a:cubicBezTo>
                  <a:pt x="1950403" y="2460011"/>
                  <a:pt x="1950403" y="2491492"/>
                  <a:pt x="1950403" y="2522973"/>
                </a:cubicBezTo>
                <a:cubicBezTo>
                  <a:pt x="1950403" y="2540962"/>
                  <a:pt x="1950403" y="2558951"/>
                  <a:pt x="1950403" y="2576940"/>
                </a:cubicBezTo>
                <a:lnTo>
                  <a:pt x="1666624" y="2603924"/>
                </a:lnTo>
                <a:lnTo>
                  <a:pt x="1657615" y="2608421"/>
                </a:lnTo>
                <a:cubicBezTo>
                  <a:pt x="1657615" y="2581438"/>
                  <a:pt x="1653113" y="2554454"/>
                  <a:pt x="1653113" y="2527470"/>
                </a:cubicBezTo>
                <a:cubicBezTo>
                  <a:pt x="1653113" y="2482497"/>
                  <a:pt x="1657615" y="2433027"/>
                  <a:pt x="1662122" y="2388054"/>
                </a:cubicBezTo>
                <a:close/>
                <a:moveTo>
                  <a:pt x="8603381" y="2365567"/>
                </a:moveTo>
                <a:cubicBezTo>
                  <a:pt x="8607888" y="2419535"/>
                  <a:pt x="8607888" y="2473503"/>
                  <a:pt x="8607888" y="2527470"/>
                </a:cubicBezTo>
                <a:cubicBezTo>
                  <a:pt x="8607888" y="2612919"/>
                  <a:pt x="8603381" y="2698363"/>
                  <a:pt x="8589870" y="2779314"/>
                </a:cubicBezTo>
                <a:lnTo>
                  <a:pt x="8297083" y="2738838"/>
                </a:lnTo>
                <a:cubicBezTo>
                  <a:pt x="8306091" y="2671379"/>
                  <a:pt x="8310598" y="2599427"/>
                  <a:pt x="8310598" y="2527470"/>
                </a:cubicBezTo>
                <a:cubicBezTo>
                  <a:pt x="8310598" y="2482497"/>
                  <a:pt x="8310598" y="2437524"/>
                  <a:pt x="8306091" y="2397049"/>
                </a:cubicBezTo>
                <a:close/>
                <a:moveTo>
                  <a:pt x="1261229" y="2325092"/>
                </a:moveTo>
                <a:lnTo>
                  <a:pt x="1563025" y="2370065"/>
                </a:lnTo>
                <a:cubicBezTo>
                  <a:pt x="1558519" y="2419535"/>
                  <a:pt x="1554016" y="2473503"/>
                  <a:pt x="1554016" y="2522973"/>
                </a:cubicBezTo>
                <a:cubicBezTo>
                  <a:pt x="1554016" y="2554454"/>
                  <a:pt x="1554016" y="2585935"/>
                  <a:pt x="1558519" y="2617411"/>
                </a:cubicBezTo>
                <a:lnTo>
                  <a:pt x="1252220" y="2644400"/>
                </a:lnTo>
                <a:cubicBezTo>
                  <a:pt x="1247718" y="2603924"/>
                  <a:pt x="1247718" y="2563448"/>
                  <a:pt x="1247718" y="2522973"/>
                </a:cubicBezTo>
                <a:cubicBezTo>
                  <a:pt x="1247718" y="2455513"/>
                  <a:pt x="1252220" y="2392551"/>
                  <a:pt x="1261229" y="2325092"/>
                </a:cubicBezTo>
                <a:close/>
                <a:moveTo>
                  <a:pt x="869349" y="2271124"/>
                </a:moveTo>
                <a:lnTo>
                  <a:pt x="1162132" y="2311600"/>
                </a:lnTo>
                <a:cubicBezTo>
                  <a:pt x="1153124" y="2379059"/>
                  <a:pt x="1148621" y="2451016"/>
                  <a:pt x="1148621" y="2522973"/>
                </a:cubicBezTo>
                <a:cubicBezTo>
                  <a:pt x="1148621" y="2567946"/>
                  <a:pt x="1148621" y="2612919"/>
                  <a:pt x="1153124" y="2653390"/>
                </a:cubicBezTo>
                <a:lnTo>
                  <a:pt x="855834" y="2684871"/>
                </a:lnTo>
                <a:cubicBezTo>
                  <a:pt x="851332" y="2630908"/>
                  <a:pt x="851332" y="2576940"/>
                  <a:pt x="851332" y="2522973"/>
                </a:cubicBezTo>
                <a:cubicBezTo>
                  <a:pt x="851332" y="2437524"/>
                  <a:pt x="855834" y="2352076"/>
                  <a:pt x="869349" y="2271124"/>
                </a:cubicBezTo>
                <a:close/>
                <a:moveTo>
                  <a:pt x="360351" y="2230649"/>
                </a:moveTo>
                <a:lnTo>
                  <a:pt x="486474" y="2253135"/>
                </a:lnTo>
                <a:cubicBezTo>
                  <a:pt x="481972" y="2289114"/>
                  <a:pt x="477465" y="2329589"/>
                  <a:pt x="477465" y="2370065"/>
                </a:cubicBezTo>
                <a:lnTo>
                  <a:pt x="351342" y="2370065"/>
                </a:lnTo>
                <a:cubicBezTo>
                  <a:pt x="351342" y="2320595"/>
                  <a:pt x="355849" y="2275622"/>
                  <a:pt x="360351" y="2230649"/>
                </a:cubicBezTo>
                <a:close/>
                <a:moveTo>
                  <a:pt x="7828627" y="2149697"/>
                </a:moveTo>
                <a:cubicBezTo>
                  <a:pt x="7851151" y="2217157"/>
                  <a:pt x="7864661" y="2289114"/>
                  <a:pt x="7873670" y="2361070"/>
                </a:cubicBezTo>
                <a:lnTo>
                  <a:pt x="7864661" y="2361070"/>
                </a:lnTo>
                <a:lnTo>
                  <a:pt x="7580888" y="2388054"/>
                </a:lnTo>
                <a:cubicBezTo>
                  <a:pt x="7576381" y="2338584"/>
                  <a:pt x="7562870" y="2293611"/>
                  <a:pt x="7549354" y="2244141"/>
                </a:cubicBezTo>
                <a:close/>
                <a:moveTo>
                  <a:pt x="1635096" y="2136206"/>
                </a:moveTo>
                <a:lnTo>
                  <a:pt x="1644104" y="2140703"/>
                </a:lnTo>
                <a:lnTo>
                  <a:pt x="1914368" y="2235146"/>
                </a:lnTo>
                <a:cubicBezTo>
                  <a:pt x="1905359" y="2271124"/>
                  <a:pt x="1891843" y="2311600"/>
                  <a:pt x="1887341" y="2347578"/>
                </a:cubicBezTo>
                <a:lnTo>
                  <a:pt x="1594554" y="2307103"/>
                </a:lnTo>
                <a:cubicBezTo>
                  <a:pt x="1603562" y="2248638"/>
                  <a:pt x="1621580" y="2190173"/>
                  <a:pt x="1635096" y="2136206"/>
                </a:cubicBezTo>
                <a:close/>
                <a:moveTo>
                  <a:pt x="8324109" y="2001287"/>
                </a:moveTo>
                <a:cubicBezTo>
                  <a:pt x="8355642" y="2100227"/>
                  <a:pt x="8378161" y="2199168"/>
                  <a:pt x="8391677" y="2302605"/>
                </a:cubicBezTo>
                <a:lnTo>
                  <a:pt x="8085379" y="2334086"/>
                </a:lnTo>
                <a:cubicBezTo>
                  <a:pt x="8076370" y="2253135"/>
                  <a:pt x="8058353" y="2176681"/>
                  <a:pt x="8035828" y="2100227"/>
                </a:cubicBezTo>
                <a:close/>
                <a:moveTo>
                  <a:pt x="1153124" y="1974303"/>
                </a:moveTo>
                <a:lnTo>
                  <a:pt x="1441404" y="2077741"/>
                </a:lnTo>
                <a:cubicBezTo>
                  <a:pt x="1423387" y="2136206"/>
                  <a:pt x="1405369" y="2199168"/>
                  <a:pt x="1396361" y="2266627"/>
                </a:cubicBezTo>
                <a:lnTo>
                  <a:pt x="1094569" y="2221654"/>
                </a:lnTo>
                <a:cubicBezTo>
                  <a:pt x="1108080" y="2136206"/>
                  <a:pt x="1130604" y="2055254"/>
                  <a:pt x="1153124" y="1974303"/>
                </a:cubicBezTo>
                <a:close/>
                <a:moveTo>
                  <a:pt x="8810583" y="1884357"/>
                </a:moveTo>
                <a:cubicBezTo>
                  <a:pt x="8837609" y="1974303"/>
                  <a:pt x="8860134" y="2064249"/>
                  <a:pt x="8869142" y="2158692"/>
                </a:cubicBezTo>
                <a:lnTo>
                  <a:pt x="8661940" y="2176681"/>
                </a:lnTo>
                <a:cubicBezTo>
                  <a:pt x="8652932" y="2100227"/>
                  <a:pt x="8634914" y="2023773"/>
                  <a:pt x="8612390" y="1947319"/>
                </a:cubicBezTo>
                <a:close/>
                <a:moveTo>
                  <a:pt x="3833237" y="1870865"/>
                </a:moveTo>
                <a:cubicBezTo>
                  <a:pt x="3846752" y="1888854"/>
                  <a:pt x="3864770" y="1906844"/>
                  <a:pt x="3878280" y="1924833"/>
                </a:cubicBezTo>
                <a:cubicBezTo>
                  <a:pt x="3887289" y="1938325"/>
                  <a:pt x="3900800" y="1951817"/>
                  <a:pt x="3909813" y="1965308"/>
                </a:cubicBezTo>
                <a:lnTo>
                  <a:pt x="4117015" y="2212660"/>
                </a:lnTo>
                <a:lnTo>
                  <a:pt x="4085482" y="2253135"/>
                </a:lnTo>
                <a:lnTo>
                  <a:pt x="4053954" y="2293611"/>
                </a:lnTo>
                <a:lnTo>
                  <a:pt x="3990888" y="2370060"/>
                </a:lnTo>
                <a:lnTo>
                  <a:pt x="3959359" y="2410536"/>
                </a:lnTo>
                <a:lnTo>
                  <a:pt x="3927831" y="2451011"/>
                </a:lnTo>
                <a:lnTo>
                  <a:pt x="3684594" y="2158692"/>
                </a:lnTo>
                <a:cubicBezTo>
                  <a:pt x="3671079" y="2145200"/>
                  <a:pt x="3662070" y="2131708"/>
                  <a:pt x="3648559" y="2118216"/>
                </a:cubicBezTo>
                <a:lnTo>
                  <a:pt x="3639550" y="2109222"/>
                </a:lnTo>
                <a:close/>
                <a:moveTo>
                  <a:pt x="522509" y="1834887"/>
                </a:moveTo>
                <a:lnTo>
                  <a:pt x="720702" y="1906844"/>
                </a:lnTo>
                <a:cubicBezTo>
                  <a:pt x="702685" y="1965308"/>
                  <a:pt x="684667" y="2028270"/>
                  <a:pt x="675658" y="2091233"/>
                </a:cubicBezTo>
                <a:lnTo>
                  <a:pt x="468457" y="2059752"/>
                </a:lnTo>
                <a:cubicBezTo>
                  <a:pt x="481972" y="1983298"/>
                  <a:pt x="499990" y="1906844"/>
                  <a:pt x="522509" y="1834887"/>
                </a:cubicBezTo>
                <a:close/>
                <a:moveTo>
                  <a:pt x="7567372" y="1807903"/>
                </a:moveTo>
                <a:cubicBezTo>
                  <a:pt x="7634940" y="1897849"/>
                  <a:pt x="7693495" y="2001287"/>
                  <a:pt x="7738539" y="2113719"/>
                </a:cubicBezTo>
                <a:lnTo>
                  <a:pt x="7454765" y="2208162"/>
                </a:lnTo>
                <a:cubicBezTo>
                  <a:pt x="7423232" y="2131708"/>
                  <a:pt x="7387197" y="2059752"/>
                  <a:pt x="7337651" y="1992292"/>
                </a:cubicBezTo>
                <a:lnTo>
                  <a:pt x="7540346" y="1830390"/>
                </a:lnTo>
                <a:close/>
                <a:moveTo>
                  <a:pt x="1932385" y="1726952"/>
                </a:moveTo>
                <a:lnTo>
                  <a:pt x="1959411" y="1753936"/>
                </a:lnTo>
                <a:lnTo>
                  <a:pt x="2148595" y="1933827"/>
                </a:lnTo>
                <a:cubicBezTo>
                  <a:pt x="2081032" y="2010281"/>
                  <a:pt x="2022473" y="2100227"/>
                  <a:pt x="1986438" y="2199168"/>
                </a:cubicBezTo>
                <a:lnTo>
                  <a:pt x="1716174" y="2104725"/>
                </a:lnTo>
                <a:lnTo>
                  <a:pt x="1702663" y="2100227"/>
                </a:lnTo>
                <a:cubicBezTo>
                  <a:pt x="1756711" y="1960811"/>
                  <a:pt x="1833288" y="1834887"/>
                  <a:pt x="1932385" y="1726952"/>
                </a:cubicBezTo>
                <a:close/>
                <a:moveTo>
                  <a:pt x="7418730" y="1641508"/>
                </a:moveTo>
                <a:cubicBezTo>
                  <a:pt x="7459267" y="1677486"/>
                  <a:pt x="7495302" y="1717957"/>
                  <a:pt x="7531337" y="1758433"/>
                </a:cubicBezTo>
                <a:lnTo>
                  <a:pt x="7504311" y="1780919"/>
                </a:lnTo>
                <a:lnTo>
                  <a:pt x="7301616" y="1942822"/>
                </a:lnTo>
                <a:cubicBezTo>
                  <a:pt x="7279091" y="1915838"/>
                  <a:pt x="7256572" y="1893352"/>
                  <a:pt x="7229545" y="1866368"/>
                </a:cubicBezTo>
                <a:lnTo>
                  <a:pt x="7400712" y="1668492"/>
                </a:lnTo>
                <a:close/>
                <a:moveTo>
                  <a:pt x="3517929" y="1601028"/>
                </a:moveTo>
                <a:cubicBezTo>
                  <a:pt x="3599008" y="1659492"/>
                  <a:pt x="3671079" y="1735946"/>
                  <a:pt x="3747656" y="1821395"/>
                </a:cubicBezTo>
                <a:lnTo>
                  <a:pt x="3594506" y="2010281"/>
                </a:lnTo>
                <a:cubicBezTo>
                  <a:pt x="3526938" y="1929330"/>
                  <a:pt x="3463877" y="1861871"/>
                  <a:pt x="3391807" y="1803406"/>
                </a:cubicBezTo>
                <a:close/>
                <a:moveTo>
                  <a:pt x="5319685" y="1583043"/>
                </a:moveTo>
                <a:lnTo>
                  <a:pt x="5522380" y="1812400"/>
                </a:lnTo>
                <a:lnTo>
                  <a:pt x="4378265" y="3184070"/>
                </a:lnTo>
                <a:cubicBezTo>
                  <a:pt x="4270160" y="3314492"/>
                  <a:pt x="4184579" y="3404438"/>
                  <a:pt x="4080976" y="3521367"/>
                </a:cubicBezTo>
                <a:cubicBezTo>
                  <a:pt x="3932333" y="3687763"/>
                  <a:pt x="3801704" y="3813687"/>
                  <a:pt x="3580991" y="3935114"/>
                </a:cubicBezTo>
                <a:lnTo>
                  <a:pt x="3463877" y="3692260"/>
                </a:lnTo>
                <a:cubicBezTo>
                  <a:pt x="3477388" y="3683265"/>
                  <a:pt x="3486396" y="3678768"/>
                  <a:pt x="3499912" y="3669773"/>
                </a:cubicBezTo>
                <a:cubicBezTo>
                  <a:pt x="3657563" y="3575335"/>
                  <a:pt x="3774677" y="3449411"/>
                  <a:pt x="3887289" y="3314492"/>
                </a:cubicBezTo>
                <a:cubicBezTo>
                  <a:pt x="3986386" y="3197562"/>
                  <a:pt x="4071967" y="3080633"/>
                  <a:pt x="4171063" y="2959206"/>
                </a:cubicBezTo>
                <a:close/>
                <a:moveTo>
                  <a:pt x="7882679" y="1551562"/>
                </a:moveTo>
                <a:cubicBezTo>
                  <a:pt x="7981775" y="1681984"/>
                  <a:pt x="8062855" y="1825892"/>
                  <a:pt x="8116907" y="1978800"/>
                </a:cubicBezTo>
                <a:lnTo>
                  <a:pt x="7828627" y="2077741"/>
                </a:lnTo>
                <a:cubicBezTo>
                  <a:pt x="7783583" y="1956314"/>
                  <a:pt x="7720521" y="1843881"/>
                  <a:pt x="7643949" y="1744941"/>
                </a:cubicBezTo>
                <a:close/>
                <a:moveTo>
                  <a:pt x="2103552" y="1529071"/>
                </a:moveTo>
                <a:lnTo>
                  <a:pt x="2126076" y="1560552"/>
                </a:lnTo>
                <a:lnTo>
                  <a:pt x="2274718" y="1771925"/>
                </a:lnTo>
                <a:cubicBezTo>
                  <a:pt x="2247692" y="1789914"/>
                  <a:pt x="2220666" y="1816898"/>
                  <a:pt x="2198146" y="1839384"/>
                </a:cubicBezTo>
                <a:lnTo>
                  <a:pt x="2008957" y="1659492"/>
                </a:lnTo>
                <a:lnTo>
                  <a:pt x="1981931" y="1632509"/>
                </a:lnTo>
                <a:cubicBezTo>
                  <a:pt x="2017971" y="1596530"/>
                  <a:pt x="2058508" y="1560552"/>
                  <a:pt x="2103552" y="1529071"/>
                </a:cubicBezTo>
                <a:close/>
                <a:moveTo>
                  <a:pt x="6639468" y="1461616"/>
                </a:moveTo>
                <a:cubicBezTo>
                  <a:pt x="6711538" y="1461616"/>
                  <a:pt x="6779107" y="1470611"/>
                  <a:pt x="6846670" y="1493097"/>
                </a:cubicBezTo>
                <a:lnTo>
                  <a:pt x="6842168" y="1506589"/>
                </a:lnTo>
                <a:lnTo>
                  <a:pt x="6792617" y="1672989"/>
                </a:lnTo>
                <a:cubicBezTo>
                  <a:pt x="6743071" y="1659497"/>
                  <a:pt x="6693521" y="1650503"/>
                  <a:pt x="6639468" y="1650503"/>
                </a:cubicBezTo>
                <a:cubicBezTo>
                  <a:pt x="6621451" y="1650503"/>
                  <a:pt x="6607940" y="1650503"/>
                  <a:pt x="6589922" y="1650503"/>
                </a:cubicBezTo>
                <a:lnTo>
                  <a:pt x="6567398" y="1484103"/>
                </a:lnTo>
                <a:lnTo>
                  <a:pt x="6562896" y="1466113"/>
                </a:lnTo>
                <a:cubicBezTo>
                  <a:pt x="6589922" y="1461616"/>
                  <a:pt x="6612442" y="1461616"/>
                  <a:pt x="6639468" y="1461616"/>
                </a:cubicBezTo>
                <a:close/>
                <a:moveTo>
                  <a:pt x="1563025" y="1448120"/>
                </a:moveTo>
                <a:lnTo>
                  <a:pt x="1756711" y="1637006"/>
                </a:lnTo>
                <a:cubicBezTo>
                  <a:pt x="1662122" y="1740444"/>
                  <a:pt x="1585549" y="1861871"/>
                  <a:pt x="1535999" y="1996789"/>
                </a:cubicBezTo>
                <a:lnTo>
                  <a:pt x="1279251" y="1906844"/>
                </a:lnTo>
                <a:cubicBezTo>
                  <a:pt x="1342313" y="1740444"/>
                  <a:pt x="1441404" y="1583038"/>
                  <a:pt x="1563025" y="1448120"/>
                </a:cubicBezTo>
                <a:close/>
                <a:moveTo>
                  <a:pt x="7004326" y="1394157"/>
                </a:moveTo>
                <a:cubicBezTo>
                  <a:pt x="7080898" y="1421141"/>
                  <a:pt x="7152968" y="1457119"/>
                  <a:pt x="7225039" y="1497595"/>
                </a:cubicBezTo>
                <a:lnTo>
                  <a:pt x="7067387" y="1749438"/>
                </a:lnTo>
                <a:cubicBezTo>
                  <a:pt x="7017837" y="1722454"/>
                  <a:pt x="6968291" y="1699968"/>
                  <a:pt x="6918740" y="1677486"/>
                </a:cubicBezTo>
                <a:lnTo>
                  <a:pt x="6999819" y="1412146"/>
                </a:lnTo>
                <a:close/>
                <a:moveTo>
                  <a:pt x="5486345" y="1394157"/>
                </a:moveTo>
                <a:lnTo>
                  <a:pt x="5675529" y="1641508"/>
                </a:lnTo>
                <a:cubicBezTo>
                  <a:pt x="5639494" y="1681984"/>
                  <a:pt x="5603459" y="1722454"/>
                  <a:pt x="5562922" y="1767427"/>
                </a:cubicBezTo>
                <a:lnTo>
                  <a:pt x="5360222" y="1533573"/>
                </a:lnTo>
                <a:cubicBezTo>
                  <a:pt x="5396257" y="1488600"/>
                  <a:pt x="5445808" y="1434632"/>
                  <a:pt x="5486345" y="1394157"/>
                </a:cubicBezTo>
                <a:close/>
                <a:moveTo>
                  <a:pt x="2517955" y="1371670"/>
                </a:moveTo>
                <a:lnTo>
                  <a:pt x="2522457" y="1389659"/>
                </a:lnTo>
                <a:lnTo>
                  <a:pt x="2581017" y="1659492"/>
                </a:lnTo>
                <a:cubicBezTo>
                  <a:pt x="2513453" y="1677482"/>
                  <a:pt x="2450392" y="1704465"/>
                  <a:pt x="2391833" y="1735946"/>
                </a:cubicBezTo>
                <a:lnTo>
                  <a:pt x="2247692" y="1479601"/>
                </a:lnTo>
                <a:cubicBezTo>
                  <a:pt x="2333278" y="1434632"/>
                  <a:pt x="2423365" y="1398654"/>
                  <a:pt x="2517955" y="1371670"/>
                </a:cubicBezTo>
                <a:close/>
                <a:moveTo>
                  <a:pt x="3103526" y="1362676"/>
                </a:moveTo>
                <a:cubicBezTo>
                  <a:pt x="3234156" y="1394157"/>
                  <a:pt x="3351270" y="1443622"/>
                  <a:pt x="3454868" y="1515579"/>
                </a:cubicBezTo>
                <a:lnTo>
                  <a:pt x="3297217" y="1767427"/>
                </a:lnTo>
                <a:cubicBezTo>
                  <a:pt x="3220640" y="1717957"/>
                  <a:pt x="3135054" y="1677482"/>
                  <a:pt x="3040464" y="1654995"/>
                </a:cubicBezTo>
                <a:lnTo>
                  <a:pt x="3099024" y="1394157"/>
                </a:lnTo>
                <a:close/>
                <a:moveTo>
                  <a:pt x="8197986" y="1349184"/>
                </a:moveTo>
                <a:cubicBezTo>
                  <a:pt x="8306091" y="1488600"/>
                  <a:pt x="8396179" y="1646005"/>
                  <a:pt x="8454739" y="1816898"/>
                </a:cubicBezTo>
                <a:lnTo>
                  <a:pt x="8211501" y="1897849"/>
                </a:lnTo>
                <a:cubicBezTo>
                  <a:pt x="8161951" y="1753936"/>
                  <a:pt x="8085379" y="1623519"/>
                  <a:pt x="7995291" y="1506589"/>
                </a:cubicBezTo>
                <a:close/>
                <a:moveTo>
                  <a:pt x="6418755" y="1340189"/>
                </a:moveTo>
                <a:lnTo>
                  <a:pt x="6463799" y="1632513"/>
                </a:lnTo>
                <a:cubicBezTo>
                  <a:pt x="6166510" y="1677486"/>
                  <a:pt x="5936784" y="1893352"/>
                  <a:pt x="5743097" y="2118216"/>
                </a:cubicBezTo>
                <a:cubicBezTo>
                  <a:pt x="5459318" y="2442021"/>
                  <a:pt x="5193562" y="2788308"/>
                  <a:pt x="4918792" y="3116611"/>
                </a:cubicBezTo>
                <a:lnTo>
                  <a:pt x="4918792" y="3121108"/>
                </a:lnTo>
                <a:lnTo>
                  <a:pt x="4729608" y="2923227"/>
                </a:lnTo>
                <a:lnTo>
                  <a:pt x="4806185" y="2828784"/>
                </a:lnTo>
                <a:cubicBezTo>
                  <a:pt x="5062932" y="2522973"/>
                  <a:pt x="5310676" y="2208162"/>
                  <a:pt x="5567424" y="1902346"/>
                </a:cubicBezTo>
                <a:cubicBezTo>
                  <a:pt x="5801652" y="1623519"/>
                  <a:pt x="6040387" y="1394157"/>
                  <a:pt x="6418755" y="1340189"/>
                </a:cubicBezTo>
                <a:close/>
                <a:moveTo>
                  <a:pt x="8900671" y="1335692"/>
                </a:moveTo>
                <a:cubicBezTo>
                  <a:pt x="8918688" y="1380665"/>
                  <a:pt x="8932204" y="1425638"/>
                  <a:pt x="8941212" y="1470611"/>
                </a:cubicBezTo>
                <a:lnTo>
                  <a:pt x="8819592" y="1497595"/>
                </a:lnTo>
                <a:cubicBezTo>
                  <a:pt x="8810583" y="1461616"/>
                  <a:pt x="8801574" y="1425638"/>
                  <a:pt x="8783557" y="1389659"/>
                </a:cubicBezTo>
                <a:close/>
                <a:moveTo>
                  <a:pt x="2815245" y="1326697"/>
                </a:moveTo>
                <a:cubicBezTo>
                  <a:pt x="2896324" y="1326697"/>
                  <a:pt x="2968394" y="1331195"/>
                  <a:pt x="3035962" y="1344687"/>
                </a:cubicBezTo>
                <a:lnTo>
                  <a:pt x="3031455" y="1371670"/>
                </a:lnTo>
                <a:lnTo>
                  <a:pt x="2972896" y="1637006"/>
                </a:lnTo>
                <a:cubicBezTo>
                  <a:pt x="2927852" y="1628011"/>
                  <a:pt x="2873804" y="1623514"/>
                  <a:pt x="2819747" y="1623514"/>
                </a:cubicBezTo>
                <a:cubicBezTo>
                  <a:pt x="2761192" y="1623514"/>
                  <a:pt x="2702633" y="1628011"/>
                  <a:pt x="2644078" y="1641503"/>
                </a:cubicBezTo>
                <a:lnTo>
                  <a:pt x="2585523" y="1371670"/>
                </a:lnTo>
                <a:lnTo>
                  <a:pt x="2581017" y="1353681"/>
                </a:lnTo>
                <a:cubicBezTo>
                  <a:pt x="2657589" y="1340189"/>
                  <a:pt x="2738673" y="1331195"/>
                  <a:pt x="2815245" y="1326697"/>
                </a:cubicBezTo>
                <a:close/>
                <a:moveTo>
                  <a:pt x="5049422" y="1299714"/>
                </a:moveTo>
                <a:lnTo>
                  <a:pt x="5216082" y="1497595"/>
                </a:lnTo>
                <a:lnTo>
                  <a:pt x="4189081" y="2747833"/>
                </a:lnTo>
                <a:lnTo>
                  <a:pt x="4013412" y="2554454"/>
                </a:lnTo>
                <a:close/>
                <a:moveTo>
                  <a:pt x="7756556" y="1254741"/>
                </a:moveTo>
                <a:cubicBezTo>
                  <a:pt x="7815115" y="1308708"/>
                  <a:pt x="7869168" y="1362676"/>
                  <a:pt x="7918714" y="1425638"/>
                </a:cubicBezTo>
                <a:lnTo>
                  <a:pt x="7679984" y="1619021"/>
                </a:lnTo>
                <a:cubicBezTo>
                  <a:pt x="7643949" y="1574049"/>
                  <a:pt x="7598905" y="1529076"/>
                  <a:pt x="7558363" y="1488600"/>
                </a:cubicBezTo>
                <a:close/>
                <a:moveTo>
                  <a:pt x="4409798" y="1241249"/>
                </a:moveTo>
                <a:cubicBezTo>
                  <a:pt x="4463851" y="1299714"/>
                  <a:pt x="4517903" y="1367173"/>
                  <a:pt x="4576458" y="1434632"/>
                </a:cubicBezTo>
                <a:lnTo>
                  <a:pt x="4680061" y="1560552"/>
                </a:lnTo>
                <a:lnTo>
                  <a:pt x="4635018" y="1614519"/>
                </a:lnTo>
                <a:lnTo>
                  <a:pt x="4617000" y="1637006"/>
                </a:lnTo>
                <a:lnTo>
                  <a:pt x="4558445" y="1708963"/>
                </a:lnTo>
                <a:lnTo>
                  <a:pt x="4544930" y="1726952"/>
                </a:lnTo>
                <a:lnTo>
                  <a:pt x="4499886" y="1780919"/>
                </a:lnTo>
                <a:lnTo>
                  <a:pt x="4360248" y="1614519"/>
                </a:lnTo>
                <a:cubicBezTo>
                  <a:pt x="4315204" y="1560552"/>
                  <a:pt x="4274667" y="1511082"/>
                  <a:pt x="4229623" y="1461611"/>
                </a:cubicBezTo>
                <a:close/>
                <a:moveTo>
                  <a:pt x="3734140" y="1236751"/>
                </a:moveTo>
                <a:cubicBezTo>
                  <a:pt x="3972875" y="1403151"/>
                  <a:pt x="4193588" y="1668487"/>
                  <a:pt x="4382772" y="1897849"/>
                </a:cubicBezTo>
                <a:lnTo>
                  <a:pt x="4351239" y="1938325"/>
                </a:lnTo>
                <a:lnTo>
                  <a:pt x="4319710" y="1978800"/>
                </a:lnTo>
                <a:lnTo>
                  <a:pt x="4247640" y="2064249"/>
                </a:lnTo>
                <a:lnTo>
                  <a:pt x="4216107" y="2104725"/>
                </a:lnTo>
                <a:lnTo>
                  <a:pt x="4184579" y="2136206"/>
                </a:lnTo>
                <a:cubicBezTo>
                  <a:pt x="4022421" y="1938325"/>
                  <a:pt x="3774682" y="1601028"/>
                  <a:pt x="3590000" y="1466109"/>
                </a:cubicBezTo>
                <a:close/>
                <a:moveTo>
                  <a:pt x="1882839" y="1196276"/>
                </a:moveTo>
                <a:lnTo>
                  <a:pt x="2058508" y="1443622"/>
                </a:lnTo>
                <a:cubicBezTo>
                  <a:pt x="2008957" y="1479601"/>
                  <a:pt x="1963913" y="1520076"/>
                  <a:pt x="1923376" y="1560552"/>
                </a:cubicBezTo>
                <a:lnTo>
                  <a:pt x="1707166" y="1349184"/>
                </a:lnTo>
                <a:cubicBezTo>
                  <a:pt x="1761218" y="1295216"/>
                  <a:pt x="1819777" y="1241249"/>
                  <a:pt x="1882839" y="1196276"/>
                </a:cubicBezTo>
                <a:close/>
                <a:moveTo>
                  <a:pt x="7490800" y="1187281"/>
                </a:moveTo>
                <a:cubicBezTo>
                  <a:pt x="7540346" y="1218762"/>
                  <a:pt x="7589896" y="1254741"/>
                  <a:pt x="7634940" y="1295216"/>
                </a:cubicBezTo>
                <a:lnTo>
                  <a:pt x="7436747" y="1529076"/>
                </a:lnTo>
                <a:cubicBezTo>
                  <a:pt x="7400712" y="1497595"/>
                  <a:pt x="7364677" y="1475108"/>
                  <a:pt x="7328642" y="1448124"/>
                </a:cubicBezTo>
                <a:close/>
                <a:moveTo>
                  <a:pt x="1193665" y="1088341"/>
                </a:moveTo>
                <a:lnTo>
                  <a:pt x="1391858" y="1277227"/>
                </a:lnTo>
                <a:cubicBezTo>
                  <a:pt x="1256727" y="1425638"/>
                  <a:pt x="1148621" y="1596530"/>
                  <a:pt x="1076551" y="1789914"/>
                </a:cubicBezTo>
                <a:lnTo>
                  <a:pt x="815297" y="1699968"/>
                </a:lnTo>
                <a:cubicBezTo>
                  <a:pt x="900878" y="1470606"/>
                  <a:pt x="1027005" y="1263735"/>
                  <a:pt x="1193665" y="1088341"/>
                </a:cubicBezTo>
                <a:close/>
                <a:moveTo>
                  <a:pt x="5243108" y="1052362"/>
                </a:moveTo>
                <a:lnTo>
                  <a:pt x="5432292" y="1299714"/>
                </a:lnTo>
                <a:cubicBezTo>
                  <a:pt x="5391755" y="1340189"/>
                  <a:pt x="5355720" y="1380665"/>
                  <a:pt x="5319685" y="1425638"/>
                </a:cubicBezTo>
                <a:lnTo>
                  <a:pt x="5116985" y="1191779"/>
                </a:lnTo>
                <a:cubicBezTo>
                  <a:pt x="5157527" y="1146806"/>
                  <a:pt x="5202571" y="1092838"/>
                  <a:pt x="5243108" y="1052362"/>
                </a:cubicBezTo>
                <a:close/>
                <a:moveTo>
                  <a:pt x="648632" y="1052362"/>
                </a:moveTo>
                <a:lnTo>
                  <a:pt x="738720" y="1115325"/>
                </a:lnTo>
                <a:cubicBezTo>
                  <a:pt x="720702" y="1142308"/>
                  <a:pt x="702689" y="1173789"/>
                  <a:pt x="689174" y="1205270"/>
                </a:cubicBezTo>
                <a:lnTo>
                  <a:pt x="590077" y="1160297"/>
                </a:lnTo>
                <a:cubicBezTo>
                  <a:pt x="608095" y="1119822"/>
                  <a:pt x="626112" y="1083843"/>
                  <a:pt x="648632" y="1052362"/>
                </a:cubicBezTo>
                <a:close/>
                <a:moveTo>
                  <a:pt x="5833185" y="1034373"/>
                </a:moveTo>
                <a:lnTo>
                  <a:pt x="5963810" y="1313205"/>
                </a:lnTo>
                <a:cubicBezTo>
                  <a:pt x="5860211" y="1371670"/>
                  <a:pt x="5765617" y="1443627"/>
                  <a:pt x="5675529" y="1529076"/>
                </a:cubicBezTo>
                <a:lnTo>
                  <a:pt x="5486345" y="1286222"/>
                </a:lnTo>
                <a:cubicBezTo>
                  <a:pt x="5589948" y="1187281"/>
                  <a:pt x="5698053" y="1106330"/>
                  <a:pt x="5833185" y="1034373"/>
                </a:cubicBezTo>
                <a:close/>
                <a:moveTo>
                  <a:pt x="3189112" y="966914"/>
                </a:moveTo>
                <a:cubicBezTo>
                  <a:pt x="3261182" y="984903"/>
                  <a:pt x="3333252" y="1007389"/>
                  <a:pt x="3400815" y="1034373"/>
                </a:cubicBezTo>
                <a:cubicBezTo>
                  <a:pt x="3499912" y="1074849"/>
                  <a:pt x="3590000" y="1119822"/>
                  <a:pt x="3666577" y="1169292"/>
                </a:cubicBezTo>
                <a:lnTo>
                  <a:pt x="3504419" y="1430135"/>
                </a:lnTo>
                <a:cubicBezTo>
                  <a:pt x="3391807" y="1353681"/>
                  <a:pt x="3265684" y="1295216"/>
                  <a:pt x="3121543" y="1263735"/>
                </a:cubicBezTo>
                <a:close/>
                <a:moveTo>
                  <a:pt x="2405348" y="935433"/>
                </a:moveTo>
                <a:lnTo>
                  <a:pt x="2472911" y="1232254"/>
                </a:lnTo>
                <a:cubicBezTo>
                  <a:pt x="2369308" y="1259238"/>
                  <a:pt x="2270216" y="1299714"/>
                  <a:pt x="2175622" y="1349184"/>
                </a:cubicBezTo>
                <a:lnTo>
                  <a:pt x="2022473" y="1083843"/>
                </a:lnTo>
                <a:cubicBezTo>
                  <a:pt x="2144089" y="1016384"/>
                  <a:pt x="2270216" y="966914"/>
                  <a:pt x="2405348" y="935433"/>
                </a:cubicBezTo>
                <a:close/>
                <a:moveTo>
                  <a:pt x="6355694" y="876968"/>
                </a:moveTo>
                <a:lnTo>
                  <a:pt x="6400738" y="1178287"/>
                </a:lnTo>
                <a:cubicBezTo>
                  <a:pt x="6274615" y="1196276"/>
                  <a:pt x="6162003" y="1232254"/>
                  <a:pt x="6062906" y="1281724"/>
                </a:cubicBezTo>
                <a:lnTo>
                  <a:pt x="5936784" y="1007389"/>
                </a:lnTo>
                <a:cubicBezTo>
                  <a:pt x="5968317" y="993898"/>
                  <a:pt x="5999845" y="980406"/>
                  <a:pt x="6035880" y="966914"/>
                </a:cubicBezTo>
                <a:cubicBezTo>
                  <a:pt x="6139483" y="921941"/>
                  <a:pt x="6247589" y="894957"/>
                  <a:pt x="6355694" y="876968"/>
                </a:cubicBezTo>
                <a:close/>
                <a:moveTo>
                  <a:pt x="7179995" y="872471"/>
                </a:moveTo>
                <a:cubicBezTo>
                  <a:pt x="7288100" y="908449"/>
                  <a:pt x="7396205" y="957919"/>
                  <a:pt x="7490800" y="1016384"/>
                </a:cubicBezTo>
                <a:lnTo>
                  <a:pt x="7328642" y="1277227"/>
                </a:lnTo>
                <a:cubicBezTo>
                  <a:pt x="7252065" y="1232254"/>
                  <a:pt x="7170986" y="1191779"/>
                  <a:pt x="7085405" y="1164795"/>
                </a:cubicBezTo>
                <a:close/>
                <a:moveTo>
                  <a:pt x="3936840" y="867973"/>
                </a:moveTo>
                <a:cubicBezTo>
                  <a:pt x="4071971" y="962416"/>
                  <a:pt x="4189086" y="1070352"/>
                  <a:pt x="4306195" y="1196276"/>
                </a:cubicBezTo>
                <a:lnTo>
                  <a:pt x="4117015" y="1430135"/>
                </a:lnTo>
                <a:cubicBezTo>
                  <a:pt x="4008910" y="1313205"/>
                  <a:pt x="3905307" y="1209768"/>
                  <a:pt x="3779184" y="1119822"/>
                </a:cubicBezTo>
                <a:close/>
                <a:moveTo>
                  <a:pt x="1635095" y="863476"/>
                </a:moveTo>
                <a:lnTo>
                  <a:pt x="1761218" y="1038871"/>
                </a:lnTo>
                <a:cubicBezTo>
                  <a:pt x="1711668" y="1074849"/>
                  <a:pt x="1666624" y="1115325"/>
                  <a:pt x="1621580" y="1160297"/>
                </a:cubicBezTo>
                <a:lnTo>
                  <a:pt x="1468430" y="1011887"/>
                </a:lnTo>
                <a:cubicBezTo>
                  <a:pt x="1522488" y="957919"/>
                  <a:pt x="1576536" y="908449"/>
                  <a:pt x="1635095" y="863476"/>
                </a:cubicBezTo>
                <a:close/>
                <a:moveTo>
                  <a:pt x="7698001" y="849984"/>
                </a:moveTo>
                <a:cubicBezTo>
                  <a:pt x="7765565" y="894957"/>
                  <a:pt x="7828627" y="939930"/>
                  <a:pt x="7891687" y="993898"/>
                </a:cubicBezTo>
                <a:lnTo>
                  <a:pt x="7698001" y="1218762"/>
                </a:lnTo>
                <a:cubicBezTo>
                  <a:pt x="7648451" y="1178287"/>
                  <a:pt x="7594398" y="1137811"/>
                  <a:pt x="7540346" y="1101833"/>
                </a:cubicBezTo>
                <a:close/>
                <a:moveTo>
                  <a:pt x="6580913" y="849984"/>
                </a:moveTo>
                <a:lnTo>
                  <a:pt x="6585415" y="849984"/>
                </a:lnTo>
                <a:cubicBezTo>
                  <a:pt x="6589922" y="849984"/>
                  <a:pt x="6598931" y="849984"/>
                  <a:pt x="6603433" y="849984"/>
                </a:cubicBezTo>
                <a:cubicBezTo>
                  <a:pt x="6612442" y="849984"/>
                  <a:pt x="6621451" y="849984"/>
                  <a:pt x="6630459" y="849984"/>
                </a:cubicBezTo>
                <a:cubicBezTo>
                  <a:pt x="6788115" y="849984"/>
                  <a:pt x="6941264" y="872471"/>
                  <a:pt x="7085405" y="917444"/>
                </a:cubicBezTo>
                <a:lnTo>
                  <a:pt x="6995317" y="1209768"/>
                </a:lnTo>
                <a:cubicBezTo>
                  <a:pt x="6878203" y="1173789"/>
                  <a:pt x="6756582" y="1155800"/>
                  <a:pt x="6630459" y="1155800"/>
                </a:cubicBezTo>
                <a:cubicBezTo>
                  <a:pt x="6585415" y="1155800"/>
                  <a:pt x="6540372" y="1160297"/>
                  <a:pt x="6495328" y="1164795"/>
                </a:cubicBezTo>
                <a:lnTo>
                  <a:pt x="6450284" y="858979"/>
                </a:lnTo>
                <a:cubicBezTo>
                  <a:pt x="6490826" y="854481"/>
                  <a:pt x="6535870" y="849984"/>
                  <a:pt x="6580913" y="849984"/>
                </a:cubicBezTo>
                <a:close/>
                <a:moveTo>
                  <a:pt x="8197986" y="840990"/>
                </a:moveTo>
                <a:cubicBezTo>
                  <a:pt x="8252039" y="890460"/>
                  <a:pt x="8301589" y="939930"/>
                  <a:pt x="8346633" y="998395"/>
                </a:cubicBezTo>
                <a:lnTo>
                  <a:pt x="8184475" y="1128816"/>
                </a:lnTo>
                <a:cubicBezTo>
                  <a:pt x="8148440" y="1083843"/>
                  <a:pt x="8103397" y="1038871"/>
                  <a:pt x="8062855" y="998395"/>
                </a:cubicBezTo>
                <a:close/>
                <a:moveTo>
                  <a:pt x="2815245" y="782525"/>
                </a:moveTo>
                <a:cubicBezTo>
                  <a:pt x="2918848" y="782525"/>
                  <a:pt x="3022447" y="791519"/>
                  <a:pt x="3121543" y="814006"/>
                </a:cubicBezTo>
                <a:lnTo>
                  <a:pt x="3053980" y="1110827"/>
                </a:lnTo>
                <a:cubicBezTo>
                  <a:pt x="2977403" y="1097335"/>
                  <a:pt x="2900831" y="1092838"/>
                  <a:pt x="2815245" y="1092838"/>
                </a:cubicBezTo>
                <a:cubicBezTo>
                  <a:pt x="2725157" y="1092838"/>
                  <a:pt x="2635069" y="1101833"/>
                  <a:pt x="2553990" y="1119822"/>
                </a:cubicBezTo>
                <a:lnTo>
                  <a:pt x="2486427" y="818503"/>
                </a:lnTo>
                <a:cubicBezTo>
                  <a:pt x="2594528" y="796017"/>
                  <a:pt x="2702633" y="782525"/>
                  <a:pt x="2815245" y="782525"/>
                </a:cubicBezTo>
                <a:close/>
                <a:moveTo>
                  <a:pt x="8634914" y="778027"/>
                </a:moveTo>
                <a:cubicBezTo>
                  <a:pt x="8666442" y="814006"/>
                  <a:pt x="8697976" y="849984"/>
                  <a:pt x="8720495" y="890460"/>
                </a:cubicBezTo>
                <a:lnTo>
                  <a:pt x="8639416" y="939930"/>
                </a:lnTo>
                <a:cubicBezTo>
                  <a:pt x="8616897" y="908449"/>
                  <a:pt x="8594372" y="876968"/>
                  <a:pt x="8567346" y="845487"/>
                </a:cubicBezTo>
                <a:close/>
                <a:moveTo>
                  <a:pt x="5562922" y="719567"/>
                </a:moveTo>
                <a:lnTo>
                  <a:pt x="5666520" y="912946"/>
                </a:lnTo>
                <a:cubicBezTo>
                  <a:pt x="5644001" y="926438"/>
                  <a:pt x="5621476" y="939930"/>
                  <a:pt x="5598957" y="953422"/>
                </a:cubicBezTo>
                <a:cubicBezTo>
                  <a:pt x="5594450" y="957919"/>
                  <a:pt x="5585441" y="962416"/>
                  <a:pt x="5580939" y="966914"/>
                </a:cubicBezTo>
                <a:cubicBezTo>
                  <a:pt x="5576433" y="971411"/>
                  <a:pt x="5571931" y="971411"/>
                  <a:pt x="5567424" y="975908"/>
                </a:cubicBezTo>
                <a:lnTo>
                  <a:pt x="5562922" y="975908"/>
                </a:lnTo>
                <a:cubicBezTo>
                  <a:pt x="5535895" y="993898"/>
                  <a:pt x="5508869" y="1016384"/>
                  <a:pt x="5481843" y="1038871"/>
                </a:cubicBezTo>
                <a:lnTo>
                  <a:pt x="5342204" y="867973"/>
                </a:lnTo>
                <a:cubicBezTo>
                  <a:pt x="5373737" y="840990"/>
                  <a:pt x="5405266" y="814006"/>
                  <a:pt x="5441301" y="791519"/>
                </a:cubicBezTo>
                <a:lnTo>
                  <a:pt x="5445808" y="791519"/>
                </a:lnTo>
                <a:cubicBezTo>
                  <a:pt x="5450310" y="787022"/>
                  <a:pt x="5454816" y="782525"/>
                  <a:pt x="5463825" y="782525"/>
                </a:cubicBezTo>
                <a:cubicBezTo>
                  <a:pt x="5468327" y="778027"/>
                  <a:pt x="5477336" y="773530"/>
                  <a:pt x="5481843" y="769033"/>
                </a:cubicBezTo>
                <a:cubicBezTo>
                  <a:pt x="5508869" y="751044"/>
                  <a:pt x="5535895" y="733054"/>
                  <a:pt x="5562922" y="719567"/>
                </a:cubicBezTo>
                <a:close/>
                <a:moveTo>
                  <a:pt x="3310728" y="562157"/>
                </a:moveTo>
                <a:cubicBezTo>
                  <a:pt x="3387304" y="580146"/>
                  <a:pt x="3463877" y="602633"/>
                  <a:pt x="3540449" y="634114"/>
                </a:cubicBezTo>
                <a:cubicBezTo>
                  <a:pt x="3648559" y="674590"/>
                  <a:pt x="3738647" y="724060"/>
                  <a:pt x="3819726" y="773530"/>
                </a:cubicBezTo>
                <a:lnTo>
                  <a:pt x="3684594" y="984903"/>
                </a:lnTo>
                <a:cubicBezTo>
                  <a:pt x="3612524" y="939930"/>
                  <a:pt x="3535947" y="899454"/>
                  <a:pt x="3445859" y="867973"/>
                </a:cubicBezTo>
                <a:cubicBezTo>
                  <a:pt x="3382798" y="845487"/>
                  <a:pt x="3319737" y="823000"/>
                  <a:pt x="3256675" y="809508"/>
                </a:cubicBezTo>
                <a:close/>
                <a:moveTo>
                  <a:pt x="1427894" y="499195"/>
                </a:moveTo>
                <a:lnTo>
                  <a:pt x="1508972" y="643109"/>
                </a:lnTo>
                <a:cubicBezTo>
                  <a:pt x="1450418" y="683584"/>
                  <a:pt x="1396360" y="724060"/>
                  <a:pt x="1346814" y="773530"/>
                </a:cubicBezTo>
                <a:lnTo>
                  <a:pt x="1229700" y="656600"/>
                </a:lnTo>
                <a:cubicBezTo>
                  <a:pt x="1288255" y="598136"/>
                  <a:pt x="1355823" y="544168"/>
                  <a:pt x="1427894" y="499195"/>
                </a:cubicBezTo>
                <a:close/>
                <a:moveTo>
                  <a:pt x="6292633" y="481211"/>
                </a:moveTo>
                <a:lnTo>
                  <a:pt x="6337676" y="769033"/>
                </a:lnTo>
                <a:cubicBezTo>
                  <a:pt x="6220562" y="787022"/>
                  <a:pt x="6107950" y="818503"/>
                  <a:pt x="5995343" y="863476"/>
                </a:cubicBezTo>
                <a:cubicBezTo>
                  <a:pt x="5959308" y="876968"/>
                  <a:pt x="5927775" y="890460"/>
                  <a:pt x="5896246" y="908449"/>
                </a:cubicBezTo>
                <a:lnTo>
                  <a:pt x="5770124" y="638616"/>
                </a:lnTo>
                <a:cubicBezTo>
                  <a:pt x="5806159" y="620627"/>
                  <a:pt x="5846696" y="602638"/>
                  <a:pt x="5887238" y="589146"/>
                </a:cubicBezTo>
                <a:cubicBezTo>
                  <a:pt x="6017863" y="539676"/>
                  <a:pt x="6152994" y="499200"/>
                  <a:pt x="6292633" y="481211"/>
                </a:cubicBezTo>
                <a:close/>
                <a:moveTo>
                  <a:pt x="2306251" y="476709"/>
                </a:moveTo>
                <a:lnTo>
                  <a:pt x="2369308" y="769033"/>
                </a:lnTo>
                <a:cubicBezTo>
                  <a:pt x="2225173" y="805011"/>
                  <a:pt x="2085534" y="858979"/>
                  <a:pt x="1959411" y="930935"/>
                </a:cubicBezTo>
                <a:lnTo>
                  <a:pt x="1810769" y="670092"/>
                </a:lnTo>
                <a:cubicBezTo>
                  <a:pt x="1963913" y="584644"/>
                  <a:pt x="2130578" y="517184"/>
                  <a:pt x="2306251" y="476709"/>
                </a:cubicBezTo>
                <a:close/>
                <a:moveTo>
                  <a:pt x="2887315" y="454227"/>
                </a:moveTo>
                <a:cubicBezTo>
                  <a:pt x="2977403" y="454227"/>
                  <a:pt x="3062984" y="463221"/>
                  <a:pt x="3148570" y="481211"/>
                </a:cubicBezTo>
                <a:lnTo>
                  <a:pt x="3103526" y="679087"/>
                </a:lnTo>
                <a:cubicBezTo>
                  <a:pt x="3031455" y="665595"/>
                  <a:pt x="2959385" y="656600"/>
                  <a:pt x="2887315" y="656600"/>
                </a:cubicBezTo>
                <a:close/>
                <a:moveTo>
                  <a:pt x="6851177" y="395762"/>
                </a:moveTo>
                <a:cubicBezTo>
                  <a:pt x="6977300" y="409254"/>
                  <a:pt x="7103422" y="431740"/>
                  <a:pt x="7220537" y="467719"/>
                </a:cubicBezTo>
                <a:lnTo>
                  <a:pt x="7130449" y="751044"/>
                </a:lnTo>
                <a:cubicBezTo>
                  <a:pt x="7031352" y="724060"/>
                  <a:pt x="6932256" y="701578"/>
                  <a:pt x="6828652" y="692584"/>
                </a:cubicBezTo>
                <a:close/>
                <a:moveTo>
                  <a:pt x="8035828" y="382270"/>
                </a:moveTo>
                <a:cubicBezTo>
                  <a:pt x="8076370" y="409254"/>
                  <a:pt x="8112405" y="436238"/>
                  <a:pt x="8148440" y="467719"/>
                </a:cubicBezTo>
                <a:lnTo>
                  <a:pt x="8080872" y="535178"/>
                </a:lnTo>
                <a:cubicBezTo>
                  <a:pt x="8053845" y="508194"/>
                  <a:pt x="8022317" y="485708"/>
                  <a:pt x="7990785" y="463222"/>
                </a:cubicBezTo>
                <a:close/>
                <a:moveTo>
                  <a:pt x="7504311" y="382270"/>
                </a:moveTo>
                <a:cubicBezTo>
                  <a:pt x="7549354" y="395762"/>
                  <a:pt x="7594398" y="418249"/>
                  <a:pt x="7630433" y="440735"/>
                </a:cubicBezTo>
                <a:lnTo>
                  <a:pt x="7580888" y="521686"/>
                </a:lnTo>
                <a:cubicBezTo>
                  <a:pt x="7549354" y="503697"/>
                  <a:pt x="7513319" y="485708"/>
                  <a:pt x="7472782" y="472216"/>
                </a:cubicBezTo>
                <a:close/>
                <a:moveTo>
                  <a:pt x="5851203" y="251849"/>
                </a:moveTo>
                <a:lnTo>
                  <a:pt x="5878229" y="341795"/>
                </a:lnTo>
                <a:cubicBezTo>
                  <a:pt x="5842194" y="355286"/>
                  <a:pt x="5806159" y="368778"/>
                  <a:pt x="5770124" y="386768"/>
                </a:cubicBezTo>
                <a:lnTo>
                  <a:pt x="5720573" y="305816"/>
                </a:lnTo>
                <a:cubicBezTo>
                  <a:pt x="5761115" y="283330"/>
                  <a:pt x="5806159" y="265341"/>
                  <a:pt x="5851203" y="251849"/>
                </a:cubicBezTo>
                <a:close/>
                <a:moveTo>
                  <a:pt x="6607940" y="242854"/>
                </a:moveTo>
                <a:lnTo>
                  <a:pt x="6612442" y="242854"/>
                </a:lnTo>
                <a:cubicBezTo>
                  <a:pt x="6616949" y="242854"/>
                  <a:pt x="6625957" y="242854"/>
                  <a:pt x="6630459" y="242854"/>
                </a:cubicBezTo>
                <a:cubicBezTo>
                  <a:pt x="6639468" y="242854"/>
                  <a:pt x="6643975" y="242854"/>
                  <a:pt x="6652984" y="242854"/>
                </a:cubicBezTo>
                <a:cubicBezTo>
                  <a:pt x="6684512" y="242854"/>
                  <a:pt x="6716045" y="242854"/>
                  <a:pt x="6747573" y="247351"/>
                </a:cubicBezTo>
                <a:lnTo>
                  <a:pt x="6729556" y="463222"/>
                </a:lnTo>
                <a:cubicBezTo>
                  <a:pt x="6702530" y="463222"/>
                  <a:pt x="6680010" y="458724"/>
                  <a:pt x="6652984" y="458724"/>
                </a:cubicBezTo>
                <a:cubicBezTo>
                  <a:pt x="6643975" y="458724"/>
                  <a:pt x="6639468" y="458724"/>
                  <a:pt x="6630459" y="458724"/>
                </a:cubicBezTo>
                <a:cubicBezTo>
                  <a:pt x="6625957" y="458724"/>
                  <a:pt x="6621451" y="458724"/>
                  <a:pt x="6616949" y="458724"/>
                </a:cubicBezTo>
                <a:lnTo>
                  <a:pt x="6612442" y="458724"/>
                </a:lnTo>
                <a:cubicBezTo>
                  <a:pt x="6576407" y="458724"/>
                  <a:pt x="6544878" y="463222"/>
                  <a:pt x="6508843" y="467719"/>
                </a:cubicBezTo>
                <a:lnTo>
                  <a:pt x="6481817" y="251849"/>
                </a:lnTo>
                <a:cubicBezTo>
                  <a:pt x="6522354" y="247351"/>
                  <a:pt x="6567398" y="242854"/>
                  <a:pt x="6607940" y="242854"/>
                </a:cubicBezTo>
                <a:close/>
                <a:moveTo>
                  <a:pt x="2779210" y="202378"/>
                </a:moveTo>
                <a:lnTo>
                  <a:pt x="2779210" y="449730"/>
                </a:lnTo>
                <a:cubicBezTo>
                  <a:pt x="2684615" y="449730"/>
                  <a:pt x="2594528" y="463221"/>
                  <a:pt x="2504440" y="481211"/>
                </a:cubicBezTo>
                <a:lnTo>
                  <a:pt x="2450392" y="238357"/>
                </a:lnTo>
                <a:cubicBezTo>
                  <a:pt x="2558497" y="215870"/>
                  <a:pt x="2666603" y="202378"/>
                  <a:pt x="2779210" y="202378"/>
                </a:cubicBezTo>
                <a:close/>
                <a:moveTo>
                  <a:pt x="1639602" y="0"/>
                </a:moveTo>
                <a:lnTo>
                  <a:pt x="1689148" y="98941"/>
                </a:lnTo>
                <a:cubicBezTo>
                  <a:pt x="1657620" y="112432"/>
                  <a:pt x="1630593" y="130422"/>
                  <a:pt x="1603562" y="152908"/>
                </a:cubicBezTo>
                <a:lnTo>
                  <a:pt x="1535999" y="62962"/>
                </a:lnTo>
                <a:cubicBezTo>
                  <a:pt x="1567532" y="40476"/>
                  <a:pt x="1603562" y="17989"/>
                  <a:pt x="1639602" y="0"/>
                </a:cubicBezTo>
                <a:close/>
              </a:path>
            </a:pathLst>
          </a:custGeom>
          <a:solidFill>
            <a:schemeClr val="bg1">
              <a:alpha val="48000"/>
            </a:schemeClr>
          </a:solidFill>
          <a:ln w="9525" cap="flat">
            <a:noFill/>
            <a:prstDash val="solid"/>
            <a:miter/>
          </a:ln>
        </p:spPr>
        <p:txBody>
          <a:bodyPr rtlCol="0" anchor="ctr"/>
          <a:lstStyle/>
          <a:p>
            <a:endParaRPr lang="en-US"/>
          </a:p>
        </p:txBody>
      </p:sp>
    </p:spTree>
    <p:extLst>
      <p:ext uri="{BB962C8B-B14F-4D97-AF65-F5344CB8AC3E}">
        <p14:creationId xmlns:p14="http://schemas.microsoft.com/office/powerpoint/2010/main" val="16183808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CDC2211-66F4-B477-B1B9-BD1E633812CE}"/>
            </a:ext>
          </a:extLst>
        </p:cNvPr>
        <p:cNvGrpSpPr/>
        <p:nvPr/>
      </p:nvGrpSpPr>
      <p:grpSpPr>
        <a:xfrm>
          <a:off x="0" y="0"/>
          <a:ext cx="0" cy="0"/>
          <a:chOff x="0" y="0"/>
          <a:chExt cx="0" cy="0"/>
        </a:xfrm>
      </p:grpSpPr>
      <p:sp>
        <p:nvSpPr>
          <p:cNvPr id="4" name="Text Placeholder 3">
            <a:extLst>
              <a:ext uri="{FF2B5EF4-FFF2-40B4-BE49-F238E27FC236}">
                <a16:creationId xmlns:a16="http://schemas.microsoft.com/office/drawing/2014/main" id="{7E7713B6-2AF2-6120-FE69-BA4849D5A8DF}"/>
              </a:ext>
            </a:extLst>
          </p:cNvPr>
          <p:cNvSpPr>
            <a:spLocks noGrp="1"/>
          </p:cNvSpPr>
          <p:nvPr>
            <p:ph type="body" sz="quarter" idx="16"/>
          </p:nvPr>
        </p:nvSpPr>
        <p:spPr>
          <a:xfrm>
            <a:off x="8434488" y="4777505"/>
            <a:ext cx="2838248" cy="619134"/>
          </a:xfrm>
          <a:prstGeom prst="rect">
            <a:avLst/>
          </a:prstGeom>
        </p:spPr>
        <p:txBody>
          <a:bodyPr/>
          <a:lstStyle/>
          <a:p>
            <a:r>
              <a:rPr lang="en-US" sz="1400" dirty="0">
                <a:hlinkClick r:id="rId4"/>
              </a:rPr>
              <a:t>INTERGENERATIONAL LEARNING IN THE 21ST CENTURY: IMPORTANCE, ROLE, FEATURES, AND TYPES</a:t>
            </a:r>
            <a:endParaRPr lang="en-IE" sz="1400" b="1" dirty="0"/>
          </a:p>
        </p:txBody>
      </p:sp>
      <p:sp>
        <p:nvSpPr>
          <p:cNvPr id="3" name="Text Placeholder 2">
            <a:extLst>
              <a:ext uri="{FF2B5EF4-FFF2-40B4-BE49-F238E27FC236}">
                <a16:creationId xmlns:a16="http://schemas.microsoft.com/office/drawing/2014/main" id="{87E2C92B-6EA0-1297-14A1-D865E440DA4F}"/>
              </a:ext>
            </a:extLst>
          </p:cNvPr>
          <p:cNvSpPr>
            <a:spLocks noGrp="1"/>
          </p:cNvSpPr>
          <p:nvPr>
            <p:ph type="body" sz="quarter" idx="19"/>
          </p:nvPr>
        </p:nvSpPr>
        <p:spPr>
          <a:xfrm>
            <a:off x="724103" y="1377333"/>
            <a:ext cx="6514898" cy="4920937"/>
          </a:xfrm>
          <a:prstGeom prst="rect">
            <a:avLst/>
          </a:prstGeom>
        </p:spPr>
        <p:txBody>
          <a:bodyPr/>
          <a:lstStyle/>
          <a:p>
            <a:pPr marL="0" indent="0">
              <a:lnSpc>
                <a:spcPct val="100000"/>
              </a:lnSpc>
            </a:pPr>
            <a:r>
              <a:rPr lang="en-US" sz="2000" dirty="0">
                <a:solidFill>
                  <a:srgbClr val="0B3A5B"/>
                </a:solidFill>
              </a:rPr>
              <a:t>Intergenerational Learning (IL) is defined by the </a:t>
            </a:r>
            <a:r>
              <a:rPr lang="en-US" sz="2000" b="0" i="0" dirty="0">
                <a:solidFill>
                  <a:srgbClr val="1F1F1F"/>
                </a:solidFill>
                <a:effectLst/>
                <a:hlinkClick r:id="rId5"/>
              </a:rPr>
              <a:t>European Map of Intergenerational Learning (EMIL) </a:t>
            </a:r>
            <a:r>
              <a:rPr lang="en-US" sz="2000" dirty="0">
                <a:solidFill>
                  <a:srgbClr val="0B3A5B"/>
                </a:solidFill>
              </a:rPr>
              <a:t>as:</a:t>
            </a:r>
            <a:r>
              <a:rPr lang="en-US" sz="2000" b="0" i="0" dirty="0">
                <a:solidFill>
                  <a:srgbClr val="1F1F1F"/>
                </a:solidFill>
                <a:effectLst/>
              </a:rPr>
              <a:t> </a:t>
            </a:r>
          </a:p>
          <a:p>
            <a:pPr marL="0" indent="0">
              <a:lnSpc>
                <a:spcPct val="100000"/>
              </a:lnSpc>
            </a:pPr>
            <a:endParaRPr lang="en-US" sz="2000" dirty="0">
              <a:solidFill>
                <a:srgbClr val="1F1F1F"/>
              </a:solidFill>
            </a:endParaRPr>
          </a:p>
          <a:p>
            <a:pPr marL="0" indent="0">
              <a:lnSpc>
                <a:spcPct val="100000"/>
              </a:lnSpc>
            </a:pPr>
            <a:r>
              <a:rPr lang="en-US" sz="2000" b="0" i="1" dirty="0">
                <a:solidFill>
                  <a:srgbClr val="1F1F1F"/>
                </a:solidFill>
                <a:effectLst/>
              </a:rPr>
              <a:t>“</a:t>
            </a:r>
            <a:r>
              <a:rPr lang="en-US" sz="2000" b="1" i="1" dirty="0">
                <a:solidFill>
                  <a:srgbClr val="0B3A5B"/>
                </a:solidFill>
                <a:effectLst/>
              </a:rPr>
              <a:t>The way that people of all ages can learn together and from each other. IL is an important part of Lifelong Learning, where the generations work together to gain skills, values and knowledge.”</a:t>
            </a:r>
          </a:p>
          <a:p>
            <a:pPr marL="0" indent="0">
              <a:lnSpc>
                <a:spcPct val="100000"/>
              </a:lnSpc>
            </a:pPr>
            <a:endParaRPr lang="en-US" sz="2000" i="1" kern="100" dirty="0">
              <a:solidFill>
                <a:srgbClr val="1F1F1F"/>
              </a:solidFill>
              <a:ea typeface="Aptos" panose="020B0004020202020204" pitchFamily="34" charset="0"/>
              <a:cs typeface="Times New Roman" panose="02020603050405020304" pitchFamily="18" charset="0"/>
            </a:endParaRPr>
          </a:p>
          <a:p>
            <a:pPr marL="0" indent="0">
              <a:lnSpc>
                <a:spcPct val="100000"/>
              </a:lnSpc>
            </a:pPr>
            <a:r>
              <a:rPr lang="en-US" sz="2000" dirty="0">
                <a:solidFill>
                  <a:srgbClr val="0B3A5B"/>
                </a:solidFill>
              </a:rPr>
              <a:t>For example, when parents, grandparents and children go together to a picnic to a forest and simultaneously teach to observe nature, collect edible food from the surroundings, cook the food in a fireplace and explain about traditional foods and how to avoid producing food waste. This way children encounter new concepts through interaction with others and store these experiences and ideas in their minds.</a:t>
            </a:r>
          </a:p>
          <a:p>
            <a:pPr marL="0" indent="0">
              <a:lnSpc>
                <a:spcPct val="100000"/>
              </a:lnSpc>
            </a:pPr>
            <a:endParaRPr lang="en-US" sz="2000" kern="100" dirty="0">
              <a:solidFill>
                <a:srgbClr val="474747"/>
              </a:solidFill>
              <a:ea typeface="Aptos" panose="020B0004020202020204" pitchFamily="34" charset="0"/>
              <a:cs typeface="Times New Roman" panose="02020603050405020304" pitchFamily="18" charset="0"/>
            </a:endParaRPr>
          </a:p>
          <a:p>
            <a:pPr marL="0" indent="0">
              <a:lnSpc>
                <a:spcPct val="100000"/>
              </a:lnSpc>
            </a:pPr>
            <a:endParaRPr lang="fi-FI" sz="2000" i="1" kern="100" dirty="0">
              <a:effectLst/>
              <a:ea typeface="Aptos" panose="020B0004020202020204" pitchFamily="34" charset="0"/>
              <a:cs typeface="Times New Roman" panose="02020603050405020304" pitchFamily="18" charset="0"/>
            </a:endParaRPr>
          </a:p>
        </p:txBody>
      </p:sp>
      <p:pic>
        <p:nvPicPr>
          <p:cNvPr id="5" name="Picture 4">
            <a:extLst>
              <a:ext uri="{FF2B5EF4-FFF2-40B4-BE49-F238E27FC236}">
                <a16:creationId xmlns:a16="http://schemas.microsoft.com/office/drawing/2014/main" id="{46532B90-7D3F-B2AA-C166-5DFCCFD5E7CD}"/>
              </a:ext>
            </a:extLst>
          </p:cNvPr>
          <p:cNvPicPr>
            <a:picLocks noChangeAspect="1"/>
          </p:cNvPicPr>
          <p:nvPr/>
        </p:nvPicPr>
        <p:blipFill rotWithShape="1">
          <a:blip r:embed="rId6" cstate="screen">
            <a:extLst>
              <a:ext uri="{28A0092B-C50C-407E-A947-70E740481C1C}">
                <a14:useLocalDpi xmlns:a14="http://schemas.microsoft.com/office/drawing/2010/main"/>
              </a:ext>
            </a:extLst>
          </a:blip>
          <a:srcRect l="-25867"/>
          <a:stretch/>
        </p:blipFill>
        <p:spPr>
          <a:xfrm>
            <a:off x="5400877" y="1046116"/>
            <a:ext cx="6791123" cy="4068027"/>
          </a:xfrm>
          <a:prstGeom prst="rect">
            <a:avLst/>
          </a:prstGeom>
        </p:spPr>
      </p:pic>
      <p:pic>
        <p:nvPicPr>
          <p:cNvPr id="6" name="Online Media 5" title="INTERGENERATIONAL LEARNING IN THE 21ST CENTURY: IMPORTANCE, ROLE, FEATURES, AND TYPES">
            <a:hlinkClick r:id="" action="ppaction://media"/>
            <a:extLst>
              <a:ext uri="{FF2B5EF4-FFF2-40B4-BE49-F238E27FC236}">
                <a16:creationId xmlns:a16="http://schemas.microsoft.com/office/drawing/2014/main" id="{6396BE15-DA12-D6A0-5D57-B59EC66A83E5}"/>
              </a:ext>
            </a:extLst>
          </p:cNvPr>
          <p:cNvPicPr>
            <a:picLocks noRot="1" noChangeAspect="1"/>
          </p:cNvPicPr>
          <p:nvPr>
            <a:videoFile r:link="rId1"/>
          </p:nvPr>
        </p:nvPicPr>
        <p:blipFill>
          <a:blip r:embed="rId7"/>
          <a:stretch>
            <a:fillRect/>
          </a:stretch>
        </p:blipFill>
        <p:spPr>
          <a:xfrm>
            <a:off x="7943850" y="1143732"/>
            <a:ext cx="4248150" cy="3041650"/>
          </a:xfrm>
          <a:prstGeom prst="rect">
            <a:avLst/>
          </a:prstGeom>
        </p:spPr>
      </p:pic>
      <p:sp>
        <p:nvSpPr>
          <p:cNvPr id="9" name="TextBox 8">
            <a:extLst>
              <a:ext uri="{FF2B5EF4-FFF2-40B4-BE49-F238E27FC236}">
                <a16:creationId xmlns:a16="http://schemas.microsoft.com/office/drawing/2014/main" id="{ABF18EE3-271C-E369-8E0C-2033EF7D3D48}"/>
              </a:ext>
            </a:extLst>
          </p:cNvPr>
          <p:cNvSpPr txBox="1"/>
          <p:nvPr/>
        </p:nvSpPr>
        <p:spPr>
          <a:xfrm>
            <a:off x="724103" y="497401"/>
            <a:ext cx="5543550" cy="646331"/>
          </a:xfrm>
          <a:prstGeom prst="rect">
            <a:avLst/>
          </a:prstGeom>
          <a:noFill/>
        </p:spPr>
        <p:txBody>
          <a:bodyPr wrap="square" rtlCol="0">
            <a:spAutoFit/>
          </a:bodyPr>
          <a:lstStyle/>
          <a:p>
            <a:r>
              <a:rPr lang="en-IE" sz="3600" b="1" dirty="0">
                <a:solidFill>
                  <a:srgbClr val="09465E"/>
                </a:solidFill>
              </a:rPr>
              <a:t>Intergenerational Learning</a:t>
            </a:r>
          </a:p>
        </p:txBody>
      </p:sp>
      <p:grpSp>
        <p:nvGrpSpPr>
          <p:cNvPr id="10" name="Graphic 4">
            <a:extLst>
              <a:ext uri="{FF2B5EF4-FFF2-40B4-BE49-F238E27FC236}">
                <a16:creationId xmlns:a16="http://schemas.microsoft.com/office/drawing/2014/main" id="{27D7C2D0-3B09-9993-5B43-36DDB9EE6951}"/>
              </a:ext>
            </a:extLst>
          </p:cNvPr>
          <p:cNvGrpSpPr/>
          <p:nvPr/>
        </p:nvGrpSpPr>
        <p:grpSpPr>
          <a:xfrm rot="19582332">
            <a:off x="10315374" y="2901548"/>
            <a:ext cx="403667" cy="780438"/>
            <a:chOff x="9129274" y="2719113"/>
            <a:chExt cx="717139" cy="1386497"/>
          </a:xfrm>
          <a:solidFill>
            <a:srgbClr val="09465E"/>
          </a:solidFill>
        </p:grpSpPr>
        <p:grpSp>
          <p:nvGrpSpPr>
            <p:cNvPr id="11" name="Graphic 4">
              <a:extLst>
                <a:ext uri="{FF2B5EF4-FFF2-40B4-BE49-F238E27FC236}">
                  <a16:creationId xmlns:a16="http://schemas.microsoft.com/office/drawing/2014/main" id="{1D0E65E4-2A40-9E06-2B29-2A8E229163D2}"/>
                </a:ext>
              </a:extLst>
            </p:cNvPr>
            <p:cNvGrpSpPr/>
            <p:nvPr/>
          </p:nvGrpSpPr>
          <p:grpSpPr>
            <a:xfrm>
              <a:off x="9159507" y="2719113"/>
              <a:ext cx="446280" cy="440141"/>
              <a:chOff x="9159507" y="2719113"/>
              <a:chExt cx="446280" cy="440141"/>
            </a:xfrm>
            <a:grpFill/>
          </p:grpSpPr>
          <p:sp>
            <p:nvSpPr>
              <p:cNvPr id="21" name="Freeform 57">
                <a:extLst>
                  <a:ext uri="{FF2B5EF4-FFF2-40B4-BE49-F238E27FC236}">
                    <a16:creationId xmlns:a16="http://schemas.microsoft.com/office/drawing/2014/main" id="{02431BF0-4517-2E0F-8183-648F559305C7}"/>
                  </a:ext>
                </a:extLst>
              </p:cNvPr>
              <p:cNvSpPr/>
              <p:nvPr/>
            </p:nvSpPr>
            <p:spPr>
              <a:xfrm>
                <a:off x="9159507" y="2719113"/>
                <a:ext cx="446280" cy="440141"/>
              </a:xfrm>
              <a:custGeom>
                <a:avLst/>
                <a:gdLst>
                  <a:gd name="connsiteX0" fmla="*/ 275519 w 446280"/>
                  <a:gd name="connsiteY0" fmla="*/ 440141 h 440141"/>
                  <a:gd name="connsiteX1" fmla="*/ 256120 w 446280"/>
                  <a:gd name="connsiteY1" fmla="*/ 425920 h 440141"/>
                  <a:gd name="connsiteX2" fmla="*/ 270345 w 446280"/>
                  <a:gd name="connsiteY2" fmla="*/ 402649 h 440141"/>
                  <a:gd name="connsiteX3" fmla="*/ 384154 w 446280"/>
                  <a:gd name="connsiteY3" fmla="*/ 316029 h 440141"/>
                  <a:gd name="connsiteX4" fmla="*/ 402261 w 446280"/>
                  <a:gd name="connsiteY4" fmla="*/ 176402 h 440141"/>
                  <a:gd name="connsiteX5" fmla="*/ 316903 w 446280"/>
                  <a:gd name="connsiteY5" fmla="*/ 63925 h 440141"/>
                  <a:gd name="connsiteX6" fmla="*/ 64713 w 446280"/>
                  <a:gd name="connsiteY6" fmla="*/ 131153 h 440141"/>
                  <a:gd name="connsiteX7" fmla="*/ 46607 w 446280"/>
                  <a:gd name="connsiteY7" fmla="*/ 270779 h 440141"/>
                  <a:gd name="connsiteX8" fmla="*/ 131964 w 446280"/>
                  <a:gd name="connsiteY8" fmla="*/ 383256 h 440141"/>
                  <a:gd name="connsiteX9" fmla="*/ 174642 w 446280"/>
                  <a:gd name="connsiteY9" fmla="*/ 401356 h 440141"/>
                  <a:gd name="connsiteX10" fmla="*/ 187575 w 446280"/>
                  <a:gd name="connsiteY10" fmla="*/ 425920 h 440141"/>
                  <a:gd name="connsiteX11" fmla="*/ 163003 w 446280"/>
                  <a:gd name="connsiteY11" fmla="*/ 438848 h 440141"/>
                  <a:gd name="connsiteX12" fmla="*/ 111271 w 446280"/>
                  <a:gd name="connsiteY12" fmla="*/ 416870 h 440141"/>
                  <a:gd name="connsiteX13" fmla="*/ 7808 w 446280"/>
                  <a:gd name="connsiteY13" fmla="*/ 281122 h 440141"/>
                  <a:gd name="connsiteX14" fmla="*/ 29794 w 446280"/>
                  <a:gd name="connsiteY14" fmla="*/ 111760 h 440141"/>
                  <a:gd name="connsiteX15" fmla="*/ 335010 w 446280"/>
                  <a:gd name="connsiteY15" fmla="*/ 30311 h 440141"/>
                  <a:gd name="connsiteX16" fmla="*/ 438473 w 446280"/>
                  <a:gd name="connsiteY16" fmla="*/ 166059 h 440141"/>
                  <a:gd name="connsiteX17" fmla="*/ 416487 w 446280"/>
                  <a:gd name="connsiteY17" fmla="*/ 335421 h 440141"/>
                  <a:gd name="connsiteX18" fmla="*/ 278105 w 446280"/>
                  <a:gd name="connsiteY18" fmla="*/ 440141 h 440141"/>
                  <a:gd name="connsiteX19" fmla="*/ 275519 w 446280"/>
                  <a:gd name="connsiteY19" fmla="*/ 440141 h 4401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46280" h="440141">
                    <a:moveTo>
                      <a:pt x="275519" y="440141"/>
                    </a:moveTo>
                    <a:cubicBezTo>
                      <a:pt x="266466" y="440141"/>
                      <a:pt x="258705" y="433677"/>
                      <a:pt x="256120" y="425920"/>
                    </a:cubicBezTo>
                    <a:cubicBezTo>
                      <a:pt x="253533" y="415577"/>
                      <a:pt x="259999" y="405234"/>
                      <a:pt x="270345" y="402649"/>
                    </a:cubicBezTo>
                    <a:cubicBezTo>
                      <a:pt x="318197" y="389720"/>
                      <a:pt x="359582" y="359985"/>
                      <a:pt x="384154" y="316029"/>
                    </a:cubicBezTo>
                    <a:cubicBezTo>
                      <a:pt x="408727" y="273365"/>
                      <a:pt x="415194" y="222944"/>
                      <a:pt x="402261" y="176402"/>
                    </a:cubicBezTo>
                    <a:cubicBezTo>
                      <a:pt x="389328" y="128567"/>
                      <a:pt x="359582" y="88489"/>
                      <a:pt x="316903" y="63925"/>
                    </a:cubicBezTo>
                    <a:cubicBezTo>
                      <a:pt x="228960" y="12212"/>
                      <a:pt x="115151" y="43240"/>
                      <a:pt x="64713" y="131153"/>
                    </a:cubicBezTo>
                    <a:cubicBezTo>
                      <a:pt x="40141" y="173816"/>
                      <a:pt x="33674" y="224237"/>
                      <a:pt x="46607" y="270779"/>
                    </a:cubicBezTo>
                    <a:cubicBezTo>
                      <a:pt x="59540" y="318614"/>
                      <a:pt x="89285" y="358692"/>
                      <a:pt x="131964" y="383256"/>
                    </a:cubicBezTo>
                    <a:cubicBezTo>
                      <a:pt x="144896" y="391013"/>
                      <a:pt x="159123" y="397477"/>
                      <a:pt x="174642" y="401356"/>
                    </a:cubicBezTo>
                    <a:cubicBezTo>
                      <a:pt x="184989" y="403942"/>
                      <a:pt x="191455" y="415577"/>
                      <a:pt x="187575" y="425920"/>
                    </a:cubicBezTo>
                    <a:cubicBezTo>
                      <a:pt x="184989" y="436262"/>
                      <a:pt x="173349" y="442727"/>
                      <a:pt x="163003" y="438848"/>
                    </a:cubicBezTo>
                    <a:cubicBezTo>
                      <a:pt x="144896" y="433677"/>
                      <a:pt x="128084" y="425920"/>
                      <a:pt x="111271" y="416870"/>
                    </a:cubicBezTo>
                    <a:cubicBezTo>
                      <a:pt x="59540" y="387135"/>
                      <a:pt x="22034" y="338007"/>
                      <a:pt x="7808" y="281122"/>
                    </a:cubicBezTo>
                    <a:cubicBezTo>
                      <a:pt x="-7711" y="222944"/>
                      <a:pt x="48" y="163474"/>
                      <a:pt x="29794" y="111760"/>
                    </a:cubicBezTo>
                    <a:cubicBezTo>
                      <a:pt x="91872" y="4455"/>
                      <a:pt x="228960" y="-31745"/>
                      <a:pt x="335010" y="30311"/>
                    </a:cubicBezTo>
                    <a:cubicBezTo>
                      <a:pt x="386741" y="60047"/>
                      <a:pt x="424247" y="109175"/>
                      <a:pt x="438473" y="166059"/>
                    </a:cubicBezTo>
                    <a:cubicBezTo>
                      <a:pt x="453992" y="224237"/>
                      <a:pt x="446232" y="283708"/>
                      <a:pt x="416487" y="335421"/>
                    </a:cubicBezTo>
                    <a:cubicBezTo>
                      <a:pt x="386741" y="387135"/>
                      <a:pt x="337596" y="424627"/>
                      <a:pt x="278105" y="440141"/>
                    </a:cubicBezTo>
                    <a:cubicBezTo>
                      <a:pt x="278105" y="438848"/>
                      <a:pt x="276812" y="440141"/>
                      <a:pt x="275519" y="440141"/>
                    </a:cubicBezTo>
                    <a:close/>
                  </a:path>
                </a:pathLst>
              </a:custGeom>
              <a:solidFill>
                <a:srgbClr val="F99F27"/>
              </a:solidFill>
              <a:ln w="12931" cap="flat">
                <a:noFill/>
                <a:prstDash val="solid"/>
                <a:miter/>
              </a:ln>
            </p:spPr>
            <p:txBody>
              <a:bodyPr rtlCol="0" anchor="ctr"/>
              <a:lstStyle/>
              <a:p>
                <a:endParaRPr lang="en-US"/>
              </a:p>
            </p:txBody>
          </p:sp>
          <p:sp>
            <p:nvSpPr>
              <p:cNvPr id="22" name="Freeform 58">
                <a:extLst>
                  <a:ext uri="{FF2B5EF4-FFF2-40B4-BE49-F238E27FC236}">
                    <a16:creationId xmlns:a16="http://schemas.microsoft.com/office/drawing/2014/main" id="{54D81ACF-B51F-2259-AB08-B19651AF83A1}"/>
                  </a:ext>
                </a:extLst>
              </p:cNvPr>
              <p:cNvSpPr/>
              <p:nvPr/>
            </p:nvSpPr>
            <p:spPr>
              <a:xfrm>
                <a:off x="9245200" y="2800133"/>
                <a:ext cx="280068" cy="273794"/>
              </a:xfrm>
              <a:custGeom>
                <a:avLst/>
                <a:gdLst>
                  <a:gd name="connsiteX0" fmla="*/ 182066 w 280068"/>
                  <a:gd name="connsiteY0" fmla="*/ 273794 h 273794"/>
                  <a:gd name="connsiteX1" fmla="*/ 163960 w 280068"/>
                  <a:gd name="connsiteY1" fmla="*/ 260866 h 273794"/>
                  <a:gd name="connsiteX2" fmla="*/ 175599 w 280068"/>
                  <a:gd name="connsiteY2" fmla="*/ 236302 h 273794"/>
                  <a:gd name="connsiteX3" fmla="*/ 227331 w 280068"/>
                  <a:gd name="connsiteY3" fmla="*/ 192345 h 273794"/>
                  <a:gd name="connsiteX4" fmla="*/ 191119 w 280068"/>
                  <a:gd name="connsiteY4" fmla="*/ 54012 h 273794"/>
                  <a:gd name="connsiteX5" fmla="*/ 52737 w 280068"/>
                  <a:gd name="connsiteY5" fmla="*/ 90211 h 273794"/>
                  <a:gd name="connsiteX6" fmla="*/ 88949 w 280068"/>
                  <a:gd name="connsiteY6" fmla="*/ 228545 h 273794"/>
                  <a:gd name="connsiteX7" fmla="*/ 95415 w 280068"/>
                  <a:gd name="connsiteY7" fmla="*/ 254402 h 273794"/>
                  <a:gd name="connsiteX8" fmla="*/ 69550 w 280068"/>
                  <a:gd name="connsiteY8" fmla="*/ 260866 h 273794"/>
                  <a:gd name="connsiteX9" fmla="*/ 19112 w 280068"/>
                  <a:gd name="connsiteY9" fmla="*/ 69526 h 273794"/>
                  <a:gd name="connsiteX10" fmla="*/ 210518 w 280068"/>
                  <a:gd name="connsiteY10" fmla="*/ 19105 h 273794"/>
                  <a:gd name="connsiteX11" fmla="*/ 260957 w 280068"/>
                  <a:gd name="connsiteY11" fmla="*/ 210445 h 273794"/>
                  <a:gd name="connsiteX12" fmla="*/ 189826 w 280068"/>
                  <a:gd name="connsiteY12" fmla="*/ 271209 h 273794"/>
                  <a:gd name="connsiteX13" fmla="*/ 182066 w 280068"/>
                  <a:gd name="connsiteY13" fmla="*/ 273794 h 2737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80068" h="273794">
                    <a:moveTo>
                      <a:pt x="182066" y="273794"/>
                    </a:moveTo>
                    <a:cubicBezTo>
                      <a:pt x="174306" y="273794"/>
                      <a:pt x="166546" y="268623"/>
                      <a:pt x="163960" y="260866"/>
                    </a:cubicBezTo>
                    <a:cubicBezTo>
                      <a:pt x="160080" y="250523"/>
                      <a:pt x="165253" y="240180"/>
                      <a:pt x="175599" y="236302"/>
                    </a:cubicBezTo>
                    <a:cubicBezTo>
                      <a:pt x="197585" y="228545"/>
                      <a:pt x="215692" y="213031"/>
                      <a:pt x="227331" y="192345"/>
                    </a:cubicBezTo>
                    <a:cubicBezTo>
                      <a:pt x="255783" y="144510"/>
                      <a:pt x="238971" y="82454"/>
                      <a:pt x="191119" y="54012"/>
                    </a:cubicBezTo>
                    <a:cubicBezTo>
                      <a:pt x="143267" y="25569"/>
                      <a:pt x="81189" y="42376"/>
                      <a:pt x="52737" y="90211"/>
                    </a:cubicBezTo>
                    <a:cubicBezTo>
                      <a:pt x="24285" y="138046"/>
                      <a:pt x="41098" y="200103"/>
                      <a:pt x="88949" y="228545"/>
                    </a:cubicBezTo>
                    <a:cubicBezTo>
                      <a:pt x="98002" y="233716"/>
                      <a:pt x="101882" y="245352"/>
                      <a:pt x="95415" y="254402"/>
                    </a:cubicBezTo>
                    <a:cubicBezTo>
                      <a:pt x="90243" y="263452"/>
                      <a:pt x="78603" y="267330"/>
                      <a:pt x="69550" y="260866"/>
                    </a:cubicBezTo>
                    <a:cubicBezTo>
                      <a:pt x="2299" y="222081"/>
                      <a:pt x="-19687" y="136753"/>
                      <a:pt x="19112" y="69526"/>
                    </a:cubicBezTo>
                    <a:cubicBezTo>
                      <a:pt x="57910" y="2298"/>
                      <a:pt x="143267" y="-19680"/>
                      <a:pt x="210518" y="19105"/>
                    </a:cubicBezTo>
                    <a:cubicBezTo>
                      <a:pt x="277769" y="57890"/>
                      <a:pt x="299755" y="143218"/>
                      <a:pt x="260957" y="210445"/>
                    </a:cubicBezTo>
                    <a:cubicBezTo>
                      <a:pt x="245437" y="237595"/>
                      <a:pt x="219571" y="259573"/>
                      <a:pt x="189826" y="271209"/>
                    </a:cubicBezTo>
                    <a:cubicBezTo>
                      <a:pt x="185945" y="272501"/>
                      <a:pt x="183359" y="273794"/>
                      <a:pt x="182066" y="273794"/>
                    </a:cubicBezTo>
                    <a:close/>
                  </a:path>
                </a:pathLst>
              </a:custGeom>
              <a:solidFill>
                <a:srgbClr val="F99F27"/>
              </a:solidFill>
              <a:ln w="12931" cap="flat">
                <a:noFill/>
                <a:prstDash val="solid"/>
                <a:miter/>
              </a:ln>
            </p:spPr>
            <p:txBody>
              <a:bodyPr rtlCol="0" anchor="ctr"/>
              <a:lstStyle/>
              <a:p>
                <a:endParaRPr lang="en-US"/>
              </a:p>
            </p:txBody>
          </p:sp>
        </p:grpSp>
        <p:grpSp>
          <p:nvGrpSpPr>
            <p:cNvPr id="13" name="Graphic 4">
              <a:extLst>
                <a:ext uri="{FF2B5EF4-FFF2-40B4-BE49-F238E27FC236}">
                  <a16:creationId xmlns:a16="http://schemas.microsoft.com/office/drawing/2014/main" id="{E349847E-6E47-D1FE-3ED2-B5C014132904}"/>
                </a:ext>
              </a:extLst>
            </p:cNvPr>
            <p:cNvGrpSpPr/>
            <p:nvPr/>
          </p:nvGrpSpPr>
          <p:grpSpPr>
            <a:xfrm>
              <a:off x="9129274" y="2893887"/>
              <a:ext cx="717139" cy="1211724"/>
              <a:chOff x="9129274" y="2893887"/>
              <a:chExt cx="717139" cy="1211724"/>
            </a:xfrm>
            <a:grpFill/>
          </p:grpSpPr>
          <p:sp>
            <p:nvSpPr>
              <p:cNvPr id="14" name="Freeform 50">
                <a:extLst>
                  <a:ext uri="{FF2B5EF4-FFF2-40B4-BE49-F238E27FC236}">
                    <a16:creationId xmlns:a16="http://schemas.microsoft.com/office/drawing/2014/main" id="{6FD98115-BF77-AD33-D7A5-E34D69035261}"/>
                  </a:ext>
                </a:extLst>
              </p:cNvPr>
              <p:cNvSpPr/>
              <p:nvPr/>
            </p:nvSpPr>
            <p:spPr>
              <a:xfrm>
                <a:off x="9129274" y="3281518"/>
                <a:ext cx="222449" cy="606896"/>
              </a:xfrm>
              <a:custGeom>
                <a:avLst/>
                <a:gdLst>
                  <a:gd name="connsiteX0" fmla="*/ 200995 w 222449"/>
                  <a:gd name="connsiteY0" fmla="*/ 606896 h 606896"/>
                  <a:gd name="connsiteX1" fmla="*/ 193235 w 222449"/>
                  <a:gd name="connsiteY1" fmla="*/ 605603 h 606896"/>
                  <a:gd name="connsiteX2" fmla="*/ 173836 w 222449"/>
                  <a:gd name="connsiteY2" fmla="*/ 593968 h 606896"/>
                  <a:gd name="connsiteX3" fmla="*/ 169956 w 222449"/>
                  <a:gd name="connsiteY3" fmla="*/ 591382 h 606896"/>
                  <a:gd name="connsiteX4" fmla="*/ 107878 w 222449"/>
                  <a:gd name="connsiteY4" fmla="*/ 531912 h 606896"/>
                  <a:gd name="connsiteX5" fmla="*/ 62613 w 222449"/>
                  <a:gd name="connsiteY5" fmla="*/ 465977 h 606896"/>
                  <a:gd name="connsiteX6" fmla="*/ 8296 w 222449"/>
                  <a:gd name="connsiteY6" fmla="*/ 326350 h 606896"/>
                  <a:gd name="connsiteX7" fmla="*/ 4415 w 222449"/>
                  <a:gd name="connsiteY7" fmla="*/ 306958 h 606896"/>
                  <a:gd name="connsiteX8" fmla="*/ 3122 w 222449"/>
                  <a:gd name="connsiteY8" fmla="*/ 303079 h 606896"/>
                  <a:gd name="connsiteX9" fmla="*/ 1829 w 222449"/>
                  <a:gd name="connsiteY9" fmla="*/ 295322 h 606896"/>
                  <a:gd name="connsiteX10" fmla="*/ 536 w 222449"/>
                  <a:gd name="connsiteY10" fmla="*/ 279808 h 606896"/>
                  <a:gd name="connsiteX11" fmla="*/ 1829 w 222449"/>
                  <a:gd name="connsiteY11" fmla="*/ 243609 h 606896"/>
                  <a:gd name="connsiteX12" fmla="*/ 1829 w 222449"/>
                  <a:gd name="connsiteY12" fmla="*/ 238437 h 606896"/>
                  <a:gd name="connsiteX13" fmla="*/ 7002 w 222449"/>
                  <a:gd name="connsiteY13" fmla="*/ 197067 h 606896"/>
                  <a:gd name="connsiteX14" fmla="*/ 9589 w 222449"/>
                  <a:gd name="connsiteY14" fmla="*/ 175088 h 606896"/>
                  <a:gd name="connsiteX15" fmla="*/ 13468 w 222449"/>
                  <a:gd name="connsiteY15" fmla="*/ 66490 h 606896"/>
                  <a:gd name="connsiteX16" fmla="*/ 13468 w 222449"/>
                  <a:gd name="connsiteY16" fmla="*/ 65197 h 606896"/>
                  <a:gd name="connsiteX17" fmla="*/ 63907 w 222449"/>
                  <a:gd name="connsiteY17" fmla="*/ 555 h 606896"/>
                  <a:gd name="connsiteX18" fmla="*/ 125984 w 222449"/>
                  <a:gd name="connsiteY18" fmla="*/ 39341 h 606896"/>
                  <a:gd name="connsiteX19" fmla="*/ 153143 w 222449"/>
                  <a:gd name="connsiteY19" fmla="*/ 177674 h 606896"/>
                  <a:gd name="connsiteX20" fmla="*/ 155730 w 222449"/>
                  <a:gd name="connsiteY20" fmla="*/ 200945 h 606896"/>
                  <a:gd name="connsiteX21" fmla="*/ 159610 w 222449"/>
                  <a:gd name="connsiteY21" fmla="*/ 238437 h 606896"/>
                  <a:gd name="connsiteX22" fmla="*/ 191942 w 222449"/>
                  <a:gd name="connsiteY22" fmla="*/ 314715 h 606896"/>
                  <a:gd name="connsiteX23" fmla="*/ 193235 w 222449"/>
                  <a:gd name="connsiteY23" fmla="*/ 341864 h 606896"/>
                  <a:gd name="connsiteX24" fmla="*/ 166076 w 222449"/>
                  <a:gd name="connsiteY24" fmla="*/ 343157 h 606896"/>
                  <a:gd name="connsiteX25" fmla="*/ 120811 w 222449"/>
                  <a:gd name="connsiteY25" fmla="*/ 243609 h 606896"/>
                  <a:gd name="connsiteX26" fmla="*/ 116931 w 222449"/>
                  <a:gd name="connsiteY26" fmla="*/ 204824 h 606896"/>
                  <a:gd name="connsiteX27" fmla="*/ 114345 w 222449"/>
                  <a:gd name="connsiteY27" fmla="*/ 181553 h 606896"/>
                  <a:gd name="connsiteX28" fmla="*/ 89773 w 222449"/>
                  <a:gd name="connsiteY28" fmla="*/ 52269 h 606896"/>
                  <a:gd name="connsiteX29" fmla="*/ 69080 w 222449"/>
                  <a:gd name="connsiteY29" fmla="*/ 39341 h 606896"/>
                  <a:gd name="connsiteX30" fmla="*/ 52267 w 222449"/>
                  <a:gd name="connsiteY30" fmla="*/ 61319 h 606896"/>
                  <a:gd name="connsiteX31" fmla="*/ 52267 w 222449"/>
                  <a:gd name="connsiteY31" fmla="*/ 62611 h 606896"/>
                  <a:gd name="connsiteX32" fmla="*/ 48387 w 222449"/>
                  <a:gd name="connsiteY32" fmla="*/ 180260 h 606896"/>
                  <a:gd name="connsiteX33" fmla="*/ 45801 w 222449"/>
                  <a:gd name="connsiteY33" fmla="*/ 202238 h 606896"/>
                  <a:gd name="connsiteX34" fmla="*/ 40628 w 222449"/>
                  <a:gd name="connsiteY34" fmla="*/ 242316 h 606896"/>
                  <a:gd name="connsiteX35" fmla="*/ 40628 w 222449"/>
                  <a:gd name="connsiteY35" fmla="*/ 246195 h 606896"/>
                  <a:gd name="connsiteX36" fmla="*/ 39334 w 222449"/>
                  <a:gd name="connsiteY36" fmla="*/ 277223 h 606896"/>
                  <a:gd name="connsiteX37" fmla="*/ 40628 w 222449"/>
                  <a:gd name="connsiteY37" fmla="*/ 288858 h 606896"/>
                  <a:gd name="connsiteX38" fmla="*/ 41921 w 222449"/>
                  <a:gd name="connsiteY38" fmla="*/ 296615 h 606896"/>
                  <a:gd name="connsiteX39" fmla="*/ 43214 w 222449"/>
                  <a:gd name="connsiteY39" fmla="*/ 300494 h 606896"/>
                  <a:gd name="connsiteX40" fmla="*/ 47094 w 222449"/>
                  <a:gd name="connsiteY40" fmla="*/ 317301 h 606896"/>
                  <a:gd name="connsiteX41" fmla="*/ 97532 w 222449"/>
                  <a:gd name="connsiteY41" fmla="*/ 446584 h 606896"/>
                  <a:gd name="connsiteX42" fmla="*/ 138917 w 222449"/>
                  <a:gd name="connsiteY42" fmla="*/ 507348 h 606896"/>
                  <a:gd name="connsiteX43" fmla="*/ 194528 w 222449"/>
                  <a:gd name="connsiteY43" fmla="*/ 561647 h 606896"/>
                  <a:gd name="connsiteX44" fmla="*/ 198408 w 222449"/>
                  <a:gd name="connsiteY44" fmla="*/ 564233 h 606896"/>
                  <a:gd name="connsiteX45" fmla="*/ 211341 w 222449"/>
                  <a:gd name="connsiteY45" fmla="*/ 571990 h 606896"/>
                  <a:gd name="connsiteX46" fmla="*/ 220394 w 222449"/>
                  <a:gd name="connsiteY46" fmla="*/ 597846 h 606896"/>
                  <a:gd name="connsiteX47" fmla="*/ 200995 w 222449"/>
                  <a:gd name="connsiteY47" fmla="*/ 606896 h 6068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222449" h="606896">
                    <a:moveTo>
                      <a:pt x="200995" y="606896"/>
                    </a:moveTo>
                    <a:cubicBezTo>
                      <a:pt x="198408" y="606896"/>
                      <a:pt x="195822" y="606896"/>
                      <a:pt x="193235" y="605603"/>
                    </a:cubicBezTo>
                    <a:cubicBezTo>
                      <a:pt x="186769" y="601725"/>
                      <a:pt x="180303" y="597846"/>
                      <a:pt x="173836" y="593968"/>
                    </a:cubicBezTo>
                    <a:lnTo>
                      <a:pt x="169956" y="591382"/>
                    </a:lnTo>
                    <a:cubicBezTo>
                      <a:pt x="147970" y="574575"/>
                      <a:pt x="125984" y="553890"/>
                      <a:pt x="107878" y="531912"/>
                    </a:cubicBezTo>
                    <a:cubicBezTo>
                      <a:pt x="91066" y="511226"/>
                      <a:pt x="75546" y="489248"/>
                      <a:pt x="62613" y="465977"/>
                    </a:cubicBezTo>
                    <a:cubicBezTo>
                      <a:pt x="38041" y="422020"/>
                      <a:pt x="21229" y="376771"/>
                      <a:pt x="8296" y="326350"/>
                    </a:cubicBezTo>
                    <a:cubicBezTo>
                      <a:pt x="7002" y="319886"/>
                      <a:pt x="5709" y="313422"/>
                      <a:pt x="4415" y="306958"/>
                    </a:cubicBezTo>
                    <a:lnTo>
                      <a:pt x="3122" y="303079"/>
                    </a:lnTo>
                    <a:cubicBezTo>
                      <a:pt x="3122" y="300494"/>
                      <a:pt x="1829" y="297908"/>
                      <a:pt x="1829" y="295322"/>
                    </a:cubicBezTo>
                    <a:cubicBezTo>
                      <a:pt x="536" y="288858"/>
                      <a:pt x="536" y="283687"/>
                      <a:pt x="536" y="279808"/>
                    </a:cubicBezTo>
                    <a:cubicBezTo>
                      <a:pt x="-757" y="264294"/>
                      <a:pt x="536" y="253951"/>
                      <a:pt x="1829" y="243609"/>
                    </a:cubicBezTo>
                    <a:lnTo>
                      <a:pt x="1829" y="238437"/>
                    </a:lnTo>
                    <a:cubicBezTo>
                      <a:pt x="3122" y="222923"/>
                      <a:pt x="4415" y="209995"/>
                      <a:pt x="7002" y="197067"/>
                    </a:cubicBezTo>
                    <a:cubicBezTo>
                      <a:pt x="8296" y="189310"/>
                      <a:pt x="8296" y="182845"/>
                      <a:pt x="9589" y="175088"/>
                    </a:cubicBezTo>
                    <a:cubicBezTo>
                      <a:pt x="14762" y="132425"/>
                      <a:pt x="17348" y="97518"/>
                      <a:pt x="13468" y="66490"/>
                    </a:cubicBezTo>
                    <a:lnTo>
                      <a:pt x="13468" y="65197"/>
                    </a:lnTo>
                    <a:cubicBezTo>
                      <a:pt x="9589" y="32876"/>
                      <a:pt x="32868" y="4434"/>
                      <a:pt x="63907" y="555"/>
                    </a:cubicBezTo>
                    <a:cubicBezTo>
                      <a:pt x="91066" y="-3323"/>
                      <a:pt x="116931" y="13484"/>
                      <a:pt x="125984" y="39341"/>
                    </a:cubicBezTo>
                    <a:cubicBezTo>
                      <a:pt x="142797" y="85883"/>
                      <a:pt x="147970" y="131132"/>
                      <a:pt x="153143" y="177674"/>
                    </a:cubicBezTo>
                    <a:cubicBezTo>
                      <a:pt x="154437" y="185431"/>
                      <a:pt x="154437" y="193188"/>
                      <a:pt x="155730" y="200945"/>
                    </a:cubicBezTo>
                    <a:cubicBezTo>
                      <a:pt x="157024" y="213874"/>
                      <a:pt x="158317" y="226802"/>
                      <a:pt x="159610" y="238437"/>
                    </a:cubicBezTo>
                    <a:cubicBezTo>
                      <a:pt x="166076" y="284980"/>
                      <a:pt x="185475" y="306958"/>
                      <a:pt x="191942" y="314715"/>
                    </a:cubicBezTo>
                    <a:cubicBezTo>
                      <a:pt x="199702" y="322472"/>
                      <a:pt x="199702" y="334107"/>
                      <a:pt x="193235" y="341864"/>
                    </a:cubicBezTo>
                    <a:cubicBezTo>
                      <a:pt x="185475" y="349622"/>
                      <a:pt x="173836" y="349622"/>
                      <a:pt x="166076" y="343157"/>
                    </a:cubicBezTo>
                    <a:cubicBezTo>
                      <a:pt x="153143" y="330229"/>
                      <a:pt x="129864" y="301786"/>
                      <a:pt x="120811" y="243609"/>
                    </a:cubicBezTo>
                    <a:cubicBezTo>
                      <a:pt x="119518" y="230680"/>
                      <a:pt x="118225" y="217752"/>
                      <a:pt x="116931" y="204824"/>
                    </a:cubicBezTo>
                    <a:cubicBezTo>
                      <a:pt x="115638" y="197067"/>
                      <a:pt x="115638" y="189310"/>
                      <a:pt x="114345" y="181553"/>
                    </a:cubicBezTo>
                    <a:cubicBezTo>
                      <a:pt x="109172" y="136303"/>
                      <a:pt x="103998" y="94932"/>
                      <a:pt x="89773" y="52269"/>
                    </a:cubicBezTo>
                    <a:cubicBezTo>
                      <a:pt x="87186" y="43219"/>
                      <a:pt x="78133" y="38048"/>
                      <a:pt x="69080" y="39341"/>
                    </a:cubicBezTo>
                    <a:cubicBezTo>
                      <a:pt x="58733" y="40633"/>
                      <a:pt x="50974" y="50976"/>
                      <a:pt x="52267" y="61319"/>
                    </a:cubicBezTo>
                    <a:lnTo>
                      <a:pt x="52267" y="62611"/>
                    </a:lnTo>
                    <a:cubicBezTo>
                      <a:pt x="56147" y="97518"/>
                      <a:pt x="53561" y="135010"/>
                      <a:pt x="48387" y="180260"/>
                    </a:cubicBezTo>
                    <a:cubicBezTo>
                      <a:pt x="47094" y="188017"/>
                      <a:pt x="47094" y="194481"/>
                      <a:pt x="45801" y="202238"/>
                    </a:cubicBezTo>
                    <a:cubicBezTo>
                      <a:pt x="44508" y="215166"/>
                      <a:pt x="41921" y="228095"/>
                      <a:pt x="40628" y="242316"/>
                    </a:cubicBezTo>
                    <a:lnTo>
                      <a:pt x="40628" y="246195"/>
                    </a:lnTo>
                    <a:cubicBezTo>
                      <a:pt x="39334" y="256537"/>
                      <a:pt x="39334" y="265587"/>
                      <a:pt x="39334" y="277223"/>
                    </a:cubicBezTo>
                    <a:cubicBezTo>
                      <a:pt x="39334" y="279808"/>
                      <a:pt x="40628" y="284980"/>
                      <a:pt x="40628" y="288858"/>
                    </a:cubicBezTo>
                    <a:cubicBezTo>
                      <a:pt x="40628" y="292737"/>
                      <a:pt x="41921" y="294030"/>
                      <a:pt x="41921" y="296615"/>
                    </a:cubicBezTo>
                    <a:lnTo>
                      <a:pt x="43214" y="300494"/>
                    </a:lnTo>
                    <a:cubicBezTo>
                      <a:pt x="44508" y="305665"/>
                      <a:pt x="45801" y="312129"/>
                      <a:pt x="47094" y="317301"/>
                    </a:cubicBezTo>
                    <a:cubicBezTo>
                      <a:pt x="58733" y="363843"/>
                      <a:pt x="75546" y="406506"/>
                      <a:pt x="97532" y="446584"/>
                    </a:cubicBezTo>
                    <a:cubicBezTo>
                      <a:pt x="109172" y="468563"/>
                      <a:pt x="123398" y="487955"/>
                      <a:pt x="138917" y="507348"/>
                    </a:cubicBezTo>
                    <a:cubicBezTo>
                      <a:pt x="155730" y="526740"/>
                      <a:pt x="175129" y="544840"/>
                      <a:pt x="194528" y="561647"/>
                    </a:cubicBezTo>
                    <a:lnTo>
                      <a:pt x="198408" y="564233"/>
                    </a:lnTo>
                    <a:cubicBezTo>
                      <a:pt x="202289" y="566818"/>
                      <a:pt x="206168" y="569404"/>
                      <a:pt x="211341" y="571990"/>
                    </a:cubicBezTo>
                    <a:cubicBezTo>
                      <a:pt x="220394" y="577161"/>
                      <a:pt x="225568" y="587504"/>
                      <a:pt x="220394" y="597846"/>
                    </a:cubicBezTo>
                    <a:cubicBezTo>
                      <a:pt x="215222" y="603018"/>
                      <a:pt x="207461" y="606896"/>
                      <a:pt x="200995" y="606896"/>
                    </a:cubicBezTo>
                    <a:close/>
                  </a:path>
                </a:pathLst>
              </a:custGeom>
              <a:grpFill/>
              <a:ln w="12931" cap="flat">
                <a:noFill/>
                <a:prstDash val="solid"/>
                <a:miter/>
              </a:ln>
            </p:spPr>
            <p:txBody>
              <a:bodyPr rtlCol="0" anchor="ctr"/>
              <a:lstStyle/>
              <a:p>
                <a:endParaRPr lang="en-US"/>
              </a:p>
            </p:txBody>
          </p:sp>
          <p:sp>
            <p:nvSpPr>
              <p:cNvPr id="15" name="Freeform 51">
                <a:extLst>
                  <a:ext uri="{FF2B5EF4-FFF2-40B4-BE49-F238E27FC236}">
                    <a16:creationId xmlns:a16="http://schemas.microsoft.com/office/drawing/2014/main" id="{EB55B02A-6F9F-7FF0-3137-C963DB3ACEC3}"/>
                  </a:ext>
                </a:extLst>
              </p:cNvPr>
              <p:cNvSpPr/>
              <p:nvPr/>
            </p:nvSpPr>
            <p:spPr>
              <a:xfrm>
                <a:off x="9683286" y="3335599"/>
                <a:ext cx="163004" cy="201164"/>
              </a:xfrm>
              <a:custGeom>
                <a:avLst/>
                <a:gdLst>
                  <a:gd name="connsiteX0" fmla="*/ 143605 w 163004"/>
                  <a:gd name="connsiteY0" fmla="*/ 201164 h 201164"/>
                  <a:gd name="connsiteX1" fmla="*/ 124206 w 163004"/>
                  <a:gd name="connsiteY1" fmla="*/ 181772 h 201164"/>
                  <a:gd name="connsiteX2" fmla="*/ 82820 w 163004"/>
                  <a:gd name="connsiteY2" fmla="*/ 57659 h 201164"/>
                  <a:gd name="connsiteX3" fmla="*/ 29796 w 163004"/>
                  <a:gd name="connsiteY3" fmla="*/ 44731 h 201164"/>
                  <a:gd name="connsiteX4" fmla="*/ 2636 w 163004"/>
                  <a:gd name="connsiteY4" fmla="*/ 38266 h 201164"/>
                  <a:gd name="connsiteX5" fmla="*/ 9103 w 163004"/>
                  <a:gd name="connsiteY5" fmla="*/ 11117 h 201164"/>
                  <a:gd name="connsiteX6" fmla="*/ 116445 w 163004"/>
                  <a:gd name="connsiteY6" fmla="*/ 36974 h 201164"/>
                  <a:gd name="connsiteX7" fmla="*/ 163004 w 163004"/>
                  <a:gd name="connsiteY7" fmla="*/ 181772 h 201164"/>
                  <a:gd name="connsiteX8" fmla="*/ 143605 w 163004"/>
                  <a:gd name="connsiteY8" fmla="*/ 201164 h 201164"/>
                  <a:gd name="connsiteX9" fmla="*/ 143605 w 163004"/>
                  <a:gd name="connsiteY9" fmla="*/ 201164 h 2011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3004" h="201164">
                    <a:moveTo>
                      <a:pt x="143605" y="201164"/>
                    </a:moveTo>
                    <a:cubicBezTo>
                      <a:pt x="133259" y="201164"/>
                      <a:pt x="124206" y="192114"/>
                      <a:pt x="124206" y="181772"/>
                    </a:cubicBezTo>
                    <a:cubicBezTo>
                      <a:pt x="124206" y="132644"/>
                      <a:pt x="108686" y="99030"/>
                      <a:pt x="82820" y="57659"/>
                    </a:cubicBezTo>
                    <a:cubicBezTo>
                      <a:pt x="71180" y="39559"/>
                      <a:pt x="47901" y="33095"/>
                      <a:pt x="29796" y="44731"/>
                    </a:cubicBezTo>
                    <a:cubicBezTo>
                      <a:pt x="20743" y="49902"/>
                      <a:pt x="9103" y="47316"/>
                      <a:pt x="2636" y="38266"/>
                    </a:cubicBezTo>
                    <a:cubicBezTo>
                      <a:pt x="-2536" y="29217"/>
                      <a:pt x="50" y="17581"/>
                      <a:pt x="9103" y="11117"/>
                    </a:cubicBezTo>
                    <a:cubicBezTo>
                      <a:pt x="45315" y="-10861"/>
                      <a:pt x="93166" y="774"/>
                      <a:pt x="116445" y="36974"/>
                    </a:cubicBezTo>
                    <a:cubicBezTo>
                      <a:pt x="144898" y="83516"/>
                      <a:pt x="163004" y="123594"/>
                      <a:pt x="163004" y="181772"/>
                    </a:cubicBezTo>
                    <a:cubicBezTo>
                      <a:pt x="163004" y="192114"/>
                      <a:pt x="155244" y="201164"/>
                      <a:pt x="143605" y="201164"/>
                    </a:cubicBezTo>
                    <a:cubicBezTo>
                      <a:pt x="143605" y="201164"/>
                      <a:pt x="143605" y="201164"/>
                      <a:pt x="143605" y="201164"/>
                    </a:cubicBezTo>
                    <a:close/>
                  </a:path>
                </a:pathLst>
              </a:custGeom>
              <a:grpFill/>
              <a:ln w="12931" cap="flat">
                <a:noFill/>
                <a:prstDash val="solid"/>
                <a:miter/>
              </a:ln>
            </p:spPr>
            <p:txBody>
              <a:bodyPr rtlCol="0" anchor="ctr"/>
              <a:lstStyle/>
              <a:p>
                <a:endParaRPr lang="en-US"/>
              </a:p>
            </p:txBody>
          </p:sp>
          <p:sp>
            <p:nvSpPr>
              <p:cNvPr id="16" name="Freeform 52">
                <a:extLst>
                  <a:ext uri="{FF2B5EF4-FFF2-40B4-BE49-F238E27FC236}">
                    <a16:creationId xmlns:a16="http://schemas.microsoft.com/office/drawing/2014/main" id="{FA23CE8F-0961-3887-C90C-6C344BD8CFB1}"/>
                  </a:ext>
                </a:extLst>
              </p:cNvPr>
              <p:cNvSpPr/>
              <p:nvPr/>
            </p:nvSpPr>
            <p:spPr>
              <a:xfrm>
                <a:off x="9546086" y="3281250"/>
                <a:ext cx="205957" cy="241291"/>
              </a:xfrm>
              <a:custGeom>
                <a:avLst/>
                <a:gdLst>
                  <a:gd name="connsiteX0" fmla="*/ 187688 w 205957"/>
                  <a:gd name="connsiteY0" fmla="*/ 241292 h 241291"/>
                  <a:gd name="connsiteX1" fmla="*/ 168289 w 205957"/>
                  <a:gd name="connsiteY1" fmla="*/ 224485 h 241291"/>
                  <a:gd name="connsiteX2" fmla="*/ 135957 w 205957"/>
                  <a:gd name="connsiteY2" fmla="*/ 132693 h 241291"/>
                  <a:gd name="connsiteX3" fmla="*/ 108798 w 205957"/>
                  <a:gd name="connsiteY3" fmla="*/ 69344 h 241291"/>
                  <a:gd name="connsiteX4" fmla="*/ 75172 w 205957"/>
                  <a:gd name="connsiteY4" fmla="*/ 39609 h 241291"/>
                  <a:gd name="connsiteX5" fmla="*/ 35081 w 205957"/>
                  <a:gd name="connsiteY5" fmla="*/ 61587 h 241291"/>
                  <a:gd name="connsiteX6" fmla="*/ 7921 w 205957"/>
                  <a:gd name="connsiteY6" fmla="*/ 65466 h 241291"/>
                  <a:gd name="connsiteX7" fmla="*/ 4041 w 205957"/>
                  <a:gd name="connsiteY7" fmla="*/ 38316 h 241291"/>
                  <a:gd name="connsiteX8" fmla="*/ 81639 w 205957"/>
                  <a:gd name="connsiteY8" fmla="*/ 824 h 241291"/>
                  <a:gd name="connsiteX9" fmla="*/ 146303 w 205957"/>
                  <a:gd name="connsiteY9" fmla="*/ 56416 h 241291"/>
                  <a:gd name="connsiteX10" fmla="*/ 170876 w 205957"/>
                  <a:gd name="connsiteY10" fmla="*/ 115887 h 241291"/>
                  <a:gd name="connsiteX11" fmla="*/ 205794 w 205957"/>
                  <a:gd name="connsiteY11" fmla="*/ 218021 h 241291"/>
                  <a:gd name="connsiteX12" fmla="*/ 188981 w 205957"/>
                  <a:gd name="connsiteY12" fmla="*/ 239999 h 241291"/>
                  <a:gd name="connsiteX13" fmla="*/ 187688 w 205957"/>
                  <a:gd name="connsiteY13" fmla="*/ 241292 h 241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05957" h="241291">
                    <a:moveTo>
                      <a:pt x="187688" y="241292"/>
                    </a:moveTo>
                    <a:cubicBezTo>
                      <a:pt x="178635" y="241292"/>
                      <a:pt x="169582" y="234828"/>
                      <a:pt x="168289" y="224485"/>
                    </a:cubicBezTo>
                    <a:cubicBezTo>
                      <a:pt x="163115" y="189578"/>
                      <a:pt x="148890" y="161136"/>
                      <a:pt x="135957" y="132693"/>
                    </a:cubicBezTo>
                    <a:cubicBezTo>
                      <a:pt x="126904" y="113301"/>
                      <a:pt x="116557" y="92615"/>
                      <a:pt x="108798" y="69344"/>
                    </a:cubicBezTo>
                    <a:cubicBezTo>
                      <a:pt x="104918" y="59002"/>
                      <a:pt x="91985" y="42195"/>
                      <a:pt x="75172" y="39609"/>
                    </a:cubicBezTo>
                    <a:cubicBezTo>
                      <a:pt x="62239" y="37023"/>
                      <a:pt x="48013" y="44780"/>
                      <a:pt x="35081" y="61587"/>
                    </a:cubicBezTo>
                    <a:cubicBezTo>
                      <a:pt x="28614" y="70637"/>
                      <a:pt x="16974" y="71930"/>
                      <a:pt x="7921" y="65466"/>
                    </a:cubicBezTo>
                    <a:cubicBezTo>
                      <a:pt x="-1131" y="59002"/>
                      <a:pt x="-2425" y="47366"/>
                      <a:pt x="4041" y="38316"/>
                    </a:cubicBezTo>
                    <a:cubicBezTo>
                      <a:pt x="32494" y="-469"/>
                      <a:pt x="64826" y="-1762"/>
                      <a:pt x="81639" y="824"/>
                    </a:cubicBezTo>
                    <a:cubicBezTo>
                      <a:pt x="113971" y="5995"/>
                      <a:pt x="138543" y="33145"/>
                      <a:pt x="146303" y="56416"/>
                    </a:cubicBezTo>
                    <a:cubicBezTo>
                      <a:pt x="154063" y="78394"/>
                      <a:pt x="163115" y="97787"/>
                      <a:pt x="170876" y="115887"/>
                    </a:cubicBezTo>
                    <a:cubicBezTo>
                      <a:pt x="185101" y="145622"/>
                      <a:pt x="200621" y="177943"/>
                      <a:pt x="205794" y="218021"/>
                    </a:cubicBezTo>
                    <a:cubicBezTo>
                      <a:pt x="207087" y="228363"/>
                      <a:pt x="200621" y="238706"/>
                      <a:pt x="188981" y="239999"/>
                    </a:cubicBezTo>
                    <a:cubicBezTo>
                      <a:pt x="188981" y="241292"/>
                      <a:pt x="188981" y="241292"/>
                      <a:pt x="187688" y="241292"/>
                    </a:cubicBezTo>
                    <a:close/>
                  </a:path>
                </a:pathLst>
              </a:custGeom>
              <a:grpFill/>
              <a:ln w="12931" cap="flat">
                <a:noFill/>
                <a:prstDash val="solid"/>
                <a:miter/>
              </a:ln>
            </p:spPr>
            <p:txBody>
              <a:bodyPr rtlCol="0" anchor="ctr"/>
              <a:lstStyle/>
              <a:p>
                <a:endParaRPr lang="en-US"/>
              </a:p>
            </p:txBody>
          </p:sp>
          <p:sp>
            <p:nvSpPr>
              <p:cNvPr id="17" name="Freeform 53">
                <a:extLst>
                  <a:ext uri="{FF2B5EF4-FFF2-40B4-BE49-F238E27FC236}">
                    <a16:creationId xmlns:a16="http://schemas.microsoft.com/office/drawing/2014/main" id="{3045736A-92B3-8323-F89C-5E3CDEC6C788}"/>
                  </a:ext>
                </a:extLst>
              </p:cNvPr>
              <p:cNvSpPr/>
              <p:nvPr/>
            </p:nvSpPr>
            <p:spPr>
              <a:xfrm>
                <a:off x="9432178" y="3236028"/>
                <a:ext cx="185859" cy="216700"/>
              </a:xfrm>
              <a:custGeom>
                <a:avLst/>
                <a:gdLst>
                  <a:gd name="connsiteX0" fmla="*/ 165801 w 185859"/>
                  <a:gd name="connsiteY0" fmla="*/ 216700 h 216700"/>
                  <a:gd name="connsiteX1" fmla="*/ 147695 w 185859"/>
                  <a:gd name="connsiteY1" fmla="*/ 202479 h 216700"/>
                  <a:gd name="connsiteX2" fmla="*/ 141228 w 185859"/>
                  <a:gd name="connsiteY2" fmla="*/ 179208 h 216700"/>
                  <a:gd name="connsiteX3" fmla="*/ 139935 w 185859"/>
                  <a:gd name="connsiteY3" fmla="*/ 176622 h 216700"/>
                  <a:gd name="connsiteX4" fmla="*/ 102430 w 185859"/>
                  <a:gd name="connsiteY4" fmla="*/ 64146 h 216700"/>
                  <a:gd name="connsiteX5" fmla="*/ 68805 w 185859"/>
                  <a:gd name="connsiteY5" fmla="*/ 38289 h 216700"/>
                  <a:gd name="connsiteX6" fmla="*/ 33886 w 185859"/>
                  <a:gd name="connsiteY6" fmla="*/ 55096 h 216700"/>
                  <a:gd name="connsiteX7" fmla="*/ 6727 w 185859"/>
                  <a:gd name="connsiteY7" fmla="*/ 57681 h 216700"/>
                  <a:gd name="connsiteX8" fmla="*/ 4140 w 185859"/>
                  <a:gd name="connsiteY8" fmla="*/ 30532 h 216700"/>
                  <a:gd name="connsiteX9" fmla="*/ 75271 w 185859"/>
                  <a:gd name="connsiteY9" fmla="*/ 797 h 216700"/>
                  <a:gd name="connsiteX10" fmla="*/ 138642 w 185859"/>
                  <a:gd name="connsiteY10" fmla="*/ 49924 h 216700"/>
                  <a:gd name="connsiteX11" fmla="*/ 177441 w 185859"/>
                  <a:gd name="connsiteY11" fmla="*/ 166280 h 216700"/>
                  <a:gd name="connsiteX12" fmla="*/ 178734 w 185859"/>
                  <a:gd name="connsiteY12" fmla="*/ 168866 h 216700"/>
                  <a:gd name="connsiteX13" fmla="*/ 185200 w 185859"/>
                  <a:gd name="connsiteY13" fmla="*/ 192136 h 216700"/>
                  <a:gd name="connsiteX14" fmla="*/ 172268 w 185859"/>
                  <a:gd name="connsiteY14" fmla="*/ 216700 h 216700"/>
                  <a:gd name="connsiteX15" fmla="*/ 165801 w 185859"/>
                  <a:gd name="connsiteY15" fmla="*/ 216700 h 216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85859" h="216700">
                    <a:moveTo>
                      <a:pt x="165801" y="216700"/>
                    </a:moveTo>
                    <a:cubicBezTo>
                      <a:pt x="158042" y="216700"/>
                      <a:pt x="150282" y="211529"/>
                      <a:pt x="147695" y="202479"/>
                    </a:cubicBezTo>
                    <a:cubicBezTo>
                      <a:pt x="145109" y="194722"/>
                      <a:pt x="142522" y="186965"/>
                      <a:pt x="141228" y="179208"/>
                    </a:cubicBezTo>
                    <a:lnTo>
                      <a:pt x="139935" y="176622"/>
                    </a:lnTo>
                    <a:cubicBezTo>
                      <a:pt x="129589" y="141716"/>
                      <a:pt x="123123" y="114566"/>
                      <a:pt x="102430" y="64146"/>
                    </a:cubicBezTo>
                    <a:cubicBezTo>
                      <a:pt x="98550" y="53803"/>
                      <a:pt x="84324" y="40875"/>
                      <a:pt x="68805" y="38289"/>
                    </a:cubicBezTo>
                    <a:cubicBezTo>
                      <a:pt x="55872" y="35703"/>
                      <a:pt x="44232" y="42167"/>
                      <a:pt x="33886" y="55096"/>
                    </a:cubicBezTo>
                    <a:cubicBezTo>
                      <a:pt x="27419" y="62853"/>
                      <a:pt x="14487" y="64146"/>
                      <a:pt x="6727" y="57681"/>
                    </a:cubicBezTo>
                    <a:cubicBezTo>
                      <a:pt x="-1033" y="51217"/>
                      <a:pt x="-2326" y="38289"/>
                      <a:pt x="4140" y="30532"/>
                    </a:cubicBezTo>
                    <a:cubicBezTo>
                      <a:pt x="23540" y="7261"/>
                      <a:pt x="49405" y="-3082"/>
                      <a:pt x="75271" y="797"/>
                    </a:cubicBezTo>
                    <a:cubicBezTo>
                      <a:pt x="102430" y="4675"/>
                      <a:pt x="128296" y="25360"/>
                      <a:pt x="138642" y="49924"/>
                    </a:cubicBezTo>
                    <a:cubicBezTo>
                      <a:pt x="159335" y="102931"/>
                      <a:pt x="167094" y="130080"/>
                      <a:pt x="177441" y="166280"/>
                    </a:cubicBezTo>
                    <a:lnTo>
                      <a:pt x="178734" y="168866"/>
                    </a:lnTo>
                    <a:cubicBezTo>
                      <a:pt x="181321" y="175330"/>
                      <a:pt x="182614" y="183087"/>
                      <a:pt x="185200" y="192136"/>
                    </a:cubicBezTo>
                    <a:cubicBezTo>
                      <a:pt x="187787" y="202479"/>
                      <a:pt x="182614" y="212822"/>
                      <a:pt x="172268" y="216700"/>
                    </a:cubicBezTo>
                    <a:cubicBezTo>
                      <a:pt x="168388" y="215408"/>
                      <a:pt x="167094" y="216700"/>
                      <a:pt x="165801" y="216700"/>
                    </a:cubicBezTo>
                    <a:close/>
                  </a:path>
                </a:pathLst>
              </a:custGeom>
              <a:grpFill/>
              <a:ln w="12931" cap="flat">
                <a:noFill/>
                <a:prstDash val="solid"/>
                <a:miter/>
              </a:ln>
            </p:spPr>
            <p:txBody>
              <a:bodyPr rtlCol="0" anchor="ctr"/>
              <a:lstStyle/>
              <a:p>
                <a:endParaRPr lang="en-US"/>
              </a:p>
            </p:txBody>
          </p:sp>
          <p:sp>
            <p:nvSpPr>
              <p:cNvPr id="18" name="Freeform 54">
                <a:extLst>
                  <a:ext uri="{FF2B5EF4-FFF2-40B4-BE49-F238E27FC236}">
                    <a16:creationId xmlns:a16="http://schemas.microsoft.com/office/drawing/2014/main" id="{FDDBC7FC-1F42-B0D8-6BAA-7CF499E19529}"/>
                  </a:ext>
                </a:extLst>
              </p:cNvPr>
              <p:cNvSpPr/>
              <p:nvPr/>
            </p:nvSpPr>
            <p:spPr>
              <a:xfrm>
                <a:off x="9312890" y="3851649"/>
                <a:ext cx="85195" cy="252669"/>
              </a:xfrm>
              <a:custGeom>
                <a:avLst/>
                <a:gdLst>
                  <a:gd name="connsiteX0" fmla="*/ 65230 w 85195"/>
                  <a:gd name="connsiteY0" fmla="*/ 252669 h 252669"/>
                  <a:gd name="connsiteX1" fmla="*/ 45831 w 85195"/>
                  <a:gd name="connsiteY1" fmla="*/ 237155 h 252669"/>
                  <a:gd name="connsiteX2" fmla="*/ 566 w 85195"/>
                  <a:gd name="connsiteY2" fmla="*/ 23837 h 252669"/>
                  <a:gd name="connsiteX3" fmla="*/ 16086 w 85195"/>
                  <a:gd name="connsiteY3" fmla="*/ 566 h 252669"/>
                  <a:gd name="connsiteX4" fmla="*/ 39365 w 85195"/>
                  <a:gd name="connsiteY4" fmla="*/ 16080 h 252669"/>
                  <a:gd name="connsiteX5" fmla="*/ 84630 w 85195"/>
                  <a:gd name="connsiteY5" fmla="*/ 229398 h 252669"/>
                  <a:gd name="connsiteX6" fmla="*/ 69110 w 85195"/>
                  <a:gd name="connsiteY6" fmla="*/ 252669 h 252669"/>
                  <a:gd name="connsiteX7" fmla="*/ 65230 w 85195"/>
                  <a:gd name="connsiteY7" fmla="*/ 252669 h 2526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5195" h="252669">
                    <a:moveTo>
                      <a:pt x="65230" y="252669"/>
                    </a:moveTo>
                    <a:cubicBezTo>
                      <a:pt x="56177" y="252669"/>
                      <a:pt x="48418" y="246205"/>
                      <a:pt x="45831" y="237155"/>
                    </a:cubicBezTo>
                    <a:lnTo>
                      <a:pt x="566" y="23837"/>
                    </a:lnTo>
                    <a:cubicBezTo>
                      <a:pt x="-2021" y="13494"/>
                      <a:pt x="4446" y="3152"/>
                      <a:pt x="16086" y="566"/>
                    </a:cubicBezTo>
                    <a:cubicBezTo>
                      <a:pt x="26432" y="-2020"/>
                      <a:pt x="36778" y="4444"/>
                      <a:pt x="39365" y="16080"/>
                    </a:cubicBezTo>
                    <a:lnTo>
                      <a:pt x="84630" y="229398"/>
                    </a:lnTo>
                    <a:cubicBezTo>
                      <a:pt x="87217" y="239741"/>
                      <a:pt x="80750" y="250084"/>
                      <a:pt x="69110" y="252669"/>
                    </a:cubicBezTo>
                    <a:cubicBezTo>
                      <a:pt x="67817" y="252669"/>
                      <a:pt x="66523" y="252669"/>
                      <a:pt x="65230" y="252669"/>
                    </a:cubicBezTo>
                    <a:close/>
                  </a:path>
                </a:pathLst>
              </a:custGeom>
              <a:grpFill/>
              <a:ln w="12931" cap="flat">
                <a:noFill/>
                <a:prstDash val="solid"/>
                <a:miter/>
              </a:ln>
            </p:spPr>
            <p:txBody>
              <a:bodyPr rtlCol="0" anchor="ctr"/>
              <a:lstStyle/>
              <a:p>
                <a:endParaRPr lang="en-US"/>
              </a:p>
            </p:txBody>
          </p:sp>
          <p:sp>
            <p:nvSpPr>
              <p:cNvPr id="19" name="Freeform 55">
                <a:extLst>
                  <a:ext uri="{FF2B5EF4-FFF2-40B4-BE49-F238E27FC236}">
                    <a16:creationId xmlns:a16="http://schemas.microsoft.com/office/drawing/2014/main" id="{F5D4BB28-E1D8-F35B-8E03-D9C658C43A42}"/>
                  </a:ext>
                </a:extLst>
              </p:cNvPr>
              <p:cNvSpPr/>
              <p:nvPr/>
            </p:nvSpPr>
            <p:spPr>
              <a:xfrm>
                <a:off x="9682801" y="3503025"/>
                <a:ext cx="163613" cy="602585"/>
              </a:xfrm>
              <a:custGeom>
                <a:avLst/>
                <a:gdLst>
                  <a:gd name="connsiteX0" fmla="*/ 62614 w 163613"/>
                  <a:gd name="connsiteY0" fmla="*/ 601293 h 602585"/>
                  <a:gd name="connsiteX1" fmla="*/ 43215 w 163613"/>
                  <a:gd name="connsiteY1" fmla="*/ 585779 h 602585"/>
                  <a:gd name="connsiteX2" fmla="*/ 536 w 163613"/>
                  <a:gd name="connsiteY2" fmla="*/ 340140 h 602585"/>
                  <a:gd name="connsiteX3" fmla="*/ 1829 w 163613"/>
                  <a:gd name="connsiteY3" fmla="*/ 328504 h 602585"/>
                  <a:gd name="connsiteX4" fmla="*/ 5709 w 163613"/>
                  <a:gd name="connsiteY4" fmla="*/ 319454 h 602585"/>
                  <a:gd name="connsiteX5" fmla="*/ 124691 w 163613"/>
                  <a:gd name="connsiteY5" fmla="*/ 18223 h 602585"/>
                  <a:gd name="connsiteX6" fmla="*/ 145384 w 163613"/>
                  <a:gd name="connsiteY6" fmla="*/ 123 h 602585"/>
                  <a:gd name="connsiteX7" fmla="*/ 163490 w 163613"/>
                  <a:gd name="connsiteY7" fmla="*/ 20809 h 602585"/>
                  <a:gd name="connsiteX8" fmla="*/ 40628 w 163613"/>
                  <a:gd name="connsiteY8" fmla="*/ 336261 h 602585"/>
                  <a:gd name="connsiteX9" fmla="*/ 39334 w 163613"/>
                  <a:gd name="connsiteY9" fmla="*/ 340140 h 602585"/>
                  <a:gd name="connsiteX10" fmla="*/ 80719 w 163613"/>
                  <a:gd name="connsiteY10" fmla="*/ 580608 h 602585"/>
                  <a:gd name="connsiteX11" fmla="*/ 65200 w 163613"/>
                  <a:gd name="connsiteY11" fmla="*/ 602586 h 602585"/>
                  <a:gd name="connsiteX12" fmla="*/ 62614 w 163613"/>
                  <a:gd name="connsiteY12" fmla="*/ 601293 h 6025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63613" h="602585">
                    <a:moveTo>
                      <a:pt x="62614" y="601293"/>
                    </a:moveTo>
                    <a:cubicBezTo>
                      <a:pt x="53561" y="601293"/>
                      <a:pt x="45801" y="594829"/>
                      <a:pt x="43215" y="585779"/>
                    </a:cubicBezTo>
                    <a:lnTo>
                      <a:pt x="536" y="340140"/>
                    </a:lnTo>
                    <a:cubicBezTo>
                      <a:pt x="-757" y="336261"/>
                      <a:pt x="536" y="332383"/>
                      <a:pt x="1829" y="328504"/>
                    </a:cubicBezTo>
                    <a:lnTo>
                      <a:pt x="5709" y="319454"/>
                    </a:lnTo>
                    <a:cubicBezTo>
                      <a:pt x="57440" y="208270"/>
                      <a:pt x="120812" y="71230"/>
                      <a:pt x="124691" y="18223"/>
                    </a:cubicBezTo>
                    <a:cubicBezTo>
                      <a:pt x="125984" y="7881"/>
                      <a:pt x="135038" y="-1169"/>
                      <a:pt x="145384" y="123"/>
                    </a:cubicBezTo>
                    <a:cubicBezTo>
                      <a:pt x="155730" y="1416"/>
                      <a:pt x="164783" y="10466"/>
                      <a:pt x="163490" y="20809"/>
                    </a:cubicBezTo>
                    <a:cubicBezTo>
                      <a:pt x="159610" y="81572"/>
                      <a:pt x="96239" y="216027"/>
                      <a:pt x="40628" y="336261"/>
                    </a:cubicBezTo>
                    <a:lnTo>
                      <a:pt x="39334" y="340140"/>
                    </a:lnTo>
                    <a:lnTo>
                      <a:pt x="80719" y="580608"/>
                    </a:lnTo>
                    <a:cubicBezTo>
                      <a:pt x="82013" y="590950"/>
                      <a:pt x="75547" y="601293"/>
                      <a:pt x="65200" y="602586"/>
                    </a:cubicBezTo>
                    <a:cubicBezTo>
                      <a:pt x="65200" y="601293"/>
                      <a:pt x="63907" y="601293"/>
                      <a:pt x="62614" y="601293"/>
                    </a:cubicBezTo>
                    <a:close/>
                  </a:path>
                </a:pathLst>
              </a:custGeom>
              <a:grpFill/>
              <a:ln w="12931" cap="flat">
                <a:noFill/>
                <a:prstDash val="solid"/>
                <a:miter/>
              </a:ln>
            </p:spPr>
            <p:txBody>
              <a:bodyPr rtlCol="0" anchor="ctr"/>
              <a:lstStyle/>
              <a:p>
                <a:endParaRPr lang="en-US"/>
              </a:p>
            </p:txBody>
          </p:sp>
          <p:sp>
            <p:nvSpPr>
              <p:cNvPr id="20" name="Freeform 56">
                <a:extLst>
                  <a:ext uri="{FF2B5EF4-FFF2-40B4-BE49-F238E27FC236}">
                    <a16:creationId xmlns:a16="http://schemas.microsoft.com/office/drawing/2014/main" id="{CA1ADF73-D9F2-CC77-2885-C3156880BAAD}"/>
                  </a:ext>
                </a:extLst>
              </p:cNvPr>
              <p:cNvSpPr/>
              <p:nvPr/>
            </p:nvSpPr>
            <p:spPr>
              <a:xfrm>
                <a:off x="9285004" y="2893887"/>
                <a:ext cx="193992" cy="790259"/>
              </a:xfrm>
              <a:custGeom>
                <a:avLst/>
                <a:gdLst>
                  <a:gd name="connsiteX0" fmla="*/ 19399 w 193992"/>
                  <a:gd name="connsiteY0" fmla="*/ 790259 h 790259"/>
                  <a:gd name="connsiteX1" fmla="*/ 0 w 193992"/>
                  <a:gd name="connsiteY1" fmla="*/ 770867 h 790259"/>
                  <a:gd name="connsiteX2" fmla="*/ 11640 w 193992"/>
                  <a:gd name="connsiteY2" fmla="*/ 620898 h 790259"/>
                  <a:gd name="connsiteX3" fmla="*/ 20693 w 193992"/>
                  <a:gd name="connsiteY3" fmla="*/ 543327 h 790259"/>
                  <a:gd name="connsiteX4" fmla="*/ 25866 w 193992"/>
                  <a:gd name="connsiteY4" fmla="*/ 306738 h 790259"/>
                  <a:gd name="connsiteX5" fmla="*/ 24573 w 193992"/>
                  <a:gd name="connsiteY5" fmla="*/ 267953 h 790259"/>
                  <a:gd name="connsiteX6" fmla="*/ 23279 w 193992"/>
                  <a:gd name="connsiteY6" fmla="*/ 183919 h 790259"/>
                  <a:gd name="connsiteX7" fmla="*/ 38799 w 193992"/>
                  <a:gd name="connsiteY7" fmla="*/ 48171 h 790259"/>
                  <a:gd name="connsiteX8" fmla="*/ 115103 w 193992"/>
                  <a:gd name="connsiteY8" fmla="*/ 1628 h 790259"/>
                  <a:gd name="connsiteX9" fmla="*/ 162955 w 193992"/>
                  <a:gd name="connsiteY9" fmla="*/ 71442 h 790259"/>
                  <a:gd name="connsiteX10" fmla="*/ 161661 w 193992"/>
                  <a:gd name="connsiteY10" fmla="*/ 177454 h 790259"/>
                  <a:gd name="connsiteX11" fmla="*/ 170714 w 193992"/>
                  <a:gd name="connsiteY11" fmla="*/ 256317 h 790259"/>
                  <a:gd name="connsiteX12" fmla="*/ 175887 w 193992"/>
                  <a:gd name="connsiteY12" fmla="*/ 296395 h 790259"/>
                  <a:gd name="connsiteX13" fmla="*/ 187526 w 193992"/>
                  <a:gd name="connsiteY13" fmla="*/ 419215 h 790259"/>
                  <a:gd name="connsiteX14" fmla="*/ 193993 w 193992"/>
                  <a:gd name="connsiteY14" fmla="*/ 543327 h 790259"/>
                  <a:gd name="connsiteX15" fmla="*/ 175887 w 193992"/>
                  <a:gd name="connsiteY15" fmla="*/ 564013 h 790259"/>
                  <a:gd name="connsiteX16" fmla="*/ 155194 w 193992"/>
                  <a:gd name="connsiteY16" fmla="*/ 545913 h 790259"/>
                  <a:gd name="connsiteX17" fmla="*/ 148728 w 193992"/>
                  <a:gd name="connsiteY17" fmla="*/ 423093 h 790259"/>
                  <a:gd name="connsiteX18" fmla="*/ 137089 w 193992"/>
                  <a:gd name="connsiteY18" fmla="*/ 301567 h 790259"/>
                  <a:gd name="connsiteX19" fmla="*/ 131915 w 193992"/>
                  <a:gd name="connsiteY19" fmla="*/ 261489 h 790259"/>
                  <a:gd name="connsiteX20" fmla="*/ 122862 w 193992"/>
                  <a:gd name="connsiteY20" fmla="*/ 181333 h 790259"/>
                  <a:gd name="connsiteX21" fmla="*/ 124156 w 193992"/>
                  <a:gd name="connsiteY21" fmla="*/ 66270 h 790259"/>
                  <a:gd name="connsiteX22" fmla="*/ 106050 w 193992"/>
                  <a:gd name="connsiteY22" fmla="*/ 37828 h 790259"/>
                  <a:gd name="connsiteX23" fmla="*/ 87943 w 193992"/>
                  <a:gd name="connsiteY23" fmla="*/ 40413 h 790259"/>
                  <a:gd name="connsiteX24" fmla="*/ 76304 w 193992"/>
                  <a:gd name="connsiteY24" fmla="*/ 55927 h 790259"/>
                  <a:gd name="connsiteX25" fmla="*/ 62078 w 193992"/>
                  <a:gd name="connsiteY25" fmla="*/ 182626 h 790259"/>
                  <a:gd name="connsiteX26" fmla="*/ 63371 w 193992"/>
                  <a:gd name="connsiteY26" fmla="*/ 265367 h 790259"/>
                  <a:gd name="connsiteX27" fmla="*/ 64664 w 193992"/>
                  <a:gd name="connsiteY27" fmla="*/ 304152 h 790259"/>
                  <a:gd name="connsiteX28" fmla="*/ 59492 w 193992"/>
                  <a:gd name="connsiteY28" fmla="*/ 543327 h 790259"/>
                  <a:gd name="connsiteX29" fmla="*/ 50438 w 193992"/>
                  <a:gd name="connsiteY29" fmla="*/ 624776 h 790259"/>
                  <a:gd name="connsiteX30" fmla="*/ 38799 w 193992"/>
                  <a:gd name="connsiteY30" fmla="*/ 768281 h 790259"/>
                  <a:gd name="connsiteX31" fmla="*/ 19399 w 193992"/>
                  <a:gd name="connsiteY31" fmla="*/ 790259 h 790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93992" h="790259">
                    <a:moveTo>
                      <a:pt x="19399" y="790259"/>
                    </a:moveTo>
                    <a:cubicBezTo>
                      <a:pt x="9053" y="790259"/>
                      <a:pt x="0" y="781209"/>
                      <a:pt x="0" y="770867"/>
                    </a:cubicBezTo>
                    <a:cubicBezTo>
                      <a:pt x="0" y="697175"/>
                      <a:pt x="6466" y="658390"/>
                      <a:pt x="11640" y="620898"/>
                    </a:cubicBezTo>
                    <a:cubicBezTo>
                      <a:pt x="15520" y="597627"/>
                      <a:pt x="18106" y="574355"/>
                      <a:pt x="20693" y="543327"/>
                    </a:cubicBezTo>
                    <a:cubicBezTo>
                      <a:pt x="25866" y="461879"/>
                      <a:pt x="27159" y="384308"/>
                      <a:pt x="25866" y="306738"/>
                    </a:cubicBezTo>
                    <a:cubicBezTo>
                      <a:pt x="25866" y="293810"/>
                      <a:pt x="25866" y="280881"/>
                      <a:pt x="24573" y="267953"/>
                    </a:cubicBezTo>
                    <a:cubicBezTo>
                      <a:pt x="24573" y="240803"/>
                      <a:pt x="23279" y="212361"/>
                      <a:pt x="23279" y="183919"/>
                    </a:cubicBezTo>
                    <a:cubicBezTo>
                      <a:pt x="23279" y="134791"/>
                      <a:pt x="28452" y="89541"/>
                      <a:pt x="38799" y="48171"/>
                    </a:cubicBezTo>
                    <a:cubicBezTo>
                      <a:pt x="46559" y="14557"/>
                      <a:pt x="81477" y="-6129"/>
                      <a:pt x="115103" y="1628"/>
                    </a:cubicBezTo>
                    <a:cubicBezTo>
                      <a:pt x="146141" y="9385"/>
                      <a:pt x="166834" y="39121"/>
                      <a:pt x="162955" y="71442"/>
                    </a:cubicBezTo>
                    <a:cubicBezTo>
                      <a:pt x="157781" y="105055"/>
                      <a:pt x="157781" y="138669"/>
                      <a:pt x="161661" y="177454"/>
                    </a:cubicBezTo>
                    <a:cubicBezTo>
                      <a:pt x="164247" y="203311"/>
                      <a:pt x="166834" y="229168"/>
                      <a:pt x="170714" y="256317"/>
                    </a:cubicBezTo>
                    <a:cubicBezTo>
                      <a:pt x="172007" y="269246"/>
                      <a:pt x="173301" y="283467"/>
                      <a:pt x="175887" y="296395"/>
                    </a:cubicBezTo>
                    <a:cubicBezTo>
                      <a:pt x="181060" y="337766"/>
                      <a:pt x="184940" y="379137"/>
                      <a:pt x="187526" y="419215"/>
                    </a:cubicBezTo>
                    <a:cubicBezTo>
                      <a:pt x="191406" y="461879"/>
                      <a:pt x="192700" y="505835"/>
                      <a:pt x="193993" y="543327"/>
                    </a:cubicBezTo>
                    <a:cubicBezTo>
                      <a:pt x="193993" y="553670"/>
                      <a:pt x="186234" y="562720"/>
                      <a:pt x="175887" y="564013"/>
                    </a:cubicBezTo>
                    <a:cubicBezTo>
                      <a:pt x="165540" y="564013"/>
                      <a:pt x="156488" y="556256"/>
                      <a:pt x="155194" y="545913"/>
                    </a:cubicBezTo>
                    <a:cubicBezTo>
                      <a:pt x="153901" y="508421"/>
                      <a:pt x="151315" y="465757"/>
                      <a:pt x="148728" y="423093"/>
                    </a:cubicBezTo>
                    <a:cubicBezTo>
                      <a:pt x="146141" y="383015"/>
                      <a:pt x="142261" y="341645"/>
                      <a:pt x="137089" y="301567"/>
                    </a:cubicBezTo>
                    <a:cubicBezTo>
                      <a:pt x="135795" y="288638"/>
                      <a:pt x="134502" y="274417"/>
                      <a:pt x="131915" y="261489"/>
                    </a:cubicBezTo>
                    <a:cubicBezTo>
                      <a:pt x="128036" y="234339"/>
                      <a:pt x="125449" y="207190"/>
                      <a:pt x="122862" y="181333"/>
                    </a:cubicBezTo>
                    <a:cubicBezTo>
                      <a:pt x="118982" y="138669"/>
                      <a:pt x="118982" y="102470"/>
                      <a:pt x="124156" y="66270"/>
                    </a:cubicBezTo>
                    <a:cubicBezTo>
                      <a:pt x="125449" y="53342"/>
                      <a:pt x="117690" y="41706"/>
                      <a:pt x="106050" y="37828"/>
                    </a:cubicBezTo>
                    <a:cubicBezTo>
                      <a:pt x="99583" y="36535"/>
                      <a:pt x="93117" y="37828"/>
                      <a:pt x="87943" y="40413"/>
                    </a:cubicBezTo>
                    <a:cubicBezTo>
                      <a:pt x="82771" y="44292"/>
                      <a:pt x="78891" y="49463"/>
                      <a:pt x="76304" y="55927"/>
                    </a:cubicBezTo>
                    <a:cubicBezTo>
                      <a:pt x="67251" y="93420"/>
                      <a:pt x="62078" y="136084"/>
                      <a:pt x="62078" y="182626"/>
                    </a:cubicBezTo>
                    <a:cubicBezTo>
                      <a:pt x="62078" y="211068"/>
                      <a:pt x="62078" y="238218"/>
                      <a:pt x="63371" y="265367"/>
                    </a:cubicBezTo>
                    <a:cubicBezTo>
                      <a:pt x="63371" y="278296"/>
                      <a:pt x="63371" y="291224"/>
                      <a:pt x="64664" y="304152"/>
                    </a:cubicBezTo>
                    <a:cubicBezTo>
                      <a:pt x="65958" y="383015"/>
                      <a:pt x="64664" y="460586"/>
                      <a:pt x="59492" y="543327"/>
                    </a:cubicBezTo>
                    <a:cubicBezTo>
                      <a:pt x="56905" y="576941"/>
                      <a:pt x="54318" y="601505"/>
                      <a:pt x="50438" y="624776"/>
                    </a:cubicBezTo>
                    <a:cubicBezTo>
                      <a:pt x="45265" y="660976"/>
                      <a:pt x="38799" y="698468"/>
                      <a:pt x="38799" y="768281"/>
                    </a:cubicBezTo>
                    <a:cubicBezTo>
                      <a:pt x="38799" y="782502"/>
                      <a:pt x="29745" y="790259"/>
                      <a:pt x="19399" y="790259"/>
                    </a:cubicBezTo>
                    <a:close/>
                  </a:path>
                </a:pathLst>
              </a:custGeom>
              <a:grpFill/>
              <a:ln w="12931" cap="flat">
                <a:noFill/>
                <a:prstDash val="solid"/>
                <a:miter/>
              </a:ln>
            </p:spPr>
            <p:txBody>
              <a:bodyPr rtlCol="0" anchor="ctr"/>
              <a:lstStyle/>
              <a:p>
                <a:endParaRPr lang="en-US"/>
              </a:p>
            </p:txBody>
          </p:sp>
        </p:grpSp>
      </p:grpSp>
      <p:grpSp>
        <p:nvGrpSpPr>
          <p:cNvPr id="31" name="Graphic 4">
            <a:extLst>
              <a:ext uri="{FF2B5EF4-FFF2-40B4-BE49-F238E27FC236}">
                <a16:creationId xmlns:a16="http://schemas.microsoft.com/office/drawing/2014/main" id="{FDCE87A7-531D-F2D3-1A6B-B310E2FAA58F}"/>
              </a:ext>
            </a:extLst>
          </p:cNvPr>
          <p:cNvGrpSpPr/>
          <p:nvPr/>
        </p:nvGrpSpPr>
        <p:grpSpPr>
          <a:xfrm rot="19582332">
            <a:off x="7005432" y="1586654"/>
            <a:ext cx="403667" cy="780438"/>
            <a:chOff x="9129274" y="2719113"/>
            <a:chExt cx="717139" cy="1386497"/>
          </a:xfrm>
          <a:solidFill>
            <a:srgbClr val="09465E"/>
          </a:solidFill>
        </p:grpSpPr>
        <p:grpSp>
          <p:nvGrpSpPr>
            <p:cNvPr id="32" name="Graphic 4">
              <a:extLst>
                <a:ext uri="{FF2B5EF4-FFF2-40B4-BE49-F238E27FC236}">
                  <a16:creationId xmlns:a16="http://schemas.microsoft.com/office/drawing/2014/main" id="{7A491C26-C4C7-6708-07DA-530B447BD927}"/>
                </a:ext>
              </a:extLst>
            </p:cNvPr>
            <p:cNvGrpSpPr/>
            <p:nvPr/>
          </p:nvGrpSpPr>
          <p:grpSpPr>
            <a:xfrm>
              <a:off x="9159507" y="2719113"/>
              <a:ext cx="446280" cy="440141"/>
              <a:chOff x="9159507" y="2719113"/>
              <a:chExt cx="446280" cy="440141"/>
            </a:xfrm>
            <a:grpFill/>
          </p:grpSpPr>
          <p:sp>
            <p:nvSpPr>
              <p:cNvPr id="41" name="Freeform 57">
                <a:extLst>
                  <a:ext uri="{FF2B5EF4-FFF2-40B4-BE49-F238E27FC236}">
                    <a16:creationId xmlns:a16="http://schemas.microsoft.com/office/drawing/2014/main" id="{7913C296-7AD7-E941-32BB-5C0AB984F71F}"/>
                  </a:ext>
                </a:extLst>
              </p:cNvPr>
              <p:cNvSpPr/>
              <p:nvPr/>
            </p:nvSpPr>
            <p:spPr>
              <a:xfrm>
                <a:off x="9159507" y="2719113"/>
                <a:ext cx="446280" cy="440141"/>
              </a:xfrm>
              <a:custGeom>
                <a:avLst/>
                <a:gdLst>
                  <a:gd name="connsiteX0" fmla="*/ 275519 w 446280"/>
                  <a:gd name="connsiteY0" fmla="*/ 440141 h 440141"/>
                  <a:gd name="connsiteX1" fmla="*/ 256120 w 446280"/>
                  <a:gd name="connsiteY1" fmla="*/ 425920 h 440141"/>
                  <a:gd name="connsiteX2" fmla="*/ 270345 w 446280"/>
                  <a:gd name="connsiteY2" fmla="*/ 402649 h 440141"/>
                  <a:gd name="connsiteX3" fmla="*/ 384154 w 446280"/>
                  <a:gd name="connsiteY3" fmla="*/ 316029 h 440141"/>
                  <a:gd name="connsiteX4" fmla="*/ 402261 w 446280"/>
                  <a:gd name="connsiteY4" fmla="*/ 176402 h 440141"/>
                  <a:gd name="connsiteX5" fmla="*/ 316903 w 446280"/>
                  <a:gd name="connsiteY5" fmla="*/ 63925 h 440141"/>
                  <a:gd name="connsiteX6" fmla="*/ 64713 w 446280"/>
                  <a:gd name="connsiteY6" fmla="*/ 131153 h 440141"/>
                  <a:gd name="connsiteX7" fmla="*/ 46607 w 446280"/>
                  <a:gd name="connsiteY7" fmla="*/ 270779 h 440141"/>
                  <a:gd name="connsiteX8" fmla="*/ 131964 w 446280"/>
                  <a:gd name="connsiteY8" fmla="*/ 383256 h 440141"/>
                  <a:gd name="connsiteX9" fmla="*/ 174642 w 446280"/>
                  <a:gd name="connsiteY9" fmla="*/ 401356 h 440141"/>
                  <a:gd name="connsiteX10" fmla="*/ 187575 w 446280"/>
                  <a:gd name="connsiteY10" fmla="*/ 425920 h 440141"/>
                  <a:gd name="connsiteX11" fmla="*/ 163003 w 446280"/>
                  <a:gd name="connsiteY11" fmla="*/ 438848 h 440141"/>
                  <a:gd name="connsiteX12" fmla="*/ 111271 w 446280"/>
                  <a:gd name="connsiteY12" fmla="*/ 416870 h 440141"/>
                  <a:gd name="connsiteX13" fmla="*/ 7808 w 446280"/>
                  <a:gd name="connsiteY13" fmla="*/ 281122 h 440141"/>
                  <a:gd name="connsiteX14" fmla="*/ 29794 w 446280"/>
                  <a:gd name="connsiteY14" fmla="*/ 111760 h 440141"/>
                  <a:gd name="connsiteX15" fmla="*/ 335010 w 446280"/>
                  <a:gd name="connsiteY15" fmla="*/ 30311 h 440141"/>
                  <a:gd name="connsiteX16" fmla="*/ 438473 w 446280"/>
                  <a:gd name="connsiteY16" fmla="*/ 166059 h 440141"/>
                  <a:gd name="connsiteX17" fmla="*/ 416487 w 446280"/>
                  <a:gd name="connsiteY17" fmla="*/ 335421 h 440141"/>
                  <a:gd name="connsiteX18" fmla="*/ 278105 w 446280"/>
                  <a:gd name="connsiteY18" fmla="*/ 440141 h 440141"/>
                  <a:gd name="connsiteX19" fmla="*/ 275519 w 446280"/>
                  <a:gd name="connsiteY19" fmla="*/ 440141 h 4401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46280" h="440141">
                    <a:moveTo>
                      <a:pt x="275519" y="440141"/>
                    </a:moveTo>
                    <a:cubicBezTo>
                      <a:pt x="266466" y="440141"/>
                      <a:pt x="258705" y="433677"/>
                      <a:pt x="256120" y="425920"/>
                    </a:cubicBezTo>
                    <a:cubicBezTo>
                      <a:pt x="253533" y="415577"/>
                      <a:pt x="259999" y="405234"/>
                      <a:pt x="270345" y="402649"/>
                    </a:cubicBezTo>
                    <a:cubicBezTo>
                      <a:pt x="318197" y="389720"/>
                      <a:pt x="359582" y="359985"/>
                      <a:pt x="384154" y="316029"/>
                    </a:cubicBezTo>
                    <a:cubicBezTo>
                      <a:pt x="408727" y="273365"/>
                      <a:pt x="415194" y="222944"/>
                      <a:pt x="402261" y="176402"/>
                    </a:cubicBezTo>
                    <a:cubicBezTo>
                      <a:pt x="389328" y="128567"/>
                      <a:pt x="359582" y="88489"/>
                      <a:pt x="316903" y="63925"/>
                    </a:cubicBezTo>
                    <a:cubicBezTo>
                      <a:pt x="228960" y="12212"/>
                      <a:pt x="115151" y="43240"/>
                      <a:pt x="64713" y="131153"/>
                    </a:cubicBezTo>
                    <a:cubicBezTo>
                      <a:pt x="40141" y="173816"/>
                      <a:pt x="33674" y="224237"/>
                      <a:pt x="46607" y="270779"/>
                    </a:cubicBezTo>
                    <a:cubicBezTo>
                      <a:pt x="59540" y="318614"/>
                      <a:pt x="89285" y="358692"/>
                      <a:pt x="131964" y="383256"/>
                    </a:cubicBezTo>
                    <a:cubicBezTo>
                      <a:pt x="144896" y="391013"/>
                      <a:pt x="159123" y="397477"/>
                      <a:pt x="174642" y="401356"/>
                    </a:cubicBezTo>
                    <a:cubicBezTo>
                      <a:pt x="184989" y="403942"/>
                      <a:pt x="191455" y="415577"/>
                      <a:pt x="187575" y="425920"/>
                    </a:cubicBezTo>
                    <a:cubicBezTo>
                      <a:pt x="184989" y="436262"/>
                      <a:pt x="173349" y="442727"/>
                      <a:pt x="163003" y="438848"/>
                    </a:cubicBezTo>
                    <a:cubicBezTo>
                      <a:pt x="144896" y="433677"/>
                      <a:pt x="128084" y="425920"/>
                      <a:pt x="111271" y="416870"/>
                    </a:cubicBezTo>
                    <a:cubicBezTo>
                      <a:pt x="59540" y="387135"/>
                      <a:pt x="22034" y="338007"/>
                      <a:pt x="7808" y="281122"/>
                    </a:cubicBezTo>
                    <a:cubicBezTo>
                      <a:pt x="-7711" y="222944"/>
                      <a:pt x="48" y="163474"/>
                      <a:pt x="29794" y="111760"/>
                    </a:cubicBezTo>
                    <a:cubicBezTo>
                      <a:pt x="91872" y="4455"/>
                      <a:pt x="228960" y="-31745"/>
                      <a:pt x="335010" y="30311"/>
                    </a:cubicBezTo>
                    <a:cubicBezTo>
                      <a:pt x="386741" y="60047"/>
                      <a:pt x="424247" y="109175"/>
                      <a:pt x="438473" y="166059"/>
                    </a:cubicBezTo>
                    <a:cubicBezTo>
                      <a:pt x="453992" y="224237"/>
                      <a:pt x="446232" y="283708"/>
                      <a:pt x="416487" y="335421"/>
                    </a:cubicBezTo>
                    <a:cubicBezTo>
                      <a:pt x="386741" y="387135"/>
                      <a:pt x="337596" y="424627"/>
                      <a:pt x="278105" y="440141"/>
                    </a:cubicBezTo>
                    <a:cubicBezTo>
                      <a:pt x="278105" y="438848"/>
                      <a:pt x="276812" y="440141"/>
                      <a:pt x="275519" y="440141"/>
                    </a:cubicBezTo>
                    <a:close/>
                  </a:path>
                </a:pathLst>
              </a:custGeom>
              <a:solidFill>
                <a:srgbClr val="F99F27"/>
              </a:solidFill>
              <a:ln w="12931" cap="flat">
                <a:noFill/>
                <a:prstDash val="solid"/>
                <a:miter/>
              </a:ln>
            </p:spPr>
            <p:txBody>
              <a:bodyPr rtlCol="0" anchor="ctr"/>
              <a:lstStyle/>
              <a:p>
                <a:endParaRPr lang="en-US"/>
              </a:p>
            </p:txBody>
          </p:sp>
          <p:sp>
            <p:nvSpPr>
              <p:cNvPr id="42" name="Freeform 58">
                <a:extLst>
                  <a:ext uri="{FF2B5EF4-FFF2-40B4-BE49-F238E27FC236}">
                    <a16:creationId xmlns:a16="http://schemas.microsoft.com/office/drawing/2014/main" id="{A6D6AC45-3EE6-93C1-C460-03348770F833}"/>
                  </a:ext>
                </a:extLst>
              </p:cNvPr>
              <p:cNvSpPr/>
              <p:nvPr/>
            </p:nvSpPr>
            <p:spPr>
              <a:xfrm>
                <a:off x="9245200" y="2800133"/>
                <a:ext cx="280068" cy="273794"/>
              </a:xfrm>
              <a:custGeom>
                <a:avLst/>
                <a:gdLst>
                  <a:gd name="connsiteX0" fmla="*/ 182066 w 280068"/>
                  <a:gd name="connsiteY0" fmla="*/ 273794 h 273794"/>
                  <a:gd name="connsiteX1" fmla="*/ 163960 w 280068"/>
                  <a:gd name="connsiteY1" fmla="*/ 260866 h 273794"/>
                  <a:gd name="connsiteX2" fmla="*/ 175599 w 280068"/>
                  <a:gd name="connsiteY2" fmla="*/ 236302 h 273794"/>
                  <a:gd name="connsiteX3" fmla="*/ 227331 w 280068"/>
                  <a:gd name="connsiteY3" fmla="*/ 192345 h 273794"/>
                  <a:gd name="connsiteX4" fmla="*/ 191119 w 280068"/>
                  <a:gd name="connsiteY4" fmla="*/ 54012 h 273794"/>
                  <a:gd name="connsiteX5" fmla="*/ 52737 w 280068"/>
                  <a:gd name="connsiteY5" fmla="*/ 90211 h 273794"/>
                  <a:gd name="connsiteX6" fmla="*/ 88949 w 280068"/>
                  <a:gd name="connsiteY6" fmla="*/ 228545 h 273794"/>
                  <a:gd name="connsiteX7" fmla="*/ 95415 w 280068"/>
                  <a:gd name="connsiteY7" fmla="*/ 254402 h 273794"/>
                  <a:gd name="connsiteX8" fmla="*/ 69550 w 280068"/>
                  <a:gd name="connsiteY8" fmla="*/ 260866 h 273794"/>
                  <a:gd name="connsiteX9" fmla="*/ 19112 w 280068"/>
                  <a:gd name="connsiteY9" fmla="*/ 69526 h 273794"/>
                  <a:gd name="connsiteX10" fmla="*/ 210518 w 280068"/>
                  <a:gd name="connsiteY10" fmla="*/ 19105 h 273794"/>
                  <a:gd name="connsiteX11" fmla="*/ 260957 w 280068"/>
                  <a:gd name="connsiteY11" fmla="*/ 210445 h 273794"/>
                  <a:gd name="connsiteX12" fmla="*/ 189826 w 280068"/>
                  <a:gd name="connsiteY12" fmla="*/ 271209 h 273794"/>
                  <a:gd name="connsiteX13" fmla="*/ 182066 w 280068"/>
                  <a:gd name="connsiteY13" fmla="*/ 273794 h 2737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80068" h="273794">
                    <a:moveTo>
                      <a:pt x="182066" y="273794"/>
                    </a:moveTo>
                    <a:cubicBezTo>
                      <a:pt x="174306" y="273794"/>
                      <a:pt x="166546" y="268623"/>
                      <a:pt x="163960" y="260866"/>
                    </a:cubicBezTo>
                    <a:cubicBezTo>
                      <a:pt x="160080" y="250523"/>
                      <a:pt x="165253" y="240180"/>
                      <a:pt x="175599" y="236302"/>
                    </a:cubicBezTo>
                    <a:cubicBezTo>
                      <a:pt x="197585" y="228545"/>
                      <a:pt x="215692" y="213031"/>
                      <a:pt x="227331" y="192345"/>
                    </a:cubicBezTo>
                    <a:cubicBezTo>
                      <a:pt x="255783" y="144510"/>
                      <a:pt x="238971" y="82454"/>
                      <a:pt x="191119" y="54012"/>
                    </a:cubicBezTo>
                    <a:cubicBezTo>
                      <a:pt x="143267" y="25569"/>
                      <a:pt x="81189" y="42376"/>
                      <a:pt x="52737" y="90211"/>
                    </a:cubicBezTo>
                    <a:cubicBezTo>
                      <a:pt x="24285" y="138046"/>
                      <a:pt x="41098" y="200103"/>
                      <a:pt x="88949" y="228545"/>
                    </a:cubicBezTo>
                    <a:cubicBezTo>
                      <a:pt x="98002" y="233716"/>
                      <a:pt x="101882" y="245352"/>
                      <a:pt x="95415" y="254402"/>
                    </a:cubicBezTo>
                    <a:cubicBezTo>
                      <a:pt x="90243" y="263452"/>
                      <a:pt x="78603" y="267330"/>
                      <a:pt x="69550" y="260866"/>
                    </a:cubicBezTo>
                    <a:cubicBezTo>
                      <a:pt x="2299" y="222081"/>
                      <a:pt x="-19687" y="136753"/>
                      <a:pt x="19112" y="69526"/>
                    </a:cubicBezTo>
                    <a:cubicBezTo>
                      <a:pt x="57910" y="2298"/>
                      <a:pt x="143267" y="-19680"/>
                      <a:pt x="210518" y="19105"/>
                    </a:cubicBezTo>
                    <a:cubicBezTo>
                      <a:pt x="277769" y="57890"/>
                      <a:pt x="299755" y="143218"/>
                      <a:pt x="260957" y="210445"/>
                    </a:cubicBezTo>
                    <a:cubicBezTo>
                      <a:pt x="245437" y="237595"/>
                      <a:pt x="219571" y="259573"/>
                      <a:pt x="189826" y="271209"/>
                    </a:cubicBezTo>
                    <a:cubicBezTo>
                      <a:pt x="185945" y="272501"/>
                      <a:pt x="183359" y="273794"/>
                      <a:pt x="182066" y="273794"/>
                    </a:cubicBezTo>
                    <a:close/>
                  </a:path>
                </a:pathLst>
              </a:custGeom>
              <a:solidFill>
                <a:srgbClr val="F99F27"/>
              </a:solidFill>
              <a:ln w="12931" cap="flat">
                <a:noFill/>
                <a:prstDash val="solid"/>
                <a:miter/>
              </a:ln>
            </p:spPr>
            <p:txBody>
              <a:bodyPr rtlCol="0" anchor="ctr"/>
              <a:lstStyle/>
              <a:p>
                <a:endParaRPr lang="en-US"/>
              </a:p>
            </p:txBody>
          </p:sp>
        </p:grpSp>
        <p:grpSp>
          <p:nvGrpSpPr>
            <p:cNvPr id="33" name="Graphic 4">
              <a:extLst>
                <a:ext uri="{FF2B5EF4-FFF2-40B4-BE49-F238E27FC236}">
                  <a16:creationId xmlns:a16="http://schemas.microsoft.com/office/drawing/2014/main" id="{EB8ED930-8AF9-7D50-857F-E420D2DFFE81}"/>
                </a:ext>
              </a:extLst>
            </p:cNvPr>
            <p:cNvGrpSpPr/>
            <p:nvPr/>
          </p:nvGrpSpPr>
          <p:grpSpPr>
            <a:xfrm>
              <a:off x="9129274" y="2893887"/>
              <a:ext cx="717139" cy="1211724"/>
              <a:chOff x="9129274" y="2893887"/>
              <a:chExt cx="717139" cy="1211724"/>
            </a:xfrm>
            <a:grpFill/>
          </p:grpSpPr>
          <p:sp>
            <p:nvSpPr>
              <p:cNvPr id="34" name="Freeform 50">
                <a:extLst>
                  <a:ext uri="{FF2B5EF4-FFF2-40B4-BE49-F238E27FC236}">
                    <a16:creationId xmlns:a16="http://schemas.microsoft.com/office/drawing/2014/main" id="{C3146A23-FCF8-74AD-5A32-F11FFE9F6614}"/>
                  </a:ext>
                </a:extLst>
              </p:cNvPr>
              <p:cNvSpPr/>
              <p:nvPr/>
            </p:nvSpPr>
            <p:spPr>
              <a:xfrm>
                <a:off x="9129274" y="3281518"/>
                <a:ext cx="222449" cy="606896"/>
              </a:xfrm>
              <a:custGeom>
                <a:avLst/>
                <a:gdLst>
                  <a:gd name="connsiteX0" fmla="*/ 200995 w 222449"/>
                  <a:gd name="connsiteY0" fmla="*/ 606896 h 606896"/>
                  <a:gd name="connsiteX1" fmla="*/ 193235 w 222449"/>
                  <a:gd name="connsiteY1" fmla="*/ 605603 h 606896"/>
                  <a:gd name="connsiteX2" fmla="*/ 173836 w 222449"/>
                  <a:gd name="connsiteY2" fmla="*/ 593968 h 606896"/>
                  <a:gd name="connsiteX3" fmla="*/ 169956 w 222449"/>
                  <a:gd name="connsiteY3" fmla="*/ 591382 h 606896"/>
                  <a:gd name="connsiteX4" fmla="*/ 107878 w 222449"/>
                  <a:gd name="connsiteY4" fmla="*/ 531912 h 606896"/>
                  <a:gd name="connsiteX5" fmla="*/ 62613 w 222449"/>
                  <a:gd name="connsiteY5" fmla="*/ 465977 h 606896"/>
                  <a:gd name="connsiteX6" fmla="*/ 8296 w 222449"/>
                  <a:gd name="connsiteY6" fmla="*/ 326350 h 606896"/>
                  <a:gd name="connsiteX7" fmla="*/ 4415 w 222449"/>
                  <a:gd name="connsiteY7" fmla="*/ 306958 h 606896"/>
                  <a:gd name="connsiteX8" fmla="*/ 3122 w 222449"/>
                  <a:gd name="connsiteY8" fmla="*/ 303079 h 606896"/>
                  <a:gd name="connsiteX9" fmla="*/ 1829 w 222449"/>
                  <a:gd name="connsiteY9" fmla="*/ 295322 h 606896"/>
                  <a:gd name="connsiteX10" fmla="*/ 536 w 222449"/>
                  <a:gd name="connsiteY10" fmla="*/ 279808 h 606896"/>
                  <a:gd name="connsiteX11" fmla="*/ 1829 w 222449"/>
                  <a:gd name="connsiteY11" fmla="*/ 243609 h 606896"/>
                  <a:gd name="connsiteX12" fmla="*/ 1829 w 222449"/>
                  <a:gd name="connsiteY12" fmla="*/ 238437 h 606896"/>
                  <a:gd name="connsiteX13" fmla="*/ 7002 w 222449"/>
                  <a:gd name="connsiteY13" fmla="*/ 197067 h 606896"/>
                  <a:gd name="connsiteX14" fmla="*/ 9589 w 222449"/>
                  <a:gd name="connsiteY14" fmla="*/ 175088 h 606896"/>
                  <a:gd name="connsiteX15" fmla="*/ 13468 w 222449"/>
                  <a:gd name="connsiteY15" fmla="*/ 66490 h 606896"/>
                  <a:gd name="connsiteX16" fmla="*/ 13468 w 222449"/>
                  <a:gd name="connsiteY16" fmla="*/ 65197 h 606896"/>
                  <a:gd name="connsiteX17" fmla="*/ 63907 w 222449"/>
                  <a:gd name="connsiteY17" fmla="*/ 555 h 606896"/>
                  <a:gd name="connsiteX18" fmla="*/ 125984 w 222449"/>
                  <a:gd name="connsiteY18" fmla="*/ 39341 h 606896"/>
                  <a:gd name="connsiteX19" fmla="*/ 153143 w 222449"/>
                  <a:gd name="connsiteY19" fmla="*/ 177674 h 606896"/>
                  <a:gd name="connsiteX20" fmla="*/ 155730 w 222449"/>
                  <a:gd name="connsiteY20" fmla="*/ 200945 h 606896"/>
                  <a:gd name="connsiteX21" fmla="*/ 159610 w 222449"/>
                  <a:gd name="connsiteY21" fmla="*/ 238437 h 606896"/>
                  <a:gd name="connsiteX22" fmla="*/ 191942 w 222449"/>
                  <a:gd name="connsiteY22" fmla="*/ 314715 h 606896"/>
                  <a:gd name="connsiteX23" fmla="*/ 193235 w 222449"/>
                  <a:gd name="connsiteY23" fmla="*/ 341864 h 606896"/>
                  <a:gd name="connsiteX24" fmla="*/ 166076 w 222449"/>
                  <a:gd name="connsiteY24" fmla="*/ 343157 h 606896"/>
                  <a:gd name="connsiteX25" fmla="*/ 120811 w 222449"/>
                  <a:gd name="connsiteY25" fmla="*/ 243609 h 606896"/>
                  <a:gd name="connsiteX26" fmla="*/ 116931 w 222449"/>
                  <a:gd name="connsiteY26" fmla="*/ 204824 h 606896"/>
                  <a:gd name="connsiteX27" fmla="*/ 114345 w 222449"/>
                  <a:gd name="connsiteY27" fmla="*/ 181553 h 606896"/>
                  <a:gd name="connsiteX28" fmla="*/ 89773 w 222449"/>
                  <a:gd name="connsiteY28" fmla="*/ 52269 h 606896"/>
                  <a:gd name="connsiteX29" fmla="*/ 69080 w 222449"/>
                  <a:gd name="connsiteY29" fmla="*/ 39341 h 606896"/>
                  <a:gd name="connsiteX30" fmla="*/ 52267 w 222449"/>
                  <a:gd name="connsiteY30" fmla="*/ 61319 h 606896"/>
                  <a:gd name="connsiteX31" fmla="*/ 52267 w 222449"/>
                  <a:gd name="connsiteY31" fmla="*/ 62611 h 606896"/>
                  <a:gd name="connsiteX32" fmla="*/ 48387 w 222449"/>
                  <a:gd name="connsiteY32" fmla="*/ 180260 h 606896"/>
                  <a:gd name="connsiteX33" fmla="*/ 45801 w 222449"/>
                  <a:gd name="connsiteY33" fmla="*/ 202238 h 606896"/>
                  <a:gd name="connsiteX34" fmla="*/ 40628 w 222449"/>
                  <a:gd name="connsiteY34" fmla="*/ 242316 h 606896"/>
                  <a:gd name="connsiteX35" fmla="*/ 40628 w 222449"/>
                  <a:gd name="connsiteY35" fmla="*/ 246195 h 606896"/>
                  <a:gd name="connsiteX36" fmla="*/ 39334 w 222449"/>
                  <a:gd name="connsiteY36" fmla="*/ 277223 h 606896"/>
                  <a:gd name="connsiteX37" fmla="*/ 40628 w 222449"/>
                  <a:gd name="connsiteY37" fmla="*/ 288858 h 606896"/>
                  <a:gd name="connsiteX38" fmla="*/ 41921 w 222449"/>
                  <a:gd name="connsiteY38" fmla="*/ 296615 h 606896"/>
                  <a:gd name="connsiteX39" fmla="*/ 43214 w 222449"/>
                  <a:gd name="connsiteY39" fmla="*/ 300494 h 606896"/>
                  <a:gd name="connsiteX40" fmla="*/ 47094 w 222449"/>
                  <a:gd name="connsiteY40" fmla="*/ 317301 h 606896"/>
                  <a:gd name="connsiteX41" fmla="*/ 97532 w 222449"/>
                  <a:gd name="connsiteY41" fmla="*/ 446584 h 606896"/>
                  <a:gd name="connsiteX42" fmla="*/ 138917 w 222449"/>
                  <a:gd name="connsiteY42" fmla="*/ 507348 h 606896"/>
                  <a:gd name="connsiteX43" fmla="*/ 194528 w 222449"/>
                  <a:gd name="connsiteY43" fmla="*/ 561647 h 606896"/>
                  <a:gd name="connsiteX44" fmla="*/ 198408 w 222449"/>
                  <a:gd name="connsiteY44" fmla="*/ 564233 h 606896"/>
                  <a:gd name="connsiteX45" fmla="*/ 211341 w 222449"/>
                  <a:gd name="connsiteY45" fmla="*/ 571990 h 606896"/>
                  <a:gd name="connsiteX46" fmla="*/ 220394 w 222449"/>
                  <a:gd name="connsiteY46" fmla="*/ 597846 h 606896"/>
                  <a:gd name="connsiteX47" fmla="*/ 200995 w 222449"/>
                  <a:gd name="connsiteY47" fmla="*/ 606896 h 6068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222449" h="606896">
                    <a:moveTo>
                      <a:pt x="200995" y="606896"/>
                    </a:moveTo>
                    <a:cubicBezTo>
                      <a:pt x="198408" y="606896"/>
                      <a:pt x="195822" y="606896"/>
                      <a:pt x="193235" y="605603"/>
                    </a:cubicBezTo>
                    <a:cubicBezTo>
                      <a:pt x="186769" y="601725"/>
                      <a:pt x="180303" y="597846"/>
                      <a:pt x="173836" y="593968"/>
                    </a:cubicBezTo>
                    <a:lnTo>
                      <a:pt x="169956" y="591382"/>
                    </a:lnTo>
                    <a:cubicBezTo>
                      <a:pt x="147970" y="574575"/>
                      <a:pt x="125984" y="553890"/>
                      <a:pt x="107878" y="531912"/>
                    </a:cubicBezTo>
                    <a:cubicBezTo>
                      <a:pt x="91066" y="511226"/>
                      <a:pt x="75546" y="489248"/>
                      <a:pt x="62613" y="465977"/>
                    </a:cubicBezTo>
                    <a:cubicBezTo>
                      <a:pt x="38041" y="422020"/>
                      <a:pt x="21229" y="376771"/>
                      <a:pt x="8296" y="326350"/>
                    </a:cubicBezTo>
                    <a:cubicBezTo>
                      <a:pt x="7002" y="319886"/>
                      <a:pt x="5709" y="313422"/>
                      <a:pt x="4415" y="306958"/>
                    </a:cubicBezTo>
                    <a:lnTo>
                      <a:pt x="3122" y="303079"/>
                    </a:lnTo>
                    <a:cubicBezTo>
                      <a:pt x="3122" y="300494"/>
                      <a:pt x="1829" y="297908"/>
                      <a:pt x="1829" y="295322"/>
                    </a:cubicBezTo>
                    <a:cubicBezTo>
                      <a:pt x="536" y="288858"/>
                      <a:pt x="536" y="283687"/>
                      <a:pt x="536" y="279808"/>
                    </a:cubicBezTo>
                    <a:cubicBezTo>
                      <a:pt x="-757" y="264294"/>
                      <a:pt x="536" y="253951"/>
                      <a:pt x="1829" y="243609"/>
                    </a:cubicBezTo>
                    <a:lnTo>
                      <a:pt x="1829" y="238437"/>
                    </a:lnTo>
                    <a:cubicBezTo>
                      <a:pt x="3122" y="222923"/>
                      <a:pt x="4415" y="209995"/>
                      <a:pt x="7002" y="197067"/>
                    </a:cubicBezTo>
                    <a:cubicBezTo>
                      <a:pt x="8296" y="189310"/>
                      <a:pt x="8296" y="182845"/>
                      <a:pt x="9589" y="175088"/>
                    </a:cubicBezTo>
                    <a:cubicBezTo>
                      <a:pt x="14762" y="132425"/>
                      <a:pt x="17348" y="97518"/>
                      <a:pt x="13468" y="66490"/>
                    </a:cubicBezTo>
                    <a:lnTo>
                      <a:pt x="13468" y="65197"/>
                    </a:lnTo>
                    <a:cubicBezTo>
                      <a:pt x="9589" y="32876"/>
                      <a:pt x="32868" y="4434"/>
                      <a:pt x="63907" y="555"/>
                    </a:cubicBezTo>
                    <a:cubicBezTo>
                      <a:pt x="91066" y="-3323"/>
                      <a:pt x="116931" y="13484"/>
                      <a:pt x="125984" y="39341"/>
                    </a:cubicBezTo>
                    <a:cubicBezTo>
                      <a:pt x="142797" y="85883"/>
                      <a:pt x="147970" y="131132"/>
                      <a:pt x="153143" y="177674"/>
                    </a:cubicBezTo>
                    <a:cubicBezTo>
                      <a:pt x="154437" y="185431"/>
                      <a:pt x="154437" y="193188"/>
                      <a:pt x="155730" y="200945"/>
                    </a:cubicBezTo>
                    <a:cubicBezTo>
                      <a:pt x="157024" y="213874"/>
                      <a:pt x="158317" y="226802"/>
                      <a:pt x="159610" y="238437"/>
                    </a:cubicBezTo>
                    <a:cubicBezTo>
                      <a:pt x="166076" y="284980"/>
                      <a:pt x="185475" y="306958"/>
                      <a:pt x="191942" y="314715"/>
                    </a:cubicBezTo>
                    <a:cubicBezTo>
                      <a:pt x="199702" y="322472"/>
                      <a:pt x="199702" y="334107"/>
                      <a:pt x="193235" y="341864"/>
                    </a:cubicBezTo>
                    <a:cubicBezTo>
                      <a:pt x="185475" y="349622"/>
                      <a:pt x="173836" y="349622"/>
                      <a:pt x="166076" y="343157"/>
                    </a:cubicBezTo>
                    <a:cubicBezTo>
                      <a:pt x="153143" y="330229"/>
                      <a:pt x="129864" y="301786"/>
                      <a:pt x="120811" y="243609"/>
                    </a:cubicBezTo>
                    <a:cubicBezTo>
                      <a:pt x="119518" y="230680"/>
                      <a:pt x="118225" y="217752"/>
                      <a:pt x="116931" y="204824"/>
                    </a:cubicBezTo>
                    <a:cubicBezTo>
                      <a:pt x="115638" y="197067"/>
                      <a:pt x="115638" y="189310"/>
                      <a:pt x="114345" y="181553"/>
                    </a:cubicBezTo>
                    <a:cubicBezTo>
                      <a:pt x="109172" y="136303"/>
                      <a:pt x="103998" y="94932"/>
                      <a:pt x="89773" y="52269"/>
                    </a:cubicBezTo>
                    <a:cubicBezTo>
                      <a:pt x="87186" y="43219"/>
                      <a:pt x="78133" y="38048"/>
                      <a:pt x="69080" y="39341"/>
                    </a:cubicBezTo>
                    <a:cubicBezTo>
                      <a:pt x="58733" y="40633"/>
                      <a:pt x="50974" y="50976"/>
                      <a:pt x="52267" y="61319"/>
                    </a:cubicBezTo>
                    <a:lnTo>
                      <a:pt x="52267" y="62611"/>
                    </a:lnTo>
                    <a:cubicBezTo>
                      <a:pt x="56147" y="97518"/>
                      <a:pt x="53561" y="135010"/>
                      <a:pt x="48387" y="180260"/>
                    </a:cubicBezTo>
                    <a:cubicBezTo>
                      <a:pt x="47094" y="188017"/>
                      <a:pt x="47094" y="194481"/>
                      <a:pt x="45801" y="202238"/>
                    </a:cubicBezTo>
                    <a:cubicBezTo>
                      <a:pt x="44508" y="215166"/>
                      <a:pt x="41921" y="228095"/>
                      <a:pt x="40628" y="242316"/>
                    </a:cubicBezTo>
                    <a:lnTo>
                      <a:pt x="40628" y="246195"/>
                    </a:lnTo>
                    <a:cubicBezTo>
                      <a:pt x="39334" y="256537"/>
                      <a:pt x="39334" y="265587"/>
                      <a:pt x="39334" y="277223"/>
                    </a:cubicBezTo>
                    <a:cubicBezTo>
                      <a:pt x="39334" y="279808"/>
                      <a:pt x="40628" y="284980"/>
                      <a:pt x="40628" y="288858"/>
                    </a:cubicBezTo>
                    <a:cubicBezTo>
                      <a:pt x="40628" y="292737"/>
                      <a:pt x="41921" y="294030"/>
                      <a:pt x="41921" y="296615"/>
                    </a:cubicBezTo>
                    <a:lnTo>
                      <a:pt x="43214" y="300494"/>
                    </a:lnTo>
                    <a:cubicBezTo>
                      <a:pt x="44508" y="305665"/>
                      <a:pt x="45801" y="312129"/>
                      <a:pt x="47094" y="317301"/>
                    </a:cubicBezTo>
                    <a:cubicBezTo>
                      <a:pt x="58733" y="363843"/>
                      <a:pt x="75546" y="406506"/>
                      <a:pt x="97532" y="446584"/>
                    </a:cubicBezTo>
                    <a:cubicBezTo>
                      <a:pt x="109172" y="468563"/>
                      <a:pt x="123398" y="487955"/>
                      <a:pt x="138917" y="507348"/>
                    </a:cubicBezTo>
                    <a:cubicBezTo>
                      <a:pt x="155730" y="526740"/>
                      <a:pt x="175129" y="544840"/>
                      <a:pt x="194528" y="561647"/>
                    </a:cubicBezTo>
                    <a:lnTo>
                      <a:pt x="198408" y="564233"/>
                    </a:lnTo>
                    <a:cubicBezTo>
                      <a:pt x="202289" y="566818"/>
                      <a:pt x="206168" y="569404"/>
                      <a:pt x="211341" y="571990"/>
                    </a:cubicBezTo>
                    <a:cubicBezTo>
                      <a:pt x="220394" y="577161"/>
                      <a:pt x="225568" y="587504"/>
                      <a:pt x="220394" y="597846"/>
                    </a:cubicBezTo>
                    <a:cubicBezTo>
                      <a:pt x="215222" y="603018"/>
                      <a:pt x="207461" y="606896"/>
                      <a:pt x="200995" y="606896"/>
                    </a:cubicBezTo>
                    <a:close/>
                  </a:path>
                </a:pathLst>
              </a:custGeom>
              <a:grpFill/>
              <a:ln w="12931" cap="flat">
                <a:noFill/>
                <a:prstDash val="solid"/>
                <a:miter/>
              </a:ln>
            </p:spPr>
            <p:txBody>
              <a:bodyPr rtlCol="0" anchor="ctr"/>
              <a:lstStyle/>
              <a:p>
                <a:endParaRPr lang="en-US"/>
              </a:p>
            </p:txBody>
          </p:sp>
          <p:sp>
            <p:nvSpPr>
              <p:cNvPr id="35" name="Freeform 51">
                <a:extLst>
                  <a:ext uri="{FF2B5EF4-FFF2-40B4-BE49-F238E27FC236}">
                    <a16:creationId xmlns:a16="http://schemas.microsoft.com/office/drawing/2014/main" id="{BA2BA6C0-1441-7C95-4E1E-FCEBD9A77F97}"/>
                  </a:ext>
                </a:extLst>
              </p:cNvPr>
              <p:cNvSpPr/>
              <p:nvPr/>
            </p:nvSpPr>
            <p:spPr>
              <a:xfrm>
                <a:off x="9683286" y="3335599"/>
                <a:ext cx="163004" cy="201164"/>
              </a:xfrm>
              <a:custGeom>
                <a:avLst/>
                <a:gdLst>
                  <a:gd name="connsiteX0" fmla="*/ 143605 w 163004"/>
                  <a:gd name="connsiteY0" fmla="*/ 201164 h 201164"/>
                  <a:gd name="connsiteX1" fmla="*/ 124206 w 163004"/>
                  <a:gd name="connsiteY1" fmla="*/ 181772 h 201164"/>
                  <a:gd name="connsiteX2" fmla="*/ 82820 w 163004"/>
                  <a:gd name="connsiteY2" fmla="*/ 57659 h 201164"/>
                  <a:gd name="connsiteX3" fmla="*/ 29796 w 163004"/>
                  <a:gd name="connsiteY3" fmla="*/ 44731 h 201164"/>
                  <a:gd name="connsiteX4" fmla="*/ 2636 w 163004"/>
                  <a:gd name="connsiteY4" fmla="*/ 38266 h 201164"/>
                  <a:gd name="connsiteX5" fmla="*/ 9103 w 163004"/>
                  <a:gd name="connsiteY5" fmla="*/ 11117 h 201164"/>
                  <a:gd name="connsiteX6" fmla="*/ 116445 w 163004"/>
                  <a:gd name="connsiteY6" fmla="*/ 36974 h 201164"/>
                  <a:gd name="connsiteX7" fmla="*/ 163004 w 163004"/>
                  <a:gd name="connsiteY7" fmla="*/ 181772 h 201164"/>
                  <a:gd name="connsiteX8" fmla="*/ 143605 w 163004"/>
                  <a:gd name="connsiteY8" fmla="*/ 201164 h 201164"/>
                  <a:gd name="connsiteX9" fmla="*/ 143605 w 163004"/>
                  <a:gd name="connsiteY9" fmla="*/ 201164 h 2011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3004" h="201164">
                    <a:moveTo>
                      <a:pt x="143605" y="201164"/>
                    </a:moveTo>
                    <a:cubicBezTo>
                      <a:pt x="133259" y="201164"/>
                      <a:pt x="124206" y="192114"/>
                      <a:pt x="124206" y="181772"/>
                    </a:cubicBezTo>
                    <a:cubicBezTo>
                      <a:pt x="124206" y="132644"/>
                      <a:pt x="108686" y="99030"/>
                      <a:pt x="82820" y="57659"/>
                    </a:cubicBezTo>
                    <a:cubicBezTo>
                      <a:pt x="71180" y="39559"/>
                      <a:pt x="47901" y="33095"/>
                      <a:pt x="29796" y="44731"/>
                    </a:cubicBezTo>
                    <a:cubicBezTo>
                      <a:pt x="20743" y="49902"/>
                      <a:pt x="9103" y="47316"/>
                      <a:pt x="2636" y="38266"/>
                    </a:cubicBezTo>
                    <a:cubicBezTo>
                      <a:pt x="-2536" y="29217"/>
                      <a:pt x="50" y="17581"/>
                      <a:pt x="9103" y="11117"/>
                    </a:cubicBezTo>
                    <a:cubicBezTo>
                      <a:pt x="45315" y="-10861"/>
                      <a:pt x="93166" y="774"/>
                      <a:pt x="116445" y="36974"/>
                    </a:cubicBezTo>
                    <a:cubicBezTo>
                      <a:pt x="144898" y="83516"/>
                      <a:pt x="163004" y="123594"/>
                      <a:pt x="163004" y="181772"/>
                    </a:cubicBezTo>
                    <a:cubicBezTo>
                      <a:pt x="163004" y="192114"/>
                      <a:pt x="155244" y="201164"/>
                      <a:pt x="143605" y="201164"/>
                    </a:cubicBezTo>
                    <a:cubicBezTo>
                      <a:pt x="143605" y="201164"/>
                      <a:pt x="143605" y="201164"/>
                      <a:pt x="143605" y="201164"/>
                    </a:cubicBezTo>
                    <a:close/>
                  </a:path>
                </a:pathLst>
              </a:custGeom>
              <a:grpFill/>
              <a:ln w="12931" cap="flat">
                <a:noFill/>
                <a:prstDash val="solid"/>
                <a:miter/>
              </a:ln>
            </p:spPr>
            <p:txBody>
              <a:bodyPr rtlCol="0" anchor="ctr"/>
              <a:lstStyle/>
              <a:p>
                <a:endParaRPr lang="en-US"/>
              </a:p>
            </p:txBody>
          </p:sp>
          <p:sp>
            <p:nvSpPr>
              <p:cNvPr id="36" name="Freeform 52">
                <a:extLst>
                  <a:ext uri="{FF2B5EF4-FFF2-40B4-BE49-F238E27FC236}">
                    <a16:creationId xmlns:a16="http://schemas.microsoft.com/office/drawing/2014/main" id="{A9EFE211-4D15-40AE-448C-9DD3CE1F86C7}"/>
                  </a:ext>
                </a:extLst>
              </p:cNvPr>
              <p:cNvSpPr/>
              <p:nvPr/>
            </p:nvSpPr>
            <p:spPr>
              <a:xfrm>
                <a:off x="9546086" y="3281250"/>
                <a:ext cx="205957" cy="241291"/>
              </a:xfrm>
              <a:custGeom>
                <a:avLst/>
                <a:gdLst>
                  <a:gd name="connsiteX0" fmla="*/ 187688 w 205957"/>
                  <a:gd name="connsiteY0" fmla="*/ 241292 h 241291"/>
                  <a:gd name="connsiteX1" fmla="*/ 168289 w 205957"/>
                  <a:gd name="connsiteY1" fmla="*/ 224485 h 241291"/>
                  <a:gd name="connsiteX2" fmla="*/ 135957 w 205957"/>
                  <a:gd name="connsiteY2" fmla="*/ 132693 h 241291"/>
                  <a:gd name="connsiteX3" fmla="*/ 108798 w 205957"/>
                  <a:gd name="connsiteY3" fmla="*/ 69344 h 241291"/>
                  <a:gd name="connsiteX4" fmla="*/ 75172 w 205957"/>
                  <a:gd name="connsiteY4" fmla="*/ 39609 h 241291"/>
                  <a:gd name="connsiteX5" fmla="*/ 35081 w 205957"/>
                  <a:gd name="connsiteY5" fmla="*/ 61587 h 241291"/>
                  <a:gd name="connsiteX6" fmla="*/ 7921 w 205957"/>
                  <a:gd name="connsiteY6" fmla="*/ 65466 h 241291"/>
                  <a:gd name="connsiteX7" fmla="*/ 4041 w 205957"/>
                  <a:gd name="connsiteY7" fmla="*/ 38316 h 241291"/>
                  <a:gd name="connsiteX8" fmla="*/ 81639 w 205957"/>
                  <a:gd name="connsiteY8" fmla="*/ 824 h 241291"/>
                  <a:gd name="connsiteX9" fmla="*/ 146303 w 205957"/>
                  <a:gd name="connsiteY9" fmla="*/ 56416 h 241291"/>
                  <a:gd name="connsiteX10" fmla="*/ 170876 w 205957"/>
                  <a:gd name="connsiteY10" fmla="*/ 115887 h 241291"/>
                  <a:gd name="connsiteX11" fmla="*/ 205794 w 205957"/>
                  <a:gd name="connsiteY11" fmla="*/ 218021 h 241291"/>
                  <a:gd name="connsiteX12" fmla="*/ 188981 w 205957"/>
                  <a:gd name="connsiteY12" fmla="*/ 239999 h 241291"/>
                  <a:gd name="connsiteX13" fmla="*/ 187688 w 205957"/>
                  <a:gd name="connsiteY13" fmla="*/ 241292 h 241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05957" h="241291">
                    <a:moveTo>
                      <a:pt x="187688" y="241292"/>
                    </a:moveTo>
                    <a:cubicBezTo>
                      <a:pt x="178635" y="241292"/>
                      <a:pt x="169582" y="234828"/>
                      <a:pt x="168289" y="224485"/>
                    </a:cubicBezTo>
                    <a:cubicBezTo>
                      <a:pt x="163115" y="189578"/>
                      <a:pt x="148890" y="161136"/>
                      <a:pt x="135957" y="132693"/>
                    </a:cubicBezTo>
                    <a:cubicBezTo>
                      <a:pt x="126904" y="113301"/>
                      <a:pt x="116557" y="92615"/>
                      <a:pt x="108798" y="69344"/>
                    </a:cubicBezTo>
                    <a:cubicBezTo>
                      <a:pt x="104918" y="59002"/>
                      <a:pt x="91985" y="42195"/>
                      <a:pt x="75172" y="39609"/>
                    </a:cubicBezTo>
                    <a:cubicBezTo>
                      <a:pt x="62239" y="37023"/>
                      <a:pt x="48013" y="44780"/>
                      <a:pt x="35081" y="61587"/>
                    </a:cubicBezTo>
                    <a:cubicBezTo>
                      <a:pt x="28614" y="70637"/>
                      <a:pt x="16974" y="71930"/>
                      <a:pt x="7921" y="65466"/>
                    </a:cubicBezTo>
                    <a:cubicBezTo>
                      <a:pt x="-1131" y="59002"/>
                      <a:pt x="-2425" y="47366"/>
                      <a:pt x="4041" y="38316"/>
                    </a:cubicBezTo>
                    <a:cubicBezTo>
                      <a:pt x="32494" y="-469"/>
                      <a:pt x="64826" y="-1762"/>
                      <a:pt x="81639" y="824"/>
                    </a:cubicBezTo>
                    <a:cubicBezTo>
                      <a:pt x="113971" y="5995"/>
                      <a:pt x="138543" y="33145"/>
                      <a:pt x="146303" y="56416"/>
                    </a:cubicBezTo>
                    <a:cubicBezTo>
                      <a:pt x="154063" y="78394"/>
                      <a:pt x="163115" y="97787"/>
                      <a:pt x="170876" y="115887"/>
                    </a:cubicBezTo>
                    <a:cubicBezTo>
                      <a:pt x="185101" y="145622"/>
                      <a:pt x="200621" y="177943"/>
                      <a:pt x="205794" y="218021"/>
                    </a:cubicBezTo>
                    <a:cubicBezTo>
                      <a:pt x="207087" y="228363"/>
                      <a:pt x="200621" y="238706"/>
                      <a:pt x="188981" y="239999"/>
                    </a:cubicBezTo>
                    <a:cubicBezTo>
                      <a:pt x="188981" y="241292"/>
                      <a:pt x="188981" y="241292"/>
                      <a:pt x="187688" y="241292"/>
                    </a:cubicBezTo>
                    <a:close/>
                  </a:path>
                </a:pathLst>
              </a:custGeom>
              <a:grpFill/>
              <a:ln w="12931" cap="flat">
                <a:noFill/>
                <a:prstDash val="solid"/>
                <a:miter/>
              </a:ln>
            </p:spPr>
            <p:txBody>
              <a:bodyPr rtlCol="0" anchor="ctr"/>
              <a:lstStyle/>
              <a:p>
                <a:endParaRPr lang="en-US"/>
              </a:p>
            </p:txBody>
          </p:sp>
          <p:sp>
            <p:nvSpPr>
              <p:cNvPr id="37" name="Freeform 53">
                <a:extLst>
                  <a:ext uri="{FF2B5EF4-FFF2-40B4-BE49-F238E27FC236}">
                    <a16:creationId xmlns:a16="http://schemas.microsoft.com/office/drawing/2014/main" id="{602FBD97-7DF5-1F13-3830-411F234A1E38}"/>
                  </a:ext>
                </a:extLst>
              </p:cNvPr>
              <p:cNvSpPr/>
              <p:nvPr/>
            </p:nvSpPr>
            <p:spPr>
              <a:xfrm>
                <a:off x="9432178" y="3236028"/>
                <a:ext cx="185859" cy="216700"/>
              </a:xfrm>
              <a:custGeom>
                <a:avLst/>
                <a:gdLst>
                  <a:gd name="connsiteX0" fmla="*/ 165801 w 185859"/>
                  <a:gd name="connsiteY0" fmla="*/ 216700 h 216700"/>
                  <a:gd name="connsiteX1" fmla="*/ 147695 w 185859"/>
                  <a:gd name="connsiteY1" fmla="*/ 202479 h 216700"/>
                  <a:gd name="connsiteX2" fmla="*/ 141228 w 185859"/>
                  <a:gd name="connsiteY2" fmla="*/ 179208 h 216700"/>
                  <a:gd name="connsiteX3" fmla="*/ 139935 w 185859"/>
                  <a:gd name="connsiteY3" fmla="*/ 176622 h 216700"/>
                  <a:gd name="connsiteX4" fmla="*/ 102430 w 185859"/>
                  <a:gd name="connsiteY4" fmla="*/ 64146 h 216700"/>
                  <a:gd name="connsiteX5" fmla="*/ 68805 w 185859"/>
                  <a:gd name="connsiteY5" fmla="*/ 38289 h 216700"/>
                  <a:gd name="connsiteX6" fmla="*/ 33886 w 185859"/>
                  <a:gd name="connsiteY6" fmla="*/ 55096 h 216700"/>
                  <a:gd name="connsiteX7" fmla="*/ 6727 w 185859"/>
                  <a:gd name="connsiteY7" fmla="*/ 57681 h 216700"/>
                  <a:gd name="connsiteX8" fmla="*/ 4140 w 185859"/>
                  <a:gd name="connsiteY8" fmla="*/ 30532 h 216700"/>
                  <a:gd name="connsiteX9" fmla="*/ 75271 w 185859"/>
                  <a:gd name="connsiteY9" fmla="*/ 797 h 216700"/>
                  <a:gd name="connsiteX10" fmla="*/ 138642 w 185859"/>
                  <a:gd name="connsiteY10" fmla="*/ 49924 h 216700"/>
                  <a:gd name="connsiteX11" fmla="*/ 177441 w 185859"/>
                  <a:gd name="connsiteY11" fmla="*/ 166280 h 216700"/>
                  <a:gd name="connsiteX12" fmla="*/ 178734 w 185859"/>
                  <a:gd name="connsiteY12" fmla="*/ 168866 h 216700"/>
                  <a:gd name="connsiteX13" fmla="*/ 185200 w 185859"/>
                  <a:gd name="connsiteY13" fmla="*/ 192136 h 216700"/>
                  <a:gd name="connsiteX14" fmla="*/ 172268 w 185859"/>
                  <a:gd name="connsiteY14" fmla="*/ 216700 h 216700"/>
                  <a:gd name="connsiteX15" fmla="*/ 165801 w 185859"/>
                  <a:gd name="connsiteY15" fmla="*/ 216700 h 216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85859" h="216700">
                    <a:moveTo>
                      <a:pt x="165801" y="216700"/>
                    </a:moveTo>
                    <a:cubicBezTo>
                      <a:pt x="158042" y="216700"/>
                      <a:pt x="150282" y="211529"/>
                      <a:pt x="147695" y="202479"/>
                    </a:cubicBezTo>
                    <a:cubicBezTo>
                      <a:pt x="145109" y="194722"/>
                      <a:pt x="142522" y="186965"/>
                      <a:pt x="141228" y="179208"/>
                    </a:cubicBezTo>
                    <a:lnTo>
                      <a:pt x="139935" y="176622"/>
                    </a:lnTo>
                    <a:cubicBezTo>
                      <a:pt x="129589" y="141716"/>
                      <a:pt x="123123" y="114566"/>
                      <a:pt x="102430" y="64146"/>
                    </a:cubicBezTo>
                    <a:cubicBezTo>
                      <a:pt x="98550" y="53803"/>
                      <a:pt x="84324" y="40875"/>
                      <a:pt x="68805" y="38289"/>
                    </a:cubicBezTo>
                    <a:cubicBezTo>
                      <a:pt x="55872" y="35703"/>
                      <a:pt x="44232" y="42167"/>
                      <a:pt x="33886" y="55096"/>
                    </a:cubicBezTo>
                    <a:cubicBezTo>
                      <a:pt x="27419" y="62853"/>
                      <a:pt x="14487" y="64146"/>
                      <a:pt x="6727" y="57681"/>
                    </a:cubicBezTo>
                    <a:cubicBezTo>
                      <a:pt x="-1033" y="51217"/>
                      <a:pt x="-2326" y="38289"/>
                      <a:pt x="4140" y="30532"/>
                    </a:cubicBezTo>
                    <a:cubicBezTo>
                      <a:pt x="23540" y="7261"/>
                      <a:pt x="49405" y="-3082"/>
                      <a:pt x="75271" y="797"/>
                    </a:cubicBezTo>
                    <a:cubicBezTo>
                      <a:pt x="102430" y="4675"/>
                      <a:pt x="128296" y="25360"/>
                      <a:pt x="138642" y="49924"/>
                    </a:cubicBezTo>
                    <a:cubicBezTo>
                      <a:pt x="159335" y="102931"/>
                      <a:pt x="167094" y="130080"/>
                      <a:pt x="177441" y="166280"/>
                    </a:cubicBezTo>
                    <a:lnTo>
                      <a:pt x="178734" y="168866"/>
                    </a:lnTo>
                    <a:cubicBezTo>
                      <a:pt x="181321" y="175330"/>
                      <a:pt x="182614" y="183087"/>
                      <a:pt x="185200" y="192136"/>
                    </a:cubicBezTo>
                    <a:cubicBezTo>
                      <a:pt x="187787" y="202479"/>
                      <a:pt x="182614" y="212822"/>
                      <a:pt x="172268" y="216700"/>
                    </a:cubicBezTo>
                    <a:cubicBezTo>
                      <a:pt x="168388" y="215408"/>
                      <a:pt x="167094" y="216700"/>
                      <a:pt x="165801" y="216700"/>
                    </a:cubicBezTo>
                    <a:close/>
                  </a:path>
                </a:pathLst>
              </a:custGeom>
              <a:grpFill/>
              <a:ln w="12931" cap="flat">
                <a:noFill/>
                <a:prstDash val="solid"/>
                <a:miter/>
              </a:ln>
            </p:spPr>
            <p:txBody>
              <a:bodyPr rtlCol="0" anchor="ctr"/>
              <a:lstStyle/>
              <a:p>
                <a:endParaRPr lang="en-US"/>
              </a:p>
            </p:txBody>
          </p:sp>
          <p:sp>
            <p:nvSpPr>
              <p:cNvPr id="38" name="Freeform 54">
                <a:extLst>
                  <a:ext uri="{FF2B5EF4-FFF2-40B4-BE49-F238E27FC236}">
                    <a16:creationId xmlns:a16="http://schemas.microsoft.com/office/drawing/2014/main" id="{167D4611-F5DF-A40E-28DE-0D09F68331F5}"/>
                  </a:ext>
                </a:extLst>
              </p:cNvPr>
              <p:cNvSpPr/>
              <p:nvPr/>
            </p:nvSpPr>
            <p:spPr>
              <a:xfrm>
                <a:off x="9312890" y="3851649"/>
                <a:ext cx="85195" cy="252669"/>
              </a:xfrm>
              <a:custGeom>
                <a:avLst/>
                <a:gdLst>
                  <a:gd name="connsiteX0" fmla="*/ 65230 w 85195"/>
                  <a:gd name="connsiteY0" fmla="*/ 252669 h 252669"/>
                  <a:gd name="connsiteX1" fmla="*/ 45831 w 85195"/>
                  <a:gd name="connsiteY1" fmla="*/ 237155 h 252669"/>
                  <a:gd name="connsiteX2" fmla="*/ 566 w 85195"/>
                  <a:gd name="connsiteY2" fmla="*/ 23837 h 252669"/>
                  <a:gd name="connsiteX3" fmla="*/ 16086 w 85195"/>
                  <a:gd name="connsiteY3" fmla="*/ 566 h 252669"/>
                  <a:gd name="connsiteX4" fmla="*/ 39365 w 85195"/>
                  <a:gd name="connsiteY4" fmla="*/ 16080 h 252669"/>
                  <a:gd name="connsiteX5" fmla="*/ 84630 w 85195"/>
                  <a:gd name="connsiteY5" fmla="*/ 229398 h 252669"/>
                  <a:gd name="connsiteX6" fmla="*/ 69110 w 85195"/>
                  <a:gd name="connsiteY6" fmla="*/ 252669 h 252669"/>
                  <a:gd name="connsiteX7" fmla="*/ 65230 w 85195"/>
                  <a:gd name="connsiteY7" fmla="*/ 252669 h 2526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5195" h="252669">
                    <a:moveTo>
                      <a:pt x="65230" y="252669"/>
                    </a:moveTo>
                    <a:cubicBezTo>
                      <a:pt x="56177" y="252669"/>
                      <a:pt x="48418" y="246205"/>
                      <a:pt x="45831" y="237155"/>
                    </a:cubicBezTo>
                    <a:lnTo>
                      <a:pt x="566" y="23837"/>
                    </a:lnTo>
                    <a:cubicBezTo>
                      <a:pt x="-2021" y="13494"/>
                      <a:pt x="4446" y="3152"/>
                      <a:pt x="16086" y="566"/>
                    </a:cubicBezTo>
                    <a:cubicBezTo>
                      <a:pt x="26432" y="-2020"/>
                      <a:pt x="36778" y="4444"/>
                      <a:pt x="39365" y="16080"/>
                    </a:cubicBezTo>
                    <a:lnTo>
                      <a:pt x="84630" y="229398"/>
                    </a:lnTo>
                    <a:cubicBezTo>
                      <a:pt x="87217" y="239741"/>
                      <a:pt x="80750" y="250084"/>
                      <a:pt x="69110" y="252669"/>
                    </a:cubicBezTo>
                    <a:cubicBezTo>
                      <a:pt x="67817" y="252669"/>
                      <a:pt x="66523" y="252669"/>
                      <a:pt x="65230" y="252669"/>
                    </a:cubicBezTo>
                    <a:close/>
                  </a:path>
                </a:pathLst>
              </a:custGeom>
              <a:grpFill/>
              <a:ln w="12931" cap="flat">
                <a:noFill/>
                <a:prstDash val="solid"/>
                <a:miter/>
              </a:ln>
            </p:spPr>
            <p:txBody>
              <a:bodyPr rtlCol="0" anchor="ctr"/>
              <a:lstStyle/>
              <a:p>
                <a:endParaRPr lang="en-US"/>
              </a:p>
            </p:txBody>
          </p:sp>
          <p:sp>
            <p:nvSpPr>
              <p:cNvPr id="39" name="Freeform 55">
                <a:extLst>
                  <a:ext uri="{FF2B5EF4-FFF2-40B4-BE49-F238E27FC236}">
                    <a16:creationId xmlns:a16="http://schemas.microsoft.com/office/drawing/2014/main" id="{B55F5331-81A6-1C99-979E-D15A4E8838A3}"/>
                  </a:ext>
                </a:extLst>
              </p:cNvPr>
              <p:cNvSpPr/>
              <p:nvPr/>
            </p:nvSpPr>
            <p:spPr>
              <a:xfrm>
                <a:off x="9682801" y="3503025"/>
                <a:ext cx="163613" cy="602585"/>
              </a:xfrm>
              <a:custGeom>
                <a:avLst/>
                <a:gdLst>
                  <a:gd name="connsiteX0" fmla="*/ 62614 w 163613"/>
                  <a:gd name="connsiteY0" fmla="*/ 601293 h 602585"/>
                  <a:gd name="connsiteX1" fmla="*/ 43215 w 163613"/>
                  <a:gd name="connsiteY1" fmla="*/ 585779 h 602585"/>
                  <a:gd name="connsiteX2" fmla="*/ 536 w 163613"/>
                  <a:gd name="connsiteY2" fmla="*/ 340140 h 602585"/>
                  <a:gd name="connsiteX3" fmla="*/ 1829 w 163613"/>
                  <a:gd name="connsiteY3" fmla="*/ 328504 h 602585"/>
                  <a:gd name="connsiteX4" fmla="*/ 5709 w 163613"/>
                  <a:gd name="connsiteY4" fmla="*/ 319454 h 602585"/>
                  <a:gd name="connsiteX5" fmla="*/ 124691 w 163613"/>
                  <a:gd name="connsiteY5" fmla="*/ 18223 h 602585"/>
                  <a:gd name="connsiteX6" fmla="*/ 145384 w 163613"/>
                  <a:gd name="connsiteY6" fmla="*/ 123 h 602585"/>
                  <a:gd name="connsiteX7" fmla="*/ 163490 w 163613"/>
                  <a:gd name="connsiteY7" fmla="*/ 20809 h 602585"/>
                  <a:gd name="connsiteX8" fmla="*/ 40628 w 163613"/>
                  <a:gd name="connsiteY8" fmla="*/ 336261 h 602585"/>
                  <a:gd name="connsiteX9" fmla="*/ 39334 w 163613"/>
                  <a:gd name="connsiteY9" fmla="*/ 340140 h 602585"/>
                  <a:gd name="connsiteX10" fmla="*/ 80719 w 163613"/>
                  <a:gd name="connsiteY10" fmla="*/ 580608 h 602585"/>
                  <a:gd name="connsiteX11" fmla="*/ 65200 w 163613"/>
                  <a:gd name="connsiteY11" fmla="*/ 602586 h 602585"/>
                  <a:gd name="connsiteX12" fmla="*/ 62614 w 163613"/>
                  <a:gd name="connsiteY12" fmla="*/ 601293 h 6025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63613" h="602585">
                    <a:moveTo>
                      <a:pt x="62614" y="601293"/>
                    </a:moveTo>
                    <a:cubicBezTo>
                      <a:pt x="53561" y="601293"/>
                      <a:pt x="45801" y="594829"/>
                      <a:pt x="43215" y="585779"/>
                    </a:cubicBezTo>
                    <a:lnTo>
                      <a:pt x="536" y="340140"/>
                    </a:lnTo>
                    <a:cubicBezTo>
                      <a:pt x="-757" y="336261"/>
                      <a:pt x="536" y="332383"/>
                      <a:pt x="1829" y="328504"/>
                    </a:cubicBezTo>
                    <a:lnTo>
                      <a:pt x="5709" y="319454"/>
                    </a:lnTo>
                    <a:cubicBezTo>
                      <a:pt x="57440" y="208270"/>
                      <a:pt x="120812" y="71230"/>
                      <a:pt x="124691" y="18223"/>
                    </a:cubicBezTo>
                    <a:cubicBezTo>
                      <a:pt x="125984" y="7881"/>
                      <a:pt x="135038" y="-1169"/>
                      <a:pt x="145384" y="123"/>
                    </a:cubicBezTo>
                    <a:cubicBezTo>
                      <a:pt x="155730" y="1416"/>
                      <a:pt x="164783" y="10466"/>
                      <a:pt x="163490" y="20809"/>
                    </a:cubicBezTo>
                    <a:cubicBezTo>
                      <a:pt x="159610" y="81572"/>
                      <a:pt x="96239" y="216027"/>
                      <a:pt x="40628" y="336261"/>
                    </a:cubicBezTo>
                    <a:lnTo>
                      <a:pt x="39334" y="340140"/>
                    </a:lnTo>
                    <a:lnTo>
                      <a:pt x="80719" y="580608"/>
                    </a:lnTo>
                    <a:cubicBezTo>
                      <a:pt x="82013" y="590950"/>
                      <a:pt x="75547" y="601293"/>
                      <a:pt x="65200" y="602586"/>
                    </a:cubicBezTo>
                    <a:cubicBezTo>
                      <a:pt x="65200" y="601293"/>
                      <a:pt x="63907" y="601293"/>
                      <a:pt x="62614" y="601293"/>
                    </a:cubicBezTo>
                    <a:close/>
                  </a:path>
                </a:pathLst>
              </a:custGeom>
              <a:grpFill/>
              <a:ln w="12931" cap="flat">
                <a:noFill/>
                <a:prstDash val="solid"/>
                <a:miter/>
              </a:ln>
            </p:spPr>
            <p:txBody>
              <a:bodyPr rtlCol="0" anchor="ctr"/>
              <a:lstStyle/>
              <a:p>
                <a:endParaRPr lang="en-US"/>
              </a:p>
            </p:txBody>
          </p:sp>
          <p:sp>
            <p:nvSpPr>
              <p:cNvPr id="40" name="Freeform 56">
                <a:extLst>
                  <a:ext uri="{FF2B5EF4-FFF2-40B4-BE49-F238E27FC236}">
                    <a16:creationId xmlns:a16="http://schemas.microsoft.com/office/drawing/2014/main" id="{15DA6FF5-AE9E-E4CA-D839-98BD26F8CC4A}"/>
                  </a:ext>
                </a:extLst>
              </p:cNvPr>
              <p:cNvSpPr/>
              <p:nvPr/>
            </p:nvSpPr>
            <p:spPr>
              <a:xfrm>
                <a:off x="9285004" y="2893887"/>
                <a:ext cx="193992" cy="790259"/>
              </a:xfrm>
              <a:custGeom>
                <a:avLst/>
                <a:gdLst>
                  <a:gd name="connsiteX0" fmla="*/ 19399 w 193992"/>
                  <a:gd name="connsiteY0" fmla="*/ 790259 h 790259"/>
                  <a:gd name="connsiteX1" fmla="*/ 0 w 193992"/>
                  <a:gd name="connsiteY1" fmla="*/ 770867 h 790259"/>
                  <a:gd name="connsiteX2" fmla="*/ 11640 w 193992"/>
                  <a:gd name="connsiteY2" fmla="*/ 620898 h 790259"/>
                  <a:gd name="connsiteX3" fmla="*/ 20693 w 193992"/>
                  <a:gd name="connsiteY3" fmla="*/ 543327 h 790259"/>
                  <a:gd name="connsiteX4" fmla="*/ 25866 w 193992"/>
                  <a:gd name="connsiteY4" fmla="*/ 306738 h 790259"/>
                  <a:gd name="connsiteX5" fmla="*/ 24573 w 193992"/>
                  <a:gd name="connsiteY5" fmla="*/ 267953 h 790259"/>
                  <a:gd name="connsiteX6" fmla="*/ 23279 w 193992"/>
                  <a:gd name="connsiteY6" fmla="*/ 183919 h 790259"/>
                  <a:gd name="connsiteX7" fmla="*/ 38799 w 193992"/>
                  <a:gd name="connsiteY7" fmla="*/ 48171 h 790259"/>
                  <a:gd name="connsiteX8" fmla="*/ 115103 w 193992"/>
                  <a:gd name="connsiteY8" fmla="*/ 1628 h 790259"/>
                  <a:gd name="connsiteX9" fmla="*/ 162955 w 193992"/>
                  <a:gd name="connsiteY9" fmla="*/ 71442 h 790259"/>
                  <a:gd name="connsiteX10" fmla="*/ 161661 w 193992"/>
                  <a:gd name="connsiteY10" fmla="*/ 177454 h 790259"/>
                  <a:gd name="connsiteX11" fmla="*/ 170714 w 193992"/>
                  <a:gd name="connsiteY11" fmla="*/ 256317 h 790259"/>
                  <a:gd name="connsiteX12" fmla="*/ 175887 w 193992"/>
                  <a:gd name="connsiteY12" fmla="*/ 296395 h 790259"/>
                  <a:gd name="connsiteX13" fmla="*/ 187526 w 193992"/>
                  <a:gd name="connsiteY13" fmla="*/ 419215 h 790259"/>
                  <a:gd name="connsiteX14" fmla="*/ 193993 w 193992"/>
                  <a:gd name="connsiteY14" fmla="*/ 543327 h 790259"/>
                  <a:gd name="connsiteX15" fmla="*/ 175887 w 193992"/>
                  <a:gd name="connsiteY15" fmla="*/ 564013 h 790259"/>
                  <a:gd name="connsiteX16" fmla="*/ 155194 w 193992"/>
                  <a:gd name="connsiteY16" fmla="*/ 545913 h 790259"/>
                  <a:gd name="connsiteX17" fmla="*/ 148728 w 193992"/>
                  <a:gd name="connsiteY17" fmla="*/ 423093 h 790259"/>
                  <a:gd name="connsiteX18" fmla="*/ 137089 w 193992"/>
                  <a:gd name="connsiteY18" fmla="*/ 301567 h 790259"/>
                  <a:gd name="connsiteX19" fmla="*/ 131915 w 193992"/>
                  <a:gd name="connsiteY19" fmla="*/ 261489 h 790259"/>
                  <a:gd name="connsiteX20" fmla="*/ 122862 w 193992"/>
                  <a:gd name="connsiteY20" fmla="*/ 181333 h 790259"/>
                  <a:gd name="connsiteX21" fmla="*/ 124156 w 193992"/>
                  <a:gd name="connsiteY21" fmla="*/ 66270 h 790259"/>
                  <a:gd name="connsiteX22" fmla="*/ 106050 w 193992"/>
                  <a:gd name="connsiteY22" fmla="*/ 37828 h 790259"/>
                  <a:gd name="connsiteX23" fmla="*/ 87943 w 193992"/>
                  <a:gd name="connsiteY23" fmla="*/ 40413 h 790259"/>
                  <a:gd name="connsiteX24" fmla="*/ 76304 w 193992"/>
                  <a:gd name="connsiteY24" fmla="*/ 55927 h 790259"/>
                  <a:gd name="connsiteX25" fmla="*/ 62078 w 193992"/>
                  <a:gd name="connsiteY25" fmla="*/ 182626 h 790259"/>
                  <a:gd name="connsiteX26" fmla="*/ 63371 w 193992"/>
                  <a:gd name="connsiteY26" fmla="*/ 265367 h 790259"/>
                  <a:gd name="connsiteX27" fmla="*/ 64664 w 193992"/>
                  <a:gd name="connsiteY27" fmla="*/ 304152 h 790259"/>
                  <a:gd name="connsiteX28" fmla="*/ 59492 w 193992"/>
                  <a:gd name="connsiteY28" fmla="*/ 543327 h 790259"/>
                  <a:gd name="connsiteX29" fmla="*/ 50438 w 193992"/>
                  <a:gd name="connsiteY29" fmla="*/ 624776 h 790259"/>
                  <a:gd name="connsiteX30" fmla="*/ 38799 w 193992"/>
                  <a:gd name="connsiteY30" fmla="*/ 768281 h 790259"/>
                  <a:gd name="connsiteX31" fmla="*/ 19399 w 193992"/>
                  <a:gd name="connsiteY31" fmla="*/ 790259 h 790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93992" h="790259">
                    <a:moveTo>
                      <a:pt x="19399" y="790259"/>
                    </a:moveTo>
                    <a:cubicBezTo>
                      <a:pt x="9053" y="790259"/>
                      <a:pt x="0" y="781209"/>
                      <a:pt x="0" y="770867"/>
                    </a:cubicBezTo>
                    <a:cubicBezTo>
                      <a:pt x="0" y="697175"/>
                      <a:pt x="6466" y="658390"/>
                      <a:pt x="11640" y="620898"/>
                    </a:cubicBezTo>
                    <a:cubicBezTo>
                      <a:pt x="15520" y="597627"/>
                      <a:pt x="18106" y="574355"/>
                      <a:pt x="20693" y="543327"/>
                    </a:cubicBezTo>
                    <a:cubicBezTo>
                      <a:pt x="25866" y="461879"/>
                      <a:pt x="27159" y="384308"/>
                      <a:pt x="25866" y="306738"/>
                    </a:cubicBezTo>
                    <a:cubicBezTo>
                      <a:pt x="25866" y="293810"/>
                      <a:pt x="25866" y="280881"/>
                      <a:pt x="24573" y="267953"/>
                    </a:cubicBezTo>
                    <a:cubicBezTo>
                      <a:pt x="24573" y="240803"/>
                      <a:pt x="23279" y="212361"/>
                      <a:pt x="23279" y="183919"/>
                    </a:cubicBezTo>
                    <a:cubicBezTo>
                      <a:pt x="23279" y="134791"/>
                      <a:pt x="28452" y="89541"/>
                      <a:pt x="38799" y="48171"/>
                    </a:cubicBezTo>
                    <a:cubicBezTo>
                      <a:pt x="46559" y="14557"/>
                      <a:pt x="81477" y="-6129"/>
                      <a:pt x="115103" y="1628"/>
                    </a:cubicBezTo>
                    <a:cubicBezTo>
                      <a:pt x="146141" y="9385"/>
                      <a:pt x="166834" y="39121"/>
                      <a:pt x="162955" y="71442"/>
                    </a:cubicBezTo>
                    <a:cubicBezTo>
                      <a:pt x="157781" y="105055"/>
                      <a:pt x="157781" y="138669"/>
                      <a:pt x="161661" y="177454"/>
                    </a:cubicBezTo>
                    <a:cubicBezTo>
                      <a:pt x="164247" y="203311"/>
                      <a:pt x="166834" y="229168"/>
                      <a:pt x="170714" y="256317"/>
                    </a:cubicBezTo>
                    <a:cubicBezTo>
                      <a:pt x="172007" y="269246"/>
                      <a:pt x="173301" y="283467"/>
                      <a:pt x="175887" y="296395"/>
                    </a:cubicBezTo>
                    <a:cubicBezTo>
                      <a:pt x="181060" y="337766"/>
                      <a:pt x="184940" y="379137"/>
                      <a:pt x="187526" y="419215"/>
                    </a:cubicBezTo>
                    <a:cubicBezTo>
                      <a:pt x="191406" y="461879"/>
                      <a:pt x="192700" y="505835"/>
                      <a:pt x="193993" y="543327"/>
                    </a:cubicBezTo>
                    <a:cubicBezTo>
                      <a:pt x="193993" y="553670"/>
                      <a:pt x="186234" y="562720"/>
                      <a:pt x="175887" y="564013"/>
                    </a:cubicBezTo>
                    <a:cubicBezTo>
                      <a:pt x="165540" y="564013"/>
                      <a:pt x="156488" y="556256"/>
                      <a:pt x="155194" y="545913"/>
                    </a:cubicBezTo>
                    <a:cubicBezTo>
                      <a:pt x="153901" y="508421"/>
                      <a:pt x="151315" y="465757"/>
                      <a:pt x="148728" y="423093"/>
                    </a:cubicBezTo>
                    <a:cubicBezTo>
                      <a:pt x="146141" y="383015"/>
                      <a:pt x="142261" y="341645"/>
                      <a:pt x="137089" y="301567"/>
                    </a:cubicBezTo>
                    <a:cubicBezTo>
                      <a:pt x="135795" y="288638"/>
                      <a:pt x="134502" y="274417"/>
                      <a:pt x="131915" y="261489"/>
                    </a:cubicBezTo>
                    <a:cubicBezTo>
                      <a:pt x="128036" y="234339"/>
                      <a:pt x="125449" y="207190"/>
                      <a:pt x="122862" y="181333"/>
                    </a:cubicBezTo>
                    <a:cubicBezTo>
                      <a:pt x="118982" y="138669"/>
                      <a:pt x="118982" y="102470"/>
                      <a:pt x="124156" y="66270"/>
                    </a:cubicBezTo>
                    <a:cubicBezTo>
                      <a:pt x="125449" y="53342"/>
                      <a:pt x="117690" y="41706"/>
                      <a:pt x="106050" y="37828"/>
                    </a:cubicBezTo>
                    <a:cubicBezTo>
                      <a:pt x="99583" y="36535"/>
                      <a:pt x="93117" y="37828"/>
                      <a:pt x="87943" y="40413"/>
                    </a:cubicBezTo>
                    <a:cubicBezTo>
                      <a:pt x="82771" y="44292"/>
                      <a:pt x="78891" y="49463"/>
                      <a:pt x="76304" y="55927"/>
                    </a:cubicBezTo>
                    <a:cubicBezTo>
                      <a:pt x="67251" y="93420"/>
                      <a:pt x="62078" y="136084"/>
                      <a:pt x="62078" y="182626"/>
                    </a:cubicBezTo>
                    <a:cubicBezTo>
                      <a:pt x="62078" y="211068"/>
                      <a:pt x="62078" y="238218"/>
                      <a:pt x="63371" y="265367"/>
                    </a:cubicBezTo>
                    <a:cubicBezTo>
                      <a:pt x="63371" y="278296"/>
                      <a:pt x="63371" y="291224"/>
                      <a:pt x="64664" y="304152"/>
                    </a:cubicBezTo>
                    <a:cubicBezTo>
                      <a:pt x="65958" y="383015"/>
                      <a:pt x="64664" y="460586"/>
                      <a:pt x="59492" y="543327"/>
                    </a:cubicBezTo>
                    <a:cubicBezTo>
                      <a:pt x="56905" y="576941"/>
                      <a:pt x="54318" y="601505"/>
                      <a:pt x="50438" y="624776"/>
                    </a:cubicBezTo>
                    <a:cubicBezTo>
                      <a:pt x="45265" y="660976"/>
                      <a:pt x="38799" y="698468"/>
                      <a:pt x="38799" y="768281"/>
                    </a:cubicBezTo>
                    <a:cubicBezTo>
                      <a:pt x="38799" y="782502"/>
                      <a:pt x="29745" y="790259"/>
                      <a:pt x="19399" y="790259"/>
                    </a:cubicBezTo>
                    <a:close/>
                  </a:path>
                </a:pathLst>
              </a:custGeom>
              <a:grpFill/>
              <a:ln w="12931" cap="flat">
                <a:noFill/>
                <a:prstDash val="solid"/>
                <a:miter/>
              </a:ln>
            </p:spPr>
            <p:txBody>
              <a:bodyPr rtlCol="0" anchor="ctr"/>
              <a:lstStyle/>
              <a:p>
                <a:endParaRPr lang="en-US"/>
              </a:p>
            </p:txBody>
          </p:sp>
        </p:grpSp>
      </p:grpSp>
    </p:spTree>
    <p:extLst>
      <p:ext uri="{BB962C8B-B14F-4D97-AF65-F5344CB8AC3E}">
        <p14:creationId xmlns:p14="http://schemas.microsoft.com/office/powerpoint/2010/main" val="37187584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6"/>
                </p:tgtEl>
              </p:cMediaNode>
            </p:video>
            <p:seq concurrent="1" nextAc="seek">
              <p:cTn id="8" restart="whenNotActive" fill="hold" evtFilter="cancelBubble" nodeType="interactiveSeq">
                <p:stCondLst>
                  <p:cond evt="onClick" delay="0">
                    <p:tgtEl>
                      <p:spTgt spid="6"/>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6"/>
                                        </p:tgtEl>
                                      </p:cBhvr>
                                    </p:cmd>
                                  </p:childTnLst>
                                </p:cTn>
                              </p:par>
                            </p:childTnLst>
                          </p:cTn>
                        </p:par>
                      </p:childTnLst>
                    </p:cTn>
                  </p:par>
                </p:childTnLst>
              </p:cTn>
              <p:nextCondLst>
                <p:cond evt="onClick" delay="0">
                  <p:tgtEl>
                    <p:spTgt spid="6"/>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66FEADF-AA28-0071-BE90-8050E68DC2C6}"/>
            </a:ext>
          </a:extLst>
        </p:cNvPr>
        <p:cNvGrpSpPr/>
        <p:nvPr/>
      </p:nvGrpSpPr>
      <p:grpSpPr>
        <a:xfrm>
          <a:off x="0" y="0"/>
          <a:ext cx="0" cy="0"/>
          <a:chOff x="0" y="0"/>
          <a:chExt cx="0" cy="0"/>
        </a:xfrm>
      </p:grpSpPr>
      <p:sp>
        <p:nvSpPr>
          <p:cNvPr id="3" name="Text Placeholder 2">
            <a:extLst>
              <a:ext uri="{FF2B5EF4-FFF2-40B4-BE49-F238E27FC236}">
                <a16:creationId xmlns:a16="http://schemas.microsoft.com/office/drawing/2014/main" id="{C02516BC-A435-E16C-5A1D-08AB49311CE3}"/>
              </a:ext>
            </a:extLst>
          </p:cNvPr>
          <p:cNvSpPr>
            <a:spLocks noGrp="1"/>
          </p:cNvSpPr>
          <p:nvPr>
            <p:ph type="body" sz="quarter" idx="18"/>
          </p:nvPr>
        </p:nvSpPr>
        <p:spPr>
          <a:xfrm>
            <a:off x="4627603" y="826895"/>
            <a:ext cx="6722096" cy="5166427"/>
          </a:xfrm>
          <a:prstGeom prst="rect">
            <a:avLst/>
          </a:prstGeom>
        </p:spPr>
        <p:txBody>
          <a:bodyPr/>
          <a:lstStyle/>
          <a:p>
            <a:pPr marL="0" indent="0">
              <a:lnSpc>
                <a:spcPct val="100000"/>
              </a:lnSpc>
            </a:pPr>
            <a:r>
              <a:rPr lang="en-US" kern="100" dirty="0">
                <a:cs typeface="Times New Roman" panose="02020603050405020304" pitchFamily="18" charset="0"/>
              </a:rPr>
              <a:t>Waste2Worth educational materials encourage a mindset that values </a:t>
            </a:r>
            <a:r>
              <a:rPr lang="en-US" b="1" kern="100" dirty="0">
                <a:cs typeface="Times New Roman" panose="02020603050405020304" pitchFamily="18" charset="0"/>
              </a:rPr>
              <a:t>long-term solutions</a:t>
            </a:r>
            <a:r>
              <a:rPr lang="en-US" kern="100" dirty="0">
                <a:cs typeface="Times New Roman" panose="02020603050405020304" pitchFamily="18" charset="0"/>
              </a:rPr>
              <a:t> and </a:t>
            </a:r>
            <a:r>
              <a:rPr lang="en-US" b="1" kern="100" dirty="0">
                <a:cs typeface="Times New Roman" panose="02020603050405020304" pitchFamily="18" charset="0"/>
              </a:rPr>
              <a:t>prepares learners to be leaders</a:t>
            </a:r>
            <a:r>
              <a:rPr lang="en-US" kern="100" dirty="0">
                <a:cs typeface="Times New Roman" panose="02020603050405020304" pitchFamily="18" charset="0"/>
              </a:rPr>
              <a:t> and active participants </a:t>
            </a:r>
            <a:r>
              <a:rPr lang="en-US" b="1" kern="100" dirty="0">
                <a:cs typeface="Times New Roman" panose="02020603050405020304" pitchFamily="18" charset="0"/>
              </a:rPr>
              <a:t>in building a sustainable future for all</a:t>
            </a:r>
            <a:r>
              <a:rPr lang="en-US" kern="100" dirty="0">
                <a:cs typeface="Times New Roman" panose="02020603050405020304" pitchFamily="18" charset="0"/>
              </a:rPr>
              <a:t>.</a:t>
            </a:r>
          </a:p>
          <a:p>
            <a:pPr marL="0" indent="0">
              <a:lnSpc>
                <a:spcPct val="100000"/>
              </a:lnSpc>
            </a:pPr>
            <a:endParaRPr lang="en-US" kern="100" dirty="0">
              <a:cs typeface="Times New Roman" panose="02020603050405020304" pitchFamily="18" charset="0"/>
            </a:endParaRPr>
          </a:p>
          <a:p>
            <a:pPr marL="0" indent="0">
              <a:lnSpc>
                <a:spcPct val="100000"/>
              </a:lnSpc>
            </a:pPr>
            <a:r>
              <a:rPr lang="en-US" kern="100" dirty="0">
                <a:cs typeface="Times New Roman" panose="02020603050405020304" pitchFamily="18" charset="0"/>
              </a:rPr>
              <a:t>By implementing this circular economy, such as waste management development </a:t>
            </a:r>
            <a:r>
              <a:rPr lang="en-US" kern="100" dirty="0" err="1">
                <a:cs typeface="Times New Roman" panose="02020603050405020304" pitchFamily="18" charset="0"/>
              </a:rPr>
              <a:t>programmes</a:t>
            </a:r>
            <a:r>
              <a:rPr lang="en-US" kern="100" dirty="0">
                <a:cs typeface="Times New Roman" panose="02020603050405020304" pitchFamily="18" charset="0"/>
              </a:rPr>
              <a:t>, whether at </a:t>
            </a:r>
            <a:r>
              <a:rPr lang="en-US" b="1" kern="100" dirty="0">
                <a:cs typeface="Times New Roman" panose="02020603050405020304" pitchFamily="18" charset="0"/>
              </a:rPr>
              <a:t>the community, business, or government level</a:t>
            </a:r>
            <a:r>
              <a:rPr lang="en-US" kern="100" dirty="0">
                <a:cs typeface="Times New Roman" panose="02020603050405020304" pitchFamily="18" charset="0"/>
              </a:rPr>
              <a:t>, waste generation can be </a:t>
            </a:r>
            <a:r>
              <a:rPr lang="en-US" kern="100" dirty="0" err="1">
                <a:cs typeface="Times New Roman" panose="02020603050405020304" pitchFamily="18" charset="0"/>
              </a:rPr>
              <a:t>minimised</a:t>
            </a:r>
            <a:r>
              <a:rPr lang="en-US" kern="100" dirty="0">
                <a:cs typeface="Times New Roman" panose="02020603050405020304" pitchFamily="18" charset="0"/>
              </a:rPr>
              <a:t>, recycling rates can increase, and the overall environmental impact of waste can be reduced.</a:t>
            </a:r>
          </a:p>
          <a:p>
            <a:pPr marL="0" indent="0">
              <a:lnSpc>
                <a:spcPct val="100000"/>
              </a:lnSpc>
            </a:pPr>
            <a:endParaRPr lang="en-US" kern="100" dirty="0">
              <a:latin typeface="Aptos" panose="020B0004020202020204" pitchFamily="34" charset="0"/>
              <a:cs typeface="Times New Roman" panose="02020603050405020304" pitchFamily="18" charset="0"/>
            </a:endParaRPr>
          </a:p>
          <a:p>
            <a:pPr marL="0" indent="0">
              <a:lnSpc>
                <a:spcPct val="100000"/>
              </a:lnSpc>
            </a:pPr>
            <a:endParaRPr lang="en-US" kern="100" dirty="0">
              <a:latin typeface="Aptos" panose="020B0004020202020204" pitchFamily="34" charset="0"/>
              <a:cs typeface="Times New Roman" panose="02020603050405020304" pitchFamily="18" charset="0"/>
            </a:endParaRPr>
          </a:p>
          <a:p>
            <a:endParaRPr lang="en-US" dirty="0"/>
          </a:p>
        </p:txBody>
      </p:sp>
      <p:sp>
        <p:nvSpPr>
          <p:cNvPr id="4" name="Text Placeholder 3">
            <a:extLst>
              <a:ext uri="{FF2B5EF4-FFF2-40B4-BE49-F238E27FC236}">
                <a16:creationId xmlns:a16="http://schemas.microsoft.com/office/drawing/2014/main" id="{CBC10B72-806B-2321-0CE1-67B65BEFF915}"/>
              </a:ext>
            </a:extLst>
          </p:cNvPr>
          <p:cNvSpPr>
            <a:spLocks noGrp="1"/>
          </p:cNvSpPr>
          <p:nvPr>
            <p:ph type="body" sz="quarter" idx="16"/>
          </p:nvPr>
        </p:nvSpPr>
        <p:spPr>
          <a:xfrm>
            <a:off x="0" y="826895"/>
            <a:ext cx="3726817" cy="652770"/>
          </a:xfrm>
          <a:prstGeom prst="rect">
            <a:avLst/>
          </a:prstGeom>
          <a:solidFill>
            <a:srgbClr val="60BA47"/>
          </a:solidFill>
        </p:spPr>
        <p:txBody>
          <a:bodyPr anchor="ctr"/>
          <a:lstStyle/>
          <a:p>
            <a:pPr marL="411163"/>
            <a:r>
              <a:rPr lang="en-US" dirty="0"/>
              <a:t>Module 9 focus</a:t>
            </a:r>
          </a:p>
        </p:txBody>
      </p:sp>
      <p:sp>
        <p:nvSpPr>
          <p:cNvPr id="2" name="Freeform 1">
            <a:extLst>
              <a:ext uri="{FF2B5EF4-FFF2-40B4-BE49-F238E27FC236}">
                <a16:creationId xmlns:a16="http://schemas.microsoft.com/office/drawing/2014/main" id="{9655CE79-3C95-B845-2428-8D0EEC7F4236}"/>
              </a:ext>
            </a:extLst>
          </p:cNvPr>
          <p:cNvSpPr/>
          <p:nvPr/>
        </p:nvSpPr>
        <p:spPr>
          <a:xfrm>
            <a:off x="-6636068" y="3065953"/>
            <a:ext cx="9288048" cy="4785098"/>
          </a:xfrm>
          <a:custGeom>
            <a:avLst/>
            <a:gdLst>
              <a:gd name="connsiteX0" fmla="*/ 6968291 w 9288048"/>
              <a:gd name="connsiteY0" fmla="*/ 4582720 h 4785098"/>
              <a:gd name="connsiteX1" fmla="*/ 7008833 w 9288048"/>
              <a:gd name="connsiteY1" fmla="*/ 4758114 h 4785098"/>
              <a:gd name="connsiteX2" fmla="*/ 6770098 w 9288048"/>
              <a:gd name="connsiteY2" fmla="*/ 4785098 h 4785098"/>
              <a:gd name="connsiteX3" fmla="*/ 6770098 w 9288048"/>
              <a:gd name="connsiteY3" fmla="*/ 4605206 h 4785098"/>
              <a:gd name="connsiteX4" fmla="*/ 6968291 w 9288048"/>
              <a:gd name="connsiteY4" fmla="*/ 4582720 h 4785098"/>
              <a:gd name="connsiteX5" fmla="*/ 2995421 w 9288048"/>
              <a:gd name="connsiteY5" fmla="*/ 4533254 h 4785098"/>
              <a:gd name="connsiteX6" fmla="*/ 3013438 w 9288048"/>
              <a:gd name="connsiteY6" fmla="*/ 4708644 h 4785098"/>
              <a:gd name="connsiteX7" fmla="*/ 2914342 w 9288048"/>
              <a:gd name="connsiteY7" fmla="*/ 4717638 h 4785098"/>
              <a:gd name="connsiteX8" fmla="*/ 2909835 w 9288048"/>
              <a:gd name="connsiteY8" fmla="*/ 4717638 h 4785098"/>
              <a:gd name="connsiteX9" fmla="*/ 2896324 w 9288048"/>
              <a:gd name="connsiteY9" fmla="*/ 4717638 h 4785098"/>
              <a:gd name="connsiteX10" fmla="*/ 2878307 w 9288048"/>
              <a:gd name="connsiteY10" fmla="*/ 4717638 h 4785098"/>
              <a:gd name="connsiteX11" fmla="*/ 2801730 w 9288048"/>
              <a:gd name="connsiteY11" fmla="*/ 4713141 h 4785098"/>
              <a:gd name="connsiteX12" fmla="*/ 2815245 w 9288048"/>
              <a:gd name="connsiteY12" fmla="*/ 4537751 h 4785098"/>
              <a:gd name="connsiteX13" fmla="*/ 2878307 w 9288048"/>
              <a:gd name="connsiteY13" fmla="*/ 4537751 h 4785098"/>
              <a:gd name="connsiteX14" fmla="*/ 2896324 w 9288048"/>
              <a:gd name="connsiteY14" fmla="*/ 4537751 h 4785098"/>
              <a:gd name="connsiteX15" fmla="*/ 2909835 w 9288048"/>
              <a:gd name="connsiteY15" fmla="*/ 4537751 h 4785098"/>
              <a:gd name="connsiteX16" fmla="*/ 2914342 w 9288048"/>
              <a:gd name="connsiteY16" fmla="*/ 4537751 h 4785098"/>
              <a:gd name="connsiteX17" fmla="*/ 2995421 w 9288048"/>
              <a:gd name="connsiteY17" fmla="*/ 4533254 h 4785098"/>
              <a:gd name="connsiteX18" fmla="*/ 6301641 w 9288048"/>
              <a:gd name="connsiteY18" fmla="*/ 4375844 h 4785098"/>
              <a:gd name="connsiteX19" fmla="*/ 6517852 w 9288048"/>
              <a:gd name="connsiteY19" fmla="*/ 4398331 h 4785098"/>
              <a:gd name="connsiteX20" fmla="*/ 6517852 w 9288048"/>
              <a:gd name="connsiteY20" fmla="*/ 4600709 h 4785098"/>
              <a:gd name="connsiteX21" fmla="*/ 6256597 w 9288048"/>
              <a:gd name="connsiteY21" fmla="*/ 4573725 h 4785098"/>
              <a:gd name="connsiteX22" fmla="*/ 1229700 w 9288048"/>
              <a:gd name="connsiteY22" fmla="*/ 4362357 h 4785098"/>
              <a:gd name="connsiteX23" fmla="*/ 1319788 w 9288048"/>
              <a:gd name="connsiteY23" fmla="*/ 4434313 h 4785098"/>
              <a:gd name="connsiteX24" fmla="*/ 1247718 w 9288048"/>
              <a:gd name="connsiteY24" fmla="*/ 4542249 h 4785098"/>
              <a:gd name="connsiteX25" fmla="*/ 1139613 w 9288048"/>
              <a:gd name="connsiteY25" fmla="*/ 4452303 h 4785098"/>
              <a:gd name="connsiteX26" fmla="*/ 1923376 w 9288048"/>
              <a:gd name="connsiteY26" fmla="*/ 4285903 h 4785098"/>
              <a:gd name="connsiteX27" fmla="*/ 2112561 w 9288048"/>
              <a:gd name="connsiteY27" fmla="*/ 4371351 h 4785098"/>
              <a:gd name="connsiteX28" fmla="*/ 2063010 w 9288048"/>
              <a:gd name="connsiteY28" fmla="*/ 4533254 h 4785098"/>
              <a:gd name="connsiteX29" fmla="*/ 1833288 w 9288048"/>
              <a:gd name="connsiteY29" fmla="*/ 4429816 h 4785098"/>
              <a:gd name="connsiteX30" fmla="*/ 2387326 w 9288048"/>
              <a:gd name="connsiteY30" fmla="*/ 4173470 h 4785098"/>
              <a:gd name="connsiteX31" fmla="*/ 2689122 w 9288048"/>
              <a:gd name="connsiteY31" fmla="*/ 4231935 h 4785098"/>
              <a:gd name="connsiteX32" fmla="*/ 2666598 w 9288048"/>
              <a:gd name="connsiteY32" fmla="*/ 4528752 h 4785098"/>
              <a:gd name="connsiteX33" fmla="*/ 2297238 w 9288048"/>
              <a:gd name="connsiteY33" fmla="*/ 4456800 h 4785098"/>
              <a:gd name="connsiteX34" fmla="*/ 5675534 w 9288048"/>
              <a:gd name="connsiteY34" fmla="*/ 4128498 h 4785098"/>
              <a:gd name="connsiteX35" fmla="*/ 5995343 w 9288048"/>
              <a:gd name="connsiteY35" fmla="*/ 4263417 h 4785098"/>
              <a:gd name="connsiteX36" fmla="*/ 5959308 w 9288048"/>
              <a:gd name="connsiteY36" fmla="*/ 4443304 h 4785098"/>
              <a:gd name="connsiteX37" fmla="*/ 5576432 w 9288048"/>
              <a:gd name="connsiteY37" fmla="*/ 4281401 h 4785098"/>
              <a:gd name="connsiteX38" fmla="*/ 3576484 w 9288048"/>
              <a:gd name="connsiteY38" fmla="*/ 4052043 h 4785098"/>
              <a:gd name="connsiteX39" fmla="*/ 3702607 w 9288048"/>
              <a:gd name="connsiteY39" fmla="*/ 4321881 h 4785098"/>
              <a:gd name="connsiteX40" fmla="*/ 3144063 w 9288048"/>
              <a:gd name="connsiteY40" fmla="*/ 4501773 h 4785098"/>
              <a:gd name="connsiteX41" fmla="*/ 3103526 w 9288048"/>
              <a:gd name="connsiteY41" fmla="*/ 4204951 h 4785098"/>
              <a:gd name="connsiteX42" fmla="*/ 3576484 w 9288048"/>
              <a:gd name="connsiteY42" fmla="*/ 4052043 h 4785098"/>
              <a:gd name="connsiteX43" fmla="*/ 7423232 w 9288048"/>
              <a:gd name="connsiteY43" fmla="*/ 4025060 h 4785098"/>
              <a:gd name="connsiteX44" fmla="*/ 7571879 w 9288048"/>
              <a:gd name="connsiteY44" fmla="*/ 4285903 h 4785098"/>
              <a:gd name="connsiteX45" fmla="*/ 7076396 w 9288048"/>
              <a:gd name="connsiteY45" fmla="*/ 4479282 h 4785098"/>
              <a:gd name="connsiteX46" fmla="*/ 7013335 w 9288048"/>
              <a:gd name="connsiteY46" fmla="*/ 4186962 h 4785098"/>
              <a:gd name="connsiteX47" fmla="*/ 7423232 w 9288048"/>
              <a:gd name="connsiteY47" fmla="*/ 4025060 h 4785098"/>
              <a:gd name="connsiteX48" fmla="*/ 7882683 w 9288048"/>
              <a:gd name="connsiteY48" fmla="*/ 3975590 h 4785098"/>
              <a:gd name="connsiteX49" fmla="*/ 8094387 w 9288048"/>
              <a:gd name="connsiteY49" fmla="*/ 4182465 h 4785098"/>
              <a:gd name="connsiteX50" fmla="*/ 7860159 w 9288048"/>
              <a:gd name="connsiteY50" fmla="*/ 4384839 h 4785098"/>
              <a:gd name="connsiteX51" fmla="*/ 7688993 w 9288048"/>
              <a:gd name="connsiteY51" fmla="*/ 4141989 h 4785098"/>
              <a:gd name="connsiteX52" fmla="*/ 7882683 w 9288048"/>
              <a:gd name="connsiteY52" fmla="*/ 3975590 h 4785098"/>
              <a:gd name="connsiteX53" fmla="*/ 6851177 w 9288048"/>
              <a:gd name="connsiteY53" fmla="*/ 3935114 h 4785098"/>
              <a:gd name="connsiteX54" fmla="*/ 6918745 w 9288048"/>
              <a:gd name="connsiteY54" fmla="*/ 4236433 h 4785098"/>
              <a:gd name="connsiteX55" fmla="*/ 6589922 w 9288048"/>
              <a:gd name="connsiteY55" fmla="*/ 4272411 h 4785098"/>
              <a:gd name="connsiteX56" fmla="*/ 6283624 w 9288048"/>
              <a:gd name="connsiteY56" fmla="*/ 4240930 h 4785098"/>
              <a:gd name="connsiteX57" fmla="*/ 6351192 w 9288048"/>
              <a:gd name="connsiteY57" fmla="*/ 3944109 h 4785098"/>
              <a:gd name="connsiteX58" fmla="*/ 6589922 w 9288048"/>
              <a:gd name="connsiteY58" fmla="*/ 3962098 h 4785098"/>
              <a:gd name="connsiteX59" fmla="*/ 6851177 w 9288048"/>
              <a:gd name="connsiteY59" fmla="*/ 3935114 h 4785098"/>
              <a:gd name="connsiteX60" fmla="*/ 1274744 w 9288048"/>
              <a:gd name="connsiteY60" fmla="*/ 3921622 h 4785098"/>
              <a:gd name="connsiteX61" fmla="*/ 1396361 w 9288048"/>
              <a:gd name="connsiteY61" fmla="*/ 4052043 h 4785098"/>
              <a:gd name="connsiteX62" fmla="*/ 1261229 w 9288048"/>
              <a:gd name="connsiteY62" fmla="*/ 4209449 h 4785098"/>
              <a:gd name="connsiteX63" fmla="*/ 1112586 w 9288048"/>
              <a:gd name="connsiteY63" fmla="*/ 4052043 h 4785098"/>
              <a:gd name="connsiteX64" fmla="*/ 3963862 w 9288048"/>
              <a:gd name="connsiteY64" fmla="*/ 3858660 h 4785098"/>
              <a:gd name="connsiteX65" fmla="*/ 4117011 w 9288048"/>
              <a:gd name="connsiteY65" fmla="*/ 4052043 h 4785098"/>
              <a:gd name="connsiteX66" fmla="*/ 3765668 w 9288048"/>
              <a:gd name="connsiteY66" fmla="*/ 4294897 h 4785098"/>
              <a:gd name="connsiteX67" fmla="*/ 3662070 w 9288048"/>
              <a:gd name="connsiteY67" fmla="*/ 4070033 h 4785098"/>
              <a:gd name="connsiteX68" fmla="*/ 3963862 w 9288048"/>
              <a:gd name="connsiteY68" fmla="*/ 3858660 h 4785098"/>
              <a:gd name="connsiteX69" fmla="*/ 8715993 w 9288048"/>
              <a:gd name="connsiteY69" fmla="*/ 3845168 h 4785098"/>
              <a:gd name="connsiteX70" fmla="*/ 8815089 w 9288048"/>
              <a:gd name="connsiteY70" fmla="*/ 3890141 h 4785098"/>
              <a:gd name="connsiteX71" fmla="*/ 8756535 w 9288048"/>
              <a:gd name="connsiteY71" fmla="*/ 3998076 h 4785098"/>
              <a:gd name="connsiteX72" fmla="*/ 8666447 w 9288048"/>
              <a:gd name="connsiteY72" fmla="*/ 3935114 h 4785098"/>
              <a:gd name="connsiteX73" fmla="*/ 8715993 w 9288048"/>
              <a:gd name="connsiteY73" fmla="*/ 3845168 h 4785098"/>
              <a:gd name="connsiteX74" fmla="*/ 1761218 w 9288048"/>
              <a:gd name="connsiteY74" fmla="*/ 3831676 h 4785098"/>
              <a:gd name="connsiteX75" fmla="*/ 1918870 w 9288048"/>
              <a:gd name="connsiteY75" fmla="*/ 3948606 h 4785098"/>
              <a:gd name="connsiteX76" fmla="*/ 1761218 w 9288048"/>
              <a:gd name="connsiteY76" fmla="*/ 4200454 h 4785098"/>
              <a:gd name="connsiteX77" fmla="*/ 1567527 w 9288048"/>
              <a:gd name="connsiteY77" fmla="*/ 4056541 h 4785098"/>
              <a:gd name="connsiteX78" fmla="*/ 2486422 w 9288048"/>
              <a:gd name="connsiteY78" fmla="*/ 3764217 h 4785098"/>
              <a:gd name="connsiteX79" fmla="*/ 2851280 w 9288048"/>
              <a:gd name="connsiteY79" fmla="*/ 3818184 h 4785098"/>
              <a:gd name="connsiteX80" fmla="*/ 2986412 w 9288048"/>
              <a:gd name="connsiteY80" fmla="*/ 3809189 h 4785098"/>
              <a:gd name="connsiteX81" fmla="*/ 3031456 w 9288048"/>
              <a:gd name="connsiteY81" fmla="*/ 4115005 h 4785098"/>
              <a:gd name="connsiteX82" fmla="*/ 2900826 w 9288048"/>
              <a:gd name="connsiteY82" fmla="*/ 4124000 h 4785098"/>
              <a:gd name="connsiteX83" fmla="*/ 2896324 w 9288048"/>
              <a:gd name="connsiteY83" fmla="*/ 4124000 h 4785098"/>
              <a:gd name="connsiteX84" fmla="*/ 2878307 w 9288048"/>
              <a:gd name="connsiteY84" fmla="*/ 4124000 h 4785098"/>
              <a:gd name="connsiteX85" fmla="*/ 2851280 w 9288048"/>
              <a:gd name="connsiteY85" fmla="*/ 4124000 h 4785098"/>
              <a:gd name="connsiteX86" fmla="*/ 2396335 w 9288048"/>
              <a:gd name="connsiteY86" fmla="*/ 4056541 h 4785098"/>
              <a:gd name="connsiteX87" fmla="*/ 3387300 w 9288048"/>
              <a:gd name="connsiteY87" fmla="*/ 3741730 h 4785098"/>
              <a:gd name="connsiteX88" fmla="*/ 3481894 w 9288048"/>
              <a:gd name="connsiteY88" fmla="*/ 3948606 h 4785098"/>
              <a:gd name="connsiteX89" fmla="*/ 3135054 w 9288048"/>
              <a:gd name="connsiteY89" fmla="*/ 4061038 h 4785098"/>
              <a:gd name="connsiteX90" fmla="*/ 3103526 w 9288048"/>
              <a:gd name="connsiteY90" fmla="*/ 3827179 h 4785098"/>
              <a:gd name="connsiteX91" fmla="*/ 3387300 w 9288048"/>
              <a:gd name="connsiteY91" fmla="*/ 3741730 h 4785098"/>
              <a:gd name="connsiteX92" fmla="*/ 7207026 w 9288048"/>
              <a:gd name="connsiteY92" fmla="*/ 3665276 h 4785098"/>
              <a:gd name="connsiteX93" fmla="*/ 7360175 w 9288048"/>
              <a:gd name="connsiteY93" fmla="*/ 3930617 h 4785098"/>
              <a:gd name="connsiteX94" fmla="*/ 6977299 w 9288048"/>
              <a:gd name="connsiteY94" fmla="*/ 4079027 h 4785098"/>
              <a:gd name="connsiteX95" fmla="*/ 6909736 w 9288048"/>
              <a:gd name="connsiteY95" fmla="*/ 3782206 h 4785098"/>
              <a:gd name="connsiteX96" fmla="*/ 7207026 w 9288048"/>
              <a:gd name="connsiteY96" fmla="*/ 3665276 h 4785098"/>
              <a:gd name="connsiteX97" fmla="*/ 5909762 w 9288048"/>
              <a:gd name="connsiteY97" fmla="*/ 3633795 h 4785098"/>
              <a:gd name="connsiteX98" fmla="*/ 5927779 w 9288048"/>
              <a:gd name="connsiteY98" fmla="*/ 3642790 h 4785098"/>
              <a:gd name="connsiteX99" fmla="*/ 6292633 w 9288048"/>
              <a:gd name="connsiteY99" fmla="*/ 3786703 h 4785098"/>
              <a:gd name="connsiteX100" fmla="*/ 6234078 w 9288048"/>
              <a:gd name="connsiteY100" fmla="*/ 4083525 h 4785098"/>
              <a:gd name="connsiteX101" fmla="*/ 5747604 w 9288048"/>
              <a:gd name="connsiteY101" fmla="*/ 3881146 h 4785098"/>
              <a:gd name="connsiteX102" fmla="*/ 2184631 w 9288048"/>
              <a:gd name="connsiteY102" fmla="*/ 3633795 h 4785098"/>
              <a:gd name="connsiteX103" fmla="*/ 2427868 w 9288048"/>
              <a:gd name="connsiteY103" fmla="*/ 3746227 h 4785098"/>
              <a:gd name="connsiteX104" fmla="*/ 2337780 w 9288048"/>
              <a:gd name="connsiteY104" fmla="*/ 4038551 h 4785098"/>
              <a:gd name="connsiteX105" fmla="*/ 2022473 w 9288048"/>
              <a:gd name="connsiteY105" fmla="*/ 3894638 h 4785098"/>
              <a:gd name="connsiteX106" fmla="*/ 639623 w 9288048"/>
              <a:gd name="connsiteY106" fmla="*/ 3552848 h 4785098"/>
              <a:gd name="connsiteX107" fmla="*/ 675658 w 9288048"/>
              <a:gd name="connsiteY107" fmla="*/ 3660779 h 4785098"/>
              <a:gd name="connsiteX108" fmla="*/ 558544 w 9288048"/>
              <a:gd name="connsiteY108" fmla="*/ 3714746 h 4785098"/>
              <a:gd name="connsiteX109" fmla="*/ 518007 w 9288048"/>
              <a:gd name="connsiteY109" fmla="*/ 3579832 h 4785098"/>
              <a:gd name="connsiteX110" fmla="*/ 2026975 w 9288048"/>
              <a:gd name="connsiteY110" fmla="*/ 3521367 h 4785098"/>
              <a:gd name="connsiteX111" fmla="*/ 2135080 w 9288048"/>
              <a:gd name="connsiteY111" fmla="*/ 3602314 h 4785098"/>
              <a:gd name="connsiteX112" fmla="*/ 1972922 w 9288048"/>
              <a:gd name="connsiteY112" fmla="*/ 3863157 h 4785098"/>
              <a:gd name="connsiteX113" fmla="*/ 1828782 w 9288048"/>
              <a:gd name="connsiteY113" fmla="*/ 3755222 h 4785098"/>
              <a:gd name="connsiteX114" fmla="*/ 7481791 w 9288048"/>
              <a:gd name="connsiteY114" fmla="*/ 3494379 h 4785098"/>
              <a:gd name="connsiteX115" fmla="*/ 7698001 w 9288048"/>
              <a:gd name="connsiteY115" fmla="*/ 3705752 h 4785098"/>
              <a:gd name="connsiteX116" fmla="*/ 7522333 w 9288048"/>
              <a:gd name="connsiteY116" fmla="*/ 3858660 h 4785098"/>
              <a:gd name="connsiteX117" fmla="*/ 7346659 w 9288048"/>
              <a:gd name="connsiteY117" fmla="*/ 3611309 h 4785098"/>
              <a:gd name="connsiteX118" fmla="*/ 7481791 w 9288048"/>
              <a:gd name="connsiteY118" fmla="*/ 3494379 h 4785098"/>
              <a:gd name="connsiteX119" fmla="*/ 1779236 w 9288048"/>
              <a:gd name="connsiteY119" fmla="*/ 3431421 h 4785098"/>
              <a:gd name="connsiteX120" fmla="*/ 1900852 w 9288048"/>
              <a:gd name="connsiteY120" fmla="*/ 3561843 h 4785098"/>
              <a:gd name="connsiteX121" fmla="*/ 1702659 w 9288048"/>
              <a:gd name="connsiteY121" fmla="*/ 3795698 h 4785098"/>
              <a:gd name="connsiteX122" fmla="*/ 1540501 w 9288048"/>
              <a:gd name="connsiteY122" fmla="*/ 3624800 h 4785098"/>
              <a:gd name="connsiteX123" fmla="*/ 6761089 w 9288048"/>
              <a:gd name="connsiteY123" fmla="*/ 3408930 h 4785098"/>
              <a:gd name="connsiteX124" fmla="*/ 6819648 w 9288048"/>
              <a:gd name="connsiteY124" fmla="*/ 3678768 h 4785098"/>
              <a:gd name="connsiteX125" fmla="*/ 6824150 w 9288048"/>
              <a:gd name="connsiteY125" fmla="*/ 3696757 h 4785098"/>
              <a:gd name="connsiteX126" fmla="*/ 6589922 w 9288048"/>
              <a:gd name="connsiteY126" fmla="*/ 3723741 h 4785098"/>
              <a:gd name="connsiteX127" fmla="*/ 6369209 w 9288048"/>
              <a:gd name="connsiteY127" fmla="*/ 3705752 h 4785098"/>
              <a:gd name="connsiteX128" fmla="*/ 6373711 w 9288048"/>
              <a:gd name="connsiteY128" fmla="*/ 3678768 h 4785098"/>
              <a:gd name="connsiteX129" fmla="*/ 6432266 w 9288048"/>
              <a:gd name="connsiteY129" fmla="*/ 3413428 h 4785098"/>
              <a:gd name="connsiteX130" fmla="*/ 6585420 w 9288048"/>
              <a:gd name="connsiteY130" fmla="*/ 3426920 h 4785098"/>
              <a:gd name="connsiteX131" fmla="*/ 6761089 w 9288048"/>
              <a:gd name="connsiteY131" fmla="*/ 3408930 h 4785098"/>
              <a:gd name="connsiteX132" fmla="*/ 2671105 w 9288048"/>
              <a:gd name="connsiteY132" fmla="*/ 3377454 h 4785098"/>
              <a:gd name="connsiteX133" fmla="*/ 2824254 w 9288048"/>
              <a:gd name="connsiteY133" fmla="*/ 3399940 h 4785098"/>
              <a:gd name="connsiteX134" fmla="*/ 2873800 w 9288048"/>
              <a:gd name="connsiteY134" fmla="*/ 3399940 h 4785098"/>
              <a:gd name="connsiteX135" fmla="*/ 2896324 w 9288048"/>
              <a:gd name="connsiteY135" fmla="*/ 3566340 h 4785098"/>
              <a:gd name="connsiteX136" fmla="*/ 2900826 w 9288048"/>
              <a:gd name="connsiteY136" fmla="*/ 3584325 h 4785098"/>
              <a:gd name="connsiteX137" fmla="*/ 2824254 w 9288048"/>
              <a:gd name="connsiteY137" fmla="*/ 3588827 h 4785098"/>
              <a:gd name="connsiteX138" fmla="*/ 2617052 w 9288048"/>
              <a:gd name="connsiteY138" fmla="*/ 3557346 h 4785098"/>
              <a:gd name="connsiteX139" fmla="*/ 2621554 w 9288048"/>
              <a:gd name="connsiteY139" fmla="*/ 3543854 h 4785098"/>
              <a:gd name="connsiteX140" fmla="*/ 8324109 w 9288048"/>
              <a:gd name="connsiteY140" fmla="*/ 3332481 h 4785098"/>
              <a:gd name="connsiteX141" fmla="*/ 8535817 w 9288048"/>
              <a:gd name="connsiteY141" fmla="*/ 3404433 h 4785098"/>
              <a:gd name="connsiteX142" fmla="*/ 8229519 w 9288048"/>
              <a:gd name="connsiteY142" fmla="*/ 3899136 h 4785098"/>
              <a:gd name="connsiteX143" fmla="*/ 8067361 w 9288048"/>
              <a:gd name="connsiteY143" fmla="*/ 3746228 h 4785098"/>
              <a:gd name="connsiteX144" fmla="*/ 8324109 w 9288048"/>
              <a:gd name="connsiteY144" fmla="*/ 3332481 h 4785098"/>
              <a:gd name="connsiteX145" fmla="*/ 3243160 w 9288048"/>
              <a:gd name="connsiteY145" fmla="*/ 3332481 h 4785098"/>
              <a:gd name="connsiteX146" fmla="*/ 3369282 w 9288048"/>
              <a:gd name="connsiteY146" fmla="*/ 3602314 h 4785098"/>
              <a:gd name="connsiteX147" fmla="*/ 3035958 w 9288048"/>
              <a:gd name="connsiteY147" fmla="*/ 3705752 h 4785098"/>
              <a:gd name="connsiteX148" fmla="*/ 3031456 w 9288048"/>
              <a:gd name="connsiteY148" fmla="*/ 3678768 h 4785098"/>
              <a:gd name="connsiteX149" fmla="*/ 2995421 w 9288048"/>
              <a:gd name="connsiteY149" fmla="*/ 3408935 h 4785098"/>
              <a:gd name="connsiteX150" fmla="*/ 3243160 w 9288048"/>
              <a:gd name="connsiteY150" fmla="*/ 3332481 h 4785098"/>
              <a:gd name="connsiteX151" fmla="*/ 6162003 w 9288048"/>
              <a:gd name="connsiteY151" fmla="*/ 3323487 h 4785098"/>
              <a:gd name="connsiteX152" fmla="*/ 6166510 w 9288048"/>
              <a:gd name="connsiteY152" fmla="*/ 3323487 h 4785098"/>
              <a:gd name="connsiteX153" fmla="*/ 6328668 w 9288048"/>
              <a:gd name="connsiteY153" fmla="*/ 3390941 h 4785098"/>
              <a:gd name="connsiteX154" fmla="*/ 6288130 w 9288048"/>
              <a:gd name="connsiteY154" fmla="*/ 3588822 h 4785098"/>
              <a:gd name="connsiteX155" fmla="*/ 6058404 w 9288048"/>
              <a:gd name="connsiteY155" fmla="*/ 3498876 h 4785098"/>
              <a:gd name="connsiteX156" fmla="*/ 6049396 w 9288048"/>
              <a:gd name="connsiteY156" fmla="*/ 3494379 h 4785098"/>
              <a:gd name="connsiteX157" fmla="*/ 7013335 w 9288048"/>
              <a:gd name="connsiteY157" fmla="*/ 3318989 h 4785098"/>
              <a:gd name="connsiteX158" fmla="*/ 7157475 w 9288048"/>
              <a:gd name="connsiteY158" fmla="*/ 3575330 h 4785098"/>
              <a:gd name="connsiteX159" fmla="*/ 6887212 w 9288048"/>
              <a:gd name="connsiteY159" fmla="*/ 3683265 h 4785098"/>
              <a:gd name="connsiteX160" fmla="*/ 6882705 w 9288048"/>
              <a:gd name="connsiteY160" fmla="*/ 3665276 h 4785098"/>
              <a:gd name="connsiteX161" fmla="*/ 6824150 w 9288048"/>
              <a:gd name="connsiteY161" fmla="*/ 3395439 h 4785098"/>
              <a:gd name="connsiteX162" fmla="*/ 7013335 w 9288048"/>
              <a:gd name="connsiteY162" fmla="*/ 3318989 h 4785098"/>
              <a:gd name="connsiteX163" fmla="*/ 2391833 w 9288048"/>
              <a:gd name="connsiteY163" fmla="*/ 3296503 h 4785098"/>
              <a:gd name="connsiteX164" fmla="*/ 2540475 w 9288048"/>
              <a:gd name="connsiteY164" fmla="*/ 3368459 h 4785098"/>
              <a:gd name="connsiteX165" fmla="*/ 2459396 w 9288048"/>
              <a:gd name="connsiteY165" fmla="*/ 3633795 h 4785098"/>
              <a:gd name="connsiteX166" fmla="*/ 2454894 w 9288048"/>
              <a:gd name="connsiteY166" fmla="*/ 3651784 h 4785098"/>
              <a:gd name="connsiteX167" fmla="*/ 2234177 w 9288048"/>
              <a:gd name="connsiteY167" fmla="*/ 3548351 h 4785098"/>
              <a:gd name="connsiteX168" fmla="*/ 4963840 w 9288048"/>
              <a:gd name="connsiteY168" fmla="*/ 3229043 h 4785098"/>
              <a:gd name="connsiteX169" fmla="*/ 5644001 w 9288048"/>
              <a:gd name="connsiteY169" fmla="*/ 3926119 h 4785098"/>
              <a:gd name="connsiteX170" fmla="*/ 5481843 w 9288048"/>
              <a:gd name="connsiteY170" fmla="*/ 4173471 h 4785098"/>
              <a:gd name="connsiteX171" fmla="*/ 4774656 w 9288048"/>
              <a:gd name="connsiteY171" fmla="*/ 3462898 h 4785098"/>
              <a:gd name="connsiteX172" fmla="*/ 4806184 w 9288048"/>
              <a:gd name="connsiteY172" fmla="*/ 3422422 h 4785098"/>
              <a:gd name="connsiteX173" fmla="*/ 4837718 w 9288048"/>
              <a:gd name="connsiteY173" fmla="*/ 3381947 h 4785098"/>
              <a:gd name="connsiteX174" fmla="*/ 4900774 w 9288048"/>
              <a:gd name="connsiteY174" fmla="*/ 3305497 h 4785098"/>
              <a:gd name="connsiteX175" fmla="*/ 4932307 w 9288048"/>
              <a:gd name="connsiteY175" fmla="*/ 3269519 h 4785098"/>
              <a:gd name="connsiteX176" fmla="*/ 7207026 w 9288048"/>
              <a:gd name="connsiteY176" fmla="*/ 3215552 h 4785098"/>
              <a:gd name="connsiteX177" fmla="*/ 7396210 w 9288048"/>
              <a:gd name="connsiteY177" fmla="*/ 3395439 h 4785098"/>
              <a:gd name="connsiteX178" fmla="*/ 7423232 w 9288048"/>
              <a:gd name="connsiteY178" fmla="*/ 3422422 h 4785098"/>
              <a:gd name="connsiteX179" fmla="*/ 7301615 w 9288048"/>
              <a:gd name="connsiteY179" fmla="*/ 3525860 h 4785098"/>
              <a:gd name="connsiteX180" fmla="*/ 7279096 w 9288048"/>
              <a:gd name="connsiteY180" fmla="*/ 3494379 h 4785098"/>
              <a:gd name="connsiteX181" fmla="*/ 7130449 w 9288048"/>
              <a:gd name="connsiteY181" fmla="*/ 3283011 h 4785098"/>
              <a:gd name="connsiteX182" fmla="*/ 7207026 w 9288048"/>
              <a:gd name="connsiteY182" fmla="*/ 3215552 h 4785098"/>
              <a:gd name="connsiteX183" fmla="*/ 3468379 w 9288048"/>
              <a:gd name="connsiteY183" fmla="*/ 3166081 h 4785098"/>
              <a:gd name="connsiteX184" fmla="*/ 3603511 w 9288048"/>
              <a:gd name="connsiteY184" fmla="*/ 3341476 h 4785098"/>
              <a:gd name="connsiteX185" fmla="*/ 3432344 w 9288048"/>
              <a:gd name="connsiteY185" fmla="*/ 3480892 h 4785098"/>
              <a:gd name="connsiteX186" fmla="*/ 3409824 w 9288048"/>
              <a:gd name="connsiteY186" fmla="*/ 3494384 h 4785098"/>
              <a:gd name="connsiteX187" fmla="*/ 3315230 w 9288048"/>
              <a:gd name="connsiteY187" fmla="*/ 3292005 h 4785098"/>
              <a:gd name="connsiteX188" fmla="*/ 3468379 w 9288048"/>
              <a:gd name="connsiteY188" fmla="*/ 3166081 h 4785098"/>
              <a:gd name="connsiteX189" fmla="*/ 2162106 w 9288048"/>
              <a:gd name="connsiteY189" fmla="*/ 3103119 h 4785098"/>
              <a:gd name="connsiteX190" fmla="*/ 2234177 w 9288048"/>
              <a:gd name="connsiteY190" fmla="*/ 3179573 h 4785098"/>
              <a:gd name="connsiteX191" fmla="*/ 2067517 w 9288048"/>
              <a:gd name="connsiteY191" fmla="*/ 3377454 h 4785098"/>
              <a:gd name="connsiteX192" fmla="*/ 2044992 w 9288048"/>
              <a:gd name="connsiteY192" fmla="*/ 3404438 h 4785098"/>
              <a:gd name="connsiteX193" fmla="*/ 1932385 w 9288048"/>
              <a:gd name="connsiteY193" fmla="*/ 3287508 h 4785098"/>
              <a:gd name="connsiteX194" fmla="*/ 1959411 w 9288048"/>
              <a:gd name="connsiteY194" fmla="*/ 3265022 h 4785098"/>
              <a:gd name="connsiteX195" fmla="*/ 1247718 w 9288048"/>
              <a:gd name="connsiteY195" fmla="*/ 3098622 h 4785098"/>
              <a:gd name="connsiteX196" fmla="*/ 1499964 w 9288048"/>
              <a:gd name="connsiteY196" fmla="*/ 3557346 h 4785098"/>
              <a:gd name="connsiteX197" fmla="*/ 1265736 w 9288048"/>
              <a:gd name="connsiteY197" fmla="*/ 3741730 h 4785098"/>
              <a:gd name="connsiteX198" fmla="*/ 963939 w 9288048"/>
              <a:gd name="connsiteY198" fmla="*/ 3193065 h 4785098"/>
              <a:gd name="connsiteX199" fmla="*/ 7869168 w 9288048"/>
              <a:gd name="connsiteY199" fmla="*/ 3053649 h 4785098"/>
              <a:gd name="connsiteX200" fmla="*/ 8125921 w 9288048"/>
              <a:gd name="connsiteY200" fmla="*/ 3143595 h 4785098"/>
              <a:gd name="connsiteX201" fmla="*/ 7842141 w 9288048"/>
              <a:gd name="connsiteY201" fmla="*/ 3602314 h 4785098"/>
              <a:gd name="connsiteX202" fmla="*/ 7648451 w 9288048"/>
              <a:gd name="connsiteY202" fmla="*/ 3413428 h 4785098"/>
              <a:gd name="connsiteX203" fmla="*/ 7869168 w 9288048"/>
              <a:gd name="connsiteY203" fmla="*/ 3053649 h 4785098"/>
              <a:gd name="connsiteX204" fmla="*/ 4666546 w 9288048"/>
              <a:gd name="connsiteY204" fmla="*/ 3017670 h 4785098"/>
              <a:gd name="connsiteX205" fmla="*/ 4855730 w 9288048"/>
              <a:gd name="connsiteY205" fmla="*/ 3215551 h 4785098"/>
              <a:gd name="connsiteX206" fmla="*/ 4202592 w 9288048"/>
              <a:gd name="connsiteY206" fmla="*/ 3980087 h 4785098"/>
              <a:gd name="connsiteX207" fmla="*/ 4031430 w 9288048"/>
              <a:gd name="connsiteY207" fmla="*/ 3755222 h 4785098"/>
              <a:gd name="connsiteX208" fmla="*/ 4666546 w 9288048"/>
              <a:gd name="connsiteY208" fmla="*/ 3017670 h 4785098"/>
              <a:gd name="connsiteX209" fmla="*/ 5801652 w 9288048"/>
              <a:gd name="connsiteY209" fmla="*/ 2990687 h 4785098"/>
              <a:gd name="connsiteX210" fmla="*/ 6076422 w 9288048"/>
              <a:gd name="connsiteY210" fmla="*/ 3265022 h 4785098"/>
              <a:gd name="connsiteX211" fmla="*/ 5914264 w 9288048"/>
              <a:gd name="connsiteY211" fmla="*/ 3512368 h 4785098"/>
              <a:gd name="connsiteX212" fmla="*/ 5612472 w 9288048"/>
              <a:gd name="connsiteY212" fmla="*/ 3229043 h 4785098"/>
              <a:gd name="connsiteX213" fmla="*/ 1630589 w 9288048"/>
              <a:gd name="connsiteY213" fmla="*/ 2968200 h 4785098"/>
              <a:gd name="connsiteX214" fmla="*/ 1815271 w 9288048"/>
              <a:gd name="connsiteY214" fmla="*/ 3301000 h 4785098"/>
              <a:gd name="connsiteX215" fmla="*/ 1576536 w 9288048"/>
              <a:gd name="connsiteY215" fmla="*/ 3494384 h 4785098"/>
              <a:gd name="connsiteX216" fmla="*/ 1342308 w 9288048"/>
              <a:gd name="connsiteY216" fmla="*/ 3067141 h 4785098"/>
              <a:gd name="connsiteX217" fmla="*/ 8783557 w 9288048"/>
              <a:gd name="connsiteY217" fmla="*/ 2954708 h 4785098"/>
              <a:gd name="connsiteX218" fmla="*/ 8990758 w 9288048"/>
              <a:gd name="connsiteY218" fmla="*/ 2986189 h 4785098"/>
              <a:gd name="connsiteX219" fmla="*/ 8936706 w 9288048"/>
              <a:gd name="connsiteY219" fmla="*/ 3211054 h 4785098"/>
              <a:gd name="connsiteX220" fmla="*/ 8912843 w 9288048"/>
              <a:gd name="connsiteY220" fmla="*/ 3202390 h 4785098"/>
              <a:gd name="connsiteX221" fmla="*/ 8909679 w 9288048"/>
              <a:gd name="connsiteY221" fmla="*/ 3215552 h 4785098"/>
              <a:gd name="connsiteX222" fmla="*/ 8711491 w 9288048"/>
              <a:gd name="connsiteY222" fmla="*/ 3143595 h 4785098"/>
              <a:gd name="connsiteX223" fmla="*/ 8756535 w 9288048"/>
              <a:gd name="connsiteY223" fmla="*/ 2959206 h 4785098"/>
              <a:gd name="connsiteX224" fmla="*/ 8781531 w 9288048"/>
              <a:gd name="connsiteY224" fmla="*/ 2963004 h 4785098"/>
              <a:gd name="connsiteX225" fmla="*/ 5211579 w 9288048"/>
              <a:gd name="connsiteY225" fmla="*/ 2950211 h 4785098"/>
              <a:gd name="connsiteX226" fmla="*/ 5833185 w 9288048"/>
              <a:gd name="connsiteY226" fmla="*/ 3575330 h 4785098"/>
              <a:gd name="connsiteX227" fmla="*/ 5684542 w 9288048"/>
              <a:gd name="connsiteY227" fmla="*/ 3800195 h 4785098"/>
              <a:gd name="connsiteX228" fmla="*/ 5044919 w 9288048"/>
              <a:gd name="connsiteY228" fmla="*/ 3152589 h 4785098"/>
              <a:gd name="connsiteX229" fmla="*/ 5062937 w 9288048"/>
              <a:gd name="connsiteY229" fmla="*/ 3130103 h 4785098"/>
              <a:gd name="connsiteX230" fmla="*/ 5098972 w 9288048"/>
              <a:gd name="connsiteY230" fmla="*/ 3085130 h 4785098"/>
              <a:gd name="connsiteX231" fmla="*/ 5157527 w 9288048"/>
              <a:gd name="connsiteY231" fmla="*/ 3013173 h 4785098"/>
              <a:gd name="connsiteX232" fmla="*/ 5184553 w 9288048"/>
              <a:gd name="connsiteY232" fmla="*/ 2981692 h 4785098"/>
              <a:gd name="connsiteX233" fmla="*/ 797279 w 9288048"/>
              <a:gd name="connsiteY233" fmla="*/ 2869260 h 4785098"/>
              <a:gd name="connsiteX234" fmla="*/ 846825 w 9288048"/>
              <a:gd name="connsiteY234" fmla="*/ 3098622 h 4785098"/>
              <a:gd name="connsiteX235" fmla="*/ 648632 w 9288048"/>
              <a:gd name="connsiteY235" fmla="*/ 3161584 h 4785098"/>
              <a:gd name="connsiteX236" fmla="*/ 590077 w 9288048"/>
              <a:gd name="connsiteY236" fmla="*/ 2887249 h 4785098"/>
              <a:gd name="connsiteX237" fmla="*/ 7418730 w 9288048"/>
              <a:gd name="connsiteY237" fmla="*/ 2855768 h 4785098"/>
              <a:gd name="connsiteX238" fmla="*/ 7688993 w 9288048"/>
              <a:gd name="connsiteY238" fmla="*/ 2950211 h 4785098"/>
              <a:gd name="connsiteX239" fmla="*/ 7702508 w 9288048"/>
              <a:gd name="connsiteY239" fmla="*/ 2954708 h 4785098"/>
              <a:gd name="connsiteX240" fmla="*/ 7472782 w 9288048"/>
              <a:gd name="connsiteY240" fmla="*/ 3327984 h 4785098"/>
              <a:gd name="connsiteX241" fmla="*/ 7445756 w 9288048"/>
              <a:gd name="connsiteY241" fmla="*/ 3301000 h 4785098"/>
              <a:gd name="connsiteX242" fmla="*/ 7256572 w 9288048"/>
              <a:gd name="connsiteY242" fmla="*/ 3121108 h 4785098"/>
              <a:gd name="connsiteX243" fmla="*/ 7418730 w 9288048"/>
              <a:gd name="connsiteY243" fmla="*/ 2855768 h 4785098"/>
              <a:gd name="connsiteX244" fmla="*/ 2004455 w 9288048"/>
              <a:gd name="connsiteY244" fmla="*/ 2842276 h 4785098"/>
              <a:gd name="connsiteX245" fmla="*/ 2121569 w 9288048"/>
              <a:gd name="connsiteY245" fmla="*/ 3058146 h 4785098"/>
              <a:gd name="connsiteX246" fmla="*/ 1918870 w 9288048"/>
              <a:gd name="connsiteY246" fmla="*/ 3220049 h 4785098"/>
              <a:gd name="connsiteX247" fmla="*/ 1891843 w 9288048"/>
              <a:gd name="connsiteY247" fmla="*/ 3242535 h 4785098"/>
              <a:gd name="connsiteX248" fmla="*/ 1720677 w 9288048"/>
              <a:gd name="connsiteY248" fmla="*/ 2936719 h 4785098"/>
              <a:gd name="connsiteX249" fmla="*/ 3761166 w 9288048"/>
              <a:gd name="connsiteY249" fmla="*/ 2828784 h 4785098"/>
              <a:gd name="connsiteX250" fmla="*/ 3963862 w 9288048"/>
              <a:gd name="connsiteY250" fmla="*/ 3053649 h 4785098"/>
              <a:gd name="connsiteX251" fmla="*/ 3729633 w 9288048"/>
              <a:gd name="connsiteY251" fmla="*/ 3323486 h 4785098"/>
              <a:gd name="connsiteX252" fmla="*/ 3544956 w 9288048"/>
              <a:gd name="connsiteY252" fmla="*/ 3085130 h 4785098"/>
              <a:gd name="connsiteX253" fmla="*/ 3725131 w 9288048"/>
              <a:gd name="connsiteY253" fmla="*/ 2873757 h 4785098"/>
              <a:gd name="connsiteX254" fmla="*/ 8062855 w 9288048"/>
              <a:gd name="connsiteY254" fmla="*/ 2779314 h 4785098"/>
              <a:gd name="connsiteX255" fmla="*/ 8364651 w 9288048"/>
              <a:gd name="connsiteY255" fmla="*/ 2824287 h 4785098"/>
              <a:gd name="connsiteX256" fmla="*/ 8306091 w 9288048"/>
              <a:gd name="connsiteY256" fmla="*/ 3071638 h 4785098"/>
              <a:gd name="connsiteX257" fmla="*/ 8282162 w 9288048"/>
              <a:gd name="connsiteY257" fmla="*/ 3063052 h 4785098"/>
              <a:gd name="connsiteX258" fmla="*/ 8279065 w 9288048"/>
              <a:gd name="connsiteY258" fmla="*/ 3076135 h 4785098"/>
              <a:gd name="connsiteX259" fmla="*/ 7990789 w 9288048"/>
              <a:gd name="connsiteY259" fmla="*/ 2972698 h 4785098"/>
              <a:gd name="connsiteX260" fmla="*/ 8035833 w 9288048"/>
              <a:gd name="connsiteY260" fmla="*/ 2783811 h 4785098"/>
              <a:gd name="connsiteX261" fmla="*/ 8060892 w 9288048"/>
              <a:gd name="connsiteY261" fmla="*/ 2787546 h 4785098"/>
              <a:gd name="connsiteX262" fmla="*/ 1373841 w 9288048"/>
              <a:gd name="connsiteY262" fmla="*/ 2711854 h 4785098"/>
              <a:gd name="connsiteX263" fmla="*/ 1423387 w 9288048"/>
              <a:gd name="connsiteY263" fmla="*/ 2945714 h 4785098"/>
              <a:gd name="connsiteX264" fmla="*/ 1135106 w 9288048"/>
              <a:gd name="connsiteY264" fmla="*/ 3044654 h 4785098"/>
              <a:gd name="connsiteX265" fmla="*/ 1067543 w 9288048"/>
              <a:gd name="connsiteY265" fmla="*/ 2743335 h 4785098"/>
              <a:gd name="connsiteX266" fmla="*/ 7571879 w 9288048"/>
              <a:gd name="connsiteY266" fmla="*/ 2702860 h 4785098"/>
              <a:gd name="connsiteX267" fmla="*/ 7864661 w 9288048"/>
              <a:gd name="connsiteY267" fmla="*/ 2743335 h 4785098"/>
              <a:gd name="connsiteX268" fmla="*/ 7824125 w 9288048"/>
              <a:gd name="connsiteY268" fmla="*/ 2914233 h 4785098"/>
              <a:gd name="connsiteX269" fmla="*/ 7815115 w 9288048"/>
              <a:gd name="connsiteY269" fmla="*/ 2909735 h 4785098"/>
              <a:gd name="connsiteX270" fmla="*/ 7800448 w 9288048"/>
              <a:gd name="connsiteY270" fmla="*/ 2904610 h 4785098"/>
              <a:gd name="connsiteX271" fmla="*/ 7797098 w 9288048"/>
              <a:gd name="connsiteY271" fmla="*/ 2918730 h 4785098"/>
              <a:gd name="connsiteX272" fmla="*/ 7788089 w 9288048"/>
              <a:gd name="connsiteY272" fmla="*/ 2914233 h 4785098"/>
              <a:gd name="connsiteX273" fmla="*/ 7517826 w 9288048"/>
              <a:gd name="connsiteY273" fmla="*/ 2819790 h 4785098"/>
              <a:gd name="connsiteX274" fmla="*/ 7544852 w 9288048"/>
              <a:gd name="connsiteY274" fmla="*/ 2707357 h 4785098"/>
              <a:gd name="connsiteX275" fmla="*/ 7569963 w 9288048"/>
              <a:gd name="connsiteY275" fmla="*/ 2710829 h 4785098"/>
              <a:gd name="connsiteX276" fmla="*/ 1878332 w 9288048"/>
              <a:gd name="connsiteY276" fmla="*/ 2657887 h 4785098"/>
              <a:gd name="connsiteX277" fmla="*/ 1909861 w 9288048"/>
              <a:gd name="connsiteY277" fmla="*/ 2801800 h 4785098"/>
              <a:gd name="connsiteX278" fmla="*/ 1630589 w 9288048"/>
              <a:gd name="connsiteY278" fmla="*/ 2896243 h 4785098"/>
              <a:gd name="connsiteX279" fmla="*/ 1585545 w 9288048"/>
              <a:gd name="connsiteY279" fmla="*/ 2684871 h 4785098"/>
              <a:gd name="connsiteX280" fmla="*/ 1594554 w 9288048"/>
              <a:gd name="connsiteY280" fmla="*/ 2684871 h 4785098"/>
              <a:gd name="connsiteX281" fmla="*/ 3918818 w 9288048"/>
              <a:gd name="connsiteY281" fmla="*/ 2644400 h 4785098"/>
              <a:gd name="connsiteX282" fmla="*/ 4089984 w 9288048"/>
              <a:gd name="connsiteY282" fmla="*/ 2837779 h 4785098"/>
              <a:gd name="connsiteX283" fmla="*/ 3995395 w 9288048"/>
              <a:gd name="connsiteY283" fmla="*/ 2954708 h 4785098"/>
              <a:gd name="connsiteX284" fmla="*/ 3819721 w 9288048"/>
              <a:gd name="connsiteY284" fmla="*/ 2761325 h 4785098"/>
              <a:gd name="connsiteX285" fmla="*/ 5481843 w 9288048"/>
              <a:gd name="connsiteY285" fmla="*/ 2599422 h 4785098"/>
              <a:gd name="connsiteX286" fmla="*/ 5711564 w 9288048"/>
              <a:gd name="connsiteY286" fmla="*/ 2873757 h 4785098"/>
              <a:gd name="connsiteX287" fmla="*/ 5765621 w 9288048"/>
              <a:gd name="connsiteY287" fmla="*/ 2941217 h 4785098"/>
              <a:gd name="connsiteX288" fmla="*/ 5576432 w 9288048"/>
              <a:gd name="connsiteY288" fmla="*/ 3179573 h 4785098"/>
              <a:gd name="connsiteX289" fmla="*/ 5481843 w 9288048"/>
              <a:gd name="connsiteY289" fmla="*/ 3067141 h 4785098"/>
              <a:gd name="connsiteX290" fmla="*/ 5387248 w 9288048"/>
              <a:gd name="connsiteY290" fmla="*/ 2950211 h 4785098"/>
              <a:gd name="connsiteX291" fmla="*/ 5292658 w 9288048"/>
              <a:gd name="connsiteY291" fmla="*/ 2833281 h 4785098"/>
              <a:gd name="connsiteX292" fmla="*/ 5324191 w 9288048"/>
              <a:gd name="connsiteY292" fmla="*/ 2792806 h 4785098"/>
              <a:gd name="connsiteX293" fmla="*/ 5355720 w 9288048"/>
              <a:gd name="connsiteY293" fmla="*/ 2752330 h 4785098"/>
              <a:gd name="connsiteX294" fmla="*/ 5418781 w 9288048"/>
              <a:gd name="connsiteY294" fmla="*/ 2675876 h 4785098"/>
              <a:gd name="connsiteX295" fmla="*/ 9283546 w 9288048"/>
              <a:gd name="connsiteY295" fmla="*/ 2486994 h 4785098"/>
              <a:gd name="connsiteX296" fmla="*/ 9288048 w 9288048"/>
              <a:gd name="connsiteY296" fmla="*/ 2630908 h 4785098"/>
              <a:gd name="connsiteX297" fmla="*/ 9161925 w 9288048"/>
              <a:gd name="connsiteY297" fmla="*/ 2621913 h 4785098"/>
              <a:gd name="connsiteX298" fmla="*/ 9157423 w 9288048"/>
              <a:gd name="connsiteY298" fmla="*/ 2504984 h 4785098"/>
              <a:gd name="connsiteX299" fmla="*/ 0 w 9288048"/>
              <a:gd name="connsiteY299" fmla="*/ 2460011 h 4785098"/>
              <a:gd name="connsiteX300" fmla="*/ 126123 w 9288048"/>
              <a:gd name="connsiteY300" fmla="*/ 2469005 h 4785098"/>
              <a:gd name="connsiteX301" fmla="*/ 130630 w 9288048"/>
              <a:gd name="connsiteY301" fmla="*/ 2585935 h 4785098"/>
              <a:gd name="connsiteX302" fmla="*/ 4507 w 9288048"/>
              <a:gd name="connsiteY302" fmla="*/ 2599427 h 4785098"/>
              <a:gd name="connsiteX303" fmla="*/ 0 w 9288048"/>
              <a:gd name="connsiteY303" fmla="*/ 2460011 h 4785098"/>
              <a:gd name="connsiteX304" fmla="*/ 7806107 w 9288048"/>
              <a:gd name="connsiteY304" fmla="*/ 2442021 h 4785098"/>
              <a:gd name="connsiteX305" fmla="*/ 7810609 w 9288048"/>
              <a:gd name="connsiteY305" fmla="*/ 2522973 h 4785098"/>
              <a:gd name="connsiteX306" fmla="*/ 7801600 w 9288048"/>
              <a:gd name="connsiteY306" fmla="*/ 2662384 h 4785098"/>
              <a:gd name="connsiteX307" fmla="*/ 7508817 w 9288048"/>
              <a:gd name="connsiteY307" fmla="*/ 2621913 h 4785098"/>
              <a:gd name="connsiteX308" fmla="*/ 7513319 w 9288048"/>
              <a:gd name="connsiteY308" fmla="*/ 2527470 h 4785098"/>
              <a:gd name="connsiteX309" fmla="*/ 7513319 w 9288048"/>
              <a:gd name="connsiteY309" fmla="*/ 2473503 h 4785098"/>
              <a:gd name="connsiteX310" fmla="*/ 7797098 w 9288048"/>
              <a:gd name="connsiteY310" fmla="*/ 2446519 h 4785098"/>
              <a:gd name="connsiteX311" fmla="*/ 8206995 w 9288048"/>
              <a:gd name="connsiteY311" fmla="*/ 2401546 h 4785098"/>
              <a:gd name="connsiteX312" fmla="*/ 8211501 w 9288048"/>
              <a:gd name="connsiteY312" fmla="*/ 2522973 h 4785098"/>
              <a:gd name="connsiteX313" fmla="*/ 8197986 w 9288048"/>
              <a:gd name="connsiteY313" fmla="*/ 2720849 h 4785098"/>
              <a:gd name="connsiteX314" fmla="*/ 7896195 w 9288048"/>
              <a:gd name="connsiteY314" fmla="*/ 2675876 h 4785098"/>
              <a:gd name="connsiteX315" fmla="*/ 7905203 w 9288048"/>
              <a:gd name="connsiteY315" fmla="*/ 2522973 h 4785098"/>
              <a:gd name="connsiteX316" fmla="*/ 7900697 w 9288048"/>
              <a:gd name="connsiteY316" fmla="*/ 2428530 h 4785098"/>
              <a:gd name="connsiteX317" fmla="*/ 1662122 w 9288048"/>
              <a:gd name="connsiteY317" fmla="*/ 2388054 h 4785098"/>
              <a:gd name="connsiteX318" fmla="*/ 1954905 w 9288048"/>
              <a:gd name="connsiteY318" fmla="*/ 2428530 h 4785098"/>
              <a:gd name="connsiteX319" fmla="*/ 1950403 w 9288048"/>
              <a:gd name="connsiteY319" fmla="*/ 2522973 h 4785098"/>
              <a:gd name="connsiteX320" fmla="*/ 1950403 w 9288048"/>
              <a:gd name="connsiteY320" fmla="*/ 2576940 h 4785098"/>
              <a:gd name="connsiteX321" fmla="*/ 1666624 w 9288048"/>
              <a:gd name="connsiteY321" fmla="*/ 2603924 h 4785098"/>
              <a:gd name="connsiteX322" fmla="*/ 1657615 w 9288048"/>
              <a:gd name="connsiteY322" fmla="*/ 2608421 h 4785098"/>
              <a:gd name="connsiteX323" fmla="*/ 1653113 w 9288048"/>
              <a:gd name="connsiteY323" fmla="*/ 2527470 h 4785098"/>
              <a:gd name="connsiteX324" fmla="*/ 1662122 w 9288048"/>
              <a:gd name="connsiteY324" fmla="*/ 2388054 h 4785098"/>
              <a:gd name="connsiteX325" fmla="*/ 8603381 w 9288048"/>
              <a:gd name="connsiteY325" fmla="*/ 2365567 h 4785098"/>
              <a:gd name="connsiteX326" fmla="*/ 8607888 w 9288048"/>
              <a:gd name="connsiteY326" fmla="*/ 2527470 h 4785098"/>
              <a:gd name="connsiteX327" fmla="*/ 8589870 w 9288048"/>
              <a:gd name="connsiteY327" fmla="*/ 2779314 h 4785098"/>
              <a:gd name="connsiteX328" fmla="*/ 8297083 w 9288048"/>
              <a:gd name="connsiteY328" fmla="*/ 2738838 h 4785098"/>
              <a:gd name="connsiteX329" fmla="*/ 8310598 w 9288048"/>
              <a:gd name="connsiteY329" fmla="*/ 2527470 h 4785098"/>
              <a:gd name="connsiteX330" fmla="*/ 8306091 w 9288048"/>
              <a:gd name="connsiteY330" fmla="*/ 2397049 h 4785098"/>
              <a:gd name="connsiteX331" fmla="*/ 1261229 w 9288048"/>
              <a:gd name="connsiteY331" fmla="*/ 2325092 h 4785098"/>
              <a:gd name="connsiteX332" fmla="*/ 1563025 w 9288048"/>
              <a:gd name="connsiteY332" fmla="*/ 2370065 h 4785098"/>
              <a:gd name="connsiteX333" fmla="*/ 1554016 w 9288048"/>
              <a:gd name="connsiteY333" fmla="*/ 2522973 h 4785098"/>
              <a:gd name="connsiteX334" fmla="*/ 1558519 w 9288048"/>
              <a:gd name="connsiteY334" fmla="*/ 2617411 h 4785098"/>
              <a:gd name="connsiteX335" fmla="*/ 1252220 w 9288048"/>
              <a:gd name="connsiteY335" fmla="*/ 2644400 h 4785098"/>
              <a:gd name="connsiteX336" fmla="*/ 1247718 w 9288048"/>
              <a:gd name="connsiteY336" fmla="*/ 2522973 h 4785098"/>
              <a:gd name="connsiteX337" fmla="*/ 1261229 w 9288048"/>
              <a:gd name="connsiteY337" fmla="*/ 2325092 h 4785098"/>
              <a:gd name="connsiteX338" fmla="*/ 869349 w 9288048"/>
              <a:gd name="connsiteY338" fmla="*/ 2271124 h 4785098"/>
              <a:gd name="connsiteX339" fmla="*/ 1162132 w 9288048"/>
              <a:gd name="connsiteY339" fmla="*/ 2311600 h 4785098"/>
              <a:gd name="connsiteX340" fmla="*/ 1148621 w 9288048"/>
              <a:gd name="connsiteY340" fmla="*/ 2522973 h 4785098"/>
              <a:gd name="connsiteX341" fmla="*/ 1153124 w 9288048"/>
              <a:gd name="connsiteY341" fmla="*/ 2653390 h 4785098"/>
              <a:gd name="connsiteX342" fmla="*/ 855834 w 9288048"/>
              <a:gd name="connsiteY342" fmla="*/ 2684871 h 4785098"/>
              <a:gd name="connsiteX343" fmla="*/ 851332 w 9288048"/>
              <a:gd name="connsiteY343" fmla="*/ 2522973 h 4785098"/>
              <a:gd name="connsiteX344" fmla="*/ 869349 w 9288048"/>
              <a:gd name="connsiteY344" fmla="*/ 2271124 h 4785098"/>
              <a:gd name="connsiteX345" fmla="*/ 360351 w 9288048"/>
              <a:gd name="connsiteY345" fmla="*/ 2230649 h 4785098"/>
              <a:gd name="connsiteX346" fmla="*/ 486474 w 9288048"/>
              <a:gd name="connsiteY346" fmla="*/ 2253135 h 4785098"/>
              <a:gd name="connsiteX347" fmla="*/ 477465 w 9288048"/>
              <a:gd name="connsiteY347" fmla="*/ 2370065 h 4785098"/>
              <a:gd name="connsiteX348" fmla="*/ 351342 w 9288048"/>
              <a:gd name="connsiteY348" fmla="*/ 2370065 h 4785098"/>
              <a:gd name="connsiteX349" fmla="*/ 360351 w 9288048"/>
              <a:gd name="connsiteY349" fmla="*/ 2230649 h 4785098"/>
              <a:gd name="connsiteX350" fmla="*/ 7828627 w 9288048"/>
              <a:gd name="connsiteY350" fmla="*/ 2149697 h 4785098"/>
              <a:gd name="connsiteX351" fmla="*/ 7873670 w 9288048"/>
              <a:gd name="connsiteY351" fmla="*/ 2361070 h 4785098"/>
              <a:gd name="connsiteX352" fmla="*/ 7864661 w 9288048"/>
              <a:gd name="connsiteY352" fmla="*/ 2361070 h 4785098"/>
              <a:gd name="connsiteX353" fmla="*/ 7580888 w 9288048"/>
              <a:gd name="connsiteY353" fmla="*/ 2388054 h 4785098"/>
              <a:gd name="connsiteX354" fmla="*/ 7549354 w 9288048"/>
              <a:gd name="connsiteY354" fmla="*/ 2244141 h 4785098"/>
              <a:gd name="connsiteX355" fmla="*/ 1635096 w 9288048"/>
              <a:gd name="connsiteY355" fmla="*/ 2136206 h 4785098"/>
              <a:gd name="connsiteX356" fmla="*/ 1644104 w 9288048"/>
              <a:gd name="connsiteY356" fmla="*/ 2140703 h 4785098"/>
              <a:gd name="connsiteX357" fmla="*/ 1914368 w 9288048"/>
              <a:gd name="connsiteY357" fmla="*/ 2235146 h 4785098"/>
              <a:gd name="connsiteX358" fmla="*/ 1887341 w 9288048"/>
              <a:gd name="connsiteY358" fmla="*/ 2347578 h 4785098"/>
              <a:gd name="connsiteX359" fmla="*/ 1594554 w 9288048"/>
              <a:gd name="connsiteY359" fmla="*/ 2307103 h 4785098"/>
              <a:gd name="connsiteX360" fmla="*/ 1635096 w 9288048"/>
              <a:gd name="connsiteY360" fmla="*/ 2136206 h 4785098"/>
              <a:gd name="connsiteX361" fmla="*/ 8324109 w 9288048"/>
              <a:gd name="connsiteY361" fmla="*/ 2001287 h 4785098"/>
              <a:gd name="connsiteX362" fmla="*/ 8391677 w 9288048"/>
              <a:gd name="connsiteY362" fmla="*/ 2302605 h 4785098"/>
              <a:gd name="connsiteX363" fmla="*/ 8085379 w 9288048"/>
              <a:gd name="connsiteY363" fmla="*/ 2334086 h 4785098"/>
              <a:gd name="connsiteX364" fmla="*/ 8035828 w 9288048"/>
              <a:gd name="connsiteY364" fmla="*/ 2100227 h 4785098"/>
              <a:gd name="connsiteX365" fmla="*/ 1153124 w 9288048"/>
              <a:gd name="connsiteY365" fmla="*/ 1974303 h 4785098"/>
              <a:gd name="connsiteX366" fmla="*/ 1441404 w 9288048"/>
              <a:gd name="connsiteY366" fmla="*/ 2077741 h 4785098"/>
              <a:gd name="connsiteX367" fmla="*/ 1396361 w 9288048"/>
              <a:gd name="connsiteY367" fmla="*/ 2266627 h 4785098"/>
              <a:gd name="connsiteX368" fmla="*/ 1094569 w 9288048"/>
              <a:gd name="connsiteY368" fmla="*/ 2221654 h 4785098"/>
              <a:gd name="connsiteX369" fmla="*/ 1153124 w 9288048"/>
              <a:gd name="connsiteY369" fmla="*/ 1974303 h 4785098"/>
              <a:gd name="connsiteX370" fmla="*/ 8810583 w 9288048"/>
              <a:gd name="connsiteY370" fmla="*/ 1884357 h 4785098"/>
              <a:gd name="connsiteX371" fmla="*/ 8869142 w 9288048"/>
              <a:gd name="connsiteY371" fmla="*/ 2158692 h 4785098"/>
              <a:gd name="connsiteX372" fmla="*/ 8661940 w 9288048"/>
              <a:gd name="connsiteY372" fmla="*/ 2176681 h 4785098"/>
              <a:gd name="connsiteX373" fmla="*/ 8612390 w 9288048"/>
              <a:gd name="connsiteY373" fmla="*/ 1947319 h 4785098"/>
              <a:gd name="connsiteX374" fmla="*/ 3833237 w 9288048"/>
              <a:gd name="connsiteY374" fmla="*/ 1870865 h 4785098"/>
              <a:gd name="connsiteX375" fmla="*/ 3878280 w 9288048"/>
              <a:gd name="connsiteY375" fmla="*/ 1924833 h 4785098"/>
              <a:gd name="connsiteX376" fmla="*/ 3909813 w 9288048"/>
              <a:gd name="connsiteY376" fmla="*/ 1965308 h 4785098"/>
              <a:gd name="connsiteX377" fmla="*/ 4117015 w 9288048"/>
              <a:gd name="connsiteY377" fmla="*/ 2212660 h 4785098"/>
              <a:gd name="connsiteX378" fmla="*/ 4085482 w 9288048"/>
              <a:gd name="connsiteY378" fmla="*/ 2253135 h 4785098"/>
              <a:gd name="connsiteX379" fmla="*/ 4053954 w 9288048"/>
              <a:gd name="connsiteY379" fmla="*/ 2293611 h 4785098"/>
              <a:gd name="connsiteX380" fmla="*/ 3990888 w 9288048"/>
              <a:gd name="connsiteY380" fmla="*/ 2370060 h 4785098"/>
              <a:gd name="connsiteX381" fmla="*/ 3959359 w 9288048"/>
              <a:gd name="connsiteY381" fmla="*/ 2410536 h 4785098"/>
              <a:gd name="connsiteX382" fmla="*/ 3927831 w 9288048"/>
              <a:gd name="connsiteY382" fmla="*/ 2451011 h 4785098"/>
              <a:gd name="connsiteX383" fmla="*/ 3684594 w 9288048"/>
              <a:gd name="connsiteY383" fmla="*/ 2158692 h 4785098"/>
              <a:gd name="connsiteX384" fmla="*/ 3648559 w 9288048"/>
              <a:gd name="connsiteY384" fmla="*/ 2118216 h 4785098"/>
              <a:gd name="connsiteX385" fmla="*/ 3639550 w 9288048"/>
              <a:gd name="connsiteY385" fmla="*/ 2109222 h 4785098"/>
              <a:gd name="connsiteX386" fmla="*/ 522509 w 9288048"/>
              <a:gd name="connsiteY386" fmla="*/ 1834887 h 4785098"/>
              <a:gd name="connsiteX387" fmla="*/ 720702 w 9288048"/>
              <a:gd name="connsiteY387" fmla="*/ 1906844 h 4785098"/>
              <a:gd name="connsiteX388" fmla="*/ 675658 w 9288048"/>
              <a:gd name="connsiteY388" fmla="*/ 2091233 h 4785098"/>
              <a:gd name="connsiteX389" fmla="*/ 468457 w 9288048"/>
              <a:gd name="connsiteY389" fmla="*/ 2059752 h 4785098"/>
              <a:gd name="connsiteX390" fmla="*/ 522509 w 9288048"/>
              <a:gd name="connsiteY390" fmla="*/ 1834887 h 4785098"/>
              <a:gd name="connsiteX391" fmla="*/ 7567372 w 9288048"/>
              <a:gd name="connsiteY391" fmla="*/ 1807903 h 4785098"/>
              <a:gd name="connsiteX392" fmla="*/ 7738539 w 9288048"/>
              <a:gd name="connsiteY392" fmla="*/ 2113719 h 4785098"/>
              <a:gd name="connsiteX393" fmla="*/ 7454765 w 9288048"/>
              <a:gd name="connsiteY393" fmla="*/ 2208162 h 4785098"/>
              <a:gd name="connsiteX394" fmla="*/ 7337651 w 9288048"/>
              <a:gd name="connsiteY394" fmla="*/ 1992292 h 4785098"/>
              <a:gd name="connsiteX395" fmla="*/ 7540346 w 9288048"/>
              <a:gd name="connsiteY395" fmla="*/ 1830390 h 4785098"/>
              <a:gd name="connsiteX396" fmla="*/ 1932385 w 9288048"/>
              <a:gd name="connsiteY396" fmla="*/ 1726952 h 4785098"/>
              <a:gd name="connsiteX397" fmla="*/ 1959411 w 9288048"/>
              <a:gd name="connsiteY397" fmla="*/ 1753936 h 4785098"/>
              <a:gd name="connsiteX398" fmla="*/ 2148595 w 9288048"/>
              <a:gd name="connsiteY398" fmla="*/ 1933827 h 4785098"/>
              <a:gd name="connsiteX399" fmla="*/ 1986438 w 9288048"/>
              <a:gd name="connsiteY399" fmla="*/ 2199168 h 4785098"/>
              <a:gd name="connsiteX400" fmla="*/ 1716174 w 9288048"/>
              <a:gd name="connsiteY400" fmla="*/ 2104725 h 4785098"/>
              <a:gd name="connsiteX401" fmla="*/ 1702663 w 9288048"/>
              <a:gd name="connsiteY401" fmla="*/ 2100227 h 4785098"/>
              <a:gd name="connsiteX402" fmla="*/ 1932385 w 9288048"/>
              <a:gd name="connsiteY402" fmla="*/ 1726952 h 4785098"/>
              <a:gd name="connsiteX403" fmla="*/ 7418730 w 9288048"/>
              <a:gd name="connsiteY403" fmla="*/ 1641508 h 4785098"/>
              <a:gd name="connsiteX404" fmla="*/ 7531337 w 9288048"/>
              <a:gd name="connsiteY404" fmla="*/ 1758433 h 4785098"/>
              <a:gd name="connsiteX405" fmla="*/ 7504311 w 9288048"/>
              <a:gd name="connsiteY405" fmla="*/ 1780919 h 4785098"/>
              <a:gd name="connsiteX406" fmla="*/ 7301616 w 9288048"/>
              <a:gd name="connsiteY406" fmla="*/ 1942822 h 4785098"/>
              <a:gd name="connsiteX407" fmla="*/ 7229545 w 9288048"/>
              <a:gd name="connsiteY407" fmla="*/ 1866368 h 4785098"/>
              <a:gd name="connsiteX408" fmla="*/ 7400712 w 9288048"/>
              <a:gd name="connsiteY408" fmla="*/ 1668492 h 4785098"/>
              <a:gd name="connsiteX409" fmla="*/ 3517929 w 9288048"/>
              <a:gd name="connsiteY409" fmla="*/ 1601028 h 4785098"/>
              <a:gd name="connsiteX410" fmla="*/ 3747656 w 9288048"/>
              <a:gd name="connsiteY410" fmla="*/ 1821395 h 4785098"/>
              <a:gd name="connsiteX411" fmla="*/ 3594506 w 9288048"/>
              <a:gd name="connsiteY411" fmla="*/ 2010281 h 4785098"/>
              <a:gd name="connsiteX412" fmla="*/ 3391807 w 9288048"/>
              <a:gd name="connsiteY412" fmla="*/ 1803406 h 4785098"/>
              <a:gd name="connsiteX413" fmla="*/ 5319685 w 9288048"/>
              <a:gd name="connsiteY413" fmla="*/ 1583043 h 4785098"/>
              <a:gd name="connsiteX414" fmla="*/ 5522380 w 9288048"/>
              <a:gd name="connsiteY414" fmla="*/ 1812400 h 4785098"/>
              <a:gd name="connsiteX415" fmla="*/ 4378265 w 9288048"/>
              <a:gd name="connsiteY415" fmla="*/ 3184070 h 4785098"/>
              <a:gd name="connsiteX416" fmla="*/ 4080976 w 9288048"/>
              <a:gd name="connsiteY416" fmla="*/ 3521367 h 4785098"/>
              <a:gd name="connsiteX417" fmla="*/ 3580991 w 9288048"/>
              <a:gd name="connsiteY417" fmla="*/ 3935114 h 4785098"/>
              <a:gd name="connsiteX418" fmla="*/ 3463877 w 9288048"/>
              <a:gd name="connsiteY418" fmla="*/ 3692260 h 4785098"/>
              <a:gd name="connsiteX419" fmla="*/ 3499912 w 9288048"/>
              <a:gd name="connsiteY419" fmla="*/ 3669773 h 4785098"/>
              <a:gd name="connsiteX420" fmla="*/ 3887289 w 9288048"/>
              <a:gd name="connsiteY420" fmla="*/ 3314492 h 4785098"/>
              <a:gd name="connsiteX421" fmla="*/ 4171063 w 9288048"/>
              <a:gd name="connsiteY421" fmla="*/ 2959206 h 4785098"/>
              <a:gd name="connsiteX422" fmla="*/ 7882679 w 9288048"/>
              <a:gd name="connsiteY422" fmla="*/ 1551562 h 4785098"/>
              <a:gd name="connsiteX423" fmla="*/ 8116907 w 9288048"/>
              <a:gd name="connsiteY423" fmla="*/ 1978800 h 4785098"/>
              <a:gd name="connsiteX424" fmla="*/ 7828627 w 9288048"/>
              <a:gd name="connsiteY424" fmla="*/ 2077741 h 4785098"/>
              <a:gd name="connsiteX425" fmla="*/ 7643949 w 9288048"/>
              <a:gd name="connsiteY425" fmla="*/ 1744941 h 4785098"/>
              <a:gd name="connsiteX426" fmla="*/ 2103552 w 9288048"/>
              <a:gd name="connsiteY426" fmla="*/ 1529071 h 4785098"/>
              <a:gd name="connsiteX427" fmla="*/ 2126076 w 9288048"/>
              <a:gd name="connsiteY427" fmla="*/ 1560552 h 4785098"/>
              <a:gd name="connsiteX428" fmla="*/ 2274718 w 9288048"/>
              <a:gd name="connsiteY428" fmla="*/ 1771925 h 4785098"/>
              <a:gd name="connsiteX429" fmla="*/ 2198146 w 9288048"/>
              <a:gd name="connsiteY429" fmla="*/ 1839384 h 4785098"/>
              <a:gd name="connsiteX430" fmla="*/ 2008957 w 9288048"/>
              <a:gd name="connsiteY430" fmla="*/ 1659492 h 4785098"/>
              <a:gd name="connsiteX431" fmla="*/ 1981931 w 9288048"/>
              <a:gd name="connsiteY431" fmla="*/ 1632509 h 4785098"/>
              <a:gd name="connsiteX432" fmla="*/ 2103552 w 9288048"/>
              <a:gd name="connsiteY432" fmla="*/ 1529071 h 4785098"/>
              <a:gd name="connsiteX433" fmla="*/ 6639468 w 9288048"/>
              <a:gd name="connsiteY433" fmla="*/ 1461616 h 4785098"/>
              <a:gd name="connsiteX434" fmla="*/ 6846670 w 9288048"/>
              <a:gd name="connsiteY434" fmla="*/ 1493097 h 4785098"/>
              <a:gd name="connsiteX435" fmla="*/ 6842168 w 9288048"/>
              <a:gd name="connsiteY435" fmla="*/ 1506589 h 4785098"/>
              <a:gd name="connsiteX436" fmla="*/ 6792617 w 9288048"/>
              <a:gd name="connsiteY436" fmla="*/ 1672989 h 4785098"/>
              <a:gd name="connsiteX437" fmla="*/ 6639468 w 9288048"/>
              <a:gd name="connsiteY437" fmla="*/ 1650503 h 4785098"/>
              <a:gd name="connsiteX438" fmla="*/ 6589922 w 9288048"/>
              <a:gd name="connsiteY438" fmla="*/ 1650503 h 4785098"/>
              <a:gd name="connsiteX439" fmla="*/ 6567398 w 9288048"/>
              <a:gd name="connsiteY439" fmla="*/ 1484103 h 4785098"/>
              <a:gd name="connsiteX440" fmla="*/ 6562896 w 9288048"/>
              <a:gd name="connsiteY440" fmla="*/ 1466113 h 4785098"/>
              <a:gd name="connsiteX441" fmla="*/ 6639468 w 9288048"/>
              <a:gd name="connsiteY441" fmla="*/ 1461616 h 4785098"/>
              <a:gd name="connsiteX442" fmla="*/ 1563025 w 9288048"/>
              <a:gd name="connsiteY442" fmla="*/ 1448120 h 4785098"/>
              <a:gd name="connsiteX443" fmla="*/ 1756711 w 9288048"/>
              <a:gd name="connsiteY443" fmla="*/ 1637006 h 4785098"/>
              <a:gd name="connsiteX444" fmla="*/ 1535999 w 9288048"/>
              <a:gd name="connsiteY444" fmla="*/ 1996789 h 4785098"/>
              <a:gd name="connsiteX445" fmla="*/ 1279251 w 9288048"/>
              <a:gd name="connsiteY445" fmla="*/ 1906844 h 4785098"/>
              <a:gd name="connsiteX446" fmla="*/ 1563025 w 9288048"/>
              <a:gd name="connsiteY446" fmla="*/ 1448120 h 4785098"/>
              <a:gd name="connsiteX447" fmla="*/ 7004326 w 9288048"/>
              <a:gd name="connsiteY447" fmla="*/ 1394157 h 4785098"/>
              <a:gd name="connsiteX448" fmla="*/ 7225039 w 9288048"/>
              <a:gd name="connsiteY448" fmla="*/ 1497595 h 4785098"/>
              <a:gd name="connsiteX449" fmla="*/ 7067387 w 9288048"/>
              <a:gd name="connsiteY449" fmla="*/ 1749438 h 4785098"/>
              <a:gd name="connsiteX450" fmla="*/ 6918740 w 9288048"/>
              <a:gd name="connsiteY450" fmla="*/ 1677486 h 4785098"/>
              <a:gd name="connsiteX451" fmla="*/ 6999819 w 9288048"/>
              <a:gd name="connsiteY451" fmla="*/ 1412146 h 4785098"/>
              <a:gd name="connsiteX452" fmla="*/ 5486345 w 9288048"/>
              <a:gd name="connsiteY452" fmla="*/ 1394157 h 4785098"/>
              <a:gd name="connsiteX453" fmla="*/ 5675529 w 9288048"/>
              <a:gd name="connsiteY453" fmla="*/ 1641508 h 4785098"/>
              <a:gd name="connsiteX454" fmla="*/ 5562922 w 9288048"/>
              <a:gd name="connsiteY454" fmla="*/ 1767427 h 4785098"/>
              <a:gd name="connsiteX455" fmla="*/ 5360222 w 9288048"/>
              <a:gd name="connsiteY455" fmla="*/ 1533573 h 4785098"/>
              <a:gd name="connsiteX456" fmla="*/ 5486345 w 9288048"/>
              <a:gd name="connsiteY456" fmla="*/ 1394157 h 4785098"/>
              <a:gd name="connsiteX457" fmla="*/ 2517955 w 9288048"/>
              <a:gd name="connsiteY457" fmla="*/ 1371670 h 4785098"/>
              <a:gd name="connsiteX458" fmla="*/ 2522457 w 9288048"/>
              <a:gd name="connsiteY458" fmla="*/ 1389659 h 4785098"/>
              <a:gd name="connsiteX459" fmla="*/ 2581017 w 9288048"/>
              <a:gd name="connsiteY459" fmla="*/ 1659492 h 4785098"/>
              <a:gd name="connsiteX460" fmla="*/ 2391833 w 9288048"/>
              <a:gd name="connsiteY460" fmla="*/ 1735946 h 4785098"/>
              <a:gd name="connsiteX461" fmla="*/ 2247692 w 9288048"/>
              <a:gd name="connsiteY461" fmla="*/ 1479601 h 4785098"/>
              <a:gd name="connsiteX462" fmla="*/ 2517955 w 9288048"/>
              <a:gd name="connsiteY462" fmla="*/ 1371670 h 4785098"/>
              <a:gd name="connsiteX463" fmla="*/ 3103526 w 9288048"/>
              <a:gd name="connsiteY463" fmla="*/ 1362676 h 4785098"/>
              <a:gd name="connsiteX464" fmla="*/ 3454868 w 9288048"/>
              <a:gd name="connsiteY464" fmla="*/ 1515579 h 4785098"/>
              <a:gd name="connsiteX465" fmla="*/ 3297217 w 9288048"/>
              <a:gd name="connsiteY465" fmla="*/ 1767427 h 4785098"/>
              <a:gd name="connsiteX466" fmla="*/ 3040464 w 9288048"/>
              <a:gd name="connsiteY466" fmla="*/ 1654995 h 4785098"/>
              <a:gd name="connsiteX467" fmla="*/ 3099024 w 9288048"/>
              <a:gd name="connsiteY467" fmla="*/ 1394157 h 4785098"/>
              <a:gd name="connsiteX468" fmla="*/ 8197986 w 9288048"/>
              <a:gd name="connsiteY468" fmla="*/ 1349184 h 4785098"/>
              <a:gd name="connsiteX469" fmla="*/ 8454739 w 9288048"/>
              <a:gd name="connsiteY469" fmla="*/ 1816898 h 4785098"/>
              <a:gd name="connsiteX470" fmla="*/ 8211501 w 9288048"/>
              <a:gd name="connsiteY470" fmla="*/ 1897849 h 4785098"/>
              <a:gd name="connsiteX471" fmla="*/ 7995291 w 9288048"/>
              <a:gd name="connsiteY471" fmla="*/ 1506589 h 4785098"/>
              <a:gd name="connsiteX472" fmla="*/ 6418755 w 9288048"/>
              <a:gd name="connsiteY472" fmla="*/ 1340189 h 4785098"/>
              <a:gd name="connsiteX473" fmla="*/ 6463799 w 9288048"/>
              <a:gd name="connsiteY473" fmla="*/ 1632513 h 4785098"/>
              <a:gd name="connsiteX474" fmla="*/ 5743097 w 9288048"/>
              <a:gd name="connsiteY474" fmla="*/ 2118216 h 4785098"/>
              <a:gd name="connsiteX475" fmla="*/ 4918792 w 9288048"/>
              <a:gd name="connsiteY475" fmla="*/ 3116611 h 4785098"/>
              <a:gd name="connsiteX476" fmla="*/ 4918792 w 9288048"/>
              <a:gd name="connsiteY476" fmla="*/ 3121108 h 4785098"/>
              <a:gd name="connsiteX477" fmla="*/ 4729608 w 9288048"/>
              <a:gd name="connsiteY477" fmla="*/ 2923227 h 4785098"/>
              <a:gd name="connsiteX478" fmla="*/ 4806185 w 9288048"/>
              <a:gd name="connsiteY478" fmla="*/ 2828784 h 4785098"/>
              <a:gd name="connsiteX479" fmla="*/ 5567424 w 9288048"/>
              <a:gd name="connsiteY479" fmla="*/ 1902346 h 4785098"/>
              <a:gd name="connsiteX480" fmla="*/ 6418755 w 9288048"/>
              <a:gd name="connsiteY480" fmla="*/ 1340189 h 4785098"/>
              <a:gd name="connsiteX481" fmla="*/ 8900671 w 9288048"/>
              <a:gd name="connsiteY481" fmla="*/ 1335692 h 4785098"/>
              <a:gd name="connsiteX482" fmla="*/ 8941212 w 9288048"/>
              <a:gd name="connsiteY482" fmla="*/ 1470611 h 4785098"/>
              <a:gd name="connsiteX483" fmla="*/ 8819592 w 9288048"/>
              <a:gd name="connsiteY483" fmla="*/ 1497595 h 4785098"/>
              <a:gd name="connsiteX484" fmla="*/ 8783557 w 9288048"/>
              <a:gd name="connsiteY484" fmla="*/ 1389659 h 4785098"/>
              <a:gd name="connsiteX485" fmla="*/ 2815245 w 9288048"/>
              <a:gd name="connsiteY485" fmla="*/ 1326697 h 4785098"/>
              <a:gd name="connsiteX486" fmla="*/ 3035962 w 9288048"/>
              <a:gd name="connsiteY486" fmla="*/ 1344687 h 4785098"/>
              <a:gd name="connsiteX487" fmla="*/ 3031455 w 9288048"/>
              <a:gd name="connsiteY487" fmla="*/ 1371670 h 4785098"/>
              <a:gd name="connsiteX488" fmla="*/ 2972896 w 9288048"/>
              <a:gd name="connsiteY488" fmla="*/ 1637006 h 4785098"/>
              <a:gd name="connsiteX489" fmla="*/ 2819747 w 9288048"/>
              <a:gd name="connsiteY489" fmla="*/ 1623514 h 4785098"/>
              <a:gd name="connsiteX490" fmla="*/ 2644078 w 9288048"/>
              <a:gd name="connsiteY490" fmla="*/ 1641503 h 4785098"/>
              <a:gd name="connsiteX491" fmla="*/ 2585523 w 9288048"/>
              <a:gd name="connsiteY491" fmla="*/ 1371670 h 4785098"/>
              <a:gd name="connsiteX492" fmla="*/ 2581017 w 9288048"/>
              <a:gd name="connsiteY492" fmla="*/ 1353681 h 4785098"/>
              <a:gd name="connsiteX493" fmla="*/ 2815245 w 9288048"/>
              <a:gd name="connsiteY493" fmla="*/ 1326697 h 4785098"/>
              <a:gd name="connsiteX494" fmla="*/ 5049422 w 9288048"/>
              <a:gd name="connsiteY494" fmla="*/ 1299714 h 4785098"/>
              <a:gd name="connsiteX495" fmla="*/ 5216082 w 9288048"/>
              <a:gd name="connsiteY495" fmla="*/ 1497595 h 4785098"/>
              <a:gd name="connsiteX496" fmla="*/ 4189081 w 9288048"/>
              <a:gd name="connsiteY496" fmla="*/ 2747833 h 4785098"/>
              <a:gd name="connsiteX497" fmla="*/ 4013412 w 9288048"/>
              <a:gd name="connsiteY497" fmla="*/ 2554454 h 4785098"/>
              <a:gd name="connsiteX498" fmla="*/ 7756556 w 9288048"/>
              <a:gd name="connsiteY498" fmla="*/ 1254741 h 4785098"/>
              <a:gd name="connsiteX499" fmla="*/ 7918714 w 9288048"/>
              <a:gd name="connsiteY499" fmla="*/ 1425638 h 4785098"/>
              <a:gd name="connsiteX500" fmla="*/ 7679984 w 9288048"/>
              <a:gd name="connsiteY500" fmla="*/ 1619021 h 4785098"/>
              <a:gd name="connsiteX501" fmla="*/ 7558363 w 9288048"/>
              <a:gd name="connsiteY501" fmla="*/ 1488600 h 4785098"/>
              <a:gd name="connsiteX502" fmla="*/ 4409798 w 9288048"/>
              <a:gd name="connsiteY502" fmla="*/ 1241249 h 4785098"/>
              <a:gd name="connsiteX503" fmla="*/ 4576458 w 9288048"/>
              <a:gd name="connsiteY503" fmla="*/ 1434632 h 4785098"/>
              <a:gd name="connsiteX504" fmla="*/ 4680061 w 9288048"/>
              <a:gd name="connsiteY504" fmla="*/ 1560552 h 4785098"/>
              <a:gd name="connsiteX505" fmla="*/ 4635018 w 9288048"/>
              <a:gd name="connsiteY505" fmla="*/ 1614519 h 4785098"/>
              <a:gd name="connsiteX506" fmla="*/ 4617000 w 9288048"/>
              <a:gd name="connsiteY506" fmla="*/ 1637006 h 4785098"/>
              <a:gd name="connsiteX507" fmla="*/ 4558445 w 9288048"/>
              <a:gd name="connsiteY507" fmla="*/ 1708963 h 4785098"/>
              <a:gd name="connsiteX508" fmla="*/ 4544930 w 9288048"/>
              <a:gd name="connsiteY508" fmla="*/ 1726952 h 4785098"/>
              <a:gd name="connsiteX509" fmla="*/ 4499886 w 9288048"/>
              <a:gd name="connsiteY509" fmla="*/ 1780919 h 4785098"/>
              <a:gd name="connsiteX510" fmla="*/ 4360248 w 9288048"/>
              <a:gd name="connsiteY510" fmla="*/ 1614519 h 4785098"/>
              <a:gd name="connsiteX511" fmla="*/ 4229623 w 9288048"/>
              <a:gd name="connsiteY511" fmla="*/ 1461611 h 4785098"/>
              <a:gd name="connsiteX512" fmla="*/ 3734140 w 9288048"/>
              <a:gd name="connsiteY512" fmla="*/ 1236751 h 4785098"/>
              <a:gd name="connsiteX513" fmla="*/ 4382772 w 9288048"/>
              <a:gd name="connsiteY513" fmla="*/ 1897849 h 4785098"/>
              <a:gd name="connsiteX514" fmla="*/ 4351239 w 9288048"/>
              <a:gd name="connsiteY514" fmla="*/ 1938325 h 4785098"/>
              <a:gd name="connsiteX515" fmla="*/ 4319710 w 9288048"/>
              <a:gd name="connsiteY515" fmla="*/ 1978800 h 4785098"/>
              <a:gd name="connsiteX516" fmla="*/ 4247640 w 9288048"/>
              <a:gd name="connsiteY516" fmla="*/ 2064249 h 4785098"/>
              <a:gd name="connsiteX517" fmla="*/ 4216107 w 9288048"/>
              <a:gd name="connsiteY517" fmla="*/ 2104725 h 4785098"/>
              <a:gd name="connsiteX518" fmla="*/ 4184579 w 9288048"/>
              <a:gd name="connsiteY518" fmla="*/ 2136206 h 4785098"/>
              <a:gd name="connsiteX519" fmla="*/ 3590000 w 9288048"/>
              <a:gd name="connsiteY519" fmla="*/ 1466109 h 4785098"/>
              <a:gd name="connsiteX520" fmla="*/ 1882839 w 9288048"/>
              <a:gd name="connsiteY520" fmla="*/ 1196276 h 4785098"/>
              <a:gd name="connsiteX521" fmla="*/ 2058508 w 9288048"/>
              <a:gd name="connsiteY521" fmla="*/ 1443622 h 4785098"/>
              <a:gd name="connsiteX522" fmla="*/ 1923376 w 9288048"/>
              <a:gd name="connsiteY522" fmla="*/ 1560552 h 4785098"/>
              <a:gd name="connsiteX523" fmla="*/ 1707166 w 9288048"/>
              <a:gd name="connsiteY523" fmla="*/ 1349184 h 4785098"/>
              <a:gd name="connsiteX524" fmla="*/ 1882839 w 9288048"/>
              <a:gd name="connsiteY524" fmla="*/ 1196276 h 4785098"/>
              <a:gd name="connsiteX525" fmla="*/ 7490800 w 9288048"/>
              <a:gd name="connsiteY525" fmla="*/ 1187281 h 4785098"/>
              <a:gd name="connsiteX526" fmla="*/ 7634940 w 9288048"/>
              <a:gd name="connsiteY526" fmla="*/ 1295216 h 4785098"/>
              <a:gd name="connsiteX527" fmla="*/ 7436747 w 9288048"/>
              <a:gd name="connsiteY527" fmla="*/ 1529076 h 4785098"/>
              <a:gd name="connsiteX528" fmla="*/ 7328642 w 9288048"/>
              <a:gd name="connsiteY528" fmla="*/ 1448124 h 4785098"/>
              <a:gd name="connsiteX529" fmla="*/ 1193665 w 9288048"/>
              <a:gd name="connsiteY529" fmla="*/ 1088341 h 4785098"/>
              <a:gd name="connsiteX530" fmla="*/ 1391858 w 9288048"/>
              <a:gd name="connsiteY530" fmla="*/ 1277227 h 4785098"/>
              <a:gd name="connsiteX531" fmla="*/ 1076551 w 9288048"/>
              <a:gd name="connsiteY531" fmla="*/ 1789914 h 4785098"/>
              <a:gd name="connsiteX532" fmla="*/ 815297 w 9288048"/>
              <a:gd name="connsiteY532" fmla="*/ 1699968 h 4785098"/>
              <a:gd name="connsiteX533" fmla="*/ 1193665 w 9288048"/>
              <a:gd name="connsiteY533" fmla="*/ 1088341 h 4785098"/>
              <a:gd name="connsiteX534" fmla="*/ 5243108 w 9288048"/>
              <a:gd name="connsiteY534" fmla="*/ 1052362 h 4785098"/>
              <a:gd name="connsiteX535" fmla="*/ 5432292 w 9288048"/>
              <a:gd name="connsiteY535" fmla="*/ 1299714 h 4785098"/>
              <a:gd name="connsiteX536" fmla="*/ 5319685 w 9288048"/>
              <a:gd name="connsiteY536" fmla="*/ 1425638 h 4785098"/>
              <a:gd name="connsiteX537" fmla="*/ 5116985 w 9288048"/>
              <a:gd name="connsiteY537" fmla="*/ 1191779 h 4785098"/>
              <a:gd name="connsiteX538" fmla="*/ 5243108 w 9288048"/>
              <a:gd name="connsiteY538" fmla="*/ 1052362 h 4785098"/>
              <a:gd name="connsiteX539" fmla="*/ 648632 w 9288048"/>
              <a:gd name="connsiteY539" fmla="*/ 1052362 h 4785098"/>
              <a:gd name="connsiteX540" fmla="*/ 738720 w 9288048"/>
              <a:gd name="connsiteY540" fmla="*/ 1115325 h 4785098"/>
              <a:gd name="connsiteX541" fmla="*/ 689174 w 9288048"/>
              <a:gd name="connsiteY541" fmla="*/ 1205270 h 4785098"/>
              <a:gd name="connsiteX542" fmla="*/ 590077 w 9288048"/>
              <a:gd name="connsiteY542" fmla="*/ 1160297 h 4785098"/>
              <a:gd name="connsiteX543" fmla="*/ 648632 w 9288048"/>
              <a:gd name="connsiteY543" fmla="*/ 1052362 h 4785098"/>
              <a:gd name="connsiteX544" fmla="*/ 5833185 w 9288048"/>
              <a:gd name="connsiteY544" fmla="*/ 1034373 h 4785098"/>
              <a:gd name="connsiteX545" fmla="*/ 5963810 w 9288048"/>
              <a:gd name="connsiteY545" fmla="*/ 1313205 h 4785098"/>
              <a:gd name="connsiteX546" fmla="*/ 5675529 w 9288048"/>
              <a:gd name="connsiteY546" fmla="*/ 1529076 h 4785098"/>
              <a:gd name="connsiteX547" fmla="*/ 5486345 w 9288048"/>
              <a:gd name="connsiteY547" fmla="*/ 1286222 h 4785098"/>
              <a:gd name="connsiteX548" fmla="*/ 5833185 w 9288048"/>
              <a:gd name="connsiteY548" fmla="*/ 1034373 h 4785098"/>
              <a:gd name="connsiteX549" fmla="*/ 3189112 w 9288048"/>
              <a:gd name="connsiteY549" fmla="*/ 966914 h 4785098"/>
              <a:gd name="connsiteX550" fmla="*/ 3400815 w 9288048"/>
              <a:gd name="connsiteY550" fmla="*/ 1034373 h 4785098"/>
              <a:gd name="connsiteX551" fmla="*/ 3666577 w 9288048"/>
              <a:gd name="connsiteY551" fmla="*/ 1169292 h 4785098"/>
              <a:gd name="connsiteX552" fmla="*/ 3504419 w 9288048"/>
              <a:gd name="connsiteY552" fmla="*/ 1430135 h 4785098"/>
              <a:gd name="connsiteX553" fmla="*/ 3121543 w 9288048"/>
              <a:gd name="connsiteY553" fmla="*/ 1263735 h 4785098"/>
              <a:gd name="connsiteX554" fmla="*/ 2405348 w 9288048"/>
              <a:gd name="connsiteY554" fmla="*/ 935433 h 4785098"/>
              <a:gd name="connsiteX555" fmla="*/ 2472911 w 9288048"/>
              <a:gd name="connsiteY555" fmla="*/ 1232254 h 4785098"/>
              <a:gd name="connsiteX556" fmla="*/ 2175622 w 9288048"/>
              <a:gd name="connsiteY556" fmla="*/ 1349184 h 4785098"/>
              <a:gd name="connsiteX557" fmla="*/ 2022473 w 9288048"/>
              <a:gd name="connsiteY557" fmla="*/ 1083843 h 4785098"/>
              <a:gd name="connsiteX558" fmla="*/ 2405348 w 9288048"/>
              <a:gd name="connsiteY558" fmla="*/ 935433 h 4785098"/>
              <a:gd name="connsiteX559" fmla="*/ 6355694 w 9288048"/>
              <a:gd name="connsiteY559" fmla="*/ 876968 h 4785098"/>
              <a:gd name="connsiteX560" fmla="*/ 6400738 w 9288048"/>
              <a:gd name="connsiteY560" fmla="*/ 1178287 h 4785098"/>
              <a:gd name="connsiteX561" fmla="*/ 6062906 w 9288048"/>
              <a:gd name="connsiteY561" fmla="*/ 1281724 h 4785098"/>
              <a:gd name="connsiteX562" fmla="*/ 5936784 w 9288048"/>
              <a:gd name="connsiteY562" fmla="*/ 1007389 h 4785098"/>
              <a:gd name="connsiteX563" fmla="*/ 6035880 w 9288048"/>
              <a:gd name="connsiteY563" fmla="*/ 966914 h 4785098"/>
              <a:gd name="connsiteX564" fmla="*/ 6355694 w 9288048"/>
              <a:gd name="connsiteY564" fmla="*/ 876968 h 4785098"/>
              <a:gd name="connsiteX565" fmla="*/ 7179995 w 9288048"/>
              <a:gd name="connsiteY565" fmla="*/ 872471 h 4785098"/>
              <a:gd name="connsiteX566" fmla="*/ 7490800 w 9288048"/>
              <a:gd name="connsiteY566" fmla="*/ 1016384 h 4785098"/>
              <a:gd name="connsiteX567" fmla="*/ 7328642 w 9288048"/>
              <a:gd name="connsiteY567" fmla="*/ 1277227 h 4785098"/>
              <a:gd name="connsiteX568" fmla="*/ 7085405 w 9288048"/>
              <a:gd name="connsiteY568" fmla="*/ 1164795 h 4785098"/>
              <a:gd name="connsiteX569" fmla="*/ 3936840 w 9288048"/>
              <a:gd name="connsiteY569" fmla="*/ 867973 h 4785098"/>
              <a:gd name="connsiteX570" fmla="*/ 4306195 w 9288048"/>
              <a:gd name="connsiteY570" fmla="*/ 1196276 h 4785098"/>
              <a:gd name="connsiteX571" fmla="*/ 4117015 w 9288048"/>
              <a:gd name="connsiteY571" fmla="*/ 1430135 h 4785098"/>
              <a:gd name="connsiteX572" fmla="*/ 3779184 w 9288048"/>
              <a:gd name="connsiteY572" fmla="*/ 1119822 h 4785098"/>
              <a:gd name="connsiteX573" fmla="*/ 1635095 w 9288048"/>
              <a:gd name="connsiteY573" fmla="*/ 863476 h 4785098"/>
              <a:gd name="connsiteX574" fmla="*/ 1761218 w 9288048"/>
              <a:gd name="connsiteY574" fmla="*/ 1038871 h 4785098"/>
              <a:gd name="connsiteX575" fmla="*/ 1621580 w 9288048"/>
              <a:gd name="connsiteY575" fmla="*/ 1160297 h 4785098"/>
              <a:gd name="connsiteX576" fmla="*/ 1468430 w 9288048"/>
              <a:gd name="connsiteY576" fmla="*/ 1011887 h 4785098"/>
              <a:gd name="connsiteX577" fmla="*/ 1635095 w 9288048"/>
              <a:gd name="connsiteY577" fmla="*/ 863476 h 4785098"/>
              <a:gd name="connsiteX578" fmla="*/ 7698001 w 9288048"/>
              <a:gd name="connsiteY578" fmla="*/ 849984 h 4785098"/>
              <a:gd name="connsiteX579" fmla="*/ 7891687 w 9288048"/>
              <a:gd name="connsiteY579" fmla="*/ 993898 h 4785098"/>
              <a:gd name="connsiteX580" fmla="*/ 7698001 w 9288048"/>
              <a:gd name="connsiteY580" fmla="*/ 1218762 h 4785098"/>
              <a:gd name="connsiteX581" fmla="*/ 7540346 w 9288048"/>
              <a:gd name="connsiteY581" fmla="*/ 1101833 h 4785098"/>
              <a:gd name="connsiteX582" fmla="*/ 6580913 w 9288048"/>
              <a:gd name="connsiteY582" fmla="*/ 849984 h 4785098"/>
              <a:gd name="connsiteX583" fmla="*/ 6585415 w 9288048"/>
              <a:gd name="connsiteY583" fmla="*/ 849984 h 4785098"/>
              <a:gd name="connsiteX584" fmla="*/ 6603433 w 9288048"/>
              <a:gd name="connsiteY584" fmla="*/ 849984 h 4785098"/>
              <a:gd name="connsiteX585" fmla="*/ 6630459 w 9288048"/>
              <a:gd name="connsiteY585" fmla="*/ 849984 h 4785098"/>
              <a:gd name="connsiteX586" fmla="*/ 7085405 w 9288048"/>
              <a:gd name="connsiteY586" fmla="*/ 917444 h 4785098"/>
              <a:gd name="connsiteX587" fmla="*/ 6995317 w 9288048"/>
              <a:gd name="connsiteY587" fmla="*/ 1209768 h 4785098"/>
              <a:gd name="connsiteX588" fmla="*/ 6630459 w 9288048"/>
              <a:gd name="connsiteY588" fmla="*/ 1155800 h 4785098"/>
              <a:gd name="connsiteX589" fmla="*/ 6495328 w 9288048"/>
              <a:gd name="connsiteY589" fmla="*/ 1164795 h 4785098"/>
              <a:gd name="connsiteX590" fmla="*/ 6450284 w 9288048"/>
              <a:gd name="connsiteY590" fmla="*/ 858979 h 4785098"/>
              <a:gd name="connsiteX591" fmla="*/ 6580913 w 9288048"/>
              <a:gd name="connsiteY591" fmla="*/ 849984 h 4785098"/>
              <a:gd name="connsiteX592" fmla="*/ 8197986 w 9288048"/>
              <a:gd name="connsiteY592" fmla="*/ 840990 h 4785098"/>
              <a:gd name="connsiteX593" fmla="*/ 8346633 w 9288048"/>
              <a:gd name="connsiteY593" fmla="*/ 998395 h 4785098"/>
              <a:gd name="connsiteX594" fmla="*/ 8184475 w 9288048"/>
              <a:gd name="connsiteY594" fmla="*/ 1128816 h 4785098"/>
              <a:gd name="connsiteX595" fmla="*/ 8062855 w 9288048"/>
              <a:gd name="connsiteY595" fmla="*/ 998395 h 4785098"/>
              <a:gd name="connsiteX596" fmla="*/ 2815245 w 9288048"/>
              <a:gd name="connsiteY596" fmla="*/ 782525 h 4785098"/>
              <a:gd name="connsiteX597" fmla="*/ 3121543 w 9288048"/>
              <a:gd name="connsiteY597" fmla="*/ 814006 h 4785098"/>
              <a:gd name="connsiteX598" fmla="*/ 3053980 w 9288048"/>
              <a:gd name="connsiteY598" fmla="*/ 1110827 h 4785098"/>
              <a:gd name="connsiteX599" fmla="*/ 2815245 w 9288048"/>
              <a:gd name="connsiteY599" fmla="*/ 1092838 h 4785098"/>
              <a:gd name="connsiteX600" fmla="*/ 2553990 w 9288048"/>
              <a:gd name="connsiteY600" fmla="*/ 1119822 h 4785098"/>
              <a:gd name="connsiteX601" fmla="*/ 2486427 w 9288048"/>
              <a:gd name="connsiteY601" fmla="*/ 818503 h 4785098"/>
              <a:gd name="connsiteX602" fmla="*/ 2815245 w 9288048"/>
              <a:gd name="connsiteY602" fmla="*/ 782525 h 4785098"/>
              <a:gd name="connsiteX603" fmla="*/ 8634914 w 9288048"/>
              <a:gd name="connsiteY603" fmla="*/ 778027 h 4785098"/>
              <a:gd name="connsiteX604" fmla="*/ 8720495 w 9288048"/>
              <a:gd name="connsiteY604" fmla="*/ 890460 h 4785098"/>
              <a:gd name="connsiteX605" fmla="*/ 8639416 w 9288048"/>
              <a:gd name="connsiteY605" fmla="*/ 939930 h 4785098"/>
              <a:gd name="connsiteX606" fmla="*/ 8567346 w 9288048"/>
              <a:gd name="connsiteY606" fmla="*/ 845487 h 4785098"/>
              <a:gd name="connsiteX607" fmla="*/ 5562922 w 9288048"/>
              <a:gd name="connsiteY607" fmla="*/ 719567 h 4785098"/>
              <a:gd name="connsiteX608" fmla="*/ 5666520 w 9288048"/>
              <a:gd name="connsiteY608" fmla="*/ 912946 h 4785098"/>
              <a:gd name="connsiteX609" fmla="*/ 5598957 w 9288048"/>
              <a:gd name="connsiteY609" fmla="*/ 953422 h 4785098"/>
              <a:gd name="connsiteX610" fmla="*/ 5580939 w 9288048"/>
              <a:gd name="connsiteY610" fmla="*/ 966914 h 4785098"/>
              <a:gd name="connsiteX611" fmla="*/ 5567424 w 9288048"/>
              <a:gd name="connsiteY611" fmla="*/ 975908 h 4785098"/>
              <a:gd name="connsiteX612" fmla="*/ 5562922 w 9288048"/>
              <a:gd name="connsiteY612" fmla="*/ 975908 h 4785098"/>
              <a:gd name="connsiteX613" fmla="*/ 5481843 w 9288048"/>
              <a:gd name="connsiteY613" fmla="*/ 1038871 h 4785098"/>
              <a:gd name="connsiteX614" fmla="*/ 5342204 w 9288048"/>
              <a:gd name="connsiteY614" fmla="*/ 867973 h 4785098"/>
              <a:gd name="connsiteX615" fmla="*/ 5441301 w 9288048"/>
              <a:gd name="connsiteY615" fmla="*/ 791519 h 4785098"/>
              <a:gd name="connsiteX616" fmla="*/ 5445808 w 9288048"/>
              <a:gd name="connsiteY616" fmla="*/ 791519 h 4785098"/>
              <a:gd name="connsiteX617" fmla="*/ 5463825 w 9288048"/>
              <a:gd name="connsiteY617" fmla="*/ 782525 h 4785098"/>
              <a:gd name="connsiteX618" fmla="*/ 5481843 w 9288048"/>
              <a:gd name="connsiteY618" fmla="*/ 769033 h 4785098"/>
              <a:gd name="connsiteX619" fmla="*/ 5562922 w 9288048"/>
              <a:gd name="connsiteY619" fmla="*/ 719567 h 4785098"/>
              <a:gd name="connsiteX620" fmla="*/ 3310728 w 9288048"/>
              <a:gd name="connsiteY620" fmla="*/ 562157 h 4785098"/>
              <a:gd name="connsiteX621" fmla="*/ 3540449 w 9288048"/>
              <a:gd name="connsiteY621" fmla="*/ 634114 h 4785098"/>
              <a:gd name="connsiteX622" fmla="*/ 3819726 w 9288048"/>
              <a:gd name="connsiteY622" fmla="*/ 773530 h 4785098"/>
              <a:gd name="connsiteX623" fmla="*/ 3684594 w 9288048"/>
              <a:gd name="connsiteY623" fmla="*/ 984903 h 4785098"/>
              <a:gd name="connsiteX624" fmla="*/ 3445859 w 9288048"/>
              <a:gd name="connsiteY624" fmla="*/ 867973 h 4785098"/>
              <a:gd name="connsiteX625" fmla="*/ 3256675 w 9288048"/>
              <a:gd name="connsiteY625" fmla="*/ 809508 h 4785098"/>
              <a:gd name="connsiteX626" fmla="*/ 1427894 w 9288048"/>
              <a:gd name="connsiteY626" fmla="*/ 499195 h 4785098"/>
              <a:gd name="connsiteX627" fmla="*/ 1508972 w 9288048"/>
              <a:gd name="connsiteY627" fmla="*/ 643109 h 4785098"/>
              <a:gd name="connsiteX628" fmla="*/ 1346814 w 9288048"/>
              <a:gd name="connsiteY628" fmla="*/ 773530 h 4785098"/>
              <a:gd name="connsiteX629" fmla="*/ 1229700 w 9288048"/>
              <a:gd name="connsiteY629" fmla="*/ 656600 h 4785098"/>
              <a:gd name="connsiteX630" fmla="*/ 1427894 w 9288048"/>
              <a:gd name="connsiteY630" fmla="*/ 499195 h 4785098"/>
              <a:gd name="connsiteX631" fmla="*/ 6292633 w 9288048"/>
              <a:gd name="connsiteY631" fmla="*/ 481211 h 4785098"/>
              <a:gd name="connsiteX632" fmla="*/ 6337676 w 9288048"/>
              <a:gd name="connsiteY632" fmla="*/ 769033 h 4785098"/>
              <a:gd name="connsiteX633" fmla="*/ 5995343 w 9288048"/>
              <a:gd name="connsiteY633" fmla="*/ 863476 h 4785098"/>
              <a:gd name="connsiteX634" fmla="*/ 5896246 w 9288048"/>
              <a:gd name="connsiteY634" fmla="*/ 908449 h 4785098"/>
              <a:gd name="connsiteX635" fmla="*/ 5770124 w 9288048"/>
              <a:gd name="connsiteY635" fmla="*/ 638616 h 4785098"/>
              <a:gd name="connsiteX636" fmla="*/ 5887238 w 9288048"/>
              <a:gd name="connsiteY636" fmla="*/ 589146 h 4785098"/>
              <a:gd name="connsiteX637" fmla="*/ 6292633 w 9288048"/>
              <a:gd name="connsiteY637" fmla="*/ 481211 h 4785098"/>
              <a:gd name="connsiteX638" fmla="*/ 2306251 w 9288048"/>
              <a:gd name="connsiteY638" fmla="*/ 476709 h 4785098"/>
              <a:gd name="connsiteX639" fmla="*/ 2369308 w 9288048"/>
              <a:gd name="connsiteY639" fmla="*/ 769033 h 4785098"/>
              <a:gd name="connsiteX640" fmla="*/ 1959411 w 9288048"/>
              <a:gd name="connsiteY640" fmla="*/ 930935 h 4785098"/>
              <a:gd name="connsiteX641" fmla="*/ 1810769 w 9288048"/>
              <a:gd name="connsiteY641" fmla="*/ 670092 h 4785098"/>
              <a:gd name="connsiteX642" fmla="*/ 2306251 w 9288048"/>
              <a:gd name="connsiteY642" fmla="*/ 476709 h 4785098"/>
              <a:gd name="connsiteX643" fmla="*/ 2887315 w 9288048"/>
              <a:gd name="connsiteY643" fmla="*/ 454227 h 4785098"/>
              <a:gd name="connsiteX644" fmla="*/ 3148570 w 9288048"/>
              <a:gd name="connsiteY644" fmla="*/ 481211 h 4785098"/>
              <a:gd name="connsiteX645" fmla="*/ 3103526 w 9288048"/>
              <a:gd name="connsiteY645" fmla="*/ 679087 h 4785098"/>
              <a:gd name="connsiteX646" fmla="*/ 2887315 w 9288048"/>
              <a:gd name="connsiteY646" fmla="*/ 656600 h 4785098"/>
              <a:gd name="connsiteX647" fmla="*/ 6851177 w 9288048"/>
              <a:gd name="connsiteY647" fmla="*/ 395762 h 4785098"/>
              <a:gd name="connsiteX648" fmla="*/ 7220537 w 9288048"/>
              <a:gd name="connsiteY648" fmla="*/ 467719 h 4785098"/>
              <a:gd name="connsiteX649" fmla="*/ 7130449 w 9288048"/>
              <a:gd name="connsiteY649" fmla="*/ 751044 h 4785098"/>
              <a:gd name="connsiteX650" fmla="*/ 6828652 w 9288048"/>
              <a:gd name="connsiteY650" fmla="*/ 692584 h 4785098"/>
              <a:gd name="connsiteX651" fmla="*/ 8035828 w 9288048"/>
              <a:gd name="connsiteY651" fmla="*/ 382270 h 4785098"/>
              <a:gd name="connsiteX652" fmla="*/ 8148440 w 9288048"/>
              <a:gd name="connsiteY652" fmla="*/ 467719 h 4785098"/>
              <a:gd name="connsiteX653" fmla="*/ 8080872 w 9288048"/>
              <a:gd name="connsiteY653" fmla="*/ 535178 h 4785098"/>
              <a:gd name="connsiteX654" fmla="*/ 7990785 w 9288048"/>
              <a:gd name="connsiteY654" fmla="*/ 463222 h 4785098"/>
              <a:gd name="connsiteX655" fmla="*/ 7504311 w 9288048"/>
              <a:gd name="connsiteY655" fmla="*/ 382270 h 4785098"/>
              <a:gd name="connsiteX656" fmla="*/ 7630433 w 9288048"/>
              <a:gd name="connsiteY656" fmla="*/ 440735 h 4785098"/>
              <a:gd name="connsiteX657" fmla="*/ 7580888 w 9288048"/>
              <a:gd name="connsiteY657" fmla="*/ 521686 h 4785098"/>
              <a:gd name="connsiteX658" fmla="*/ 7472782 w 9288048"/>
              <a:gd name="connsiteY658" fmla="*/ 472216 h 4785098"/>
              <a:gd name="connsiteX659" fmla="*/ 5851203 w 9288048"/>
              <a:gd name="connsiteY659" fmla="*/ 251849 h 4785098"/>
              <a:gd name="connsiteX660" fmla="*/ 5878229 w 9288048"/>
              <a:gd name="connsiteY660" fmla="*/ 341795 h 4785098"/>
              <a:gd name="connsiteX661" fmla="*/ 5770124 w 9288048"/>
              <a:gd name="connsiteY661" fmla="*/ 386768 h 4785098"/>
              <a:gd name="connsiteX662" fmla="*/ 5720573 w 9288048"/>
              <a:gd name="connsiteY662" fmla="*/ 305816 h 4785098"/>
              <a:gd name="connsiteX663" fmla="*/ 5851203 w 9288048"/>
              <a:gd name="connsiteY663" fmla="*/ 251849 h 4785098"/>
              <a:gd name="connsiteX664" fmla="*/ 6607940 w 9288048"/>
              <a:gd name="connsiteY664" fmla="*/ 242854 h 4785098"/>
              <a:gd name="connsiteX665" fmla="*/ 6612442 w 9288048"/>
              <a:gd name="connsiteY665" fmla="*/ 242854 h 4785098"/>
              <a:gd name="connsiteX666" fmla="*/ 6630459 w 9288048"/>
              <a:gd name="connsiteY666" fmla="*/ 242854 h 4785098"/>
              <a:gd name="connsiteX667" fmla="*/ 6652984 w 9288048"/>
              <a:gd name="connsiteY667" fmla="*/ 242854 h 4785098"/>
              <a:gd name="connsiteX668" fmla="*/ 6747573 w 9288048"/>
              <a:gd name="connsiteY668" fmla="*/ 247351 h 4785098"/>
              <a:gd name="connsiteX669" fmla="*/ 6729556 w 9288048"/>
              <a:gd name="connsiteY669" fmla="*/ 463222 h 4785098"/>
              <a:gd name="connsiteX670" fmla="*/ 6652984 w 9288048"/>
              <a:gd name="connsiteY670" fmla="*/ 458724 h 4785098"/>
              <a:gd name="connsiteX671" fmla="*/ 6630459 w 9288048"/>
              <a:gd name="connsiteY671" fmla="*/ 458724 h 4785098"/>
              <a:gd name="connsiteX672" fmla="*/ 6616949 w 9288048"/>
              <a:gd name="connsiteY672" fmla="*/ 458724 h 4785098"/>
              <a:gd name="connsiteX673" fmla="*/ 6612442 w 9288048"/>
              <a:gd name="connsiteY673" fmla="*/ 458724 h 4785098"/>
              <a:gd name="connsiteX674" fmla="*/ 6508843 w 9288048"/>
              <a:gd name="connsiteY674" fmla="*/ 467719 h 4785098"/>
              <a:gd name="connsiteX675" fmla="*/ 6481817 w 9288048"/>
              <a:gd name="connsiteY675" fmla="*/ 251849 h 4785098"/>
              <a:gd name="connsiteX676" fmla="*/ 6607940 w 9288048"/>
              <a:gd name="connsiteY676" fmla="*/ 242854 h 4785098"/>
              <a:gd name="connsiteX677" fmla="*/ 2779210 w 9288048"/>
              <a:gd name="connsiteY677" fmla="*/ 202378 h 4785098"/>
              <a:gd name="connsiteX678" fmla="*/ 2779210 w 9288048"/>
              <a:gd name="connsiteY678" fmla="*/ 449730 h 4785098"/>
              <a:gd name="connsiteX679" fmla="*/ 2504440 w 9288048"/>
              <a:gd name="connsiteY679" fmla="*/ 481211 h 4785098"/>
              <a:gd name="connsiteX680" fmla="*/ 2450392 w 9288048"/>
              <a:gd name="connsiteY680" fmla="*/ 238357 h 4785098"/>
              <a:gd name="connsiteX681" fmla="*/ 2779210 w 9288048"/>
              <a:gd name="connsiteY681" fmla="*/ 202378 h 4785098"/>
              <a:gd name="connsiteX682" fmla="*/ 1639602 w 9288048"/>
              <a:gd name="connsiteY682" fmla="*/ 0 h 4785098"/>
              <a:gd name="connsiteX683" fmla="*/ 1689148 w 9288048"/>
              <a:gd name="connsiteY683" fmla="*/ 98941 h 4785098"/>
              <a:gd name="connsiteX684" fmla="*/ 1603562 w 9288048"/>
              <a:gd name="connsiteY684" fmla="*/ 152908 h 4785098"/>
              <a:gd name="connsiteX685" fmla="*/ 1535999 w 9288048"/>
              <a:gd name="connsiteY685" fmla="*/ 62962 h 4785098"/>
              <a:gd name="connsiteX686" fmla="*/ 1639602 w 9288048"/>
              <a:gd name="connsiteY686" fmla="*/ 0 h 4785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Lst>
            <a:rect l="l" t="t" r="r" b="b"/>
            <a:pathLst>
              <a:path w="9288048" h="4785098">
                <a:moveTo>
                  <a:pt x="6968291" y="4582720"/>
                </a:moveTo>
                <a:lnTo>
                  <a:pt x="7008833" y="4758114"/>
                </a:lnTo>
                <a:cubicBezTo>
                  <a:pt x="6932256" y="4776103"/>
                  <a:pt x="6851177" y="4785098"/>
                  <a:pt x="6770098" y="4785098"/>
                </a:cubicBezTo>
                <a:lnTo>
                  <a:pt x="6770098" y="4605206"/>
                </a:lnTo>
                <a:cubicBezTo>
                  <a:pt x="6837661" y="4605206"/>
                  <a:pt x="6905229" y="4596212"/>
                  <a:pt x="6968291" y="4582720"/>
                </a:cubicBezTo>
                <a:close/>
                <a:moveTo>
                  <a:pt x="2995421" y="4533254"/>
                </a:moveTo>
                <a:lnTo>
                  <a:pt x="3013438" y="4708644"/>
                </a:lnTo>
                <a:cubicBezTo>
                  <a:pt x="2981905" y="4713141"/>
                  <a:pt x="2945870" y="4713141"/>
                  <a:pt x="2914342" y="4717638"/>
                </a:cubicBezTo>
                <a:lnTo>
                  <a:pt x="2909835" y="4717638"/>
                </a:lnTo>
                <a:cubicBezTo>
                  <a:pt x="2905333" y="4717638"/>
                  <a:pt x="2900826" y="4717638"/>
                  <a:pt x="2896324" y="4717638"/>
                </a:cubicBezTo>
                <a:cubicBezTo>
                  <a:pt x="2891817" y="4717638"/>
                  <a:pt x="2882808" y="4717638"/>
                  <a:pt x="2878307" y="4717638"/>
                </a:cubicBezTo>
                <a:cubicBezTo>
                  <a:pt x="2851280" y="4717638"/>
                  <a:pt x="2828756" y="4717638"/>
                  <a:pt x="2801730" y="4713141"/>
                </a:cubicBezTo>
                <a:lnTo>
                  <a:pt x="2815245" y="4537751"/>
                </a:lnTo>
                <a:cubicBezTo>
                  <a:pt x="2837765" y="4537751"/>
                  <a:pt x="2855782" y="4537751"/>
                  <a:pt x="2878307" y="4537751"/>
                </a:cubicBezTo>
                <a:cubicBezTo>
                  <a:pt x="2882808" y="4537751"/>
                  <a:pt x="2887315" y="4537751"/>
                  <a:pt x="2896324" y="4537751"/>
                </a:cubicBezTo>
                <a:cubicBezTo>
                  <a:pt x="2900826" y="4537751"/>
                  <a:pt x="2905333" y="4537751"/>
                  <a:pt x="2909835" y="4537751"/>
                </a:cubicBezTo>
                <a:lnTo>
                  <a:pt x="2914342" y="4537751"/>
                </a:lnTo>
                <a:cubicBezTo>
                  <a:pt x="2941368" y="4537751"/>
                  <a:pt x="2968394" y="4533254"/>
                  <a:pt x="2995421" y="4533254"/>
                </a:cubicBezTo>
                <a:close/>
                <a:moveTo>
                  <a:pt x="6301641" y="4375844"/>
                </a:moveTo>
                <a:cubicBezTo>
                  <a:pt x="6373711" y="4389336"/>
                  <a:pt x="6445782" y="4398331"/>
                  <a:pt x="6517852" y="4398331"/>
                </a:cubicBezTo>
                <a:lnTo>
                  <a:pt x="6517852" y="4600709"/>
                </a:lnTo>
                <a:cubicBezTo>
                  <a:pt x="6427764" y="4600709"/>
                  <a:pt x="6342178" y="4591714"/>
                  <a:pt x="6256597" y="4573725"/>
                </a:cubicBezTo>
                <a:close/>
                <a:moveTo>
                  <a:pt x="1229700" y="4362357"/>
                </a:moveTo>
                <a:cubicBezTo>
                  <a:pt x="1256727" y="4389340"/>
                  <a:pt x="1288255" y="4411827"/>
                  <a:pt x="1319788" y="4434313"/>
                </a:cubicBezTo>
                <a:lnTo>
                  <a:pt x="1247718" y="4542249"/>
                </a:lnTo>
                <a:cubicBezTo>
                  <a:pt x="1207176" y="4515265"/>
                  <a:pt x="1171141" y="4483784"/>
                  <a:pt x="1139613" y="4452303"/>
                </a:cubicBezTo>
                <a:close/>
                <a:moveTo>
                  <a:pt x="1923376" y="4285903"/>
                </a:moveTo>
                <a:cubicBezTo>
                  <a:pt x="1981931" y="4321881"/>
                  <a:pt x="2044992" y="4348865"/>
                  <a:pt x="2112561" y="4371351"/>
                </a:cubicBezTo>
                <a:lnTo>
                  <a:pt x="2063010" y="4533254"/>
                </a:lnTo>
                <a:cubicBezTo>
                  <a:pt x="1981931" y="4506270"/>
                  <a:pt x="1905359" y="4470292"/>
                  <a:pt x="1833288" y="4429816"/>
                </a:cubicBezTo>
                <a:close/>
                <a:moveTo>
                  <a:pt x="2387326" y="4173470"/>
                </a:moveTo>
                <a:cubicBezTo>
                  <a:pt x="2486422" y="4200454"/>
                  <a:pt x="2585519" y="4222941"/>
                  <a:pt x="2689122" y="4231935"/>
                </a:cubicBezTo>
                <a:lnTo>
                  <a:pt x="2666598" y="4528752"/>
                </a:lnTo>
                <a:cubicBezTo>
                  <a:pt x="2540475" y="4515265"/>
                  <a:pt x="2414352" y="4492778"/>
                  <a:pt x="2297238" y="4456800"/>
                </a:cubicBezTo>
                <a:close/>
                <a:moveTo>
                  <a:pt x="5675534" y="4128498"/>
                </a:moveTo>
                <a:cubicBezTo>
                  <a:pt x="5774630" y="4191460"/>
                  <a:pt x="5882736" y="4236433"/>
                  <a:pt x="5995343" y="4263417"/>
                </a:cubicBezTo>
                <a:lnTo>
                  <a:pt x="5959308" y="4443304"/>
                </a:lnTo>
                <a:cubicBezTo>
                  <a:pt x="5824176" y="4411823"/>
                  <a:pt x="5693551" y="4357855"/>
                  <a:pt x="5576432" y="4281401"/>
                </a:cubicBezTo>
                <a:close/>
                <a:moveTo>
                  <a:pt x="3576484" y="4052043"/>
                </a:moveTo>
                <a:lnTo>
                  <a:pt x="3702607" y="4321881"/>
                </a:lnTo>
                <a:cubicBezTo>
                  <a:pt x="3531440" y="4407330"/>
                  <a:pt x="3342256" y="4465795"/>
                  <a:pt x="3144063" y="4501773"/>
                </a:cubicBezTo>
                <a:lnTo>
                  <a:pt x="3103526" y="4204951"/>
                </a:lnTo>
                <a:cubicBezTo>
                  <a:pt x="3270186" y="4177968"/>
                  <a:pt x="3427842" y="4124000"/>
                  <a:pt x="3576484" y="4052043"/>
                </a:cubicBezTo>
                <a:close/>
                <a:moveTo>
                  <a:pt x="7423232" y="4025060"/>
                </a:moveTo>
                <a:lnTo>
                  <a:pt x="7571879" y="4285903"/>
                </a:lnTo>
                <a:cubicBezTo>
                  <a:pt x="7418730" y="4371347"/>
                  <a:pt x="7252070" y="4438806"/>
                  <a:pt x="7076396" y="4479282"/>
                </a:cubicBezTo>
                <a:lnTo>
                  <a:pt x="7013335" y="4186962"/>
                </a:lnTo>
                <a:cubicBezTo>
                  <a:pt x="7157475" y="4150984"/>
                  <a:pt x="7297113" y="4097017"/>
                  <a:pt x="7423232" y="4025060"/>
                </a:cubicBezTo>
                <a:close/>
                <a:moveTo>
                  <a:pt x="7882683" y="3975590"/>
                </a:moveTo>
                <a:lnTo>
                  <a:pt x="8094387" y="4182465"/>
                </a:lnTo>
                <a:cubicBezTo>
                  <a:pt x="8022317" y="4254422"/>
                  <a:pt x="7945745" y="4321877"/>
                  <a:pt x="7860159" y="4384839"/>
                </a:cubicBezTo>
                <a:lnTo>
                  <a:pt x="7688993" y="4141989"/>
                </a:lnTo>
                <a:cubicBezTo>
                  <a:pt x="7756561" y="4092519"/>
                  <a:pt x="7819622" y="4034054"/>
                  <a:pt x="7882683" y="3975590"/>
                </a:cubicBezTo>
                <a:close/>
                <a:moveTo>
                  <a:pt x="6851177" y="3935114"/>
                </a:moveTo>
                <a:lnTo>
                  <a:pt x="6918745" y="4236433"/>
                </a:lnTo>
                <a:cubicBezTo>
                  <a:pt x="6810639" y="4258919"/>
                  <a:pt x="6702529" y="4272411"/>
                  <a:pt x="6589922" y="4272411"/>
                </a:cubicBezTo>
                <a:cubicBezTo>
                  <a:pt x="6486324" y="4272411"/>
                  <a:pt x="6382720" y="4263417"/>
                  <a:pt x="6283624" y="4240930"/>
                </a:cubicBezTo>
                <a:lnTo>
                  <a:pt x="6351192" y="3944109"/>
                </a:lnTo>
                <a:cubicBezTo>
                  <a:pt x="6427764" y="3957600"/>
                  <a:pt x="6504341" y="3962098"/>
                  <a:pt x="6589922" y="3962098"/>
                </a:cubicBezTo>
                <a:cubicBezTo>
                  <a:pt x="6680010" y="3962098"/>
                  <a:pt x="6770098" y="3953103"/>
                  <a:pt x="6851177" y="3935114"/>
                </a:cubicBezTo>
                <a:close/>
                <a:moveTo>
                  <a:pt x="1274744" y="3921622"/>
                </a:moveTo>
                <a:cubicBezTo>
                  <a:pt x="1310780" y="3966595"/>
                  <a:pt x="1355823" y="4011568"/>
                  <a:pt x="1396361" y="4052043"/>
                </a:cubicBezTo>
                <a:lnTo>
                  <a:pt x="1261229" y="4209449"/>
                </a:lnTo>
                <a:cubicBezTo>
                  <a:pt x="1207176" y="4159978"/>
                  <a:pt x="1157630" y="4110508"/>
                  <a:pt x="1112586" y="4052043"/>
                </a:cubicBezTo>
                <a:close/>
                <a:moveTo>
                  <a:pt x="3963862" y="3858660"/>
                </a:moveTo>
                <a:lnTo>
                  <a:pt x="4117011" y="4052043"/>
                </a:lnTo>
                <a:cubicBezTo>
                  <a:pt x="4008905" y="4146487"/>
                  <a:pt x="3891791" y="4227438"/>
                  <a:pt x="3765668" y="4294897"/>
                </a:cubicBezTo>
                <a:lnTo>
                  <a:pt x="3662070" y="4070033"/>
                </a:lnTo>
                <a:cubicBezTo>
                  <a:pt x="3770175" y="4011568"/>
                  <a:pt x="3869272" y="3939611"/>
                  <a:pt x="3963862" y="3858660"/>
                </a:cubicBezTo>
                <a:close/>
                <a:moveTo>
                  <a:pt x="8715993" y="3845168"/>
                </a:moveTo>
                <a:lnTo>
                  <a:pt x="8815089" y="3890141"/>
                </a:lnTo>
                <a:cubicBezTo>
                  <a:pt x="8797072" y="3930617"/>
                  <a:pt x="8779055" y="3966595"/>
                  <a:pt x="8756535" y="3998076"/>
                </a:cubicBezTo>
                <a:lnTo>
                  <a:pt x="8666447" y="3935114"/>
                </a:lnTo>
                <a:cubicBezTo>
                  <a:pt x="8684460" y="3908130"/>
                  <a:pt x="8702482" y="3876649"/>
                  <a:pt x="8715993" y="3845168"/>
                </a:cubicBezTo>
                <a:close/>
                <a:moveTo>
                  <a:pt x="1761218" y="3831676"/>
                </a:moveTo>
                <a:cubicBezTo>
                  <a:pt x="1810764" y="3872152"/>
                  <a:pt x="1864817" y="3912627"/>
                  <a:pt x="1918870" y="3948606"/>
                </a:cubicBezTo>
                <a:lnTo>
                  <a:pt x="1761218" y="4200454"/>
                </a:lnTo>
                <a:cubicBezTo>
                  <a:pt x="1693650" y="4155481"/>
                  <a:pt x="1630589" y="4110508"/>
                  <a:pt x="1567527" y="4056541"/>
                </a:cubicBezTo>
                <a:close/>
                <a:moveTo>
                  <a:pt x="2486422" y="3764217"/>
                </a:moveTo>
                <a:cubicBezTo>
                  <a:pt x="2603536" y="3800195"/>
                  <a:pt x="2725157" y="3818184"/>
                  <a:pt x="2851280" y="3818184"/>
                </a:cubicBezTo>
                <a:cubicBezTo>
                  <a:pt x="2896324" y="3818184"/>
                  <a:pt x="2941368" y="3813687"/>
                  <a:pt x="2986412" y="3809189"/>
                </a:cubicBezTo>
                <a:lnTo>
                  <a:pt x="3031456" y="4115005"/>
                </a:lnTo>
                <a:cubicBezTo>
                  <a:pt x="2990914" y="4119503"/>
                  <a:pt x="2945870" y="4124000"/>
                  <a:pt x="2900826" y="4124000"/>
                </a:cubicBezTo>
                <a:lnTo>
                  <a:pt x="2896324" y="4124000"/>
                </a:lnTo>
                <a:cubicBezTo>
                  <a:pt x="2891817" y="4124000"/>
                  <a:pt x="2882808" y="4124000"/>
                  <a:pt x="2878307" y="4124000"/>
                </a:cubicBezTo>
                <a:cubicBezTo>
                  <a:pt x="2869298" y="4124000"/>
                  <a:pt x="2860289" y="4124000"/>
                  <a:pt x="2851280" y="4124000"/>
                </a:cubicBezTo>
                <a:cubicBezTo>
                  <a:pt x="2693624" y="4124000"/>
                  <a:pt x="2540475" y="4101514"/>
                  <a:pt x="2396335" y="4056541"/>
                </a:cubicBezTo>
                <a:close/>
                <a:moveTo>
                  <a:pt x="3387300" y="3741730"/>
                </a:moveTo>
                <a:lnTo>
                  <a:pt x="3481894" y="3948606"/>
                </a:lnTo>
                <a:cubicBezTo>
                  <a:pt x="3373789" y="4002573"/>
                  <a:pt x="3256675" y="4038551"/>
                  <a:pt x="3135054" y="4061038"/>
                </a:cubicBezTo>
                <a:lnTo>
                  <a:pt x="3103526" y="3827179"/>
                </a:lnTo>
                <a:cubicBezTo>
                  <a:pt x="3202623" y="3813687"/>
                  <a:pt x="3297212" y="3782206"/>
                  <a:pt x="3387300" y="3741730"/>
                </a:cubicBezTo>
                <a:close/>
                <a:moveTo>
                  <a:pt x="7207026" y="3665276"/>
                </a:moveTo>
                <a:lnTo>
                  <a:pt x="7360175" y="3930617"/>
                </a:lnTo>
                <a:cubicBezTo>
                  <a:pt x="7238554" y="3998076"/>
                  <a:pt x="7112431" y="4047546"/>
                  <a:pt x="6977299" y="4079027"/>
                </a:cubicBezTo>
                <a:lnTo>
                  <a:pt x="6909736" y="3782206"/>
                </a:lnTo>
                <a:cubicBezTo>
                  <a:pt x="7013335" y="3755222"/>
                  <a:pt x="7112431" y="3714746"/>
                  <a:pt x="7207026" y="3665276"/>
                </a:cubicBezTo>
                <a:close/>
                <a:moveTo>
                  <a:pt x="5909762" y="3633795"/>
                </a:moveTo>
                <a:cubicBezTo>
                  <a:pt x="5918771" y="3638292"/>
                  <a:pt x="5923273" y="3638292"/>
                  <a:pt x="5927779" y="3642790"/>
                </a:cubicBezTo>
                <a:cubicBezTo>
                  <a:pt x="6040387" y="3710249"/>
                  <a:pt x="6166510" y="3759719"/>
                  <a:pt x="6292633" y="3786703"/>
                </a:cubicBezTo>
                <a:lnTo>
                  <a:pt x="6234078" y="4083525"/>
                </a:lnTo>
                <a:cubicBezTo>
                  <a:pt x="6058404" y="4043049"/>
                  <a:pt x="5896246" y="3975590"/>
                  <a:pt x="5747604" y="3881146"/>
                </a:cubicBezTo>
                <a:close/>
                <a:moveTo>
                  <a:pt x="2184631" y="3633795"/>
                </a:moveTo>
                <a:cubicBezTo>
                  <a:pt x="2261203" y="3678768"/>
                  <a:pt x="2342282" y="3714746"/>
                  <a:pt x="2427868" y="3746227"/>
                </a:cubicBezTo>
                <a:lnTo>
                  <a:pt x="2337780" y="4038551"/>
                </a:lnTo>
                <a:cubicBezTo>
                  <a:pt x="2225168" y="4002573"/>
                  <a:pt x="2121569" y="3953103"/>
                  <a:pt x="2022473" y="3894638"/>
                </a:cubicBezTo>
                <a:close/>
                <a:moveTo>
                  <a:pt x="639623" y="3552848"/>
                </a:moveTo>
                <a:cubicBezTo>
                  <a:pt x="648632" y="3588827"/>
                  <a:pt x="657641" y="3624800"/>
                  <a:pt x="675658" y="3660779"/>
                </a:cubicBezTo>
                <a:lnTo>
                  <a:pt x="558544" y="3714746"/>
                </a:lnTo>
                <a:cubicBezTo>
                  <a:pt x="540527" y="3669773"/>
                  <a:pt x="527016" y="3624800"/>
                  <a:pt x="518007" y="3579832"/>
                </a:cubicBezTo>
                <a:close/>
                <a:moveTo>
                  <a:pt x="2026975" y="3521367"/>
                </a:moveTo>
                <a:cubicBezTo>
                  <a:pt x="2063010" y="3552848"/>
                  <a:pt x="2099045" y="3575335"/>
                  <a:pt x="2135080" y="3602314"/>
                </a:cubicBezTo>
                <a:lnTo>
                  <a:pt x="1972922" y="3863157"/>
                </a:lnTo>
                <a:cubicBezTo>
                  <a:pt x="1918870" y="3827179"/>
                  <a:pt x="1873826" y="3791200"/>
                  <a:pt x="1828782" y="3755222"/>
                </a:cubicBezTo>
                <a:close/>
                <a:moveTo>
                  <a:pt x="7481791" y="3494379"/>
                </a:moveTo>
                <a:lnTo>
                  <a:pt x="7698001" y="3705752"/>
                </a:lnTo>
                <a:cubicBezTo>
                  <a:pt x="7643949" y="3759719"/>
                  <a:pt x="7585394" y="3813687"/>
                  <a:pt x="7522333" y="3858660"/>
                </a:cubicBezTo>
                <a:lnTo>
                  <a:pt x="7346659" y="3611309"/>
                </a:lnTo>
                <a:cubicBezTo>
                  <a:pt x="7396210" y="3575330"/>
                  <a:pt x="7441254" y="3534855"/>
                  <a:pt x="7481791" y="3494379"/>
                </a:cubicBezTo>
                <a:close/>
                <a:moveTo>
                  <a:pt x="1779236" y="3431421"/>
                </a:moveTo>
                <a:cubicBezTo>
                  <a:pt x="1815271" y="3476394"/>
                  <a:pt x="1860315" y="3521367"/>
                  <a:pt x="1900852" y="3561843"/>
                </a:cubicBezTo>
                <a:lnTo>
                  <a:pt x="1702659" y="3795698"/>
                </a:lnTo>
                <a:cubicBezTo>
                  <a:pt x="1644104" y="3741730"/>
                  <a:pt x="1590052" y="3687763"/>
                  <a:pt x="1540501" y="3624800"/>
                </a:cubicBezTo>
                <a:close/>
                <a:moveTo>
                  <a:pt x="6761089" y="3408930"/>
                </a:moveTo>
                <a:lnTo>
                  <a:pt x="6819648" y="3678768"/>
                </a:lnTo>
                <a:lnTo>
                  <a:pt x="6824150" y="3696757"/>
                </a:lnTo>
                <a:cubicBezTo>
                  <a:pt x="6747573" y="3714746"/>
                  <a:pt x="6666499" y="3723741"/>
                  <a:pt x="6589922" y="3723741"/>
                </a:cubicBezTo>
                <a:cubicBezTo>
                  <a:pt x="6508843" y="3723741"/>
                  <a:pt x="6436773" y="3719244"/>
                  <a:pt x="6369209" y="3705752"/>
                </a:cubicBezTo>
                <a:lnTo>
                  <a:pt x="6373711" y="3678768"/>
                </a:lnTo>
                <a:lnTo>
                  <a:pt x="6432266" y="3413428"/>
                </a:lnTo>
                <a:cubicBezTo>
                  <a:pt x="6477310" y="3422422"/>
                  <a:pt x="6531367" y="3426920"/>
                  <a:pt x="6585420" y="3426920"/>
                </a:cubicBezTo>
                <a:cubicBezTo>
                  <a:pt x="6643975" y="3426920"/>
                  <a:pt x="6702529" y="3422422"/>
                  <a:pt x="6761089" y="3408930"/>
                </a:cubicBezTo>
                <a:close/>
                <a:moveTo>
                  <a:pt x="2671105" y="3377454"/>
                </a:moveTo>
                <a:cubicBezTo>
                  <a:pt x="2720650" y="3390946"/>
                  <a:pt x="2770201" y="3399940"/>
                  <a:pt x="2824254" y="3399940"/>
                </a:cubicBezTo>
                <a:cubicBezTo>
                  <a:pt x="2842272" y="3399940"/>
                  <a:pt x="2860289" y="3399940"/>
                  <a:pt x="2873800" y="3399940"/>
                </a:cubicBezTo>
                <a:lnTo>
                  <a:pt x="2896324" y="3566340"/>
                </a:lnTo>
                <a:lnTo>
                  <a:pt x="2900826" y="3584325"/>
                </a:lnTo>
                <a:cubicBezTo>
                  <a:pt x="2873800" y="3588827"/>
                  <a:pt x="2851280" y="3588827"/>
                  <a:pt x="2824254" y="3588827"/>
                </a:cubicBezTo>
                <a:cubicBezTo>
                  <a:pt x="2752184" y="3588827"/>
                  <a:pt x="2684616" y="3579832"/>
                  <a:pt x="2617052" y="3557346"/>
                </a:cubicBezTo>
                <a:lnTo>
                  <a:pt x="2621554" y="3543854"/>
                </a:lnTo>
                <a:close/>
                <a:moveTo>
                  <a:pt x="8324109" y="3332481"/>
                </a:moveTo>
                <a:lnTo>
                  <a:pt x="8535817" y="3404433"/>
                </a:lnTo>
                <a:cubicBezTo>
                  <a:pt x="8468254" y="3588822"/>
                  <a:pt x="8364651" y="3755222"/>
                  <a:pt x="8229519" y="3899136"/>
                </a:cubicBezTo>
                <a:lnTo>
                  <a:pt x="8067361" y="3746228"/>
                </a:lnTo>
                <a:cubicBezTo>
                  <a:pt x="8175467" y="3624801"/>
                  <a:pt x="8265554" y="3485384"/>
                  <a:pt x="8324109" y="3332481"/>
                </a:cubicBezTo>
                <a:close/>
                <a:moveTo>
                  <a:pt x="3243160" y="3332481"/>
                </a:moveTo>
                <a:lnTo>
                  <a:pt x="3369282" y="3602314"/>
                </a:lnTo>
                <a:cubicBezTo>
                  <a:pt x="3265684" y="3651784"/>
                  <a:pt x="3153072" y="3687763"/>
                  <a:pt x="3035958" y="3705752"/>
                </a:cubicBezTo>
                <a:lnTo>
                  <a:pt x="3031456" y="3678768"/>
                </a:lnTo>
                <a:lnTo>
                  <a:pt x="2995421" y="3408935"/>
                </a:lnTo>
                <a:cubicBezTo>
                  <a:pt x="3081002" y="3395443"/>
                  <a:pt x="3166587" y="3372957"/>
                  <a:pt x="3243160" y="3332481"/>
                </a:cubicBezTo>
                <a:close/>
                <a:moveTo>
                  <a:pt x="6162003" y="3323487"/>
                </a:moveTo>
                <a:lnTo>
                  <a:pt x="6166510" y="3323487"/>
                </a:lnTo>
                <a:cubicBezTo>
                  <a:pt x="6216060" y="3354963"/>
                  <a:pt x="6270113" y="3377449"/>
                  <a:pt x="6328668" y="3390941"/>
                </a:cubicBezTo>
                <a:lnTo>
                  <a:pt x="6288130" y="3588822"/>
                </a:lnTo>
                <a:cubicBezTo>
                  <a:pt x="6207047" y="3570833"/>
                  <a:pt x="6130475" y="3539352"/>
                  <a:pt x="6058404" y="3498876"/>
                </a:cubicBezTo>
                <a:cubicBezTo>
                  <a:pt x="6053902" y="3498876"/>
                  <a:pt x="6053902" y="3494379"/>
                  <a:pt x="6049396" y="3494379"/>
                </a:cubicBezTo>
                <a:close/>
                <a:moveTo>
                  <a:pt x="7013335" y="3318989"/>
                </a:moveTo>
                <a:lnTo>
                  <a:pt x="7157475" y="3575330"/>
                </a:lnTo>
                <a:cubicBezTo>
                  <a:pt x="7071894" y="3620303"/>
                  <a:pt x="6981806" y="3656282"/>
                  <a:pt x="6887212" y="3683265"/>
                </a:cubicBezTo>
                <a:lnTo>
                  <a:pt x="6882705" y="3665276"/>
                </a:lnTo>
                <a:lnTo>
                  <a:pt x="6824150" y="3395439"/>
                </a:lnTo>
                <a:cubicBezTo>
                  <a:pt x="6891718" y="3377449"/>
                  <a:pt x="6954780" y="3350470"/>
                  <a:pt x="7013335" y="3318989"/>
                </a:cubicBezTo>
                <a:close/>
                <a:moveTo>
                  <a:pt x="2391833" y="3296503"/>
                </a:moveTo>
                <a:cubicBezTo>
                  <a:pt x="2441378" y="3323486"/>
                  <a:pt x="2490929" y="3345973"/>
                  <a:pt x="2540475" y="3368459"/>
                </a:cubicBezTo>
                <a:lnTo>
                  <a:pt x="2459396" y="3633795"/>
                </a:lnTo>
                <a:lnTo>
                  <a:pt x="2454894" y="3651784"/>
                </a:lnTo>
                <a:cubicBezTo>
                  <a:pt x="2378317" y="3624800"/>
                  <a:pt x="2306247" y="3588827"/>
                  <a:pt x="2234177" y="3548351"/>
                </a:cubicBezTo>
                <a:close/>
                <a:moveTo>
                  <a:pt x="4963840" y="3229043"/>
                </a:moveTo>
                <a:cubicBezTo>
                  <a:pt x="5171038" y="3476390"/>
                  <a:pt x="5369235" y="3741730"/>
                  <a:pt x="5644001" y="3926119"/>
                </a:cubicBezTo>
                <a:lnTo>
                  <a:pt x="5481843" y="4173471"/>
                </a:lnTo>
                <a:cubicBezTo>
                  <a:pt x="5166535" y="3957600"/>
                  <a:pt x="5013386" y="3746228"/>
                  <a:pt x="4774656" y="3462898"/>
                </a:cubicBezTo>
                <a:lnTo>
                  <a:pt x="4806184" y="3422422"/>
                </a:lnTo>
                <a:lnTo>
                  <a:pt x="4837718" y="3381947"/>
                </a:lnTo>
                <a:lnTo>
                  <a:pt x="4900774" y="3305497"/>
                </a:lnTo>
                <a:lnTo>
                  <a:pt x="4932307" y="3269519"/>
                </a:lnTo>
                <a:close/>
                <a:moveTo>
                  <a:pt x="7207026" y="3215552"/>
                </a:moveTo>
                <a:lnTo>
                  <a:pt x="7396210" y="3395439"/>
                </a:lnTo>
                <a:lnTo>
                  <a:pt x="7423232" y="3422422"/>
                </a:lnTo>
                <a:cubicBezTo>
                  <a:pt x="7387201" y="3458401"/>
                  <a:pt x="7346659" y="3494379"/>
                  <a:pt x="7301615" y="3525860"/>
                </a:cubicBezTo>
                <a:lnTo>
                  <a:pt x="7279096" y="3494379"/>
                </a:lnTo>
                <a:lnTo>
                  <a:pt x="7130449" y="3283011"/>
                </a:lnTo>
                <a:cubicBezTo>
                  <a:pt x="7157475" y="3265022"/>
                  <a:pt x="7184501" y="3238038"/>
                  <a:pt x="7207026" y="3215552"/>
                </a:cubicBezTo>
                <a:close/>
                <a:moveTo>
                  <a:pt x="3468379" y="3166081"/>
                </a:moveTo>
                <a:lnTo>
                  <a:pt x="3603511" y="3341476"/>
                </a:lnTo>
                <a:cubicBezTo>
                  <a:pt x="3549458" y="3395443"/>
                  <a:pt x="3495405" y="3440416"/>
                  <a:pt x="3432344" y="3480892"/>
                </a:cubicBezTo>
                <a:cubicBezTo>
                  <a:pt x="3423335" y="3485389"/>
                  <a:pt x="3418833" y="3489886"/>
                  <a:pt x="3409824" y="3494384"/>
                </a:cubicBezTo>
                <a:lnTo>
                  <a:pt x="3315230" y="3292005"/>
                </a:lnTo>
                <a:cubicBezTo>
                  <a:pt x="3369282" y="3260524"/>
                  <a:pt x="3418833" y="3215551"/>
                  <a:pt x="3468379" y="3166081"/>
                </a:cubicBezTo>
                <a:close/>
                <a:moveTo>
                  <a:pt x="2162106" y="3103119"/>
                </a:moveTo>
                <a:cubicBezTo>
                  <a:pt x="2184631" y="3130103"/>
                  <a:pt x="2207150" y="3152589"/>
                  <a:pt x="2234177" y="3179573"/>
                </a:cubicBezTo>
                <a:lnTo>
                  <a:pt x="2067517" y="3377454"/>
                </a:lnTo>
                <a:lnTo>
                  <a:pt x="2044992" y="3404438"/>
                </a:lnTo>
                <a:cubicBezTo>
                  <a:pt x="2004455" y="3368459"/>
                  <a:pt x="1968420" y="3327984"/>
                  <a:pt x="1932385" y="3287508"/>
                </a:cubicBezTo>
                <a:lnTo>
                  <a:pt x="1959411" y="3265022"/>
                </a:lnTo>
                <a:close/>
                <a:moveTo>
                  <a:pt x="1247718" y="3098622"/>
                </a:moveTo>
                <a:cubicBezTo>
                  <a:pt x="1306273" y="3265022"/>
                  <a:pt x="1391858" y="3417930"/>
                  <a:pt x="1499964" y="3557346"/>
                </a:cubicBezTo>
                <a:lnTo>
                  <a:pt x="1265736" y="3741730"/>
                </a:lnTo>
                <a:cubicBezTo>
                  <a:pt x="1139613" y="3579832"/>
                  <a:pt x="1036009" y="3395443"/>
                  <a:pt x="963939" y="3193065"/>
                </a:cubicBezTo>
                <a:close/>
                <a:moveTo>
                  <a:pt x="7869168" y="3053649"/>
                </a:moveTo>
                <a:lnTo>
                  <a:pt x="8125921" y="3143595"/>
                </a:lnTo>
                <a:cubicBezTo>
                  <a:pt x="8062859" y="3314492"/>
                  <a:pt x="7963758" y="3471893"/>
                  <a:pt x="7842141" y="3602314"/>
                </a:cubicBezTo>
                <a:lnTo>
                  <a:pt x="7648451" y="3413428"/>
                </a:lnTo>
                <a:cubicBezTo>
                  <a:pt x="7743045" y="3309995"/>
                  <a:pt x="7819622" y="3188568"/>
                  <a:pt x="7869168" y="3053649"/>
                </a:cubicBezTo>
                <a:close/>
                <a:moveTo>
                  <a:pt x="4666546" y="3017670"/>
                </a:moveTo>
                <a:lnTo>
                  <a:pt x="4855730" y="3215551"/>
                </a:lnTo>
                <a:cubicBezTo>
                  <a:pt x="4671053" y="3480892"/>
                  <a:pt x="4436825" y="3764217"/>
                  <a:pt x="4202592" y="3980087"/>
                </a:cubicBezTo>
                <a:lnTo>
                  <a:pt x="4031430" y="3755222"/>
                </a:lnTo>
                <a:cubicBezTo>
                  <a:pt x="4256649" y="3539357"/>
                  <a:pt x="4463851" y="3256027"/>
                  <a:pt x="4666546" y="3017670"/>
                </a:cubicBezTo>
                <a:close/>
                <a:moveTo>
                  <a:pt x="5801652" y="2990687"/>
                </a:moveTo>
                <a:cubicBezTo>
                  <a:pt x="5887238" y="3089627"/>
                  <a:pt x="5977325" y="3188568"/>
                  <a:pt x="6076422" y="3265022"/>
                </a:cubicBezTo>
                <a:lnTo>
                  <a:pt x="5914264" y="3512368"/>
                </a:lnTo>
                <a:cubicBezTo>
                  <a:pt x="5801652" y="3431417"/>
                  <a:pt x="5707062" y="3332481"/>
                  <a:pt x="5612472" y="3229043"/>
                </a:cubicBezTo>
                <a:close/>
                <a:moveTo>
                  <a:pt x="1630589" y="2968200"/>
                </a:moveTo>
                <a:cubicBezTo>
                  <a:pt x="1675633" y="3089627"/>
                  <a:pt x="1738694" y="3202059"/>
                  <a:pt x="1815271" y="3301000"/>
                </a:cubicBezTo>
                <a:lnTo>
                  <a:pt x="1576536" y="3494384"/>
                </a:lnTo>
                <a:cubicBezTo>
                  <a:pt x="1477440" y="3363962"/>
                  <a:pt x="1396361" y="3220049"/>
                  <a:pt x="1342308" y="3067141"/>
                </a:cubicBezTo>
                <a:close/>
                <a:moveTo>
                  <a:pt x="8783557" y="2954708"/>
                </a:moveTo>
                <a:lnTo>
                  <a:pt x="8990758" y="2986189"/>
                </a:lnTo>
                <a:cubicBezTo>
                  <a:pt x="8977248" y="3062643"/>
                  <a:pt x="8959230" y="3139097"/>
                  <a:pt x="8936706" y="3211054"/>
                </a:cubicBezTo>
                <a:lnTo>
                  <a:pt x="8912843" y="3202390"/>
                </a:lnTo>
                <a:lnTo>
                  <a:pt x="8909679" y="3215552"/>
                </a:lnTo>
                <a:lnTo>
                  <a:pt x="8711491" y="3143595"/>
                </a:lnTo>
                <a:cubicBezTo>
                  <a:pt x="8729504" y="3085130"/>
                  <a:pt x="8747526" y="3022168"/>
                  <a:pt x="8756535" y="2959206"/>
                </a:cubicBezTo>
                <a:lnTo>
                  <a:pt x="8781531" y="2963004"/>
                </a:lnTo>
                <a:close/>
                <a:moveTo>
                  <a:pt x="5211579" y="2950211"/>
                </a:moveTo>
                <a:cubicBezTo>
                  <a:pt x="5400764" y="3175076"/>
                  <a:pt x="5603464" y="3413428"/>
                  <a:pt x="5833185" y="3575330"/>
                </a:cubicBezTo>
                <a:lnTo>
                  <a:pt x="5684542" y="3800195"/>
                </a:lnTo>
                <a:cubicBezTo>
                  <a:pt x="5364729" y="3552844"/>
                  <a:pt x="5319685" y="3471893"/>
                  <a:pt x="5044919" y="3152589"/>
                </a:cubicBezTo>
                <a:lnTo>
                  <a:pt x="5062937" y="3130103"/>
                </a:lnTo>
                <a:lnTo>
                  <a:pt x="5098972" y="3085130"/>
                </a:lnTo>
                <a:lnTo>
                  <a:pt x="5157527" y="3013173"/>
                </a:lnTo>
                <a:lnTo>
                  <a:pt x="5184553" y="2981692"/>
                </a:lnTo>
                <a:close/>
                <a:moveTo>
                  <a:pt x="797279" y="2869260"/>
                </a:moveTo>
                <a:cubicBezTo>
                  <a:pt x="806288" y="2945714"/>
                  <a:pt x="824306" y="3022168"/>
                  <a:pt x="846825" y="3098622"/>
                </a:cubicBezTo>
                <a:lnTo>
                  <a:pt x="648632" y="3161584"/>
                </a:lnTo>
                <a:cubicBezTo>
                  <a:pt x="621606" y="3071638"/>
                  <a:pt x="599086" y="2981692"/>
                  <a:pt x="590077" y="2887249"/>
                </a:cubicBezTo>
                <a:close/>
                <a:moveTo>
                  <a:pt x="7418730" y="2855768"/>
                </a:moveTo>
                <a:lnTo>
                  <a:pt x="7688993" y="2950211"/>
                </a:lnTo>
                <a:lnTo>
                  <a:pt x="7702508" y="2954708"/>
                </a:lnTo>
                <a:cubicBezTo>
                  <a:pt x="7648451" y="3094125"/>
                  <a:pt x="7571879" y="3220049"/>
                  <a:pt x="7472782" y="3327984"/>
                </a:cubicBezTo>
                <a:lnTo>
                  <a:pt x="7445756" y="3301000"/>
                </a:lnTo>
                <a:lnTo>
                  <a:pt x="7256572" y="3121108"/>
                </a:lnTo>
                <a:cubicBezTo>
                  <a:pt x="7324140" y="3044654"/>
                  <a:pt x="7382694" y="2954708"/>
                  <a:pt x="7418730" y="2855768"/>
                </a:cubicBezTo>
                <a:close/>
                <a:moveTo>
                  <a:pt x="2004455" y="2842276"/>
                </a:moveTo>
                <a:cubicBezTo>
                  <a:pt x="2035984" y="2918730"/>
                  <a:pt x="2072019" y="2990687"/>
                  <a:pt x="2121569" y="3058146"/>
                </a:cubicBezTo>
                <a:lnTo>
                  <a:pt x="1918870" y="3220049"/>
                </a:lnTo>
                <a:lnTo>
                  <a:pt x="1891843" y="3242535"/>
                </a:lnTo>
                <a:cubicBezTo>
                  <a:pt x="1824280" y="3148092"/>
                  <a:pt x="1765720" y="3049151"/>
                  <a:pt x="1720677" y="2936719"/>
                </a:cubicBezTo>
                <a:close/>
                <a:moveTo>
                  <a:pt x="3761166" y="2828784"/>
                </a:moveTo>
                <a:lnTo>
                  <a:pt x="3963862" y="3053649"/>
                </a:lnTo>
                <a:cubicBezTo>
                  <a:pt x="3891791" y="3139097"/>
                  <a:pt x="3806210" y="3242535"/>
                  <a:pt x="3729633" y="3323486"/>
                </a:cubicBezTo>
                <a:lnTo>
                  <a:pt x="3544956" y="3085130"/>
                </a:lnTo>
                <a:cubicBezTo>
                  <a:pt x="3608017" y="3017670"/>
                  <a:pt x="3666572" y="2941216"/>
                  <a:pt x="3725131" y="2873757"/>
                </a:cubicBezTo>
                <a:close/>
                <a:moveTo>
                  <a:pt x="8062855" y="2779314"/>
                </a:moveTo>
                <a:lnTo>
                  <a:pt x="8364651" y="2824287"/>
                </a:lnTo>
                <a:cubicBezTo>
                  <a:pt x="8351135" y="2909735"/>
                  <a:pt x="8328615" y="2990687"/>
                  <a:pt x="8306091" y="3071638"/>
                </a:cubicBezTo>
                <a:lnTo>
                  <a:pt x="8282162" y="3063052"/>
                </a:lnTo>
                <a:lnTo>
                  <a:pt x="8279065" y="3076135"/>
                </a:lnTo>
                <a:lnTo>
                  <a:pt x="7990789" y="2972698"/>
                </a:lnTo>
                <a:cubicBezTo>
                  <a:pt x="8008801" y="2914233"/>
                  <a:pt x="8026824" y="2851271"/>
                  <a:pt x="8035833" y="2783811"/>
                </a:cubicBezTo>
                <a:lnTo>
                  <a:pt x="8060892" y="2787546"/>
                </a:lnTo>
                <a:close/>
                <a:moveTo>
                  <a:pt x="1373841" y="2711854"/>
                </a:moveTo>
                <a:cubicBezTo>
                  <a:pt x="1382850" y="2792806"/>
                  <a:pt x="1400867" y="2869260"/>
                  <a:pt x="1423387" y="2945714"/>
                </a:cubicBezTo>
                <a:lnTo>
                  <a:pt x="1135106" y="3044654"/>
                </a:lnTo>
                <a:cubicBezTo>
                  <a:pt x="1108080" y="2950211"/>
                  <a:pt x="1085560" y="2846773"/>
                  <a:pt x="1067543" y="2743335"/>
                </a:cubicBezTo>
                <a:close/>
                <a:moveTo>
                  <a:pt x="7571879" y="2702860"/>
                </a:moveTo>
                <a:lnTo>
                  <a:pt x="7864661" y="2743335"/>
                </a:lnTo>
                <a:cubicBezTo>
                  <a:pt x="7855653" y="2801800"/>
                  <a:pt x="7842142" y="2855768"/>
                  <a:pt x="7824125" y="2914233"/>
                </a:cubicBezTo>
                <a:lnTo>
                  <a:pt x="7815115" y="2909735"/>
                </a:lnTo>
                <a:lnTo>
                  <a:pt x="7800448" y="2904610"/>
                </a:lnTo>
                <a:lnTo>
                  <a:pt x="7797098" y="2918730"/>
                </a:lnTo>
                <a:lnTo>
                  <a:pt x="7788089" y="2914233"/>
                </a:lnTo>
                <a:lnTo>
                  <a:pt x="7517826" y="2819790"/>
                </a:lnTo>
                <a:cubicBezTo>
                  <a:pt x="7526835" y="2783811"/>
                  <a:pt x="7540350" y="2743336"/>
                  <a:pt x="7544852" y="2707357"/>
                </a:cubicBezTo>
                <a:lnTo>
                  <a:pt x="7569963" y="2710829"/>
                </a:lnTo>
                <a:close/>
                <a:moveTo>
                  <a:pt x="1878332" y="2657887"/>
                </a:moveTo>
                <a:cubicBezTo>
                  <a:pt x="1882834" y="2707357"/>
                  <a:pt x="1896350" y="2752330"/>
                  <a:pt x="1909861" y="2801800"/>
                </a:cubicBezTo>
                <a:lnTo>
                  <a:pt x="1630589" y="2896243"/>
                </a:lnTo>
                <a:cubicBezTo>
                  <a:pt x="1608069" y="2828784"/>
                  <a:pt x="1594554" y="2756827"/>
                  <a:pt x="1585545" y="2684871"/>
                </a:cubicBezTo>
                <a:lnTo>
                  <a:pt x="1594554" y="2684871"/>
                </a:lnTo>
                <a:close/>
                <a:moveTo>
                  <a:pt x="3918818" y="2644400"/>
                </a:moveTo>
                <a:lnTo>
                  <a:pt x="4089984" y="2837779"/>
                </a:lnTo>
                <a:lnTo>
                  <a:pt x="3995395" y="2954708"/>
                </a:lnTo>
                <a:lnTo>
                  <a:pt x="3819721" y="2761325"/>
                </a:lnTo>
                <a:close/>
                <a:moveTo>
                  <a:pt x="5481843" y="2599422"/>
                </a:moveTo>
                <a:lnTo>
                  <a:pt x="5711564" y="2873757"/>
                </a:lnTo>
                <a:cubicBezTo>
                  <a:pt x="5729586" y="2896244"/>
                  <a:pt x="5747604" y="2918730"/>
                  <a:pt x="5765621" y="2941217"/>
                </a:cubicBezTo>
                <a:lnTo>
                  <a:pt x="5576432" y="3179573"/>
                </a:lnTo>
                <a:cubicBezTo>
                  <a:pt x="5544904" y="3143595"/>
                  <a:pt x="5513376" y="3103119"/>
                  <a:pt x="5481843" y="3067141"/>
                </a:cubicBezTo>
                <a:lnTo>
                  <a:pt x="5387248" y="2950211"/>
                </a:lnTo>
                <a:lnTo>
                  <a:pt x="5292658" y="2833281"/>
                </a:lnTo>
                <a:lnTo>
                  <a:pt x="5324191" y="2792806"/>
                </a:lnTo>
                <a:lnTo>
                  <a:pt x="5355720" y="2752330"/>
                </a:lnTo>
                <a:lnTo>
                  <a:pt x="5418781" y="2675876"/>
                </a:lnTo>
                <a:close/>
                <a:moveTo>
                  <a:pt x="9283546" y="2486994"/>
                </a:moveTo>
                <a:cubicBezTo>
                  <a:pt x="9288048" y="2536465"/>
                  <a:pt x="9288048" y="2581438"/>
                  <a:pt x="9288048" y="2630908"/>
                </a:cubicBezTo>
                <a:lnTo>
                  <a:pt x="9161925" y="2621913"/>
                </a:lnTo>
                <a:cubicBezTo>
                  <a:pt x="9166432" y="2581438"/>
                  <a:pt x="9161925" y="2545459"/>
                  <a:pt x="9157423" y="2504984"/>
                </a:cubicBezTo>
                <a:close/>
                <a:moveTo>
                  <a:pt x="0" y="2460011"/>
                </a:moveTo>
                <a:lnTo>
                  <a:pt x="126123" y="2469005"/>
                </a:lnTo>
                <a:cubicBezTo>
                  <a:pt x="121621" y="2504984"/>
                  <a:pt x="126123" y="2545459"/>
                  <a:pt x="130630" y="2585935"/>
                </a:cubicBezTo>
                <a:lnTo>
                  <a:pt x="4507" y="2599427"/>
                </a:lnTo>
                <a:cubicBezTo>
                  <a:pt x="0" y="2549957"/>
                  <a:pt x="0" y="2504984"/>
                  <a:pt x="0" y="2460011"/>
                </a:cubicBezTo>
                <a:close/>
                <a:moveTo>
                  <a:pt x="7806107" y="2442021"/>
                </a:moveTo>
                <a:cubicBezTo>
                  <a:pt x="7806107" y="2469005"/>
                  <a:pt x="7810609" y="2495989"/>
                  <a:pt x="7810609" y="2522973"/>
                </a:cubicBezTo>
                <a:cubicBezTo>
                  <a:pt x="7810609" y="2567946"/>
                  <a:pt x="7806107" y="2617411"/>
                  <a:pt x="7801600" y="2662384"/>
                </a:cubicBezTo>
                <a:lnTo>
                  <a:pt x="7508817" y="2621913"/>
                </a:lnTo>
                <a:cubicBezTo>
                  <a:pt x="7513319" y="2590432"/>
                  <a:pt x="7513319" y="2558951"/>
                  <a:pt x="7513319" y="2527470"/>
                </a:cubicBezTo>
                <a:cubicBezTo>
                  <a:pt x="7513319" y="2509481"/>
                  <a:pt x="7513319" y="2491492"/>
                  <a:pt x="7513319" y="2473503"/>
                </a:cubicBezTo>
                <a:lnTo>
                  <a:pt x="7797098" y="2446519"/>
                </a:lnTo>
                <a:close/>
                <a:moveTo>
                  <a:pt x="8206995" y="2401546"/>
                </a:moveTo>
                <a:cubicBezTo>
                  <a:pt x="8211501" y="2442021"/>
                  <a:pt x="8211501" y="2482497"/>
                  <a:pt x="8211501" y="2522973"/>
                </a:cubicBezTo>
                <a:cubicBezTo>
                  <a:pt x="8211501" y="2590432"/>
                  <a:pt x="8206995" y="2653390"/>
                  <a:pt x="8197986" y="2720849"/>
                </a:cubicBezTo>
                <a:lnTo>
                  <a:pt x="7896195" y="2675876"/>
                </a:lnTo>
                <a:cubicBezTo>
                  <a:pt x="7900697" y="2626411"/>
                  <a:pt x="7905203" y="2572443"/>
                  <a:pt x="7905203" y="2522973"/>
                </a:cubicBezTo>
                <a:cubicBezTo>
                  <a:pt x="7905203" y="2491492"/>
                  <a:pt x="7905203" y="2460011"/>
                  <a:pt x="7900697" y="2428530"/>
                </a:cubicBezTo>
                <a:close/>
                <a:moveTo>
                  <a:pt x="1662122" y="2388054"/>
                </a:moveTo>
                <a:lnTo>
                  <a:pt x="1954905" y="2428530"/>
                </a:lnTo>
                <a:cubicBezTo>
                  <a:pt x="1950403" y="2460011"/>
                  <a:pt x="1950403" y="2491492"/>
                  <a:pt x="1950403" y="2522973"/>
                </a:cubicBezTo>
                <a:cubicBezTo>
                  <a:pt x="1950403" y="2540962"/>
                  <a:pt x="1950403" y="2558951"/>
                  <a:pt x="1950403" y="2576940"/>
                </a:cubicBezTo>
                <a:lnTo>
                  <a:pt x="1666624" y="2603924"/>
                </a:lnTo>
                <a:lnTo>
                  <a:pt x="1657615" y="2608421"/>
                </a:lnTo>
                <a:cubicBezTo>
                  <a:pt x="1657615" y="2581438"/>
                  <a:pt x="1653113" y="2554454"/>
                  <a:pt x="1653113" y="2527470"/>
                </a:cubicBezTo>
                <a:cubicBezTo>
                  <a:pt x="1653113" y="2482497"/>
                  <a:pt x="1657615" y="2433027"/>
                  <a:pt x="1662122" y="2388054"/>
                </a:cubicBezTo>
                <a:close/>
                <a:moveTo>
                  <a:pt x="8603381" y="2365567"/>
                </a:moveTo>
                <a:cubicBezTo>
                  <a:pt x="8607888" y="2419535"/>
                  <a:pt x="8607888" y="2473503"/>
                  <a:pt x="8607888" y="2527470"/>
                </a:cubicBezTo>
                <a:cubicBezTo>
                  <a:pt x="8607888" y="2612919"/>
                  <a:pt x="8603381" y="2698363"/>
                  <a:pt x="8589870" y="2779314"/>
                </a:cubicBezTo>
                <a:lnTo>
                  <a:pt x="8297083" y="2738838"/>
                </a:lnTo>
                <a:cubicBezTo>
                  <a:pt x="8306091" y="2671379"/>
                  <a:pt x="8310598" y="2599427"/>
                  <a:pt x="8310598" y="2527470"/>
                </a:cubicBezTo>
                <a:cubicBezTo>
                  <a:pt x="8310598" y="2482497"/>
                  <a:pt x="8310598" y="2437524"/>
                  <a:pt x="8306091" y="2397049"/>
                </a:cubicBezTo>
                <a:close/>
                <a:moveTo>
                  <a:pt x="1261229" y="2325092"/>
                </a:moveTo>
                <a:lnTo>
                  <a:pt x="1563025" y="2370065"/>
                </a:lnTo>
                <a:cubicBezTo>
                  <a:pt x="1558519" y="2419535"/>
                  <a:pt x="1554016" y="2473503"/>
                  <a:pt x="1554016" y="2522973"/>
                </a:cubicBezTo>
                <a:cubicBezTo>
                  <a:pt x="1554016" y="2554454"/>
                  <a:pt x="1554016" y="2585935"/>
                  <a:pt x="1558519" y="2617411"/>
                </a:cubicBezTo>
                <a:lnTo>
                  <a:pt x="1252220" y="2644400"/>
                </a:lnTo>
                <a:cubicBezTo>
                  <a:pt x="1247718" y="2603924"/>
                  <a:pt x="1247718" y="2563448"/>
                  <a:pt x="1247718" y="2522973"/>
                </a:cubicBezTo>
                <a:cubicBezTo>
                  <a:pt x="1247718" y="2455513"/>
                  <a:pt x="1252220" y="2392551"/>
                  <a:pt x="1261229" y="2325092"/>
                </a:cubicBezTo>
                <a:close/>
                <a:moveTo>
                  <a:pt x="869349" y="2271124"/>
                </a:moveTo>
                <a:lnTo>
                  <a:pt x="1162132" y="2311600"/>
                </a:lnTo>
                <a:cubicBezTo>
                  <a:pt x="1153124" y="2379059"/>
                  <a:pt x="1148621" y="2451016"/>
                  <a:pt x="1148621" y="2522973"/>
                </a:cubicBezTo>
                <a:cubicBezTo>
                  <a:pt x="1148621" y="2567946"/>
                  <a:pt x="1148621" y="2612919"/>
                  <a:pt x="1153124" y="2653390"/>
                </a:cubicBezTo>
                <a:lnTo>
                  <a:pt x="855834" y="2684871"/>
                </a:lnTo>
                <a:cubicBezTo>
                  <a:pt x="851332" y="2630908"/>
                  <a:pt x="851332" y="2576940"/>
                  <a:pt x="851332" y="2522973"/>
                </a:cubicBezTo>
                <a:cubicBezTo>
                  <a:pt x="851332" y="2437524"/>
                  <a:pt x="855834" y="2352076"/>
                  <a:pt x="869349" y="2271124"/>
                </a:cubicBezTo>
                <a:close/>
                <a:moveTo>
                  <a:pt x="360351" y="2230649"/>
                </a:moveTo>
                <a:lnTo>
                  <a:pt x="486474" y="2253135"/>
                </a:lnTo>
                <a:cubicBezTo>
                  <a:pt x="481972" y="2289114"/>
                  <a:pt x="477465" y="2329589"/>
                  <a:pt x="477465" y="2370065"/>
                </a:cubicBezTo>
                <a:lnTo>
                  <a:pt x="351342" y="2370065"/>
                </a:lnTo>
                <a:cubicBezTo>
                  <a:pt x="351342" y="2320595"/>
                  <a:pt x="355849" y="2275622"/>
                  <a:pt x="360351" y="2230649"/>
                </a:cubicBezTo>
                <a:close/>
                <a:moveTo>
                  <a:pt x="7828627" y="2149697"/>
                </a:moveTo>
                <a:cubicBezTo>
                  <a:pt x="7851151" y="2217157"/>
                  <a:pt x="7864661" y="2289114"/>
                  <a:pt x="7873670" y="2361070"/>
                </a:cubicBezTo>
                <a:lnTo>
                  <a:pt x="7864661" y="2361070"/>
                </a:lnTo>
                <a:lnTo>
                  <a:pt x="7580888" y="2388054"/>
                </a:lnTo>
                <a:cubicBezTo>
                  <a:pt x="7576381" y="2338584"/>
                  <a:pt x="7562870" y="2293611"/>
                  <a:pt x="7549354" y="2244141"/>
                </a:cubicBezTo>
                <a:close/>
                <a:moveTo>
                  <a:pt x="1635096" y="2136206"/>
                </a:moveTo>
                <a:lnTo>
                  <a:pt x="1644104" y="2140703"/>
                </a:lnTo>
                <a:lnTo>
                  <a:pt x="1914368" y="2235146"/>
                </a:lnTo>
                <a:cubicBezTo>
                  <a:pt x="1905359" y="2271124"/>
                  <a:pt x="1891843" y="2311600"/>
                  <a:pt x="1887341" y="2347578"/>
                </a:cubicBezTo>
                <a:lnTo>
                  <a:pt x="1594554" y="2307103"/>
                </a:lnTo>
                <a:cubicBezTo>
                  <a:pt x="1603562" y="2248638"/>
                  <a:pt x="1621580" y="2190173"/>
                  <a:pt x="1635096" y="2136206"/>
                </a:cubicBezTo>
                <a:close/>
                <a:moveTo>
                  <a:pt x="8324109" y="2001287"/>
                </a:moveTo>
                <a:cubicBezTo>
                  <a:pt x="8355642" y="2100227"/>
                  <a:pt x="8378161" y="2199168"/>
                  <a:pt x="8391677" y="2302605"/>
                </a:cubicBezTo>
                <a:lnTo>
                  <a:pt x="8085379" y="2334086"/>
                </a:lnTo>
                <a:cubicBezTo>
                  <a:pt x="8076370" y="2253135"/>
                  <a:pt x="8058353" y="2176681"/>
                  <a:pt x="8035828" y="2100227"/>
                </a:cubicBezTo>
                <a:close/>
                <a:moveTo>
                  <a:pt x="1153124" y="1974303"/>
                </a:moveTo>
                <a:lnTo>
                  <a:pt x="1441404" y="2077741"/>
                </a:lnTo>
                <a:cubicBezTo>
                  <a:pt x="1423387" y="2136206"/>
                  <a:pt x="1405369" y="2199168"/>
                  <a:pt x="1396361" y="2266627"/>
                </a:cubicBezTo>
                <a:lnTo>
                  <a:pt x="1094569" y="2221654"/>
                </a:lnTo>
                <a:cubicBezTo>
                  <a:pt x="1108080" y="2136206"/>
                  <a:pt x="1130604" y="2055254"/>
                  <a:pt x="1153124" y="1974303"/>
                </a:cubicBezTo>
                <a:close/>
                <a:moveTo>
                  <a:pt x="8810583" y="1884357"/>
                </a:moveTo>
                <a:cubicBezTo>
                  <a:pt x="8837609" y="1974303"/>
                  <a:pt x="8860134" y="2064249"/>
                  <a:pt x="8869142" y="2158692"/>
                </a:cubicBezTo>
                <a:lnTo>
                  <a:pt x="8661940" y="2176681"/>
                </a:lnTo>
                <a:cubicBezTo>
                  <a:pt x="8652932" y="2100227"/>
                  <a:pt x="8634914" y="2023773"/>
                  <a:pt x="8612390" y="1947319"/>
                </a:cubicBezTo>
                <a:close/>
                <a:moveTo>
                  <a:pt x="3833237" y="1870865"/>
                </a:moveTo>
                <a:cubicBezTo>
                  <a:pt x="3846752" y="1888854"/>
                  <a:pt x="3864770" y="1906844"/>
                  <a:pt x="3878280" y="1924833"/>
                </a:cubicBezTo>
                <a:cubicBezTo>
                  <a:pt x="3887289" y="1938325"/>
                  <a:pt x="3900800" y="1951817"/>
                  <a:pt x="3909813" y="1965308"/>
                </a:cubicBezTo>
                <a:lnTo>
                  <a:pt x="4117015" y="2212660"/>
                </a:lnTo>
                <a:lnTo>
                  <a:pt x="4085482" y="2253135"/>
                </a:lnTo>
                <a:lnTo>
                  <a:pt x="4053954" y="2293611"/>
                </a:lnTo>
                <a:lnTo>
                  <a:pt x="3990888" y="2370060"/>
                </a:lnTo>
                <a:lnTo>
                  <a:pt x="3959359" y="2410536"/>
                </a:lnTo>
                <a:lnTo>
                  <a:pt x="3927831" y="2451011"/>
                </a:lnTo>
                <a:lnTo>
                  <a:pt x="3684594" y="2158692"/>
                </a:lnTo>
                <a:cubicBezTo>
                  <a:pt x="3671079" y="2145200"/>
                  <a:pt x="3662070" y="2131708"/>
                  <a:pt x="3648559" y="2118216"/>
                </a:cubicBezTo>
                <a:lnTo>
                  <a:pt x="3639550" y="2109222"/>
                </a:lnTo>
                <a:close/>
                <a:moveTo>
                  <a:pt x="522509" y="1834887"/>
                </a:moveTo>
                <a:lnTo>
                  <a:pt x="720702" y="1906844"/>
                </a:lnTo>
                <a:cubicBezTo>
                  <a:pt x="702685" y="1965308"/>
                  <a:pt x="684667" y="2028270"/>
                  <a:pt x="675658" y="2091233"/>
                </a:cubicBezTo>
                <a:lnTo>
                  <a:pt x="468457" y="2059752"/>
                </a:lnTo>
                <a:cubicBezTo>
                  <a:pt x="481972" y="1983298"/>
                  <a:pt x="499990" y="1906844"/>
                  <a:pt x="522509" y="1834887"/>
                </a:cubicBezTo>
                <a:close/>
                <a:moveTo>
                  <a:pt x="7567372" y="1807903"/>
                </a:moveTo>
                <a:cubicBezTo>
                  <a:pt x="7634940" y="1897849"/>
                  <a:pt x="7693495" y="2001287"/>
                  <a:pt x="7738539" y="2113719"/>
                </a:cubicBezTo>
                <a:lnTo>
                  <a:pt x="7454765" y="2208162"/>
                </a:lnTo>
                <a:cubicBezTo>
                  <a:pt x="7423232" y="2131708"/>
                  <a:pt x="7387197" y="2059752"/>
                  <a:pt x="7337651" y="1992292"/>
                </a:cubicBezTo>
                <a:lnTo>
                  <a:pt x="7540346" y="1830390"/>
                </a:lnTo>
                <a:close/>
                <a:moveTo>
                  <a:pt x="1932385" y="1726952"/>
                </a:moveTo>
                <a:lnTo>
                  <a:pt x="1959411" y="1753936"/>
                </a:lnTo>
                <a:lnTo>
                  <a:pt x="2148595" y="1933827"/>
                </a:lnTo>
                <a:cubicBezTo>
                  <a:pt x="2081032" y="2010281"/>
                  <a:pt x="2022473" y="2100227"/>
                  <a:pt x="1986438" y="2199168"/>
                </a:cubicBezTo>
                <a:lnTo>
                  <a:pt x="1716174" y="2104725"/>
                </a:lnTo>
                <a:lnTo>
                  <a:pt x="1702663" y="2100227"/>
                </a:lnTo>
                <a:cubicBezTo>
                  <a:pt x="1756711" y="1960811"/>
                  <a:pt x="1833288" y="1834887"/>
                  <a:pt x="1932385" y="1726952"/>
                </a:cubicBezTo>
                <a:close/>
                <a:moveTo>
                  <a:pt x="7418730" y="1641508"/>
                </a:moveTo>
                <a:cubicBezTo>
                  <a:pt x="7459267" y="1677486"/>
                  <a:pt x="7495302" y="1717957"/>
                  <a:pt x="7531337" y="1758433"/>
                </a:cubicBezTo>
                <a:lnTo>
                  <a:pt x="7504311" y="1780919"/>
                </a:lnTo>
                <a:lnTo>
                  <a:pt x="7301616" y="1942822"/>
                </a:lnTo>
                <a:cubicBezTo>
                  <a:pt x="7279091" y="1915838"/>
                  <a:pt x="7256572" y="1893352"/>
                  <a:pt x="7229545" y="1866368"/>
                </a:cubicBezTo>
                <a:lnTo>
                  <a:pt x="7400712" y="1668492"/>
                </a:lnTo>
                <a:close/>
                <a:moveTo>
                  <a:pt x="3517929" y="1601028"/>
                </a:moveTo>
                <a:cubicBezTo>
                  <a:pt x="3599008" y="1659492"/>
                  <a:pt x="3671079" y="1735946"/>
                  <a:pt x="3747656" y="1821395"/>
                </a:cubicBezTo>
                <a:lnTo>
                  <a:pt x="3594506" y="2010281"/>
                </a:lnTo>
                <a:cubicBezTo>
                  <a:pt x="3526938" y="1929330"/>
                  <a:pt x="3463877" y="1861871"/>
                  <a:pt x="3391807" y="1803406"/>
                </a:cubicBezTo>
                <a:close/>
                <a:moveTo>
                  <a:pt x="5319685" y="1583043"/>
                </a:moveTo>
                <a:lnTo>
                  <a:pt x="5522380" y="1812400"/>
                </a:lnTo>
                <a:lnTo>
                  <a:pt x="4378265" y="3184070"/>
                </a:lnTo>
                <a:cubicBezTo>
                  <a:pt x="4270160" y="3314492"/>
                  <a:pt x="4184579" y="3404438"/>
                  <a:pt x="4080976" y="3521367"/>
                </a:cubicBezTo>
                <a:cubicBezTo>
                  <a:pt x="3932333" y="3687763"/>
                  <a:pt x="3801704" y="3813687"/>
                  <a:pt x="3580991" y="3935114"/>
                </a:cubicBezTo>
                <a:lnTo>
                  <a:pt x="3463877" y="3692260"/>
                </a:lnTo>
                <a:cubicBezTo>
                  <a:pt x="3477388" y="3683265"/>
                  <a:pt x="3486396" y="3678768"/>
                  <a:pt x="3499912" y="3669773"/>
                </a:cubicBezTo>
                <a:cubicBezTo>
                  <a:pt x="3657563" y="3575335"/>
                  <a:pt x="3774677" y="3449411"/>
                  <a:pt x="3887289" y="3314492"/>
                </a:cubicBezTo>
                <a:cubicBezTo>
                  <a:pt x="3986386" y="3197562"/>
                  <a:pt x="4071967" y="3080633"/>
                  <a:pt x="4171063" y="2959206"/>
                </a:cubicBezTo>
                <a:close/>
                <a:moveTo>
                  <a:pt x="7882679" y="1551562"/>
                </a:moveTo>
                <a:cubicBezTo>
                  <a:pt x="7981775" y="1681984"/>
                  <a:pt x="8062855" y="1825892"/>
                  <a:pt x="8116907" y="1978800"/>
                </a:cubicBezTo>
                <a:lnTo>
                  <a:pt x="7828627" y="2077741"/>
                </a:lnTo>
                <a:cubicBezTo>
                  <a:pt x="7783583" y="1956314"/>
                  <a:pt x="7720521" y="1843881"/>
                  <a:pt x="7643949" y="1744941"/>
                </a:cubicBezTo>
                <a:close/>
                <a:moveTo>
                  <a:pt x="2103552" y="1529071"/>
                </a:moveTo>
                <a:lnTo>
                  <a:pt x="2126076" y="1560552"/>
                </a:lnTo>
                <a:lnTo>
                  <a:pt x="2274718" y="1771925"/>
                </a:lnTo>
                <a:cubicBezTo>
                  <a:pt x="2247692" y="1789914"/>
                  <a:pt x="2220666" y="1816898"/>
                  <a:pt x="2198146" y="1839384"/>
                </a:cubicBezTo>
                <a:lnTo>
                  <a:pt x="2008957" y="1659492"/>
                </a:lnTo>
                <a:lnTo>
                  <a:pt x="1981931" y="1632509"/>
                </a:lnTo>
                <a:cubicBezTo>
                  <a:pt x="2017971" y="1596530"/>
                  <a:pt x="2058508" y="1560552"/>
                  <a:pt x="2103552" y="1529071"/>
                </a:cubicBezTo>
                <a:close/>
                <a:moveTo>
                  <a:pt x="6639468" y="1461616"/>
                </a:moveTo>
                <a:cubicBezTo>
                  <a:pt x="6711538" y="1461616"/>
                  <a:pt x="6779107" y="1470611"/>
                  <a:pt x="6846670" y="1493097"/>
                </a:cubicBezTo>
                <a:lnTo>
                  <a:pt x="6842168" y="1506589"/>
                </a:lnTo>
                <a:lnTo>
                  <a:pt x="6792617" y="1672989"/>
                </a:lnTo>
                <a:cubicBezTo>
                  <a:pt x="6743071" y="1659497"/>
                  <a:pt x="6693521" y="1650503"/>
                  <a:pt x="6639468" y="1650503"/>
                </a:cubicBezTo>
                <a:cubicBezTo>
                  <a:pt x="6621451" y="1650503"/>
                  <a:pt x="6607940" y="1650503"/>
                  <a:pt x="6589922" y="1650503"/>
                </a:cubicBezTo>
                <a:lnTo>
                  <a:pt x="6567398" y="1484103"/>
                </a:lnTo>
                <a:lnTo>
                  <a:pt x="6562896" y="1466113"/>
                </a:lnTo>
                <a:cubicBezTo>
                  <a:pt x="6589922" y="1461616"/>
                  <a:pt x="6612442" y="1461616"/>
                  <a:pt x="6639468" y="1461616"/>
                </a:cubicBezTo>
                <a:close/>
                <a:moveTo>
                  <a:pt x="1563025" y="1448120"/>
                </a:moveTo>
                <a:lnTo>
                  <a:pt x="1756711" y="1637006"/>
                </a:lnTo>
                <a:cubicBezTo>
                  <a:pt x="1662122" y="1740444"/>
                  <a:pt x="1585549" y="1861871"/>
                  <a:pt x="1535999" y="1996789"/>
                </a:cubicBezTo>
                <a:lnTo>
                  <a:pt x="1279251" y="1906844"/>
                </a:lnTo>
                <a:cubicBezTo>
                  <a:pt x="1342313" y="1740444"/>
                  <a:pt x="1441404" y="1583038"/>
                  <a:pt x="1563025" y="1448120"/>
                </a:cubicBezTo>
                <a:close/>
                <a:moveTo>
                  <a:pt x="7004326" y="1394157"/>
                </a:moveTo>
                <a:cubicBezTo>
                  <a:pt x="7080898" y="1421141"/>
                  <a:pt x="7152968" y="1457119"/>
                  <a:pt x="7225039" y="1497595"/>
                </a:cubicBezTo>
                <a:lnTo>
                  <a:pt x="7067387" y="1749438"/>
                </a:lnTo>
                <a:cubicBezTo>
                  <a:pt x="7017837" y="1722454"/>
                  <a:pt x="6968291" y="1699968"/>
                  <a:pt x="6918740" y="1677486"/>
                </a:cubicBezTo>
                <a:lnTo>
                  <a:pt x="6999819" y="1412146"/>
                </a:lnTo>
                <a:close/>
                <a:moveTo>
                  <a:pt x="5486345" y="1394157"/>
                </a:moveTo>
                <a:lnTo>
                  <a:pt x="5675529" y="1641508"/>
                </a:lnTo>
                <a:cubicBezTo>
                  <a:pt x="5639494" y="1681984"/>
                  <a:pt x="5603459" y="1722454"/>
                  <a:pt x="5562922" y="1767427"/>
                </a:cubicBezTo>
                <a:lnTo>
                  <a:pt x="5360222" y="1533573"/>
                </a:lnTo>
                <a:cubicBezTo>
                  <a:pt x="5396257" y="1488600"/>
                  <a:pt x="5445808" y="1434632"/>
                  <a:pt x="5486345" y="1394157"/>
                </a:cubicBezTo>
                <a:close/>
                <a:moveTo>
                  <a:pt x="2517955" y="1371670"/>
                </a:moveTo>
                <a:lnTo>
                  <a:pt x="2522457" y="1389659"/>
                </a:lnTo>
                <a:lnTo>
                  <a:pt x="2581017" y="1659492"/>
                </a:lnTo>
                <a:cubicBezTo>
                  <a:pt x="2513453" y="1677482"/>
                  <a:pt x="2450392" y="1704465"/>
                  <a:pt x="2391833" y="1735946"/>
                </a:cubicBezTo>
                <a:lnTo>
                  <a:pt x="2247692" y="1479601"/>
                </a:lnTo>
                <a:cubicBezTo>
                  <a:pt x="2333278" y="1434632"/>
                  <a:pt x="2423365" y="1398654"/>
                  <a:pt x="2517955" y="1371670"/>
                </a:cubicBezTo>
                <a:close/>
                <a:moveTo>
                  <a:pt x="3103526" y="1362676"/>
                </a:moveTo>
                <a:cubicBezTo>
                  <a:pt x="3234156" y="1394157"/>
                  <a:pt x="3351270" y="1443622"/>
                  <a:pt x="3454868" y="1515579"/>
                </a:cubicBezTo>
                <a:lnTo>
                  <a:pt x="3297217" y="1767427"/>
                </a:lnTo>
                <a:cubicBezTo>
                  <a:pt x="3220640" y="1717957"/>
                  <a:pt x="3135054" y="1677482"/>
                  <a:pt x="3040464" y="1654995"/>
                </a:cubicBezTo>
                <a:lnTo>
                  <a:pt x="3099024" y="1394157"/>
                </a:lnTo>
                <a:close/>
                <a:moveTo>
                  <a:pt x="8197986" y="1349184"/>
                </a:moveTo>
                <a:cubicBezTo>
                  <a:pt x="8306091" y="1488600"/>
                  <a:pt x="8396179" y="1646005"/>
                  <a:pt x="8454739" y="1816898"/>
                </a:cubicBezTo>
                <a:lnTo>
                  <a:pt x="8211501" y="1897849"/>
                </a:lnTo>
                <a:cubicBezTo>
                  <a:pt x="8161951" y="1753936"/>
                  <a:pt x="8085379" y="1623519"/>
                  <a:pt x="7995291" y="1506589"/>
                </a:cubicBezTo>
                <a:close/>
                <a:moveTo>
                  <a:pt x="6418755" y="1340189"/>
                </a:moveTo>
                <a:lnTo>
                  <a:pt x="6463799" y="1632513"/>
                </a:lnTo>
                <a:cubicBezTo>
                  <a:pt x="6166510" y="1677486"/>
                  <a:pt x="5936784" y="1893352"/>
                  <a:pt x="5743097" y="2118216"/>
                </a:cubicBezTo>
                <a:cubicBezTo>
                  <a:pt x="5459318" y="2442021"/>
                  <a:pt x="5193562" y="2788308"/>
                  <a:pt x="4918792" y="3116611"/>
                </a:cubicBezTo>
                <a:lnTo>
                  <a:pt x="4918792" y="3121108"/>
                </a:lnTo>
                <a:lnTo>
                  <a:pt x="4729608" y="2923227"/>
                </a:lnTo>
                <a:lnTo>
                  <a:pt x="4806185" y="2828784"/>
                </a:lnTo>
                <a:cubicBezTo>
                  <a:pt x="5062932" y="2522973"/>
                  <a:pt x="5310676" y="2208162"/>
                  <a:pt x="5567424" y="1902346"/>
                </a:cubicBezTo>
                <a:cubicBezTo>
                  <a:pt x="5801652" y="1623519"/>
                  <a:pt x="6040387" y="1394157"/>
                  <a:pt x="6418755" y="1340189"/>
                </a:cubicBezTo>
                <a:close/>
                <a:moveTo>
                  <a:pt x="8900671" y="1335692"/>
                </a:moveTo>
                <a:cubicBezTo>
                  <a:pt x="8918688" y="1380665"/>
                  <a:pt x="8932204" y="1425638"/>
                  <a:pt x="8941212" y="1470611"/>
                </a:cubicBezTo>
                <a:lnTo>
                  <a:pt x="8819592" y="1497595"/>
                </a:lnTo>
                <a:cubicBezTo>
                  <a:pt x="8810583" y="1461616"/>
                  <a:pt x="8801574" y="1425638"/>
                  <a:pt x="8783557" y="1389659"/>
                </a:cubicBezTo>
                <a:close/>
                <a:moveTo>
                  <a:pt x="2815245" y="1326697"/>
                </a:moveTo>
                <a:cubicBezTo>
                  <a:pt x="2896324" y="1326697"/>
                  <a:pt x="2968394" y="1331195"/>
                  <a:pt x="3035962" y="1344687"/>
                </a:cubicBezTo>
                <a:lnTo>
                  <a:pt x="3031455" y="1371670"/>
                </a:lnTo>
                <a:lnTo>
                  <a:pt x="2972896" y="1637006"/>
                </a:lnTo>
                <a:cubicBezTo>
                  <a:pt x="2927852" y="1628011"/>
                  <a:pt x="2873804" y="1623514"/>
                  <a:pt x="2819747" y="1623514"/>
                </a:cubicBezTo>
                <a:cubicBezTo>
                  <a:pt x="2761192" y="1623514"/>
                  <a:pt x="2702633" y="1628011"/>
                  <a:pt x="2644078" y="1641503"/>
                </a:cubicBezTo>
                <a:lnTo>
                  <a:pt x="2585523" y="1371670"/>
                </a:lnTo>
                <a:lnTo>
                  <a:pt x="2581017" y="1353681"/>
                </a:lnTo>
                <a:cubicBezTo>
                  <a:pt x="2657589" y="1340189"/>
                  <a:pt x="2738673" y="1331195"/>
                  <a:pt x="2815245" y="1326697"/>
                </a:cubicBezTo>
                <a:close/>
                <a:moveTo>
                  <a:pt x="5049422" y="1299714"/>
                </a:moveTo>
                <a:lnTo>
                  <a:pt x="5216082" y="1497595"/>
                </a:lnTo>
                <a:lnTo>
                  <a:pt x="4189081" y="2747833"/>
                </a:lnTo>
                <a:lnTo>
                  <a:pt x="4013412" y="2554454"/>
                </a:lnTo>
                <a:close/>
                <a:moveTo>
                  <a:pt x="7756556" y="1254741"/>
                </a:moveTo>
                <a:cubicBezTo>
                  <a:pt x="7815115" y="1308708"/>
                  <a:pt x="7869168" y="1362676"/>
                  <a:pt x="7918714" y="1425638"/>
                </a:cubicBezTo>
                <a:lnTo>
                  <a:pt x="7679984" y="1619021"/>
                </a:lnTo>
                <a:cubicBezTo>
                  <a:pt x="7643949" y="1574049"/>
                  <a:pt x="7598905" y="1529076"/>
                  <a:pt x="7558363" y="1488600"/>
                </a:cubicBezTo>
                <a:close/>
                <a:moveTo>
                  <a:pt x="4409798" y="1241249"/>
                </a:moveTo>
                <a:cubicBezTo>
                  <a:pt x="4463851" y="1299714"/>
                  <a:pt x="4517903" y="1367173"/>
                  <a:pt x="4576458" y="1434632"/>
                </a:cubicBezTo>
                <a:lnTo>
                  <a:pt x="4680061" y="1560552"/>
                </a:lnTo>
                <a:lnTo>
                  <a:pt x="4635018" y="1614519"/>
                </a:lnTo>
                <a:lnTo>
                  <a:pt x="4617000" y="1637006"/>
                </a:lnTo>
                <a:lnTo>
                  <a:pt x="4558445" y="1708963"/>
                </a:lnTo>
                <a:lnTo>
                  <a:pt x="4544930" y="1726952"/>
                </a:lnTo>
                <a:lnTo>
                  <a:pt x="4499886" y="1780919"/>
                </a:lnTo>
                <a:lnTo>
                  <a:pt x="4360248" y="1614519"/>
                </a:lnTo>
                <a:cubicBezTo>
                  <a:pt x="4315204" y="1560552"/>
                  <a:pt x="4274667" y="1511082"/>
                  <a:pt x="4229623" y="1461611"/>
                </a:cubicBezTo>
                <a:close/>
                <a:moveTo>
                  <a:pt x="3734140" y="1236751"/>
                </a:moveTo>
                <a:cubicBezTo>
                  <a:pt x="3972875" y="1403151"/>
                  <a:pt x="4193588" y="1668487"/>
                  <a:pt x="4382772" y="1897849"/>
                </a:cubicBezTo>
                <a:lnTo>
                  <a:pt x="4351239" y="1938325"/>
                </a:lnTo>
                <a:lnTo>
                  <a:pt x="4319710" y="1978800"/>
                </a:lnTo>
                <a:lnTo>
                  <a:pt x="4247640" y="2064249"/>
                </a:lnTo>
                <a:lnTo>
                  <a:pt x="4216107" y="2104725"/>
                </a:lnTo>
                <a:lnTo>
                  <a:pt x="4184579" y="2136206"/>
                </a:lnTo>
                <a:cubicBezTo>
                  <a:pt x="4022421" y="1938325"/>
                  <a:pt x="3774682" y="1601028"/>
                  <a:pt x="3590000" y="1466109"/>
                </a:cubicBezTo>
                <a:close/>
                <a:moveTo>
                  <a:pt x="1882839" y="1196276"/>
                </a:moveTo>
                <a:lnTo>
                  <a:pt x="2058508" y="1443622"/>
                </a:lnTo>
                <a:cubicBezTo>
                  <a:pt x="2008957" y="1479601"/>
                  <a:pt x="1963913" y="1520076"/>
                  <a:pt x="1923376" y="1560552"/>
                </a:cubicBezTo>
                <a:lnTo>
                  <a:pt x="1707166" y="1349184"/>
                </a:lnTo>
                <a:cubicBezTo>
                  <a:pt x="1761218" y="1295216"/>
                  <a:pt x="1819777" y="1241249"/>
                  <a:pt x="1882839" y="1196276"/>
                </a:cubicBezTo>
                <a:close/>
                <a:moveTo>
                  <a:pt x="7490800" y="1187281"/>
                </a:moveTo>
                <a:cubicBezTo>
                  <a:pt x="7540346" y="1218762"/>
                  <a:pt x="7589896" y="1254741"/>
                  <a:pt x="7634940" y="1295216"/>
                </a:cubicBezTo>
                <a:lnTo>
                  <a:pt x="7436747" y="1529076"/>
                </a:lnTo>
                <a:cubicBezTo>
                  <a:pt x="7400712" y="1497595"/>
                  <a:pt x="7364677" y="1475108"/>
                  <a:pt x="7328642" y="1448124"/>
                </a:cubicBezTo>
                <a:close/>
                <a:moveTo>
                  <a:pt x="1193665" y="1088341"/>
                </a:moveTo>
                <a:lnTo>
                  <a:pt x="1391858" y="1277227"/>
                </a:lnTo>
                <a:cubicBezTo>
                  <a:pt x="1256727" y="1425638"/>
                  <a:pt x="1148621" y="1596530"/>
                  <a:pt x="1076551" y="1789914"/>
                </a:cubicBezTo>
                <a:lnTo>
                  <a:pt x="815297" y="1699968"/>
                </a:lnTo>
                <a:cubicBezTo>
                  <a:pt x="900878" y="1470606"/>
                  <a:pt x="1027005" y="1263735"/>
                  <a:pt x="1193665" y="1088341"/>
                </a:cubicBezTo>
                <a:close/>
                <a:moveTo>
                  <a:pt x="5243108" y="1052362"/>
                </a:moveTo>
                <a:lnTo>
                  <a:pt x="5432292" y="1299714"/>
                </a:lnTo>
                <a:cubicBezTo>
                  <a:pt x="5391755" y="1340189"/>
                  <a:pt x="5355720" y="1380665"/>
                  <a:pt x="5319685" y="1425638"/>
                </a:cubicBezTo>
                <a:lnTo>
                  <a:pt x="5116985" y="1191779"/>
                </a:lnTo>
                <a:cubicBezTo>
                  <a:pt x="5157527" y="1146806"/>
                  <a:pt x="5202571" y="1092838"/>
                  <a:pt x="5243108" y="1052362"/>
                </a:cubicBezTo>
                <a:close/>
                <a:moveTo>
                  <a:pt x="648632" y="1052362"/>
                </a:moveTo>
                <a:lnTo>
                  <a:pt x="738720" y="1115325"/>
                </a:lnTo>
                <a:cubicBezTo>
                  <a:pt x="720702" y="1142308"/>
                  <a:pt x="702689" y="1173789"/>
                  <a:pt x="689174" y="1205270"/>
                </a:cubicBezTo>
                <a:lnTo>
                  <a:pt x="590077" y="1160297"/>
                </a:lnTo>
                <a:cubicBezTo>
                  <a:pt x="608095" y="1119822"/>
                  <a:pt x="626112" y="1083843"/>
                  <a:pt x="648632" y="1052362"/>
                </a:cubicBezTo>
                <a:close/>
                <a:moveTo>
                  <a:pt x="5833185" y="1034373"/>
                </a:moveTo>
                <a:lnTo>
                  <a:pt x="5963810" y="1313205"/>
                </a:lnTo>
                <a:cubicBezTo>
                  <a:pt x="5860211" y="1371670"/>
                  <a:pt x="5765617" y="1443627"/>
                  <a:pt x="5675529" y="1529076"/>
                </a:cubicBezTo>
                <a:lnTo>
                  <a:pt x="5486345" y="1286222"/>
                </a:lnTo>
                <a:cubicBezTo>
                  <a:pt x="5589948" y="1187281"/>
                  <a:pt x="5698053" y="1106330"/>
                  <a:pt x="5833185" y="1034373"/>
                </a:cubicBezTo>
                <a:close/>
                <a:moveTo>
                  <a:pt x="3189112" y="966914"/>
                </a:moveTo>
                <a:cubicBezTo>
                  <a:pt x="3261182" y="984903"/>
                  <a:pt x="3333252" y="1007389"/>
                  <a:pt x="3400815" y="1034373"/>
                </a:cubicBezTo>
                <a:cubicBezTo>
                  <a:pt x="3499912" y="1074849"/>
                  <a:pt x="3590000" y="1119822"/>
                  <a:pt x="3666577" y="1169292"/>
                </a:cubicBezTo>
                <a:lnTo>
                  <a:pt x="3504419" y="1430135"/>
                </a:lnTo>
                <a:cubicBezTo>
                  <a:pt x="3391807" y="1353681"/>
                  <a:pt x="3265684" y="1295216"/>
                  <a:pt x="3121543" y="1263735"/>
                </a:cubicBezTo>
                <a:close/>
                <a:moveTo>
                  <a:pt x="2405348" y="935433"/>
                </a:moveTo>
                <a:lnTo>
                  <a:pt x="2472911" y="1232254"/>
                </a:lnTo>
                <a:cubicBezTo>
                  <a:pt x="2369308" y="1259238"/>
                  <a:pt x="2270216" y="1299714"/>
                  <a:pt x="2175622" y="1349184"/>
                </a:cubicBezTo>
                <a:lnTo>
                  <a:pt x="2022473" y="1083843"/>
                </a:lnTo>
                <a:cubicBezTo>
                  <a:pt x="2144089" y="1016384"/>
                  <a:pt x="2270216" y="966914"/>
                  <a:pt x="2405348" y="935433"/>
                </a:cubicBezTo>
                <a:close/>
                <a:moveTo>
                  <a:pt x="6355694" y="876968"/>
                </a:moveTo>
                <a:lnTo>
                  <a:pt x="6400738" y="1178287"/>
                </a:lnTo>
                <a:cubicBezTo>
                  <a:pt x="6274615" y="1196276"/>
                  <a:pt x="6162003" y="1232254"/>
                  <a:pt x="6062906" y="1281724"/>
                </a:cubicBezTo>
                <a:lnTo>
                  <a:pt x="5936784" y="1007389"/>
                </a:lnTo>
                <a:cubicBezTo>
                  <a:pt x="5968317" y="993898"/>
                  <a:pt x="5999845" y="980406"/>
                  <a:pt x="6035880" y="966914"/>
                </a:cubicBezTo>
                <a:cubicBezTo>
                  <a:pt x="6139483" y="921941"/>
                  <a:pt x="6247589" y="894957"/>
                  <a:pt x="6355694" y="876968"/>
                </a:cubicBezTo>
                <a:close/>
                <a:moveTo>
                  <a:pt x="7179995" y="872471"/>
                </a:moveTo>
                <a:cubicBezTo>
                  <a:pt x="7288100" y="908449"/>
                  <a:pt x="7396205" y="957919"/>
                  <a:pt x="7490800" y="1016384"/>
                </a:cubicBezTo>
                <a:lnTo>
                  <a:pt x="7328642" y="1277227"/>
                </a:lnTo>
                <a:cubicBezTo>
                  <a:pt x="7252065" y="1232254"/>
                  <a:pt x="7170986" y="1191779"/>
                  <a:pt x="7085405" y="1164795"/>
                </a:cubicBezTo>
                <a:close/>
                <a:moveTo>
                  <a:pt x="3936840" y="867973"/>
                </a:moveTo>
                <a:cubicBezTo>
                  <a:pt x="4071971" y="962416"/>
                  <a:pt x="4189086" y="1070352"/>
                  <a:pt x="4306195" y="1196276"/>
                </a:cubicBezTo>
                <a:lnTo>
                  <a:pt x="4117015" y="1430135"/>
                </a:lnTo>
                <a:cubicBezTo>
                  <a:pt x="4008910" y="1313205"/>
                  <a:pt x="3905307" y="1209768"/>
                  <a:pt x="3779184" y="1119822"/>
                </a:cubicBezTo>
                <a:close/>
                <a:moveTo>
                  <a:pt x="1635095" y="863476"/>
                </a:moveTo>
                <a:lnTo>
                  <a:pt x="1761218" y="1038871"/>
                </a:lnTo>
                <a:cubicBezTo>
                  <a:pt x="1711668" y="1074849"/>
                  <a:pt x="1666624" y="1115325"/>
                  <a:pt x="1621580" y="1160297"/>
                </a:cubicBezTo>
                <a:lnTo>
                  <a:pt x="1468430" y="1011887"/>
                </a:lnTo>
                <a:cubicBezTo>
                  <a:pt x="1522488" y="957919"/>
                  <a:pt x="1576536" y="908449"/>
                  <a:pt x="1635095" y="863476"/>
                </a:cubicBezTo>
                <a:close/>
                <a:moveTo>
                  <a:pt x="7698001" y="849984"/>
                </a:moveTo>
                <a:cubicBezTo>
                  <a:pt x="7765565" y="894957"/>
                  <a:pt x="7828627" y="939930"/>
                  <a:pt x="7891687" y="993898"/>
                </a:cubicBezTo>
                <a:lnTo>
                  <a:pt x="7698001" y="1218762"/>
                </a:lnTo>
                <a:cubicBezTo>
                  <a:pt x="7648451" y="1178287"/>
                  <a:pt x="7594398" y="1137811"/>
                  <a:pt x="7540346" y="1101833"/>
                </a:cubicBezTo>
                <a:close/>
                <a:moveTo>
                  <a:pt x="6580913" y="849984"/>
                </a:moveTo>
                <a:lnTo>
                  <a:pt x="6585415" y="849984"/>
                </a:lnTo>
                <a:cubicBezTo>
                  <a:pt x="6589922" y="849984"/>
                  <a:pt x="6598931" y="849984"/>
                  <a:pt x="6603433" y="849984"/>
                </a:cubicBezTo>
                <a:cubicBezTo>
                  <a:pt x="6612442" y="849984"/>
                  <a:pt x="6621451" y="849984"/>
                  <a:pt x="6630459" y="849984"/>
                </a:cubicBezTo>
                <a:cubicBezTo>
                  <a:pt x="6788115" y="849984"/>
                  <a:pt x="6941264" y="872471"/>
                  <a:pt x="7085405" y="917444"/>
                </a:cubicBezTo>
                <a:lnTo>
                  <a:pt x="6995317" y="1209768"/>
                </a:lnTo>
                <a:cubicBezTo>
                  <a:pt x="6878203" y="1173789"/>
                  <a:pt x="6756582" y="1155800"/>
                  <a:pt x="6630459" y="1155800"/>
                </a:cubicBezTo>
                <a:cubicBezTo>
                  <a:pt x="6585415" y="1155800"/>
                  <a:pt x="6540372" y="1160297"/>
                  <a:pt x="6495328" y="1164795"/>
                </a:cubicBezTo>
                <a:lnTo>
                  <a:pt x="6450284" y="858979"/>
                </a:lnTo>
                <a:cubicBezTo>
                  <a:pt x="6490826" y="854481"/>
                  <a:pt x="6535870" y="849984"/>
                  <a:pt x="6580913" y="849984"/>
                </a:cubicBezTo>
                <a:close/>
                <a:moveTo>
                  <a:pt x="8197986" y="840990"/>
                </a:moveTo>
                <a:cubicBezTo>
                  <a:pt x="8252039" y="890460"/>
                  <a:pt x="8301589" y="939930"/>
                  <a:pt x="8346633" y="998395"/>
                </a:cubicBezTo>
                <a:lnTo>
                  <a:pt x="8184475" y="1128816"/>
                </a:lnTo>
                <a:cubicBezTo>
                  <a:pt x="8148440" y="1083843"/>
                  <a:pt x="8103397" y="1038871"/>
                  <a:pt x="8062855" y="998395"/>
                </a:cubicBezTo>
                <a:close/>
                <a:moveTo>
                  <a:pt x="2815245" y="782525"/>
                </a:moveTo>
                <a:cubicBezTo>
                  <a:pt x="2918848" y="782525"/>
                  <a:pt x="3022447" y="791519"/>
                  <a:pt x="3121543" y="814006"/>
                </a:cubicBezTo>
                <a:lnTo>
                  <a:pt x="3053980" y="1110827"/>
                </a:lnTo>
                <a:cubicBezTo>
                  <a:pt x="2977403" y="1097335"/>
                  <a:pt x="2900831" y="1092838"/>
                  <a:pt x="2815245" y="1092838"/>
                </a:cubicBezTo>
                <a:cubicBezTo>
                  <a:pt x="2725157" y="1092838"/>
                  <a:pt x="2635069" y="1101833"/>
                  <a:pt x="2553990" y="1119822"/>
                </a:cubicBezTo>
                <a:lnTo>
                  <a:pt x="2486427" y="818503"/>
                </a:lnTo>
                <a:cubicBezTo>
                  <a:pt x="2594528" y="796017"/>
                  <a:pt x="2702633" y="782525"/>
                  <a:pt x="2815245" y="782525"/>
                </a:cubicBezTo>
                <a:close/>
                <a:moveTo>
                  <a:pt x="8634914" y="778027"/>
                </a:moveTo>
                <a:cubicBezTo>
                  <a:pt x="8666442" y="814006"/>
                  <a:pt x="8697976" y="849984"/>
                  <a:pt x="8720495" y="890460"/>
                </a:cubicBezTo>
                <a:lnTo>
                  <a:pt x="8639416" y="939930"/>
                </a:lnTo>
                <a:cubicBezTo>
                  <a:pt x="8616897" y="908449"/>
                  <a:pt x="8594372" y="876968"/>
                  <a:pt x="8567346" y="845487"/>
                </a:cubicBezTo>
                <a:close/>
                <a:moveTo>
                  <a:pt x="5562922" y="719567"/>
                </a:moveTo>
                <a:lnTo>
                  <a:pt x="5666520" y="912946"/>
                </a:lnTo>
                <a:cubicBezTo>
                  <a:pt x="5644001" y="926438"/>
                  <a:pt x="5621476" y="939930"/>
                  <a:pt x="5598957" y="953422"/>
                </a:cubicBezTo>
                <a:cubicBezTo>
                  <a:pt x="5594450" y="957919"/>
                  <a:pt x="5585441" y="962416"/>
                  <a:pt x="5580939" y="966914"/>
                </a:cubicBezTo>
                <a:cubicBezTo>
                  <a:pt x="5576433" y="971411"/>
                  <a:pt x="5571931" y="971411"/>
                  <a:pt x="5567424" y="975908"/>
                </a:cubicBezTo>
                <a:lnTo>
                  <a:pt x="5562922" y="975908"/>
                </a:lnTo>
                <a:cubicBezTo>
                  <a:pt x="5535895" y="993898"/>
                  <a:pt x="5508869" y="1016384"/>
                  <a:pt x="5481843" y="1038871"/>
                </a:cubicBezTo>
                <a:lnTo>
                  <a:pt x="5342204" y="867973"/>
                </a:lnTo>
                <a:cubicBezTo>
                  <a:pt x="5373737" y="840990"/>
                  <a:pt x="5405266" y="814006"/>
                  <a:pt x="5441301" y="791519"/>
                </a:cubicBezTo>
                <a:lnTo>
                  <a:pt x="5445808" y="791519"/>
                </a:lnTo>
                <a:cubicBezTo>
                  <a:pt x="5450310" y="787022"/>
                  <a:pt x="5454816" y="782525"/>
                  <a:pt x="5463825" y="782525"/>
                </a:cubicBezTo>
                <a:cubicBezTo>
                  <a:pt x="5468327" y="778027"/>
                  <a:pt x="5477336" y="773530"/>
                  <a:pt x="5481843" y="769033"/>
                </a:cubicBezTo>
                <a:cubicBezTo>
                  <a:pt x="5508869" y="751044"/>
                  <a:pt x="5535895" y="733054"/>
                  <a:pt x="5562922" y="719567"/>
                </a:cubicBezTo>
                <a:close/>
                <a:moveTo>
                  <a:pt x="3310728" y="562157"/>
                </a:moveTo>
                <a:cubicBezTo>
                  <a:pt x="3387304" y="580146"/>
                  <a:pt x="3463877" y="602633"/>
                  <a:pt x="3540449" y="634114"/>
                </a:cubicBezTo>
                <a:cubicBezTo>
                  <a:pt x="3648559" y="674590"/>
                  <a:pt x="3738647" y="724060"/>
                  <a:pt x="3819726" y="773530"/>
                </a:cubicBezTo>
                <a:lnTo>
                  <a:pt x="3684594" y="984903"/>
                </a:lnTo>
                <a:cubicBezTo>
                  <a:pt x="3612524" y="939930"/>
                  <a:pt x="3535947" y="899454"/>
                  <a:pt x="3445859" y="867973"/>
                </a:cubicBezTo>
                <a:cubicBezTo>
                  <a:pt x="3382798" y="845487"/>
                  <a:pt x="3319737" y="823000"/>
                  <a:pt x="3256675" y="809508"/>
                </a:cubicBezTo>
                <a:close/>
                <a:moveTo>
                  <a:pt x="1427894" y="499195"/>
                </a:moveTo>
                <a:lnTo>
                  <a:pt x="1508972" y="643109"/>
                </a:lnTo>
                <a:cubicBezTo>
                  <a:pt x="1450418" y="683584"/>
                  <a:pt x="1396360" y="724060"/>
                  <a:pt x="1346814" y="773530"/>
                </a:cubicBezTo>
                <a:lnTo>
                  <a:pt x="1229700" y="656600"/>
                </a:lnTo>
                <a:cubicBezTo>
                  <a:pt x="1288255" y="598136"/>
                  <a:pt x="1355823" y="544168"/>
                  <a:pt x="1427894" y="499195"/>
                </a:cubicBezTo>
                <a:close/>
                <a:moveTo>
                  <a:pt x="6292633" y="481211"/>
                </a:moveTo>
                <a:lnTo>
                  <a:pt x="6337676" y="769033"/>
                </a:lnTo>
                <a:cubicBezTo>
                  <a:pt x="6220562" y="787022"/>
                  <a:pt x="6107950" y="818503"/>
                  <a:pt x="5995343" y="863476"/>
                </a:cubicBezTo>
                <a:cubicBezTo>
                  <a:pt x="5959308" y="876968"/>
                  <a:pt x="5927775" y="890460"/>
                  <a:pt x="5896246" y="908449"/>
                </a:cubicBezTo>
                <a:lnTo>
                  <a:pt x="5770124" y="638616"/>
                </a:lnTo>
                <a:cubicBezTo>
                  <a:pt x="5806159" y="620627"/>
                  <a:pt x="5846696" y="602638"/>
                  <a:pt x="5887238" y="589146"/>
                </a:cubicBezTo>
                <a:cubicBezTo>
                  <a:pt x="6017863" y="539676"/>
                  <a:pt x="6152994" y="499200"/>
                  <a:pt x="6292633" y="481211"/>
                </a:cubicBezTo>
                <a:close/>
                <a:moveTo>
                  <a:pt x="2306251" y="476709"/>
                </a:moveTo>
                <a:lnTo>
                  <a:pt x="2369308" y="769033"/>
                </a:lnTo>
                <a:cubicBezTo>
                  <a:pt x="2225173" y="805011"/>
                  <a:pt x="2085534" y="858979"/>
                  <a:pt x="1959411" y="930935"/>
                </a:cubicBezTo>
                <a:lnTo>
                  <a:pt x="1810769" y="670092"/>
                </a:lnTo>
                <a:cubicBezTo>
                  <a:pt x="1963913" y="584644"/>
                  <a:pt x="2130578" y="517184"/>
                  <a:pt x="2306251" y="476709"/>
                </a:cubicBezTo>
                <a:close/>
                <a:moveTo>
                  <a:pt x="2887315" y="454227"/>
                </a:moveTo>
                <a:cubicBezTo>
                  <a:pt x="2977403" y="454227"/>
                  <a:pt x="3062984" y="463221"/>
                  <a:pt x="3148570" y="481211"/>
                </a:cubicBezTo>
                <a:lnTo>
                  <a:pt x="3103526" y="679087"/>
                </a:lnTo>
                <a:cubicBezTo>
                  <a:pt x="3031455" y="665595"/>
                  <a:pt x="2959385" y="656600"/>
                  <a:pt x="2887315" y="656600"/>
                </a:cubicBezTo>
                <a:close/>
                <a:moveTo>
                  <a:pt x="6851177" y="395762"/>
                </a:moveTo>
                <a:cubicBezTo>
                  <a:pt x="6977300" y="409254"/>
                  <a:pt x="7103422" y="431740"/>
                  <a:pt x="7220537" y="467719"/>
                </a:cubicBezTo>
                <a:lnTo>
                  <a:pt x="7130449" y="751044"/>
                </a:lnTo>
                <a:cubicBezTo>
                  <a:pt x="7031352" y="724060"/>
                  <a:pt x="6932256" y="701578"/>
                  <a:pt x="6828652" y="692584"/>
                </a:cubicBezTo>
                <a:close/>
                <a:moveTo>
                  <a:pt x="8035828" y="382270"/>
                </a:moveTo>
                <a:cubicBezTo>
                  <a:pt x="8076370" y="409254"/>
                  <a:pt x="8112405" y="436238"/>
                  <a:pt x="8148440" y="467719"/>
                </a:cubicBezTo>
                <a:lnTo>
                  <a:pt x="8080872" y="535178"/>
                </a:lnTo>
                <a:cubicBezTo>
                  <a:pt x="8053845" y="508194"/>
                  <a:pt x="8022317" y="485708"/>
                  <a:pt x="7990785" y="463222"/>
                </a:cubicBezTo>
                <a:close/>
                <a:moveTo>
                  <a:pt x="7504311" y="382270"/>
                </a:moveTo>
                <a:cubicBezTo>
                  <a:pt x="7549354" y="395762"/>
                  <a:pt x="7594398" y="418249"/>
                  <a:pt x="7630433" y="440735"/>
                </a:cubicBezTo>
                <a:lnTo>
                  <a:pt x="7580888" y="521686"/>
                </a:lnTo>
                <a:cubicBezTo>
                  <a:pt x="7549354" y="503697"/>
                  <a:pt x="7513319" y="485708"/>
                  <a:pt x="7472782" y="472216"/>
                </a:cubicBezTo>
                <a:close/>
                <a:moveTo>
                  <a:pt x="5851203" y="251849"/>
                </a:moveTo>
                <a:lnTo>
                  <a:pt x="5878229" y="341795"/>
                </a:lnTo>
                <a:cubicBezTo>
                  <a:pt x="5842194" y="355286"/>
                  <a:pt x="5806159" y="368778"/>
                  <a:pt x="5770124" y="386768"/>
                </a:cubicBezTo>
                <a:lnTo>
                  <a:pt x="5720573" y="305816"/>
                </a:lnTo>
                <a:cubicBezTo>
                  <a:pt x="5761115" y="283330"/>
                  <a:pt x="5806159" y="265341"/>
                  <a:pt x="5851203" y="251849"/>
                </a:cubicBezTo>
                <a:close/>
                <a:moveTo>
                  <a:pt x="6607940" y="242854"/>
                </a:moveTo>
                <a:lnTo>
                  <a:pt x="6612442" y="242854"/>
                </a:lnTo>
                <a:cubicBezTo>
                  <a:pt x="6616949" y="242854"/>
                  <a:pt x="6625957" y="242854"/>
                  <a:pt x="6630459" y="242854"/>
                </a:cubicBezTo>
                <a:cubicBezTo>
                  <a:pt x="6639468" y="242854"/>
                  <a:pt x="6643975" y="242854"/>
                  <a:pt x="6652984" y="242854"/>
                </a:cubicBezTo>
                <a:cubicBezTo>
                  <a:pt x="6684512" y="242854"/>
                  <a:pt x="6716045" y="242854"/>
                  <a:pt x="6747573" y="247351"/>
                </a:cubicBezTo>
                <a:lnTo>
                  <a:pt x="6729556" y="463222"/>
                </a:lnTo>
                <a:cubicBezTo>
                  <a:pt x="6702530" y="463222"/>
                  <a:pt x="6680010" y="458724"/>
                  <a:pt x="6652984" y="458724"/>
                </a:cubicBezTo>
                <a:cubicBezTo>
                  <a:pt x="6643975" y="458724"/>
                  <a:pt x="6639468" y="458724"/>
                  <a:pt x="6630459" y="458724"/>
                </a:cubicBezTo>
                <a:cubicBezTo>
                  <a:pt x="6625957" y="458724"/>
                  <a:pt x="6621451" y="458724"/>
                  <a:pt x="6616949" y="458724"/>
                </a:cubicBezTo>
                <a:lnTo>
                  <a:pt x="6612442" y="458724"/>
                </a:lnTo>
                <a:cubicBezTo>
                  <a:pt x="6576407" y="458724"/>
                  <a:pt x="6544878" y="463222"/>
                  <a:pt x="6508843" y="467719"/>
                </a:cubicBezTo>
                <a:lnTo>
                  <a:pt x="6481817" y="251849"/>
                </a:lnTo>
                <a:cubicBezTo>
                  <a:pt x="6522354" y="247351"/>
                  <a:pt x="6567398" y="242854"/>
                  <a:pt x="6607940" y="242854"/>
                </a:cubicBezTo>
                <a:close/>
                <a:moveTo>
                  <a:pt x="2779210" y="202378"/>
                </a:moveTo>
                <a:lnTo>
                  <a:pt x="2779210" y="449730"/>
                </a:lnTo>
                <a:cubicBezTo>
                  <a:pt x="2684615" y="449730"/>
                  <a:pt x="2594528" y="463221"/>
                  <a:pt x="2504440" y="481211"/>
                </a:cubicBezTo>
                <a:lnTo>
                  <a:pt x="2450392" y="238357"/>
                </a:lnTo>
                <a:cubicBezTo>
                  <a:pt x="2558497" y="215870"/>
                  <a:pt x="2666603" y="202378"/>
                  <a:pt x="2779210" y="202378"/>
                </a:cubicBezTo>
                <a:close/>
                <a:moveTo>
                  <a:pt x="1639602" y="0"/>
                </a:moveTo>
                <a:lnTo>
                  <a:pt x="1689148" y="98941"/>
                </a:lnTo>
                <a:cubicBezTo>
                  <a:pt x="1657620" y="112432"/>
                  <a:pt x="1630593" y="130422"/>
                  <a:pt x="1603562" y="152908"/>
                </a:cubicBezTo>
                <a:lnTo>
                  <a:pt x="1535999" y="62962"/>
                </a:lnTo>
                <a:cubicBezTo>
                  <a:pt x="1567532" y="40476"/>
                  <a:pt x="1603562" y="17989"/>
                  <a:pt x="1639602" y="0"/>
                </a:cubicBezTo>
                <a:close/>
              </a:path>
            </a:pathLst>
          </a:custGeom>
          <a:solidFill>
            <a:schemeClr val="bg1">
              <a:alpha val="48000"/>
            </a:schemeClr>
          </a:solidFill>
          <a:ln w="9525" cap="flat">
            <a:noFill/>
            <a:prstDash val="solid"/>
            <a:miter/>
          </a:ln>
        </p:spPr>
        <p:txBody>
          <a:bodyPr rtlCol="0" anchor="ctr"/>
          <a:lstStyle/>
          <a:p>
            <a:endParaRPr lang="en-US"/>
          </a:p>
        </p:txBody>
      </p:sp>
      <p:pic>
        <p:nvPicPr>
          <p:cNvPr id="5" name="Kuva 4" descr="Kuva, joka sisältää kohteen teksti, Grafiikka, Fontti, ympyrä&#10;&#10;Kuvaus luotu automaattisesti">
            <a:extLst>
              <a:ext uri="{FF2B5EF4-FFF2-40B4-BE49-F238E27FC236}">
                <a16:creationId xmlns:a16="http://schemas.microsoft.com/office/drawing/2014/main" id="{4DAC7865-2950-AD73-5072-8DD4B62CADFF}"/>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9516783" y="5206773"/>
            <a:ext cx="1832916" cy="1231415"/>
          </a:xfrm>
          <a:prstGeom prst="rect">
            <a:avLst/>
          </a:prstGeom>
        </p:spPr>
      </p:pic>
      <p:pic>
        <p:nvPicPr>
          <p:cNvPr id="11" name="Kuva 10">
            <a:extLst>
              <a:ext uri="{FF2B5EF4-FFF2-40B4-BE49-F238E27FC236}">
                <a16:creationId xmlns:a16="http://schemas.microsoft.com/office/drawing/2014/main" id="{D45C0966-0062-0824-0B03-0F267FEC45F9}"/>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764606" y="1756381"/>
            <a:ext cx="1916935" cy="1672619"/>
          </a:xfrm>
          <a:prstGeom prst="rect">
            <a:avLst/>
          </a:prstGeom>
        </p:spPr>
      </p:pic>
    </p:spTree>
    <p:extLst>
      <p:ext uri="{BB962C8B-B14F-4D97-AF65-F5344CB8AC3E}">
        <p14:creationId xmlns:p14="http://schemas.microsoft.com/office/powerpoint/2010/main" val="167278338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926D37F-B58F-5D17-8E0A-1C40BD4A49CE}"/>
            </a:ext>
          </a:extLst>
        </p:cNvPr>
        <p:cNvGrpSpPr/>
        <p:nvPr/>
      </p:nvGrpSpPr>
      <p:grpSpPr>
        <a:xfrm>
          <a:off x="0" y="0"/>
          <a:ext cx="0" cy="0"/>
          <a:chOff x="0" y="0"/>
          <a:chExt cx="0" cy="0"/>
        </a:xfrm>
      </p:grpSpPr>
      <p:pic>
        <p:nvPicPr>
          <p:cNvPr id="5" name="Picture 3">
            <a:extLst>
              <a:ext uri="{FF2B5EF4-FFF2-40B4-BE49-F238E27FC236}">
                <a16:creationId xmlns:a16="http://schemas.microsoft.com/office/drawing/2014/main" id="{31913410-A52B-4531-8F4B-8E7E3B5304E8}"/>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l="-1291"/>
          <a:stretch/>
        </p:blipFill>
        <p:spPr>
          <a:xfrm>
            <a:off x="5763808" y="3337281"/>
            <a:ext cx="4933015" cy="2929584"/>
          </a:xfrm>
          <a:prstGeom prst="rect">
            <a:avLst/>
          </a:prstGeom>
        </p:spPr>
      </p:pic>
      <p:sp>
        <p:nvSpPr>
          <p:cNvPr id="4" name="Text Placeholder 3">
            <a:extLst>
              <a:ext uri="{FF2B5EF4-FFF2-40B4-BE49-F238E27FC236}">
                <a16:creationId xmlns:a16="http://schemas.microsoft.com/office/drawing/2014/main" id="{E310DA0F-C170-F252-A205-61A9D571199B}"/>
              </a:ext>
            </a:extLst>
          </p:cNvPr>
          <p:cNvSpPr>
            <a:spLocks noGrp="1"/>
          </p:cNvSpPr>
          <p:nvPr>
            <p:ph type="body" sz="quarter" idx="16"/>
          </p:nvPr>
        </p:nvSpPr>
        <p:spPr>
          <a:xfrm>
            <a:off x="643869" y="507178"/>
            <a:ext cx="10052954" cy="619134"/>
          </a:xfrm>
          <a:prstGeom prst="rect">
            <a:avLst/>
          </a:prstGeom>
        </p:spPr>
        <p:txBody>
          <a:bodyPr/>
          <a:lstStyle/>
          <a:p>
            <a:r>
              <a:rPr lang="en-IE" dirty="0">
                <a:cs typeface="Calibri"/>
              </a:rPr>
              <a:t>Intergenerational learning &amp; behavioural change</a:t>
            </a:r>
          </a:p>
          <a:p>
            <a:endParaRPr lang="en-IE" b="1" dirty="0"/>
          </a:p>
        </p:txBody>
      </p:sp>
      <p:sp>
        <p:nvSpPr>
          <p:cNvPr id="3" name="Text Placeholder 2">
            <a:extLst>
              <a:ext uri="{FF2B5EF4-FFF2-40B4-BE49-F238E27FC236}">
                <a16:creationId xmlns:a16="http://schemas.microsoft.com/office/drawing/2014/main" id="{1584522D-3854-D216-64ED-A117F8EAAB8C}"/>
              </a:ext>
            </a:extLst>
          </p:cNvPr>
          <p:cNvSpPr>
            <a:spLocks noGrp="1"/>
          </p:cNvSpPr>
          <p:nvPr>
            <p:ph type="body" sz="quarter" idx="19"/>
          </p:nvPr>
        </p:nvSpPr>
        <p:spPr>
          <a:xfrm>
            <a:off x="632099" y="1311236"/>
            <a:ext cx="10546409" cy="4920937"/>
          </a:xfrm>
          <a:prstGeom prst="rect">
            <a:avLst/>
          </a:prstGeom>
        </p:spPr>
        <p:txBody>
          <a:bodyPr/>
          <a:lstStyle/>
          <a:p>
            <a:pPr marL="0" indent="0">
              <a:lnSpc>
                <a:spcPct val="100000"/>
              </a:lnSpc>
            </a:pPr>
            <a:r>
              <a:rPr lang="en-US" b="1" kern="100" dirty="0">
                <a:effectLst/>
                <a:ea typeface="Aptos" panose="020B0004020202020204" pitchFamily="34" charset="0"/>
                <a:cs typeface="Times New Roman" panose="02020603050405020304" pitchFamily="18" charset="0"/>
              </a:rPr>
              <a:t>Barriers to </a:t>
            </a:r>
            <a:r>
              <a:rPr lang="en-US" b="1" kern="100" dirty="0" err="1">
                <a:effectLst/>
                <a:ea typeface="Aptos" panose="020B0004020202020204" pitchFamily="34" charset="0"/>
                <a:cs typeface="Times New Roman" panose="02020603050405020304" pitchFamily="18" charset="0"/>
              </a:rPr>
              <a:t>Behavioural</a:t>
            </a:r>
            <a:r>
              <a:rPr lang="en-US" b="1" kern="100" dirty="0">
                <a:effectLst/>
                <a:ea typeface="Aptos" panose="020B0004020202020204" pitchFamily="34" charset="0"/>
                <a:cs typeface="Times New Roman" panose="02020603050405020304" pitchFamily="18" charset="0"/>
              </a:rPr>
              <a:t> Change in Circular Economy - Waste Management</a:t>
            </a:r>
          </a:p>
          <a:p>
            <a:pPr marL="0" indent="0">
              <a:lnSpc>
                <a:spcPct val="100000"/>
              </a:lnSpc>
            </a:pPr>
            <a:endParaRPr lang="en-US" b="1" kern="100" dirty="0">
              <a:effectLst/>
              <a:ea typeface="Aptos" panose="020B0004020202020204" pitchFamily="34" charset="0"/>
              <a:cs typeface="Times New Roman" panose="02020603050405020304" pitchFamily="18" charset="0"/>
            </a:endParaRPr>
          </a:p>
          <a:p>
            <a:pPr marL="450900" indent="-342900">
              <a:lnSpc>
                <a:spcPct val="100000"/>
              </a:lnSpc>
              <a:buFont typeface="Arial" panose="020B0604020202020204" pitchFamily="34" charset="0"/>
              <a:buChar char="•"/>
            </a:pPr>
            <a:r>
              <a:rPr lang="en-US" kern="100" dirty="0">
                <a:effectLst/>
                <a:ea typeface="Aptos" panose="020B0004020202020204" pitchFamily="34" charset="0"/>
                <a:cs typeface="Times New Roman" panose="02020603050405020304" pitchFamily="18" charset="0"/>
              </a:rPr>
              <a:t>Lack of knowledge, feedback</a:t>
            </a:r>
          </a:p>
          <a:p>
            <a:pPr marL="450900" indent="-342900">
              <a:lnSpc>
                <a:spcPct val="100000"/>
              </a:lnSpc>
              <a:buFont typeface="Arial" panose="020B0604020202020204" pitchFamily="34" charset="0"/>
              <a:buChar char="•"/>
            </a:pPr>
            <a:r>
              <a:rPr lang="en-US" kern="100" dirty="0">
                <a:cs typeface="Times New Roman" panose="02020603050405020304" pitchFamily="18" charset="0"/>
              </a:rPr>
              <a:t>Perceived effort and time, inconvenience</a:t>
            </a:r>
          </a:p>
          <a:p>
            <a:pPr marL="450900" indent="-342900">
              <a:lnSpc>
                <a:spcPct val="100000"/>
              </a:lnSpc>
              <a:buFont typeface="Arial" panose="020B0604020202020204" pitchFamily="34" charset="0"/>
              <a:buChar char="•"/>
            </a:pPr>
            <a:r>
              <a:rPr lang="en-US" kern="100" dirty="0">
                <a:cs typeface="Times New Roman" panose="02020603050405020304" pitchFamily="18" charset="0"/>
              </a:rPr>
              <a:t>Cultural norms, lack of environment or process support</a:t>
            </a:r>
          </a:p>
          <a:p>
            <a:pPr marL="450900" indent="-342900">
              <a:lnSpc>
                <a:spcPct val="100000"/>
              </a:lnSpc>
              <a:buFont typeface="Arial" panose="020B0604020202020204" pitchFamily="34" charset="0"/>
              <a:buChar char="•"/>
            </a:pPr>
            <a:r>
              <a:rPr lang="en-US" kern="100" dirty="0">
                <a:cs typeface="Times New Roman" panose="02020603050405020304" pitchFamily="18" charset="0"/>
              </a:rPr>
              <a:t>Lack of immediate impact</a:t>
            </a:r>
            <a:r>
              <a:rPr lang="fi-FI" kern="100" dirty="0">
                <a:cs typeface="Times New Roman" panose="02020603050405020304" pitchFamily="18" charset="0"/>
              </a:rPr>
              <a:t>, s</a:t>
            </a:r>
            <a:r>
              <a:rPr lang="en-US" kern="100" dirty="0">
                <a:cs typeface="Times New Roman" panose="02020603050405020304" pitchFamily="18" charset="0"/>
              </a:rPr>
              <a:t>ocial proof</a:t>
            </a:r>
          </a:p>
          <a:p>
            <a:pPr marL="450900" indent="-342900">
              <a:lnSpc>
                <a:spcPct val="100000"/>
              </a:lnSpc>
              <a:buFont typeface="Arial" panose="020B0604020202020204" pitchFamily="34" charset="0"/>
              <a:buChar char="•"/>
            </a:pPr>
            <a:r>
              <a:rPr lang="en-US" kern="100" dirty="0">
                <a:cs typeface="Times New Roman" panose="02020603050405020304" pitchFamily="18" charset="0"/>
              </a:rPr>
              <a:t>Lack of autonomy or ownership</a:t>
            </a:r>
          </a:p>
          <a:p>
            <a:pPr marL="0" indent="0">
              <a:lnSpc>
                <a:spcPct val="100000"/>
              </a:lnSpc>
            </a:pPr>
            <a:r>
              <a:rPr lang="en-US" sz="1800" b="1" kern="100" dirty="0">
                <a:effectLst/>
                <a:latin typeface="Aptos" panose="020B0004020202020204" pitchFamily="34" charset="0"/>
                <a:ea typeface="Aptos" panose="020B0004020202020204" pitchFamily="34" charset="0"/>
                <a:cs typeface="Times New Roman" panose="02020603050405020304" pitchFamily="18" charset="0"/>
              </a:rPr>
              <a:t> </a:t>
            </a:r>
            <a:endParaRPr lang="fi-FI" sz="1800" kern="100" dirty="0">
              <a:effectLst/>
              <a:latin typeface="Aptos" panose="020B0004020202020204" pitchFamily="34" charset="0"/>
              <a:ea typeface="Aptos" panose="020B0004020202020204" pitchFamily="34" charset="0"/>
              <a:cs typeface="Times New Roman" panose="02020603050405020304" pitchFamily="18" charset="0"/>
            </a:endParaRPr>
          </a:p>
        </p:txBody>
      </p:sp>
      <p:pic>
        <p:nvPicPr>
          <p:cNvPr id="2" name="Kuva 1" descr="Kuva, joka sisältää kohteen teksti, Grafiikka, Fontti, ympyrä&#10;&#10;Kuvaus luotu automaattisesti">
            <a:extLst>
              <a:ext uri="{FF2B5EF4-FFF2-40B4-BE49-F238E27FC236}">
                <a16:creationId xmlns:a16="http://schemas.microsoft.com/office/drawing/2014/main" id="{7510B0A4-5F63-C818-8157-01529BACD66C}"/>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892545" y="4980305"/>
            <a:ext cx="1680534" cy="1129041"/>
          </a:xfrm>
          <a:prstGeom prst="rect">
            <a:avLst/>
          </a:prstGeom>
        </p:spPr>
      </p:pic>
      <p:pic>
        <p:nvPicPr>
          <p:cNvPr id="6" name="Kuva 5" descr="Kuva, joka sisältää kohteen teksti, Fontti, kuvakaappaus, logo&#10;&#10;Tekoälyn generoima sisältö voi olla virheellistä.">
            <a:hlinkClick r:id="rId4"/>
            <a:extLst>
              <a:ext uri="{FF2B5EF4-FFF2-40B4-BE49-F238E27FC236}">
                <a16:creationId xmlns:a16="http://schemas.microsoft.com/office/drawing/2014/main" id="{CC7FC47E-8E91-BCE1-B888-74D902A1A748}"/>
              </a:ext>
            </a:extLst>
          </p:cNvPr>
          <p:cNvPicPr>
            <a:picLocks noChangeAspect="1"/>
          </p:cNvPicPr>
          <p:nvPr/>
        </p:nvPicPr>
        <p:blipFill>
          <a:blip r:embed="rId5"/>
          <a:stretch>
            <a:fillRect/>
          </a:stretch>
        </p:blipFill>
        <p:spPr>
          <a:xfrm>
            <a:off x="6694992" y="3825020"/>
            <a:ext cx="3402246" cy="1948422"/>
          </a:xfrm>
          <a:prstGeom prst="rect">
            <a:avLst/>
          </a:prstGeom>
        </p:spPr>
      </p:pic>
      <p:grpSp>
        <p:nvGrpSpPr>
          <p:cNvPr id="8" name="Graphic 4">
            <a:extLst>
              <a:ext uri="{FF2B5EF4-FFF2-40B4-BE49-F238E27FC236}">
                <a16:creationId xmlns:a16="http://schemas.microsoft.com/office/drawing/2014/main" id="{C15374D8-5CBB-6414-F4AD-38677D427518}"/>
              </a:ext>
            </a:extLst>
          </p:cNvPr>
          <p:cNvGrpSpPr/>
          <p:nvPr/>
        </p:nvGrpSpPr>
        <p:grpSpPr>
          <a:xfrm rot="19582332">
            <a:off x="8626552" y="4785466"/>
            <a:ext cx="403667" cy="780438"/>
            <a:chOff x="9129274" y="2719113"/>
            <a:chExt cx="717139" cy="1386497"/>
          </a:xfrm>
          <a:solidFill>
            <a:srgbClr val="09465E"/>
          </a:solidFill>
        </p:grpSpPr>
        <p:grpSp>
          <p:nvGrpSpPr>
            <p:cNvPr id="10" name="Graphic 4">
              <a:extLst>
                <a:ext uri="{FF2B5EF4-FFF2-40B4-BE49-F238E27FC236}">
                  <a16:creationId xmlns:a16="http://schemas.microsoft.com/office/drawing/2014/main" id="{0515B560-ECFF-F2C8-F168-4A0E7DFD48BC}"/>
                </a:ext>
              </a:extLst>
            </p:cNvPr>
            <p:cNvGrpSpPr/>
            <p:nvPr/>
          </p:nvGrpSpPr>
          <p:grpSpPr>
            <a:xfrm>
              <a:off x="9159507" y="2719113"/>
              <a:ext cx="446280" cy="440141"/>
              <a:chOff x="9159507" y="2719113"/>
              <a:chExt cx="446280" cy="440141"/>
            </a:xfrm>
            <a:grpFill/>
          </p:grpSpPr>
          <p:sp>
            <p:nvSpPr>
              <p:cNvPr id="20" name="Freeform 57">
                <a:extLst>
                  <a:ext uri="{FF2B5EF4-FFF2-40B4-BE49-F238E27FC236}">
                    <a16:creationId xmlns:a16="http://schemas.microsoft.com/office/drawing/2014/main" id="{BAAEE804-C95A-7D7D-81A2-60ED95ACE449}"/>
                  </a:ext>
                </a:extLst>
              </p:cNvPr>
              <p:cNvSpPr/>
              <p:nvPr/>
            </p:nvSpPr>
            <p:spPr>
              <a:xfrm>
                <a:off x="9159507" y="2719113"/>
                <a:ext cx="446280" cy="440141"/>
              </a:xfrm>
              <a:custGeom>
                <a:avLst/>
                <a:gdLst>
                  <a:gd name="connsiteX0" fmla="*/ 275519 w 446280"/>
                  <a:gd name="connsiteY0" fmla="*/ 440141 h 440141"/>
                  <a:gd name="connsiteX1" fmla="*/ 256120 w 446280"/>
                  <a:gd name="connsiteY1" fmla="*/ 425920 h 440141"/>
                  <a:gd name="connsiteX2" fmla="*/ 270345 w 446280"/>
                  <a:gd name="connsiteY2" fmla="*/ 402649 h 440141"/>
                  <a:gd name="connsiteX3" fmla="*/ 384154 w 446280"/>
                  <a:gd name="connsiteY3" fmla="*/ 316029 h 440141"/>
                  <a:gd name="connsiteX4" fmla="*/ 402261 w 446280"/>
                  <a:gd name="connsiteY4" fmla="*/ 176402 h 440141"/>
                  <a:gd name="connsiteX5" fmla="*/ 316903 w 446280"/>
                  <a:gd name="connsiteY5" fmla="*/ 63925 h 440141"/>
                  <a:gd name="connsiteX6" fmla="*/ 64713 w 446280"/>
                  <a:gd name="connsiteY6" fmla="*/ 131153 h 440141"/>
                  <a:gd name="connsiteX7" fmla="*/ 46607 w 446280"/>
                  <a:gd name="connsiteY7" fmla="*/ 270779 h 440141"/>
                  <a:gd name="connsiteX8" fmla="*/ 131964 w 446280"/>
                  <a:gd name="connsiteY8" fmla="*/ 383256 h 440141"/>
                  <a:gd name="connsiteX9" fmla="*/ 174642 w 446280"/>
                  <a:gd name="connsiteY9" fmla="*/ 401356 h 440141"/>
                  <a:gd name="connsiteX10" fmla="*/ 187575 w 446280"/>
                  <a:gd name="connsiteY10" fmla="*/ 425920 h 440141"/>
                  <a:gd name="connsiteX11" fmla="*/ 163003 w 446280"/>
                  <a:gd name="connsiteY11" fmla="*/ 438848 h 440141"/>
                  <a:gd name="connsiteX12" fmla="*/ 111271 w 446280"/>
                  <a:gd name="connsiteY12" fmla="*/ 416870 h 440141"/>
                  <a:gd name="connsiteX13" fmla="*/ 7808 w 446280"/>
                  <a:gd name="connsiteY13" fmla="*/ 281122 h 440141"/>
                  <a:gd name="connsiteX14" fmla="*/ 29794 w 446280"/>
                  <a:gd name="connsiteY14" fmla="*/ 111760 h 440141"/>
                  <a:gd name="connsiteX15" fmla="*/ 335010 w 446280"/>
                  <a:gd name="connsiteY15" fmla="*/ 30311 h 440141"/>
                  <a:gd name="connsiteX16" fmla="*/ 438473 w 446280"/>
                  <a:gd name="connsiteY16" fmla="*/ 166059 h 440141"/>
                  <a:gd name="connsiteX17" fmla="*/ 416487 w 446280"/>
                  <a:gd name="connsiteY17" fmla="*/ 335421 h 440141"/>
                  <a:gd name="connsiteX18" fmla="*/ 278105 w 446280"/>
                  <a:gd name="connsiteY18" fmla="*/ 440141 h 440141"/>
                  <a:gd name="connsiteX19" fmla="*/ 275519 w 446280"/>
                  <a:gd name="connsiteY19" fmla="*/ 440141 h 4401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46280" h="440141">
                    <a:moveTo>
                      <a:pt x="275519" y="440141"/>
                    </a:moveTo>
                    <a:cubicBezTo>
                      <a:pt x="266466" y="440141"/>
                      <a:pt x="258705" y="433677"/>
                      <a:pt x="256120" y="425920"/>
                    </a:cubicBezTo>
                    <a:cubicBezTo>
                      <a:pt x="253533" y="415577"/>
                      <a:pt x="259999" y="405234"/>
                      <a:pt x="270345" y="402649"/>
                    </a:cubicBezTo>
                    <a:cubicBezTo>
                      <a:pt x="318197" y="389720"/>
                      <a:pt x="359582" y="359985"/>
                      <a:pt x="384154" y="316029"/>
                    </a:cubicBezTo>
                    <a:cubicBezTo>
                      <a:pt x="408727" y="273365"/>
                      <a:pt x="415194" y="222944"/>
                      <a:pt x="402261" y="176402"/>
                    </a:cubicBezTo>
                    <a:cubicBezTo>
                      <a:pt x="389328" y="128567"/>
                      <a:pt x="359582" y="88489"/>
                      <a:pt x="316903" y="63925"/>
                    </a:cubicBezTo>
                    <a:cubicBezTo>
                      <a:pt x="228960" y="12212"/>
                      <a:pt x="115151" y="43240"/>
                      <a:pt x="64713" y="131153"/>
                    </a:cubicBezTo>
                    <a:cubicBezTo>
                      <a:pt x="40141" y="173816"/>
                      <a:pt x="33674" y="224237"/>
                      <a:pt x="46607" y="270779"/>
                    </a:cubicBezTo>
                    <a:cubicBezTo>
                      <a:pt x="59540" y="318614"/>
                      <a:pt x="89285" y="358692"/>
                      <a:pt x="131964" y="383256"/>
                    </a:cubicBezTo>
                    <a:cubicBezTo>
                      <a:pt x="144896" y="391013"/>
                      <a:pt x="159123" y="397477"/>
                      <a:pt x="174642" y="401356"/>
                    </a:cubicBezTo>
                    <a:cubicBezTo>
                      <a:pt x="184989" y="403942"/>
                      <a:pt x="191455" y="415577"/>
                      <a:pt x="187575" y="425920"/>
                    </a:cubicBezTo>
                    <a:cubicBezTo>
                      <a:pt x="184989" y="436262"/>
                      <a:pt x="173349" y="442727"/>
                      <a:pt x="163003" y="438848"/>
                    </a:cubicBezTo>
                    <a:cubicBezTo>
                      <a:pt x="144896" y="433677"/>
                      <a:pt x="128084" y="425920"/>
                      <a:pt x="111271" y="416870"/>
                    </a:cubicBezTo>
                    <a:cubicBezTo>
                      <a:pt x="59540" y="387135"/>
                      <a:pt x="22034" y="338007"/>
                      <a:pt x="7808" y="281122"/>
                    </a:cubicBezTo>
                    <a:cubicBezTo>
                      <a:pt x="-7711" y="222944"/>
                      <a:pt x="48" y="163474"/>
                      <a:pt x="29794" y="111760"/>
                    </a:cubicBezTo>
                    <a:cubicBezTo>
                      <a:pt x="91872" y="4455"/>
                      <a:pt x="228960" y="-31745"/>
                      <a:pt x="335010" y="30311"/>
                    </a:cubicBezTo>
                    <a:cubicBezTo>
                      <a:pt x="386741" y="60047"/>
                      <a:pt x="424247" y="109175"/>
                      <a:pt x="438473" y="166059"/>
                    </a:cubicBezTo>
                    <a:cubicBezTo>
                      <a:pt x="453992" y="224237"/>
                      <a:pt x="446232" y="283708"/>
                      <a:pt x="416487" y="335421"/>
                    </a:cubicBezTo>
                    <a:cubicBezTo>
                      <a:pt x="386741" y="387135"/>
                      <a:pt x="337596" y="424627"/>
                      <a:pt x="278105" y="440141"/>
                    </a:cubicBezTo>
                    <a:cubicBezTo>
                      <a:pt x="278105" y="438848"/>
                      <a:pt x="276812" y="440141"/>
                      <a:pt x="275519" y="440141"/>
                    </a:cubicBezTo>
                    <a:close/>
                  </a:path>
                </a:pathLst>
              </a:custGeom>
              <a:solidFill>
                <a:srgbClr val="F99F27"/>
              </a:solidFill>
              <a:ln w="12931" cap="flat">
                <a:noFill/>
                <a:prstDash val="solid"/>
                <a:miter/>
              </a:ln>
            </p:spPr>
            <p:txBody>
              <a:bodyPr rtlCol="0" anchor="ctr"/>
              <a:lstStyle/>
              <a:p>
                <a:endParaRPr lang="en-US"/>
              </a:p>
            </p:txBody>
          </p:sp>
          <p:sp>
            <p:nvSpPr>
              <p:cNvPr id="21" name="Freeform 58">
                <a:extLst>
                  <a:ext uri="{FF2B5EF4-FFF2-40B4-BE49-F238E27FC236}">
                    <a16:creationId xmlns:a16="http://schemas.microsoft.com/office/drawing/2014/main" id="{93C8E820-E9D6-8576-70ED-B0E46453B4B3}"/>
                  </a:ext>
                </a:extLst>
              </p:cNvPr>
              <p:cNvSpPr/>
              <p:nvPr/>
            </p:nvSpPr>
            <p:spPr>
              <a:xfrm>
                <a:off x="9245200" y="2800133"/>
                <a:ext cx="280068" cy="273794"/>
              </a:xfrm>
              <a:custGeom>
                <a:avLst/>
                <a:gdLst>
                  <a:gd name="connsiteX0" fmla="*/ 182066 w 280068"/>
                  <a:gd name="connsiteY0" fmla="*/ 273794 h 273794"/>
                  <a:gd name="connsiteX1" fmla="*/ 163960 w 280068"/>
                  <a:gd name="connsiteY1" fmla="*/ 260866 h 273794"/>
                  <a:gd name="connsiteX2" fmla="*/ 175599 w 280068"/>
                  <a:gd name="connsiteY2" fmla="*/ 236302 h 273794"/>
                  <a:gd name="connsiteX3" fmla="*/ 227331 w 280068"/>
                  <a:gd name="connsiteY3" fmla="*/ 192345 h 273794"/>
                  <a:gd name="connsiteX4" fmla="*/ 191119 w 280068"/>
                  <a:gd name="connsiteY4" fmla="*/ 54012 h 273794"/>
                  <a:gd name="connsiteX5" fmla="*/ 52737 w 280068"/>
                  <a:gd name="connsiteY5" fmla="*/ 90211 h 273794"/>
                  <a:gd name="connsiteX6" fmla="*/ 88949 w 280068"/>
                  <a:gd name="connsiteY6" fmla="*/ 228545 h 273794"/>
                  <a:gd name="connsiteX7" fmla="*/ 95415 w 280068"/>
                  <a:gd name="connsiteY7" fmla="*/ 254402 h 273794"/>
                  <a:gd name="connsiteX8" fmla="*/ 69550 w 280068"/>
                  <a:gd name="connsiteY8" fmla="*/ 260866 h 273794"/>
                  <a:gd name="connsiteX9" fmla="*/ 19112 w 280068"/>
                  <a:gd name="connsiteY9" fmla="*/ 69526 h 273794"/>
                  <a:gd name="connsiteX10" fmla="*/ 210518 w 280068"/>
                  <a:gd name="connsiteY10" fmla="*/ 19105 h 273794"/>
                  <a:gd name="connsiteX11" fmla="*/ 260957 w 280068"/>
                  <a:gd name="connsiteY11" fmla="*/ 210445 h 273794"/>
                  <a:gd name="connsiteX12" fmla="*/ 189826 w 280068"/>
                  <a:gd name="connsiteY12" fmla="*/ 271209 h 273794"/>
                  <a:gd name="connsiteX13" fmla="*/ 182066 w 280068"/>
                  <a:gd name="connsiteY13" fmla="*/ 273794 h 2737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80068" h="273794">
                    <a:moveTo>
                      <a:pt x="182066" y="273794"/>
                    </a:moveTo>
                    <a:cubicBezTo>
                      <a:pt x="174306" y="273794"/>
                      <a:pt x="166546" y="268623"/>
                      <a:pt x="163960" y="260866"/>
                    </a:cubicBezTo>
                    <a:cubicBezTo>
                      <a:pt x="160080" y="250523"/>
                      <a:pt x="165253" y="240180"/>
                      <a:pt x="175599" y="236302"/>
                    </a:cubicBezTo>
                    <a:cubicBezTo>
                      <a:pt x="197585" y="228545"/>
                      <a:pt x="215692" y="213031"/>
                      <a:pt x="227331" y="192345"/>
                    </a:cubicBezTo>
                    <a:cubicBezTo>
                      <a:pt x="255783" y="144510"/>
                      <a:pt x="238971" y="82454"/>
                      <a:pt x="191119" y="54012"/>
                    </a:cubicBezTo>
                    <a:cubicBezTo>
                      <a:pt x="143267" y="25569"/>
                      <a:pt x="81189" y="42376"/>
                      <a:pt x="52737" y="90211"/>
                    </a:cubicBezTo>
                    <a:cubicBezTo>
                      <a:pt x="24285" y="138046"/>
                      <a:pt x="41098" y="200103"/>
                      <a:pt x="88949" y="228545"/>
                    </a:cubicBezTo>
                    <a:cubicBezTo>
                      <a:pt x="98002" y="233716"/>
                      <a:pt x="101882" y="245352"/>
                      <a:pt x="95415" y="254402"/>
                    </a:cubicBezTo>
                    <a:cubicBezTo>
                      <a:pt x="90243" y="263452"/>
                      <a:pt x="78603" y="267330"/>
                      <a:pt x="69550" y="260866"/>
                    </a:cubicBezTo>
                    <a:cubicBezTo>
                      <a:pt x="2299" y="222081"/>
                      <a:pt x="-19687" y="136753"/>
                      <a:pt x="19112" y="69526"/>
                    </a:cubicBezTo>
                    <a:cubicBezTo>
                      <a:pt x="57910" y="2298"/>
                      <a:pt x="143267" y="-19680"/>
                      <a:pt x="210518" y="19105"/>
                    </a:cubicBezTo>
                    <a:cubicBezTo>
                      <a:pt x="277769" y="57890"/>
                      <a:pt x="299755" y="143218"/>
                      <a:pt x="260957" y="210445"/>
                    </a:cubicBezTo>
                    <a:cubicBezTo>
                      <a:pt x="245437" y="237595"/>
                      <a:pt x="219571" y="259573"/>
                      <a:pt x="189826" y="271209"/>
                    </a:cubicBezTo>
                    <a:cubicBezTo>
                      <a:pt x="185945" y="272501"/>
                      <a:pt x="183359" y="273794"/>
                      <a:pt x="182066" y="273794"/>
                    </a:cubicBezTo>
                    <a:close/>
                  </a:path>
                </a:pathLst>
              </a:custGeom>
              <a:solidFill>
                <a:srgbClr val="F99F27"/>
              </a:solidFill>
              <a:ln w="12931" cap="flat">
                <a:noFill/>
                <a:prstDash val="solid"/>
                <a:miter/>
              </a:ln>
            </p:spPr>
            <p:txBody>
              <a:bodyPr rtlCol="0" anchor="ctr"/>
              <a:lstStyle/>
              <a:p>
                <a:endParaRPr lang="en-US"/>
              </a:p>
            </p:txBody>
          </p:sp>
        </p:grpSp>
        <p:grpSp>
          <p:nvGrpSpPr>
            <p:cNvPr id="12" name="Graphic 4">
              <a:extLst>
                <a:ext uri="{FF2B5EF4-FFF2-40B4-BE49-F238E27FC236}">
                  <a16:creationId xmlns:a16="http://schemas.microsoft.com/office/drawing/2014/main" id="{770FAD0A-7DED-7895-3DD8-4CB73794264B}"/>
                </a:ext>
              </a:extLst>
            </p:cNvPr>
            <p:cNvGrpSpPr/>
            <p:nvPr/>
          </p:nvGrpSpPr>
          <p:grpSpPr>
            <a:xfrm>
              <a:off x="9129274" y="2893887"/>
              <a:ext cx="717139" cy="1211724"/>
              <a:chOff x="9129274" y="2893887"/>
              <a:chExt cx="717139" cy="1211724"/>
            </a:xfrm>
            <a:grpFill/>
          </p:grpSpPr>
          <p:sp>
            <p:nvSpPr>
              <p:cNvPr id="13" name="Freeform 50">
                <a:extLst>
                  <a:ext uri="{FF2B5EF4-FFF2-40B4-BE49-F238E27FC236}">
                    <a16:creationId xmlns:a16="http://schemas.microsoft.com/office/drawing/2014/main" id="{4BD03736-4DC5-CE93-07B2-55EF37636D06}"/>
                  </a:ext>
                </a:extLst>
              </p:cNvPr>
              <p:cNvSpPr/>
              <p:nvPr/>
            </p:nvSpPr>
            <p:spPr>
              <a:xfrm>
                <a:off x="9129274" y="3281518"/>
                <a:ext cx="222449" cy="606896"/>
              </a:xfrm>
              <a:custGeom>
                <a:avLst/>
                <a:gdLst>
                  <a:gd name="connsiteX0" fmla="*/ 200995 w 222449"/>
                  <a:gd name="connsiteY0" fmla="*/ 606896 h 606896"/>
                  <a:gd name="connsiteX1" fmla="*/ 193235 w 222449"/>
                  <a:gd name="connsiteY1" fmla="*/ 605603 h 606896"/>
                  <a:gd name="connsiteX2" fmla="*/ 173836 w 222449"/>
                  <a:gd name="connsiteY2" fmla="*/ 593968 h 606896"/>
                  <a:gd name="connsiteX3" fmla="*/ 169956 w 222449"/>
                  <a:gd name="connsiteY3" fmla="*/ 591382 h 606896"/>
                  <a:gd name="connsiteX4" fmla="*/ 107878 w 222449"/>
                  <a:gd name="connsiteY4" fmla="*/ 531912 h 606896"/>
                  <a:gd name="connsiteX5" fmla="*/ 62613 w 222449"/>
                  <a:gd name="connsiteY5" fmla="*/ 465977 h 606896"/>
                  <a:gd name="connsiteX6" fmla="*/ 8296 w 222449"/>
                  <a:gd name="connsiteY6" fmla="*/ 326350 h 606896"/>
                  <a:gd name="connsiteX7" fmla="*/ 4415 w 222449"/>
                  <a:gd name="connsiteY7" fmla="*/ 306958 h 606896"/>
                  <a:gd name="connsiteX8" fmla="*/ 3122 w 222449"/>
                  <a:gd name="connsiteY8" fmla="*/ 303079 h 606896"/>
                  <a:gd name="connsiteX9" fmla="*/ 1829 w 222449"/>
                  <a:gd name="connsiteY9" fmla="*/ 295322 h 606896"/>
                  <a:gd name="connsiteX10" fmla="*/ 536 w 222449"/>
                  <a:gd name="connsiteY10" fmla="*/ 279808 h 606896"/>
                  <a:gd name="connsiteX11" fmla="*/ 1829 w 222449"/>
                  <a:gd name="connsiteY11" fmla="*/ 243609 h 606896"/>
                  <a:gd name="connsiteX12" fmla="*/ 1829 w 222449"/>
                  <a:gd name="connsiteY12" fmla="*/ 238437 h 606896"/>
                  <a:gd name="connsiteX13" fmla="*/ 7002 w 222449"/>
                  <a:gd name="connsiteY13" fmla="*/ 197067 h 606896"/>
                  <a:gd name="connsiteX14" fmla="*/ 9589 w 222449"/>
                  <a:gd name="connsiteY14" fmla="*/ 175088 h 606896"/>
                  <a:gd name="connsiteX15" fmla="*/ 13468 w 222449"/>
                  <a:gd name="connsiteY15" fmla="*/ 66490 h 606896"/>
                  <a:gd name="connsiteX16" fmla="*/ 13468 w 222449"/>
                  <a:gd name="connsiteY16" fmla="*/ 65197 h 606896"/>
                  <a:gd name="connsiteX17" fmla="*/ 63907 w 222449"/>
                  <a:gd name="connsiteY17" fmla="*/ 555 h 606896"/>
                  <a:gd name="connsiteX18" fmla="*/ 125984 w 222449"/>
                  <a:gd name="connsiteY18" fmla="*/ 39341 h 606896"/>
                  <a:gd name="connsiteX19" fmla="*/ 153143 w 222449"/>
                  <a:gd name="connsiteY19" fmla="*/ 177674 h 606896"/>
                  <a:gd name="connsiteX20" fmla="*/ 155730 w 222449"/>
                  <a:gd name="connsiteY20" fmla="*/ 200945 h 606896"/>
                  <a:gd name="connsiteX21" fmla="*/ 159610 w 222449"/>
                  <a:gd name="connsiteY21" fmla="*/ 238437 h 606896"/>
                  <a:gd name="connsiteX22" fmla="*/ 191942 w 222449"/>
                  <a:gd name="connsiteY22" fmla="*/ 314715 h 606896"/>
                  <a:gd name="connsiteX23" fmla="*/ 193235 w 222449"/>
                  <a:gd name="connsiteY23" fmla="*/ 341864 h 606896"/>
                  <a:gd name="connsiteX24" fmla="*/ 166076 w 222449"/>
                  <a:gd name="connsiteY24" fmla="*/ 343157 h 606896"/>
                  <a:gd name="connsiteX25" fmla="*/ 120811 w 222449"/>
                  <a:gd name="connsiteY25" fmla="*/ 243609 h 606896"/>
                  <a:gd name="connsiteX26" fmla="*/ 116931 w 222449"/>
                  <a:gd name="connsiteY26" fmla="*/ 204824 h 606896"/>
                  <a:gd name="connsiteX27" fmla="*/ 114345 w 222449"/>
                  <a:gd name="connsiteY27" fmla="*/ 181553 h 606896"/>
                  <a:gd name="connsiteX28" fmla="*/ 89773 w 222449"/>
                  <a:gd name="connsiteY28" fmla="*/ 52269 h 606896"/>
                  <a:gd name="connsiteX29" fmla="*/ 69080 w 222449"/>
                  <a:gd name="connsiteY29" fmla="*/ 39341 h 606896"/>
                  <a:gd name="connsiteX30" fmla="*/ 52267 w 222449"/>
                  <a:gd name="connsiteY30" fmla="*/ 61319 h 606896"/>
                  <a:gd name="connsiteX31" fmla="*/ 52267 w 222449"/>
                  <a:gd name="connsiteY31" fmla="*/ 62611 h 606896"/>
                  <a:gd name="connsiteX32" fmla="*/ 48387 w 222449"/>
                  <a:gd name="connsiteY32" fmla="*/ 180260 h 606896"/>
                  <a:gd name="connsiteX33" fmla="*/ 45801 w 222449"/>
                  <a:gd name="connsiteY33" fmla="*/ 202238 h 606896"/>
                  <a:gd name="connsiteX34" fmla="*/ 40628 w 222449"/>
                  <a:gd name="connsiteY34" fmla="*/ 242316 h 606896"/>
                  <a:gd name="connsiteX35" fmla="*/ 40628 w 222449"/>
                  <a:gd name="connsiteY35" fmla="*/ 246195 h 606896"/>
                  <a:gd name="connsiteX36" fmla="*/ 39334 w 222449"/>
                  <a:gd name="connsiteY36" fmla="*/ 277223 h 606896"/>
                  <a:gd name="connsiteX37" fmla="*/ 40628 w 222449"/>
                  <a:gd name="connsiteY37" fmla="*/ 288858 h 606896"/>
                  <a:gd name="connsiteX38" fmla="*/ 41921 w 222449"/>
                  <a:gd name="connsiteY38" fmla="*/ 296615 h 606896"/>
                  <a:gd name="connsiteX39" fmla="*/ 43214 w 222449"/>
                  <a:gd name="connsiteY39" fmla="*/ 300494 h 606896"/>
                  <a:gd name="connsiteX40" fmla="*/ 47094 w 222449"/>
                  <a:gd name="connsiteY40" fmla="*/ 317301 h 606896"/>
                  <a:gd name="connsiteX41" fmla="*/ 97532 w 222449"/>
                  <a:gd name="connsiteY41" fmla="*/ 446584 h 606896"/>
                  <a:gd name="connsiteX42" fmla="*/ 138917 w 222449"/>
                  <a:gd name="connsiteY42" fmla="*/ 507348 h 606896"/>
                  <a:gd name="connsiteX43" fmla="*/ 194528 w 222449"/>
                  <a:gd name="connsiteY43" fmla="*/ 561647 h 606896"/>
                  <a:gd name="connsiteX44" fmla="*/ 198408 w 222449"/>
                  <a:gd name="connsiteY44" fmla="*/ 564233 h 606896"/>
                  <a:gd name="connsiteX45" fmla="*/ 211341 w 222449"/>
                  <a:gd name="connsiteY45" fmla="*/ 571990 h 606896"/>
                  <a:gd name="connsiteX46" fmla="*/ 220394 w 222449"/>
                  <a:gd name="connsiteY46" fmla="*/ 597846 h 606896"/>
                  <a:gd name="connsiteX47" fmla="*/ 200995 w 222449"/>
                  <a:gd name="connsiteY47" fmla="*/ 606896 h 6068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222449" h="606896">
                    <a:moveTo>
                      <a:pt x="200995" y="606896"/>
                    </a:moveTo>
                    <a:cubicBezTo>
                      <a:pt x="198408" y="606896"/>
                      <a:pt x="195822" y="606896"/>
                      <a:pt x="193235" y="605603"/>
                    </a:cubicBezTo>
                    <a:cubicBezTo>
                      <a:pt x="186769" y="601725"/>
                      <a:pt x="180303" y="597846"/>
                      <a:pt x="173836" y="593968"/>
                    </a:cubicBezTo>
                    <a:lnTo>
                      <a:pt x="169956" y="591382"/>
                    </a:lnTo>
                    <a:cubicBezTo>
                      <a:pt x="147970" y="574575"/>
                      <a:pt x="125984" y="553890"/>
                      <a:pt x="107878" y="531912"/>
                    </a:cubicBezTo>
                    <a:cubicBezTo>
                      <a:pt x="91066" y="511226"/>
                      <a:pt x="75546" y="489248"/>
                      <a:pt x="62613" y="465977"/>
                    </a:cubicBezTo>
                    <a:cubicBezTo>
                      <a:pt x="38041" y="422020"/>
                      <a:pt x="21229" y="376771"/>
                      <a:pt x="8296" y="326350"/>
                    </a:cubicBezTo>
                    <a:cubicBezTo>
                      <a:pt x="7002" y="319886"/>
                      <a:pt x="5709" y="313422"/>
                      <a:pt x="4415" y="306958"/>
                    </a:cubicBezTo>
                    <a:lnTo>
                      <a:pt x="3122" y="303079"/>
                    </a:lnTo>
                    <a:cubicBezTo>
                      <a:pt x="3122" y="300494"/>
                      <a:pt x="1829" y="297908"/>
                      <a:pt x="1829" y="295322"/>
                    </a:cubicBezTo>
                    <a:cubicBezTo>
                      <a:pt x="536" y="288858"/>
                      <a:pt x="536" y="283687"/>
                      <a:pt x="536" y="279808"/>
                    </a:cubicBezTo>
                    <a:cubicBezTo>
                      <a:pt x="-757" y="264294"/>
                      <a:pt x="536" y="253951"/>
                      <a:pt x="1829" y="243609"/>
                    </a:cubicBezTo>
                    <a:lnTo>
                      <a:pt x="1829" y="238437"/>
                    </a:lnTo>
                    <a:cubicBezTo>
                      <a:pt x="3122" y="222923"/>
                      <a:pt x="4415" y="209995"/>
                      <a:pt x="7002" y="197067"/>
                    </a:cubicBezTo>
                    <a:cubicBezTo>
                      <a:pt x="8296" y="189310"/>
                      <a:pt x="8296" y="182845"/>
                      <a:pt x="9589" y="175088"/>
                    </a:cubicBezTo>
                    <a:cubicBezTo>
                      <a:pt x="14762" y="132425"/>
                      <a:pt x="17348" y="97518"/>
                      <a:pt x="13468" y="66490"/>
                    </a:cubicBezTo>
                    <a:lnTo>
                      <a:pt x="13468" y="65197"/>
                    </a:lnTo>
                    <a:cubicBezTo>
                      <a:pt x="9589" y="32876"/>
                      <a:pt x="32868" y="4434"/>
                      <a:pt x="63907" y="555"/>
                    </a:cubicBezTo>
                    <a:cubicBezTo>
                      <a:pt x="91066" y="-3323"/>
                      <a:pt x="116931" y="13484"/>
                      <a:pt x="125984" y="39341"/>
                    </a:cubicBezTo>
                    <a:cubicBezTo>
                      <a:pt x="142797" y="85883"/>
                      <a:pt x="147970" y="131132"/>
                      <a:pt x="153143" y="177674"/>
                    </a:cubicBezTo>
                    <a:cubicBezTo>
                      <a:pt x="154437" y="185431"/>
                      <a:pt x="154437" y="193188"/>
                      <a:pt x="155730" y="200945"/>
                    </a:cubicBezTo>
                    <a:cubicBezTo>
                      <a:pt x="157024" y="213874"/>
                      <a:pt x="158317" y="226802"/>
                      <a:pt x="159610" y="238437"/>
                    </a:cubicBezTo>
                    <a:cubicBezTo>
                      <a:pt x="166076" y="284980"/>
                      <a:pt x="185475" y="306958"/>
                      <a:pt x="191942" y="314715"/>
                    </a:cubicBezTo>
                    <a:cubicBezTo>
                      <a:pt x="199702" y="322472"/>
                      <a:pt x="199702" y="334107"/>
                      <a:pt x="193235" y="341864"/>
                    </a:cubicBezTo>
                    <a:cubicBezTo>
                      <a:pt x="185475" y="349622"/>
                      <a:pt x="173836" y="349622"/>
                      <a:pt x="166076" y="343157"/>
                    </a:cubicBezTo>
                    <a:cubicBezTo>
                      <a:pt x="153143" y="330229"/>
                      <a:pt x="129864" y="301786"/>
                      <a:pt x="120811" y="243609"/>
                    </a:cubicBezTo>
                    <a:cubicBezTo>
                      <a:pt x="119518" y="230680"/>
                      <a:pt x="118225" y="217752"/>
                      <a:pt x="116931" y="204824"/>
                    </a:cubicBezTo>
                    <a:cubicBezTo>
                      <a:pt x="115638" y="197067"/>
                      <a:pt x="115638" y="189310"/>
                      <a:pt x="114345" y="181553"/>
                    </a:cubicBezTo>
                    <a:cubicBezTo>
                      <a:pt x="109172" y="136303"/>
                      <a:pt x="103998" y="94932"/>
                      <a:pt x="89773" y="52269"/>
                    </a:cubicBezTo>
                    <a:cubicBezTo>
                      <a:pt x="87186" y="43219"/>
                      <a:pt x="78133" y="38048"/>
                      <a:pt x="69080" y="39341"/>
                    </a:cubicBezTo>
                    <a:cubicBezTo>
                      <a:pt x="58733" y="40633"/>
                      <a:pt x="50974" y="50976"/>
                      <a:pt x="52267" y="61319"/>
                    </a:cubicBezTo>
                    <a:lnTo>
                      <a:pt x="52267" y="62611"/>
                    </a:lnTo>
                    <a:cubicBezTo>
                      <a:pt x="56147" y="97518"/>
                      <a:pt x="53561" y="135010"/>
                      <a:pt x="48387" y="180260"/>
                    </a:cubicBezTo>
                    <a:cubicBezTo>
                      <a:pt x="47094" y="188017"/>
                      <a:pt x="47094" y="194481"/>
                      <a:pt x="45801" y="202238"/>
                    </a:cubicBezTo>
                    <a:cubicBezTo>
                      <a:pt x="44508" y="215166"/>
                      <a:pt x="41921" y="228095"/>
                      <a:pt x="40628" y="242316"/>
                    </a:cubicBezTo>
                    <a:lnTo>
                      <a:pt x="40628" y="246195"/>
                    </a:lnTo>
                    <a:cubicBezTo>
                      <a:pt x="39334" y="256537"/>
                      <a:pt x="39334" y="265587"/>
                      <a:pt x="39334" y="277223"/>
                    </a:cubicBezTo>
                    <a:cubicBezTo>
                      <a:pt x="39334" y="279808"/>
                      <a:pt x="40628" y="284980"/>
                      <a:pt x="40628" y="288858"/>
                    </a:cubicBezTo>
                    <a:cubicBezTo>
                      <a:pt x="40628" y="292737"/>
                      <a:pt x="41921" y="294030"/>
                      <a:pt x="41921" y="296615"/>
                    </a:cubicBezTo>
                    <a:lnTo>
                      <a:pt x="43214" y="300494"/>
                    </a:lnTo>
                    <a:cubicBezTo>
                      <a:pt x="44508" y="305665"/>
                      <a:pt x="45801" y="312129"/>
                      <a:pt x="47094" y="317301"/>
                    </a:cubicBezTo>
                    <a:cubicBezTo>
                      <a:pt x="58733" y="363843"/>
                      <a:pt x="75546" y="406506"/>
                      <a:pt x="97532" y="446584"/>
                    </a:cubicBezTo>
                    <a:cubicBezTo>
                      <a:pt x="109172" y="468563"/>
                      <a:pt x="123398" y="487955"/>
                      <a:pt x="138917" y="507348"/>
                    </a:cubicBezTo>
                    <a:cubicBezTo>
                      <a:pt x="155730" y="526740"/>
                      <a:pt x="175129" y="544840"/>
                      <a:pt x="194528" y="561647"/>
                    </a:cubicBezTo>
                    <a:lnTo>
                      <a:pt x="198408" y="564233"/>
                    </a:lnTo>
                    <a:cubicBezTo>
                      <a:pt x="202289" y="566818"/>
                      <a:pt x="206168" y="569404"/>
                      <a:pt x="211341" y="571990"/>
                    </a:cubicBezTo>
                    <a:cubicBezTo>
                      <a:pt x="220394" y="577161"/>
                      <a:pt x="225568" y="587504"/>
                      <a:pt x="220394" y="597846"/>
                    </a:cubicBezTo>
                    <a:cubicBezTo>
                      <a:pt x="215222" y="603018"/>
                      <a:pt x="207461" y="606896"/>
                      <a:pt x="200995" y="606896"/>
                    </a:cubicBezTo>
                    <a:close/>
                  </a:path>
                </a:pathLst>
              </a:custGeom>
              <a:grpFill/>
              <a:ln w="12931" cap="flat">
                <a:noFill/>
                <a:prstDash val="solid"/>
                <a:miter/>
              </a:ln>
            </p:spPr>
            <p:txBody>
              <a:bodyPr rtlCol="0" anchor="ctr"/>
              <a:lstStyle/>
              <a:p>
                <a:endParaRPr lang="en-US"/>
              </a:p>
            </p:txBody>
          </p:sp>
          <p:sp>
            <p:nvSpPr>
              <p:cNvPr id="14" name="Freeform 51">
                <a:extLst>
                  <a:ext uri="{FF2B5EF4-FFF2-40B4-BE49-F238E27FC236}">
                    <a16:creationId xmlns:a16="http://schemas.microsoft.com/office/drawing/2014/main" id="{CB552437-3C2B-1AB4-BA73-CB0B430A882E}"/>
                  </a:ext>
                </a:extLst>
              </p:cNvPr>
              <p:cNvSpPr/>
              <p:nvPr/>
            </p:nvSpPr>
            <p:spPr>
              <a:xfrm>
                <a:off x="9683286" y="3335599"/>
                <a:ext cx="163004" cy="201164"/>
              </a:xfrm>
              <a:custGeom>
                <a:avLst/>
                <a:gdLst>
                  <a:gd name="connsiteX0" fmla="*/ 143605 w 163004"/>
                  <a:gd name="connsiteY0" fmla="*/ 201164 h 201164"/>
                  <a:gd name="connsiteX1" fmla="*/ 124206 w 163004"/>
                  <a:gd name="connsiteY1" fmla="*/ 181772 h 201164"/>
                  <a:gd name="connsiteX2" fmla="*/ 82820 w 163004"/>
                  <a:gd name="connsiteY2" fmla="*/ 57659 h 201164"/>
                  <a:gd name="connsiteX3" fmla="*/ 29796 w 163004"/>
                  <a:gd name="connsiteY3" fmla="*/ 44731 h 201164"/>
                  <a:gd name="connsiteX4" fmla="*/ 2636 w 163004"/>
                  <a:gd name="connsiteY4" fmla="*/ 38266 h 201164"/>
                  <a:gd name="connsiteX5" fmla="*/ 9103 w 163004"/>
                  <a:gd name="connsiteY5" fmla="*/ 11117 h 201164"/>
                  <a:gd name="connsiteX6" fmla="*/ 116445 w 163004"/>
                  <a:gd name="connsiteY6" fmla="*/ 36974 h 201164"/>
                  <a:gd name="connsiteX7" fmla="*/ 163004 w 163004"/>
                  <a:gd name="connsiteY7" fmla="*/ 181772 h 201164"/>
                  <a:gd name="connsiteX8" fmla="*/ 143605 w 163004"/>
                  <a:gd name="connsiteY8" fmla="*/ 201164 h 201164"/>
                  <a:gd name="connsiteX9" fmla="*/ 143605 w 163004"/>
                  <a:gd name="connsiteY9" fmla="*/ 201164 h 2011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3004" h="201164">
                    <a:moveTo>
                      <a:pt x="143605" y="201164"/>
                    </a:moveTo>
                    <a:cubicBezTo>
                      <a:pt x="133259" y="201164"/>
                      <a:pt x="124206" y="192114"/>
                      <a:pt x="124206" y="181772"/>
                    </a:cubicBezTo>
                    <a:cubicBezTo>
                      <a:pt x="124206" y="132644"/>
                      <a:pt x="108686" y="99030"/>
                      <a:pt x="82820" y="57659"/>
                    </a:cubicBezTo>
                    <a:cubicBezTo>
                      <a:pt x="71180" y="39559"/>
                      <a:pt x="47901" y="33095"/>
                      <a:pt x="29796" y="44731"/>
                    </a:cubicBezTo>
                    <a:cubicBezTo>
                      <a:pt x="20743" y="49902"/>
                      <a:pt x="9103" y="47316"/>
                      <a:pt x="2636" y="38266"/>
                    </a:cubicBezTo>
                    <a:cubicBezTo>
                      <a:pt x="-2536" y="29217"/>
                      <a:pt x="50" y="17581"/>
                      <a:pt x="9103" y="11117"/>
                    </a:cubicBezTo>
                    <a:cubicBezTo>
                      <a:pt x="45315" y="-10861"/>
                      <a:pt x="93166" y="774"/>
                      <a:pt x="116445" y="36974"/>
                    </a:cubicBezTo>
                    <a:cubicBezTo>
                      <a:pt x="144898" y="83516"/>
                      <a:pt x="163004" y="123594"/>
                      <a:pt x="163004" y="181772"/>
                    </a:cubicBezTo>
                    <a:cubicBezTo>
                      <a:pt x="163004" y="192114"/>
                      <a:pt x="155244" y="201164"/>
                      <a:pt x="143605" y="201164"/>
                    </a:cubicBezTo>
                    <a:cubicBezTo>
                      <a:pt x="143605" y="201164"/>
                      <a:pt x="143605" y="201164"/>
                      <a:pt x="143605" y="201164"/>
                    </a:cubicBezTo>
                    <a:close/>
                  </a:path>
                </a:pathLst>
              </a:custGeom>
              <a:grpFill/>
              <a:ln w="12931" cap="flat">
                <a:noFill/>
                <a:prstDash val="solid"/>
                <a:miter/>
              </a:ln>
            </p:spPr>
            <p:txBody>
              <a:bodyPr rtlCol="0" anchor="ctr"/>
              <a:lstStyle/>
              <a:p>
                <a:endParaRPr lang="en-US"/>
              </a:p>
            </p:txBody>
          </p:sp>
          <p:sp>
            <p:nvSpPr>
              <p:cNvPr id="15" name="Freeform 52">
                <a:extLst>
                  <a:ext uri="{FF2B5EF4-FFF2-40B4-BE49-F238E27FC236}">
                    <a16:creationId xmlns:a16="http://schemas.microsoft.com/office/drawing/2014/main" id="{8AA95A69-4332-2A0B-94F8-361A8D32B306}"/>
                  </a:ext>
                </a:extLst>
              </p:cNvPr>
              <p:cNvSpPr/>
              <p:nvPr/>
            </p:nvSpPr>
            <p:spPr>
              <a:xfrm>
                <a:off x="9546086" y="3281250"/>
                <a:ext cx="205957" cy="241291"/>
              </a:xfrm>
              <a:custGeom>
                <a:avLst/>
                <a:gdLst>
                  <a:gd name="connsiteX0" fmla="*/ 187688 w 205957"/>
                  <a:gd name="connsiteY0" fmla="*/ 241292 h 241291"/>
                  <a:gd name="connsiteX1" fmla="*/ 168289 w 205957"/>
                  <a:gd name="connsiteY1" fmla="*/ 224485 h 241291"/>
                  <a:gd name="connsiteX2" fmla="*/ 135957 w 205957"/>
                  <a:gd name="connsiteY2" fmla="*/ 132693 h 241291"/>
                  <a:gd name="connsiteX3" fmla="*/ 108798 w 205957"/>
                  <a:gd name="connsiteY3" fmla="*/ 69344 h 241291"/>
                  <a:gd name="connsiteX4" fmla="*/ 75172 w 205957"/>
                  <a:gd name="connsiteY4" fmla="*/ 39609 h 241291"/>
                  <a:gd name="connsiteX5" fmla="*/ 35081 w 205957"/>
                  <a:gd name="connsiteY5" fmla="*/ 61587 h 241291"/>
                  <a:gd name="connsiteX6" fmla="*/ 7921 w 205957"/>
                  <a:gd name="connsiteY6" fmla="*/ 65466 h 241291"/>
                  <a:gd name="connsiteX7" fmla="*/ 4041 w 205957"/>
                  <a:gd name="connsiteY7" fmla="*/ 38316 h 241291"/>
                  <a:gd name="connsiteX8" fmla="*/ 81639 w 205957"/>
                  <a:gd name="connsiteY8" fmla="*/ 824 h 241291"/>
                  <a:gd name="connsiteX9" fmla="*/ 146303 w 205957"/>
                  <a:gd name="connsiteY9" fmla="*/ 56416 h 241291"/>
                  <a:gd name="connsiteX10" fmla="*/ 170876 w 205957"/>
                  <a:gd name="connsiteY10" fmla="*/ 115887 h 241291"/>
                  <a:gd name="connsiteX11" fmla="*/ 205794 w 205957"/>
                  <a:gd name="connsiteY11" fmla="*/ 218021 h 241291"/>
                  <a:gd name="connsiteX12" fmla="*/ 188981 w 205957"/>
                  <a:gd name="connsiteY12" fmla="*/ 239999 h 241291"/>
                  <a:gd name="connsiteX13" fmla="*/ 187688 w 205957"/>
                  <a:gd name="connsiteY13" fmla="*/ 241292 h 241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05957" h="241291">
                    <a:moveTo>
                      <a:pt x="187688" y="241292"/>
                    </a:moveTo>
                    <a:cubicBezTo>
                      <a:pt x="178635" y="241292"/>
                      <a:pt x="169582" y="234828"/>
                      <a:pt x="168289" y="224485"/>
                    </a:cubicBezTo>
                    <a:cubicBezTo>
                      <a:pt x="163115" y="189578"/>
                      <a:pt x="148890" y="161136"/>
                      <a:pt x="135957" y="132693"/>
                    </a:cubicBezTo>
                    <a:cubicBezTo>
                      <a:pt x="126904" y="113301"/>
                      <a:pt x="116557" y="92615"/>
                      <a:pt x="108798" y="69344"/>
                    </a:cubicBezTo>
                    <a:cubicBezTo>
                      <a:pt x="104918" y="59002"/>
                      <a:pt x="91985" y="42195"/>
                      <a:pt x="75172" y="39609"/>
                    </a:cubicBezTo>
                    <a:cubicBezTo>
                      <a:pt x="62239" y="37023"/>
                      <a:pt x="48013" y="44780"/>
                      <a:pt x="35081" y="61587"/>
                    </a:cubicBezTo>
                    <a:cubicBezTo>
                      <a:pt x="28614" y="70637"/>
                      <a:pt x="16974" y="71930"/>
                      <a:pt x="7921" y="65466"/>
                    </a:cubicBezTo>
                    <a:cubicBezTo>
                      <a:pt x="-1131" y="59002"/>
                      <a:pt x="-2425" y="47366"/>
                      <a:pt x="4041" y="38316"/>
                    </a:cubicBezTo>
                    <a:cubicBezTo>
                      <a:pt x="32494" y="-469"/>
                      <a:pt x="64826" y="-1762"/>
                      <a:pt x="81639" y="824"/>
                    </a:cubicBezTo>
                    <a:cubicBezTo>
                      <a:pt x="113971" y="5995"/>
                      <a:pt x="138543" y="33145"/>
                      <a:pt x="146303" y="56416"/>
                    </a:cubicBezTo>
                    <a:cubicBezTo>
                      <a:pt x="154063" y="78394"/>
                      <a:pt x="163115" y="97787"/>
                      <a:pt x="170876" y="115887"/>
                    </a:cubicBezTo>
                    <a:cubicBezTo>
                      <a:pt x="185101" y="145622"/>
                      <a:pt x="200621" y="177943"/>
                      <a:pt x="205794" y="218021"/>
                    </a:cubicBezTo>
                    <a:cubicBezTo>
                      <a:pt x="207087" y="228363"/>
                      <a:pt x="200621" y="238706"/>
                      <a:pt x="188981" y="239999"/>
                    </a:cubicBezTo>
                    <a:cubicBezTo>
                      <a:pt x="188981" y="241292"/>
                      <a:pt x="188981" y="241292"/>
                      <a:pt x="187688" y="241292"/>
                    </a:cubicBezTo>
                    <a:close/>
                  </a:path>
                </a:pathLst>
              </a:custGeom>
              <a:grpFill/>
              <a:ln w="12931" cap="flat">
                <a:noFill/>
                <a:prstDash val="solid"/>
                <a:miter/>
              </a:ln>
            </p:spPr>
            <p:txBody>
              <a:bodyPr rtlCol="0" anchor="ctr"/>
              <a:lstStyle/>
              <a:p>
                <a:endParaRPr lang="en-US"/>
              </a:p>
            </p:txBody>
          </p:sp>
          <p:sp>
            <p:nvSpPr>
              <p:cNvPr id="16" name="Freeform 53">
                <a:extLst>
                  <a:ext uri="{FF2B5EF4-FFF2-40B4-BE49-F238E27FC236}">
                    <a16:creationId xmlns:a16="http://schemas.microsoft.com/office/drawing/2014/main" id="{ED0B86D8-A783-3BBC-0095-5FB876A81878}"/>
                  </a:ext>
                </a:extLst>
              </p:cNvPr>
              <p:cNvSpPr/>
              <p:nvPr/>
            </p:nvSpPr>
            <p:spPr>
              <a:xfrm>
                <a:off x="9432178" y="3236028"/>
                <a:ext cx="185859" cy="216700"/>
              </a:xfrm>
              <a:custGeom>
                <a:avLst/>
                <a:gdLst>
                  <a:gd name="connsiteX0" fmla="*/ 165801 w 185859"/>
                  <a:gd name="connsiteY0" fmla="*/ 216700 h 216700"/>
                  <a:gd name="connsiteX1" fmla="*/ 147695 w 185859"/>
                  <a:gd name="connsiteY1" fmla="*/ 202479 h 216700"/>
                  <a:gd name="connsiteX2" fmla="*/ 141228 w 185859"/>
                  <a:gd name="connsiteY2" fmla="*/ 179208 h 216700"/>
                  <a:gd name="connsiteX3" fmla="*/ 139935 w 185859"/>
                  <a:gd name="connsiteY3" fmla="*/ 176622 h 216700"/>
                  <a:gd name="connsiteX4" fmla="*/ 102430 w 185859"/>
                  <a:gd name="connsiteY4" fmla="*/ 64146 h 216700"/>
                  <a:gd name="connsiteX5" fmla="*/ 68805 w 185859"/>
                  <a:gd name="connsiteY5" fmla="*/ 38289 h 216700"/>
                  <a:gd name="connsiteX6" fmla="*/ 33886 w 185859"/>
                  <a:gd name="connsiteY6" fmla="*/ 55096 h 216700"/>
                  <a:gd name="connsiteX7" fmla="*/ 6727 w 185859"/>
                  <a:gd name="connsiteY7" fmla="*/ 57681 h 216700"/>
                  <a:gd name="connsiteX8" fmla="*/ 4140 w 185859"/>
                  <a:gd name="connsiteY8" fmla="*/ 30532 h 216700"/>
                  <a:gd name="connsiteX9" fmla="*/ 75271 w 185859"/>
                  <a:gd name="connsiteY9" fmla="*/ 797 h 216700"/>
                  <a:gd name="connsiteX10" fmla="*/ 138642 w 185859"/>
                  <a:gd name="connsiteY10" fmla="*/ 49924 h 216700"/>
                  <a:gd name="connsiteX11" fmla="*/ 177441 w 185859"/>
                  <a:gd name="connsiteY11" fmla="*/ 166280 h 216700"/>
                  <a:gd name="connsiteX12" fmla="*/ 178734 w 185859"/>
                  <a:gd name="connsiteY12" fmla="*/ 168866 h 216700"/>
                  <a:gd name="connsiteX13" fmla="*/ 185200 w 185859"/>
                  <a:gd name="connsiteY13" fmla="*/ 192136 h 216700"/>
                  <a:gd name="connsiteX14" fmla="*/ 172268 w 185859"/>
                  <a:gd name="connsiteY14" fmla="*/ 216700 h 216700"/>
                  <a:gd name="connsiteX15" fmla="*/ 165801 w 185859"/>
                  <a:gd name="connsiteY15" fmla="*/ 216700 h 216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85859" h="216700">
                    <a:moveTo>
                      <a:pt x="165801" y="216700"/>
                    </a:moveTo>
                    <a:cubicBezTo>
                      <a:pt x="158042" y="216700"/>
                      <a:pt x="150282" y="211529"/>
                      <a:pt x="147695" y="202479"/>
                    </a:cubicBezTo>
                    <a:cubicBezTo>
                      <a:pt x="145109" y="194722"/>
                      <a:pt x="142522" y="186965"/>
                      <a:pt x="141228" y="179208"/>
                    </a:cubicBezTo>
                    <a:lnTo>
                      <a:pt x="139935" y="176622"/>
                    </a:lnTo>
                    <a:cubicBezTo>
                      <a:pt x="129589" y="141716"/>
                      <a:pt x="123123" y="114566"/>
                      <a:pt x="102430" y="64146"/>
                    </a:cubicBezTo>
                    <a:cubicBezTo>
                      <a:pt x="98550" y="53803"/>
                      <a:pt x="84324" y="40875"/>
                      <a:pt x="68805" y="38289"/>
                    </a:cubicBezTo>
                    <a:cubicBezTo>
                      <a:pt x="55872" y="35703"/>
                      <a:pt x="44232" y="42167"/>
                      <a:pt x="33886" y="55096"/>
                    </a:cubicBezTo>
                    <a:cubicBezTo>
                      <a:pt x="27419" y="62853"/>
                      <a:pt x="14487" y="64146"/>
                      <a:pt x="6727" y="57681"/>
                    </a:cubicBezTo>
                    <a:cubicBezTo>
                      <a:pt x="-1033" y="51217"/>
                      <a:pt x="-2326" y="38289"/>
                      <a:pt x="4140" y="30532"/>
                    </a:cubicBezTo>
                    <a:cubicBezTo>
                      <a:pt x="23540" y="7261"/>
                      <a:pt x="49405" y="-3082"/>
                      <a:pt x="75271" y="797"/>
                    </a:cubicBezTo>
                    <a:cubicBezTo>
                      <a:pt x="102430" y="4675"/>
                      <a:pt x="128296" y="25360"/>
                      <a:pt x="138642" y="49924"/>
                    </a:cubicBezTo>
                    <a:cubicBezTo>
                      <a:pt x="159335" y="102931"/>
                      <a:pt x="167094" y="130080"/>
                      <a:pt x="177441" y="166280"/>
                    </a:cubicBezTo>
                    <a:lnTo>
                      <a:pt x="178734" y="168866"/>
                    </a:lnTo>
                    <a:cubicBezTo>
                      <a:pt x="181321" y="175330"/>
                      <a:pt x="182614" y="183087"/>
                      <a:pt x="185200" y="192136"/>
                    </a:cubicBezTo>
                    <a:cubicBezTo>
                      <a:pt x="187787" y="202479"/>
                      <a:pt x="182614" y="212822"/>
                      <a:pt x="172268" y="216700"/>
                    </a:cubicBezTo>
                    <a:cubicBezTo>
                      <a:pt x="168388" y="215408"/>
                      <a:pt x="167094" y="216700"/>
                      <a:pt x="165801" y="216700"/>
                    </a:cubicBezTo>
                    <a:close/>
                  </a:path>
                </a:pathLst>
              </a:custGeom>
              <a:grpFill/>
              <a:ln w="12931" cap="flat">
                <a:noFill/>
                <a:prstDash val="solid"/>
                <a:miter/>
              </a:ln>
            </p:spPr>
            <p:txBody>
              <a:bodyPr rtlCol="0" anchor="ctr"/>
              <a:lstStyle/>
              <a:p>
                <a:endParaRPr lang="en-US"/>
              </a:p>
            </p:txBody>
          </p:sp>
          <p:sp>
            <p:nvSpPr>
              <p:cNvPr id="17" name="Freeform 54">
                <a:extLst>
                  <a:ext uri="{FF2B5EF4-FFF2-40B4-BE49-F238E27FC236}">
                    <a16:creationId xmlns:a16="http://schemas.microsoft.com/office/drawing/2014/main" id="{0F72F989-F2CF-9361-F577-86CC01548D10}"/>
                  </a:ext>
                </a:extLst>
              </p:cNvPr>
              <p:cNvSpPr/>
              <p:nvPr/>
            </p:nvSpPr>
            <p:spPr>
              <a:xfrm>
                <a:off x="9312890" y="3851649"/>
                <a:ext cx="85195" cy="252669"/>
              </a:xfrm>
              <a:custGeom>
                <a:avLst/>
                <a:gdLst>
                  <a:gd name="connsiteX0" fmla="*/ 65230 w 85195"/>
                  <a:gd name="connsiteY0" fmla="*/ 252669 h 252669"/>
                  <a:gd name="connsiteX1" fmla="*/ 45831 w 85195"/>
                  <a:gd name="connsiteY1" fmla="*/ 237155 h 252669"/>
                  <a:gd name="connsiteX2" fmla="*/ 566 w 85195"/>
                  <a:gd name="connsiteY2" fmla="*/ 23837 h 252669"/>
                  <a:gd name="connsiteX3" fmla="*/ 16086 w 85195"/>
                  <a:gd name="connsiteY3" fmla="*/ 566 h 252669"/>
                  <a:gd name="connsiteX4" fmla="*/ 39365 w 85195"/>
                  <a:gd name="connsiteY4" fmla="*/ 16080 h 252669"/>
                  <a:gd name="connsiteX5" fmla="*/ 84630 w 85195"/>
                  <a:gd name="connsiteY5" fmla="*/ 229398 h 252669"/>
                  <a:gd name="connsiteX6" fmla="*/ 69110 w 85195"/>
                  <a:gd name="connsiteY6" fmla="*/ 252669 h 252669"/>
                  <a:gd name="connsiteX7" fmla="*/ 65230 w 85195"/>
                  <a:gd name="connsiteY7" fmla="*/ 252669 h 2526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5195" h="252669">
                    <a:moveTo>
                      <a:pt x="65230" y="252669"/>
                    </a:moveTo>
                    <a:cubicBezTo>
                      <a:pt x="56177" y="252669"/>
                      <a:pt x="48418" y="246205"/>
                      <a:pt x="45831" y="237155"/>
                    </a:cubicBezTo>
                    <a:lnTo>
                      <a:pt x="566" y="23837"/>
                    </a:lnTo>
                    <a:cubicBezTo>
                      <a:pt x="-2021" y="13494"/>
                      <a:pt x="4446" y="3152"/>
                      <a:pt x="16086" y="566"/>
                    </a:cubicBezTo>
                    <a:cubicBezTo>
                      <a:pt x="26432" y="-2020"/>
                      <a:pt x="36778" y="4444"/>
                      <a:pt x="39365" y="16080"/>
                    </a:cubicBezTo>
                    <a:lnTo>
                      <a:pt x="84630" y="229398"/>
                    </a:lnTo>
                    <a:cubicBezTo>
                      <a:pt x="87217" y="239741"/>
                      <a:pt x="80750" y="250084"/>
                      <a:pt x="69110" y="252669"/>
                    </a:cubicBezTo>
                    <a:cubicBezTo>
                      <a:pt x="67817" y="252669"/>
                      <a:pt x="66523" y="252669"/>
                      <a:pt x="65230" y="252669"/>
                    </a:cubicBezTo>
                    <a:close/>
                  </a:path>
                </a:pathLst>
              </a:custGeom>
              <a:grpFill/>
              <a:ln w="12931" cap="flat">
                <a:noFill/>
                <a:prstDash val="solid"/>
                <a:miter/>
              </a:ln>
            </p:spPr>
            <p:txBody>
              <a:bodyPr rtlCol="0" anchor="ctr"/>
              <a:lstStyle/>
              <a:p>
                <a:endParaRPr lang="en-US"/>
              </a:p>
            </p:txBody>
          </p:sp>
          <p:sp>
            <p:nvSpPr>
              <p:cNvPr id="18" name="Freeform 55">
                <a:extLst>
                  <a:ext uri="{FF2B5EF4-FFF2-40B4-BE49-F238E27FC236}">
                    <a16:creationId xmlns:a16="http://schemas.microsoft.com/office/drawing/2014/main" id="{F2367528-4BCD-2422-1F84-4B62423217C7}"/>
                  </a:ext>
                </a:extLst>
              </p:cNvPr>
              <p:cNvSpPr/>
              <p:nvPr/>
            </p:nvSpPr>
            <p:spPr>
              <a:xfrm>
                <a:off x="9682801" y="3503025"/>
                <a:ext cx="163613" cy="602585"/>
              </a:xfrm>
              <a:custGeom>
                <a:avLst/>
                <a:gdLst>
                  <a:gd name="connsiteX0" fmla="*/ 62614 w 163613"/>
                  <a:gd name="connsiteY0" fmla="*/ 601293 h 602585"/>
                  <a:gd name="connsiteX1" fmla="*/ 43215 w 163613"/>
                  <a:gd name="connsiteY1" fmla="*/ 585779 h 602585"/>
                  <a:gd name="connsiteX2" fmla="*/ 536 w 163613"/>
                  <a:gd name="connsiteY2" fmla="*/ 340140 h 602585"/>
                  <a:gd name="connsiteX3" fmla="*/ 1829 w 163613"/>
                  <a:gd name="connsiteY3" fmla="*/ 328504 h 602585"/>
                  <a:gd name="connsiteX4" fmla="*/ 5709 w 163613"/>
                  <a:gd name="connsiteY4" fmla="*/ 319454 h 602585"/>
                  <a:gd name="connsiteX5" fmla="*/ 124691 w 163613"/>
                  <a:gd name="connsiteY5" fmla="*/ 18223 h 602585"/>
                  <a:gd name="connsiteX6" fmla="*/ 145384 w 163613"/>
                  <a:gd name="connsiteY6" fmla="*/ 123 h 602585"/>
                  <a:gd name="connsiteX7" fmla="*/ 163490 w 163613"/>
                  <a:gd name="connsiteY7" fmla="*/ 20809 h 602585"/>
                  <a:gd name="connsiteX8" fmla="*/ 40628 w 163613"/>
                  <a:gd name="connsiteY8" fmla="*/ 336261 h 602585"/>
                  <a:gd name="connsiteX9" fmla="*/ 39334 w 163613"/>
                  <a:gd name="connsiteY9" fmla="*/ 340140 h 602585"/>
                  <a:gd name="connsiteX10" fmla="*/ 80719 w 163613"/>
                  <a:gd name="connsiteY10" fmla="*/ 580608 h 602585"/>
                  <a:gd name="connsiteX11" fmla="*/ 65200 w 163613"/>
                  <a:gd name="connsiteY11" fmla="*/ 602586 h 602585"/>
                  <a:gd name="connsiteX12" fmla="*/ 62614 w 163613"/>
                  <a:gd name="connsiteY12" fmla="*/ 601293 h 6025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63613" h="602585">
                    <a:moveTo>
                      <a:pt x="62614" y="601293"/>
                    </a:moveTo>
                    <a:cubicBezTo>
                      <a:pt x="53561" y="601293"/>
                      <a:pt x="45801" y="594829"/>
                      <a:pt x="43215" y="585779"/>
                    </a:cubicBezTo>
                    <a:lnTo>
                      <a:pt x="536" y="340140"/>
                    </a:lnTo>
                    <a:cubicBezTo>
                      <a:pt x="-757" y="336261"/>
                      <a:pt x="536" y="332383"/>
                      <a:pt x="1829" y="328504"/>
                    </a:cubicBezTo>
                    <a:lnTo>
                      <a:pt x="5709" y="319454"/>
                    </a:lnTo>
                    <a:cubicBezTo>
                      <a:pt x="57440" y="208270"/>
                      <a:pt x="120812" y="71230"/>
                      <a:pt x="124691" y="18223"/>
                    </a:cubicBezTo>
                    <a:cubicBezTo>
                      <a:pt x="125984" y="7881"/>
                      <a:pt x="135038" y="-1169"/>
                      <a:pt x="145384" y="123"/>
                    </a:cubicBezTo>
                    <a:cubicBezTo>
                      <a:pt x="155730" y="1416"/>
                      <a:pt x="164783" y="10466"/>
                      <a:pt x="163490" y="20809"/>
                    </a:cubicBezTo>
                    <a:cubicBezTo>
                      <a:pt x="159610" y="81572"/>
                      <a:pt x="96239" y="216027"/>
                      <a:pt x="40628" y="336261"/>
                    </a:cubicBezTo>
                    <a:lnTo>
                      <a:pt x="39334" y="340140"/>
                    </a:lnTo>
                    <a:lnTo>
                      <a:pt x="80719" y="580608"/>
                    </a:lnTo>
                    <a:cubicBezTo>
                      <a:pt x="82013" y="590950"/>
                      <a:pt x="75547" y="601293"/>
                      <a:pt x="65200" y="602586"/>
                    </a:cubicBezTo>
                    <a:cubicBezTo>
                      <a:pt x="65200" y="601293"/>
                      <a:pt x="63907" y="601293"/>
                      <a:pt x="62614" y="601293"/>
                    </a:cubicBezTo>
                    <a:close/>
                  </a:path>
                </a:pathLst>
              </a:custGeom>
              <a:grpFill/>
              <a:ln w="12931" cap="flat">
                <a:noFill/>
                <a:prstDash val="solid"/>
                <a:miter/>
              </a:ln>
            </p:spPr>
            <p:txBody>
              <a:bodyPr rtlCol="0" anchor="ctr"/>
              <a:lstStyle/>
              <a:p>
                <a:endParaRPr lang="en-US"/>
              </a:p>
            </p:txBody>
          </p:sp>
          <p:sp>
            <p:nvSpPr>
              <p:cNvPr id="19" name="Freeform 56">
                <a:extLst>
                  <a:ext uri="{FF2B5EF4-FFF2-40B4-BE49-F238E27FC236}">
                    <a16:creationId xmlns:a16="http://schemas.microsoft.com/office/drawing/2014/main" id="{36A6108D-BEF1-880C-8D90-83F7FC21DC8F}"/>
                  </a:ext>
                </a:extLst>
              </p:cNvPr>
              <p:cNvSpPr/>
              <p:nvPr/>
            </p:nvSpPr>
            <p:spPr>
              <a:xfrm>
                <a:off x="9285004" y="2893887"/>
                <a:ext cx="193992" cy="790259"/>
              </a:xfrm>
              <a:custGeom>
                <a:avLst/>
                <a:gdLst>
                  <a:gd name="connsiteX0" fmla="*/ 19399 w 193992"/>
                  <a:gd name="connsiteY0" fmla="*/ 790259 h 790259"/>
                  <a:gd name="connsiteX1" fmla="*/ 0 w 193992"/>
                  <a:gd name="connsiteY1" fmla="*/ 770867 h 790259"/>
                  <a:gd name="connsiteX2" fmla="*/ 11640 w 193992"/>
                  <a:gd name="connsiteY2" fmla="*/ 620898 h 790259"/>
                  <a:gd name="connsiteX3" fmla="*/ 20693 w 193992"/>
                  <a:gd name="connsiteY3" fmla="*/ 543327 h 790259"/>
                  <a:gd name="connsiteX4" fmla="*/ 25866 w 193992"/>
                  <a:gd name="connsiteY4" fmla="*/ 306738 h 790259"/>
                  <a:gd name="connsiteX5" fmla="*/ 24573 w 193992"/>
                  <a:gd name="connsiteY5" fmla="*/ 267953 h 790259"/>
                  <a:gd name="connsiteX6" fmla="*/ 23279 w 193992"/>
                  <a:gd name="connsiteY6" fmla="*/ 183919 h 790259"/>
                  <a:gd name="connsiteX7" fmla="*/ 38799 w 193992"/>
                  <a:gd name="connsiteY7" fmla="*/ 48171 h 790259"/>
                  <a:gd name="connsiteX8" fmla="*/ 115103 w 193992"/>
                  <a:gd name="connsiteY8" fmla="*/ 1628 h 790259"/>
                  <a:gd name="connsiteX9" fmla="*/ 162955 w 193992"/>
                  <a:gd name="connsiteY9" fmla="*/ 71442 h 790259"/>
                  <a:gd name="connsiteX10" fmla="*/ 161661 w 193992"/>
                  <a:gd name="connsiteY10" fmla="*/ 177454 h 790259"/>
                  <a:gd name="connsiteX11" fmla="*/ 170714 w 193992"/>
                  <a:gd name="connsiteY11" fmla="*/ 256317 h 790259"/>
                  <a:gd name="connsiteX12" fmla="*/ 175887 w 193992"/>
                  <a:gd name="connsiteY12" fmla="*/ 296395 h 790259"/>
                  <a:gd name="connsiteX13" fmla="*/ 187526 w 193992"/>
                  <a:gd name="connsiteY13" fmla="*/ 419215 h 790259"/>
                  <a:gd name="connsiteX14" fmla="*/ 193993 w 193992"/>
                  <a:gd name="connsiteY14" fmla="*/ 543327 h 790259"/>
                  <a:gd name="connsiteX15" fmla="*/ 175887 w 193992"/>
                  <a:gd name="connsiteY15" fmla="*/ 564013 h 790259"/>
                  <a:gd name="connsiteX16" fmla="*/ 155194 w 193992"/>
                  <a:gd name="connsiteY16" fmla="*/ 545913 h 790259"/>
                  <a:gd name="connsiteX17" fmla="*/ 148728 w 193992"/>
                  <a:gd name="connsiteY17" fmla="*/ 423093 h 790259"/>
                  <a:gd name="connsiteX18" fmla="*/ 137089 w 193992"/>
                  <a:gd name="connsiteY18" fmla="*/ 301567 h 790259"/>
                  <a:gd name="connsiteX19" fmla="*/ 131915 w 193992"/>
                  <a:gd name="connsiteY19" fmla="*/ 261489 h 790259"/>
                  <a:gd name="connsiteX20" fmla="*/ 122862 w 193992"/>
                  <a:gd name="connsiteY20" fmla="*/ 181333 h 790259"/>
                  <a:gd name="connsiteX21" fmla="*/ 124156 w 193992"/>
                  <a:gd name="connsiteY21" fmla="*/ 66270 h 790259"/>
                  <a:gd name="connsiteX22" fmla="*/ 106050 w 193992"/>
                  <a:gd name="connsiteY22" fmla="*/ 37828 h 790259"/>
                  <a:gd name="connsiteX23" fmla="*/ 87943 w 193992"/>
                  <a:gd name="connsiteY23" fmla="*/ 40413 h 790259"/>
                  <a:gd name="connsiteX24" fmla="*/ 76304 w 193992"/>
                  <a:gd name="connsiteY24" fmla="*/ 55927 h 790259"/>
                  <a:gd name="connsiteX25" fmla="*/ 62078 w 193992"/>
                  <a:gd name="connsiteY25" fmla="*/ 182626 h 790259"/>
                  <a:gd name="connsiteX26" fmla="*/ 63371 w 193992"/>
                  <a:gd name="connsiteY26" fmla="*/ 265367 h 790259"/>
                  <a:gd name="connsiteX27" fmla="*/ 64664 w 193992"/>
                  <a:gd name="connsiteY27" fmla="*/ 304152 h 790259"/>
                  <a:gd name="connsiteX28" fmla="*/ 59492 w 193992"/>
                  <a:gd name="connsiteY28" fmla="*/ 543327 h 790259"/>
                  <a:gd name="connsiteX29" fmla="*/ 50438 w 193992"/>
                  <a:gd name="connsiteY29" fmla="*/ 624776 h 790259"/>
                  <a:gd name="connsiteX30" fmla="*/ 38799 w 193992"/>
                  <a:gd name="connsiteY30" fmla="*/ 768281 h 790259"/>
                  <a:gd name="connsiteX31" fmla="*/ 19399 w 193992"/>
                  <a:gd name="connsiteY31" fmla="*/ 790259 h 790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93992" h="790259">
                    <a:moveTo>
                      <a:pt x="19399" y="790259"/>
                    </a:moveTo>
                    <a:cubicBezTo>
                      <a:pt x="9053" y="790259"/>
                      <a:pt x="0" y="781209"/>
                      <a:pt x="0" y="770867"/>
                    </a:cubicBezTo>
                    <a:cubicBezTo>
                      <a:pt x="0" y="697175"/>
                      <a:pt x="6466" y="658390"/>
                      <a:pt x="11640" y="620898"/>
                    </a:cubicBezTo>
                    <a:cubicBezTo>
                      <a:pt x="15520" y="597627"/>
                      <a:pt x="18106" y="574355"/>
                      <a:pt x="20693" y="543327"/>
                    </a:cubicBezTo>
                    <a:cubicBezTo>
                      <a:pt x="25866" y="461879"/>
                      <a:pt x="27159" y="384308"/>
                      <a:pt x="25866" y="306738"/>
                    </a:cubicBezTo>
                    <a:cubicBezTo>
                      <a:pt x="25866" y="293810"/>
                      <a:pt x="25866" y="280881"/>
                      <a:pt x="24573" y="267953"/>
                    </a:cubicBezTo>
                    <a:cubicBezTo>
                      <a:pt x="24573" y="240803"/>
                      <a:pt x="23279" y="212361"/>
                      <a:pt x="23279" y="183919"/>
                    </a:cubicBezTo>
                    <a:cubicBezTo>
                      <a:pt x="23279" y="134791"/>
                      <a:pt x="28452" y="89541"/>
                      <a:pt x="38799" y="48171"/>
                    </a:cubicBezTo>
                    <a:cubicBezTo>
                      <a:pt x="46559" y="14557"/>
                      <a:pt x="81477" y="-6129"/>
                      <a:pt x="115103" y="1628"/>
                    </a:cubicBezTo>
                    <a:cubicBezTo>
                      <a:pt x="146141" y="9385"/>
                      <a:pt x="166834" y="39121"/>
                      <a:pt x="162955" y="71442"/>
                    </a:cubicBezTo>
                    <a:cubicBezTo>
                      <a:pt x="157781" y="105055"/>
                      <a:pt x="157781" y="138669"/>
                      <a:pt x="161661" y="177454"/>
                    </a:cubicBezTo>
                    <a:cubicBezTo>
                      <a:pt x="164247" y="203311"/>
                      <a:pt x="166834" y="229168"/>
                      <a:pt x="170714" y="256317"/>
                    </a:cubicBezTo>
                    <a:cubicBezTo>
                      <a:pt x="172007" y="269246"/>
                      <a:pt x="173301" y="283467"/>
                      <a:pt x="175887" y="296395"/>
                    </a:cubicBezTo>
                    <a:cubicBezTo>
                      <a:pt x="181060" y="337766"/>
                      <a:pt x="184940" y="379137"/>
                      <a:pt x="187526" y="419215"/>
                    </a:cubicBezTo>
                    <a:cubicBezTo>
                      <a:pt x="191406" y="461879"/>
                      <a:pt x="192700" y="505835"/>
                      <a:pt x="193993" y="543327"/>
                    </a:cubicBezTo>
                    <a:cubicBezTo>
                      <a:pt x="193993" y="553670"/>
                      <a:pt x="186234" y="562720"/>
                      <a:pt x="175887" y="564013"/>
                    </a:cubicBezTo>
                    <a:cubicBezTo>
                      <a:pt x="165540" y="564013"/>
                      <a:pt x="156488" y="556256"/>
                      <a:pt x="155194" y="545913"/>
                    </a:cubicBezTo>
                    <a:cubicBezTo>
                      <a:pt x="153901" y="508421"/>
                      <a:pt x="151315" y="465757"/>
                      <a:pt x="148728" y="423093"/>
                    </a:cubicBezTo>
                    <a:cubicBezTo>
                      <a:pt x="146141" y="383015"/>
                      <a:pt x="142261" y="341645"/>
                      <a:pt x="137089" y="301567"/>
                    </a:cubicBezTo>
                    <a:cubicBezTo>
                      <a:pt x="135795" y="288638"/>
                      <a:pt x="134502" y="274417"/>
                      <a:pt x="131915" y="261489"/>
                    </a:cubicBezTo>
                    <a:cubicBezTo>
                      <a:pt x="128036" y="234339"/>
                      <a:pt x="125449" y="207190"/>
                      <a:pt x="122862" y="181333"/>
                    </a:cubicBezTo>
                    <a:cubicBezTo>
                      <a:pt x="118982" y="138669"/>
                      <a:pt x="118982" y="102470"/>
                      <a:pt x="124156" y="66270"/>
                    </a:cubicBezTo>
                    <a:cubicBezTo>
                      <a:pt x="125449" y="53342"/>
                      <a:pt x="117690" y="41706"/>
                      <a:pt x="106050" y="37828"/>
                    </a:cubicBezTo>
                    <a:cubicBezTo>
                      <a:pt x="99583" y="36535"/>
                      <a:pt x="93117" y="37828"/>
                      <a:pt x="87943" y="40413"/>
                    </a:cubicBezTo>
                    <a:cubicBezTo>
                      <a:pt x="82771" y="44292"/>
                      <a:pt x="78891" y="49463"/>
                      <a:pt x="76304" y="55927"/>
                    </a:cubicBezTo>
                    <a:cubicBezTo>
                      <a:pt x="67251" y="93420"/>
                      <a:pt x="62078" y="136084"/>
                      <a:pt x="62078" y="182626"/>
                    </a:cubicBezTo>
                    <a:cubicBezTo>
                      <a:pt x="62078" y="211068"/>
                      <a:pt x="62078" y="238218"/>
                      <a:pt x="63371" y="265367"/>
                    </a:cubicBezTo>
                    <a:cubicBezTo>
                      <a:pt x="63371" y="278296"/>
                      <a:pt x="63371" y="291224"/>
                      <a:pt x="64664" y="304152"/>
                    </a:cubicBezTo>
                    <a:cubicBezTo>
                      <a:pt x="65958" y="383015"/>
                      <a:pt x="64664" y="460586"/>
                      <a:pt x="59492" y="543327"/>
                    </a:cubicBezTo>
                    <a:cubicBezTo>
                      <a:pt x="56905" y="576941"/>
                      <a:pt x="54318" y="601505"/>
                      <a:pt x="50438" y="624776"/>
                    </a:cubicBezTo>
                    <a:cubicBezTo>
                      <a:pt x="45265" y="660976"/>
                      <a:pt x="38799" y="698468"/>
                      <a:pt x="38799" y="768281"/>
                    </a:cubicBezTo>
                    <a:cubicBezTo>
                      <a:pt x="38799" y="782502"/>
                      <a:pt x="29745" y="790259"/>
                      <a:pt x="19399" y="790259"/>
                    </a:cubicBezTo>
                    <a:close/>
                  </a:path>
                </a:pathLst>
              </a:custGeom>
              <a:grpFill/>
              <a:ln w="12931" cap="flat">
                <a:noFill/>
                <a:prstDash val="solid"/>
                <a:miter/>
              </a:ln>
            </p:spPr>
            <p:txBody>
              <a:bodyPr rtlCol="0" anchor="ctr"/>
              <a:lstStyle/>
              <a:p>
                <a:endParaRPr lang="en-US"/>
              </a:p>
            </p:txBody>
          </p:sp>
        </p:grpSp>
      </p:grpSp>
      <p:sp>
        <p:nvSpPr>
          <p:cNvPr id="23" name="Tekstiruutu 22">
            <a:extLst>
              <a:ext uri="{FF2B5EF4-FFF2-40B4-BE49-F238E27FC236}">
                <a16:creationId xmlns:a16="http://schemas.microsoft.com/office/drawing/2014/main" id="{7E941CFD-D993-BB1F-F7AC-CF9319D99A08}"/>
              </a:ext>
            </a:extLst>
          </p:cNvPr>
          <p:cNvSpPr txBox="1"/>
          <p:nvPr/>
        </p:nvSpPr>
        <p:spPr>
          <a:xfrm>
            <a:off x="2979457" y="5299761"/>
            <a:ext cx="3249943" cy="830997"/>
          </a:xfrm>
          <a:prstGeom prst="rect">
            <a:avLst/>
          </a:prstGeom>
          <a:noFill/>
        </p:spPr>
        <p:txBody>
          <a:bodyPr wrap="square">
            <a:spAutoFit/>
          </a:bodyPr>
          <a:lstStyle/>
          <a:p>
            <a:pPr marL="108000"/>
            <a:r>
              <a:rPr lang="en-US" sz="1600" kern="100" dirty="0">
                <a:solidFill>
                  <a:srgbClr val="09465E"/>
                </a:solidFill>
                <a:cs typeface="Times New Roman" panose="02020603050405020304" pitchFamily="18" charset="0"/>
                <a:hlinkClick r:id="rId4"/>
              </a:rPr>
              <a:t>Barriers to implementation of circular economy strategies within plastic manufacturing industries</a:t>
            </a:r>
            <a:endParaRPr lang="en-US" sz="1600" kern="100" dirty="0">
              <a:solidFill>
                <a:srgbClr val="09465E"/>
              </a:solidFill>
              <a:cs typeface="Times New Roman" panose="02020603050405020304" pitchFamily="18" charset="0"/>
            </a:endParaRPr>
          </a:p>
        </p:txBody>
      </p:sp>
    </p:spTree>
    <p:extLst>
      <p:ext uri="{BB962C8B-B14F-4D97-AF65-F5344CB8AC3E}">
        <p14:creationId xmlns:p14="http://schemas.microsoft.com/office/powerpoint/2010/main" val="384447390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EF43B64-605E-9804-6C6B-EBC6846AD8DB}"/>
            </a:ext>
          </a:extLst>
        </p:cNvPr>
        <p:cNvGrpSpPr/>
        <p:nvPr/>
      </p:nvGrpSpPr>
      <p:grpSpPr>
        <a:xfrm>
          <a:off x="0" y="0"/>
          <a:ext cx="0" cy="0"/>
          <a:chOff x="0" y="0"/>
          <a:chExt cx="0" cy="0"/>
        </a:xfrm>
      </p:grpSpPr>
      <p:pic>
        <p:nvPicPr>
          <p:cNvPr id="5" name="Picture 3">
            <a:extLst>
              <a:ext uri="{FF2B5EF4-FFF2-40B4-BE49-F238E27FC236}">
                <a16:creationId xmlns:a16="http://schemas.microsoft.com/office/drawing/2014/main" id="{15AC2DA5-71DA-E1D8-9C37-F507021D7D47}"/>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l="-1291"/>
          <a:stretch/>
        </p:blipFill>
        <p:spPr>
          <a:xfrm>
            <a:off x="5439889" y="3552709"/>
            <a:ext cx="4933015" cy="2929584"/>
          </a:xfrm>
          <a:prstGeom prst="rect">
            <a:avLst/>
          </a:prstGeom>
        </p:spPr>
      </p:pic>
      <p:sp>
        <p:nvSpPr>
          <p:cNvPr id="4" name="Text Placeholder 3">
            <a:extLst>
              <a:ext uri="{FF2B5EF4-FFF2-40B4-BE49-F238E27FC236}">
                <a16:creationId xmlns:a16="http://schemas.microsoft.com/office/drawing/2014/main" id="{170E59CF-5D68-CE45-BEAD-137B49705A61}"/>
              </a:ext>
            </a:extLst>
          </p:cNvPr>
          <p:cNvSpPr>
            <a:spLocks noGrp="1"/>
          </p:cNvSpPr>
          <p:nvPr>
            <p:ph type="body" sz="quarter" idx="16"/>
          </p:nvPr>
        </p:nvSpPr>
        <p:spPr>
          <a:xfrm>
            <a:off x="649674" y="601978"/>
            <a:ext cx="10052954" cy="619134"/>
          </a:xfrm>
          <a:prstGeom prst="rect">
            <a:avLst/>
          </a:prstGeom>
        </p:spPr>
        <p:txBody>
          <a:bodyPr/>
          <a:lstStyle/>
          <a:p>
            <a:r>
              <a:rPr lang="en-IE" dirty="0">
                <a:cs typeface="Calibri"/>
              </a:rPr>
              <a:t>Intergenerational learning &amp; behavioural change</a:t>
            </a:r>
          </a:p>
          <a:p>
            <a:endParaRPr lang="en-IE" b="1" dirty="0"/>
          </a:p>
        </p:txBody>
      </p:sp>
      <p:sp>
        <p:nvSpPr>
          <p:cNvPr id="3" name="Text Placeholder 2">
            <a:extLst>
              <a:ext uri="{FF2B5EF4-FFF2-40B4-BE49-F238E27FC236}">
                <a16:creationId xmlns:a16="http://schemas.microsoft.com/office/drawing/2014/main" id="{3FED4AFC-3EAB-A564-3BBF-DD21B9749633}"/>
              </a:ext>
            </a:extLst>
          </p:cNvPr>
          <p:cNvSpPr>
            <a:spLocks noGrp="1"/>
          </p:cNvSpPr>
          <p:nvPr>
            <p:ph type="body" sz="quarter" idx="19"/>
          </p:nvPr>
        </p:nvSpPr>
        <p:spPr>
          <a:xfrm>
            <a:off x="649674" y="1095154"/>
            <a:ext cx="10546409" cy="4920937"/>
          </a:xfrm>
          <a:prstGeom prst="rect">
            <a:avLst/>
          </a:prstGeom>
        </p:spPr>
        <p:txBody>
          <a:bodyPr/>
          <a:lstStyle/>
          <a:p>
            <a:pPr marL="0" indent="0">
              <a:lnSpc>
                <a:spcPct val="100000"/>
              </a:lnSpc>
            </a:pPr>
            <a:endParaRPr lang="fi-FI" kern="100" dirty="0">
              <a:effectLst/>
              <a:ea typeface="Aptos" panose="020B0004020202020204" pitchFamily="34" charset="0"/>
              <a:cs typeface="Times New Roman" panose="02020603050405020304" pitchFamily="18" charset="0"/>
            </a:endParaRPr>
          </a:p>
          <a:p>
            <a:pPr marL="0" indent="0">
              <a:lnSpc>
                <a:spcPct val="100000"/>
              </a:lnSpc>
            </a:pPr>
            <a:r>
              <a:rPr lang="en-US" b="1" kern="100" dirty="0">
                <a:effectLst/>
                <a:ea typeface="Aptos" panose="020B0004020202020204" pitchFamily="34" charset="0"/>
                <a:cs typeface="Times New Roman" panose="02020603050405020304" pitchFamily="18" charset="0"/>
              </a:rPr>
              <a:t>Monitoring and Reinforcing </a:t>
            </a:r>
            <a:r>
              <a:rPr lang="en-US" b="1" kern="100" dirty="0" err="1">
                <a:effectLst/>
                <a:ea typeface="Aptos" panose="020B0004020202020204" pitchFamily="34" charset="0"/>
                <a:cs typeface="Times New Roman" panose="02020603050405020304" pitchFamily="18" charset="0"/>
              </a:rPr>
              <a:t>Behavioural</a:t>
            </a:r>
            <a:r>
              <a:rPr lang="en-US" b="1" kern="100" dirty="0">
                <a:effectLst/>
                <a:ea typeface="Aptos" panose="020B0004020202020204" pitchFamily="34" charset="0"/>
                <a:cs typeface="Times New Roman" panose="02020603050405020304" pitchFamily="18" charset="0"/>
              </a:rPr>
              <a:t> Change</a:t>
            </a:r>
          </a:p>
          <a:p>
            <a:pPr marL="0" indent="0">
              <a:lnSpc>
                <a:spcPct val="100000"/>
              </a:lnSpc>
            </a:pPr>
            <a:endParaRPr lang="en-US" b="1" kern="100" dirty="0">
              <a:ea typeface="Aptos" panose="020B0004020202020204" pitchFamily="34" charset="0"/>
              <a:cs typeface="Times New Roman" panose="02020603050405020304" pitchFamily="18" charset="0"/>
            </a:endParaRPr>
          </a:p>
          <a:p>
            <a:pPr marL="450900" indent="-342900">
              <a:lnSpc>
                <a:spcPct val="100000"/>
              </a:lnSpc>
              <a:buFont typeface="Arial" panose="020B0604020202020204" pitchFamily="34" charset="0"/>
              <a:buChar char="•"/>
            </a:pPr>
            <a:r>
              <a:rPr lang="en-US" kern="100" dirty="0">
                <a:cs typeface="Times New Roman" panose="02020603050405020304" pitchFamily="18" charset="0"/>
              </a:rPr>
              <a:t>Tracking Progress: periodic surveys, assessments, coach, navigator</a:t>
            </a:r>
          </a:p>
          <a:p>
            <a:pPr marL="450900" indent="-342900">
              <a:lnSpc>
                <a:spcPct val="100000"/>
              </a:lnSpc>
              <a:buFont typeface="Arial" panose="020B0604020202020204" pitchFamily="34" charset="0"/>
              <a:buChar char="•"/>
            </a:pPr>
            <a:r>
              <a:rPr lang="en-US" kern="100" dirty="0">
                <a:cs typeface="Times New Roman" panose="02020603050405020304" pitchFamily="18" charset="0"/>
              </a:rPr>
              <a:t>Follow-Up Campaigns</a:t>
            </a:r>
          </a:p>
          <a:p>
            <a:pPr marL="450900" indent="-342900">
              <a:lnSpc>
                <a:spcPct val="100000"/>
              </a:lnSpc>
              <a:buFont typeface="Arial" panose="020B0604020202020204" pitchFamily="34" charset="0"/>
              <a:buChar char="•"/>
            </a:pPr>
            <a:r>
              <a:rPr lang="en-US" kern="100" dirty="0">
                <a:cs typeface="Times New Roman" panose="02020603050405020304" pitchFamily="18" charset="0"/>
                <a:hlinkClick r:id="rId3"/>
              </a:rPr>
              <a:t>Behavioral Reinforcement</a:t>
            </a:r>
            <a:r>
              <a:rPr lang="en-US" kern="100" dirty="0">
                <a:cs typeface="Times New Roman" panose="02020603050405020304" pitchFamily="18" charset="0"/>
              </a:rPr>
              <a:t>: positive reinforcement, avoidance learning/negative reinforcement, extinction,  punishment. </a:t>
            </a:r>
          </a:p>
          <a:p>
            <a:pPr marL="450900" indent="-342900">
              <a:lnSpc>
                <a:spcPct val="100000"/>
              </a:lnSpc>
              <a:buFont typeface="Arial" panose="020B0604020202020204" pitchFamily="34" charset="0"/>
              <a:buChar char="•"/>
            </a:pPr>
            <a:r>
              <a:rPr lang="en-US" kern="100" dirty="0">
                <a:cs typeface="Times New Roman" panose="02020603050405020304" pitchFamily="18" charset="0"/>
                <a:hlinkClick r:id="rId4"/>
              </a:rPr>
              <a:t>Community Engagement</a:t>
            </a:r>
            <a:endParaRPr lang="fi-FI" i="1" kern="100" dirty="0">
              <a:solidFill>
                <a:schemeClr val="accent4">
                  <a:lumMod val="50000"/>
                </a:schemeClr>
              </a:solidFill>
              <a:cs typeface="Times New Roman" panose="02020603050405020304" pitchFamily="18" charset="0"/>
            </a:endParaRPr>
          </a:p>
          <a:p>
            <a:pPr marL="0" indent="0">
              <a:lnSpc>
                <a:spcPct val="100000"/>
              </a:lnSpc>
            </a:pPr>
            <a:endParaRPr lang="fi-FI" sz="1800" kern="100" dirty="0">
              <a:effectLst/>
              <a:ea typeface="Aptos" panose="020B0004020202020204" pitchFamily="34" charset="0"/>
              <a:cs typeface="Times New Roman" panose="02020603050405020304" pitchFamily="18" charset="0"/>
            </a:endParaRPr>
          </a:p>
        </p:txBody>
      </p:sp>
      <p:pic>
        <p:nvPicPr>
          <p:cNvPr id="2" name="Kuva 1" descr="Kuva, joka sisältää kohteen teksti, Grafiikka, Fontti, ympyrä&#10;&#10;Kuvaus luotu automaattisesti">
            <a:extLst>
              <a:ext uri="{FF2B5EF4-FFF2-40B4-BE49-F238E27FC236}">
                <a16:creationId xmlns:a16="http://schemas.microsoft.com/office/drawing/2014/main" id="{8F6FBB10-CAAB-E30B-7A7E-DFD24CBD10ED}"/>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649674" y="5139214"/>
            <a:ext cx="1732019" cy="1163630"/>
          </a:xfrm>
          <a:prstGeom prst="rect">
            <a:avLst/>
          </a:prstGeom>
        </p:spPr>
      </p:pic>
      <p:pic>
        <p:nvPicPr>
          <p:cNvPr id="9" name="Kuva 8" descr="Kuva, joka sisältää kohteen kuvakaappaus, Kuulokkeet, henkilö&#10;&#10;Tekoälyn generoima sisältö voi olla virheellistä.">
            <a:hlinkClick r:id="rId6"/>
            <a:extLst>
              <a:ext uri="{FF2B5EF4-FFF2-40B4-BE49-F238E27FC236}">
                <a16:creationId xmlns:a16="http://schemas.microsoft.com/office/drawing/2014/main" id="{0A4851AA-A341-B3B0-1C4A-5FA0B955ECE6}"/>
              </a:ext>
            </a:extLst>
          </p:cNvPr>
          <p:cNvPicPr>
            <a:picLocks noChangeAspect="1"/>
          </p:cNvPicPr>
          <p:nvPr/>
        </p:nvPicPr>
        <p:blipFill>
          <a:blip r:embed="rId7"/>
          <a:stretch>
            <a:fillRect/>
          </a:stretch>
        </p:blipFill>
        <p:spPr>
          <a:xfrm>
            <a:off x="6321235" y="4094276"/>
            <a:ext cx="3487279" cy="1896590"/>
          </a:xfrm>
          <a:prstGeom prst="rect">
            <a:avLst/>
          </a:prstGeom>
        </p:spPr>
      </p:pic>
      <p:grpSp>
        <p:nvGrpSpPr>
          <p:cNvPr id="8" name="Graphic 4">
            <a:extLst>
              <a:ext uri="{FF2B5EF4-FFF2-40B4-BE49-F238E27FC236}">
                <a16:creationId xmlns:a16="http://schemas.microsoft.com/office/drawing/2014/main" id="{92F62C95-D339-150E-54AF-FE5CB2A8B024}"/>
              </a:ext>
            </a:extLst>
          </p:cNvPr>
          <p:cNvGrpSpPr/>
          <p:nvPr/>
        </p:nvGrpSpPr>
        <p:grpSpPr>
          <a:xfrm rot="19582332">
            <a:off x="10117431" y="4748994"/>
            <a:ext cx="403667" cy="780438"/>
            <a:chOff x="9129274" y="2719113"/>
            <a:chExt cx="717139" cy="1386497"/>
          </a:xfrm>
          <a:solidFill>
            <a:srgbClr val="09465E"/>
          </a:solidFill>
        </p:grpSpPr>
        <p:grpSp>
          <p:nvGrpSpPr>
            <p:cNvPr id="10" name="Graphic 4">
              <a:extLst>
                <a:ext uri="{FF2B5EF4-FFF2-40B4-BE49-F238E27FC236}">
                  <a16:creationId xmlns:a16="http://schemas.microsoft.com/office/drawing/2014/main" id="{8C0B3D5B-F863-117E-C015-C829E346C7D4}"/>
                </a:ext>
              </a:extLst>
            </p:cNvPr>
            <p:cNvGrpSpPr/>
            <p:nvPr/>
          </p:nvGrpSpPr>
          <p:grpSpPr>
            <a:xfrm>
              <a:off x="9159507" y="2719113"/>
              <a:ext cx="446280" cy="440141"/>
              <a:chOff x="9159507" y="2719113"/>
              <a:chExt cx="446280" cy="440141"/>
            </a:xfrm>
            <a:grpFill/>
          </p:grpSpPr>
          <p:sp>
            <p:nvSpPr>
              <p:cNvPr id="20" name="Freeform 57">
                <a:extLst>
                  <a:ext uri="{FF2B5EF4-FFF2-40B4-BE49-F238E27FC236}">
                    <a16:creationId xmlns:a16="http://schemas.microsoft.com/office/drawing/2014/main" id="{D18FCF6B-8235-8B3C-ACF8-AB4731435C85}"/>
                  </a:ext>
                </a:extLst>
              </p:cNvPr>
              <p:cNvSpPr/>
              <p:nvPr/>
            </p:nvSpPr>
            <p:spPr>
              <a:xfrm>
                <a:off x="9159507" y="2719113"/>
                <a:ext cx="446280" cy="440141"/>
              </a:xfrm>
              <a:custGeom>
                <a:avLst/>
                <a:gdLst>
                  <a:gd name="connsiteX0" fmla="*/ 275519 w 446280"/>
                  <a:gd name="connsiteY0" fmla="*/ 440141 h 440141"/>
                  <a:gd name="connsiteX1" fmla="*/ 256120 w 446280"/>
                  <a:gd name="connsiteY1" fmla="*/ 425920 h 440141"/>
                  <a:gd name="connsiteX2" fmla="*/ 270345 w 446280"/>
                  <a:gd name="connsiteY2" fmla="*/ 402649 h 440141"/>
                  <a:gd name="connsiteX3" fmla="*/ 384154 w 446280"/>
                  <a:gd name="connsiteY3" fmla="*/ 316029 h 440141"/>
                  <a:gd name="connsiteX4" fmla="*/ 402261 w 446280"/>
                  <a:gd name="connsiteY4" fmla="*/ 176402 h 440141"/>
                  <a:gd name="connsiteX5" fmla="*/ 316903 w 446280"/>
                  <a:gd name="connsiteY5" fmla="*/ 63925 h 440141"/>
                  <a:gd name="connsiteX6" fmla="*/ 64713 w 446280"/>
                  <a:gd name="connsiteY6" fmla="*/ 131153 h 440141"/>
                  <a:gd name="connsiteX7" fmla="*/ 46607 w 446280"/>
                  <a:gd name="connsiteY7" fmla="*/ 270779 h 440141"/>
                  <a:gd name="connsiteX8" fmla="*/ 131964 w 446280"/>
                  <a:gd name="connsiteY8" fmla="*/ 383256 h 440141"/>
                  <a:gd name="connsiteX9" fmla="*/ 174642 w 446280"/>
                  <a:gd name="connsiteY9" fmla="*/ 401356 h 440141"/>
                  <a:gd name="connsiteX10" fmla="*/ 187575 w 446280"/>
                  <a:gd name="connsiteY10" fmla="*/ 425920 h 440141"/>
                  <a:gd name="connsiteX11" fmla="*/ 163003 w 446280"/>
                  <a:gd name="connsiteY11" fmla="*/ 438848 h 440141"/>
                  <a:gd name="connsiteX12" fmla="*/ 111271 w 446280"/>
                  <a:gd name="connsiteY12" fmla="*/ 416870 h 440141"/>
                  <a:gd name="connsiteX13" fmla="*/ 7808 w 446280"/>
                  <a:gd name="connsiteY13" fmla="*/ 281122 h 440141"/>
                  <a:gd name="connsiteX14" fmla="*/ 29794 w 446280"/>
                  <a:gd name="connsiteY14" fmla="*/ 111760 h 440141"/>
                  <a:gd name="connsiteX15" fmla="*/ 335010 w 446280"/>
                  <a:gd name="connsiteY15" fmla="*/ 30311 h 440141"/>
                  <a:gd name="connsiteX16" fmla="*/ 438473 w 446280"/>
                  <a:gd name="connsiteY16" fmla="*/ 166059 h 440141"/>
                  <a:gd name="connsiteX17" fmla="*/ 416487 w 446280"/>
                  <a:gd name="connsiteY17" fmla="*/ 335421 h 440141"/>
                  <a:gd name="connsiteX18" fmla="*/ 278105 w 446280"/>
                  <a:gd name="connsiteY18" fmla="*/ 440141 h 440141"/>
                  <a:gd name="connsiteX19" fmla="*/ 275519 w 446280"/>
                  <a:gd name="connsiteY19" fmla="*/ 440141 h 4401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46280" h="440141">
                    <a:moveTo>
                      <a:pt x="275519" y="440141"/>
                    </a:moveTo>
                    <a:cubicBezTo>
                      <a:pt x="266466" y="440141"/>
                      <a:pt x="258705" y="433677"/>
                      <a:pt x="256120" y="425920"/>
                    </a:cubicBezTo>
                    <a:cubicBezTo>
                      <a:pt x="253533" y="415577"/>
                      <a:pt x="259999" y="405234"/>
                      <a:pt x="270345" y="402649"/>
                    </a:cubicBezTo>
                    <a:cubicBezTo>
                      <a:pt x="318197" y="389720"/>
                      <a:pt x="359582" y="359985"/>
                      <a:pt x="384154" y="316029"/>
                    </a:cubicBezTo>
                    <a:cubicBezTo>
                      <a:pt x="408727" y="273365"/>
                      <a:pt x="415194" y="222944"/>
                      <a:pt x="402261" y="176402"/>
                    </a:cubicBezTo>
                    <a:cubicBezTo>
                      <a:pt x="389328" y="128567"/>
                      <a:pt x="359582" y="88489"/>
                      <a:pt x="316903" y="63925"/>
                    </a:cubicBezTo>
                    <a:cubicBezTo>
                      <a:pt x="228960" y="12212"/>
                      <a:pt x="115151" y="43240"/>
                      <a:pt x="64713" y="131153"/>
                    </a:cubicBezTo>
                    <a:cubicBezTo>
                      <a:pt x="40141" y="173816"/>
                      <a:pt x="33674" y="224237"/>
                      <a:pt x="46607" y="270779"/>
                    </a:cubicBezTo>
                    <a:cubicBezTo>
                      <a:pt x="59540" y="318614"/>
                      <a:pt x="89285" y="358692"/>
                      <a:pt x="131964" y="383256"/>
                    </a:cubicBezTo>
                    <a:cubicBezTo>
                      <a:pt x="144896" y="391013"/>
                      <a:pt x="159123" y="397477"/>
                      <a:pt x="174642" y="401356"/>
                    </a:cubicBezTo>
                    <a:cubicBezTo>
                      <a:pt x="184989" y="403942"/>
                      <a:pt x="191455" y="415577"/>
                      <a:pt x="187575" y="425920"/>
                    </a:cubicBezTo>
                    <a:cubicBezTo>
                      <a:pt x="184989" y="436262"/>
                      <a:pt x="173349" y="442727"/>
                      <a:pt x="163003" y="438848"/>
                    </a:cubicBezTo>
                    <a:cubicBezTo>
                      <a:pt x="144896" y="433677"/>
                      <a:pt x="128084" y="425920"/>
                      <a:pt x="111271" y="416870"/>
                    </a:cubicBezTo>
                    <a:cubicBezTo>
                      <a:pt x="59540" y="387135"/>
                      <a:pt x="22034" y="338007"/>
                      <a:pt x="7808" y="281122"/>
                    </a:cubicBezTo>
                    <a:cubicBezTo>
                      <a:pt x="-7711" y="222944"/>
                      <a:pt x="48" y="163474"/>
                      <a:pt x="29794" y="111760"/>
                    </a:cubicBezTo>
                    <a:cubicBezTo>
                      <a:pt x="91872" y="4455"/>
                      <a:pt x="228960" y="-31745"/>
                      <a:pt x="335010" y="30311"/>
                    </a:cubicBezTo>
                    <a:cubicBezTo>
                      <a:pt x="386741" y="60047"/>
                      <a:pt x="424247" y="109175"/>
                      <a:pt x="438473" y="166059"/>
                    </a:cubicBezTo>
                    <a:cubicBezTo>
                      <a:pt x="453992" y="224237"/>
                      <a:pt x="446232" y="283708"/>
                      <a:pt x="416487" y="335421"/>
                    </a:cubicBezTo>
                    <a:cubicBezTo>
                      <a:pt x="386741" y="387135"/>
                      <a:pt x="337596" y="424627"/>
                      <a:pt x="278105" y="440141"/>
                    </a:cubicBezTo>
                    <a:cubicBezTo>
                      <a:pt x="278105" y="438848"/>
                      <a:pt x="276812" y="440141"/>
                      <a:pt x="275519" y="440141"/>
                    </a:cubicBezTo>
                    <a:close/>
                  </a:path>
                </a:pathLst>
              </a:custGeom>
              <a:solidFill>
                <a:srgbClr val="F99F27"/>
              </a:solidFill>
              <a:ln w="12931" cap="flat">
                <a:noFill/>
                <a:prstDash val="solid"/>
                <a:miter/>
              </a:ln>
            </p:spPr>
            <p:txBody>
              <a:bodyPr rtlCol="0" anchor="ctr"/>
              <a:lstStyle/>
              <a:p>
                <a:endParaRPr lang="en-US"/>
              </a:p>
            </p:txBody>
          </p:sp>
          <p:sp>
            <p:nvSpPr>
              <p:cNvPr id="21" name="Freeform 58">
                <a:extLst>
                  <a:ext uri="{FF2B5EF4-FFF2-40B4-BE49-F238E27FC236}">
                    <a16:creationId xmlns:a16="http://schemas.microsoft.com/office/drawing/2014/main" id="{C08F69B5-7A22-667D-BD1B-48F448AFDA13}"/>
                  </a:ext>
                </a:extLst>
              </p:cNvPr>
              <p:cNvSpPr/>
              <p:nvPr/>
            </p:nvSpPr>
            <p:spPr>
              <a:xfrm>
                <a:off x="9245200" y="2800133"/>
                <a:ext cx="280068" cy="273794"/>
              </a:xfrm>
              <a:custGeom>
                <a:avLst/>
                <a:gdLst>
                  <a:gd name="connsiteX0" fmla="*/ 182066 w 280068"/>
                  <a:gd name="connsiteY0" fmla="*/ 273794 h 273794"/>
                  <a:gd name="connsiteX1" fmla="*/ 163960 w 280068"/>
                  <a:gd name="connsiteY1" fmla="*/ 260866 h 273794"/>
                  <a:gd name="connsiteX2" fmla="*/ 175599 w 280068"/>
                  <a:gd name="connsiteY2" fmla="*/ 236302 h 273794"/>
                  <a:gd name="connsiteX3" fmla="*/ 227331 w 280068"/>
                  <a:gd name="connsiteY3" fmla="*/ 192345 h 273794"/>
                  <a:gd name="connsiteX4" fmla="*/ 191119 w 280068"/>
                  <a:gd name="connsiteY4" fmla="*/ 54012 h 273794"/>
                  <a:gd name="connsiteX5" fmla="*/ 52737 w 280068"/>
                  <a:gd name="connsiteY5" fmla="*/ 90211 h 273794"/>
                  <a:gd name="connsiteX6" fmla="*/ 88949 w 280068"/>
                  <a:gd name="connsiteY6" fmla="*/ 228545 h 273794"/>
                  <a:gd name="connsiteX7" fmla="*/ 95415 w 280068"/>
                  <a:gd name="connsiteY7" fmla="*/ 254402 h 273794"/>
                  <a:gd name="connsiteX8" fmla="*/ 69550 w 280068"/>
                  <a:gd name="connsiteY8" fmla="*/ 260866 h 273794"/>
                  <a:gd name="connsiteX9" fmla="*/ 19112 w 280068"/>
                  <a:gd name="connsiteY9" fmla="*/ 69526 h 273794"/>
                  <a:gd name="connsiteX10" fmla="*/ 210518 w 280068"/>
                  <a:gd name="connsiteY10" fmla="*/ 19105 h 273794"/>
                  <a:gd name="connsiteX11" fmla="*/ 260957 w 280068"/>
                  <a:gd name="connsiteY11" fmla="*/ 210445 h 273794"/>
                  <a:gd name="connsiteX12" fmla="*/ 189826 w 280068"/>
                  <a:gd name="connsiteY12" fmla="*/ 271209 h 273794"/>
                  <a:gd name="connsiteX13" fmla="*/ 182066 w 280068"/>
                  <a:gd name="connsiteY13" fmla="*/ 273794 h 2737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80068" h="273794">
                    <a:moveTo>
                      <a:pt x="182066" y="273794"/>
                    </a:moveTo>
                    <a:cubicBezTo>
                      <a:pt x="174306" y="273794"/>
                      <a:pt x="166546" y="268623"/>
                      <a:pt x="163960" y="260866"/>
                    </a:cubicBezTo>
                    <a:cubicBezTo>
                      <a:pt x="160080" y="250523"/>
                      <a:pt x="165253" y="240180"/>
                      <a:pt x="175599" y="236302"/>
                    </a:cubicBezTo>
                    <a:cubicBezTo>
                      <a:pt x="197585" y="228545"/>
                      <a:pt x="215692" y="213031"/>
                      <a:pt x="227331" y="192345"/>
                    </a:cubicBezTo>
                    <a:cubicBezTo>
                      <a:pt x="255783" y="144510"/>
                      <a:pt x="238971" y="82454"/>
                      <a:pt x="191119" y="54012"/>
                    </a:cubicBezTo>
                    <a:cubicBezTo>
                      <a:pt x="143267" y="25569"/>
                      <a:pt x="81189" y="42376"/>
                      <a:pt x="52737" y="90211"/>
                    </a:cubicBezTo>
                    <a:cubicBezTo>
                      <a:pt x="24285" y="138046"/>
                      <a:pt x="41098" y="200103"/>
                      <a:pt x="88949" y="228545"/>
                    </a:cubicBezTo>
                    <a:cubicBezTo>
                      <a:pt x="98002" y="233716"/>
                      <a:pt x="101882" y="245352"/>
                      <a:pt x="95415" y="254402"/>
                    </a:cubicBezTo>
                    <a:cubicBezTo>
                      <a:pt x="90243" y="263452"/>
                      <a:pt x="78603" y="267330"/>
                      <a:pt x="69550" y="260866"/>
                    </a:cubicBezTo>
                    <a:cubicBezTo>
                      <a:pt x="2299" y="222081"/>
                      <a:pt x="-19687" y="136753"/>
                      <a:pt x="19112" y="69526"/>
                    </a:cubicBezTo>
                    <a:cubicBezTo>
                      <a:pt x="57910" y="2298"/>
                      <a:pt x="143267" y="-19680"/>
                      <a:pt x="210518" y="19105"/>
                    </a:cubicBezTo>
                    <a:cubicBezTo>
                      <a:pt x="277769" y="57890"/>
                      <a:pt x="299755" y="143218"/>
                      <a:pt x="260957" y="210445"/>
                    </a:cubicBezTo>
                    <a:cubicBezTo>
                      <a:pt x="245437" y="237595"/>
                      <a:pt x="219571" y="259573"/>
                      <a:pt x="189826" y="271209"/>
                    </a:cubicBezTo>
                    <a:cubicBezTo>
                      <a:pt x="185945" y="272501"/>
                      <a:pt x="183359" y="273794"/>
                      <a:pt x="182066" y="273794"/>
                    </a:cubicBezTo>
                    <a:close/>
                  </a:path>
                </a:pathLst>
              </a:custGeom>
              <a:solidFill>
                <a:srgbClr val="F99F27"/>
              </a:solidFill>
              <a:ln w="12931" cap="flat">
                <a:noFill/>
                <a:prstDash val="solid"/>
                <a:miter/>
              </a:ln>
            </p:spPr>
            <p:txBody>
              <a:bodyPr rtlCol="0" anchor="ctr"/>
              <a:lstStyle/>
              <a:p>
                <a:endParaRPr lang="en-US"/>
              </a:p>
            </p:txBody>
          </p:sp>
        </p:grpSp>
        <p:grpSp>
          <p:nvGrpSpPr>
            <p:cNvPr id="12" name="Graphic 4">
              <a:extLst>
                <a:ext uri="{FF2B5EF4-FFF2-40B4-BE49-F238E27FC236}">
                  <a16:creationId xmlns:a16="http://schemas.microsoft.com/office/drawing/2014/main" id="{2690908C-3969-D9B4-9E72-5ED99772CAD2}"/>
                </a:ext>
              </a:extLst>
            </p:cNvPr>
            <p:cNvGrpSpPr/>
            <p:nvPr/>
          </p:nvGrpSpPr>
          <p:grpSpPr>
            <a:xfrm>
              <a:off x="9129274" y="2893887"/>
              <a:ext cx="717139" cy="1211724"/>
              <a:chOff x="9129274" y="2893887"/>
              <a:chExt cx="717139" cy="1211724"/>
            </a:xfrm>
            <a:grpFill/>
          </p:grpSpPr>
          <p:sp>
            <p:nvSpPr>
              <p:cNvPr id="13" name="Freeform 50">
                <a:extLst>
                  <a:ext uri="{FF2B5EF4-FFF2-40B4-BE49-F238E27FC236}">
                    <a16:creationId xmlns:a16="http://schemas.microsoft.com/office/drawing/2014/main" id="{559BBADA-B534-1847-3A7D-352709504009}"/>
                  </a:ext>
                </a:extLst>
              </p:cNvPr>
              <p:cNvSpPr/>
              <p:nvPr/>
            </p:nvSpPr>
            <p:spPr>
              <a:xfrm>
                <a:off x="9129274" y="3281518"/>
                <a:ext cx="222449" cy="606896"/>
              </a:xfrm>
              <a:custGeom>
                <a:avLst/>
                <a:gdLst>
                  <a:gd name="connsiteX0" fmla="*/ 200995 w 222449"/>
                  <a:gd name="connsiteY0" fmla="*/ 606896 h 606896"/>
                  <a:gd name="connsiteX1" fmla="*/ 193235 w 222449"/>
                  <a:gd name="connsiteY1" fmla="*/ 605603 h 606896"/>
                  <a:gd name="connsiteX2" fmla="*/ 173836 w 222449"/>
                  <a:gd name="connsiteY2" fmla="*/ 593968 h 606896"/>
                  <a:gd name="connsiteX3" fmla="*/ 169956 w 222449"/>
                  <a:gd name="connsiteY3" fmla="*/ 591382 h 606896"/>
                  <a:gd name="connsiteX4" fmla="*/ 107878 w 222449"/>
                  <a:gd name="connsiteY4" fmla="*/ 531912 h 606896"/>
                  <a:gd name="connsiteX5" fmla="*/ 62613 w 222449"/>
                  <a:gd name="connsiteY5" fmla="*/ 465977 h 606896"/>
                  <a:gd name="connsiteX6" fmla="*/ 8296 w 222449"/>
                  <a:gd name="connsiteY6" fmla="*/ 326350 h 606896"/>
                  <a:gd name="connsiteX7" fmla="*/ 4415 w 222449"/>
                  <a:gd name="connsiteY7" fmla="*/ 306958 h 606896"/>
                  <a:gd name="connsiteX8" fmla="*/ 3122 w 222449"/>
                  <a:gd name="connsiteY8" fmla="*/ 303079 h 606896"/>
                  <a:gd name="connsiteX9" fmla="*/ 1829 w 222449"/>
                  <a:gd name="connsiteY9" fmla="*/ 295322 h 606896"/>
                  <a:gd name="connsiteX10" fmla="*/ 536 w 222449"/>
                  <a:gd name="connsiteY10" fmla="*/ 279808 h 606896"/>
                  <a:gd name="connsiteX11" fmla="*/ 1829 w 222449"/>
                  <a:gd name="connsiteY11" fmla="*/ 243609 h 606896"/>
                  <a:gd name="connsiteX12" fmla="*/ 1829 w 222449"/>
                  <a:gd name="connsiteY12" fmla="*/ 238437 h 606896"/>
                  <a:gd name="connsiteX13" fmla="*/ 7002 w 222449"/>
                  <a:gd name="connsiteY13" fmla="*/ 197067 h 606896"/>
                  <a:gd name="connsiteX14" fmla="*/ 9589 w 222449"/>
                  <a:gd name="connsiteY14" fmla="*/ 175088 h 606896"/>
                  <a:gd name="connsiteX15" fmla="*/ 13468 w 222449"/>
                  <a:gd name="connsiteY15" fmla="*/ 66490 h 606896"/>
                  <a:gd name="connsiteX16" fmla="*/ 13468 w 222449"/>
                  <a:gd name="connsiteY16" fmla="*/ 65197 h 606896"/>
                  <a:gd name="connsiteX17" fmla="*/ 63907 w 222449"/>
                  <a:gd name="connsiteY17" fmla="*/ 555 h 606896"/>
                  <a:gd name="connsiteX18" fmla="*/ 125984 w 222449"/>
                  <a:gd name="connsiteY18" fmla="*/ 39341 h 606896"/>
                  <a:gd name="connsiteX19" fmla="*/ 153143 w 222449"/>
                  <a:gd name="connsiteY19" fmla="*/ 177674 h 606896"/>
                  <a:gd name="connsiteX20" fmla="*/ 155730 w 222449"/>
                  <a:gd name="connsiteY20" fmla="*/ 200945 h 606896"/>
                  <a:gd name="connsiteX21" fmla="*/ 159610 w 222449"/>
                  <a:gd name="connsiteY21" fmla="*/ 238437 h 606896"/>
                  <a:gd name="connsiteX22" fmla="*/ 191942 w 222449"/>
                  <a:gd name="connsiteY22" fmla="*/ 314715 h 606896"/>
                  <a:gd name="connsiteX23" fmla="*/ 193235 w 222449"/>
                  <a:gd name="connsiteY23" fmla="*/ 341864 h 606896"/>
                  <a:gd name="connsiteX24" fmla="*/ 166076 w 222449"/>
                  <a:gd name="connsiteY24" fmla="*/ 343157 h 606896"/>
                  <a:gd name="connsiteX25" fmla="*/ 120811 w 222449"/>
                  <a:gd name="connsiteY25" fmla="*/ 243609 h 606896"/>
                  <a:gd name="connsiteX26" fmla="*/ 116931 w 222449"/>
                  <a:gd name="connsiteY26" fmla="*/ 204824 h 606896"/>
                  <a:gd name="connsiteX27" fmla="*/ 114345 w 222449"/>
                  <a:gd name="connsiteY27" fmla="*/ 181553 h 606896"/>
                  <a:gd name="connsiteX28" fmla="*/ 89773 w 222449"/>
                  <a:gd name="connsiteY28" fmla="*/ 52269 h 606896"/>
                  <a:gd name="connsiteX29" fmla="*/ 69080 w 222449"/>
                  <a:gd name="connsiteY29" fmla="*/ 39341 h 606896"/>
                  <a:gd name="connsiteX30" fmla="*/ 52267 w 222449"/>
                  <a:gd name="connsiteY30" fmla="*/ 61319 h 606896"/>
                  <a:gd name="connsiteX31" fmla="*/ 52267 w 222449"/>
                  <a:gd name="connsiteY31" fmla="*/ 62611 h 606896"/>
                  <a:gd name="connsiteX32" fmla="*/ 48387 w 222449"/>
                  <a:gd name="connsiteY32" fmla="*/ 180260 h 606896"/>
                  <a:gd name="connsiteX33" fmla="*/ 45801 w 222449"/>
                  <a:gd name="connsiteY33" fmla="*/ 202238 h 606896"/>
                  <a:gd name="connsiteX34" fmla="*/ 40628 w 222449"/>
                  <a:gd name="connsiteY34" fmla="*/ 242316 h 606896"/>
                  <a:gd name="connsiteX35" fmla="*/ 40628 w 222449"/>
                  <a:gd name="connsiteY35" fmla="*/ 246195 h 606896"/>
                  <a:gd name="connsiteX36" fmla="*/ 39334 w 222449"/>
                  <a:gd name="connsiteY36" fmla="*/ 277223 h 606896"/>
                  <a:gd name="connsiteX37" fmla="*/ 40628 w 222449"/>
                  <a:gd name="connsiteY37" fmla="*/ 288858 h 606896"/>
                  <a:gd name="connsiteX38" fmla="*/ 41921 w 222449"/>
                  <a:gd name="connsiteY38" fmla="*/ 296615 h 606896"/>
                  <a:gd name="connsiteX39" fmla="*/ 43214 w 222449"/>
                  <a:gd name="connsiteY39" fmla="*/ 300494 h 606896"/>
                  <a:gd name="connsiteX40" fmla="*/ 47094 w 222449"/>
                  <a:gd name="connsiteY40" fmla="*/ 317301 h 606896"/>
                  <a:gd name="connsiteX41" fmla="*/ 97532 w 222449"/>
                  <a:gd name="connsiteY41" fmla="*/ 446584 h 606896"/>
                  <a:gd name="connsiteX42" fmla="*/ 138917 w 222449"/>
                  <a:gd name="connsiteY42" fmla="*/ 507348 h 606896"/>
                  <a:gd name="connsiteX43" fmla="*/ 194528 w 222449"/>
                  <a:gd name="connsiteY43" fmla="*/ 561647 h 606896"/>
                  <a:gd name="connsiteX44" fmla="*/ 198408 w 222449"/>
                  <a:gd name="connsiteY44" fmla="*/ 564233 h 606896"/>
                  <a:gd name="connsiteX45" fmla="*/ 211341 w 222449"/>
                  <a:gd name="connsiteY45" fmla="*/ 571990 h 606896"/>
                  <a:gd name="connsiteX46" fmla="*/ 220394 w 222449"/>
                  <a:gd name="connsiteY46" fmla="*/ 597846 h 606896"/>
                  <a:gd name="connsiteX47" fmla="*/ 200995 w 222449"/>
                  <a:gd name="connsiteY47" fmla="*/ 606896 h 6068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222449" h="606896">
                    <a:moveTo>
                      <a:pt x="200995" y="606896"/>
                    </a:moveTo>
                    <a:cubicBezTo>
                      <a:pt x="198408" y="606896"/>
                      <a:pt x="195822" y="606896"/>
                      <a:pt x="193235" y="605603"/>
                    </a:cubicBezTo>
                    <a:cubicBezTo>
                      <a:pt x="186769" y="601725"/>
                      <a:pt x="180303" y="597846"/>
                      <a:pt x="173836" y="593968"/>
                    </a:cubicBezTo>
                    <a:lnTo>
                      <a:pt x="169956" y="591382"/>
                    </a:lnTo>
                    <a:cubicBezTo>
                      <a:pt x="147970" y="574575"/>
                      <a:pt x="125984" y="553890"/>
                      <a:pt x="107878" y="531912"/>
                    </a:cubicBezTo>
                    <a:cubicBezTo>
                      <a:pt x="91066" y="511226"/>
                      <a:pt x="75546" y="489248"/>
                      <a:pt x="62613" y="465977"/>
                    </a:cubicBezTo>
                    <a:cubicBezTo>
                      <a:pt x="38041" y="422020"/>
                      <a:pt x="21229" y="376771"/>
                      <a:pt x="8296" y="326350"/>
                    </a:cubicBezTo>
                    <a:cubicBezTo>
                      <a:pt x="7002" y="319886"/>
                      <a:pt x="5709" y="313422"/>
                      <a:pt x="4415" y="306958"/>
                    </a:cubicBezTo>
                    <a:lnTo>
                      <a:pt x="3122" y="303079"/>
                    </a:lnTo>
                    <a:cubicBezTo>
                      <a:pt x="3122" y="300494"/>
                      <a:pt x="1829" y="297908"/>
                      <a:pt x="1829" y="295322"/>
                    </a:cubicBezTo>
                    <a:cubicBezTo>
                      <a:pt x="536" y="288858"/>
                      <a:pt x="536" y="283687"/>
                      <a:pt x="536" y="279808"/>
                    </a:cubicBezTo>
                    <a:cubicBezTo>
                      <a:pt x="-757" y="264294"/>
                      <a:pt x="536" y="253951"/>
                      <a:pt x="1829" y="243609"/>
                    </a:cubicBezTo>
                    <a:lnTo>
                      <a:pt x="1829" y="238437"/>
                    </a:lnTo>
                    <a:cubicBezTo>
                      <a:pt x="3122" y="222923"/>
                      <a:pt x="4415" y="209995"/>
                      <a:pt x="7002" y="197067"/>
                    </a:cubicBezTo>
                    <a:cubicBezTo>
                      <a:pt x="8296" y="189310"/>
                      <a:pt x="8296" y="182845"/>
                      <a:pt x="9589" y="175088"/>
                    </a:cubicBezTo>
                    <a:cubicBezTo>
                      <a:pt x="14762" y="132425"/>
                      <a:pt x="17348" y="97518"/>
                      <a:pt x="13468" y="66490"/>
                    </a:cubicBezTo>
                    <a:lnTo>
                      <a:pt x="13468" y="65197"/>
                    </a:lnTo>
                    <a:cubicBezTo>
                      <a:pt x="9589" y="32876"/>
                      <a:pt x="32868" y="4434"/>
                      <a:pt x="63907" y="555"/>
                    </a:cubicBezTo>
                    <a:cubicBezTo>
                      <a:pt x="91066" y="-3323"/>
                      <a:pt x="116931" y="13484"/>
                      <a:pt x="125984" y="39341"/>
                    </a:cubicBezTo>
                    <a:cubicBezTo>
                      <a:pt x="142797" y="85883"/>
                      <a:pt x="147970" y="131132"/>
                      <a:pt x="153143" y="177674"/>
                    </a:cubicBezTo>
                    <a:cubicBezTo>
                      <a:pt x="154437" y="185431"/>
                      <a:pt x="154437" y="193188"/>
                      <a:pt x="155730" y="200945"/>
                    </a:cubicBezTo>
                    <a:cubicBezTo>
                      <a:pt x="157024" y="213874"/>
                      <a:pt x="158317" y="226802"/>
                      <a:pt x="159610" y="238437"/>
                    </a:cubicBezTo>
                    <a:cubicBezTo>
                      <a:pt x="166076" y="284980"/>
                      <a:pt x="185475" y="306958"/>
                      <a:pt x="191942" y="314715"/>
                    </a:cubicBezTo>
                    <a:cubicBezTo>
                      <a:pt x="199702" y="322472"/>
                      <a:pt x="199702" y="334107"/>
                      <a:pt x="193235" y="341864"/>
                    </a:cubicBezTo>
                    <a:cubicBezTo>
                      <a:pt x="185475" y="349622"/>
                      <a:pt x="173836" y="349622"/>
                      <a:pt x="166076" y="343157"/>
                    </a:cubicBezTo>
                    <a:cubicBezTo>
                      <a:pt x="153143" y="330229"/>
                      <a:pt x="129864" y="301786"/>
                      <a:pt x="120811" y="243609"/>
                    </a:cubicBezTo>
                    <a:cubicBezTo>
                      <a:pt x="119518" y="230680"/>
                      <a:pt x="118225" y="217752"/>
                      <a:pt x="116931" y="204824"/>
                    </a:cubicBezTo>
                    <a:cubicBezTo>
                      <a:pt x="115638" y="197067"/>
                      <a:pt x="115638" y="189310"/>
                      <a:pt x="114345" y="181553"/>
                    </a:cubicBezTo>
                    <a:cubicBezTo>
                      <a:pt x="109172" y="136303"/>
                      <a:pt x="103998" y="94932"/>
                      <a:pt x="89773" y="52269"/>
                    </a:cubicBezTo>
                    <a:cubicBezTo>
                      <a:pt x="87186" y="43219"/>
                      <a:pt x="78133" y="38048"/>
                      <a:pt x="69080" y="39341"/>
                    </a:cubicBezTo>
                    <a:cubicBezTo>
                      <a:pt x="58733" y="40633"/>
                      <a:pt x="50974" y="50976"/>
                      <a:pt x="52267" y="61319"/>
                    </a:cubicBezTo>
                    <a:lnTo>
                      <a:pt x="52267" y="62611"/>
                    </a:lnTo>
                    <a:cubicBezTo>
                      <a:pt x="56147" y="97518"/>
                      <a:pt x="53561" y="135010"/>
                      <a:pt x="48387" y="180260"/>
                    </a:cubicBezTo>
                    <a:cubicBezTo>
                      <a:pt x="47094" y="188017"/>
                      <a:pt x="47094" y="194481"/>
                      <a:pt x="45801" y="202238"/>
                    </a:cubicBezTo>
                    <a:cubicBezTo>
                      <a:pt x="44508" y="215166"/>
                      <a:pt x="41921" y="228095"/>
                      <a:pt x="40628" y="242316"/>
                    </a:cubicBezTo>
                    <a:lnTo>
                      <a:pt x="40628" y="246195"/>
                    </a:lnTo>
                    <a:cubicBezTo>
                      <a:pt x="39334" y="256537"/>
                      <a:pt x="39334" y="265587"/>
                      <a:pt x="39334" y="277223"/>
                    </a:cubicBezTo>
                    <a:cubicBezTo>
                      <a:pt x="39334" y="279808"/>
                      <a:pt x="40628" y="284980"/>
                      <a:pt x="40628" y="288858"/>
                    </a:cubicBezTo>
                    <a:cubicBezTo>
                      <a:pt x="40628" y="292737"/>
                      <a:pt x="41921" y="294030"/>
                      <a:pt x="41921" y="296615"/>
                    </a:cubicBezTo>
                    <a:lnTo>
                      <a:pt x="43214" y="300494"/>
                    </a:lnTo>
                    <a:cubicBezTo>
                      <a:pt x="44508" y="305665"/>
                      <a:pt x="45801" y="312129"/>
                      <a:pt x="47094" y="317301"/>
                    </a:cubicBezTo>
                    <a:cubicBezTo>
                      <a:pt x="58733" y="363843"/>
                      <a:pt x="75546" y="406506"/>
                      <a:pt x="97532" y="446584"/>
                    </a:cubicBezTo>
                    <a:cubicBezTo>
                      <a:pt x="109172" y="468563"/>
                      <a:pt x="123398" y="487955"/>
                      <a:pt x="138917" y="507348"/>
                    </a:cubicBezTo>
                    <a:cubicBezTo>
                      <a:pt x="155730" y="526740"/>
                      <a:pt x="175129" y="544840"/>
                      <a:pt x="194528" y="561647"/>
                    </a:cubicBezTo>
                    <a:lnTo>
                      <a:pt x="198408" y="564233"/>
                    </a:lnTo>
                    <a:cubicBezTo>
                      <a:pt x="202289" y="566818"/>
                      <a:pt x="206168" y="569404"/>
                      <a:pt x="211341" y="571990"/>
                    </a:cubicBezTo>
                    <a:cubicBezTo>
                      <a:pt x="220394" y="577161"/>
                      <a:pt x="225568" y="587504"/>
                      <a:pt x="220394" y="597846"/>
                    </a:cubicBezTo>
                    <a:cubicBezTo>
                      <a:pt x="215222" y="603018"/>
                      <a:pt x="207461" y="606896"/>
                      <a:pt x="200995" y="606896"/>
                    </a:cubicBezTo>
                    <a:close/>
                  </a:path>
                </a:pathLst>
              </a:custGeom>
              <a:grpFill/>
              <a:ln w="12931" cap="flat">
                <a:noFill/>
                <a:prstDash val="solid"/>
                <a:miter/>
              </a:ln>
            </p:spPr>
            <p:txBody>
              <a:bodyPr rtlCol="0" anchor="ctr"/>
              <a:lstStyle/>
              <a:p>
                <a:endParaRPr lang="en-US"/>
              </a:p>
            </p:txBody>
          </p:sp>
          <p:sp>
            <p:nvSpPr>
              <p:cNvPr id="14" name="Freeform 51">
                <a:extLst>
                  <a:ext uri="{FF2B5EF4-FFF2-40B4-BE49-F238E27FC236}">
                    <a16:creationId xmlns:a16="http://schemas.microsoft.com/office/drawing/2014/main" id="{55AEB16B-8970-E11A-59B6-AFDC606C645E}"/>
                  </a:ext>
                </a:extLst>
              </p:cNvPr>
              <p:cNvSpPr/>
              <p:nvPr/>
            </p:nvSpPr>
            <p:spPr>
              <a:xfrm>
                <a:off x="9683286" y="3335599"/>
                <a:ext cx="163004" cy="201164"/>
              </a:xfrm>
              <a:custGeom>
                <a:avLst/>
                <a:gdLst>
                  <a:gd name="connsiteX0" fmla="*/ 143605 w 163004"/>
                  <a:gd name="connsiteY0" fmla="*/ 201164 h 201164"/>
                  <a:gd name="connsiteX1" fmla="*/ 124206 w 163004"/>
                  <a:gd name="connsiteY1" fmla="*/ 181772 h 201164"/>
                  <a:gd name="connsiteX2" fmla="*/ 82820 w 163004"/>
                  <a:gd name="connsiteY2" fmla="*/ 57659 h 201164"/>
                  <a:gd name="connsiteX3" fmla="*/ 29796 w 163004"/>
                  <a:gd name="connsiteY3" fmla="*/ 44731 h 201164"/>
                  <a:gd name="connsiteX4" fmla="*/ 2636 w 163004"/>
                  <a:gd name="connsiteY4" fmla="*/ 38266 h 201164"/>
                  <a:gd name="connsiteX5" fmla="*/ 9103 w 163004"/>
                  <a:gd name="connsiteY5" fmla="*/ 11117 h 201164"/>
                  <a:gd name="connsiteX6" fmla="*/ 116445 w 163004"/>
                  <a:gd name="connsiteY6" fmla="*/ 36974 h 201164"/>
                  <a:gd name="connsiteX7" fmla="*/ 163004 w 163004"/>
                  <a:gd name="connsiteY7" fmla="*/ 181772 h 201164"/>
                  <a:gd name="connsiteX8" fmla="*/ 143605 w 163004"/>
                  <a:gd name="connsiteY8" fmla="*/ 201164 h 201164"/>
                  <a:gd name="connsiteX9" fmla="*/ 143605 w 163004"/>
                  <a:gd name="connsiteY9" fmla="*/ 201164 h 2011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3004" h="201164">
                    <a:moveTo>
                      <a:pt x="143605" y="201164"/>
                    </a:moveTo>
                    <a:cubicBezTo>
                      <a:pt x="133259" y="201164"/>
                      <a:pt x="124206" y="192114"/>
                      <a:pt x="124206" y="181772"/>
                    </a:cubicBezTo>
                    <a:cubicBezTo>
                      <a:pt x="124206" y="132644"/>
                      <a:pt x="108686" y="99030"/>
                      <a:pt x="82820" y="57659"/>
                    </a:cubicBezTo>
                    <a:cubicBezTo>
                      <a:pt x="71180" y="39559"/>
                      <a:pt x="47901" y="33095"/>
                      <a:pt x="29796" y="44731"/>
                    </a:cubicBezTo>
                    <a:cubicBezTo>
                      <a:pt x="20743" y="49902"/>
                      <a:pt x="9103" y="47316"/>
                      <a:pt x="2636" y="38266"/>
                    </a:cubicBezTo>
                    <a:cubicBezTo>
                      <a:pt x="-2536" y="29217"/>
                      <a:pt x="50" y="17581"/>
                      <a:pt x="9103" y="11117"/>
                    </a:cubicBezTo>
                    <a:cubicBezTo>
                      <a:pt x="45315" y="-10861"/>
                      <a:pt x="93166" y="774"/>
                      <a:pt x="116445" y="36974"/>
                    </a:cubicBezTo>
                    <a:cubicBezTo>
                      <a:pt x="144898" y="83516"/>
                      <a:pt x="163004" y="123594"/>
                      <a:pt x="163004" y="181772"/>
                    </a:cubicBezTo>
                    <a:cubicBezTo>
                      <a:pt x="163004" y="192114"/>
                      <a:pt x="155244" y="201164"/>
                      <a:pt x="143605" y="201164"/>
                    </a:cubicBezTo>
                    <a:cubicBezTo>
                      <a:pt x="143605" y="201164"/>
                      <a:pt x="143605" y="201164"/>
                      <a:pt x="143605" y="201164"/>
                    </a:cubicBezTo>
                    <a:close/>
                  </a:path>
                </a:pathLst>
              </a:custGeom>
              <a:grpFill/>
              <a:ln w="12931" cap="flat">
                <a:noFill/>
                <a:prstDash val="solid"/>
                <a:miter/>
              </a:ln>
            </p:spPr>
            <p:txBody>
              <a:bodyPr rtlCol="0" anchor="ctr"/>
              <a:lstStyle/>
              <a:p>
                <a:endParaRPr lang="en-US"/>
              </a:p>
            </p:txBody>
          </p:sp>
          <p:sp>
            <p:nvSpPr>
              <p:cNvPr id="15" name="Freeform 52">
                <a:extLst>
                  <a:ext uri="{FF2B5EF4-FFF2-40B4-BE49-F238E27FC236}">
                    <a16:creationId xmlns:a16="http://schemas.microsoft.com/office/drawing/2014/main" id="{F03E4A28-43C7-710C-A5F0-2C92DDEAF904}"/>
                  </a:ext>
                </a:extLst>
              </p:cNvPr>
              <p:cNvSpPr/>
              <p:nvPr/>
            </p:nvSpPr>
            <p:spPr>
              <a:xfrm>
                <a:off x="9546086" y="3281250"/>
                <a:ext cx="205957" cy="241291"/>
              </a:xfrm>
              <a:custGeom>
                <a:avLst/>
                <a:gdLst>
                  <a:gd name="connsiteX0" fmla="*/ 187688 w 205957"/>
                  <a:gd name="connsiteY0" fmla="*/ 241292 h 241291"/>
                  <a:gd name="connsiteX1" fmla="*/ 168289 w 205957"/>
                  <a:gd name="connsiteY1" fmla="*/ 224485 h 241291"/>
                  <a:gd name="connsiteX2" fmla="*/ 135957 w 205957"/>
                  <a:gd name="connsiteY2" fmla="*/ 132693 h 241291"/>
                  <a:gd name="connsiteX3" fmla="*/ 108798 w 205957"/>
                  <a:gd name="connsiteY3" fmla="*/ 69344 h 241291"/>
                  <a:gd name="connsiteX4" fmla="*/ 75172 w 205957"/>
                  <a:gd name="connsiteY4" fmla="*/ 39609 h 241291"/>
                  <a:gd name="connsiteX5" fmla="*/ 35081 w 205957"/>
                  <a:gd name="connsiteY5" fmla="*/ 61587 h 241291"/>
                  <a:gd name="connsiteX6" fmla="*/ 7921 w 205957"/>
                  <a:gd name="connsiteY6" fmla="*/ 65466 h 241291"/>
                  <a:gd name="connsiteX7" fmla="*/ 4041 w 205957"/>
                  <a:gd name="connsiteY7" fmla="*/ 38316 h 241291"/>
                  <a:gd name="connsiteX8" fmla="*/ 81639 w 205957"/>
                  <a:gd name="connsiteY8" fmla="*/ 824 h 241291"/>
                  <a:gd name="connsiteX9" fmla="*/ 146303 w 205957"/>
                  <a:gd name="connsiteY9" fmla="*/ 56416 h 241291"/>
                  <a:gd name="connsiteX10" fmla="*/ 170876 w 205957"/>
                  <a:gd name="connsiteY10" fmla="*/ 115887 h 241291"/>
                  <a:gd name="connsiteX11" fmla="*/ 205794 w 205957"/>
                  <a:gd name="connsiteY11" fmla="*/ 218021 h 241291"/>
                  <a:gd name="connsiteX12" fmla="*/ 188981 w 205957"/>
                  <a:gd name="connsiteY12" fmla="*/ 239999 h 241291"/>
                  <a:gd name="connsiteX13" fmla="*/ 187688 w 205957"/>
                  <a:gd name="connsiteY13" fmla="*/ 241292 h 241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05957" h="241291">
                    <a:moveTo>
                      <a:pt x="187688" y="241292"/>
                    </a:moveTo>
                    <a:cubicBezTo>
                      <a:pt x="178635" y="241292"/>
                      <a:pt x="169582" y="234828"/>
                      <a:pt x="168289" y="224485"/>
                    </a:cubicBezTo>
                    <a:cubicBezTo>
                      <a:pt x="163115" y="189578"/>
                      <a:pt x="148890" y="161136"/>
                      <a:pt x="135957" y="132693"/>
                    </a:cubicBezTo>
                    <a:cubicBezTo>
                      <a:pt x="126904" y="113301"/>
                      <a:pt x="116557" y="92615"/>
                      <a:pt x="108798" y="69344"/>
                    </a:cubicBezTo>
                    <a:cubicBezTo>
                      <a:pt x="104918" y="59002"/>
                      <a:pt x="91985" y="42195"/>
                      <a:pt x="75172" y="39609"/>
                    </a:cubicBezTo>
                    <a:cubicBezTo>
                      <a:pt x="62239" y="37023"/>
                      <a:pt x="48013" y="44780"/>
                      <a:pt x="35081" y="61587"/>
                    </a:cubicBezTo>
                    <a:cubicBezTo>
                      <a:pt x="28614" y="70637"/>
                      <a:pt x="16974" y="71930"/>
                      <a:pt x="7921" y="65466"/>
                    </a:cubicBezTo>
                    <a:cubicBezTo>
                      <a:pt x="-1131" y="59002"/>
                      <a:pt x="-2425" y="47366"/>
                      <a:pt x="4041" y="38316"/>
                    </a:cubicBezTo>
                    <a:cubicBezTo>
                      <a:pt x="32494" y="-469"/>
                      <a:pt x="64826" y="-1762"/>
                      <a:pt x="81639" y="824"/>
                    </a:cubicBezTo>
                    <a:cubicBezTo>
                      <a:pt x="113971" y="5995"/>
                      <a:pt x="138543" y="33145"/>
                      <a:pt x="146303" y="56416"/>
                    </a:cubicBezTo>
                    <a:cubicBezTo>
                      <a:pt x="154063" y="78394"/>
                      <a:pt x="163115" y="97787"/>
                      <a:pt x="170876" y="115887"/>
                    </a:cubicBezTo>
                    <a:cubicBezTo>
                      <a:pt x="185101" y="145622"/>
                      <a:pt x="200621" y="177943"/>
                      <a:pt x="205794" y="218021"/>
                    </a:cubicBezTo>
                    <a:cubicBezTo>
                      <a:pt x="207087" y="228363"/>
                      <a:pt x="200621" y="238706"/>
                      <a:pt x="188981" y="239999"/>
                    </a:cubicBezTo>
                    <a:cubicBezTo>
                      <a:pt x="188981" y="241292"/>
                      <a:pt x="188981" y="241292"/>
                      <a:pt x="187688" y="241292"/>
                    </a:cubicBezTo>
                    <a:close/>
                  </a:path>
                </a:pathLst>
              </a:custGeom>
              <a:grpFill/>
              <a:ln w="12931" cap="flat">
                <a:noFill/>
                <a:prstDash val="solid"/>
                <a:miter/>
              </a:ln>
            </p:spPr>
            <p:txBody>
              <a:bodyPr rtlCol="0" anchor="ctr"/>
              <a:lstStyle/>
              <a:p>
                <a:endParaRPr lang="en-US"/>
              </a:p>
            </p:txBody>
          </p:sp>
          <p:sp>
            <p:nvSpPr>
              <p:cNvPr id="16" name="Freeform 53">
                <a:extLst>
                  <a:ext uri="{FF2B5EF4-FFF2-40B4-BE49-F238E27FC236}">
                    <a16:creationId xmlns:a16="http://schemas.microsoft.com/office/drawing/2014/main" id="{11BB6552-D716-4313-E924-D382C004CB23}"/>
                  </a:ext>
                </a:extLst>
              </p:cNvPr>
              <p:cNvSpPr/>
              <p:nvPr/>
            </p:nvSpPr>
            <p:spPr>
              <a:xfrm>
                <a:off x="9432178" y="3236028"/>
                <a:ext cx="185859" cy="216700"/>
              </a:xfrm>
              <a:custGeom>
                <a:avLst/>
                <a:gdLst>
                  <a:gd name="connsiteX0" fmla="*/ 165801 w 185859"/>
                  <a:gd name="connsiteY0" fmla="*/ 216700 h 216700"/>
                  <a:gd name="connsiteX1" fmla="*/ 147695 w 185859"/>
                  <a:gd name="connsiteY1" fmla="*/ 202479 h 216700"/>
                  <a:gd name="connsiteX2" fmla="*/ 141228 w 185859"/>
                  <a:gd name="connsiteY2" fmla="*/ 179208 h 216700"/>
                  <a:gd name="connsiteX3" fmla="*/ 139935 w 185859"/>
                  <a:gd name="connsiteY3" fmla="*/ 176622 h 216700"/>
                  <a:gd name="connsiteX4" fmla="*/ 102430 w 185859"/>
                  <a:gd name="connsiteY4" fmla="*/ 64146 h 216700"/>
                  <a:gd name="connsiteX5" fmla="*/ 68805 w 185859"/>
                  <a:gd name="connsiteY5" fmla="*/ 38289 h 216700"/>
                  <a:gd name="connsiteX6" fmla="*/ 33886 w 185859"/>
                  <a:gd name="connsiteY6" fmla="*/ 55096 h 216700"/>
                  <a:gd name="connsiteX7" fmla="*/ 6727 w 185859"/>
                  <a:gd name="connsiteY7" fmla="*/ 57681 h 216700"/>
                  <a:gd name="connsiteX8" fmla="*/ 4140 w 185859"/>
                  <a:gd name="connsiteY8" fmla="*/ 30532 h 216700"/>
                  <a:gd name="connsiteX9" fmla="*/ 75271 w 185859"/>
                  <a:gd name="connsiteY9" fmla="*/ 797 h 216700"/>
                  <a:gd name="connsiteX10" fmla="*/ 138642 w 185859"/>
                  <a:gd name="connsiteY10" fmla="*/ 49924 h 216700"/>
                  <a:gd name="connsiteX11" fmla="*/ 177441 w 185859"/>
                  <a:gd name="connsiteY11" fmla="*/ 166280 h 216700"/>
                  <a:gd name="connsiteX12" fmla="*/ 178734 w 185859"/>
                  <a:gd name="connsiteY12" fmla="*/ 168866 h 216700"/>
                  <a:gd name="connsiteX13" fmla="*/ 185200 w 185859"/>
                  <a:gd name="connsiteY13" fmla="*/ 192136 h 216700"/>
                  <a:gd name="connsiteX14" fmla="*/ 172268 w 185859"/>
                  <a:gd name="connsiteY14" fmla="*/ 216700 h 216700"/>
                  <a:gd name="connsiteX15" fmla="*/ 165801 w 185859"/>
                  <a:gd name="connsiteY15" fmla="*/ 216700 h 216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85859" h="216700">
                    <a:moveTo>
                      <a:pt x="165801" y="216700"/>
                    </a:moveTo>
                    <a:cubicBezTo>
                      <a:pt x="158042" y="216700"/>
                      <a:pt x="150282" y="211529"/>
                      <a:pt x="147695" y="202479"/>
                    </a:cubicBezTo>
                    <a:cubicBezTo>
                      <a:pt x="145109" y="194722"/>
                      <a:pt x="142522" y="186965"/>
                      <a:pt x="141228" y="179208"/>
                    </a:cubicBezTo>
                    <a:lnTo>
                      <a:pt x="139935" y="176622"/>
                    </a:lnTo>
                    <a:cubicBezTo>
                      <a:pt x="129589" y="141716"/>
                      <a:pt x="123123" y="114566"/>
                      <a:pt x="102430" y="64146"/>
                    </a:cubicBezTo>
                    <a:cubicBezTo>
                      <a:pt x="98550" y="53803"/>
                      <a:pt x="84324" y="40875"/>
                      <a:pt x="68805" y="38289"/>
                    </a:cubicBezTo>
                    <a:cubicBezTo>
                      <a:pt x="55872" y="35703"/>
                      <a:pt x="44232" y="42167"/>
                      <a:pt x="33886" y="55096"/>
                    </a:cubicBezTo>
                    <a:cubicBezTo>
                      <a:pt x="27419" y="62853"/>
                      <a:pt x="14487" y="64146"/>
                      <a:pt x="6727" y="57681"/>
                    </a:cubicBezTo>
                    <a:cubicBezTo>
                      <a:pt x="-1033" y="51217"/>
                      <a:pt x="-2326" y="38289"/>
                      <a:pt x="4140" y="30532"/>
                    </a:cubicBezTo>
                    <a:cubicBezTo>
                      <a:pt x="23540" y="7261"/>
                      <a:pt x="49405" y="-3082"/>
                      <a:pt x="75271" y="797"/>
                    </a:cubicBezTo>
                    <a:cubicBezTo>
                      <a:pt x="102430" y="4675"/>
                      <a:pt x="128296" y="25360"/>
                      <a:pt x="138642" y="49924"/>
                    </a:cubicBezTo>
                    <a:cubicBezTo>
                      <a:pt x="159335" y="102931"/>
                      <a:pt x="167094" y="130080"/>
                      <a:pt x="177441" y="166280"/>
                    </a:cubicBezTo>
                    <a:lnTo>
                      <a:pt x="178734" y="168866"/>
                    </a:lnTo>
                    <a:cubicBezTo>
                      <a:pt x="181321" y="175330"/>
                      <a:pt x="182614" y="183087"/>
                      <a:pt x="185200" y="192136"/>
                    </a:cubicBezTo>
                    <a:cubicBezTo>
                      <a:pt x="187787" y="202479"/>
                      <a:pt x="182614" y="212822"/>
                      <a:pt x="172268" y="216700"/>
                    </a:cubicBezTo>
                    <a:cubicBezTo>
                      <a:pt x="168388" y="215408"/>
                      <a:pt x="167094" y="216700"/>
                      <a:pt x="165801" y="216700"/>
                    </a:cubicBezTo>
                    <a:close/>
                  </a:path>
                </a:pathLst>
              </a:custGeom>
              <a:grpFill/>
              <a:ln w="12931" cap="flat">
                <a:noFill/>
                <a:prstDash val="solid"/>
                <a:miter/>
              </a:ln>
            </p:spPr>
            <p:txBody>
              <a:bodyPr rtlCol="0" anchor="ctr"/>
              <a:lstStyle/>
              <a:p>
                <a:endParaRPr lang="en-US"/>
              </a:p>
            </p:txBody>
          </p:sp>
          <p:sp>
            <p:nvSpPr>
              <p:cNvPr id="17" name="Freeform 54">
                <a:extLst>
                  <a:ext uri="{FF2B5EF4-FFF2-40B4-BE49-F238E27FC236}">
                    <a16:creationId xmlns:a16="http://schemas.microsoft.com/office/drawing/2014/main" id="{54B15105-69F5-A240-4980-1034272517DE}"/>
                  </a:ext>
                </a:extLst>
              </p:cNvPr>
              <p:cNvSpPr/>
              <p:nvPr/>
            </p:nvSpPr>
            <p:spPr>
              <a:xfrm>
                <a:off x="9312890" y="3851649"/>
                <a:ext cx="85195" cy="252669"/>
              </a:xfrm>
              <a:custGeom>
                <a:avLst/>
                <a:gdLst>
                  <a:gd name="connsiteX0" fmla="*/ 65230 w 85195"/>
                  <a:gd name="connsiteY0" fmla="*/ 252669 h 252669"/>
                  <a:gd name="connsiteX1" fmla="*/ 45831 w 85195"/>
                  <a:gd name="connsiteY1" fmla="*/ 237155 h 252669"/>
                  <a:gd name="connsiteX2" fmla="*/ 566 w 85195"/>
                  <a:gd name="connsiteY2" fmla="*/ 23837 h 252669"/>
                  <a:gd name="connsiteX3" fmla="*/ 16086 w 85195"/>
                  <a:gd name="connsiteY3" fmla="*/ 566 h 252669"/>
                  <a:gd name="connsiteX4" fmla="*/ 39365 w 85195"/>
                  <a:gd name="connsiteY4" fmla="*/ 16080 h 252669"/>
                  <a:gd name="connsiteX5" fmla="*/ 84630 w 85195"/>
                  <a:gd name="connsiteY5" fmla="*/ 229398 h 252669"/>
                  <a:gd name="connsiteX6" fmla="*/ 69110 w 85195"/>
                  <a:gd name="connsiteY6" fmla="*/ 252669 h 252669"/>
                  <a:gd name="connsiteX7" fmla="*/ 65230 w 85195"/>
                  <a:gd name="connsiteY7" fmla="*/ 252669 h 2526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5195" h="252669">
                    <a:moveTo>
                      <a:pt x="65230" y="252669"/>
                    </a:moveTo>
                    <a:cubicBezTo>
                      <a:pt x="56177" y="252669"/>
                      <a:pt x="48418" y="246205"/>
                      <a:pt x="45831" y="237155"/>
                    </a:cubicBezTo>
                    <a:lnTo>
                      <a:pt x="566" y="23837"/>
                    </a:lnTo>
                    <a:cubicBezTo>
                      <a:pt x="-2021" y="13494"/>
                      <a:pt x="4446" y="3152"/>
                      <a:pt x="16086" y="566"/>
                    </a:cubicBezTo>
                    <a:cubicBezTo>
                      <a:pt x="26432" y="-2020"/>
                      <a:pt x="36778" y="4444"/>
                      <a:pt x="39365" y="16080"/>
                    </a:cubicBezTo>
                    <a:lnTo>
                      <a:pt x="84630" y="229398"/>
                    </a:lnTo>
                    <a:cubicBezTo>
                      <a:pt x="87217" y="239741"/>
                      <a:pt x="80750" y="250084"/>
                      <a:pt x="69110" y="252669"/>
                    </a:cubicBezTo>
                    <a:cubicBezTo>
                      <a:pt x="67817" y="252669"/>
                      <a:pt x="66523" y="252669"/>
                      <a:pt x="65230" y="252669"/>
                    </a:cubicBezTo>
                    <a:close/>
                  </a:path>
                </a:pathLst>
              </a:custGeom>
              <a:grpFill/>
              <a:ln w="12931" cap="flat">
                <a:noFill/>
                <a:prstDash val="solid"/>
                <a:miter/>
              </a:ln>
            </p:spPr>
            <p:txBody>
              <a:bodyPr rtlCol="0" anchor="ctr"/>
              <a:lstStyle/>
              <a:p>
                <a:endParaRPr lang="en-US"/>
              </a:p>
            </p:txBody>
          </p:sp>
          <p:sp>
            <p:nvSpPr>
              <p:cNvPr id="18" name="Freeform 55">
                <a:extLst>
                  <a:ext uri="{FF2B5EF4-FFF2-40B4-BE49-F238E27FC236}">
                    <a16:creationId xmlns:a16="http://schemas.microsoft.com/office/drawing/2014/main" id="{4895F1EA-5378-2B4B-A4DD-0AC9CBDB4FBF}"/>
                  </a:ext>
                </a:extLst>
              </p:cNvPr>
              <p:cNvSpPr/>
              <p:nvPr/>
            </p:nvSpPr>
            <p:spPr>
              <a:xfrm>
                <a:off x="9682801" y="3503025"/>
                <a:ext cx="163613" cy="602585"/>
              </a:xfrm>
              <a:custGeom>
                <a:avLst/>
                <a:gdLst>
                  <a:gd name="connsiteX0" fmla="*/ 62614 w 163613"/>
                  <a:gd name="connsiteY0" fmla="*/ 601293 h 602585"/>
                  <a:gd name="connsiteX1" fmla="*/ 43215 w 163613"/>
                  <a:gd name="connsiteY1" fmla="*/ 585779 h 602585"/>
                  <a:gd name="connsiteX2" fmla="*/ 536 w 163613"/>
                  <a:gd name="connsiteY2" fmla="*/ 340140 h 602585"/>
                  <a:gd name="connsiteX3" fmla="*/ 1829 w 163613"/>
                  <a:gd name="connsiteY3" fmla="*/ 328504 h 602585"/>
                  <a:gd name="connsiteX4" fmla="*/ 5709 w 163613"/>
                  <a:gd name="connsiteY4" fmla="*/ 319454 h 602585"/>
                  <a:gd name="connsiteX5" fmla="*/ 124691 w 163613"/>
                  <a:gd name="connsiteY5" fmla="*/ 18223 h 602585"/>
                  <a:gd name="connsiteX6" fmla="*/ 145384 w 163613"/>
                  <a:gd name="connsiteY6" fmla="*/ 123 h 602585"/>
                  <a:gd name="connsiteX7" fmla="*/ 163490 w 163613"/>
                  <a:gd name="connsiteY7" fmla="*/ 20809 h 602585"/>
                  <a:gd name="connsiteX8" fmla="*/ 40628 w 163613"/>
                  <a:gd name="connsiteY8" fmla="*/ 336261 h 602585"/>
                  <a:gd name="connsiteX9" fmla="*/ 39334 w 163613"/>
                  <a:gd name="connsiteY9" fmla="*/ 340140 h 602585"/>
                  <a:gd name="connsiteX10" fmla="*/ 80719 w 163613"/>
                  <a:gd name="connsiteY10" fmla="*/ 580608 h 602585"/>
                  <a:gd name="connsiteX11" fmla="*/ 65200 w 163613"/>
                  <a:gd name="connsiteY11" fmla="*/ 602586 h 602585"/>
                  <a:gd name="connsiteX12" fmla="*/ 62614 w 163613"/>
                  <a:gd name="connsiteY12" fmla="*/ 601293 h 6025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63613" h="602585">
                    <a:moveTo>
                      <a:pt x="62614" y="601293"/>
                    </a:moveTo>
                    <a:cubicBezTo>
                      <a:pt x="53561" y="601293"/>
                      <a:pt x="45801" y="594829"/>
                      <a:pt x="43215" y="585779"/>
                    </a:cubicBezTo>
                    <a:lnTo>
                      <a:pt x="536" y="340140"/>
                    </a:lnTo>
                    <a:cubicBezTo>
                      <a:pt x="-757" y="336261"/>
                      <a:pt x="536" y="332383"/>
                      <a:pt x="1829" y="328504"/>
                    </a:cubicBezTo>
                    <a:lnTo>
                      <a:pt x="5709" y="319454"/>
                    </a:lnTo>
                    <a:cubicBezTo>
                      <a:pt x="57440" y="208270"/>
                      <a:pt x="120812" y="71230"/>
                      <a:pt x="124691" y="18223"/>
                    </a:cubicBezTo>
                    <a:cubicBezTo>
                      <a:pt x="125984" y="7881"/>
                      <a:pt x="135038" y="-1169"/>
                      <a:pt x="145384" y="123"/>
                    </a:cubicBezTo>
                    <a:cubicBezTo>
                      <a:pt x="155730" y="1416"/>
                      <a:pt x="164783" y="10466"/>
                      <a:pt x="163490" y="20809"/>
                    </a:cubicBezTo>
                    <a:cubicBezTo>
                      <a:pt x="159610" y="81572"/>
                      <a:pt x="96239" y="216027"/>
                      <a:pt x="40628" y="336261"/>
                    </a:cubicBezTo>
                    <a:lnTo>
                      <a:pt x="39334" y="340140"/>
                    </a:lnTo>
                    <a:lnTo>
                      <a:pt x="80719" y="580608"/>
                    </a:lnTo>
                    <a:cubicBezTo>
                      <a:pt x="82013" y="590950"/>
                      <a:pt x="75547" y="601293"/>
                      <a:pt x="65200" y="602586"/>
                    </a:cubicBezTo>
                    <a:cubicBezTo>
                      <a:pt x="65200" y="601293"/>
                      <a:pt x="63907" y="601293"/>
                      <a:pt x="62614" y="601293"/>
                    </a:cubicBezTo>
                    <a:close/>
                  </a:path>
                </a:pathLst>
              </a:custGeom>
              <a:grpFill/>
              <a:ln w="12931" cap="flat">
                <a:noFill/>
                <a:prstDash val="solid"/>
                <a:miter/>
              </a:ln>
            </p:spPr>
            <p:txBody>
              <a:bodyPr rtlCol="0" anchor="ctr"/>
              <a:lstStyle/>
              <a:p>
                <a:endParaRPr lang="en-US"/>
              </a:p>
            </p:txBody>
          </p:sp>
          <p:sp>
            <p:nvSpPr>
              <p:cNvPr id="19" name="Freeform 56">
                <a:extLst>
                  <a:ext uri="{FF2B5EF4-FFF2-40B4-BE49-F238E27FC236}">
                    <a16:creationId xmlns:a16="http://schemas.microsoft.com/office/drawing/2014/main" id="{17319F6B-CB8F-9E31-D28D-03975FB1A066}"/>
                  </a:ext>
                </a:extLst>
              </p:cNvPr>
              <p:cNvSpPr/>
              <p:nvPr/>
            </p:nvSpPr>
            <p:spPr>
              <a:xfrm>
                <a:off x="9285004" y="2893887"/>
                <a:ext cx="193992" cy="790259"/>
              </a:xfrm>
              <a:custGeom>
                <a:avLst/>
                <a:gdLst>
                  <a:gd name="connsiteX0" fmla="*/ 19399 w 193992"/>
                  <a:gd name="connsiteY0" fmla="*/ 790259 h 790259"/>
                  <a:gd name="connsiteX1" fmla="*/ 0 w 193992"/>
                  <a:gd name="connsiteY1" fmla="*/ 770867 h 790259"/>
                  <a:gd name="connsiteX2" fmla="*/ 11640 w 193992"/>
                  <a:gd name="connsiteY2" fmla="*/ 620898 h 790259"/>
                  <a:gd name="connsiteX3" fmla="*/ 20693 w 193992"/>
                  <a:gd name="connsiteY3" fmla="*/ 543327 h 790259"/>
                  <a:gd name="connsiteX4" fmla="*/ 25866 w 193992"/>
                  <a:gd name="connsiteY4" fmla="*/ 306738 h 790259"/>
                  <a:gd name="connsiteX5" fmla="*/ 24573 w 193992"/>
                  <a:gd name="connsiteY5" fmla="*/ 267953 h 790259"/>
                  <a:gd name="connsiteX6" fmla="*/ 23279 w 193992"/>
                  <a:gd name="connsiteY6" fmla="*/ 183919 h 790259"/>
                  <a:gd name="connsiteX7" fmla="*/ 38799 w 193992"/>
                  <a:gd name="connsiteY7" fmla="*/ 48171 h 790259"/>
                  <a:gd name="connsiteX8" fmla="*/ 115103 w 193992"/>
                  <a:gd name="connsiteY8" fmla="*/ 1628 h 790259"/>
                  <a:gd name="connsiteX9" fmla="*/ 162955 w 193992"/>
                  <a:gd name="connsiteY9" fmla="*/ 71442 h 790259"/>
                  <a:gd name="connsiteX10" fmla="*/ 161661 w 193992"/>
                  <a:gd name="connsiteY10" fmla="*/ 177454 h 790259"/>
                  <a:gd name="connsiteX11" fmla="*/ 170714 w 193992"/>
                  <a:gd name="connsiteY11" fmla="*/ 256317 h 790259"/>
                  <a:gd name="connsiteX12" fmla="*/ 175887 w 193992"/>
                  <a:gd name="connsiteY12" fmla="*/ 296395 h 790259"/>
                  <a:gd name="connsiteX13" fmla="*/ 187526 w 193992"/>
                  <a:gd name="connsiteY13" fmla="*/ 419215 h 790259"/>
                  <a:gd name="connsiteX14" fmla="*/ 193993 w 193992"/>
                  <a:gd name="connsiteY14" fmla="*/ 543327 h 790259"/>
                  <a:gd name="connsiteX15" fmla="*/ 175887 w 193992"/>
                  <a:gd name="connsiteY15" fmla="*/ 564013 h 790259"/>
                  <a:gd name="connsiteX16" fmla="*/ 155194 w 193992"/>
                  <a:gd name="connsiteY16" fmla="*/ 545913 h 790259"/>
                  <a:gd name="connsiteX17" fmla="*/ 148728 w 193992"/>
                  <a:gd name="connsiteY17" fmla="*/ 423093 h 790259"/>
                  <a:gd name="connsiteX18" fmla="*/ 137089 w 193992"/>
                  <a:gd name="connsiteY18" fmla="*/ 301567 h 790259"/>
                  <a:gd name="connsiteX19" fmla="*/ 131915 w 193992"/>
                  <a:gd name="connsiteY19" fmla="*/ 261489 h 790259"/>
                  <a:gd name="connsiteX20" fmla="*/ 122862 w 193992"/>
                  <a:gd name="connsiteY20" fmla="*/ 181333 h 790259"/>
                  <a:gd name="connsiteX21" fmla="*/ 124156 w 193992"/>
                  <a:gd name="connsiteY21" fmla="*/ 66270 h 790259"/>
                  <a:gd name="connsiteX22" fmla="*/ 106050 w 193992"/>
                  <a:gd name="connsiteY22" fmla="*/ 37828 h 790259"/>
                  <a:gd name="connsiteX23" fmla="*/ 87943 w 193992"/>
                  <a:gd name="connsiteY23" fmla="*/ 40413 h 790259"/>
                  <a:gd name="connsiteX24" fmla="*/ 76304 w 193992"/>
                  <a:gd name="connsiteY24" fmla="*/ 55927 h 790259"/>
                  <a:gd name="connsiteX25" fmla="*/ 62078 w 193992"/>
                  <a:gd name="connsiteY25" fmla="*/ 182626 h 790259"/>
                  <a:gd name="connsiteX26" fmla="*/ 63371 w 193992"/>
                  <a:gd name="connsiteY26" fmla="*/ 265367 h 790259"/>
                  <a:gd name="connsiteX27" fmla="*/ 64664 w 193992"/>
                  <a:gd name="connsiteY27" fmla="*/ 304152 h 790259"/>
                  <a:gd name="connsiteX28" fmla="*/ 59492 w 193992"/>
                  <a:gd name="connsiteY28" fmla="*/ 543327 h 790259"/>
                  <a:gd name="connsiteX29" fmla="*/ 50438 w 193992"/>
                  <a:gd name="connsiteY29" fmla="*/ 624776 h 790259"/>
                  <a:gd name="connsiteX30" fmla="*/ 38799 w 193992"/>
                  <a:gd name="connsiteY30" fmla="*/ 768281 h 790259"/>
                  <a:gd name="connsiteX31" fmla="*/ 19399 w 193992"/>
                  <a:gd name="connsiteY31" fmla="*/ 790259 h 790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93992" h="790259">
                    <a:moveTo>
                      <a:pt x="19399" y="790259"/>
                    </a:moveTo>
                    <a:cubicBezTo>
                      <a:pt x="9053" y="790259"/>
                      <a:pt x="0" y="781209"/>
                      <a:pt x="0" y="770867"/>
                    </a:cubicBezTo>
                    <a:cubicBezTo>
                      <a:pt x="0" y="697175"/>
                      <a:pt x="6466" y="658390"/>
                      <a:pt x="11640" y="620898"/>
                    </a:cubicBezTo>
                    <a:cubicBezTo>
                      <a:pt x="15520" y="597627"/>
                      <a:pt x="18106" y="574355"/>
                      <a:pt x="20693" y="543327"/>
                    </a:cubicBezTo>
                    <a:cubicBezTo>
                      <a:pt x="25866" y="461879"/>
                      <a:pt x="27159" y="384308"/>
                      <a:pt x="25866" y="306738"/>
                    </a:cubicBezTo>
                    <a:cubicBezTo>
                      <a:pt x="25866" y="293810"/>
                      <a:pt x="25866" y="280881"/>
                      <a:pt x="24573" y="267953"/>
                    </a:cubicBezTo>
                    <a:cubicBezTo>
                      <a:pt x="24573" y="240803"/>
                      <a:pt x="23279" y="212361"/>
                      <a:pt x="23279" y="183919"/>
                    </a:cubicBezTo>
                    <a:cubicBezTo>
                      <a:pt x="23279" y="134791"/>
                      <a:pt x="28452" y="89541"/>
                      <a:pt x="38799" y="48171"/>
                    </a:cubicBezTo>
                    <a:cubicBezTo>
                      <a:pt x="46559" y="14557"/>
                      <a:pt x="81477" y="-6129"/>
                      <a:pt x="115103" y="1628"/>
                    </a:cubicBezTo>
                    <a:cubicBezTo>
                      <a:pt x="146141" y="9385"/>
                      <a:pt x="166834" y="39121"/>
                      <a:pt x="162955" y="71442"/>
                    </a:cubicBezTo>
                    <a:cubicBezTo>
                      <a:pt x="157781" y="105055"/>
                      <a:pt x="157781" y="138669"/>
                      <a:pt x="161661" y="177454"/>
                    </a:cubicBezTo>
                    <a:cubicBezTo>
                      <a:pt x="164247" y="203311"/>
                      <a:pt x="166834" y="229168"/>
                      <a:pt x="170714" y="256317"/>
                    </a:cubicBezTo>
                    <a:cubicBezTo>
                      <a:pt x="172007" y="269246"/>
                      <a:pt x="173301" y="283467"/>
                      <a:pt x="175887" y="296395"/>
                    </a:cubicBezTo>
                    <a:cubicBezTo>
                      <a:pt x="181060" y="337766"/>
                      <a:pt x="184940" y="379137"/>
                      <a:pt x="187526" y="419215"/>
                    </a:cubicBezTo>
                    <a:cubicBezTo>
                      <a:pt x="191406" y="461879"/>
                      <a:pt x="192700" y="505835"/>
                      <a:pt x="193993" y="543327"/>
                    </a:cubicBezTo>
                    <a:cubicBezTo>
                      <a:pt x="193993" y="553670"/>
                      <a:pt x="186234" y="562720"/>
                      <a:pt x="175887" y="564013"/>
                    </a:cubicBezTo>
                    <a:cubicBezTo>
                      <a:pt x="165540" y="564013"/>
                      <a:pt x="156488" y="556256"/>
                      <a:pt x="155194" y="545913"/>
                    </a:cubicBezTo>
                    <a:cubicBezTo>
                      <a:pt x="153901" y="508421"/>
                      <a:pt x="151315" y="465757"/>
                      <a:pt x="148728" y="423093"/>
                    </a:cubicBezTo>
                    <a:cubicBezTo>
                      <a:pt x="146141" y="383015"/>
                      <a:pt x="142261" y="341645"/>
                      <a:pt x="137089" y="301567"/>
                    </a:cubicBezTo>
                    <a:cubicBezTo>
                      <a:pt x="135795" y="288638"/>
                      <a:pt x="134502" y="274417"/>
                      <a:pt x="131915" y="261489"/>
                    </a:cubicBezTo>
                    <a:cubicBezTo>
                      <a:pt x="128036" y="234339"/>
                      <a:pt x="125449" y="207190"/>
                      <a:pt x="122862" y="181333"/>
                    </a:cubicBezTo>
                    <a:cubicBezTo>
                      <a:pt x="118982" y="138669"/>
                      <a:pt x="118982" y="102470"/>
                      <a:pt x="124156" y="66270"/>
                    </a:cubicBezTo>
                    <a:cubicBezTo>
                      <a:pt x="125449" y="53342"/>
                      <a:pt x="117690" y="41706"/>
                      <a:pt x="106050" y="37828"/>
                    </a:cubicBezTo>
                    <a:cubicBezTo>
                      <a:pt x="99583" y="36535"/>
                      <a:pt x="93117" y="37828"/>
                      <a:pt x="87943" y="40413"/>
                    </a:cubicBezTo>
                    <a:cubicBezTo>
                      <a:pt x="82771" y="44292"/>
                      <a:pt x="78891" y="49463"/>
                      <a:pt x="76304" y="55927"/>
                    </a:cubicBezTo>
                    <a:cubicBezTo>
                      <a:pt x="67251" y="93420"/>
                      <a:pt x="62078" y="136084"/>
                      <a:pt x="62078" y="182626"/>
                    </a:cubicBezTo>
                    <a:cubicBezTo>
                      <a:pt x="62078" y="211068"/>
                      <a:pt x="62078" y="238218"/>
                      <a:pt x="63371" y="265367"/>
                    </a:cubicBezTo>
                    <a:cubicBezTo>
                      <a:pt x="63371" y="278296"/>
                      <a:pt x="63371" y="291224"/>
                      <a:pt x="64664" y="304152"/>
                    </a:cubicBezTo>
                    <a:cubicBezTo>
                      <a:pt x="65958" y="383015"/>
                      <a:pt x="64664" y="460586"/>
                      <a:pt x="59492" y="543327"/>
                    </a:cubicBezTo>
                    <a:cubicBezTo>
                      <a:pt x="56905" y="576941"/>
                      <a:pt x="54318" y="601505"/>
                      <a:pt x="50438" y="624776"/>
                    </a:cubicBezTo>
                    <a:cubicBezTo>
                      <a:pt x="45265" y="660976"/>
                      <a:pt x="38799" y="698468"/>
                      <a:pt x="38799" y="768281"/>
                    </a:cubicBezTo>
                    <a:cubicBezTo>
                      <a:pt x="38799" y="782502"/>
                      <a:pt x="29745" y="790259"/>
                      <a:pt x="19399" y="790259"/>
                    </a:cubicBezTo>
                    <a:close/>
                  </a:path>
                </a:pathLst>
              </a:custGeom>
              <a:grpFill/>
              <a:ln w="12931" cap="flat">
                <a:noFill/>
                <a:prstDash val="solid"/>
                <a:miter/>
              </a:ln>
            </p:spPr>
            <p:txBody>
              <a:bodyPr rtlCol="0" anchor="ctr"/>
              <a:lstStyle/>
              <a:p>
                <a:endParaRPr lang="en-US"/>
              </a:p>
            </p:txBody>
          </p:sp>
        </p:grpSp>
      </p:grpSp>
      <p:sp>
        <p:nvSpPr>
          <p:cNvPr id="23" name="Tekstiruutu 22">
            <a:extLst>
              <a:ext uri="{FF2B5EF4-FFF2-40B4-BE49-F238E27FC236}">
                <a16:creationId xmlns:a16="http://schemas.microsoft.com/office/drawing/2014/main" id="{53FD3EF6-174D-6BF8-E0AD-C16430C9233B}"/>
              </a:ext>
            </a:extLst>
          </p:cNvPr>
          <p:cNvSpPr txBox="1"/>
          <p:nvPr/>
        </p:nvSpPr>
        <p:spPr>
          <a:xfrm>
            <a:off x="3277911" y="5297694"/>
            <a:ext cx="2320555" cy="861774"/>
          </a:xfrm>
          <a:prstGeom prst="rect">
            <a:avLst/>
          </a:prstGeom>
          <a:noFill/>
        </p:spPr>
        <p:txBody>
          <a:bodyPr wrap="square">
            <a:spAutoFit/>
          </a:bodyPr>
          <a:lstStyle/>
          <a:p>
            <a:pPr algn="l"/>
            <a:r>
              <a:rPr lang="en-US" sz="1600" kern="100" dirty="0">
                <a:solidFill>
                  <a:srgbClr val="09465E"/>
                </a:solidFill>
                <a:cs typeface="Times New Roman" panose="02020603050405020304" pitchFamily="18" charset="0"/>
                <a:hlinkClick r:id="rId6"/>
              </a:rPr>
              <a:t>Systems</a:t>
            </a:r>
            <a:r>
              <a:rPr lang="en-US" b="1" i="0" dirty="0">
                <a:solidFill>
                  <a:srgbClr val="0F0F0F"/>
                </a:solidFill>
                <a:effectLst/>
                <a:latin typeface="Roboto" panose="02000000000000000000" pitchFamily="2" charset="0"/>
                <a:hlinkClick r:id="rId6"/>
              </a:rPr>
              <a:t> </a:t>
            </a:r>
            <a:r>
              <a:rPr lang="en-US" sz="1600" kern="100" dirty="0">
                <a:solidFill>
                  <a:srgbClr val="09465E"/>
                </a:solidFill>
                <a:cs typeface="Times New Roman" panose="02020603050405020304" pitchFamily="18" charset="0"/>
                <a:hlinkClick r:id="rId6"/>
              </a:rPr>
              <a:t>thinking and </a:t>
            </a:r>
            <a:r>
              <a:rPr lang="en-US" sz="1600" kern="100" dirty="0" err="1">
                <a:solidFill>
                  <a:srgbClr val="09465E"/>
                </a:solidFill>
                <a:cs typeface="Times New Roman" panose="02020603050405020304" pitchFamily="18" charset="0"/>
                <a:hlinkClick r:id="rId6"/>
              </a:rPr>
              <a:t>behaviour</a:t>
            </a:r>
            <a:r>
              <a:rPr lang="en-US" sz="1600" kern="100" dirty="0">
                <a:solidFill>
                  <a:srgbClr val="09465E"/>
                </a:solidFill>
                <a:cs typeface="Times New Roman" panose="02020603050405020304" pitchFamily="18" charset="0"/>
                <a:hlinkClick r:id="rId6"/>
              </a:rPr>
              <a:t> change in a circular economy</a:t>
            </a:r>
            <a:endParaRPr lang="en-US" sz="1600" kern="100" dirty="0">
              <a:solidFill>
                <a:srgbClr val="09465E"/>
              </a:solidFill>
              <a:cs typeface="Times New Roman" panose="02020603050405020304" pitchFamily="18" charset="0"/>
            </a:endParaRPr>
          </a:p>
        </p:txBody>
      </p:sp>
      <p:grpSp>
        <p:nvGrpSpPr>
          <p:cNvPr id="44" name="Graphic 4">
            <a:extLst>
              <a:ext uri="{FF2B5EF4-FFF2-40B4-BE49-F238E27FC236}">
                <a16:creationId xmlns:a16="http://schemas.microsoft.com/office/drawing/2014/main" id="{883F82BF-057B-B7F3-7B21-5C51CEE67837}"/>
              </a:ext>
            </a:extLst>
          </p:cNvPr>
          <p:cNvGrpSpPr/>
          <p:nvPr/>
        </p:nvGrpSpPr>
        <p:grpSpPr>
          <a:xfrm rot="19582332">
            <a:off x="4432306" y="3720335"/>
            <a:ext cx="403667" cy="780438"/>
            <a:chOff x="9129274" y="2719113"/>
            <a:chExt cx="717139" cy="1386497"/>
          </a:xfrm>
          <a:solidFill>
            <a:srgbClr val="09465E"/>
          </a:solidFill>
        </p:grpSpPr>
        <p:grpSp>
          <p:nvGrpSpPr>
            <p:cNvPr id="45" name="Graphic 4">
              <a:extLst>
                <a:ext uri="{FF2B5EF4-FFF2-40B4-BE49-F238E27FC236}">
                  <a16:creationId xmlns:a16="http://schemas.microsoft.com/office/drawing/2014/main" id="{BEEC83DC-1289-EBAD-8A6F-99EF85EC9B43}"/>
                </a:ext>
              </a:extLst>
            </p:cNvPr>
            <p:cNvGrpSpPr/>
            <p:nvPr/>
          </p:nvGrpSpPr>
          <p:grpSpPr>
            <a:xfrm>
              <a:off x="9159507" y="2719113"/>
              <a:ext cx="446280" cy="440141"/>
              <a:chOff x="9159507" y="2719113"/>
              <a:chExt cx="446280" cy="440141"/>
            </a:xfrm>
            <a:grpFill/>
          </p:grpSpPr>
          <p:sp>
            <p:nvSpPr>
              <p:cNvPr id="54" name="Freeform 57">
                <a:extLst>
                  <a:ext uri="{FF2B5EF4-FFF2-40B4-BE49-F238E27FC236}">
                    <a16:creationId xmlns:a16="http://schemas.microsoft.com/office/drawing/2014/main" id="{1D1B88C6-7099-AC92-79CF-DCB3146FFA5B}"/>
                  </a:ext>
                </a:extLst>
              </p:cNvPr>
              <p:cNvSpPr/>
              <p:nvPr/>
            </p:nvSpPr>
            <p:spPr>
              <a:xfrm>
                <a:off x="9159507" y="2719113"/>
                <a:ext cx="446280" cy="440141"/>
              </a:xfrm>
              <a:custGeom>
                <a:avLst/>
                <a:gdLst>
                  <a:gd name="connsiteX0" fmla="*/ 275519 w 446280"/>
                  <a:gd name="connsiteY0" fmla="*/ 440141 h 440141"/>
                  <a:gd name="connsiteX1" fmla="*/ 256120 w 446280"/>
                  <a:gd name="connsiteY1" fmla="*/ 425920 h 440141"/>
                  <a:gd name="connsiteX2" fmla="*/ 270345 w 446280"/>
                  <a:gd name="connsiteY2" fmla="*/ 402649 h 440141"/>
                  <a:gd name="connsiteX3" fmla="*/ 384154 w 446280"/>
                  <a:gd name="connsiteY3" fmla="*/ 316029 h 440141"/>
                  <a:gd name="connsiteX4" fmla="*/ 402261 w 446280"/>
                  <a:gd name="connsiteY4" fmla="*/ 176402 h 440141"/>
                  <a:gd name="connsiteX5" fmla="*/ 316903 w 446280"/>
                  <a:gd name="connsiteY5" fmla="*/ 63925 h 440141"/>
                  <a:gd name="connsiteX6" fmla="*/ 64713 w 446280"/>
                  <a:gd name="connsiteY6" fmla="*/ 131153 h 440141"/>
                  <a:gd name="connsiteX7" fmla="*/ 46607 w 446280"/>
                  <a:gd name="connsiteY7" fmla="*/ 270779 h 440141"/>
                  <a:gd name="connsiteX8" fmla="*/ 131964 w 446280"/>
                  <a:gd name="connsiteY8" fmla="*/ 383256 h 440141"/>
                  <a:gd name="connsiteX9" fmla="*/ 174642 w 446280"/>
                  <a:gd name="connsiteY9" fmla="*/ 401356 h 440141"/>
                  <a:gd name="connsiteX10" fmla="*/ 187575 w 446280"/>
                  <a:gd name="connsiteY10" fmla="*/ 425920 h 440141"/>
                  <a:gd name="connsiteX11" fmla="*/ 163003 w 446280"/>
                  <a:gd name="connsiteY11" fmla="*/ 438848 h 440141"/>
                  <a:gd name="connsiteX12" fmla="*/ 111271 w 446280"/>
                  <a:gd name="connsiteY12" fmla="*/ 416870 h 440141"/>
                  <a:gd name="connsiteX13" fmla="*/ 7808 w 446280"/>
                  <a:gd name="connsiteY13" fmla="*/ 281122 h 440141"/>
                  <a:gd name="connsiteX14" fmla="*/ 29794 w 446280"/>
                  <a:gd name="connsiteY14" fmla="*/ 111760 h 440141"/>
                  <a:gd name="connsiteX15" fmla="*/ 335010 w 446280"/>
                  <a:gd name="connsiteY15" fmla="*/ 30311 h 440141"/>
                  <a:gd name="connsiteX16" fmla="*/ 438473 w 446280"/>
                  <a:gd name="connsiteY16" fmla="*/ 166059 h 440141"/>
                  <a:gd name="connsiteX17" fmla="*/ 416487 w 446280"/>
                  <a:gd name="connsiteY17" fmla="*/ 335421 h 440141"/>
                  <a:gd name="connsiteX18" fmla="*/ 278105 w 446280"/>
                  <a:gd name="connsiteY18" fmla="*/ 440141 h 440141"/>
                  <a:gd name="connsiteX19" fmla="*/ 275519 w 446280"/>
                  <a:gd name="connsiteY19" fmla="*/ 440141 h 4401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46280" h="440141">
                    <a:moveTo>
                      <a:pt x="275519" y="440141"/>
                    </a:moveTo>
                    <a:cubicBezTo>
                      <a:pt x="266466" y="440141"/>
                      <a:pt x="258705" y="433677"/>
                      <a:pt x="256120" y="425920"/>
                    </a:cubicBezTo>
                    <a:cubicBezTo>
                      <a:pt x="253533" y="415577"/>
                      <a:pt x="259999" y="405234"/>
                      <a:pt x="270345" y="402649"/>
                    </a:cubicBezTo>
                    <a:cubicBezTo>
                      <a:pt x="318197" y="389720"/>
                      <a:pt x="359582" y="359985"/>
                      <a:pt x="384154" y="316029"/>
                    </a:cubicBezTo>
                    <a:cubicBezTo>
                      <a:pt x="408727" y="273365"/>
                      <a:pt x="415194" y="222944"/>
                      <a:pt x="402261" y="176402"/>
                    </a:cubicBezTo>
                    <a:cubicBezTo>
                      <a:pt x="389328" y="128567"/>
                      <a:pt x="359582" y="88489"/>
                      <a:pt x="316903" y="63925"/>
                    </a:cubicBezTo>
                    <a:cubicBezTo>
                      <a:pt x="228960" y="12212"/>
                      <a:pt x="115151" y="43240"/>
                      <a:pt x="64713" y="131153"/>
                    </a:cubicBezTo>
                    <a:cubicBezTo>
                      <a:pt x="40141" y="173816"/>
                      <a:pt x="33674" y="224237"/>
                      <a:pt x="46607" y="270779"/>
                    </a:cubicBezTo>
                    <a:cubicBezTo>
                      <a:pt x="59540" y="318614"/>
                      <a:pt x="89285" y="358692"/>
                      <a:pt x="131964" y="383256"/>
                    </a:cubicBezTo>
                    <a:cubicBezTo>
                      <a:pt x="144896" y="391013"/>
                      <a:pt x="159123" y="397477"/>
                      <a:pt x="174642" y="401356"/>
                    </a:cubicBezTo>
                    <a:cubicBezTo>
                      <a:pt x="184989" y="403942"/>
                      <a:pt x="191455" y="415577"/>
                      <a:pt x="187575" y="425920"/>
                    </a:cubicBezTo>
                    <a:cubicBezTo>
                      <a:pt x="184989" y="436262"/>
                      <a:pt x="173349" y="442727"/>
                      <a:pt x="163003" y="438848"/>
                    </a:cubicBezTo>
                    <a:cubicBezTo>
                      <a:pt x="144896" y="433677"/>
                      <a:pt x="128084" y="425920"/>
                      <a:pt x="111271" y="416870"/>
                    </a:cubicBezTo>
                    <a:cubicBezTo>
                      <a:pt x="59540" y="387135"/>
                      <a:pt x="22034" y="338007"/>
                      <a:pt x="7808" y="281122"/>
                    </a:cubicBezTo>
                    <a:cubicBezTo>
                      <a:pt x="-7711" y="222944"/>
                      <a:pt x="48" y="163474"/>
                      <a:pt x="29794" y="111760"/>
                    </a:cubicBezTo>
                    <a:cubicBezTo>
                      <a:pt x="91872" y="4455"/>
                      <a:pt x="228960" y="-31745"/>
                      <a:pt x="335010" y="30311"/>
                    </a:cubicBezTo>
                    <a:cubicBezTo>
                      <a:pt x="386741" y="60047"/>
                      <a:pt x="424247" y="109175"/>
                      <a:pt x="438473" y="166059"/>
                    </a:cubicBezTo>
                    <a:cubicBezTo>
                      <a:pt x="453992" y="224237"/>
                      <a:pt x="446232" y="283708"/>
                      <a:pt x="416487" y="335421"/>
                    </a:cubicBezTo>
                    <a:cubicBezTo>
                      <a:pt x="386741" y="387135"/>
                      <a:pt x="337596" y="424627"/>
                      <a:pt x="278105" y="440141"/>
                    </a:cubicBezTo>
                    <a:cubicBezTo>
                      <a:pt x="278105" y="438848"/>
                      <a:pt x="276812" y="440141"/>
                      <a:pt x="275519" y="440141"/>
                    </a:cubicBezTo>
                    <a:close/>
                  </a:path>
                </a:pathLst>
              </a:custGeom>
              <a:solidFill>
                <a:srgbClr val="F99F27"/>
              </a:solidFill>
              <a:ln w="12931" cap="flat">
                <a:noFill/>
                <a:prstDash val="solid"/>
                <a:miter/>
              </a:ln>
            </p:spPr>
            <p:txBody>
              <a:bodyPr rtlCol="0" anchor="ctr"/>
              <a:lstStyle/>
              <a:p>
                <a:endParaRPr lang="en-US"/>
              </a:p>
            </p:txBody>
          </p:sp>
          <p:sp>
            <p:nvSpPr>
              <p:cNvPr id="55" name="Freeform 58">
                <a:extLst>
                  <a:ext uri="{FF2B5EF4-FFF2-40B4-BE49-F238E27FC236}">
                    <a16:creationId xmlns:a16="http://schemas.microsoft.com/office/drawing/2014/main" id="{4DBDEA3B-5974-693D-ABD5-1CD2B34769C7}"/>
                  </a:ext>
                </a:extLst>
              </p:cNvPr>
              <p:cNvSpPr/>
              <p:nvPr/>
            </p:nvSpPr>
            <p:spPr>
              <a:xfrm>
                <a:off x="9245200" y="2800133"/>
                <a:ext cx="280068" cy="273794"/>
              </a:xfrm>
              <a:custGeom>
                <a:avLst/>
                <a:gdLst>
                  <a:gd name="connsiteX0" fmla="*/ 182066 w 280068"/>
                  <a:gd name="connsiteY0" fmla="*/ 273794 h 273794"/>
                  <a:gd name="connsiteX1" fmla="*/ 163960 w 280068"/>
                  <a:gd name="connsiteY1" fmla="*/ 260866 h 273794"/>
                  <a:gd name="connsiteX2" fmla="*/ 175599 w 280068"/>
                  <a:gd name="connsiteY2" fmla="*/ 236302 h 273794"/>
                  <a:gd name="connsiteX3" fmla="*/ 227331 w 280068"/>
                  <a:gd name="connsiteY3" fmla="*/ 192345 h 273794"/>
                  <a:gd name="connsiteX4" fmla="*/ 191119 w 280068"/>
                  <a:gd name="connsiteY4" fmla="*/ 54012 h 273794"/>
                  <a:gd name="connsiteX5" fmla="*/ 52737 w 280068"/>
                  <a:gd name="connsiteY5" fmla="*/ 90211 h 273794"/>
                  <a:gd name="connsiteX6" fmla="*/ 88949 w 280068"/>
                  <a:gd name="connsiteY6" fmla="*/ 228545 h 273794"/>
                  <a:gd name="connsiteX7" fmla="*/ 95415 w 280068"/>
                  <a:gd name="connsiteY7" fmla="*/ 254402 h 273794"/>
                  <a:gd name="connsiteX8" fmla="*/ 69550 w 280068"/>
                  <a:gd name="connsiteY8" fmla="*/ 260866 h 273794"/>
                  <a:gd name="connsiteX9" fmla="*/ 19112 w 280068"/>
                  <a:gd name="connsiteY9" fmla="*/ 69526 h 273794"/>
                  <a:gd name="connsiteX10" fmla="*/ 210518 w 280068"/>
                  <a:gd name="connsiteY10" fmla="*/ 19105 h 273794"/>
                  <a:gd name="connsiteX11" fmla="*/ 260957 w 280068"/>
                  <a:gd name="connsiteY11" fmla="*/ 210445 h 273794"/>
                  <a:gd name="connsiteX12" fmla="*/ 189826 w 280068"/>
                  <a:gd name="connsiteY12" fmla="*/ 271209 h 273794"/>
                  <a:gd name="connsiteX13" fmla="*/ 182066 w 280068"/>
                  <a:gd name="connsiteY13" fmla="*/ 273794 h 2737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80068" h="273794">
                    <a:moveTo>
                      <a:pt x="182066" y="273794"/>
                    </a:moveTo>
                    <a:cubicBezTo>
                      <a:pt x="174306" y="273794"/>
                      <a:pt x="166546" y="268623"/>
                      <a:pt x="163960" y="260866"/>
                    </a:cubicBezTo>
                    <a:cubicBezTo>
                      <a:pt x="160080" y="250523"/>
                      <a:pt x="165253" y="240180"/>
                      <a:pt x="175599" y="236302"/>
                    </a:cubicBezTo>
                    <a:cubicBezTo>
                      <a:pt x="197585" y="228545"/>
                      <a:pt x="215692" y="213031"/>
                      <a:pt x="227331" y="192345"/>
                    </a:cubicBezTo>
                    <a:cubicBezTo>
                      <a:pt x="255783" y="144510"/>
                      <a:pt x="238971" y="82454"/>
                      <a:pt x="191119" y="54012"/>
                    </a:cubicBezTo>
                    <a:cubicBezTo>
                      <a:pt x="143267" y="25569"/>
                      <a:pt x="81189" y="42376"/>
                      <a:pt x="52737" y="90211"/>
                    </a:cubicBezTo>
                    <a:cubicBezTo>
                      <a:pt x="24285" y="138046"/>
                      <a:pt x="41098" y="200103"/>
                      <a:pt x="88949" y="228545"/>
                    </a:cubicBezTo>
                    <a:cubicBezTo>
                      <a:pt x="98002" y="233716"/>
                      <a:pt x="101882" y="245352"/>
                      <a:pt x="95415" y="254402"/>
                    </a:cubicBezTo>
                    <a:cubicBezTo>
                      <a:pt x="90243" y="263452"/>
                      <a:pt x="78603" y="267330"/>
                      <a:pt x="69550" y="260866"/>
                    </a:cubicBezTo>
                    <a:cubicBezTo>
                      <a:pt x="2299" y="222081"/>
                      <a:pt x="-19687" y="136753"/>
                      <a:pt x="19112" y="69526"/>
                    </a:cubicBezTo>
                    <a:cubicBezTo>
                      <a:pt x="57910" y="2298"/>
                      <a:pt x="143267" y="-19680"/>
                      <a:pt x="210518" y="19105"/>
                    </a:cubicBezTo>
                    <a:cubicBezTo>
                      <a:pt x="277769" y="57890"/>
                      <a:pt x="299755" y="143218"/>
                      <a:pt x="260957" y="210445"/>
                    </a:cubicBezTo>
                    <a:cubicBezTo>
                      <a:pt x="245437" y="237595"/>
                      <a:pt x="219571" y="259573"/>
                      <a:pt x="189826" y="271209"/>
                    </a:cubicBezTo>
                    <a:cubicBezTo>
                      <a:pt x="185945" y="272501"/>
                      <a:pt x="183359" y="273794"/>
                      <a:pt x="182066" y="273794"/>
                    </a:cubicBezTo>
                    <a:close/>
                  </a:path>
                </a:pathLst>
              </a:custGeom>
              <a:solidFill>
                <a:srgbClr val="F99F27"/>
              </a:solidFill>
              <a:ln w="12931" cap="flat">
                <a:noFill/>
                <a:prstDash val="solid"/>
                <a:miter/>
              </a:ln>
            </p:spPr>
            <p:txBody>
              <a:bodyPr rtlCol="0" anchor="ctr"/>
              <a:lstStyle/>
              <a:p>
                <a:endParaRPr lang="en-US"/>
              </a:p>
            </p:txBody>
          </p:sp>
        </p:grpSp>
        <p:grpSp>
          <p:nvGrpSpPr>
            <p:cNvPr id="46" name="Graphic 4">
              <a:extLst>
                <a:ext uri="{FF2B5EF4-FFF2-40B4-BE49-F238E27FC236}">
                  <a16:creationId xmlns:a16="http://schemas.microsoft.com/office/drawing/2014/main" id="{6898563A-073C-F09E-491B-345084046B7E}"/>
                </a:ext>
              </a:extLst>
            </p:cNvPr>
            <p:cNvGrpSpPr/>
            <p:nvPr/>
          </p:nvGrpSpPr>
          <p:grpSpPr>
            <a:xfrm>
              <a:off x="9129274" y="2893887"/>
              <a:ext cx="717139" cy="1211724"/>
              <a:chOff x="9129274" y="2893887"/>
              <a:chExt cx="717139" cy="1211724"/>
            </a:xfrm>
            <a:grpFill/>
          </p:grpSpPr>
          <p:sp>
            <p:nvSpPr>
              <p:cNvPr id="47" name="Freeform 50">
                <a:extLst>
                  <a:ext uri="{FF2B5EF4-FFF2-40B4-BE49-F238E27FC236}">
                    <a16:creationId xmlns:a16="http://schemas.microsoft.com/office/drawing/2014/main" id="{441742BB-1820-43F8-8EA7-049E1A3C270F}"/>
                  </a:ext>
                </a:extLst>
              </p:cNvPr>
              <p:cNvSpPr/>
              <p:nvPr/>
            </p:nvSpPr>
            <p:spPr>
              <a:xfrm>
                <a:off x="9129274" y="3281518"/>
                <a:ext cx="222449" cy="606896"/>
              </a:xfrm>
              <a:custGeom>
                <a:avLst/>
                <a:gdLst>
                  <a:gd name="connsiteX0" fmla="*/ 200995 w 222449"/>
                  <a:gd name="connsiteY0" fmla="*/ 606896 h 606896"/>
                  <a:gd name="connsiteX1" fmla="*/ 193235 w 222449"/>
                  <a:gd name="connsiteY1" fmla="*/ 605603 h 606896"/>
                  <a:gd name="connsiteX2" fmla="*/ 173836 w 222449"/>
                  <a:gd name="connsiteY2" fmla="*/ 593968 h 606896"/>
                  <a:gd name="connsiteX3" fmla="*/ 169956 w 222449"/>
                  <a:gd name="connsiteY3" fmla="*/ 591382 h 606896"/>
                  <a:gd name="connsiteX4" fmla="*/ 107878 w 222449"/>
                  <a:gd name="connsiteY4" fmla="*/ 531912 h 606896"/>
                  <a:gd name="connsiteX5" fmla="*/ 62613 w 222449"/>
                  <a:gd name="connsiteY5" fmla="*/ 465977 h 606896"/>
                  <a:gd name="connsiteX6" fmla="*/ 8296 w 222449"/>
                  <a:gd name="connsiteY6" fmla="*/ 326350 h 606896"/>
                  <a:gd name="connsiteX7" fmla="*/ 4415 w 222449"/>
                  <a:gd name="connsiteY7" fmla="*/ 306958 h 606896"/>
                  <a:gd name="connsiteX8" fmla="*/ 3122 w 222449"/>
                  <a:gd name="connsiteY8" fmla="*/ 303079 h 606896"/>
                  <a:gd name="connsiteX9" fmla="*/ 1829 w 222449"/>
                  <a:gd name="connsiteY9" fmla="*/ 295322 h 606896"/>
                  <a:gd name="connsiteX10" fmla="*/ 536 w 222449"/>
                  <a:gd name="connsiteY10" fmla="*/ 279808 h 606896"/>
                  <a:gd name="connsiteX11" fmla="*/ 1829 w 222449"/>
                  <a:gd name="connsiteY11" fmla="*/ 243609 h 606896"/>
                  <a:gd name="connsiteX12" fmla="*/ 1829 w 222449"/>
                  <a:gd name="connsiteY12" fmla="*/ 238437 h 606896"/>
                  <a:gd name="connsiteX13" fmla="*/ 7002 w 222449"/>
                  <a:gd name="connsiteY13" fmla="*/ 197067 h 606896"/>
                  <a:gd name="connsiteX14" fmla="*/ 9589 w 222449"/>
                  <a:gd name="connsiteY14" fmla="*/ 175088 h 606896"/>
                  <a:gd name="connsiteX15" fmla="*/ 13468 w 222449"/>
                  <a:gd name="connsiteY15" fmla="*/ 66490 h 606896"/>
                  <a:gd name="connsiteX16" fmla="*/ 13468 w 222449"/>
                  <a:gd name="connsiteY16" fmla="*/ 65197 h 606896"/>
                  <a:gd name="connsiteX17" fmla="*/ 63907 w 222449"/>
                  <a:gd name="connsiteY17" fmla="*/ 555 h 606896"/>
                  <a:gd name="connsiteX18" fmla="*/ 125984 w 222449"/>
                  <a:gd name="connsiteY18" fmla="*/ 39341 h 606896"/>
                  <a:gd name="connsiteX19" fmla="*/ 153143 w 222449"/>
                  <a:gd name="connsiteY19" fmla="*/ 177674 h 606896"/>
                  <a:gd name="connsiteX20" fmla="*/ 155730 w 222449"/>
                  <a:gd name="connsiteY20" fmla="*/ 200945 h 606896"/>
                  <a:gd name="connsiteX21" fmla="*/ 159610 w 222449"/>
                  <a:gd name="connsiteY21" fmla="*/ 238437 h 606896"/>
                  <a:gd name="connsiteX22" fmla="*/ 191942 w 222449"/>
                  <a:gd name="connsiteY22" fmla="*/ 314715 h 606896"/>
                  <a:gd name="connsiteX23" fmla="*/ 193235 w 222449"/>
                  <a:gd name="connsiteY23" fmla="*/ 341864 h 606896"/>
                  <a:gd name="connsiteX24" fmla="*/ 166076 w 222449"/>
                  <a:gd name="connsiteY24" fmla="*/ 343157 h 606896"/>
                  <a:gd name="connsiteX25" fmla="*/ 120811 w 222449"/>
                  <a:gd name="connsiteY25" fmla="*/ 243609 h 606896"/>
                  <a:gd name="connsiteX26" fmla="*/ 116931 w 222449"/>
                  <a:gd name="connsiteY26" fmla="*/ 204824 h 606896"/>
                  <a:gd name="connsiteX27" fmla="*/ 114345 w 222449"/>
                  <a:gd name="connsiteY27" fmla="*/ 181553 h 606896"/>
                  <a:gd name="connsiteX28" fmla="*/ 89773 w 222449"/>
                  <a:gd name="connsiteY28" fmla="*/ 52269 h 606896"/>
                  <a:gd name="connsiteX29" fmla="*/ 69080 w 222449"/>
                  <a:gd name="connsiteY29" fmla="*/ 39341 h 606896"/>
                  <a:gd name="connsiteX30" fmla="*/ 52267 w 222449"/>
                  <a:gd name="connsiteY30" fmla="*/ 61319 h 606896"/>
                  <a:gd name="connsiteX31" fmla="*/ 52267 w 222449"/>
                  <a:gd name="connsiteY31" fmla="*/ 62611 h 606896"/>
                  <a:gd name="connsiteX32" fmla="*/ 48387 w 222449"/>
                  <a:gd name="connsiteY32" fmla="*/ 180260 h 606896"/>
                  <a:gd name="connsiteX33" fmla="*/ 45801 w 222449"/>
                  <a:gd name="connsiteY33" fmla="*/ 202238 h 606896"/>
                  <a:gd name="connsiteX34" fmla="*/ 40628 w 222449"/>
                  <a:gd name="connsiteY34" fmla="*/ 242316 h 606896"/>
                  <a:gd name="connsiteX35" fmla="*/ 40628 w 222449"/>
                  <a:gd name="connsiteY35" fmla="*/ 246195 h 606896"/>
                  <a:gd name="connsiteX36" fmla="*/ 39334 w 222449"/>
                  <a:gd name="connsiteY36" fmla="*/ 277223 h 606896"/>
                  <a:gd name="connsiteX37" fmla="*/ 40628 w 222449"/>
                  <a:gd name="connsiteY37" fmla="*/ 288858 h 606896"/>
                  <a:gd name="connsiteX38" fmla="*/ 41921 w 222449"/>
                  <a:gd name="connsiteY38" fmla="*/ 296615 h 606896"/>
                  <a:gd name="connsiteX39" fmla="*/ 43214 w 222449"/>
                  <a:gd name="connsiteY39" fmla="*/ 300494 h 606896"/>
                  <a:gd name="connsiteX40" fmla="*/ 47094 w 222449"/>
                  <a:gd name="connsiteY40" fmla="*/ 317301 h 606896"/>
                  <a:gd name="connsiteX41" fmla="*/ 97532 w 222449"/>
                  <a:gd name="connsiteY41" fmla="*/ 446584 h 606896"/>
                  <a:gd name="connsiteX42" fmla="*/ 138917 w 222449"/>
                  <a:gd name="connsiteY42" fmla="*/ 507348 h 606896"/>
                  <a:gd name="connsiteX43" fmla="*/ 194528 w 222449"/>
                  <a:gd name="connsiteY43" fmla="*/ 561647 h 606896"/>
                  <a:gd name="connsiteX44" fmla="*/ 198408 w 222449"/>
                  <a:gd name="connsiteY44" fmla="*/ 564233 h 606896"/>
                  <a:gd name="connsiteX45" fmla="*/ 211341 w 222449"/>
                  <a:gd name="connsiteY45" fmla="*/ 571990 h 606896"/>
                  <a:gd name="connsiteX46" fmla="*/ 220394 w 222449"/>
                  <a:gd name="connsiteY46" fmla="*/ 597846 h 606896"/>
                  <a:gd name="connsiteX47" fmla="*/ 200995 w 222449"/>
                  <a:gd name="connsiteY47" fmla="*/ 606896 h 6068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222449" h="606896">
                    <a:moveTo>
                      <a:pt x="200995" y="606896"/>
                    </a:moveTo>
                    <a:cubicBezTo>
                      <a:pt x="198408" y="606896"/>
                      <a:pt x="195822" y="606896"/>
                      <a:pt x="193235" y="605603"/>
                    </a:cubicBezTo>
                    <a:cubicBezTo>
                      <a:pt x="186769" y="601725"/>
                      <a:pt x="180303" y="597846"/>
                      <a:pt x="173836" y="593968"/>
                    </a:cubicBezTo>
                    <a:lnTo>
                      <a:pt x="169956" y="591382"/>
                    </a:lnTo>
                    <a:cubicBezTo>
                      <a:pt x="147970" y="574575"/>
                      <a:pt x="125984" y="553890"/>
                      <a:pt x="107878" y="531912"/>
                    </a:cubicBezTo>
                    <a:cubicBezTo>
                      <a:pt x="91066" y="511226"/>
                      <a:pt x="75546" y="489248"/>
                      <a:pt x="62613" y="465977"/>
                    </a:cubicBezTo>
                    <a:cubicBezTo>
                      <a:pt x="38041" y="422020"/>
                      <a:pt x="21229" y="376771"/>
                      <a:pt x="8296" y="326350"/>
                    </a:cubicBezTo>
                    <a:cubicBezTo>
                      <a:pt x="7002" y="319886"/>
                      <a:pt x="5709" y="313422"/>
                      <a:pt x="4415" y="306958"/>
                    </a:cubicBezTo>
                    <a:lnTo>
                      <a:pt x="3122" y="303079"/>
                    </a:lnTo>
                    <a:cubicBezTo>
                      <a:pt x="3122" y="300494"/>
                      <a:pt x="1829" y="297908"/>
                      <a:pt x="1829" y="295322"/>
                    </a:cubicBezTo>
                    <a:cubicBezTo>
                      <a:pt x="536" y="288858"/>
                      <a:pt x="536" y="283687"/>
                      <a:pt x="536" y="279808"/>
                    </a:cubicBezTo>
                    <a:cubicBezTo>
                      <a:pt x="-757" y="264294"/>
                      <a:pt x="536" y="253951"/>
                      <a:pt x="1829" y="243609"/>
                    </a:cubicBezTo>
                    <a:lnTo>
                      <a:pt x="1829" y="238437"/>
                    </a:lnTo>
                    <a:cubicBezTo>
                      <a:pt x="3122" y="222923"/>
                      <a:pt x="4415" y="209995"/>
                      <a:pt x="7002" y="197067"/>
                    </a:cubicBezTo>
                    <a:cubicBezTo>
                      <a:pt x="8296" y="189310"/>
                      <a:pt x="8296" y="182845"/>
                      <a:pt x="9589" y="175088"/>
                    </a:cubicBezTo>
                    <a:cubicBezTo>
                      <a:pt x="14762" y="132425"/>
                      <a:pt x="17348" y="97518"/>
                      <a:pt x="13468" y="66490"/>
                    </a:cubicBezTo>
                    <a:lnTo>
                      <a:pt x="13468" y="65197"/>
                    </a:lnTo>
                    <a:cubicBezTo>
                      <a:pt x="9589" y="32876"/>
                      <a:pt x="32868" y="4434"/>
                      <a:pt x="63907" y="555"/>
                    </a:cubicBezTo>
                    <a:cubicBezTo>
                      <a:pt x="91066" y="-3323"/>
                      <a:pt x="116931" y="13484"/>
                      <a:pt x="125984" y="39341"/>
                    </a:cubicBezTo>
                    <a:cubicBezTo>
                      <a:pt x="142797" y="85883"/>
                      <a:pt x="147970" y="131132"/>
                      <a:pt x="153143" y="177674"/>
                    </a:cubicBezTo>
                    <a:cubicBezTo>
                      <a:pt x="154437" y="185431"/>
                      <a:pt x="154437" y="193188"/>
                      <a:pt x="155730" y="200945"/>
                    </a:cubicBezTo>
                    <a:cubicBezTo>
                      <a:pt x="157024" y="213874"/>
                      <a:pt x="158317" y="226802"/>
                      <a:pt x="159610" y="238437"/>
                    </a:cubicBezTo>
                    <a:cubicBezTo>
                      <a:pt x="166076" y="284980"/>
                      <a:pt x="185475" y="306958"/>
                      <a:pt x="191942" y="314715"/>
                    </a:cubicBezTo>
                    <a:cubicBezTo>
                      <a:pt x="199702" y="322472"/>
                      <a:pt x="199702" y="334107"/>
                      <a:pt x="193235" y="341864"/>
                    </a:cubicBezTo>
                    <a:cubicBezTo>
                      <a:pt x="185475" y="349622"/>
                      <a:pt x="173836" y="349622"/>
                      <a:pt x="166076" y="343157"/>
                    </a:cubicBezTo>
                    <a:cubicBezTo>
                      <a:pt x="153143" y="330229"/>
                      <a:pt x="129864" y="301786"/>
                      <a:pt x="120811" y="243609"/>
                    </a:cubicBezTo>
                    <a:cubicBezTo>
                      <a:pt x="119518" y="230680"/>
                      <a:pt x="118225" y="217752"/>
                      <a:pt x="116931" y="204824"/>
                    </a:cubicBezTo>
                    <a:cubicBezTo>
                      <a:pt x="115638" y="197067"/>
                      <a:pt x="115638" y="189310"/>
                      <a:pt x="114345" y="181553"/>
                    </a:cubicBezTo>
                    <a:cubicBezTo>
                      <a:pt x="109172" y="136303"/>
                      <a:pt x="103998" y="94932"/>
                      <a:pt x="89773" y="52269"/>
                    </a:cubicBezTo>
                    <a:cubicBezTo>
                      <a:pt x="87186" y="43219"/>
                      <a:pt x="78133" y="38048"/>
                      <a:pt x="69080" y="39341"/>
                    </a:cubicBezTo>
                    <a:cubicBezTo>
                      <a:pt x="58733" y="40633"/>
                      <a:pt x="50974" y="50976"/>
                      <a:pt x="52267" y="61319"/>
                    </a:cubicBezTo>
                    <a:lnTo>
                      <a:pt x="52267" y="62611"/>
                    </a:lnTo>
                    <a:cubicBezTo>
                      <a:pt x="56147" y="97518"/>
                      <a:pt x="53561" y="135010"/>
                      <a:pt x="48387" y="180260"/>
                    </a:cubicBezTo>
                    <a:cubicBezTo>
                      <a:pt x="47094" y="188017"/>
                      <a:pt x="47094" y="194481"/>
                      <a:pt x="45801" y="202238"/>
                    </a:cubicBezTo>
                    <a:cubicBezTo>
                      <a:pt x="44508" y="215166"/>
                      <a:pt x="41921" y="228095"/>
                      <a:pt x="40628" y="242316"/>
                    </a:cubicBezTo>
                    <a:lnTo>
                      <a:pt x="40628" y="246195"/>
                    </a:lnTo>
                    <a:cubicBezTo>
                      <a:pt x="39334" y="256537"/>
                      <a:pt x="39334" y="265587"/>
                      <a:pt x="39334" y="277223"/>
                    </a:cubicBezTo>
                    <a:cubicBezTo>
                      <a:pt x="39334" y="279808"/>
                      <a:pt x="40628" y="284980"/>
                      <a:pt x="40628" y="288858"/>
                    </a:cubicBezTo>
                    <a:cubicBezTo>
                      <a:pt x="40628" y="292737"/>
                      <a:pt x="41921" y="294030"/>
                      <a:pt x="41921" y="296615"/>
                    </a:cubicBezTo>
                    <a:lnTo>
                      <a:pt x="43214" y="300494"/>
                    </a:lnTo>
                    <a:cubicBezTo>
                      <a:pt x="44508" y="305665"/>
                      <a:pt x="45801" y="312129"/>
                      <a:pt x="47094" y="317301"/>
                    </a:cubicBezTo>
                    <a:cubicBezTo>
                      <a:pt x="58733" y="363843"/>
                      <a:pt x="75546" y="406506"/>
                      <a:pt x="97532" y="446584"/>
                    </a:cubicBezTo>
                    <a:cubicBezTo>
                      <a:pt x="109172" y="468563"/>
                      <a:pt x="123398" y="487955"/>
                      <a:pt x="138917" y="507348"/>
                    </a:cubicBezTo>
                    <a:cubicBezTo>
                      <a:pt x="155730" y="526740"/>
                      <a:pt x="175129" y="544840"/>
                      <a:pt x="194528" y="561647"/>
                    </a:cubicBezTo>
                    <a:lnTo>
                      <a:pt x="198408" y="564233"/>
                    </a:lnTo>
                    <a:cubicBezTo>
                      <a:pt x="202289" y="566818"/>
                      <a:pt x="206168" y="569404"/>
                      <a:pt x="211341" y="571990"/>
                    </a:cubicBezTo>
                    <a:cubicBezTo>
                      <a:pt x="220394" y="577161"/>
                      <a:pt x="225568" y="587504"/>
                      <a:pt x="220394" y="597846"/>
                    </a:cubicBezTo>
                    <a:cubicBezTo>
                      <a:pt x="215222" y="603018"/>
                      <a:pt x="207461" y="606896"/>
                      <a:pt x="200995" y="606896"/>
                    </a:cubicBezTo>
                    <a:close/>
                  </a:path>
                </a:pathLst>
              </a:custGeom>
              <a:grpFill/>
              <a:ln w="12931" cap="flat">
                <a:noFill/>
                <a:prstDash val="solid"/>
                <a:miter/>
              </a:ln>
            </p:spPr>
            <p:txBody>
              <a:bodyPr rtlCol="0" anchor="ctr"/>
              <a:lstStyle/>
              <a:p>
                <a:endParaRPr lang="en-US"/>
              </a:p>
            </p:txBody>
          </p:sp>
          <p:sp>
            <p:nvSpPr>
              <p:cNvPr id="48" name="Freeform 51">
                <a:extLst>
                  <a:ext uri="{FF2B5EF4-FFF2-40B4-BE49-F238E27FC236}">
                    <a16:creationId xmlns:a16="http://schemas.microsoft.com/office/drawing/2014/main" id="{E8B6BAC3-179A-3D36-C726-A3C47A58A996}"/>
                  </a:ext>
                </a:extLst>
              </p:cNvPr>
              <p:cNvSpPr/>
              <p:nvPr/>
            </p:nvSpPr>
            <p:spPr>
              <a:xfrm>
                <a:off x="9683286" y="3335599"/>
                <a:ext cx="163004" cy="201164"/>
              </a:xfrm>
              <a:custGeom>
                <a:avLst/>
                <a:gdLst>
                  <a:gd name="connsiteX0" fmla="*/ 143605 w 163004"/>
                  <a:gd name="connsiteY0" fmla="*/ 201164 h 201164"/>
                  <a:gd name="connsiteX1" fmla="*/ 124206 w 163004"/>
                  <a:gd name="connsiteY1" fmla="*/ 181772 h 201164"/>
                  <a:gd name="connsiteX2" fmla="*/ 82820 w 163004"/>
                  <a:gd name="connsiteY2" fmla="*/ 57659 h 201164"/>
                  <a:gd name="connsiteX3" fmla="*/ 29796 w 163004"/>
                  <a:gd name="connsiteY3" fmla="*/ 44731 h 201164"/>
                  <a:gd name="connsiteX4" fmla="*/ 2636 w 163004"/>
                  <a:gd name="connsiteY4" fmla="*/ 38266 h 201164"/>
                  <a:gd name="connsiteX5" fmla="*/ 9103 w 163004"/>
                  <a:gd name="connsiteY5" fmla="*/ 11117 h 201164"/>
                  <a:gd name="connsiteX6" fmla="*/ 116445 w 163004"/>
                  <a:gd name="connsiteY6" fmla="*/ 36974 h 201164"/>
                  <a:gd name="connsiteX7" fmla="*/ 163004 w 163004"/>
                  <a:gd name="connsiteY7" fmla="*/ 181772 h 201164"/>
                  <a:gd name="connsiteX8" fmla="*/ 143605 w 163004"/>
                  <a:gd name="connsiteY8" fmla="*/ 201164 h 201164"/>
                  <a:gd name="connsiteX9" fmla="*/ 143605 w 163004"/>
                  <a:gd name="connsiteY9" fmla="*/ 201164 h 2011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3004" h="201164">
                    <a:moveTo>
                      <a:pt x="143605" y="201164"/>
                    </a:moveTo>
                    <a:cubicBezTo>
                      <a:pt x="133259" y="201164"/>
                      <a:pt x="124206" y="192114"/>
                      <a:pt x="124206" y="181772"/>
                    </a:cubicBezTo>
                    <a:cubicBezTo>
                      <a:pt x="124206" y="132644"/>
                      <a:pt x="108686" y="99030"/>
                      <a:pt x="82820" y="57659"/>
                    </a:cubicBezTo>
                    <a:cubicBezTo>
                      <a:pt x="71180" y="39559"/>
                      <a:pt x="47901" y="33095"/>
                      <a:pt x="29796" y="44731"/>
                    </a:cubicBezTo>
                    <a:cubicBezTo>
                      <a:pt x="20743" y="49902"/>
                      <a:pt x="9103" y="47316"/>
                      <a:pt x="2636" y="38266"/>
                    </a:cubicBezTo>
                    <a:cubicBezTo>
                      <a:pt x="-2536" y="29217"/>
                      <a:pt x="50" y="17581"/>
                      <a:pt x="9103" y="11117"/>
                    </a:cubicBezTo>
                    <a:cubicBezTo>
                      <a:pt x="45315" y="-10861"/>
                      <a:pt x="93166" y="774"/>
                      <a:pt x="116445" y="36974"/>
                    </a:cubicBezTo>
                    <a:cubicBezTo>
                      <a:pt x="144898" y="83516"/>
                      <a:pt x="163004" y="123594"/>
                      <a:pt x="163004" y="181772"/>
                    </a:cubicBezTo>
                    <a:cubicBezTo>
                      <a:pt x="163004" y="192114"/>
                      <a:pt x="155244" y="201164"/>
                      <a:pt x="143605" y="201164"/>
                    </a:cubicBezTo>
                    <a:cubicBezTo>
                      <a:pt x="143605" y="201164"/>
                      <a:pt x="143605" y="201164"/>
                      <a:pt x="143605" y="201164"/>
                    </a:cubicBezTo>
                    <a:close/>
                  </a:path>
                </a:pathLst>
              </a:custGeom>
              <a:grpFill/>
              <a:ln w="12931" cap="flat">
                <a:noFill/>
                <a:prstDash val="solid"/>
                <a:miter/>
              </a:ln>
            </p:spPr>
            <p:txBody>
              <a:bodyPr rtlCol="0" anchor="ctr"/>
              <a:lstStyle/>
              <a:p>
                <a:endParaRPr lang="en-US"/>
              </a:p>
            </p:txBody>
          </p:sp>
          <p:sp>
            <p:nvSpPr>
              <p:cNvPr id="49" name="Freeform 52">
                <a:extLst>
                  <a:ext uri="{FF2B5EF4-FFF2-40B4-BE49-F238E27FC236}">
                    <a16:creationId xmlns:a16="http://schemas.microsoft.com/office/drawing/2014/main" id="{195F917C-90BE-0C98-FC82-3A27AC457460}"/>
                  </a:ext>
                </a:extLst>
              </p:cNvPr>
              <p:cNvSpPr/>
              <p:nvPr/>
            </p:nvSpPr>
            <p:spPr>
              <a:xfrm>
                <a:off x="9546086" y="3281250"/>
                <a:ext cx="205957" cy="241291"/>
              </a:xfrm>
              <a:custGeom>
                <a:avLst/>
                <a:gdLst>
                  <a:gd name="connsiteX0" fmla="*/ 187688 w 205957"/>
                  <a:gd name="connsiteY0" fmla="*/ 241292 h 241291"/>
                  <a:gd name="connsiteX1" fmla="*/ 168289 w 205957"/>
                  <a:gd name="connsiteY1" fmla="*/ 224485 h 241291"/>
                  <a:gd name="connsiteX2" fmla="*/ 135957 w 205957"/>
                  <a:gd name="connsiteY2" fmla="*/ 132693 h 241291"/>
                  <a:gd name="connsiteX3" fmla="*/ 108798 w 205957"/>
                  <a:gd name="connsiteY3" fmla="*/ 69344 h 241291"/>
                  <a:gd name="connsiteX4" fmla="*/ 75172 w 205957"/>
                  <a:gd name="connsiteY4" fmla="*/ 39609 h 241291"/>
                  <a:gd name="connsiteX5" fmla="*/ 35081 w 205957"/>
                  <a:gd name="connsiteY5" fmla="*/ 61587 h 241291"/>
                  <a:gd name="connsiteX6" fmla="*/ 7921 w 205957"/>
                  <a:gd name="connsiteY6" fmla="*/ 65466 h 241291"/>
                  <a:gd name="connsiteX7" fmla="*/ 4041 w 205957"/>
                  <a:gd name="connsiteY7" fmla="*/ 38316 h 241291"/>
                  <a:gd name="connsiteX8" fmla="*/ 81639 w 205957"/>
                  <a:gd name="connsiteY8" fmla="*/ 824 h 241291"/>
                  <a:gd name="connsiteX9" fmla="*/ 146303 w 205957"/>
                  <a:gd name="connsiteY9" fmla="*/ 56416 h 241291"/>
                  <a:gd name="connsiteX10" fmla="*/ 170876 w 205957"/>
                  <a:gd name="connsiteY10" fmla="*/ 115887 h 241291"/>
                  <a:gd name="connsiteX11" fmla="*/ 205794 w 205957"/>
                  <a:gd name="connsiteY11" fmla="*/ 218021 h 241291"/>
                  <a:gd name="connsiteX12" fmla="*/ 188981 w 205957"/>
                  <a:gd name="connsiteY12" fmla="*/ 239999 h 241291"/>
                  <a:gd name="connsiteX13" fmla="*/ 187688 w 205957"/>
                  <a:gd name="connsiteY13" fmla="*/ 241292 h 241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05957" h="241291">
                    <a:moveTo>
                      <a:pt x="187688" y="241292"/>
                    </a:moveTo>
                    <a:cubicBezTo>
                      <a:pt x="178635" y="241292"/>
                      <a:pt x="169582" y="234828"/>
                      <a:pt x="168289" y="224485"/>
                    </a:cubicBezTo>
                    <a:cubicBezTo>
                      <a:pt x="163115" y="189578"/>
                      <a:pt x="148890" y="161136"/>
                      <a:pt x="135957" y="132693"/>
                    </a:cubicBezTo>
                    <a:cubicBezTo>
                      <a:pt x="126904" y="113301"/>
                      <a:pt x="116557" y="92615"/>
                      <a:pt x="108798" y="69344"/>
                    </a:cubicBezTo>
                    <a:cubicBezTo>
                      <a:pt x="104918" y="59002"/>
                      <a:pt x="91985" y="42195"/>
                      <a:pt x="75172" y="39609"/>
                    </a:cubicBezTo>
                    <a:cubicBezTo>
                      <a:pt x="62239" y="37023"/>
                      <a:pt x="48013" y="44780"/>
                      <a:pt x="35081" y="61587"/>
                    </a:cubicBezTo>
                    <a:cubicBezTo>
                      <a:pt x="28614" y="70637"/>
                      <a:pt x="16974" y="71930"/>
                      <a:pt x="7921" y="65466"/>
                    </a:cubicBezTo>
                    <a:cubicBezTo>
                      <a:pt x="-1131" y="59002"/>
                      <a:pt x="-2425" y="47366"/>
                      <a:pt x="4041" y="38316"/>
                    </a:cubicBezTo>
                    <a:cubicBezTo>
                      <a:pt x="32494" y="-469"/>
                      <a:pt x="64826" y="-1762"/>
                      <a:pt x="81639" y="824"/>
                    </a:cubicBezTo>
                    <a:cubicBezTo>
                      <a:pt x="113971" y="5995"/>
                      <a:pt x="138543" y="33145"/>
                      <a:pt x="146303" y="56416"/>
                    </a:cubicBezTo>
                    <a:cubicBezTo>
                      <a:pt x="154063" y="78394"/>
                      <a:pt x="163115" y="97787"/>
                      <a:pt x="170876" y="115887"/>
                    </a:cubicBezTo>
                    <a:cubicBezTo>
                      <a:pt x="185101" y="145622"/>
                      <a:pt x="200621" y="177943"/>
                      <a:pt x="205794" y="218021"/>
                    </a:cubicBezTo>
                    <a:cubicBezTo>
                      <a:pt x="207087" y="228363"/>
                      <a:pt x="200621" y="238706"/>
                      <a:pt x="188981" y="239999"/>
                    </a:cubicBezTo>
                    <a:cubicBezTo>
                      <a:pt x="188981" y="241292"/>
                      <a:pt x="188981" y="241292"/>
                      <a:pt x="187688" y="241292"/>
                    </a:cubicBezTo>
                    <a:close/>
                  </a:path>
                </a:pathLst>
              </a:custGeom>
              <a:grpFill/>
              <a:ln w="12931" cap="flat">
                <a:noFill/>
                <a:prstDash val="solid"/>
                <a:miter/>
              </a:ln>
            </p:spPr>
            <p:txBody>
              <a:bodyPr rtlCol="0" anchor="ctr"/>
              <a:lstStyle/>
              <a:p>
                <a:endParaRPr lang="en-US"/>
              </a:p>
            </p:txBody>
          </p:sp>
          <p:sp>
            <p:nvSpPr>
              <p:cNvPr id="50" name="Freeform 53">
                <a:extLst>
                  <a:ext uri="{FF2B5EF4-FFF2-40B4-BE49-F238E27FC236}">
                    <a16:creationId xmlns:a16="http://schemas.microsoft.com/office/drawing/2014/main" id="{6D4B00FC-8393-76B5-C5CA-2C7A7BB17CF0}"/>
                  </a:ext>
                </a:extLst>
              </p:cNvPr>
              <p:cNvSpPr/>
              <p:nvPr/>
            </p:nvSpPr>
            <p:spPr>
              <a:xfrm>
                <a:off x="9432178" y="3236028"/>
                <a:ext cx="185859" cy="216700"/>
              </a:xfrm>
              <a:custGeom>
                <a:avLst/>
                <a:gdLst>
                  <a:gd name="connsiteX0" fmla="*/ 165801 w 185859"/>
                  <a:gd name="connsiteY0" fmla="*/ 216700 h 216700"/>
                  <a:gd name="connsiteX1" fmla="*/ 147695 w 185859"/>
                  <a:gd name="connsiteY1" fmla="*/ 202479 h 216700"/>
                  <a:gd name="connsiteX2" fmla="*/ 141228 w 185859"/>
                  <a:gd name="connsiteY2" fmla="*/ 179208 h 216700"/>
                  <a:gd name="connsiteX3" fmla="*/ 139935 w 185859"/>
                  <a:gd name="connsiteY3" fmla="*/ 176622 h 216700"/>
                  <a:gd name="connsiteX4" fmla="*/ 102430 w 185859"/>
                  <a:gd name="connsiteY4" fmla="*/ 64146 h 216700"/>
                  <a:gd name="connsiteX5" fmla="*/ 68805 w 185859"/>
                  <a:gd name="connsiteY5" fmla="*/ 38289 h 216700"/>
                  <a:gd name="connsiteX6" fmla="*/ 33886 w 185859"/>
                  <a:gd name="connsiteY6" fmla="*/ 55096 h 216700"/>
                  <a:gd name="connsiteX7" fmla="*/ 6727 w 185859"/>
                  <a:gd name="connsiteY7" fmla="*/ 57681 h 216700"/>
                  <a:gd name="connsiteX8" fmla="*/ 4140 w 185859"/>
                  <a:gd name="connsiteY8" fmla="*/ 30532 h 216700"/>
                  <a:gd name="connsiteX9" fmla="*/ 75271 w 185859"/>
                  <a:gd name="connsiteY9" fmla="*/ 797 h 216700"/>
                  <a:gd name="connsiteX10" fmla="*/ 138642 w 185859"/>
                  <a:gd name="connsiteY10" fmla="*/ 49924 h 216700"/>
                  <a:gd name="connsiteX11" fmla="*/ 177441 w 185859"/>
                  <a:gd name="connsiteY11" fmla="*/ 166280 h 216700"/>
                  <a:gd name="connsiteX12" fmla="*/ 178734 w 185859"/>
                  <a:gd name="connsiteY12" fmla="*/ 168866 h 216700"/>
                  <a:gd name="connsiteX13" fmla="*/ 185200 w 185859"/>
                  <a:gd name="connsiteY13" fmla="*/ 192136 h 216700"/>
                  <a:gd name="connsiteX14" fmla="*/ 172268 w 185859"/>
                  <a:gd name="connsiteY14" fmla="*/ 216700 h 216700"/>
                  <a:gd name="connsiteX15" fmla="*/ 165801 w 185859"/>
                  <a:gd name="connsiteY15" fmla="*/ 216700 h 216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85859" h="216700">
                    <a:moveTo>
                      <a:pt x="165801" y="216700"/>
                    </a:moveTo>
                    <a:cubicBezTo>
                      <a:pt x="158042" y="216700"/>
                      <a:pt x="150282" y="211529"/>
                      <a:pt x="147695" y="202479"/>
                    </a:cubicBezTo>
                    <a:cubicBezTo>
                      <a:pt x="145109" y="194722"/>
                      <a:pt x="142522" y="186965"/>
                      <a:pt x="141228" y="179208"/>
                    </a:cubicBezTo>
                    <a:lnTo>
                      <a:pt x="139935" y="176622"/>
                    </a:lnTo>
                    <a:cubicBezTo>
                      <a:pt x="129589" y="141716"/>
                      <a:pt x="123123" y="114566"/>
                      <a:pt x="102430" y="64146"/>
                    </a:cubicBezTo>
                    <a:cubicBezTo>
                      <a:pt x="98550" y="53803"/>
                      <a:pt x="84324" y="40875"/>
                      <a:pt x="68805" y="38289"/>
                    </a:cubicBezTo>
                    <a:cubicBezTo>
                      <a:pt x="55872" y="35703"/>
                      <a:pt x="44232" y="42167"/>
                      <a:pt x="33886" y="55096"/>
                    </a:cubicBezTo>
                    <a:cubicBezTo>
                      <a:pt x="27419" y="62853"/>
                      <a:pt x="14487" y="64146"/>
                      <a:pt x="6727" y="57681"/>
                    </a:cubicBezTo>
                    <a:cubicBezTo>
                      <a:pt x="-1033" y="51217"/>
                      <a:pt x="-2326" y="38289"/>
                      <a:pt x="4140" y="30532"/>
                    </a:cubicBezTo>
                    <a:cubicBezTo>
                      <a:pt x="23540" y="7261"/>
                      <a:pt x="49405" y="-3082"/>
                      <a:pt x="75271" y="797"/>
                    </a:cubicBezTo>
                    <a:cubicBezTo>
                      <a:pt x="102430" y="4675"/>
                      <a:pt x="128296" y="25360"/>
                      <a:pt x="138642" y="49924"/>
                    </a:cubicBezTo>
                    <a:cubicBezTo>
                      <a:pt x="159335" y="102931"/>
                      <a:pt x="167094" y="130080"/>
                      <a:pt x="177441" y="166280"/>
                    </a:cubicBezTo>
                    <a:lnTo>
                      <a:pt x="178734" y="168866"/>
                    </a:lnTo>
                    <a:cubicBezTo>
                      <a:pt x="181321" y="175330"/>
                      <a:pt x="182614" y="183087"/>
                      <a:pt x="185200" y="192136"/>
                    </a:cubicBezTo>
                    <a:cubicBezTo>
                      <a:pt x="187787" y="202479"/>
                      <a:pt x="182614" y="212822"/>
                      <a:pt x="172268" y="216700"/>
                    </a:cubicBezTo>
                    <a:cubicBezTo>
                      <a:pt x="168388" y="215408"/>
                      <a:pt x="167094" y="216700"/>
                      <a:pt x="165801" y="216700"/>
                    </a:cubicBezTo>
                    <a:close/>
                  </a:path>
                </a:pathLst>
              </a:custGeom>
              <a:grpFill/>
              <a:ln w="12931" cap="flat">
                <a:noFill/>
                <a:prstDash val="solid"/>
                <a:miter/>
              </a:ln>
            </p:spPr>
            <p:txBody>
              <a:bodyPr rtlCol="0" anchor="ctr"/>
              <a:lstStyle/>
              <a:p>
                <a:endParaRPr lang="en-US"/>
              </a:p>
            </p:txBody>
          </p:sp>
          <p:sp>
            <p:nvSpPr>
              <p:cNvPr id="51" name="Freeform 54">
                <a:extLst>
                  <a:ext uri="{FF2B5EF4-FFF2-40B4-BE49-F238E27FC236}">
                    <a16:creationId xmlns:a16="http://schemas.microsoft.com/office/drawing/2014/main" id="{748AFD65-EFE0-2C5F-6F42-1416D7004C66}"/>
                  </a:ext>
                </a:extLst>
              </p:cNvPr>
              <p:cNvSpPr/>
              <p:nvPr/>
            </p:nvSpPr>
            <p:spPr>
              <a:xfrm>
                <a:off x="9312890" y="3851649"/>
                <a:ext cx="85195" cy="252669"/>
              </a:xfrm>
              <a:custGeom>
                <a:avLst/>
                <a:gdLst>
                  <a:gd name="connsiteX0" fmla="*/ 65230 w 85195"/>
                  <a:gd name="connsiteY0" fmla="*/ 252669 h 252669"/>
                  <a:gd name="connsiteX1" fmla="*/ 45831 w 85195"/>
                  <a:gd name="connsiteY1" fmla="*/ 237155 h 252669"/>
                  <a:gd name="connsiteX2" fmla="*/ 566 w 85195"/>
                  <a:gd name="connsiteY2" fmla="*/ 23837 h 252669"/>
                  <a:gd name="connsiteX3" fmla="*/ 16086 w 85195"/>
                  <a:gd name="connsiteY3" fmla="*/ 566 h 252669"/>
                  <a:gd name="connsiteX4" fmla="*/ 39365 w 85195"/>
                  <a:gd name="connsiteY4" fmla="*/ 16080 h 252669"/>
                  <a:gd name="connsiteX5" fmla="*/ 84630 w 85195"/>
                  <a:gd name="connsiteY5" fmla="*/ 229398 h 252669"/>
                  <a:gd name="connsiteX6" fmla="*/ 69110 w 85195"/>
                  <a:gd name="connsiteY6" fmla="*/ 252669 h 252669"/>
                  <a:gd name="connsiteX7" fmla="*/ 65230 w 85195"/>
                  <a:gd name="connsiteY7" fmla="*/ 252669 h 2526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5195" h="252669">
                    <a:moveTo>
                      <a:pt x="65230" y="252669"/>
                    </a:moveTo>
                    <a:cubicBezTo>
                      <a:pt x="56177" y="252669"/>
                      <a:pt x="48418" y="246205"/>
                      <a:pt x="45831" y="237155"/>
                    </a:cubicBezTo>
                    <a:lnTo>
                      <a:pt x="566" y="23837"/>
                    </a:lnTo>
                    <a:cubicBezTo>
                      <a:pt x="-2021" y="13494"/>
                      <a:pt x="4446" y="3152"/>
                      <a:pt x="16086" y="566"/>
                    </a:cubicBezTo>
                    <a:cubicBezTo>
                      <a:pt x="26432" y="-2020"/>
                      <a:pt x="36778" y="4444"/>
                      <a:pt x="39365" y="16080"/>
                    </a:cubicBezTo>
                    <a:lnTo>
                      <a:pt x="84630" y="229398"/>
                    </a:lnTo>
                    <a:cubicBezTo>
                      <a:pt x="87217" y="239741"/>
                      <a:pt x="80750" y="250084"/>
                      <a:pt x="69110" y="252669"/>
                    </a:cubicBezTo>
                    <a:cubicBezTo>
                      <a:pt x="67817" y="252669"/>
                      <a:pt x="66523" y="252669"/>
                      <a:pt x="65230" y="252669"/>
                    </a:cubicBezTo>
                    <a:close/>
                  </a:path>
                </a:pathLst>
              </a:custGeom>
              <a:grpFill/>
              <a:ln w="12931" cap="flat">
                <a:noFill/>
                <a:prstDash val="solid"/>
                <a:miter/>
              </a:ln>
            </p:spPr>
            <p:txBody>
              <a:bodyPr rtlCol="0" anchor="ctr"/>
              <a:lstStyle/>
              <a:p>
                <a:endParaRPr lang="en-US"/>
              </a:p>
            </p:txBody>
          </p:sp>
          <p:sp>
            <p:nvSpPr>
              <p:cNvPr id="52" name="Freeform 55">
                <a:extLst>
                  <a:ext uri="{FF2B5EF4-FFF2-40B4-BE49-F238E27FC236}">
                    <a16:creationId xmlns:a16="http://schemas.microsoft.com/office/drawing/2014/main" id="{0151997B-C8E5-893E-BF57-375CAA20A206}"/>
                  </a:ext>
                </a:extLst>
              </p:cNvPr>
              <p:cNvSpPr/>
              <p:nvPr/>
            </p:nvSpPr>
            <p:spPr>
              <a:xfrm>
                <a:off x="9682801" y="3503025"/>
                <a:ext cx="163613" cy="602585"/>
              </a:xfrm>
              <a:custGeom>
                <a:avLst/>
                <a:gdLst>
                  <a:gd name="connsiteX0" fmla="*/ 62614 w 163613"/>
                  <a:gd name="connsiteY0" fmla="*/ 601293 h 602585"/>
                  <a:gd name="connsiteX1" fmla="*/ 43215 w 163613"/>
                  <a:gd name="connsiteY1" fmla="*/ 585779 h 602585"/>
                  <a:gd name="connsiteX2" fmla="*/ 536 w 163613"/>
                  <a:gd name="connsiteY2" fmla="*/ 340140 h 602585"/>
                  <a:gd name="connsiteX3" fmla="*/ 1829 w 163613"/>
                  <a:gd name="connsiteY3" fmla="*/ 328504 h 602585"/>
                  <a:gd name="connsiteX4" fmla="*/ 5709 w 163613"/>
                  <a:gd name="connsiteY4" fmla="*/ 319454 h 602585"/>
                  <a:gd name="connsiteX5" fmla="*/ 124691 w 163613"/>
                  <a:gd name="connsiteY5" fmla="*/ 18223 h 602585"/>
                  <a:gd name="connsiteX6" fmla="*/ 145384 w 163613"/>
                  <a:gd name="connsiteY6" fmla="*/ 123 h 602585"/>
                  <a:gd name="connsiteX7" fmla="*/ 163490 w 163613"/>
                  <a:gd name="connsiteY7" fmla="*/ 20809 h 602585"/>
                  <a:gd name="connsiteX8" fmla="*/ 40628 w 163613"/>
                  <a:gd name="connsiteY8" fmla="*/ 336261 h 602585"/>
                  <a:gd name="connsiteX9" fmla="*/ 39334 w 163613"/>
                  <a:gd name="connsiteY9" fmla="*/ 340140 h 602585"/>
                  <a:gd name="connsiteX10" fmla="*/ 80719 w 163613"/>
                  <a:gd name="connsiteY10" fmla="*/ 580608 h 602585"/>
                  <a:gd name="connsiteX11" fmla="*/ 65200 w 163613"/>
                  <a:gd name="connsiteY11" fmla="*/ 602586 h 602585"/>
                  <a:gd name="connsiteX12" fmla="*/ 62614 w 163613"/>
                  <a:gd name="connsiteY12" fmla="*/ 601293 h 6025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63613" h="602585">
                    <a:moveTo>
                      <a:pt x="62614" y="601293"/>
                    </a:moveTo>
                    <a:cubicBezTo>
                      <a:pt x="53561" y="601293"/>
                      <a:pt x="45801" y="594829"/>
                      <a:pt x="43215" y="585779"/>
                    </a:cubicBezTo>
                    <a:lnTo>
                      <a:pt x="536" y="340140"/>
                    </a:lnTo>
                    <a:cubicBezTo>
                      <a:pt x="-757" y="336261"/>
                      <a:pt x="536" y="332383"/>
                      <a:pt x="1829" y="328504"/>
                    </a:cubicBezTo>
                    <a:lnTo>
                      <a:pt x="5709" y="319454"/>
                    </a:lnTo>
                    <a:cubicBezTo>
                      <a:pt x="57440" y="208270"/>
                      <a:pt x="120812" y="71230"/>
                      <a:pt x="124691" y="18223"/>
                    </a:cubicBezTo>
                    <a:cubicBezTo>
                      <a:pt x="125984" y="7881"/>
                      <a:pt x="135038" y="-1169"/>
                      <a:pt x="145384" y="123"/>
                    </a:cubicBezTo>
                    <a:cubicBezTo>
                      <a:pt x="155730" y="1416"/>
                      <a:pt x="164783" y="10466"/>
                      <a:pt x="163490" y="20809"/>
                    </a:cubicBezTo>
                    <a:cubicBezTo>
                      <a:pt x="159610" y="81572"/>
                      <a:pt x="96239" y="216027"/>
                      <a:pt x="40628" y="336261"/>
                    </a:cubicBezTo>
                    <a:lnTo>
                      <a:pt x="39334" y="340140"/>
                    </a:lnTo>
                    <a:lnTo>
                      <a:pt x="80719" y="580608"/>
                    </a:lnTo>
                    <a:cubicBezTo>
                      <a:pt x="82013" y="590950"/>
                      <a:pt x="75547" y="601293"/>
                      <a:pt x="65200" y="602586"/>
                    </a:cubicBezTo>
                    <a:cubicBezTo>
                      <a:pt x="65200" y="601293"/>
                      <a:pt x="63907" y="601293"/>
                      <a:pt x="62614" y="601293"/>
                    </a:cubicBezTo>
                    <a:close/>
                  </a:path>
                </a:pathLst>
              </a:custGeom>
              <a:grpFill/>
              <a:ln w="12931" cap="flat">
                <a:noFill/>
                <a:prstDash val="solid"/>
                <a:miter/>
              </a:ln>
            </p:spPr>
            <p:txBody>
              <a:bodyPr rtlCol="0" anchor="ctr"/>
              <a:lstStyle/>
              <a:p>
                <a:endParaRPr lang="en-US"/>
              </a:p>
            </p:txBody>
          </p:sp>
          <p:sp>
            <p:nvSpPr>
              <p:cNvPr id="53" name="Freeform 56">
                <a:extLst>
                  <a:ext uri="{FF2B5EF4-FFF2-40B4-BE49-F238E27FC236}">
                    <a16:creationId xmlns:a16="http://schemas.microsoft.com/office/drawing/2014/main" id="{2D75D367-BB2E-9087-65AD-9D8B49F8751E}"/>
                  </a:ext>
                </a:extLst>
              </p:cNvPr>
              <p:cNvSpPr/>
              <p:nvPr/>
            </p:nvSpPr>
            <p:spPr>
              <a:xfrm>
                <a:off x="9285004" y="2893887"/>
                <a:ext cx="193992" cy="790259"/>
              </a:xfrm>
              <a:custGeom>
                <a:avLst/>
                <a:gdLst>
                  <a:gd name="connsiteX0" fmla="*/ 19399 w 193992"/>
                  <a:gd name="connsiteY0" fmla="*/ 790259 h 790259"/>
                  <a:gd name="connsiteX1" fmla="*/ 0 w 193992"/>
                  <a:gd name="connsiteY1" fmla="*/ 770867 h 790259"/>
                  <a:gd name="connsiteX2" fmla="*/ 11640 w 193992"/>
                  <a:gd name="connsiteY2" fmla="*/ 620898 h 790259"/>
                  <a:gd name="connsiteX3" fmla="*/ 20693 w 193992"/>
                  <a:gd name="connsiteY3" fmla="*/ 543327 h 790259"/>
                  <a:gd name="connsiteX4" fmla="*/ 25866 w 193992"/>
                  <a:gd name="connsiteY4" fmla="*/ 306738 h 790259"/>
                  <a:gd name="connsiteX5" fmla="*/ 24573 w 193992"/>
                  <a:gd name="connsiteY5" fmla="*/ 267953 h 790259"/>
                  <a:gd name="connsiteX6" fmla="*/ 23279 w 193992"/>
                  <a:gd name="connsiteY6" fmla="*/ 183919 h 790259"/>
                  <a:gd name="connsiteX7" fmla="*/ 38799 w 193992"/>
                  <a:gd name="connsiteY7" fmla="*/ 48171 h 790259"/>
                  <a:gd name="connsiteX8" fmla="*/ 115103 w 193992"/>
                  <a:gd name="connsiteY8" fmla="*/ 1628 h 790259"/>
                  <a:gd name="connsiteX9" fmla="*/ 162955 w 193992"/>
                  <a:gd name="connsiteY9" fmla="*/ 71442 h 790259"/>
                  <a:gd name="connsiteX10" fmla="*/ 161661 w 193992"/>
                  <a:gd name="connsiteY10" fmla="*/ 177454 h 790259"/>
                  <a:gd name="connsiteX11" fmla="*/ 170714 w 193992"/>
                  <a:gd name="connsiteY11" fmla="*/ 256317 h 790259"/>
                  <a:gd name="connsiteX12" fmla="*/ 175887 w 193992"/>
                  <a:gd name="connsiteY12" fmla="*/ 296395 h 790259"/>
                  <a:gd name="connsiteX13" fmla="*/ 187526 w 193992"/>
                  <a:gd name="connsiteY13" fmla="*/ 419215 h 790259"/>
                  <a:gd name="connsiteX14" fmla="*/ 193993 w 193992"/>
                  <a:gd name="connsiteY14" fmla="*/ 543327 h 790259"/>
                  <a:gd name="connsiteX15" fmla="*/ 175887 w 193992"/>
                  <a:gd name="connsiteY15" fmla="*/ 564013 h 790259"/>
                  <a:gd name="connsiteX16" fmla="*/ 155194 w 193992"/>
                  <a:gd name="connsiteY16" fmla="*/ 545913 h 790259"/>
                  <a:gd name="connsiteX17" fmla="*/ 148728 w 193992"/>
                  <a:gd name="connsiteY17" fmla="*/ 423093 h 790259"/>
                  <a:gd name="connsiteX18" fmla="*/ 137089 w 193992"/>
                  <a:gd name="connsiteY18" fmla="*/ 301567 h 790259"/>
                  <a:gd name="connsiteX19" fmla="*/ 131915 w 193992"/>
                  <a:gd name="connsiteY19" fmla="*/ 261489 h 790259"/>
                  <a:gd name="connsiteX20" fmla="*/ 122862 w 193992"/>
                  <a:gd name="connsiteY20" fmla="*/ 181333 h 790259"/>
                  <a:gd name="connsiteX21" fmla="*/ 124156 w 193992"/>
                  <a:gd name="connsiteY21" fmla="*/ 66270 h 790259"/>
                  <a:gd name="connsiteX22" fmla="*/ 106050 w 193992"/>
                  <a:gd name="connsiteY22" fmla="*/ 37828 h 790259"/>
                  <a:gd name="connsiteX23" fmla="*/ 87943 w 193992"/>
                  <a:gd name="connsiteY23" fmla="*/ 40413 h 790259"/>
                  <a:gd name="connsiteX24" fmla="*/ 76304 w 193992"/>
                  <a:gd name="connsiteY24" fmla="*/ 55927 h 790259"/>
                  <a:gd name="connsiteX25" fmla="*/ 62078 w 193992"/>
                  <a:gd name="connsiteY25" fmla="*/ 182626 h 790259"/>
                  <a:gd name="connsiteX26" fmla="*/ 63371 w 193992"/>
                  <a:gd name="connsiteY26" fmla="*/ 265367 h 790259"/>
                  <a:gd name="connsiteX27" fmla="*/ 64664 w 193992"/>
                  <a:gd name="connsiteY27" fmla="*/ 304152 h 790259"/>
                  <a:gd name="connsiteX28" fmla="*/ 59492 w 193992"/>
                  <a:gd name="connsiteY28" fmla="*/ 543327 h 790259"/>
                  <a:gd name="connsiteX29" fmla="*/ 50438 w 193992"/>
                  <a:gd name="connsiteY29" fmla="*/ 624776 h 790259"/>
                  <a:gd name="connsiteX30" fmla="*/ 38799 w 193992"/>
                  <a:gd name="connsiteY30" fmla="*/ 768281 h 790259"/>
                  <a:gd name="connsiteX31" fmla="*/ 19399 w 193992"/>
                  <a:gd name="connsiteY31" fmla="*/ 790259 h 790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93992" h="790259">
                    <a:moveTo>
                      <a:pt x="19399" y="790259"/>
                    </a:moveTo>
                    <a:cubicBezTo>
                      <a:pt x="9053" y="790259"/>
                      <a:pt x="0" y="781209"/>
                      <a:pt x="0" y="770867"/>
                    </a:cubicBezTo>
                    <a:cubicBezTo>
                      <a:pt x="0" y="697175"/>
                      <a:pt x="6466" y="658390"/>
                      <a:pt x="11640" y="620898"/>
                    </a:cubicBezTo>
                    <a:cubicBezTo>
                      <a:pt x="15520" y="597627"/>
                      <a:pt x="18106" y="574355"/>
                      <a:pt x="20693" y="543327"/>
                    </a:cubicBezTo>
                    <a:cubicBezTo>
                      <a:pt x="25866" y="461879"/>
                      <a:pt x="27159" y="384308"/>
                      <a:pt x="25866" y="306738"/>
                    </a:cubicBezTo>
                    <a:cubicBezTo>
                      <a:pt x="25866" y="293810"/>
                      <a:pt x="25866" y="280881"/>
                      <a:pt x="24573" y="267953"/>
                    </a:cubicBezTo>
                    <a:cubicBezTo>
                      <a:pt x="24573" y="240803"/>
                      <a:pt x="23279" y="212361"/>
                      <a:pt x="23279" y="183919"/>
                    </a:cubicBezTo>
                    <a:cubicBezTo>
                      <a:pt x="23279" y="134791"/>
                      <a:pt x="28452" y="89541"/>
                      <a:pt x="38799" y="48171"/>
                    </a:cubicBezTo>
                    <a:cubicBezTo>
                      <a:pt x="46559" y="14557"/>
                      <a:pt x="81477" y="-6129"/>
                      <a:pt x="115103" y="1628"/>
                    </a:cubicBezTo>
                    <a:cubicBezTo>
                      <a:pt x="146141" y="9385"/>
                      <a:pt x="166834" y="39121"/>
                      <a:pt x="162955" y="71442"/>
                    </a:cubicBezTo>
                    <a:cubicBezTo>
                      <a:pt x="157781" y="105055"/>
                      <a:pt x="157781" y="138669"/>
                      <a:pt x="161661" y="177454"/>
                    </a:cubicBezTo>
                    <a:cubicBezTo>
                      <a:pt x="164247" y="203311"/>
                      <a:pt x="166834" y="229168"/>
                      <a:pt x="170714" y="256317"/>
                    </a:cubicBezTo>
                    <a:cubicBezTo>
                      <a:pt x="172007" y="269246"/>
                      <a:pt x="173301" y="283467"/>
                      <a:pt x="175887" y="296395"/>
                    </a:cubicBezTo>
                    <a:cubicBezTo>
                      <a:pt x="181060" y="337766"/>
                      <a:pt x="184940" y="379137"/>
                      <a:pt x="187526" y="419215"/>
                    </a:cubicBezTo>
                    <a:cubicBezTo>
                      <a:pt x="191406" y="461879"/>
                      <a:pt x="192700" y="505835"/>
                      <a:pt x="193993" y="543327"/>
                    </a:cubicBezTo>
                    <a:cubicBezTo>
                      <a:pt x="193993" y="553670"/>
                      <a:pt x="186234" y="562720"/>
                      <a:pt x="175887" y="564013"/>
                    </a:cubicBezTo>
                    <a:cubicBezTo>
                      <a:pt x="165540" y="564013"/>
                      <a:pt x="156488" y="556256"/>
                      <a:pt x="155194" y="545913"/>
                    </a:cubicBezTo>
                    <a:cubicBezTo>
                      <a:pt x="153901" y="508421"/>
                      <a:pt x="151315" y="465757"/>
                      <a:pt x="148728" y="423093"/>
                    </a:cubicBezTo>
                    <a:cubicBezTo>
                      <a:pt x="146141" y="383015"/>
                      <a:pt x="142261" y="341645"/>
                      <a:pt x="137089" y="301567"/>
                    </a:cubicBezTo>
                    <a:cubicBezTo>
                      <a:pt x="135795" y="288638"/>
                      <a:pt x="134502" y="274417"/>
                      <a:pt x="131915" y="261489"/>
                    </a:cubicBezTo>
                    <a:cubicBezTo>
                      <a:pt x="128036" y="234339"/>
                      <a:pt x="125449" y="207190"/>
                      <a:pt x="122862" y="181333"/>
                    </a:cubicBezTo>
                    <a:cubicBezTo>
                      <a:pt x="118982" y="138669"/>
                      <a:pt x="118982" y="102470"/>
                      <a:pt x="124156" y="66270"/>
                    </a:cubicBezTo>
                    <a:cubicBezTo>
                      <a:pt x="125449" y="53342"/>
                      <a:pt x="117690" y="41706"/>
                      <a:pt x="106050" y="37828"/>
                    </a:cubicBezTo>
                    <a:cubicBezTo>
                      <a:pt x="99583" y="36535"/>
                      <a:pt x="93117" y="37828"/>
                      <a:pt x="87943" y="40413"/>
                    </a:cubicBezTo>
                    <a:cubicBezTo>
                      <a:pt x="82771" y="44292"/>
                      <a:pt x="78891" y="49463"/>
                      <a:pt x="76304" y="55927"/>
                    </a:cubicBezTo>
                    <a:cubicBezTo>
                      <a:pt x="67251" y="93420"/>
                      <a:pt x="62078" y="136084"/>
                      <a:pt x="62078" y="182626"/>
                    </a:cubicBezTo>
                    <a:cubicBezTo>
                      <a:pt x="62078" y="211068"/>
                      <a:pt x="62078" y="238218"/>
                      <a:pt x="63371" y="265367"/>
                    </a:cubicBezTo>
                    <a:cubicBezTo>
                      <a:pt x="63371" y="278296"/>
                      <a:pt x="63371" y="291224"/>
                      <a:pt x="64664" y="304152"/>
                    </a:cubicBezTo>
                    <a:cubicBezTo>
                      <a:pt x="65958" y="383015"/>
                      <a:pt x="64664" y="460586"/>
                      <a:pt x="59492" y="543327"/>
                    </a:cubicBezTo>
                    <a:cubicBezTo>
                      <a:pt x="56905" y="576941"/>
                      <a:pt x="54318" y="601505"/>
                      <a:pt x="50438" y="624776"/>
                    </a:cubicBezTo>
                    <a:cubicBezTo>
                      <a:pt x="45265" y="660976"/>
                      <a:pt x="38799" y="698468"/>
                      <a:pt x="38799" y="768281"/>
                    </a:cubicBezTo>
                    <a:cubicBezTo>
                      <a:pt x="38799" y="782502"/>
                      <a:pt x="29745" y="790259"/>
                      <a:pt x="19399" y="790259"/>
                    </a:cubicBezTo>
                    <a:close/>
                  </a:path>
                </a:pathLst>
              </a:custGeom>
              <a:grpFill/>
              <a:ln w="12931" cap="flat">
                <a:noFill/>
                <a:prstDash val="solid"/>
                <a:miter/>
              </a:ln>
            </p:spPr>
            <p:txBody>
              <a:bodyPr rtlCol="0" anchor="ctr"/>
              <a:lstStyle/>
              <a:p>
                <a:endParaRPr lang="en-US"/>
              </a:p>
            </p:txBody>
          </p:sp>
        </p:grpSp>
      </p:grpSp>
    </p:spTree>
    <p:extLst>
      <p:ext uri="{BB962C8B-B14F-4D97-AF65-F5344CB8AC3E}">
        <p14:creationId xmlns:p14="http://schemas.microsoft.com/office/powerpoint/2010/main" val="371586232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30D8FFC-0D9F-F866-F1C3-50F534AF7975}"/>
            </a:ext>
          </a:extLst>
        </p:cNvPr>
        <p:cNvGrpSpPr/>
        <p:nvPr/>
      </p:nvGrpSpPr>
      <p:grpSpPr>
        <a:xfrm>
          <a:off x="0" y="0"/>
          <a:ext cx="0" cy="0"/>
          <a:chOff x="0" y="0"/>
          <a:chExt cx="0" cy="0"/>
        </a:xfrm>
      </p:grpSpPr>
      <p:pic>
        <p:nvPicPr>
          <p:cNvPr id="5" name="Picture 3">
            <a:extLst>
              <a:ext uri="{FF2B5EF4-FFF2-40B4-BE49-F238E27FC236}">
                <a16:creationId xmlns:a16="http://schemas.microsoft.com/office/drawing/2014/main" id="{41FA5F80-1D52-9A81-2CF5-F5DAF7BBF33A}"/>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l="-1291"/>
          <a:stretch/>
        </p:blipFill>
        <p:spPr>
          <a:xfrm>
            <a:off x="5450013" y="3593582"/>
            <a:ext cx="4869094" cy="2891623"/>
          </a:xfrm>
          <a:prstGeom prst="rect">
            <a:avLst/>
          </a:prstGeom>
        </p:spPr>
      </p:pic>
      <p:sp>
        <p:nvSpPr>
          <p:cNvPr id="4" name="Text Placeholder 3">
            <a:extLst>
              <a:ext uri="{FF2B5EF4-FFF2-40B4-BE49-F238E27FC236}">
                <a16:creationId xmlns:a16="http://schemas.microsoft.com/office/drawing/2014/main" id="{E258707C-73A2-4F38-A981-63F0A46D3681}"/>
              </a:ext>
            </a:extLst>
          </p:cNvPr>
          <p:cNvSpPr>
            <a:spLocks noGrp="1"/>
          </p:cNvSpPr>
          <p:nvPr>
            <p:ph type="body" sz="quarter" idx="16"/>
          </p:nvPr>
        </p:nvSpPr>
        <p:spPr>
          <a:xfrm>
            <a:off x="649674" y="544661"/>
            <a:ext cx="10052954" cy="619134"/>
          </a:xfrm>
          <a:prstGeom prst="rect">
            <a:avLst/>
          </a:prstGeom>
        </p:spPr>
        <p:txBody>
          <a:bodyPr/>
          <a:lstStyle/>
          <a:p>
            <a:r>
              <a:rPr lang="en-IE" dirty="0">
                <a:cs typeface="Calibri"/>
              </a:rPr>
              <a:t>Intergenerational learning &amp; behavioural change</a:t>
            </a:r>
          </a:p>
          <a:p>
            <a:endParaRPr lang="en-IE" b="1" dirty="0"/>
          </a:p>
        </p:txBody>
      </p:sp>
      <p:sp>
        <p:nvSpPr>
          <p:cNvPr id="3" name="Text Placeholder 2">
            <a:extLst>
              <a:ext uri="{FF2B5EF4-FFF2-40B4-BE49-F238E27FC236}">
                <a16:creationId xmlns:a16="http://schemas.microsoft.com/office/drawing/2014/main" id="{53015262-4636-B753-EEF1-94412432C3DF}"/>
              </a:ext>
            </a:extLst>
          </p:cNvPr>
          <p:cNvSpPr>
            <a:spLocks noGrp="1"/>
          </p:cNvSpPr>
          <p:nvPr>
            <p:ph type="body" sz="quarter" idx="19"/>
          </p:nvPr>
        </p:nvSpPr>
        <p:spPr>
          <a:xfrm>
            <a:off x="649674" y="1274471"/>
            <a:ext cx="10546409" cy="4920937"/>
          </a:xfrm>
          <a:prstGeom prst="rect">
            <a:avLst/>
          </a:prstGeom>
        </p:spPr>
        <p:txBody>
          <a:bodyPr/>
          <a:lstStyle/>
          <a:p>
            <a:pPr marL="0" indent="0">
              <a:lnSpc>
                <a:spcPct val="100000"/>
              </a:lnSpc>
            </a:pPr>
            <a:r>
              <a:rPr lang="en-US" b="1" kern="100" dirty="0">
                <a:effectLst/>
                <a:ea typeface="Aptos" panose="020B0004020202020204" pitchFamily="34" charset="0"/>
                <a:cs typeface="Times New Roman" panose="02020603050405020304" pitchFamily="18" charset="0"/>
              </a:rPr>
              <a:t>The Role of Technology in </a:t>
            </a:r>
            <a:r>
              <a:rPr lang="en-US" b="1" kern="100" dirty="0" err="1">
                <a:effectLst/>
                <a:ea typeface="Aptos" panose="020B0004020202020204" pitchFamily="34" charset="0"/>
                <a:cs typeface="Times New Roman" panose="02020603050405020304" pitchFamily="18" charset="0"/>
              </a:rPr>
              <a:t>Behavioural</a:t>
            </a:r>
            <a:r>
              <a:rPr lang="en-US" b="1" kern="100" dirty="0">
                <a:effectLst/>
                <a:ea typeface="Aptos" panose="020B0004020202020204" pitchFamily="34" charset="0"/>
                <a:cs typeface="Times New Roman" panose="02020603050405020304" pitchFamily="18" charset="0"/>
              </a:rPr>
              <a:t> Change, examples:</a:t>
            </a:r>
          </a:p>
          <a:p>
            <a:pPr marL="0" indent="0">
              <a:lnSpc>
                <a:spcPct val="100000"/>
              </a:lnSpc>
            </a:pPr>
            <a:endParaRPr lang="en-US" sz="1200" b="1" kern="100" dirty="0">
              <a:effectLst/>
              <a:ea typeface="Aptos" panose="020B0004020202020204" pitchFamily="34" charset="0"/>
              <a:cs typeface="Times New Roman" panose="02020603050405020304" pitchFamily="18" charset="0"/>
            </a:endParaRPr>
          </a:p>
          <a:p>
            <a:pPr marL="393750" indent="-285750">
              <a:lnSpc>
                <a:spcPct val="100000"/>
              </a:lnSpc>
              <a:buFont typeface="Arial" panose="020B0604020202020204" pitchFamily="34" charset="0"/>
              <a:buChar char="•"/>
            </a:pPr>
            <a:r>
              <a:rPr lang="en-US" kern="100" dirty="0">
                <a:cs typeface="Times New Roman" panose="02020603050405020304" pitchFamily="18" charset="0"/>
              </a:rPr>
              <a:t>Mobile Apps and Digital Tools providing reminders, educational content, or waste management tips</a:t>
            </a:r>
          </a:p>
          <a:p>
            <a:pPr marL="393750" indent="-285750">
              <a:lnSpc>
                <a:spcPct val="100000"/>
              </a:lnSpc>
              <a:buFont typeface="Arial" panose="020B0604020202020204" pitchFamily="34" charset="0"/>
              <a:buChar char="•"/>
            </a:pPr>
            <a:r>
              <a:rPr lang="en-US" kern="100" dirty="0">
                <a:cs typeface="Times New Roman" panose="02020603050405020304" pitchFamily="18" charset="0"/>
                <a:hlinkClick r:id="rId3"/>
              </a:rPr>
              <a:t>Smart Bins </a:t>
            </a:r>
            <a:r>
              <a:rPr lang="en-US" kern="100" dirty="0">
                <a:cs typeface="Times New Roman" panose="02020603050405020304" pitchFamily="18" charset="0"/>
              </a:rPr>
              <a:t>automatically sort recyclable materials providing feedback to users on their waste disposal habits</a:t>
            </a:r>
          </a:p>
          <a:p>
            <a:pPr marL="393750" indent="-285750">
              <a:lnSpc>
                <a:spcPct val="100000"/>
              </a:lnSpc>
              <a:buFont typeface="Arial" panose="020B0604020202020204" pitchFamily="34" charset="0"/>
              <a:buChar char="•"/>
            </a:pPr>
            <a:r>
              <a:rPr lang="en-US" kern="100" dirty="0">
                <a:cs typeface="Times New Roman" panose="02020603050405020304" pitchFamily="18" charset="0"/>
              </a:rPr>
              <a:t>Social Media sharing tips, progress, and success stories</a:t>
            </a:r>
            <a:endParaRPr lang="fi-FI" kern="100" dirty="0">
              <a:cs typeface="Times New Roman" panose="02020603050405020304" pitchFamily="18" charset="0"/>
            </a:endParaRPr>
          </a:p>
        </p:txBody>
      </p:sp>
      <p:pic>
        <p:nvPicPr>
          <p:cNvPr id="2" name="Kuva 1" descr="Kuva, joka sisältää kohteen teksti, Grafiikka, Fontti, ympyrä&#10;&#10;Kuvaus luotu automaattisesti">
            <a:extLst>
              <a:ext uri="{FF2B5EF4-FFF2-40B4-BE49-F238E27FC236}">
                <a16:creationId xmlns:a16="http://schemas.microsoft.com/office/drawing/2014/main" id="{7DD816C8-B8BD-4200-5AED-CA3DCBFA9F74}"/>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555849" y="5155359"/>
            <a:ext cx="1755413" cy="1179347"/>
          </a:xfrm>
          <a:prstGeom prst="rect">
            <a:avLst/>
          </a:prstGeom>
        </p:spPr>
      </p:pic>
      <p:pic>
        <p:nvPicPr>
          <p:cNvPr id="11" name="Kuva 10" descr="Kuva, joka sisältää kohteen teksti, kuvakaappaus, Fontti, logo&#10;&#10;Tekoälyn generoima sisältö voi olla virheellistä.">
            <a:hlinkClick r:id="rId5"/>
            <a:extLst>
              <a:ext uri="{FF2B5EF4-FFF2-40B4-BE49-F238E27FC236}">
                <a16:creationId xmlns:a16="http://schemas.microsoft.com/office/drawing/2014/main" id="{F57517EB-BEE9-FCE9-A430-A94EA44A630A}"/>
              </a:ext>
            </a:extLst>
          </p:cNvPr>
          <p:cNvPicPr>
            <a:picLocks noChangeAspect="1"/>
          </p:cNvPicPr>
          <p:nvPr/>
        </p:nvPicPr>
        <p:blipFill>
          <a:blip r:embed="rId6"/>
          <a:stretch>
            <a:fillRect/>
          </a:stretch>
        </p:blipFill>
        <p:spPr>
          <a:xfrm>
            <a:off x="6368175" y="4072269"/>
            <a:ext cx="3338685" cy="1828657"/>
          </a:xfrm>
          <a:prstGeom prst="rect">
            <a:avLst/>
          </a:prstGeom>
        </p:spPr>
      </p:pic>
      <p:grpSp>
        <p:nvGrpSpPr>
          <p:cNvPr id="8" name="Graphic 4">
            <a:extLst>
              <a:ext uri="{FF2B5EF4-FFF2-40B4-BE49-F238E27FC236}">
                <a16:creationId xmlns:a16="http://schemas.microsoft.com/office/drawing/2014/main" id="{687F7122-1F86-84AF-2466-D44572DCDD3A}"/>
              </a:ext>
            </a:extLst>
          </p:cNvPr>
          <p:cNvGrpSpPr/>
          <p:nvPr/>
        </p:nvGrpSpPr>
        <p:grpSpPr>
          <a:xfrm rot="19582332">
            <a:off x="8268356" y="4814460"/>
            <a:ext cx="403667" cy="780438"/>
            <a:chOff x="9129274" y="2719113"/>
            <a:chExt cx="717139" cy="1386497"/>
          </a:xfrm>
          <a:solidFill>
            <a:srgbClr val="09465E"/>
          </a:solidFill>
        </p:grpSpPr>
        <p:grpSp>
          <p:nvGrpSpPr>
            <p:cNvPr id="10" name="Graphic 4">
              <a:extLst>
                <a:ext uri="{FF2B5EF4-FFF2-40B4-BE49-F238E27FC236}">
                  <a16:creationId xmlns:a16="http://schemas.microsoft.com/office/drawing/2014/main" id="{EA268259-04FB-F029-F4E8-C0EC3CF10B2B}"/>
                </a:ext>
              </a:extLst>
            </p:cNvPr>
            <p:cNvGrpSpPr/>
            <p:nvPr/>
          </p:nvGrpSpPr>
          <p:grpSpPr>
            <a:xfrm>
              <a:off x="9159507" y="2719113"/>
              <a:ext cx="446280" cy="440141"/>
              <a:chOff x="9159507" y="2719113"/>
              <a:chExt cx="446280" cy="440141"/>
            </a:xfrm>
            <a:grpFill/>
          </p:grpSpPr>
          <p:sp>
            <p:nvSpPr>
              <p:cNvPr id="20" name="Freeform 57">
                <a:extLst>
                  <a:ext uri="{FF2B5EF4-FFF2-40B4-BE49-F238E27FC236}">
                    <a16:creationId xmlns:a16="http://schemas.microsoft.com/office/drawing/2014/main" id="{F7815F2A-3643-6691-7BC4-E3E002A021C1}"/>
                  </a:ext>
                </a:extLst>
              </p:cNvPr>
              <p:cNvSpPr/>
              <p:nvPr/>
            </p:nvSpPr>
            <p:spPr>
              <a:xfrm>
                <a:off x="9159507" y="2719113"/>
                <a:ext cx="446280" cy="440141"/>
              </a:xfrm>
              <a:custGeom>
                <a:avLst/>
                <a:gdLst>
                  <a:gd name="connsiteX0" fmla="*/ 275519 w 446280"/>
                  <a:gd name="connsiteY0" fmla="*/ 440141 h 440141"/>
                  <a:gd name="connsiteX1" fmla="*/ 256120 w 446280"/>
                  <a:gd name="connsiteY1" fmla="*/ 425920 h 440141"/>
                  <a:gd name="connsiteX2" fmla="*/ 270345 w 446280"/>
                  <a:gd name="connsiteY2" fmla="*/ 402649 h 440141"/>
                  <a:gd name="connsiteX3" fmla="*/ 384154 w 446280"/>
                  <a:gd name="connsiteY3" fmla="*/ 316029 h 440141"/>
                  <a:gd name="connsiteX4" fmla="*/ 402261 w 446280"/>
                  <a:gd name="connsiteY4" fmla="*/ 176402 h 440141"/>
                  <a:gd name="connsiteX5" fmla="*/ 316903 w 446280"/>
                  <a:gd name="connsiteY5" fmla="*/ 63925 h 440141"/>
                  <a:gd name="connsiteX6" fmla="*/ 64713 w 446280"/>
                  <a:gd name="connsiteY6" fmla="*/ 131153 h 440141"/>
                  <a:gd name="connsiteX7" fmla="*/ 46607 w 446280"/>
                  <a:gd name="connsiteY7" fmla="*/ 270779 h 440141"/>
                  <a:gd name="connsiteX8" fmla="*/ 131964 w 446280"/>
                  <a:gd name="connsiteY8" fmla="*/ 383256 h 440141"/>
                  <a:gd name="connsiteX9" fmla="*/ 174642 w 446280"/>
                  <a:gd name="connsiteY9" fmla="*/ 401356 h 440141"/>
                  <a:gd name="connsiteX10" fmla="*/ 187575 w 446280"/>
                  <a:gd name="connsiteY10" fmla="*/ 425920 h 440141"/>
                  <a:gd name="connsiteX11" fmla="*/ 163003 w 446280"/>
                  <a:gd name="connsiteY11" fmla="*/ 438848 h 440141"/>
                  <a:gd name="connsiteX12" fmla="*/ 111271 w 446280"/>
                  <a:gd name="connsiteY12" fmla="*/ 416870 h 440141"/>
                  <a:gd name="connsiteX13" fmla="*/ 7808 w 446280"/>
                  <a:gd name="connsiteY13" fmla="*/ 281122 h 440141"/>
                  <a:gd name="connsiteX14" fmla="*/ 29794 w 446280"/>
                  <a:gd name="connsiteY14" fmla="*/ 111760 h 440141"/>
                  <a:gd name="connsiteX15" fmla="*/ 335010 w 446280"/>
                  <a:gd name="connsiteY15" fmla="*/ 30311 h 440141"/>
                  <a:gd name="connsiteX16" fmla="*/ 438473 w 446280"/>
                  <a:gd name="connsiteY16" fmla="*/ 166059 h 440141"/>
                  <a:gd name="connsiteX17" fmla="*/ 416487 w 446280"/>
                  <a:gd name="connsiteY17" fmla="*/ 335421 h 440141"/>
                  <a:gd name="connsiteX18" fmla="*/ 278105 w 446280"/>
                  <a:gd name="connsiteY18" fmla="*/ 440141 h 440141"/>
                  <a:gd name="connsiteX19" fmla="*/ 275519 w 446280"/>
                  <a:gd name="connsiteY19" fmla="*/ 440141 h 4401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46280" h="440141">
                    <a:moveTo>
                      <a:pt x="275519" y="440141"/>
                    </a:moveTo>
                    <a:cubicBezTo>
                      <a:pt x="266466" y="440141"/>
                      <a:pt x="258705" y="433677"/>
                      <a:pt x="256120" y="425920"/>
                    </a:cubicBezTo>
                    <a:cubicBezTo>
                      <a:pt x="253533" y="415577"/>
                      <a:pt x="259999" y="405234"/>
                      <a:pt x="270345" y="402649"/>
                    </a:cubicBezTo>
                    <a:cubicBezTo>
                      <a:pt x="318197" y="389720"/>
                      <a:pt x="359582" y="359985"/>
                      <a:pt x="384154" y="316029"/>
                    </a:cubicBezTo>
                    <a:cubicBezTo>
                      <a:pt x="408727" y="273365"/>
                      <a:pt x="415194" y="222944"/>
                      <a:pt x="402261" y="176402"/>
                    </a:cubicBezTo>
                    <a:cubicBezTo>
                      <a:pt x="389328" y="128567"/>
                      <a:pt x="359582" y="88489"/>
                      <a:pt x="316903" y="63925"/>
                    </a:cubicBezTo>
                    <a:cubicBezTo>
                      <a:pt x="228960" y="12212"/>
                      <a:pt x="115151" y="43240"/>
                      <a:pt x="64713" y="131153"/>
                    </a:cubicBezTo>
                    <a:cubicBezTo>
                      <a:pt x="40141" y="173816"/>
                      <a:pt x="33674" y="224237"/>
                      <a:pt x="46607" y="270779"/>
                    </a:cubicBezTo>
                    <a:cubicBezTo>
                      <a:pt x="59540" y="318614"/>
                      <a:pt x="89285" y="358692"/>
                      <a:pt x="131964" y="383256"/>
                    </a:cubicBezTo>
                    <a:cubicBezTo>
                      <a:pt x="144896" y="391013"/>
                      <a:pt x="159123" y="397477"/>
                      <a:pt x="174642" y="401356"/>
                    </a:cubicBezTo>
                    <a:cubicBezTo>
                      <a:pt x="184989" y="403942"/>
                      <a:pt x="191455" y="415577"/>
                      <a:pt x="187575" y="425920"/>
                    </a:cubicBezTo>
                    <a:cubicBezTo>
                      <a:pt x="184989" y="436262"/>
                      <a:pt x="173349" y="442727"/>
                      <a:pt x="163003" y="438848"/>
                    </a:cubicBezTo>
                    <a:cubicBezTo>
                      <a:pt x="144896" y="433677"/>
                      <a:pt x="128084" y="425920"/>
                      <a:pt x="111271" y="416870"/>
                    </a:cubicBezTo>
                    <a:cubicBezTo>
                      <a:pt x="59540" y="387135"/>
                      <a:pt x="22034" y="338007"/>
                      <a:pt x="7808" y="281122"/>
                    </a:cubicBezTo>
                    <a:cubicBezTo>
                      <a:pt x="-7711" y="222944"/>
                      <a:pt x="48" y="163474"/>
                      <a:pt x="29794" y="111760"/>
                    </a:cubicBezTo>
                    <a:cubicBezTo>
                      <a:pt x="91872" y="4455"/>
                      <a:pt x="228960" y="-31745"/>
                      <a:pt x="335010" y="30311"/>
                    </a:cubicBezTo>
                    <a:cubicBezTo>
                      <a:pt x="386741" y="60047"/>
                      <a:pt x="424247" y="109175"/>
                      <a:pt x="438473" y="166059"/>
                    </a:cubicBezTo>
                    <a:cubicBezTo>
                      <a:pt x="453992" y="224237"/>
                      <a:pt x="446232" y="283708"/>
                      <a:pt x="416487" y="335421"/>
                    </a:cubicBezTo>
                    <a:cubicBezTo>
                      <a:pt x="386741" y="387135"/>
                      <a:pt x="337596" y="424627"/>
                      <a:pt x="278105" y="440141"/>
                    </a:cubicBezTo>
                    <a:cubicBezTo>
                      <a:pt x="278105" y="438848"/>
                      <a:pt x="276812" y="440141"/>
                      <a:pt x="275519" y="440141"/>
                    </a:cubicBezTo>
                    <a:close/>
                  </a:path>
                </a:pathLst>
              </a:custGeom>
              <a:solidFill>
                <a:srgbClr val="F99F27"/>
              </a:solidFill>
              <a:ln w="12931" cap="flat">
                <a:noFill/>
                <a:prstDash val="solid"/>
                <a:miter/>
              </a:ln>
            </p:spPr>
            <p:txBody>
              <a:bodyPr rtlCol="0" anchor="ctr"/>
              <a:lstStyle/>
              <a:p>
                <a:endParaRPr lang="en-US"/>
              </a:p>
            </p:txBody>
          </p:sp>
          <p:sp>
            <p:nvSpPr>
              <p:cNvPr id="21" name="Freeform 58">
                <a:extLst>
                  <a:ext uri="{FF2B5EF4-FFF2-40B4-BE49-F238E27FC236}">
                    <a16:creationId xmlns:a16="http://schemas.microsoft.com/office/drawing/2014/main" id="{6CBD12AD-032D-C7B0-A363-AFDC8DBE06A5}"/>
                  </a:ext>
                </a:extLst>
              </p:cNvPr>
              <p:cNvSpPr/>
              <p:nvPr/>
            </p:nvSpPr>
            <p:spPr>
              <a:xfrm>
                <a:off x="9245200" y="2800133"/>
                <a:ext cx="280068" cy="273794"/>
              </a:xfrm>
              <a:custGeom>
                <a:avLst/>
                <a:gdLst>
                  <a:gd name="connsiteX0" fmla="*/ 182066 w 280068"/>
                  <a:gd name="connsiteY0" fmla="*/ 273794 h 273794"/>
                  <a:gd name="connsiteX1" fmla="*/ 163960 w 280068"/>
                  <a:gd name="connsiteY1" fmla="*/ 260866 h 273794"/>
                  <a:gd name="connsiteX2" fmla="*/ 175599 w 280068"/>
                  <a:gd name="connsiteY2" fmla="*/ 236302 h 273794"/>
                  <a:gd name="connsiteX3" fmla="*/ 227331 w 280068"/>
                  <a:gd name="connsiteY3" fmla="*/ 192345 h 273794"/>
                  <a:gd name="connsiteX4" fmla="*/ 191119 w 280068"/>
                  <a:gd name="connsiteY4" fmla="*/ 54012 h 273794"/>
                  <a:gd name="connsiteX5" fmla="*/ 52737 w 280068"/>
                  <a:gd name="connsiteY5" fmla="*/ 90211 h 273794"/>
                  <a:gd name="connsiteX6" fmla="*/ 88949 w 280068"/>
                  <a:gd name="connsiteY6" fmla="*/ 228545 h 273794"/>
                  <a:gd name="connsiteX7" fmla="*/ 95415 w 280068"/>
                  <a:gd name="connsiteY7" fmla="*/ 254402 h 273794"/>
                  <a:gd name="connsiteX8" fmla="*/ 69550 w 280068"/>
                  <a:gd name="connsiteY8" fmla="*/ 260866 h 273794"/>
                  <a:gd name="connsiteX9" fmla="*/ 19112 w 280068"/>
                  <a:gd name="connsiteY9" fmla="*/ 69526 h 273794"/>
                  <a:gd name="connsiteX10" fmla="*/ 210518 w 280068"/>
                  <a:gd name="connsiteY10" fmla="*/ 19105 h 273794"/>
                  <a:gd name="connsiteX11" fmla="*/ 260957 w 280068"/>
                  <a:gd name="connsiteY11" fmla="*/ 210445 h 273794"/>
                  <a:gd name="connsiteX12" fmla="*/ 189826 w 280068"/>
                  <a:gd name="connsiteY12" fmla="*/ 271209 h 273794"/>
                  <a:gd name="connsiteX13" fmla="*/ 182066 w 280068"/>
                  <a:gd name="connsiteY13" fmla="*/ 273794 h 2737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80068" h="273794">
                    <a:moveTo>
                      <a:pt x="182066" y="273794"/>
                    </a:moveTo>
                    <a:cubicBezTo>
                      <a:pt x="174306" y="273794"/>
                      <a:pt x="166546" y="268623"/>
                      <a:pt x="163960" y="260866"/>
                    </a:cubicBezTo>
                    <a:cubicBezTo>
                      <a:pt x="160080" y="250523"/>
                      <a:pt x="165253" y="240180"/>
                      <a:pt x="175599" y="236302"/>
                    </a:cubicBezTo>
                    <a:cubicBezTo>
                      <a:pt x="197585" y="228545"/>
                      <a:pt x="215692" y="213031"/>
                      <a:pt x="227331" y="192345"/>
                    </a:cubicBezTo>
                    <a:cubicBezTo>
                      <a:pt x="255783" y="144510"/>
                      <a:pt x="238971" y="82454"/>
                      <a:pt x="191119" y="54012"/>
                    </a:cubicBezTo>
                    <a:cubicBezTo>
                      <a:pt x="143267" y="25569"/>
                      <a:pt x="81189" y="42376"/>
                      <a:pt x="52737" y="90211"/>
                    </a:cubicBezTo>
                    <a:cubicBezTo>
                      <a:pt x="24285" y="138046"/>
                      <a:pt x="41098" y="200103"/>
                      <a:pt x="88949" y="228545"/>
                    </a:cubicBezTo>
                    <a:cubicBezTo>
                      <a:pt x="98002" y="233716"/>
                      <a:pt x="101882" y="245352"/>
                      <a:pt x="95415" y="254402"/>
                    </a:cubicBezTo>
                    <a:cubicBezTo>
                      <a:pt x="90243" y="263452"/>
                      <a:pt x="78603" y="267330"/>
                      <a:pt x="69550" y="260866"/>
                    </a:cubicBezTo>
                    <a:cubicBezTo>
                      <a:pt x="2299" y="222081"/>
                      <a:pt x="-19687" y="136753"/>
                      <a:pt x="19112" y="69526"/>
                    </a:cubicBezTo>
                    <a:cubicBezTo>
                      <a:pt x="57910" y="2298"/>
                      <a:pt x="143267" y="-19680"/>
                      <a:pt x="210518" y="19105"/>
                    </a:cubicBezTo>
                    <a:cubicBezTo>
                      <a:pt x="277769" y="57890"/>
                      <a:pt x="299755" y="143218"/>
                      <a:pt x="260957" y="210445"/>
                    </a:cubicBezTo>
                    <a:cubicBezTo>
                      <a:pt x="245437" y="237595"/>
                      <a:pt x="219571" y="259573"/>
                      <a:pt x="189826" y="271209"/>
                    </a:cubicBezTo>
                    <a:cubicBezTo>
                      <a:pt x="185945" y="272501"/>
                      <a:pt x="183359" y="273794"/>
                      <a:pt x="182066" y="273794"/>
                    </a:cubicBezTo>
                    <a:close/>
                  </a:path>
                </a:pathLst>
              </a:custGeom>
              <a:solidFill>
                <a:srgbClr val="F99F27"/>
              </a:solidFill>
              <a:ln w="12931" cap="flat">
                <a:noFill/>
                <a:prstDash val="solid"/>
                <a:miter/>
              </a:ln>
            </p:spPr>
            <p:txBody>
              <a:bodyPr rtlCol="0" anchor="ctr"/>
              <a:lstStyle/>
              <a:p>
                <a:endParaRPr lang="en-US"/>
              </a:p>
            </p:txBody>
          </p:sp>
        </p:grpSp>
        <p:grpSp>
          <p:nvGrpSpPr>
            <p:cNvPr id="12" name="Graphic 4">
              <a:extLst>
                <a:ext uri="{FF2B5EF4-FFF2-40B4-BE49-F238E27FC236}">
                  <a16:creationId xmlns:a16="http://schemas.microsoft.com/office/drawing/2014/main" id="{B9E26FB4-1575-F185-5678-2E4D7453A8E0}"/>
                </a:ext>
              </a:extLst>
            </p:cNvPr>
            <p:cNvGrpSpPr/>
            <p:nvPr/>
          </p:nvGrpSpPr>
          <p:grpSpPr>
            <a:xfrm>
              <a:off x="9129274" y="2893887"/>
              <a:ext cx="717139" cy="1211724"/>
              <a:chOff x="9129274" y="2893887"/>
              <a:chExt cx="717139" cy="1211724"/>
            </a:xfrm>
            <a:grpFill/>
          </p:grpSpPr>
          <p:sp>
            <p:nvSpPr>
              <p:cNvPr id="13" name="Freeform 50">
                <a:extLst>
                  <a:ext uri="{FF2B5EF4-FFF2-40B4-BE49-F238E27FC236}">
                    <a16:creationId xmlns:a16="http://schemas.microsoft.com/office/drawing/2014/main" id="{EA640904-C6DE-74A6-F7D5-99604BAB73B5}"/>
                  </a:ext>
                </a:extLst>
              </p:cNvPr>
              <p:cNvSpPr/>
              <p:nvPr/>
            </p:nvSpPr>
            <p:spPr>
              <a:xfrm>
                <a:off x="9129274" y="3281518"/>
                <a:ext cx="222449" cy="606896"/>
              </a:xfrm>
              <a:custGeom>
                <a:avLst/>
                <a:gdLst>
                  <a:gd name="connsiteX0" fmla="*/ 200995 w 222449"/>
                  <a:gd name="connsiteY0" fmla="*/ 606896 h 606896"/>
                  <a:gd name="connsiteX1" fmla="*/ 193235 w 222449"/>
                  <a:gd name="connsiteY1" fmla="*/ 605603 h 606896"/>
                  <a:gd name="connsiteX2" fmla="*/ 173836 w 222449"/>
                  <a:gd name="connsiteY2" fmla="*/ 593968 h 606896"/>
                  <a:gd name="connsiteX3" fmla="*/ 169956 w 222449"/>
                  <a:gd name="connsiteY3" fmla="*/ 591382 h 606896"/>
                  <a:gd name="connsiteX4" fmla="*/ 107878 w 222449"/>
                  <a:gd name="connsiteY4" fmla="*/ 531912 h 606896"/>
                  <a:gd name="connsiteX5" fmla="*/ 62613 w 222449"/>
                  <a:gd name="connsiteY5" fmla="*/ 465977 h 606896"/>
                  <a:gd name="connsiteX6" fmla="*/ 8296 w 222449"/>
                  <a:gd name="connsiteY6" fmla="*/ 326350 h 606896"/>
                  <a:gd name="connsiteX7" fmla="*/ 4415 w 222449"/>
                  <a:gd name="connsiteY7" fmla="*/ 306958 h 606896"/>
                  <a:gd name="connsiteX8" fmla="*/ 3122 w 222449"/>
                  <a:gd name="connsiteY8" fmla="*/ 303079 h 606896"/>
                  <a:gd name="connsiteX9" fmla="*/ 1829 w 222449"/>
                  <a:gd name="connsiteY9" fmla="*/ 295322 h 606896"/>
                  <a:gd name="connsiteX10" fmla="*/ 536 w 222449"/>
                  <a:gd name="connsiteY10" fmla="*/ 279808 h 606896"/>
                  <a:gd name="connsiteX11" fmla="*/ 1829 w 222449"/>
                  <a:gd name="connsiteY11" fmla="*/ 243609 h 606896"/>
                  <a:gd name="connsiteX12" fmla="*/ 1829 w 222449"/>
                  <a:gd name="connsiteY12" fmla="*/ 238437 h 606896"/>
                  <a:gd name="connsiteX13" fmla="*/ 7002 w 222449"/>
                  <a:gd name="connsiteY13" fmla="*/ 197067 h 606896"/>
                  <a:gd name="connsiteX14" fmla="*/ 9589 w 222449"/>
                  <a:gd name="connsiteY14" fmla="*/ 175088 h 606896"/>
                  <a:gd name="connsiteX15" fmla="*/ 13468 w 222449"/>
                  <a:gd name="connsiteY15" fmla="*/ 66490 h 606896"/>
                  <a:gd name="connsiteX16" fmla="*/ 13468 w 222449"/>
                  <a:gd name="connsiteY16" fmla="*/ 65197 h 606896"/>
                  <a:gd name="connsiteX17" fmla="*/ 63907 w 222449"/>
                  <a:gd name="connsiteY17" fmla="*/ 555 h 606896"/>
                  <a:gd name="connsiteX18" fmla="*/ 125984 w 222449"/>
                  <a:gd name="connsiteY18" fmla="*/ 39341 h 606896"/>
                  <a:gd name="connsiteX19" fmla="*/ 153143 w 222449"/>
                  <a:gd name="connsiteY19" fmla="*/ 177674 h 606896"/>
                  <a:gd name="connsiteX20" fmla="*/ 155730 w 222449"/>
                  <a:gd name="connsiteY20" fmla="*/ 200945 h 606896"/>
                  <a:gd name="connsiteX21" fmla="*/ 159610 w 222449"/>
                  <a:gd name="connsiteY21" fmla="*/ 238437 h 606896"/>
                  <a:gd name="connsiteX22" fmla="*/ 191942 w 222449"/>
                  <a:gd name="connsiteY22" fmla="*/ 314715 h 606896"/>
                  <a:gd name="connsiteX23" fmla="*/ 193235 w 222449"/>
                  <a:gd name="connsiteY23" fmla="*/ 341864 h 606896"/>
                  <a:gd name="connsiteX24" fmla="*/ 166076 w 222449"/>
                  <a:gd name="connsiteY24" fmla="*/ 343157 h 606896"/>
                  <a:gd name="connsiteX25" fmla="*/ 120811 w 222449"/>
                  <a:gd name="connsiteY25" fmla="*/ 243609 h 606896"/>
                  <a:gd name="connsiteX26" fmla="*/ 116931 w 222449"/>
                  <a:gd name="connsiteY26" fmla="*/ 204824 h 606896"/>
                  <a:gd name="connsiteX27" fmla="*/ 114345 w 222449"/>
                  <a:gd name="connsiteY27" fmla="*/ 181553 h 606896"/>
                  <a:gd name="connsiteX28" fmla="*/ 89773 w 222449"/>
                  <a:gd name="connsiteY28" fmla="*/ 52269 h 606896"/>
                  <a:gd name="connsiteX29" fmla="*/ 69080 w 222449"/>
                  <a:gd name="connsiteY29" fmla="*/ 39341 h 606896"/>
                  <a:gd name="connsiteX30" fmla="*/ 52267 w 222449"/>
                  <a:gd name="connsiteY30" fmla="*/ 61319 h 606896"/>
                  <a:gd name="connsiteX31" fmla="*/ 52267 w 222449"/>
                  <a:gd name="connsiteY31" fmla="*/ 62611 h 606896"/>
                  <a:gd name="connsiteX32" fmla="*/ 48387 w 222449"/>
                  <a:gd name="connsiteY32" fmla="*/ 180260 h 606896"/>
                  <a:gd name="connsiteX33" fmla="*/ 45801 w 222449"/>
                  <a:gd name="connsiteY33" fmla="*/ 202238 h 606896"/>
                  <a:gd name="connsiteX34" fmla="*/ 40628 w 222449"/>
                  <a:gd name="connsiteY34" fmla="*/ 242316 h 606896"/>
                  <a:gd name="connsiteX35" fmla="*/ 40628 w 222449"/>
                  <a:gd name="connsiteY35" fmla="*/ 246195 h 606896"/>
                  <a:gd name="connsiteX36" fmla="*/ 39334 w 222449"/>
                  <a:gd name="connsiteY36" fmla="*/ 277223 h 606896"/>
                  <a:gd name="connsiteX37" fmla="*/ 40628 w 222449"/>
                  <a:gd name="connsiteY37" fmla="*/ 288858 h 606896"/>
                  <a:gd name="connsiteX38" fmla="*/ 41921 w 222449"/>
                  <a:gd name="connsiteY38" fmla="*/ 296615 h 606896"/>
                  <a:gd name="connsiteX39" fmla="*/ 43214 w 222449"/>
                  <a:gd name="connsiteY39" fmla="*/ 300494 h 606896"/>
                  <a:gd name="connsiteX40" fmla="*/ 47094 w 222449"/>
                  <a:gd name="connsiteY40" fmla="*/ 317301 h 606896"/>
                  <a:gd name="connsiteX41" fmla="*/ 97532 w 222449"/>
                  <a:gd name="connsiteY41" fmla="*/ 446584 h 606896"/>
                  <a:gd name="connsiteX42" fmla="*/ 138917 w 222449"/>
                  <a:gd name="connsiteY42" fmla="*/ 507348 h 606896"/>
                  <a:gd name="connsiteX43" fmla="*/ 194528 w 222449"/>
                  <a:gd name="connsiteY43" fmla="*/ 561647 h 606896"/>
                  <a:gd name="connsiteX44" fmla="*/ 198408 w 222449"/>
                  <a:gd name="connsiteY44" fmla="*/ 564233 h 606896"/>
                  <a:gd name="connsiteX45" fmla="*/ 211341 w 222449"/>
                  <a:gd name="connsiteY45" fmla="*/ 571990 h 606896"/>
                  <a:gd name="connsiteX46" fmla="*/ 220394 w 222449"/>
                  <a:gd name="connsiteY46" fmla="*/ 597846 h 606896"/>
                  <a:gd name="connsiteX47" fmla="*/ 200995 w 222449"/>
                  <a:gd name="connsiteY47" fmla="*/ 606896 h 6068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222449" h="606896">
                    <a:moveTo>
                      <a:pt x="200995" y="606896"/>
                    </a:moveTo>
                    <a:cubicBezTo>
                      <a:pt x="198408" y="606896"/>
                      <a:pt x="195822" y="606896"/>
                      <a:pt x="193235" y="605603"/>
                    </a:cubicBezTo>
                    <a:cubicBezTo>
                      <a:pt x="186769" y="601725"/>
                      <a:pt x="180303" y="597846"/>
                      <a:pt x="173836" y="593968"/>
                    </a:cubicBezTo>
                    <a:lnTo>
                      <a:pt x="169956" y="591382"/>
                    </a:lnTo>
                    <a:cubicBezTo>
                      <a:pt x="147970" y="574575"/>
                      <a:pt x="125984" y="553890"/>
                      <a:pt x="107878" y="531912"/>
                    </a:cubicBezTo>
                    <a:cubicBezTo>
                      <a:pt x="91066" y="511226"/>
                      <a:pt x="75546" y="489248"/>
                      <a:pt x="62613" y="465977"/>
                    </a:cubicBezTo>
                    <a:cubicBezTo>
                      <a:pt x="38041" y="422020"/>
                      <a:pt x="21229" y="376771"/>
                      <a:pt x="8296" y="326350"/>
                    </a:cubicBezTo>
                    <a:cubicBezTo>
                      <a:pt x="7002" y="319886"/>
                      <a:pt x="5709" y="313422"/>
                      <a:pt x="4415" y="306958"/>
                    </a:cubicBezTo>
                    <a:lnTo>
                      <a:pt x="3122" y="303079"/>
                    </a:lnTo>
                    <a:cubicBezTo>
                      <a:pt x="3122" y="300494"/>
                      <a:pt x="1829" y="297908"/>
                      <a:pt x="1829" y="295322"/>
                    </a:cubicBezTo>
                    <a:cubicBezTo>
                      <a:pt x="536" y="288858"/>
                      <a:pt x="536" y="283687"/>
                      <a:pt x="536" y="279808"/>
                    </a:cubicBezTo>
                    <a:cubicBezTo>
                      <a:pt x="-757" y="264294"/>
                      <a:pt x="536" y="253951"/>
                      <a:pt x="1829" y="243609"/>
                    </a:cubicBezTo>
                    <a:lnTo>
                      <a:pt x="1829" y="238437"/>
                    </a:lnTo>
                    <a:cubicBezTo>
                      <a:pt x="3122" y="222923"/>
                      <a:pt x="4415" y="209995"/>
                      <a:pt x="7002" y="197067"/>
                    </a:cubicBezTo>
                    <a:cubicBezTo>
                      <a:pt x="8296" y="189310"/>
                      <a:pt x="8296" y="182845"/>
                      <a:pt x="9589" y="175088"/>
                    </a:cubicBezTo>
                    <a:cubicBezTo>
                      <a:pt x="14762" y="132425"/>
                      <a:pt x="17348" y="97518"/>
                      <a:pt x="13468" y="66490"/>
                    </a:cubicBezTo>
                    <a:lnTo>
                      <a:pt x="13468" y="65197"/>
                    </a:lnTo>
                    <a:cubicBezTo>
                      <a:pt x="9589" y="32876"/>
                      <a:pt x="32868" y="4434"/>
                      <a:pt x="63907" y="555"/>
                    </a:cubicBezTo>
                    <a:cubicBezTo>
                      <a:pt x="91066" y="-3323"/>
                      <a:pt x="116931" y="13484"/>
                      <a:pt x="125984" y="39341"/>
                    </a:cubicBezTo>
                    <a:cubicBezTo>
                      <a:pt x="142797" y="85883"/>
                      <a:pt x="147970" y="131132"/>
                      <a:pt x="153143" y="177674"/>
                    </a:cubicBezTo>
                    <a:cubicBezTo>
                      <a:pt x="154437" y="185431"/>
                      <a:pt x="154437" y="193188"/>
                      <a:pt x="155730" y="200945"/>
                    </a:cubicBezTo>
                    <a:cubicBezTo>
                      <a:pt x="157024" y="213874"/>
                      <a:pt x="158317" y="226802"/>
                      <a:pt x="159610" y="238437"/>
                    </a:cubicBezTo>
                    <a:cubicBezTo>
                      <a:pt x="166076" y="284980"/>
                      <a:pt x="185475" y="306958"/>
                      <a:pt x="191942" y="314715"/>
                    </a:cubicBezTo>
                    <a:cubicBezTo>
                      <a:pt x="199702" y="322472"/>
                      <a:pt x="199702" y="334107"/>
                      <a:pt x="193235" y="341864"/>
                    </a:cubicBezTo>
                    <a:cubicBezTo>
                      <a:pt x="185475" y="349622"/>
                      <a:pt x="173836" y="349622"/>
                      <a:pt x="166076" y="343157"/>
                    </a:cubicBezTo>
                    <a:cubicBezTo>
                      <a:pt x="153143" y="330229"/>
                      <a:pt x="129864" y="301786"/>
                      <a:pt x="120811" y="243609"/>
                    </a:cubicBezTo>
                    <a:cubicBezTo>
                      <a:pt x="119518" y="230680"/>
                      <a:pt x="118225" y="217752"/>
                      <a:pt x="116931" y="204824"/>
                    </a:cubicBezTo>
                    <a:cubicBezTo>
                      <a:pt x="115638" y="197067"/>
                      <a:pt x="115638" y="189310"/>
                      <a:pt x="114345" y="181553"/>
                    </a:cubicBezTo>
                    <a:cubicBezTo>
                      <a:pt x="109172" y="136303"/>
                      <a:pt x="103998" y="94932"/>
                      <a:pt x="89773" y="52269"/>
                    </a:cubicBezTo>
                    <a:cubicBezTo>
                      <a:pt x="87186" y="43219"/>
                      <a:pt x="78133" y="38048"/>
                      <a:pt x="69080" y="39341"/>
                    </a:cubicBezTo>
                    <a:cubicBezTo>
                      <a:pt x="58733" y="40633"/>
                      <a:pt x="50974" y="50976"/>
                      <a:pt x="52267" y="61319"/>
                    </a:cubicBezTo>
                    <a:lnTo>
                      <a:pt x="52267" y="62611"/>
                    </a:lnTo>
                    <a:cubicBezTo>
                      <a:pt x="56147" y="97518"/>
                      <a:pt x="53561" y="135010"/>
                      <a:pt x="48387" y="180260"/>
                    </a:cubicBezTo>
                    <a:cubicBezTo>
                      <a:pt x="47094" y="188017"/>
                      <a:pt x="47094" y="194481"/>
                      <a:pt x="45801" y="202238"/>
                    </a:cubicBezTo>
                    <a:cubicBezTo>
                      <a:pt x="44508" y="215166"/>
                      <a:pt x="41921" y="228095"/>
                      <a:pt x="40628" y="242316"/>
                    </a:cubicBezTo>
                    <a:lnTo>
                      <a:pt x="40628" y="246195"/>
                    </a:lnTo>
                    <a:cubicBezTo>
                      <a:pt x="39334" y="256537"/>
                      <a:pt x="39334" y="265587"/>
                      <a:pt x="39334" y="277223"/>
                    </a:cubicBezTo>
                    <a:cubicBezTo>
                      <a:pt x="39334" y="279808"/>
                      <a:pt x="40628" y="284980"/>
                      <a:pt x="40628" y="288858"/>
                    </a:cubicBezTo>
                    <a:cubicBezTo>
                      <a:pt x="40628" y="292737"/>
                      <a:pt x="41921" y="294030"/>
                      <a:pt x="41921" y="296615"/>
                    </a:cubicBezTo>
                    <a:lnTo>
                      <a:pt x="43214" y="300494"/>
                    </a:lnTo>
                    <a:cubicBezTo>
                      <a:pt x="44508" y="305665"/>
                      <a:pt x="45801" y="312129"/>
                      <a:pt x="47094" y="317301"/>
                    </a:cubicBezTo>
                    <a:cubicBezTo>
                      <a:pt x="58733" y="363843"/>
                      <a:pt x="75546" y="406506"/>
                      <a:pt x="97532" y="446584"/>
                    </a:cubicBezTo>
                    <a:cubicBezTo>
                      <a:pt x="109172" y="468563"/>
                      <a:pt x="123398" y="487955"/>
                      <a:pt x="138917" y="507348"/>
                    </a:cubicBezTo>
                    <a:cubicBezTo>
                      <a:pt x="155730" y="526740"/>
                      <a:pt x="175129" y="544840"/>
                      <a:pt x="194528" y="561647"/>
                    </a:cubicBezTo>
                    <a:lnTo>
                      <a:pt x="198408" y="564233"/>
                    </a:lnTo>
                    <a:cubicBezTo>
                      <a:pt x="202289" y="566818"/>
                      <a:pt x="206168" y="569404"/>
                      <a:pt x="211341" y="571990"/>
                    </a:cubicBezTo>
                    <a:cubicBezTo>
                      <a:pt x="220394" y="577161"/>
                      <a:pt x="225568" y="587504"/>
                      <a:pt x="220394" y="597846"/>
                    </a:cubicBezTo>
                    <a:cubicBezTo>
                      <a:pt x="215222" y="603018"/>
                      <a:pt x="207461" y="606896"/>
                      <a:pt x="200995" y="606896"/>
                    </a:cubicBezTo>
                    <a:close/>
                  </a:path>
                </a:pathLst>
              </a:custGeom>
              <a:grpFill/>
              <a:ln w="12931" cap="flat">
                <a:noFill/>
                <a:prstDash val="solid"/>
                <a:miter/>
              </a:ln>
            </p:spPr>
            <p:txBody>
              <a:bodyPr rtlCol="0" anchor="ctr"/>
              <a:lstStyle/>
              <a:p>
                <a:endParaRPr lang="en-US"/>
              </a:p>
            </p:txBody>
          </p:sp>
          <p:sp>
            <p:nvSpPr>
              <p:cNvPr id="14" name="Freeform 51">
                <a:extLst>
                  <a:ext uri="{FF2B5EF4-FFF2-40B4-BE49-F238E27FC236}">
                    <a16:creationId xmlns:a16="http://schemas.microsoft.com/office/drawing/2014/main" id="{A1D457B5-EE92-AF81-AD71-B8957A62B098}"/>
                  </a:ext>
                </a:extLst>
              </p:cNvPr>
              <p:cNvSpPr/>
              <p:nvPr/>
            </p:nvSpPr>
            <p:spPr>
              <a:xfrm>
                <a:off x="9683286" y="3335599"/>
                <a:ext cx="163004" cy="201164"/>
              </a:xfrm>
              <a:custGeom>
                <a:avLst/>
                <a:gdLst>
                  <a:gd name="connsiteX0" fmla="*/ 143605 w 163004"/>
                  <a:gd name="connsiteY0" fmla="*/ 201164 h 201164"/>
                  <a:gd name="connsiteX1" fmla="*/ 124206 w 163004"/>
                  <a:gd name="connsiteY1" fmla="*/ 181772 h 201164"/>
                  <a:gd name="connsiteX2" fmla="*/ 82820 w 163004"/>
                  <a:gd name="connsiteY2" fmla="*/ 57659 h 201164"/>
                  <a:gd name="connsiteX3" fmla="*/ 29796 w 163004"/>
                  <a:gd name="connsiteY3" fmla="*/ 44731 h 201164"/>
                  <a:gd name="connsiteX4" fmla="*/ 2636 w 163004"/>
                  <a:gd name="connsiteY4" fmla="*/ 38266 h 201164"/>
                  <a:gd name="connsiteX5" fmla="*/ 9103 w 163004"/>
                  <a:gd name="connsiteY5" fmla="*/ 11117 h 201164"/>
                  <a:gd name="connsiteX6" fmla="*/ 116445 w 163004"/>
                  <a:gd name="connsiteY6" fmla="*/ 36974 h 201164"/>
                  <a:gd name="connsiteX7" fmla="*/ 163004 w 163004"/>
                  <a:gd name="connsiteY7" fmla="*/ 181772 h 201164"/>
                  <a:gd name="connsiteX8" fmla="*/ 143605 w 163004"/>
                  <a:gd name="connsiteY8" fmla="*/ 201164 h 201164"/>
                  <a:gd name="connsiteX9" fmla="*/ 143605 w 163004"/>
                  <a:gd name="connsiteY9" fmla="*/ 201164 h 2011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3004" h="201164">
                    <a:moveTo>
                      <a:pt x="143605" y="201164"/>
                    </a:moveTo>
                    <a:cubicBezTo>
                      <a:pt x="133259" y="201164"/>
                      <a:pt x="124206" y="192114"/>
                      <a:pt x="124206" y="181772"/>
                    </a:cubicBezTo>
                    <a:cubicBezTo>
                      <a:pt x="124206" y="132644"/>
                      <a:pt x="108686" y="99030"/>
                      <a:pt x="82820" y="57659"/>
                    </a:cubicBezTo>
                    <a:cubicBezTo>
                      <a:pt x="71180" y="39559"/>
                      <a:pt x="47901" y="33095"/>
                      <a:pt x="29796" y="44731"/>
                    </a:cubicBezTo>
                    <a:cubicBezTo>
                      <a:pt x="20743" y="49902"/>
                      <a:pt x="9103" y="47316"/>
                      <a:pt x="2636" y="38266"/>
                    </a:cubicBezTo>
                    <a:cubicBezTo>
                      <a:pt x="-2536" y="29217"/>
                      <a:pt x="50" y="17581"/>
                      <a:pt x="9103" y="11117"/>
                    </a:cubicBezTo>
                    <a:cubicBezTo>
                      <a:pt x="45315" y="-10861"/>
                      <a:pt x="93166" y="774"/>
                      <a:pt x="116445" y="36974"/>
                    </a:cubicBezTo>
                    <a:cubicBezTo>
                      <a:pt x="144898" y="83516"/>
                      <a:pt x="163004" y="123594"/>
                      <a:pt x="163004" y="181772"/>
                    </a:cubicBezTo>
                    <a:cubicBezTo>
                      <a:pt x="163004" y="192114"/>
                      <a:pt x="155244" y="201164"/>
                      <a:pt x="143605" y="201164"/>
                    </a:cubicBezTo>
                    <a:cubicBezTo>
                      <a:pt x="143605" y="201164"/>
                      <a:pt x="143605" y="201164"/>
                      <a:pt x="143605" y="201164"/>
                    </a:cubicBezTo>
                    <a:close/>
                  </a:path>
                </a:pathLst>
              </a:custGeom>
              <a:grpFill/>
              <a:ln w="12931" cap="flat">
                <a:noFill/>
                <a:prstDash val="solid"/>
                <a:miter/>
              </a:ln>
            </p:spPr>
            <p:txBody>
              <a:bodyPr rtlCol="0" anchor="ctr"/>
              <a:lstStyle/>
              <a:p>
                <a:endParaRPr lang="en-US"/>
              </a:p>
            </p:txBody>
          </p:sp>
          <p:sp>
            <p:nvSpPr>
              <p:cNvPr id="15" name="Freeform 52">
                <a:extLst>
                  <a:ext uri="{FF2B5EF4-FFF2-40B4-BE49-F238E27FC236}">
                    <a16:creationId xmlns:a16="http://schemas.microsoft.com/office/drawing/2014/main" id="{A86A25AD-5759-AD27-1451-C549BE4D0496}"/>
                  </a:ext>
                </a:extLst>
              </p:cNvPr>
              <p:cNvSpPr/>
              <p:nvPr/>
            </p:nvSpPr>
            <p:spPr>
              <a:xfrm>
                <a:off x="9546086" y="3281250"/>
                <a:ext cx="205957" cy="241291"/>
              </a:xfrm>
              <a:custGeom>
                <a:avLst/>
                <a:gdLst>
                  <a:gd name="connsiteX0" fmla="*/ 187688 w 205957"/>
                  <a:gd name="connsiteY0" fmla="*/ 241292 h 241291"/>
                  <a:gd name="connsiteX1" fmla="*/ 168289 w 205957"/>
                  <a:gd name="connsiteY1" fmla="*/ 224485 h 241291"/>
                  <a:gd name="connsiteX2" fmla="*/ 135957 w 205957"/>
                  <a:gd name="connsiteY2" fmla="*/ 132693 h 241291"/>
                  <a:gd name="connsiteX3" fmla="*/ 108798 w 205957"/>
                  <a:gd name="connsiteY3" fmla="*/ 69344 h 241291"/>
                  <a:gd name="connsiteX4" fmla="*/ 75172 w 205957"/>
                  <a:gd name="connsiteY4" fmla="*/ 39609 h 241291"/>
                  <a:gd name="connsiteX5" fmla="*/ 35081 w 205957"/>
                  <a:gd name="connsiteY5" fmla="*/ 61587 h 241291"/>
                  <a:gd name="connsiteX6" fmla="*/ 7921 w 205957"/>
                  <a:gd name="connsiteY6" fmla="*/ 65466 h 241291"/>
                  <a:gd name="connsiteX7" fmla="*/ 4041 w 205957"/>
                  <a:gd name="connsiteY7" fmla="*/ 38316 h 241291"/>
                  <a:gd name="connsiteX8" fmla="*/ 81639 w 205957"/>
                  <a:gd name="connsiteY8" fmla="*/ 824 h 241291"/>
                  <a:gd name="connsiteX9" fmla="*/ 146303 w 205957"/>
                  <a:gd name="connsiteY9" fmla="*/ 56416 h 241291"/>
                  <a:gd name="connsiteX10" fmla="*/ 170876 w 205957"/>
                  <a:gd name="connsiteY10" fmla="*/ 115887 h 241291"/>
                  <a:gd name="connsiteX11" fmla="*/ 205794 w 205957"/>
                  <a:gd name="connsiteY11" fmla="*/ 218021 h 241291"/>
                  <a:gd name="connsiteX12" fmla="*/ 188981 w 205957"/>
                  <a:gd name="connsiteY12" fmla="*/ 239999 h 241291"/>
                  <a:gd name="connsiteX13" fmla="*/ 187688 w 205957"/>
                  <a:gd name="connsiteY13" fmla="*/ 241292 h 241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05957" h="241291">
                    <a:moveTo>
                      <a:pt x="187688" y="241292"/>
                    </a:moveTo>
                    <a:cubicBezTo>
                      <a:pt x="178635" y="241292"/>
                      <a:pt x="169582" y="234828"/>
                      <a:pt x="168289" y="224485"/>
                    </a:cubicBezTo>
                    <a:cubicBezTo>
                      <a:pt x="163115" y="189578"/>
                      <a:pt x="148890" y="161136"/>
                      <a:pt x="135957" y="132693"/>
                    </a:cubicBezTo>
                    <a:cubicBezTo>
                      <a:pt x="126904" y="113301"/>
                      <a:pt x="116557" y="92615"/>
                      <a:pt x="108798" y="69344"/>
                    </a:cubicBezTo>
                    <a:cubicBezTo>
                      <a:pt x="104918" y="59002"/>
                      <a:pt x="91985" y="42195"/>
                      <a:pt x="75172" y="39609"/>
                    </a:cubicBezTo>
                    <a:cubicBezTo>
                      <a:pt x="62239" y="37023"/>
                      <a:pt x="48013" y="44780"/>
                      <a:pt x="35081" y="61587"/>
                    </a:cubicBezTo>
                    <a:cubicBezTo>
                      <a:pt x="28614" y="70637"/>
                      <a:pt x="16974" y="71930"/>
                      <a:pt x="7921" y="65466"/>
                    </a:cubicBezTo>
                    <a:cubicBezTo>
                      <a:pt x="-1131" y="59002"/>
                      <a:pt x="-2425" y="47366"/>
                      <a:pt x="4041" y="38316"/>
                    </a:cubicBezTo>
                    <a:cubicBezTo>
                      <a:pt x="32494" y="-469"/>
                      <a:pt x="64826" y="-1762"/>
                      <a:pt x="81639" y="824"/>
                    </a:cubicBezTo>
                    <a:cubicBezTo>
                      <a:pt x="113971" y="5995"/>
                      <a:pt x="138543" y="33145"/>
                      <a:pt x="146303" y="56416"/>
                    </a:cubicBezTo>
                    <a:cubicBezTo>
                      <a:pt x="154063" y="78394"/>
                      <a:pt x="163115" y="97787"/>
                      <a:pt x="170876" y="115887"/>
                    </a:cubicBezTo>
                    <a:cubicBezTo>
                      <a:pt x="185101" y="145622"/>
                      <a:pt x="200621" y="177943"/>
                      <a:pt x="205794" y="218021"/>
                    </a:cubicBezTo>
                    <a:cubicBezTo>
                      <a:pt x="207087" y="228363"/>
                      <a:pt x="200621" y="238706"/>
                      <a:pt x="188981" y="239999"/>
                    </a:cubicBezTo>
                    <a:cubicBezTo>
                      <a:pt x="188981" y="241292"/>
                      <a:pt x="188981" y="241292"/>
                      <a:pt x="187688" y="241292"/>
                    </a:cubicBezTo>
                    <a:close/>
                  </a:path>
                </a:pathLst>
              </a:custGeom>
              <a:grpFill/>
              <a:ln w="12931" cap="flat">
                <a:noFill/>
                <a:prstDash val="solid"/>
                <a:miter/>
              </a:ln>
            </p:spPr>
            <p:txBody>
              <a:bodyPr rtlCol="0" anchor="ctr"/>
              <a:lstStyle/>
              <a:p>
                <a:endParaRPr lang="en-US"/>
              </a:p>
            </p:txBody>
          </p:sp>
          <p:sp>
            <p:nvSpPr>
              <p:cNvPr id="16" name="Freeform 53">
                <a:extLst>
                  <a:ext uri="{FF2B5EF4-FFF2-40B4-BE49-F238E27FC236}">
                    <a16:creationId xmlns:a16="http://schemas.microsoft.com/office/drawing/2014/main" id="{197049FF-8E97-BE93-F309-5CA78AD8A14F}"/>
                  </a:ext>
                </a:extLst>
              </p:cNvPr>
              <p:cNvSpPr/>
              <p:nvPr/>
            </p:nvSpPr>
            <p:spPr>
              <a:xfrm>
                <a:off x="9432178" y="3236028"/>
                <a:ext cx="185859" cy="216700"/>
              </a:xfrm>
              <a:custGeom>
                <a:avLst/>
                <a:gdLst>
                  <a:gd name="connsiteX0" fmla="*/ 165801 w 185859"/>
                  <a:gd name="connsiteY0" fmla="*/ 216700 h 216700"/>
                  <a:gd name="connsiteX1" fmla="*/ 147695 w 185859"/>
                  <a:gd name="connsiteY1" fmla="*/ 202479 h 216700"/>
                  <a:gd name="connsiteX2" fmla="*/ 141228 w 185859"/>
                  <a:gd name="connsiteY2" fmla="*/ 179208 h 216700"/>
                  <a:gd name="connsiteX3" fmla="*/ 139935 w 185859"/>
                  <a:gd name="connsiteY3" fmla="*/ 176622 h 216700"/>
                  <a:gd name="connsiteX4" fmla="*/ 102430 w 185859"/>
                  <a:gd name="connsiteY4" fmla="*/ 64146 h 216700"/>
                  <a:gd name="connsiteX5" fmla="*/ 68805 w 185859"/>
                  <a:gd name="connsiteY5" fmla="*/ 38289 h 216700"/>
                  <a:gd name="connsiteX6" fmla="*/ 33886 w 185859"/>
                  <a:gd name="connsiteY6" fmla="*/ 55096 h 216700"/>
                  <a:gd name="connsiteX7" fmla="*/ 6727 w 185859"/>
                  <a:gd name="connsiteY7" fmla="*/ 57681 h 216700"/>
                  <a:gd name="connsiteX8" fmla="*/ 4140 w 185859"/>
                  <a:gd name="connsiteY8" fmla="*/ 30532 h 216700"/>
                  <a:gd name="connsiteX9" fmla="*/ 75271 w 185859"/>
                  <a:gd name="connsiteY9" fmla="*/ 797 h 216700"/>
                  <a:gd name="connsiteX10" fmla="*/ 138642 w 185859"/>
                  <a:gd name="connsiteY10" fmla="*/ 49924 h 216700"/>
                  <a:gd name="connsiteX11" fmla="*/ 177441 w 185859"/>
                  <a:gd name="connsiteY11" fmla="*/ 166280 h 216700"/>
                  <a:gd name="connsiteX12" fmla="*/ 178734 w 185859"/>
                  <a:gd name="connsiteY12" fmla="*/ 168866 h 216700"/>
                  <a:gd name="connsiteX13" fmla="*/ 185200 w 185859"/>
                  <a:gd name="connsiteY13" fmla="*/ 192136 h 216700"/>
                  <a:gd name="connsiteX14" fmla="*/ 172268 w 185859"/>
                  <a:gd name="connsiteY14" fmla="*/ 216700 h 216700"/>
                  <a:gd name="connsiteX15" fmla="*/ 165801 w 185859"/>
                  <a:gd name="connsiteY15" fmla="*/ 216700 h 216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85859" h="216700">
                    <a:moveTo>
                      <a:pt x="165801" y="216700"/>
                    </a:moveTo>
                    <a:cubicBezTo>
                      <a:pt x="158042" y="216700"/>
                      <a:pt x="150282" y="211529"/>
                      <a:pt x="147695" y="202479"/>
                    </a:cubicBezTo>
                    <a:cubicBezTo>
                      <a:pt x="145109" y="194722"/>
                      <a:pt x="142522" y="186965"/>
                      <a:pt x="141228" y="179208"/>
                    </a:cubicBezTo>
                    <a:lnTo>
                      <a:pt x="139935" y="176622"/>
                    </a:lnTo>
                    <a:cubicBezTo>
                      <a:pt x="129589" y="141716"/>
                      <a:pt x="123123" y="114566"/>
                      <a:pt x="102430" y="64146"/>
                    </a:cubicBezTo>
                    <a:cubicBezTo>
                      <a:pt x="98550" y="53803"/>
                      <a:pt x="84324" y="40875"/>
                      <a:pt x="68805" y="38289"/>
                    </a:cubicBezTo>
                    <a:cubicBezTo>
                      <a:pt x="55872" y="35703"/>
                      <a:pt x="44232" y="42167"/>
                      <a:pt x="33886" y="55096"/>
                    </a:cubicBezTo>
                    <a:cubicBezTo>
                      <a:pt x="27419" y="62853"/>
                      <a:pt x="14487" y="64146"/>
                      <a:pt x="6727" y="57681"/>
                    </a:cubicBezTo>
                    <a:cubicBezTo>
                      <a:pt x="-1033" y="51217"/>
                      <a:pt x="-2326" y="38289"/>
                      <a:pt x="4140" y="30532"/>
                    </a:cubicBezTo>
                    <a:cubicBezTo>
                      <a:pt x="23540" y="7261"/>
                      <a:pt x="49405" y="-3082"/>
                      <a:pt x="75271" y="797"/>
                    </a:cubicBezTo>
                    <a:cubicBezTo>
                      <a:pt x="102430" y="4675"/>
                      <a:pt x="128296" y="25360"/>
                      <a:pt x="138642" y="49924"/>
                    </a:cubicBezTo>
                    <a:cubicBezTo>
                      <a:pt x="159335" y="102931"/>
                      <a:pt x="167094" y="130080"/>
                      <a:pt x="177441" y="166280"/>
                    </a:cubicBezTo>
                    <a:lnTo>
                      <a:pt x="178734" y="168866"/>
                    </a:lnTo>
                    <a:cubicBezTo>
                      <a:pt x="181321" y="175330"/>
                      <a:pt x="182614" y="183087"/>
                      <a:pt x="185200" y="192136"/>
                    </a:cubicBezTo>
                    <a:cubicBezTo>
                      <a:pt x="187787" y="202479"/>
                      <a:pt x="182614" y="212822"/>
                      <a:pt x="172268" y="216700"/>
                    </a:cubicBezTo>
                    <a:cubicBezTo>
                      <a:pt x="168388" y="215408"/>
                      <a:pt x="167094" y="216700"/>
                      <a:pt x="165801" y="216700"/>
                    </a:cubicBezTo>
                    <a:close/>
                  </a:path>
                </a:pathLst>
              </a:custGeom>
              <a:grpFill/>
              <a:ln w="12931" cap="flat">
                <a:noFill/>
                <a:prstDash val="solid"/>
                <a:miter/>
              </a:ln>
            </p:spPr>
            <p:txBody>
              <a:bodyPr rtlCol="0" anchor="ctr"/>
              <a:lstStyle/>
              <a:p>
                <a:endParaRPr lang="en-US"/>
              </a:p>
            </p:txBody>
          </p:sp>
          <p:sp>
            <p:nvSpPr>
              <p:cNvPr id="17" name="Freeform 54">
                <a:extLst>
                  <a:ext uri="{FF2B5EF4-FFF2-40B4-BE49-F238E27FC236}">
                    <a16:creationId xmlns:a16="http://schemas.microsoft.com/office/drawing/2014/main" id="{C838A1D5-4F5B-CB83-F167-11D0D55DD653}"/>
                  </a:ext>
                </a:extLst>
              </p:cNvPr>
              <p:cNvSpPr/>
              <p:nvPr/>
            </p:nvSpPr>
            <p:spPr>
              <a:xfrm>
                <a:off x="9312890" y="3851649"/>
                <a:ext cx="85195" cy="252669"/>
              </a:xfrm>
              <a:custGeom>
                <a:avLst/>
                <a:gdLst>
                  <a:gd name="connsiteX0" fmla="*/ 65230 w 85195"/>
                  <a:gd name="connsiteY0" fmla="*/ 252669 h 252669"/>
                  <a:gd name="connsiteX1" fmla="*/ 45831 w 85195"/>
                  <a:gd name="connsiteY1" fmla="*/ 237155 h 252669"/>
                  <a:gd name="connsiteX2" fmla="*/ 566 w 85195"/>
                  <a:gd name="connsiteY2" fmla="*/ 23837 h 252669"/>
                  <a:gd name="connsiteX3" fmla="*/ 16086 w 85195"/>
                  <a:gd name="connsiteY3" fmla="*/ 566 h 252669"/>
                  <a:gd name="connsiteX4" fmla="*/ 39365 w 85195"/>
                  <a:gd name="connsiteY4" fmla="*/ 16080 h 252669"/>
                  <a:gd name="connsiteX5" fmla="*/ 84630 w 85195"/>
                  <a:gd name="connsiteY5" fmla="*/ 229398 h 252669"/>
                  <a:gd name="connsiteX6" fmla="*/ 69110 w 85195"/>
                  <a:gd name="connsiteY6" fmla="*/ 252669 h 252669"/>
                  <a:gd name="connsiteX7" fmla="*/ 65230 w 85195"/>
                  <a:gd name="connsiteY7" fmla="*/ 252669 h 2526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5195" h="252669">
                    <a:moveTo>
                      <a:pt x="65230" y="252669"/>
                    </a:moveTo>
                    <a:cubicBezTo>
                      <a:pt x="56177" y="252669"/>
                      <a:pt x="48418" y="246205"/>
                      <a:pt x="45831" y="237155"/>
                    </a:cubicBezTo>
                    <a:lnTo>
                      <a:pt x="566" y="23837"/>
                    </a:lnTo>
                    <a:cubicBezTo>
                      <a:pt x="-2021" y="13494"/>
                      <a:pt x="4446" y="3152"/>
                      <a:pt x="16086" y="566"/>
                    </a:cubicBezTo>
                    <a:cubicBezTo>
                      <a:pt x="26432" y="-2020"/>
                      <a:pt x="36778" y="4444"/>
                      <a:pt x="39365" y="16080"/>
                    </a:cubicBezTo>
                    <a:lnTo>
                      <a:pt x="84630" y="229398"/>
                    </a:lnTo>
                    <a:cubicBezTo>
                      <a:pt x="87217" y="239741"/>
                      <a:pt x="80750" y="250084"/>
                      <a:pt x="69110" y="252669"/>
                    </a:cubicBezTo>
                    <a:cubicBezTo>
                      <a:pt x="67817" y="252669"/>
                      <a:pt x="66523" y="252669"/>
                      <a:pt x="65230" y="252669"/>
                    </a:cubicBezTo>
                    <a:close/>
                  </a:path>
                </a:pathLst>
              </a:custGeom>
              <a:grpFill/>
              <a:ln w="12931" cap="flat">
                <a:noFill/>
                <a:prstDash val="solid"/>
                <a:miter/>
              </a:ln>
            </p:spPr>
            <p:txBody>
              <a:bodyPr rtlCol="0" anchor="ctr"/>
              <a:lstStyle/>
              <a:p>
                <a:endParaRPr lang="en-US"/>
              </a:p>
            </p:txBody>
          </p:sp>
          <p:sp>
            <p:nvSpPr>
              <p:cNvPr id="18" name="Freeform 55">
                <a:extLst>
                  <a:ext uri="{FF2B5EF4-FFF2-40B4-BE49-F238E27FC236}">
                    <a16:creationId xmlns:a16="http://schemas.microsoft.com/office/drawing/2014/main" id="{EBBD22B2-6107-4812-8B37-BD87273A26F5}"/>
                  </a:ext>
                </a:extLst>
              </p:cNvPr>
              <p:cNvSpPr/>
              <p:nvPr/>
            </p:nvSpPr>
            <p:spPr>
              <a:xfrm>
                <a:off x="9682801" y="3503025"/>
                <a:ext cx="163613" cy="602585"/>
              </a:xfrm>
              <a:custGeom>
                <a:avLst/>
                <a:gdLst>
                  <a:gd name="connsiteX0" fmla="*/ 62614 w 163613"/>
                  <a:gd name="connsiteY0" fmla="*/ 601293 h 602585"/>
                  <a:gd name="connsiteX1" fmla="*/ 43215 w 163613"/>
                  <a:gd name="connsiteY1" fmla="*/ 585779 h 602585"/>
                  <a:gd name="connsiteX2" fmla="*/ 536 w 163613"/>
                  <a:gd name="connsiteY2" fmla="*/ 340140 h 602585"/>
                  <a:gd name="connsiteX3" fmla="*/ 1829 w 163613"/>
                  <a:gd name="connsiteY3" fmla="*/ 328504 h 602585"/>
                  <a:gd name="connsiteX4" fmla="*/ 5709 w 163613"/>
                  <a:gd name="connsiteY4" fmla="*/ 319454 h 602585"/>
                  <a:gd name="connsiteX5" fmla="*/ 124691 w 163613"/>
                  <a:gd name="connsiteY5" fmla="*/ 18223 h 602585"/>
                  <a:gd name="connsiteX6" fmla="*/ 145384 w 163613"/>
                  <a:gd name="connsiteY6" fmla="*/ 123 h 602585"/>
                  <a:gd name="connsiteX7" fmla="*/ 163490 w 163613"/>
                  <a:gd name="connsiteY7" fmla="*/ 20809 h 602585"/>
                  <a:gd name="connsiteX8" fmla="*/ 40628 w 163613"/>
                  <a:gd name="connsiteY8" fmla="*/ 336261 h 602585"/>
                  <a:gd name="connsiteX9" fmla="*/ 39334 w 163613"/>
                  <a:gd name="connsiteY9" fmla="*/ 340140 h 602585"/>
                  <a:gd name="connsiteX10" fmla="*/ 80719 w 163613"/>
                  <a:gd name="connsiteY10" fmla="*/ 580608 h 602585"/>
                  <a:gd name="connsiteX11" fmla="*/ 65200 w 163613"/>
                  <a:gd name="connsiteY11" fmla="*/ 602586 h 602585"/>
                  <a:gd name="connsiteX12" fmla="*/ 62614 w 163613"/>
                  <a:gd name="connsiteY12" fmla="*/ 601293 h 6025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63613" h="602585">
                    <a:moveTo>
                      <a:pt x="62614" y="601293"/>
                    </a:moveTo>
                    <a:cubicBezTo>
                      <a:pt x="53561" y="601293"/>
                      <a:pt x="45801" y="594829"/>
                      <a:pt x="43215" y="585779"/>
                    </a:cubicBezTo>
                    <a:lnTo>
                      <a:pt x="536" y="340140"/>
                    </a:lnTo>
                    <a:cubicBezTo>
                      <a:pt x="-757" y="336261"/>
                      <a:pt x="536" y="332383"/>
                      <a:pt x="1829" y="328504"/>
                    </a:cubicBezTo>
                    <a:lnTo>
                      <a:pt x="5709" y="319454"/>
                    </a:lnTo>
                    <a:cubicBezTo>
                      <a:pt x="57440" y="208270"/>
                      <a:pt x="120812" y="71230"/>
                      <a:pt x="124691" y="18223"/>
                    </a:cubicBezTo>
                    <a:cubicBezTo>
                      <a:pt x="125984" y="7881"/>
                      <a:pt x="135038" y="-1169"/>
                      <a:pt x="145384" y="123"/>
                    </a:cubicBezTo>
                    <a:cubicBezTo>
                      <a:pt x="155730" y="1416"/>
                      <a:pt x="164783" y="10466"/>
                      <a:pt x="163490" y="20809"/>
                    </a:cubicBezTo>
                    <a:cubicBezTo>
                      <a:pt x="159610" y="81572"/>
                      <a:pt x="96239" y="216027"/>
                      <a:pt x="40628" y="336261"/>
                    </a:cubicBezTo>
                    <a:lnTo>
                      <a:pt x="39334" y="340140"/>
                    </a:lnTo>
                    <a:lnTo>
                      <a:pt x="80719" y="580608"/>
                    </a:lnTo>
                    <a:cubicBezTo>
                      <a:pt x="82013" y="590950"/>
                      <a:pt x="75547" y="601293"/>
                      <a:pt x="65200" y="602586"/>
                    </a:cubicBezTo>
                    <a:cubicBezTo>
                      <a:pt x="65200" y="601293"/>
                      <a:pt x="63907" y="601293"/>
                      <a:pt x="62614" y="601293"/>
                    </a:cubicBezTo>
                    <a:close/>
                  </a:path>
                </a:pathLst>
              </a:custGeom>
              <a:grpFill/>
              <a:ln w="12931" cap="flat">
                <a:noFill/>
                <a:prstDash val="solid"/>
                <a:miter/>
              </a:ln>
            </p:spPr>
            <p:txBody>
              <a:bodyPr rtlCol="0" anchor="ctr"/>
              <a:lstStyle/>
              <a:p>
                <a:endParaRPr lang="en-US"/>
              </a:p>
            </p:txBody>
          </p:sp>
          <p:sp>
            <p:nvSpPr>
              <p:cNvPr id="19" name="Freeform 56">
                <a:extLst>
                  <a:ext uri="{FF2B5EF4-FFF2-40B4-BE49-F238E27FC236}">
                    <a16:creationId xmlns:a16="http://schemas.microsoft.com/office/drawing/2014/main" id="{D79B0229-C38D-66C6-3950-65E41EFD62D7}"/>
                  </a:ext>
                </a:extLst>
              </p:cNvPr>
              <p:cNvSpPr/>
              <p:nvPr/>
            </p:nvSpPr>
            <p:spPr>
              <a:xfrm>
                <a:off x="9285004" y="2893887"/>
                <a:ext cx="193992" cy="790259"/>
              </a:xfrm>
              <a:custGeom>
                <a:avLst/>
                <a:gdLst>
                  <a:gd name="connsiteX0" fmla="*/ 19399 w 193992"/>
                  <a:gd name="connsiteY0" fmla="*/ 790259 h 790259"/>
                  <a:gd name="connsiteX1" fmla="*/ 0 w 193992"/>
                  <a:gd name="connsiteY1" fmla="*/ 770867 h 790259"/>
                  <a:gd name="connsiteX2" fmla="*/ 11640 w 193992"/>
                  <a:gd name="connsiteY2" fmla="*/ 620898 h 790259"/>
                  <a:gd name="connsiteX3" fmla="*/ 20693 w 193992"/>
                  <a:gd name="connsiteY3" fmla="*/ 543327 h 790259"/>
                  <a:gd name="connsiteX4" fmla="*/ 25866 w 193992"/>
                  <a:gd name="connsiteY4" fmla="*/ 306738 h 790259"/>
                  <a:gd name="connsiteX5" fmla="*/ 24573 w 193992"/>
                  <a:gd name="connsiteY5" fmla="*/ 267953 h 790259"/>
                  <a:gd name="connsiteX6" fmla="*/ 23279 w 193992"/>
                  <a:gd name="connsiteY6" fmla="*/ 183919 h 790259"/>
                  <a:gd name="connsiteX7" fmla="*/ 38799 w 193992"/>
                  <a:gd name="connsiteY7" fmla="*/ 48171 h 790259"/>
                  <a:gd name="connsiteX8" fmla="*/ 115103 w 193992"/>
                  <a:gd name="connsiteY8" fmla="*/ 1628 h 790259"/>
                  <a:gd name="connsiteX9" fmla="*/ 162955 w 193992"/>
                  <a:gd name="connsiteY9" fmla="*/ 71442 h 790259"/>
                  <a:gd name="connsiteX10" fmla="*/ 161661 w 193992"/>
                  <a:gd name="connsiteY10" fmla="*/ 177454 h 790259"/>
                  <a:gd name="connsiteX11" fmla="*/ 170714 w 193992"/>
                  <a:gd name="connsiteY11" fmla="*/ 256317 h 790259"/>
                  <a:gd name="connsiteX12" fmla="*/ 175887 w 193992"/>
                  <a:gd name="connsiteY12" fmla="*/ 296395 h 790259"/>
                  <a:gd name="connsiteX13" fmla="*/ 187526 w 193992"/>
                  <a:gd name="connsiteY13" fmla="*/ 419215 h 790259"/>
                  <a:gd name="connsiteX14" fmla="*/ 193993 w 193992"/>
                  <a:gd name="connsiteY14" fmla="*/ 543327 h 790259"/>
                  <a:gd name="connsiteX15" fmla="*/ 175887 w 193992"/>
                  <a:gd name="connsiteY15" fmla="*/ 564013 h 790259"/>
                  <a:gd name="connsiteX16" fmla="*/ 155194 w 193992"/>
                  <a:gd name="connsiteY16" fmla="*/ 545913 h 790259"/>
                  <a:gd name="connsiteX17" fmla="*/ 148728 w 193992"/>
                  <a:gd name="connsiteY17" fmla="*/ 423093 h 790259"/>
                  <a:gd name="connsiteX18" fmla="*/ 137089 w 193992"/>
                  <a:gd name="connsiteY18" fmla="*/ 301567 h 790259"/>
                  <a:gd name="connsiteX19" fmla="*/ 131915 w 193992"/>
                  <a:gd name="connsiteY19" fmla="*/ 261489 h 790259"/>
                  <a:gd name="connsiteX20" fmla="*/ 122862 w 193992"/>
                  <a:gd name="connsiteY20" fmla="*/ 181333 h 790259"/>
                  <a:gd name="connsiteX21" fmla="*/ 124156 w 193992"/>
                  <a:gd name="connsiteY21" fmla="*/ 66270 h 790259"/>
                  <a:gd name="connsiteX22" fmla="*/ 106050 w 193992"/>
                  <a:gd name="connsiteY22" fmla="*/ 37828 h 790259"/>
                  <a:gd name="connsiteX23" fmla="*/ 87943 w 193992"/>
                  <a:gd name="connsiteY23" fmla="*/ 40413 h 790259"/>
                  <a:gd name="connsiteX24" fmla="*/ 76304 w 193992"/>
                  <a:gd name="connsiteY24" fmla="*/ 55927 h 790259"/>
                  <a:gd name="connsiteX25" fmla="*/ 62078 w 193992"/>
                  <a:gd name="connsiteY25" fmla="*/ 182626 h 790259"/>
                  <a:gd name="connsiteX26" fmla="*/ 63371 w 193992"/>
                  <a:gd name="connsiteY26" fmla="*/ 265367 h 790259"/>
                  <a:gd name="connsiteX27" fmla="*/ 64664 w 193992"/>
                  <a:gd name="connsiteY27" fmla="*/ 304152 h 790259"/>
                  <a:gd name="connsiteX28" fmla="*/ 59492 w 193992"/>
                  <a:gd name="connsiteY28" fmla="*/ 543327 h 790259"/>
                  <a:gd name="connsiteX29" fmla="*/ 50438 w 193992"/>
                  <a:gd name="connsiteY29" fmla="*/ 624776 h 790259"/>
                  <a:gd name="connsiteX30" fmla="*/ 38799 w 193992"/>
                  <a:gd name="connsiteY30" fmla="*/ 768281 h 790259"/>
                  <a:gd name="connsiteX31" fmla="*/ 19399 w 193992"/>
                  <a:gd name="connsiteY31" fmla="*/ 790259 h 790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93992" h="790259">
                    <a:moveTo>
                      <a:pt x="19399" y="790259"/>
                    </a:moveTo>
                    <a:cubicBezTo>
                      <a:pt x="9053" y="790259"/>
                      <a:pt x="0" y="781209"/>
                      <a:pt x="0" y="770867"/>
                    </a:cubicBezTo>
                    <a:cubicBezTo>
                      <a:pt x="0" y="697175"/>
                      <a:pt x="6466" y="658390"/>
                      <a:pt x="11640" y="620898"/>
                    </a:cubicBezTo>
                    <a:cubicBezTo>
                      <a:pt x="15520" y="597627"/>
                      <a:pt x="18106" y="574355"/>
                      <a:pt x="20693" y="543327"/>
                    </a:cubicBezTo>
                    <a:cubicBezTo>
                      <a:pt x="25866" y="461879"/>
                      <a:pt x="27159" y="384308"/>
                      <a:pt x="25866" y="306738"/>
                    </a:cubicBezTo>
                    <a:cubicBezTo>
                      <a:pt x="25866" y="293810"/>
                      <a:pt x="25866" y="280881"/>
                      <a:pt x="24573" y="267953"/>
                    </a:cubicBezTo>
                    <a:cubicBezTo>
                      <a:pt x="24573" y="240803"/>
                      <a:pt x="23279" y="212361"/>
                      <a:pt x="23279" y="183919"/>
                    </a:cubicBezTo>
                    <a:cubicBezTo>
                      <a:pt x="23279" y="134791"/>
                      <a:pt x="28452" y="89541"/>
                      <a:pt x="38799" y="48171"/>
                    </a:cubicBezTo>
                    <a:cubicBezTo>
                      <a:pt x="46559" y="14557"/>
                      <a:pt x="81477" y="-6129"/>
                      <a:pt x="115103" y="1628"/>
                    </a:cubicBezTo>
                    <a:cubicBezTo>
                      <a:pt x="146141" y="9385"/>
                      <a:pt x="166834" y="39121"/>
                      <a:pt x="162955" y="71442"/>
                    </a:cubicBezTo>
                    <a:cubicBezTo>
                      <a:pt x="157781" y="105055"/>
                      <a:pt x="157781" y="138669"/>
                      <a:pt x="161661" y="177454"/>
                    </a:cubicBezTo>
                    <a:cubicBezTo>
                      <a:pt x="164247" y="203311"/>
                      <a:pt x="166834" y="229168"/>
                      <a:pt x="170714" y="256317"/>
                    </a:cubicBezTo>
                    <a:cubicBezTo>
                      <a:pt x="172007" y="269246"/>
                      <a:pt x="173301" y="283467"/>
                      <a:pt x="175887" y="296395"/>
                    </a:cubicBezTo>
                    <a:cubicBezTo>
                      <a:pt x="181060" y="337766"/>
                      <a:pt x="184940" y="379137"/>
                      <a:pt x="187526" y="419215"/>
                    </a:cubicBezTo>
                    <a:cubicBezTo>
                      <a:pt x="191406" y="461879"/>
                      <a:pt x="192700" y="505835"/>
                      <a:pt x="193993" y="543327"/>
                    </a:cubicBezTo>
                    <a:cubicBezTo>
                      <a:pt x="193993" y="553670"/>
                      <a:pt x="186234" y="562720"/>
                      <a:pt x="175887" y="564013"/>
                    </a:cubicBezTo>
                    <a:cubicBezTo>
                      <a:pt x="165540" y="564013"/>
                      <a:pt x="156488" y="556256"/>
                      <a:pt x="155194" y="545913"/>
                    </a:cubicBezTo>
                    <a:cubicBezTo>
                      <a:pt x="153901" y="508421"/>
                      <a:pt x="151315" y="465757"/>
                      <a:pt x="148728" y="423093"/>
                    </a:cubicBezTo>
                    <a:cubicBezTo>
                      <a:pt x="146141" y="383015"/>
                      <a:pt x="142261" y="341645"/>
                      <a:pt x="137089" y="301567"/>
                    </a:cubicBezTo>
                    <a:cubicBezTo>
                      <a:pt x="135795" y="288638"/>
                      <a:pt x="134502" y="274417"/>
                      <a:pt x="131915" y="261489"/>
                    </a:cubicBezTo>
                    <a:cubicBezTo>
                      <a:pt x="128036" y="234339"/>
                      <a:pt x="125449" y="207190"/>
                      <a:pt x="122862" y="181333"/>
                    </a:cubicBezTo>
                    <a:cubicBezTo>
                      <a:pt x="118982" y="138669"/>
                      <a:pt x="118982" y="102470"/>
                      <a:pt x="124156" y="66270"/>
                    </a:cubicBezTo>
                    <a:cubicBezTo>
                      <a:pt x="125449" y="53342"/>
                      <a:pt x="117690" y="41706"/>
                      <a:pt x="106050" y="37828"/>
                    </a:cubicBezTo>
                    <a:cubicBezTo>
                      <a:pt x="99583" y="36535"/>
                      <a:pt x="93117" y="37828"/>
                      <a:pt x="87943" y="40413"/>
                    </a:cubicBezTo>
                    <a:cubicBezTo>
                      <a:pt x="82771" y="44292"/>
                      <a:pt x="78891" y="49463"/>
                      <a:pt x="76304" y="55927"/>
                    </a:cubicBezTo>
                    <a:cubicBezTo>
                      <a:pt x="67251" y="93420"/>
                      <a:pt x="62078" y="136084"/>
                      <a:pt x="62078" y="182626"/>
                    </a:cubicBezTo>
                    <a:cubicBezTo>
                      <a:pt x="62078" y="211068"/>
                      <a:pt x="62078" y="238218"/>
                      <a:pt x="63371" y="265367"/>
                    </a:cubicBezTo>
                    <a:cubicBezTo>
                      <a:pt x="63371" y="278296"/>
                      <a:pt x="63371" y="291224"/>
                      <a:pt x="64664" y="304152"/>
                    </a:cubicBezTo>
                    <a:cubicBezTo>
                      <a:pt x="65958" y="383015"/>
                      <a:pt x="64664" y="460586"/>
                      <a:pt x="59492" y="543327"/>
                    </a:cubicBezTo>
                    <a:cubicBezTo>
                      <a:pt x="56905" y="576941"/>
                      <a:pt x="54318" y="601505"/>
                      <a:pt x="50438" y="624776"/>
                    </a:cubicBezTo>
                    <a:cubicBezTo>
                      <a:pt x="45265" y="660976"/>
                      <a:pt x="38799" y="698468"/>
                      <a:pt x="38799" y="768281"/>
                    </a:cubicBezTo>
                    <a:cubicBezTo>
                      <a:pt x="38799" y="782502"/>
                      <a:pt x="29745" y="790259"/>
                      <a:pt x="19399" y="790259"/>
                    </a:cubicBezTo>
                    <a:close/>
                  </a:path>
                </a:pathLst>
              </a:custGeom>
              <a:grpFill/>
              <a:ln w="12931" cap="flat">
                <a:noFill/>
                <a:prstDash val="solid"/>
                <a:miter/>
              </a:ln>
            </p:spPr>
            <p:txBody>
              <a:bodyPr rtlCol="0" anchor="ctr"/>
              <a:lstStyle/>
              <a:p>
                <a:endParaRPr lang="en-US"/>
              </a:p>
            </p:txBody>
          </p:sp>
        </p:grpSp>
      </p:grpSp>
      <p:sp>
        <p:nvSpPr>
          <p:cNvPr id="23" name="Tekstiruutu 22">
            <a:extLst>
              <a:ext uri="{FF2B5EF4-FFF2-40B4-BE49-F238E27FC236}">
                <a16:creationId xmlns:a16="http://schemas.microsoft.com/office/drawing/2014/main" id="{C923180D-2AC6-9CD8-E986-ED22D49213F1}"/>
              </a:ext>
            </a:extLst>
          </p:cNvPr>
          <p:cNvSpPr txBox="1"/>
          <p:nvPr/>
        </p:nvSpPr>
        <p:spPr>
          <a:xfrm>
            <a:off x="3429421" y="5275833"/>
            <a:ext cx="2530973" cy="830997"/>
          </a:xfrm>
          <a:prstGeom prst="rect">
            <a:avLst/>
          </a:prstGeom>
          <a:noFill/>
        </p:spPr>
        <p:txBody>
          <a:bodyPr wrap="square">
            <a:spAutoFit/>
          </a:bodyPr>
          <a:lstStyle/>
          <a:p>
            <a:pPr algn="l"/>
            <a:r>
              <a:rPr lang="en-US" sz="1600" kern="100" dirty="0">
                <a:solidFill>
                  <a:srgbClr val="09465E"/>
                </a:solidFill>
                <a:cs typeface="Times New Roman" panose="02020603050405020304" pitchFamily="18" charset="0"/>
                <a:hlinkClick r:id="rId5"/>
              </a:rPr>
              <a:t>Using community based social marketing to enable </a:t>
            </a:r>
            <a:r>
              <a:rPr lang="en-US" sz="1600" kern="100" dirty="0" err="1">
                <a:solidFill>
                  <a:srgbClr val="09465E"/>
                </a:solidFill>
                <a:cs typeface="Times New Roman" panose="02020603050405020304" pitchFamily="18" charset="0"/>
                <a:hlinkClick r:id="rId5"/>
              </a:rPr>
              <a:t>behaviour</a:t>
            </a:r>
            <a:r>
              <a:rPr lang="en-US" sz="1600" kern="100" dirty="0">
                <a:solidFill>
                  <a:srgbClr val="09465E"/>
                </a:solidFill>
                <a:cs typeface="Times New Roman" panose="02020603050405020304" pitchFamily="18" charset="0"/>
                <a:hlinkClick r:id="rId5"/>
              </a:rPr>
              <a:t> change</a:t>
            </a:r>
            <a:endParaRPr lang="en-US" sz="1600" kern="100" dirty="0">
              <a:solidFill>
                <a:srgbClr val="09465E"/>
              </a:solidFill>
              <a:cs typeface="Times New Roman" panose="02020603050405020304" pitchFamily="18" charset="0"/>
            </a:endParaRPr>
          </a:p>
        </p:txBody>
      </p:sp>
    </p:spTree>
    <p:extLst>
      <p:ext uri="{BB962C8B-B14F-4D97-AF65-F5344CB8AC3E}">
        <p14:creationId xmlns:p14="http://schemas.microsoft.com/office/powerpoint/2010/main" val="148563924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0B135C3-1580-17F2-314A-386C30DABE7E}"/>
            </a:ext>
          </a:extLst>
        </p:cNvPr>
        <p:cNvGrpSpPr/>
        <p:nvPr/>
      </p:nvGrpSpPr>
      <p:grpSpPr>
        <a:xfrm>
          <a:off x="0" y="0"/>
          <a:ext cx="0" cy="0"/>
          <a:chOff x="0" y="0"/>
          <a:chExt cx="0" cy="0"/>
        </a:xfrm>
      </p:grpSpPr>
      <p:sp>
        <p:nvSpPr>
          <p:cNvPr id="2" name="Text Placeholder 1">
            <a:extLst>
              <a:ext uri="{FF2B5EF4-FFF2-40B4-BE49-F238E27FC236}">
                <a16:creationId xmlns:a16="http://schemas.microsoft.com/office/drawing/2014/main" id="{22203B53-2FA8-8784-051E-77B55DBD86E0}"/>
              </a:ext>
            </a:extLst>
          </p:cNvPr>
          <p:cNvSpPr>
            <a:spLocks noGrp="1"/>
          </p:cNvSpPr>
          <p:nvPr>
            <p:ph type="body" sz="quarter" idx="16"/>
          </p:nvPr>
        </p:nvSpPr>
        <p:spPr>
          <a:xfrm>
            <a:off x="722819" y="533771"/>
            <a:ext cx="10052954" cy="803654"/>
          </a:xfrm>
        </p:spPr>
        <p:txBody>
          <a:bodyPr/>
          <a:lstStyle/>
          <a:p>
            <a:r>
              <a:rPr lang="en-US" dirty="0">
                <a:cs typeface="Calibri"/>
              </a:rPr>
              <a:t>STRATEGIES FOR BEHAVIOURAL CHANGE IN CIRCULAR ECONOMY - WASTE MANAGEMENT</a:t>
            </a:r>
          </a:p>
          <a:p>
            <a:endParaRPr lang="en-IE" dirty="0"/>
          </a:p>
        </p:txBody>
      </p:sp>
      <p:sp>
        <p:nvSpPr>
          <p:cNvPr id="4" name="Freeform 1">
            <a:extLst>
              <a:ext uri="{FF2B5EF4-FFF2-40B4-BE49-F238E27FC236}">
                <a16:creationId xmlns:a16="http://schemas.microsoft.com/office/drawing/2014/main" id="{4A174214-8D04-BC52-E91D-98B52B9445A6}"/>
              </a:ext>
            </a:extLst>
          </p:cNvPr>
          <p:cNvSpPr>
            <a:spLocks noChangeArrowheads="1"/>
          </p:cNvSpPr>
          <p:nvPr/>
        </p:nvSpPr>
        <p:spPr bwMode="auto">
          <a:xfrm>
            <a:off x="827744" y="1838802"/>
            <a:ext cx="2251998" cy="2251998"/>
          </a:xfrm>
          <a:custGeom>
            <a:avLst/>
            <a:gdLst>
              <a:gd name="T0" fmla="*/ 3924 w 3925"/>
              <a:gd name="T1" fmla="*/ 1961 h 3924"/>
              <a:gd name="T2" fmla="*/ 3924 w 3925"/>
              <a:gd name="T3" fmla="*/ 1961 h 3924"/>
              <a:gd name="T4" fmla="*/ 1962 w 3925"/>
              <a:gd name="T5" fmla="*/ 3923 h 3924"/>
              <a:gd name="T6" fmla="*/ 1962 w 3925"/>
              <a:gd name="T7" fmla="*/ 3923 h 3924"/>
              <a:gd name="T8" fmla="*/ 0 w 3925"/>
              <a:gd name="T9" fmla="*/ 1961 h 3924"/>
              <a:gd name="T10" fmla="*/ 0 w 3925"/>
              <a:gd name="T11" fmla="*/ 1961 h 3924"/>
              <a:gd name="T12" fmla="*/ 1962 w 3925"/>
              <a:gd name="T13" fmla="*/ 0 h 3924"/>
              <a:gd name="T14" fmla="*/ 1962 w 3925"/>
              <a:gd name="T15" fmla="*/ 0 h 3924"/>
              <a:gd name="T16" fmla="*/ 3924 w 3925"/>
              <a:gd name="T17" fmla="*/ 1961 h 39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925" h="3924">
                <a:moveTo>
                  <a:pt x="3924" y="1961"/>
                </a:moveTo>
                <a:lnTo>
                  <a:pt x="3924" y="1961"/>
                </a:lnTo>
                <a:cubicBezTo>
                  <a:pt x="3924" y="3044"/>
                  <a:pt x="3046" y="3923"/>
                  <a:pt x="1962" y="3923"/>
                </a:cubicBezTo>
                <a:lnTo>
                  <a:pt x="1962" y="3923"/>
                </a:lnTo>
                <a:cubicBezTo>
                  <a:pt x="878" y="3923"/>
                  <a:pt x="0" y="3044"/>
                  <a:pt x="0" y="1961"/>
                </a:cubicBezTo>
                <a:lnTo>
                  <a:pt x="0" y="1961"/>
                </a:lnTo>
                <a:cubicBezTo>
                  <a:pt x="0" y="878"/>
                  <a:pt x="878" y="0"/>
                  <a:pt x="1962" y="0"/>
                </a:cubicBezTo>
                <a:lnTo>
                  <a:pt x="1962" y="0"/>
                </a:lnTo>
                <a:cubicBezTo>
                  <a:pt x="3046" y="0"/>
                  <a:pt x="3924" y="878"/>
                  <a:pt x="3924" y="1961"/>
                </a:cubicBezTo>
              </a:path>
            </a:pathLst>
          </a:custGeom>
          <a:noFill/>
          <a:ln w="3600" cap="flat">
            <a:solidFill>
              <a:schemeClr val="accent2"/>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900"/>
          </a:p>
        </p:txBody>
      </p:sp>
      <p:sp>
        <p:nvSpPr>
          <p:cNvPr id="5" name="Freeform 171">
            <a:extLst>
              <a:ext uri="{FF2B5EF4-FFF2-40B4-BE49-F238E27FC236}">
                <a16:creationId xmlns:a16="http://schemas.microsoft.com/office/drawing/2014/main" id="{05051EDF-E1AD-86C9-5142-66CDFACE4B19}"/>
              </a:ext>
            </a:extLst>
          </p:cNvPr>
          <p:cNvSpPr>
            <a:spLocks noChangeArrowheads="1"/>
          </p:cNvSpPr>
          <p:nvPr/>
        </p:nvSpPr>
        <p:spPr bwMode="auto">
          <a:xfrm>
            <a:off x="909058" y="1874440"/>
            <a:ext cx="2251998" cy="2251998"/>
          </a:xfrm>
          <a:custGeom>
            <a:avLst/>
            <a:gdLst>
              <a:gd name="T0" fmla="*/ 3924 w 3925"/>
              <a:gd name="T1" fmla="*/ 1960 h 3923"/>
              <a:gd name="T2" fmla="*/ 3924 w 3925"/>
              <a:gd name="T3" fmla="*/ 1960 h 3923"/>
              <a:gd name="T4" fmla="*/ 1962 w 3925"/>
              <a:gd name="T5" fmla="*/ 3922 h 3923"/>
              <a:gd name="T6" fmla="*/ 1962 w 3925"/>
              <a:gd name="T7" fmla="*/ 3922 h 3923"/>
              <a:gd name="T8" fmla="*/ 0 w 3925"/>
              <a:gd name="T9" fmla="*/ 1960 h 3923"/>
              <a:gd name="T10" fmla="*/ 0 w 3925"/>
              <a:gd name="T11" fmla="*/ 1960 h 3923"/>
              <a:gd name="T12" fmla="*/ 1962 w 3925"/>
              <a:gd name="T13" fmla="*/ 0 h 3923"/>
              <a:gd name="T14" fmla="*/ 1962 w 3925"/>
              <a:gd name="T15" fmla="*/ 0 h 3923"/>
              <a:gd name="T16" fmla="*/ 3924 w 3925"/>
              <a:gd name="T17" fmla="*/ 1960 h 39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925" h="3923">
                <a:moveTo>
                  <a:pt x="3924" y="1960"/>
                </a:moveTo>
                <a:lnTo>
                  <a:pt x="3924" y="1960"/>
                </a:lnTo>
                <a:cubicBezTo>
                  <a:pt x="3924" y="3044"/>
                  <a:pt x="3046" y="3922"/>
                  <a:pt x="1962" y="3922"/>
                </a:cubicBezTo>
                <a:lnTo>
                  <a:pt x="1962" y="3922"/>
                </a:lnTo>
                <a:cubicBezTo>
                  <a:pt x="879" y="3922"/>
                  <a:pt x="0" y="3044"/>
                  <a:pt x="0" y="1960"/>
                </a:cubicBezTo>
                <a:lnTo>
                  <a:pt x="0" y="1960"/>
                </a:lnTo>
                <a:cubicBezTo>
                  <a:pt x="0" y="878"/>
                  <a:pt x="879" y="0"/>
                  <a:pt x="1962" y="0"/>
                </a:cubicBezTo>
                <a:lnTo>
                  <a:pt x="1962" y="0"/>
                </a:lnTo>
                <a:cubicBezTo>
                  <a:pt x="3046" y="0"/>
                  <a:pt x="3924" y="878"/>
                  <a:pt x="3924" y="1960"/>
                </a:cubicBezTo>
              </a:path>
            </a:pathLst>
          </a:custGeom>
          <a:solidFill>
            <a:srgbClr val="F1983D"/>
          </a:solidFill>
          <a:ln>
            <a:noFill/>
          </a:ln>
          <a:effectLst/>
        </p:spPr>
        <p:txBody>
          <a:bodyPr wrap="none" anchor="ctr"/>
          <a:lstStyle/>
          <a:p>
            <a:endParaRPr lang="en-US" sz="900"/>
          </a:p>
        </p:txBody>
      </p:sp>
      <p:sp>
        <p:nvSpPr>
          <p:cNvPr id="6" name="Freeform 172">
            <a:extLst>
              <a:ext uri="{FF2B5EF4-FFF2-40B4-BE49-F238E27FC236}">
                <a16:creationId xmlns:a16="http://schemas.microsoft.com/office/drawing/2014/main" id="{2E07803F-8902-429B-40B2-55E6BFED168F}"/>
              </a:ext>
            </a:extLst>
          </p:cNvPr>
          <p:cNvSpPr>
            <a:spLocks noChangeArrowheads="1"/>
          </p:cNvSpPr>
          <p:nvPr/>
        </p:nvSpPr>
        <p:spPr bwMode="auto">
          <a:xfrm>
            <a:off x="835838" y="1729391"/>
            <a:ext cx="2347443" cy="2425698"/>
          </a:xfrm>
          <a:custGeom>
            <a:avLst/>
            <a:gdLst>
              <a:gd name="T0" fmla="*/ 3924 w 3925"/>
              <a:gd name="T1" fmla="*/ 1961 h 3924"/>
              <a:gd name="T2" fmla="*/ 3924 w 3925"/>
              <a:gd name="T3" fmla="*/ 1961 h 3924"/>
              <a:gd name="T4" fmla="*/ 1962 w 3925"/>
              <a:gd name="T5" fmla="*/ 3923 h 3924"/>
              <a:gd name="T6" fmla="*/ 1962 w 3925"/>
              <a:gd name="T7" fmla="*/ 3923 h 3924"/>
              <a:gd name="T8" fmla="*/ 0 w 3925"/>
              <a:gd name="T9" fmla="*/ 1961 h 3924"/>
              <a:gd name="T10" fmla="*/ 0 w 3925"/>
              <a:gd name="T11" fmla="*/ 1961 h 3924"/>
              <a:gd name="T12" fmla="*/ 1962 w 3925"/>
              <a:gd name="T13" fmla="*/ 0 h 3924"/>
              <a:gd name="T14" fmla="*/ 1962 w 3925"/>
              <a:gd name="T15" fmla="*/ 0 h 3924"/>
              <a:gd name="T16" fmla="*/ 3924 w 3925"/>
              <a:gd name="T17" fmla="*/ 1961 h 39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925" h="3924">
                <a:moveTo>
                  <a:pt x="3924" y="1961"/>
                </a:moveTo>
                <a:lnTo>
                  <a:pt x="3924" y="1961"/>
                </a:lnTo>
                <a:cubicBezTo>
                  <a:pt x="3924" y="3045"/>
                  <a:pt x="3045" y="3923"/>
                  <a:pt x="1962" y="3923"/>
                </a:cubicBezTo>
                <a:lnTo>
                  <a:pt x="1962" y="3923"/>
                </a:lnTo>
                <a:cubicBezTo>
                  <a:pt x="878" y="3923"/>
                  <a:pt x="0" y="3045"/>
                  <a:pt x="0" y="1961"/>
                </a:cubicBezTo>
                <a:lnTo>
                  <a:pt x="0" y="1961"/>
                </a:lnTo>
                <a:cubicBezTo>
                  <a:pt x="0" y="879"/>
                  <a:pt x="878" y="0"/>
                  <a:pt x="1962" y="0"/>
                </a:cubicBezTo>
                <a:lnTo>
                  <a:pt x="1962" y="0"/>
                </a:lnTo>
                <a:cubicBezTo>
                  <a:pt x="3045" y="0"/>
                  <a:pt x="3924" y="879"/>
                  <a:pt x="3924" y="1961"/>
                </a:cubicBezTo>
              </a:path>
            </a:pathLst>
          </a:custGeom>
          <a:noFill/>
          <a:ln w="3600" cap="flat">
            <a:solidFill>
              <a:schemeClr val="accent2"/>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900"/>
          </a:p>
        </p:txBody>
      </p:sp>
      <p:sp>
        <p:nvSpPr>
          <p:cNvPr id="9" name="Freeform 175">
            <a:extLst>
              <a:ext uri="{FF2B5EF4-FFF2-40B4-BE49-F238E27FC236}">
                <a16:creationId xmlns:a16="http://schemas.microsoft.com/office/drawing/2014/main" id="{2BB15F21-8696-80B5-0139-14EF7F8889E8}"/>
              </a:ext>
            </a:extLst>
          </p:cNvPr>
          <p:cNvSpPr>
            <a:spLocks noChangeArrowheads="1"/>
          </p:cNvSpPr>
          <p:nvPr/>
        </p:nvSpPr>
        <p:spPr bwMode="auto">
          <a:xfrm>
            <a:off x="2724178" y="4026510"/>
            <a:ext cx="2251998" cy="2251998"/>
          </a:xfrm>
          <a:custGeom>
            <a:avLst/>
            <a:gdLst>
              <a:gd name="T0" fmla="*/ 3924 w 3925"/>
              <a:gd name="T1" fmla="*/ 1962 h 3925"/>
              <a:gd name="T2" fmla="*/ 3924 w 3925"/>
              <a:gd name="T3" fmla="*/ 1962 h 3925"/>
              <a:gd name="T4" fmla="*/ 1962 w 3925"/>
              <a:gd name="T5" fmla="*/ 3924 h 3925"/>
              <a:gd name="T6" fmla="*/ 1962 w 3925"/>
              <a:gd name="T7" fmla="*/ 3924 h 3925"/>
              <a:gd name="T8" fmla="*/ 0 w 3925"/>
              <a:gd name="T9" fmla="*/ 1962 h 3925"/>
              <a:gd name="T10" fmla="*/ 0 w 3925"/>
              <a:gd name="T11" fmla="*/ 1962 h 3925"/>
              <a:gd name="T12" fmla="*/ 1962 w 3925"/>
              <a:gd name="T13" fmla="*/ 0 h 3925"/>
              <a:gd name="T14" fmla="*/ 1962 w 3925"/>
              <a:gd name="T15" fmla="*/ 0 h 3925"/>
              <a:gd name="T16" fmla="*/ 3924 w 3925"/>
              <a:gd name="T17" fmla="*/ 1962 h 39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925" h="3925">
                <a:moveTo>
                  <a:pt x="3924" y="1962"/>
                </a:moveTo>
                <a:lnTo>
                  <a:pt x="3924" y="1962"/>
                </a:lnTo>
                <a:cubicBezTo>
                  <a:pt x="3924" y="3046"/>
                  <a:pt x="3045" y="3924"/>
                  <a:pt x="1962" y="3924"/>
                </a:cubicBezTo>
                <a:lnTo>
                  <a:pt x="1962" y="3924"/>
                </a:lnTo>
                <a:cubicBezTo>
                  <a:pt x="878" y="3924"/>
                  <a:pt x="0" y="3046"/>
                  <a:pt x="0" y="1962"/>
                </a:cubicBezTo>
                <a:lnTo>
                  <a:pt x="0" y="1962"/>
                </a:lnTo>
                <a:cubicBezTo>
                  <a:pt x="0" y="879"/>
                  <a:pt x="878" y="0"/>
                  <a:pt x="1962" y="0"/>
                </a:cubicBezTo>
                <a:lnTo>
                  <a:pt x="1962" y="0"/>
                </a:lnTo>
                <a:cubicBezTo>
                  <a:pt x="3045" y="0"/>
                  <a:pt x="3924" y="879"/>
                  <a:pt x="3924" y="1962"/>
                </a:cubicBezTo>
              </a:path>
            </a:pathLst>
          </a:custGeom>
          <a:noFill/>
          <a:ln w="3600" cap="flat">
            <a:solidFill>
              <a:schemeClr val="accent2"/>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900"/>
          </a:p>
        </p:txBody>
      </p:sp>
      <p:sp>
        <p:nvSpPr>
          <p:cNvPr id="10" name="Freeform 176">
            <a:extLst>
              <a:ext uri="{FF2B5EF4-FFF2-40B4-BE49-F238E27FC236}">
                <a16:creationId xmlns:a16="http://schemas.microsoft.com/office/drawing/2014/main" id="{874CA497-14A7-893B-C79B-D1B533D1F6DD}"/>
              </a:ext>
            </a:extLst>
          </p:cNvPr>
          <p:cNvSpPr>
            <a:spLocks noChangeArrowheads="1"/>
          </p:cNvSpPr>
          <p:nvPr/>
        </p:nvSpPr>
        <p:spPr bwMode="auto">
          <a:xfrm>
            <a:off x="2692549" y="4071631"/>
            <a:ext cx="2251998" cy="2251998"/>
          </a:xfrm>
          <a:custGeom>
            <a:avLst/>
            <a:gdLst>
              <a:gd name="T0" fmla="*/ 3924 w 3925"/>
              <a:gd name="T1" fmla="*/ 1962 h 3925"/>
              <a:gd name="T2" fmla="*/ 3924 w 3925"/>
              <a:gd name="T3" fmla="*/ 1962 h 3925"/>
              <a:gd name="T4" fmla="*/ 1962 w 3925"/>
              <a:gd name="T5" fmla="*/ 3924 h 3925"/>
              <a:gd name="T6" fmla="*/ 1962 w 3925"/>
              <a:gd name="T7" fmla="*/ 3924 h 3925"/>
              <a:gd name="T8" fmla="*/ 0 w 3925"/>
              <a:gd name="T9" fmla="*/ 1962 h 3925"/>
              <a:gd name="T10" fmla="*/ 0 w 3925"/>
              <a:gd name="T11" fmla="*/ 1962 h 3925"/>
              <a:gd name="T12" fmla="*/ 1962 w 3925"/>
              <a:gd name="T13" fmla="*/ 0 h 3925"/>
              <a:gd name="T14" fmla="*/ 1962 w 3925"/>
              <a:gd name="T15" fmla="*/ 0 h 3925"/>
              <a:gd name="T16" fmla="*/ 3924 w 3925"/>
              <a:gd name="T17" fmla="*/ 1962 h 39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925" h="3925">
                <a:moveTo>
                  <a:pt x="3924" y="1962"/>
                </a:moveTo>
                <a:lnTo>
                  <a:pt x="3924" y="1962"/>
                </a:lnTo>
                <a:cubicBezTo>
                  <a:pt x="3924" y="3046"/>
                  <a:pt x="3045" y="3924"/>
                  <a:pt x="1962" y="3924"/>
                </a:cubicBezTo>
                <a:lnTo>
                  <a:pt x="1962" y="3924"/>
                </a:lnTo>
                <a:cubicBezTo>
                  <a:pt x="879" y="3924"/>
                  <a:pt x="0" y="3046"/>
                  <a:pt x="0" y="1962"/>
                </a:cubicBezTo>
                <a:lnTo>
                  <a:pt x="0" y="1962"/>
                </a:lnTo>
                <a:cubicBezTo>
                  <a:pt x="0" y="879"/>
                  <a:pt x="879" y="0"/>
                  <a:pt x="1962" y="0"/>
                </a:cubicBezTo>
                <a:lnTo>
                  <a:pt x="1962" y="0"/>
                </a:lnTo>
                <a:cubicBezTo>
                  <a:pt x="3045" y="0"/>
                  <a:pt x="3924" y="879"/>
                  <a:pt x="3924" y="1962"/>
                </a:cubicBezTo>
              </a:path>
            </a:pathLst>
          </a:custGeom>
          <a:solidFill>
            <a:srgbClr val="E25684"/>
          </a:solidFill>
          <a:ln>
            <a:noFill/>
          </a:ln>
          <a:effectLst/>
        </p:spPr>
        <p:txBody>
          <a:bodyPr wrap="none" anchor="ctr"/>
          <a:lstStyle/>
          <a:p>
            <a:endParaRPr lang="en-US" sz="900"/>
          </a:p>
        </p:txBody>
      </p:sp>
      <p:sp>
        <p:nvSpPr>
          <p:cNvPr id="11" name="Freeform 177">
            <a:extLst>
              <a:ext uri="{FF2B5EF4-FFF2-40B4-BE49-F238E27FC236}">
                <a16:creationId xmlns:a16="http://schemas.microsoft.com/office/drawing/2014/main" id="{2C5834D2-D0DF-804F-F62F-4FE3096C17AE}"/>
              </a:ext>
            </a:extLst>
          </p:cNvPr>
          <p:cNvSpPr>
            <a:spLocks noChangeArrowheads="1"/>
          </p:cNvSpPr>
          <p:nvPr/>
        </p:nvSpPr>
        <p:spPr bwMode="auto">
          <a:xfrm>
            <a:off x="2648414" y="4147966"/>
            <a:ext cx="2251998" cy="2251998"/>
          </a:xfrm>
          <a:custGeom>
            <a:avLst/>
            <a:gdLst>
              <a:gd name="T0" fmla="*/ 3923 w 3924"/>
              <a:gd name="T1" fmla="*/ 1961 h 3924"/>
              <a:gd name="T2" fmla="*/ 3923 w 3924"/>
              <a:gd name="T3" fmla="*/ 1961 h 3924"/>
              <a:gd name="T4" fmla="*/ 1961 w 3924"/>
              <a:gd name="T5" fmla="*/ 3923 h 3924"/>
              <a:gd name="T6" fmla="*/ 1961 w 3924"/>
              <a:gd name="T7" fmla="*/ 3923 h 3924"/>
              <a:gd name="T8" fmla="*/ 0 w 3924"/>
              <a:gd name="T9" fmla="*/ 1961 h 3924"/>
              <a:gd name="T10" fmla="*/ 0 w 3924"/>
              <a:gd name="T11" fmla="*/ 1961 h 3924"/>
              <a:gd name="T12" fmla="*/ 1961 w 3924"/>
              <a:gd name="T13" fmla="*/ 0 h 3924"/>
              <a:gd name="T14" fmla="*/ 1961 w 3924"/>
              <a:gd name="T15" fmla="*/ 0 h 3924"/>
              <a:gd name="T16" fmla="*/ 3923 w 3924"/>
              <a:gd name="T17" fmla="*/ 1961 h 39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924" h="3924">
                <a:moveTo>
                  <a:pt x="3923" y="1961"/>
                </a:moveTo>
                <a:lnTo>
                  <a:pt x="3923" y="1961"/>
                </a:lnTo>
                <a:cubicBezTo>
                  <a:pt x="3923" y="3045"/>
                  <a:pt x="3045" y="3923"/>
                  <a:pt x="1961" y="3923"/>
                </a:cubicBezTo>
                <a:lnTo>
                  <a:pt x="1961" y="3923"/>
                </a:lnTo>
                <a:cubicBezTo>
                  <a:pt x="878" y="3923"/>
                  <a:pt x="0" y="3045"/>
                  <a:pt x="0" y="1961"/>
                </a:cubicBezTo>
                <a:lnTo>
                  <a:pt x="0" y="1961"/>
                </a:lnTo>
                <a:cubicBezTo>
                  <a:pt x="0" y="878"/>
                  <a:pt x="878" y="0"/>
                  <a:pt x="1961" y="0"/>
                </a:cubicBezTo>
                <a:lnTo>
                  <a:pt x="1961" y="0"/>
                </a:lnTo>
                <a:cubicBezTo>
                  <a:pt x="3045" y="0"/>
                  <a:pt x="3923" y="878"/>
                  <a:pt x="3923" y="1961"/>
                </a:cubicBezTo>
              </a:path>
            </a:pathLst>
          </a:custGeom>
          <a:noFill/>
          <a:ln w="3600" cap="flat">
            <a:solidFill>
              <a:schemeClr val="accent2"/>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900"/>
          </a:p>
        </p:txBody>
      </p:sp>
      <p:sp>
        <p:nvSpPr>
          <p:cNvPr id="14" name="Freeform 180">
            <a:extLst>
              <a:ext uri="{FF2B5EF4-FFF2-40B4-BE49-F238E27FC236}">
                <a16:creationId xmlns:a16="http://schemas.microsoft.com/office/drawing/2014/main" id="{A99F1258-D175-AB26-8685-F11855B25A72}"/>
              </a:ext>
            </a:extLst>
          </p:cNvPr>
          <p:cNvSpPr>
            <a:spLocks noChangeArrowheads="1"/>
          </p:cNvSpPr>
          <p:nvPr/>
        </p:nvSpPr>
        <p:spPr bwMode="auto">
          <a:xfrm>
            <a:off x="4067838" y="1866529"/>
            <a:ext cx="2251998" cy="2251998"/>
          </a:xfrm>
          <a:custGeom>
            <a:avLst/>
            <a:gdLst>
              <a:gd name="T0" fmla="*/ 3923 w 3924"/>
              <a:gd name="T1" fmla="*/ 1961 h 3924"/>
              <a:gd name="T2" fmla="*/ 3923 w 3924"/>
              <a:gd name="T3" fmla="*/ 1961 h 3924"/>
              <a:gd name="T4" fmla="*/ 1961 w 3924"/>
              <a:gd name="T5" fmla="*/ 3923 h 3924"/>
              <a:gd name="T6" fmla="*/ 1961 w 3924"/>
              <a:gd name="T7" fmla="*/ 3923 h 3924"/>
              <a:gd name="T8" fmla="*/ 0 w 3924"/>
              <a:gd name="T9" fmla="*/ 1961 h 3924"/>
              <a:gd name="T10" fmla="*/ 0 w 3924"/>
              <a:gd name="T11" fmla="*/ 1961 h 3924"/>
              <a:gd name="T12" fmla="*/ 1961 w 3924"/>
              <a:gd name="T13" fmla="*/ 0 h 3924"/>
              <a:gd name="T14" fmla="*/ 1961 w 3924"/>
              <a:gd name="T15" fmla="*/ 0 h 3924"/>
              <a:gd name="T16" fmla="*/ 3923 w 3924"/>
              <a:gd name="T17" fmla="*/ 1961 h 39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924" h="3924">
                <a:moveTo>
                  <a:pt x="3923" y="1961"/>
                </a:moveTo>
                <a:lnTo>
                  <a:pt x="3923" y="1961"/>
                </a:lnTo>
                <a:cubicBezTo>
                  <a:pt x="3923" y="3044"/>
                  <a:pt x="3045" y="3923"/>
                  <a:pt x="1961" y="3923"/>
                </a:cubicBezTo>
                <a:lnTo>
                  <a:pt x="1961" y="3923"/>
                </a:lnTo>
                <a:cubicBezTo>
                  <a:pt x="877" y="3923"/>
                  <a:pt x="0" y="3044"/>
                  <a:pt x="0" y="1961"/>
                </a:cubicBezTo>
                <a:lnTo>
                  <a:pt x="0" y="1961"/>
                </a:lnTo>
                <a:cubicBezTo>
                  <a:pt x="0" y="878"/>
                  <a:pt x="877" y="0"/>
                  <a:pt x="1961" y="0"/>
                </a:cubicBezTo>
                <a:lnTo>
                  <a:pt x="1961" y="0"/>
                </a:lnTo>
                <a:cubicBezTo>
                  <a:pt x="3045" y="0"/>
                  <a:pt x="3923" y="878"/>
                  <a:pt x="3923" y="1961"/>
                </a:cubicBezTo>
              </a:path>
            </a:pathLst>
          </a:custGeom>
          <a:noFill/>
          <a:ln w="3600" cap="flat">
            <a:solidFill>
              <a:schemeClr val="accent2"/>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900"/>
          </a:p>
        </p:txBody>
      </p:sp>
      <p:sp>
        <p:nvSpPr>
          <p:cNvPr id="15" name="Freeform 181">
            <a:extLst>
              <a:ext uri="{FF2B5EF4-FFF2-40B4-BE49-F238E27FC236}">
                <a16:creationId xmlns:a16="http://schemas.microsoft.com/office/drawing/2014/main" id="{4AB4AC5C-2A13-6BAC-99E4-E839E8F69E17}"/>
              </a:ext>
            </a:extLst>
          </p:cNvPr>
          <p:cNvSpPr>
            <a:spLocks noChangeArrowheads="1"/>
          </p:cNvSpPr>
          <p:nvPr/>
        </p:nvSpPr>
        <p:spPr bwMode="auto">
          <a:xfrm>
            <a:off x="3998492" y="1686574"/>
            <a:ext cx="2571935" cy="2385606"/>
          </a:xfrm>
          <a:custGeom>
            <a:avLst/>
            <a:gdLst>
              <a:gd name="T0" fmla="*/ 3924 w 3925"/>
              <a:gd name="T1" fmla="*/ 1960 h 3923"/>
              <a:gd name="T2" fmla="*/ 3924 w 3925"/>
              <a:gd name="T3" fmla="*/ 1960 h 3923"/>
              <a:gd name="T4" fmla="*/ 1962 w 3925"/>
              <a:gd name="T5" fmla="*/ 3922 h 3923"/>
              <a:gd name="T6" fmla="*/ 1962 w 3925"/>
              <a:gd name="T7" fmla="*/ 3922 h 3923"/>
              <a:gd name="T8" fmla="*/ 0 w 3925"/>
              <a:gd name="T9" fmla="*/ 1960 h 3923"/>
              <a:gd name="T10" fmla="*/ 0 w 3925"/>
              <a:gd name="T11" fmla="*/ 1960 h 3923"/>
              <a:gd name="T12" fmla="*/ 1962 w 3925"/>
              <a:gd name="T13" fmla="*/ 0 h 3923"/>
              <a:gd name="T14" fmla="*/ 1962 w 3925"/>
              <a:gd name="T15" fmla="*/ 0 h 3923"/>
              <a:gd name="T16" fmla="*/ 3924 w 3925"/>
              <a:gd name="T17" fmla="*/ 1960 h 39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925" h="3923">
                <a:moveTo>
                  <a:pt x="3924" y="1960"/>
                </a:moveTo>
                <a:lnTo>
                  <a:pt x="3924" y="1960"/>
                </a:lnTo>
                <a:cubicBezTo>
                  <a:pt x="3924" y="3044"/>
                  <a:pt x="3045" y="3922"/>
                  <a:pt x="1962" y="3922"/>
                </a:cubicBezTo>
                <a:lnTo>
                  <a:pt x="1962" y="3922"/>
                </a:lnTo>
                <a:cubicBezTo>
                  <a:pt x="878" y="3922"/>
                  <a:pt x="0" y="3044"/>
                  <a:pt x="0" y="1960"/>
                </a:cubicBezTo>
                <a:lnTo>
                  <a:pt x="0" y="1960"/>
                </a:lnTo>
                <a:cubicBezTo>
                  <a:pt x="0" y="878"/>
                  <a:pt x="878" y="0"/>
                  <a:pt x="1962" y="0"/>
                </a:cubicBezTo>
                <a:lnTo>
                  <a:pt x="1962" y="0"/>
                </a:lnTo>
                <a:cubicBezTo>
                  <a:pt x="3045" y="0"/>
                  <a:pt x="3924" y="878"/>
                  <a:pt x="3924" y="1960"/>
                </a:cubicBezTo>
              </a:path>
            </a:pathLst>
          </a:custGeom>
          <a:solidFill>
            <a:srgbClr val="2094D2"/>
          </a:solidFill>
          <a:ln>
            <a:noFill/>
          </a:ln>
          <a:effectLst/>
        </p:spPr>
        <p:txBody>
          <a:bodyPr wrap="none" anchor="ctr"/>
          <a:lstStyle/>
          <a:p>
            <a:endParaRPr lang="en-US" sz="900"/>
          </a:p>
        </p:txBody>
      </p:sp>
      <p:sp>
        <p:nvSpPr>
          <p:cNvPr id="16" name="Freeform 182">
            <a:extLst>
              <a:ext uri="{FF2B5EF4-FFF2-40B4-BE49-F238E27FC236}">
                <a16:creationId xmlns:a16="http://schemas.microsoft.com/office/drawing/2014/main" id="{EE800384-175F-ADDC-2A13-BCC7D96E8C05}"/>
              </a:ext>
            </a:extLst>
          </p:cNvPr>
          <p:cNvSpPr>
            <a:spLocks noChangeArrowheads="1"/>
          </p:cNvSpPr>
          <p:nvPr/>
        </p:nvSpPr>
        <p:spPr bwMode="auto">
          <a:xfrm>
            <a:off x="4189294" y="1987985"/>
            <a:ext cx="2251998" cy="2251998"/>
          </a:xfrm>
          <a:custGeom>
            <a:avLst/>
            <a:gdLst>
              <a:gd name="T0" fmla="*/ 3924 w 3925"/>
              <a:gd name="T1" fmla="*/ 1961 h 3924"/>
              <a:gd name="T2" fmla="*/ 3924 w 3925"/>
              <a:gd name="T3" fmla="*/ 1961 h 3924"/>
              <a:gd name="T4" fmla="*/ 1962 w 3925"/>
              <a:gd name="T5" fmla="*/ 3923 h 3924"/>
              <a:gd name="T6" fmla="*/ 1962 w 3925"/>
              <a:gd name="T7" fmla="*/ 3923 h 3924"/>
              <a:gd name="T8" fmla="*/ 0 w 3925"/>
              <a:gd name="T9" fmla="*/ 1961 h 3924"/>
              <a:gd name="T10" fmla="*/ 0 w 3925"/>
              <a:gd name="T11" fmla="*/ 1961 h 3924"/>
              <a:gd name="T12" fmla="*/ 1962 w 3925"/>
              <a:gd name="T13" fmla="*/ 0 h 3924"/>
              <a:gd name="T14" fmla="*/ 1962 w 3925"/>
              <a:gd name="T15" fmla="*/ 0 h 3924"/>
              <a:gd name="T16" fmla="*/ 3924 w 3925"/>
              <a:gd name="T17" fmla="*/ 1961 h 39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925" h="3924">
                <a:moveTo>
                  <a:pt x="3924" y="1961"/>
                </a:moveTo>
                <a:lnTo>
                  <a:pt x="3924" y="1961"/>
                </a:lnTo>
                <a:cubicBezTo>
                  <a:pt x="3924" y="3045"/>
                  <a:pt x="3046" y="3923"/>
                  <a:pt x="1962" y="3923"/>
                </a:cubicBezTo>
                <a:lnTo>
                  <a:pt x="1962" y="3923"/>
                </a:lnTo>
                <a:cubicBezTo>
                  <a:pt x="878" y="3923"/>
                  <a:pt x="0" y="3045"/>
                  <a:pt x="0" y="1961"/>
                </a:cubicBezTo>
                <a:lnTo>
                  <a:pt x="0" y="1961"/>
                </a:lnTo>
                <a:cubicBezTo>
                  <a:pt x="0" y="879"/>
                  <a:pt x="878" y="0"/>
                  <a:pt x="1962" y="0"/>
                </a:cubicBezTo>
                <a:lnTo>
                  <a:pt x="1962" y="0"/>
                </a:lnTo>
                <a:cubicBezTo>
                  <a:pt x="3046" y="0"/>
                  <a:pt x="3924" y="879"/>
                  <a:pt x="3924" y="1961"/>
                </a:cubicBezTo>
              </a:path>
            </a:pathLst>
          </a:custGeom>
          <a:noFill/>
          <a:ln w="3600" cap="flat">
            <a:solidFill>
              <a:schemeClr val="accent2"/>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900"/>
          </a:p>
        </p:txBody>
      </p:sp>
      <p:sp>
        <p:nvSpPr>
          <p:cNvPr id="19" name="Freeform 185">
            <a:extLst>
              <a:ext uri="{FF2B5EF4-FFF2-40B4-BE49-F238E27FC236}">
                <a16:creationId xmlns:a16="http://schemas.microsoft.com/office/drawing/2014/main" id="{4B05EEFB-D1C0-B40C-D36A-99CCB1E65086}"/>
              </a:ext>
            </a:extLst>
          </p:cNvPr>
          <p:cNvSpPr>
            <a:spLocks noChangeArrowheads="1"/>
          </p:cNvSpPr>
          <p:nvPr/>
        </p:nvSpPr>
        <p:spPr bwMode="auto">
          <a:xfrm>
            <a:off x="8904525" y="3969344"/>
            <a:ext cx="2251998" cy="2251998"/>
          </a:xfrm>
          <a:custGeom>
            <a:avLst/>
            <a:gdLst>
              <a:gd name="T0" fmla="*/ 3924 w 3925"/>
              <a:gd name="T1" fmla="*/ 1962 h 3925"/>
              <a:gd name="T2" fmla="*/ 3924 w 3925"/>
              <a:gd name="T3" fmla="*/ 1962 h 3925"/>
              <a:gd name="T4" fmla="*/ 1962 w 3925"/>
              <a:gd name="T5" fmla="*/ 3924 h 3925"/>
              <a:gd name="T6" fmla="*/ 1962 w 3925"/>
              <a:gd name="T7" fmla="*/ 3924 h 3925"/>
              <a:gd name="T8" fmla="*/ 0 w 3925"/>
              <a:gd name="T9" fmla="*/ 1962 h 3925"/>
              <a:gd name="T10" fmla="*/ 0 w 3925"/>
              <a:gd name="T11" fmla="*/ 1962 h 3925"/>
              <a:gd name="T12" fmla="*/ 1962 w 3925"/>
              <a:gd name="T13" fmla="*/ 0 h 3925"/>
              <a:gd name="T14" fmla="*/ 1962 w 3925"/>
              <a:gd name="T15" fmla="*/ 0 h 3925"/>
              <a:gd name="T16" fmla="*/ 3924 w 3925"/>
              <a:gd name="T17" fmla="*/ 1962 h 39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925" h="3925">
                <a:moveTo>
                  <a:pt x="3924" y="1962"/>
                </a:moveTo>
                <a:lnTo>
                  <a:pt x="3924" y="1962"/>
                </a:lnTo>
                <a:cubicBezTo>
                  <a:pt x="3924" y="3046"/>
                  <a:pt x="3046" y="3924"/>
                  <a:pt x="1962" y="3924"/>
                </a:cubicBezTo>
                <a:lnTo>
                  <a:pt x="1962" y="3924"/>
                </a:lnTo>
                <a:cubicBezTo>
                  <a:pt x="878" y="3924"/>
                  <a:pt x="0" y="3046"/>
                  <a:pt x="0" y="1962"/>
                </a:cubicBezTo>
                <a:lnTo>
                  <a:pt x="0" y="1962"/>
                </a:lnTo>
                <a:cubicBezTo>
                  <a:pt x="0" y="879"/>
                  <a:pt x="878" y="0"/>
                  <a:pt x="1962" y="0"/>
                </a:cubicBezTo>
                <a:lnTo>
                  <a:pt x="1962" y="0"/>
                </a:lnTo>
                <a:cubicBezTo>
                  <a:pt x="3046" y="0"/>
                  <a:pt x="3924" y="879"/>
                  <a:pt x="3924" y="1962"/>
                </a:cubicBezTo>
              </a:path>
            </a:pathLst>
          </a:custGeom>
          <a:noFill/>
          <a:ln w="3600" cap="flat">
            <a:solidFill>
              <a:schemeClr val="accent2"/>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900"/>
          </a:p>
        </p:txBody>
      </p:sp>
      <p:sp>
        <p:nvSpPr>
          <p:cNvPr id="20" name="Freeform 186">
            <a:extLst>
              <a:ext uri="{FF2B5EF4-FFF2-40B4-BE49-F238E27FC236}">
                <a16:creationId xmlns:a16="http://schemas.microsoft.com/office/drawing/2014/main" id="{408F8FE8-2D9E-54BF-8DCD-F4EDC8964B40}"/>
              </a:ext>
            </a:extLst>
          </p:cNvPr>
          <p:cNvSpPr>
            <a:spLocks noChangeArrowheads="1"/>
          </p:cNvSpPr>
          <p:nvPr/>
        </p:nvSpPr>
        <p:spPr bwMode="auto">
          <a:xfrm>
            <a:off x="8711101" y="3852157"/>
            <a:ext cx="2595323" cy="2471471"/>
          </a:xfrm>
          <a:custGeom>
            <a:avLst/>
            <a:gdLst>
              <a:gd name="T0" fmla="*/ 3923 w 3924"/>
              <a:gd name="T1" fmla="*/ 1962 h 3925"/>
              <a:gd name="T2" fmla="*/ 3923 w 3924"/>
              <a:gd name="T3" fmla="*/ 1962 h 3925"/>
              <a:gd name="T4" fmla="*/ 1961 w 3924"/>
              <a:gd name="T5" fmla="*/ 3924 h 3925"/>
              <a:gd name="T6" fmla="*/ 1961 w 3924"/>
              <a:gd name="T7" fmla="*/ 3924 h 3925"/>
              <a:gd name="T8" fmla="*/ 0 w 3924"/>
              <a:gd name="T9" fmla="*/ 1962 h 3925"/>
              <a:gd name="T10" fmla="*/ 0 w 3924"/>
              <a:gd name="T11" fmla="*/ 1962 h 3925"/>
              <a:gd name="T12" fmla="*/ 1961 w 3924"/>
              <a:gd name="T13" fmla="*/ 0 h 3925"/>
              <a:gd name="T14" fmla="*/ 1961 w 3924"/>
              <a:gd name="T15" fmla="*/ 0 h 3925"/>
              <a:gd name="T16" fmla="*/ 3923 w 3924"/>
              <a:gd name="T17" fmla="*/ 1962 h 39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924" h="3925">
                <a:moveTo>
                  <a:pt x="3923" y="1962"/>
                </a:moveTo>
                <a:lnTo>
                  <a:pt x="3923" y="1962"/>
                </a:lnTo>
                <a:cubicBezTo>
                  <a:pt x="3923" y="3046"/>
                  <a:pt x="3045" y="3924"/>
                  <a:pt x="1961" y="3924"/>
                </a:cubicBezTo>
                <a:lnTo>
                  <a:pt x="1961" y="3924"/>
                </a:lnTo>
                <a:cubicBezTo>
                  <a:pt x="878" y="3924"/>
                  <a:pt x="0" y="3046"/>
                  <a:pt x="0" y="1962"/>
                </a:cubicBezTo>
                <a:lnTo>
                  <a:pt x="0" y="1962"/>
                </a:lnTo>
                <a:cubicBezTo>
                  <a:pt x="0" y="879"/>
                  <a:pt x="878" y="0"/>
                  <a:pt x="1961" y="0"/>
                </a:cubicBezTo>
                <a:lnTo>
                  <a:pt x="1961" y="0"/>
                </a:lnTo>
                <a:cubicBezTo>
                  <a:pt x="3045" y="0"/>
                  <a:pt x="3923" y="879"/>
                  <a:pt x="3923" y="1962"/>
                </a:cubicBezTo>
              </a:path>
            </a:pathLst>
          </a:custGeom>
          <a:solidFill>
            <a:srgbClr val="F1983D"/>
          </a:solidFill>
          <a:ln>
            <a:noFill/>
          </a:ln>
          <a:effectLst/>
        </p:spPr>
        <p:txBody>
          <a:bodyPr wrap="none" anchor="ctr"/>
          <a:lstStyle/>
          <a:p>
            <a:endParaRPr lang="en-US" sz="900"/>
          </a:p>
        </p:txBody>
      </p:sp>
      <p:sp>
        <p:nvSpPr>
          <p:cNvPr id="21" name="Freeform 187">
            <a:extLst>
              <a:ext uri="{FF2B5EF4-FFF2-40B4-BE49-F238E27FC236}">
                <a16:creationId xmlns:a16="http://schemas.microsoft.com/office/drawing/2014/main" id="{0110A6AE-76E6-AECA-7F57-18DFA5FBF55D}"/>
              </a:ext>
            </a:extLst>
          </p:cNvPr>
          <p:cNvSpPr>
            <a:spLocks noChangeArrowheads="1"/>
          </p:cNvSpPr>
          <p:nvPr/>
        </p:nvSpPr>
        <p:spPr bwMode="auto">
          <a:xfrm>
            <a:off x="8607561" y="3872794"/>
            <a:ext cx="2675382" cy="2369880"/>
          </a:xfrm>
          <a:custGeom>
            <a:avLst/>
            <a:gdLst>
              <a:gd name="T0" fmla="*/ 3924 w 3925"/>
              <a:gd name="T1" fmla="*/ 1961 h 3924"/>
              <a:gd name="T2" fmla="*/ 3924 w 3925"/>
              <a:gd name="T3" fmla="*/ 1961 h 3924"/>
              <a:gd name="T4" fmla="*/ 1962 w 3925"/>
              <a:gd name="T5" fmla="*/ 3923 h 3924"/>
              <a:gd name="T6" fmla="*/ 1962 w 3925"/>
              <a:gd name="T7" fmla="*/ 3923 h 3924"/>
              <a:gd name="T8" fmla="*/ 0 w 3925"/>
              <a:gd name="T9" fmla="*/ 1961 h 3924"/>
              <a:gd name="T10" fmla="*/ 0 w 3925"/>
              <a:gd name="T11" fmla="*/ 1961 h 3924"/>
              <a:gd name="T12" fmla="*/ 1962 w 3925"/>
              <a:gd name="T13" fmla="*/ 0 h 3924"/>
              <a:gd name="T14" fmla="*/ 1962 w 3925"/>
              <a:gd name="T15" fmla="*/ 0 h 3924"/>
              <a:gd name="T16" fmla="*/ 3924 w 3925"/>
              <a:gd name="T17" fmla="*/ 1961 h 39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925" h="3924">
                <a:moveTo>
                  <a:pt x="3924" y="1961"/>
                </a:moveTo>
                <a:lnTo>
                  <a:pt x="3924" y="1961"/>
                </a:lnTo>
                <a:cubicBezTo>
                  <a:pt x="3924" y="3045"/>
                  <a:pt x="3045" y="3923"/>
                  <a:pt x="1962" y="3923"/>
                </a:cubicBezTo>
                <a:lnTo>
                  <a:pt x="1962" y="3923"/>
                </a:lnTo>
                <a:cubicBezTo>
                  <a:pt x="878" y="3923"/>
                  <a:pt x="0" y="3045"/>
                  <a:pt x="0" y="1961"/>
                </a:cubicBezTo>
                <a:lnTo>
                  <a:pt x="0" y="1961"/>
                </a:lnTo>
                <a:cubicBezTo>
                  <a:pt x="0" y="878"/>
                  <a:pt x="878" y="0"/>
                  <a:pt x="1962" y="0"/>
                </a:cubicBezTo>
                <a:lnTo>
                  <a:pt x="1962" y="0"/>
                </a:lnTo>
                <a:cubicBezTo>
                  <a:pt x="3045" y="0"/>
                  <a:pt x="3924" y="878"/>
                  <a:pt x="3924" y="1961"/>
                </a:cubicBezTo>
              </a:path>
            </a:pathLst>
          </a:custGeom>
          <a:noFill/>
          <a:ln w="3600" cap="flat">
            <a:solidFill>
              <a:schemeClr val="accent2"/>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900"/>
          </a:p>
        </p:txBody>
      </p:sp>
      <p:sp>
        <p:nvSpPr>
          <p:cNvPr id="24" name="CuadroTexto 553">
            <a:extLst>
              <a:ext uri="{FF2B5EF4-FFF2-40B4-BE49-F238E27FC236}">
                <a16:creationId xmlns:a16="http://schemas.microsoft.com/office/drawing/2014/main" id="{9B08AB4F-C47C-38A3-E049-D3B21DEA6302}"/>
              </a:ext>
            </a:extLst>
          </p:cNvPr>
          <p:cNvSpPr txBox="1"/>
          <p:nvPr/>
        </p:nvSpPr>
        <p:spPr>
          <a:xfrm>
            <a:off x="881277" y="2503119"/>
            <a:ext cx="2328391" cy="1077218"/>
          </a:xfrm>
          <a:prstGeom prst="rect">
            <a:avLst/>
          </a:prstGeom>
          <a:noFill/>
        </p:spPr>
        <p:txBody>
          <a:bodyPr wrap="square" rtlCol="0">
            <a:spAutoFit/>
          </a:bodyPr>
          <a:lstStyle/>
          <a:p>
            <a:pPr marL="0" indent="0" algn="ctr">
              <a:lnSpc>
                <a:spcPct val="100000"/>
              </a:lnSpc>
            </a:pPr>
            <a:r>
              <a:rPr lang="en-US" sz="1600" b="1" kern="100" dirty="0">
                <a:solidFill>
                  <a:schemeClr val="bg1"/>
                </a:solidFill>
                <a:effectLst/>
                <a:ea typeface="Aptos" panose="020B0004020202020204" pitchFamily="34" charset="0"/>
                <a:cs typeface="Times New Roman" panose="02020603050405020304" pitchFamily="18" charset="0"/>
              </a:rPr>
              <a:t>Education and Awareness Campaigns</a:t>
            </a:r>
            <a:r>
              <a:rPr lang="en-US" sz="1600" kern="100" dirty="0">
                <a:solidFill>
                  <a:schemeClr val="bg1"/>
                </a:solidFill>
                <a:effectLst/>
                <a:ea typeface="Aptos" panose="020B0004020202020204" pitchFamily="34" charset="0"/>
                <a:cs typeface="Times New Roman" panose="02020603050405020304" pitchFamily="18" charset="0"/>
              </a:rPr>
              <a:t> - Public Education, Visual Campaigns</a:t>
            </a:r>
          </a:p>
        </p:txBody>
      </p:sp>
      <p:sp>
        <p:nvSpPr>
          <p:cNvPr id="25" name="CuadroTexto 555">
            <a:extLst>
              <a:ext uri="{FF2B5EF4-FFF2-40B4-BE49-F238E27FC236}">
                <a16:creationId xmlns:a16="http://schemas.microsoft.com/office/drawing/2014/main" id="{C50E23F7-5090-2FF4-6C6C-DD54002F92B5}"/>
              </a:ext>
            </a:extLst>
          </p:cNvPr>
          <p:cNvSpPr txBox="1"/>
          <p:nvPr/>
        </p:nvSpPr>
        <p:spPr>
          <a:xfrm>
            <a:off x="2681273" y="4801300"/>
            <a:ext cx="2282396" cy="830997"/>
          </a:xfrm>
          <a:prstGeom prst="rect">
            <a:avLst/>
          </a:prstGeom>
          <a:noFill/>
        </p:spPr>
        <p:txBody>
          <a:bodyPr wrap="square" rtlCol="0">
            <a:spAutoFit/>
          </a:bodyPr>
          <a:lstStyle/>
          <a:p>
            <a:pPr algn="ctr"/>
            <a:r>
              <a:rPr lang="en-US" sz="1600" b="1" kern="100" dirty="0">
                <a:solidFill>
                  <a:schemeClr val="bg1"/>
                </a:solidFill>
                <a:cs typeface="Times New Roman" panose="02020603050405020304" pitchFamily="18" charset="0"/>
              </a:rPr>
              <a:t>Incentives and Rewards - </a:t>
            </a:r>
            <a:r>
              <a:rPr lang="en-US" sz="1600" kern="100" dirty="0">
                <a:solidFill>
                  <a:schemeClr val="bg1"/>
                </a:solidFill>
                <a:cs typeface="Times New Roman" panose="02020603050405020304" pitchFamily="18" charset="0"/>
              </a:rPr>
              <a:t>Financial Incentives, Recognition Programs</a:t>
            </a:r>
          </a:p>
        </p:txBody>
      </p:sp>
      <p:sp>
        <p:nvSpPr>
          <p:cNvPr id="26" name="CuadroTexto 557">
            <a:extLst>
              <a:ext uri="{FF2B5EF4-FFF2-40B4-BE49-F238E27FC236}">
                <a16:creationId xmlns:a16="http://schemas.microsoft.com/office/drawing/2014/main" id="{1E9D9B9B-C0C1-96FB-B233-584868E2F8C2}"/>
              </a:ext>
            </a:extLst>
          </p:cNvPr>
          <p:cNvSpPr txBox="1"/>
          <p:nvPr/>
        </p:nvSpPr>
        <p:spPr>
          <a:xfrm>
            <a:off x="4315456" y="2087143"/>
            <a:ext cx="2247292" cy="1569660"/>
          </a:xfrm>
          <a:prstGeom prst="rect">
            <a:avLst/>
          </a:prstGeom>
          <a:noFill/>
        </p:spPr>
        <p:txBody>
          <a:bodyPr wrap="square" rtlCol="0">
            <a:spAutoFit/>
          </a:bodyPr>
          <a:lstStyle/>
          <a:p>
            <a:r>
              <a:rPr lang="en-US" sz="1600" b="1" kern="100" dirty="0">
                <a:solidFill>
                  <a:schemeClr val="bg1"/>
                </a:solidFill>
                <a:ea typeface="Aptos" panose="020B0004020202020204" pitchFamily="34" charset="0"/>
                <a:cs typeface="Times New Roman" panose="02020603050405020304" pitchFamily="18" charset="0"/>
              </a:rPr>
              <a:t>Convenience - </a:t>
            </a:r>
            <a:r>
              <a:rPr lang="en-US" sz="1600" b="1" kern="100" dirty="0">
                <a:solidFill>
                  <a:schemeClr val="bg1"/>
                </a:solidFill>
                <a:effectLst/>
                <a:ea typeface="Aptos" panose="020B0004020202020204" pitchFamily="34" charset="0"/>
                <a:cs typeface="Times New Roman" panose="02020603050405020304" pitchFamily="18" charset="0"/>
              </a:rPr>
              <a:t>Simplifying the Process - </a:t>
            </a:r>
            <a:r>
              <a:rPr lang="en-US" sz="1600" kern="100" dirty="0">
                <a:solidFill>
                  <a:schemeClr val="bg1"/>
                </a:solidFill>
                <a:effectLst/>
                <a:ea typeface="Aptos" panose="020B0004020202020204" pitchFamily="34" charset="0"/>
                <a:cs typeface="Times New Roman" panose="02020603050405020304" pitchFamily="18" charset="0"/>
              </a:rPr>
              <a:t>Making easier to adopt sustainable practices, Waste Segregation, Ease of Recycling</a:t>
            </a:r>
          </a:p>
        </p:txBody>
      </p:sp>
      <p:sp>
        <p:nvSpPr>
          <p:cNvPr id="27" name="CuadroTexto 559">
            <a:extLst>
              <a:ext uri="{FF2B5EF4-FFF2-40B4-BE49-F238E27FC236}">
                <a16:creationId xmlns:a16="http://schemas.microsoft.com/office/drawing/2014/main" id="{A0CD5EF8-DDF2-0DE4-4CAC-A4E840A001DD}"/>
              </a:ext>
            </a:extLst>
          </p:cNvPr>
          <p:cNvSpPr txBox="1"/>
          <p:nvPr/>
        </p:nvSpPr>
        <p:spPr>
          <a:xfrm>
            <a:off x="8910926" y="4301638"/>
            <a:ext cx="2245597" cy="2123658"/>
          </a:xfrm>
          <a:prstGeom prst="rect">
            <a:avLst/>
          </a:prstGeom>
          <a:noFill/>
        </p:spPr>
        <p:txBody>
          <a:bodyPr wrap="square" rtlCol="0">
            <a:spAutoFit/>
          </a:bodyPr>
          <a:lstStyle/>
          <a:p>
            <a:pPr algn="ctr"/>
            <a:r>
              <a:rPr lang="en-US" sz="1600" b="1" kern="100" dirty="0">
                <a:solidFill>
                  <a:schemeClr val="bg1"/>
                </a:solidFill>
                <a:cs typeface="Times New Roman" panose="02020603050405020304" pitchFamily="18" charset="0"/>
              </a:rPr>
              <a:t>Engaging Children and Youth </a:t>
            </a:r>
            <a:r>
              <a:rPr lang="en-US" sz="1600" kern="100" dirty="0">
                <a:solidFill>
                  <a:schemeClr val="bg1"/>
                </a:solidFill>
                <a:cs typeface="Times New Roman" panose="02020603050405020304" pitchFamily="18" charset="0"/>
              </a:rPr>
              <a:t>- School </a:t>
            </a:r>
            <a:r>
              <a:rPr lang="en-US" sz="1600" kern="100" dirty="0" err="1">
                <a:solidFill>
                  <a:schemeClr val="bg1"/>
                </a:solidFill>
                <a:cs typeface="Times New Roman" panose="02020603050405020304" pitchFamily="18" charset="0"/>
              </a:rPr>
              <a:t>Programmes</a:t>
            </a:r>
            <a:r>
              <a:rPr lang="en-US" sz="1600" kern="100" dirty="0">
                <a:solidFill>
                  <a:schemeClr val="bg1"/>
                </a:solidFill>
                <a:cs typeface="Times New Roman" panose="02020603050405020304" pitchFamily="18" charset="0"/>
              </a:rPr>
              <a:t>, Youth Clubs and Workshops, Educational Materials, such as games, apps, or cartoons</a:t>
            </a:r>
            <a:endParaRPr lang="fi-FI" sz="1600" kern="100" dirty="0">
              <a:solidFill>
                <a:schemeClr val="bg1"/>
              </a:solidFill>
              <a:cs typeface="Times New Roman" panose="02020603050405020304" pitchFamily="18" charset="0"/>
            </a:endParaRPr>
          </a:p>
          <a:p>
            <a:pPr algn="ctr"/>
            <a:endParaRPr lang="en-US" sz="2000" b="1" dirty="0">
              <a:solidFill>
                <a:schemeClr val="bg1"/>
              </a:solidFill>
              <a:latin typeface="Calibri" panose="020F0502020204030204" pitchFamily="34" charset="0"/>
              <a:ea typeface="Lato" charset="0"/>
              <a:cs typeface="Calibri" panose="020F0502020204030204" pitchFamily="34" charset="0"/>
            </a:endParaRPr>
          </a:p>
        </p:txBody>
      </p:sp>
      <p:sp>
        <p:nvSpPr>
          <p:cNvPr id="77" name="Freeform 185">
            <a:extLst>
              <a:ext uri="{FF2B5EF4-FFF2-40B4-BE49-F238E27FC236}">
                <a16:creationId xmlns:a16="http://schemas.microsoft.com/office/drawing/2014/main" id="{F06F6770-5536-B224-9EDC-2EC8B8A52080}"/>
              </a:ext>
            </a:extLst>
          </p:cNvPr>
          <p:cNvSpPr>
            <a:spLocks noChangeArrowheads="1"/>
          </p:cNvSpPr>
          <p:nvPr/>
        </p:nvSpPr>
        <p:spPr bwMode="auto">
          <a:xfrm>
            <a:off x="5625311" y="4034336"/>
            <a:ext cx="2251998" cy="2251998"/>
          </a:xfrm>
          <a:custGeom>
            <a:avLst/>
            <a:gdLst>
              <a:gd name="T0" fmla="*/ 3924 w 3925"/>
              <a:gd name="T1" fmla="*/ 1962 h 3925"/>
              <a:gd name="T2" fmla="*/ 3924 w 3925"/>
              <a:gd name="T3" fmla="*/ 1962 h 3925"/>
              <a:gd name="T4" fmla="*/ 1962 w 3925"/>
              <a:gd name="T5" fmla="*/ 3924 h 3925"/>
              <a:gd name="T6" fmla="*/ 1962 w 3925"/>
              <a:gd name="T7" fmla="*/ 3924 h 3925"/>
              <a:gd name="T8" fmla="*/ 0 w 3925"/>
              <a:gd name="T9" fmla="*/ 1962 h 3925"/>
              <a:gd name="T10" fmla="*/ 0 w 3925"/>
              <a:gd name="T11" fmla="*/ 1962 h 3925"/>
              <a:gd name="T12" fmla="*/ 1962 w 3925"/>
              <a:gd name="T13" fmla="*/ 0 h 3925"/>
              <a:gd name="T14" fmla="*/ 1962 w 3925"/>
              <a:gd name="T15" fmla="*/ 0 h 3925"/>
              <a:gd name="T16" fmla="*/ 3924 w 3925"/>
              <a:gd name="T17" fmla="*/ 1962 h 39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925" h="3925">
                <a:moveTo>
                  <a:pt x="3924" y="1962"/>
                </a:moveTo>
                <a:lnTo>
                  <a:pt x="3924" y="1962"/>
                </a:lnTo>
                <a:cubicBezTo>
                  <a:pt x="3924" y="3046"/>
                  <a:pt x="3046" y="3924"/>
                  <a:pt x="1962" y="3924"/>
                </a:cubicBezTo>
                <a:lnTo>
                  <a:pt x="1962" y="3924"/>
                </a:lnTo>
                <a:cubicBezTo>
                  <a:pt x="878" y="3924"/>
                  <a:pt x="0" y="3046"/>
                  <a:pt x="0" y="1962"/>
                </a:cubicBezTo>
                <a:lnTo>
                  <a:pt x="0" y="1962"/>
                </a:lnTo>
                <a:cubicBezTo>
                  <a:pt x="0" y="879"/>
                  <a:pt x="878" y="0"/>
                  <a:pt x="1962" y="0"/>
                </a:cubicBezTo>
                <a:lnTo>
                  <a:pt x="1962" y="0"/>
                </a:lnTo>
                <a:cubicBezTo>
                  <a:pt x="3046" y="0"/>
                  <a:pt x="3924" y="879"/>
                  <a:pt x="3924" y="1962"/>
                </a:cubicBezTo>
              </a:path>
            </a:pathLst>
          </a:custGeom>
          <a:noFill/>
          <a:ln w="3600" cap="flat">
            <a:solidFill>
              <a:schemeClr val="accent2"/>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900"/>
          </a:p>
        </p:txBody>
      </p:sp>
      <p:sp>
        <p:nvSpPr>
          <p:cNvPr id="78" name="Freeform 186">
            <a:extLst>
              <a:ext uri="{FF2B5EF4-FFF2-40B4-BE49-F238E27FC236}">
                <a16:creationId xmlns:a16="http://schemas.microsoft.com/office/drawing/2014/main" id="{D5315EA1-0099-D5FD-5340-C32192D3BC0E}"/>
              </a:ext>
            </a:extLst>
          </p:cNvPr>
          <p:cNvSpPr>
            <a:spLocks noChangeArrowheads="1"/>
          </p:cNvSpPr>
          <p:nvPr/>
        </p:nvSpPr>
        <p:spPr bwMode="auto">
          <a:xfrm>
            <a:off x="5686039" y="4095064"/>
            <a:ext cx="2251998" cy="2251998"/>
          </a:xfrm>
          <a:custGeom>
            <a:avLst/>
            <a:gdLst>
              <a:gd name="T0" fmla="*/ 3923 w 3924"/>
              <a:gd name="T1" fmla="*/ 1962 h 3925"/>
              <a:gd name="T2" fmla="*/ 3923 w 3924"/>
              <a:gd name="T3" fmla="*/ 1962 h 3925"/>
              <a:gd name="T4" fmla="*/ 1961 w 3924"/>
              <a:gd name="T5" fmla="*/ 3924 h 3925"/>
              <a:gd name="T6" fmla="*/ 1961 w 3924"/>
              <a:gd name="T7" fmla="*/ 3924 h 3925"/>
              <a:gd name="T8" fmla="*/ 0 w 3924"/>
              <a:gd name="T9" fmla="*/ 1962 h 3925"/>
              <a:gd name="T10" fmla="*/ 0 w 3924"/>
              <a:gd name="T11" fmla="*/ 1962 h 3925"/>
              <a:gd name="T12" fmla="*/ 1961 w 3924"/>
              <a:gd name="T13" fmla="*/ 0 h 3925"/>
              <a:gd name="T14" fmla="*/ 1961 w 3924"/>
              <a:gd name="T15" fmla="*/ 0 h 3925"/>
              <a:gd name="T16" fmla="*/ 3923 w 3924"/>
              <a:gd name="T17" fmla="*/ 1962 h 39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924" h="3925">
                <a:moveTo>
                  <a:pt x="3923" y="1962"/>
                </a:moveTo>
                <a:lnTo>
                  <a:pt x="3923" y="1962"/>
                </a:lnTo>
                <a:cubicBezTo>
                  <a:pt x="3923" y="3046"/>
                  <a:pt x="3045" y="3924"/>
                  <a:pt x="1961" y="3924"/>
                </a:cubicBezTo>
                <a:lnTo>
                  <a:pt x="1961" y="3924"/>
                </a:lnTo>
                <a:cubicBezTo>
                  <a:pt x="878" y="3924"/>
                  <a:pt x="0" y="3046"/>
                  <a:pt x="0" y="1962"/>
                </a:cubicBezTo>
                <a:lnTo>
                  <a:pt x="0" y="1962"/>
                </a:lnTo>
                <a:cubicBezTo>
                  <a:pt x="0" y="879"/>
                  <a:pt x="878" y="0"/>
                  <a:pt x="1961" y="0"/>
                </a:cubicBezTo>
                <a:lnTo>
                  <a:pt x="1961" y="0"/>
                </a:lnTo>
                <a:cubicBezTo>
                  <a:pt x="3045" y="0"/>
                  <a:pt x="3923" y="879"/>
                  <a:pt x="3923" y="1962"/>
                </a:cubicBezTo>
              </a:path>
            </a:pathLst>
          </a:custGeom>
          <a:solidFill>
            <a:srgbClr val="60BA47"/>
          </a:solidFill>
          <a:ln>
            <a:noFill/>
          </a:ln>
          <a:effectLst/>
        </p:spPr>
        <p:txBody>
          <a:bodyPr wrap="none" anchor="ctr"/>
          <a:lstStyle/>
          <a:p>
            <a:endParaRPr lang="en-US" sz="900"/>
          </a:p>
        </p:txBody>
      </p:sp>
      <p:sp>
        <p:nvSpPr>
          <p:cNvPr id="79" name="Freeform 187">
            <a:extLst>
              <a:ext uri="{FF2B5EF4-FFF2-40B4-BE49-F238E27FC236}">
                <a16:creationId xmlns:a16="http://schemas.microsoft.com/office/drawing/2014/main" id="{DD7D5352-3998-8403-1CE0-8BAFF8E36F68}"/>
              </a:ext>
            </a:extLst>
          </p:cNvPr>
          <p:cNvSpPr>
            <a:spLocks noChangeArrowheads="1"/>
          </p:cNvSpPr>
          <p:nvPr/>
        </p:nvSpPr>
        <p:spPr bwMode="auto">
          <a:xfrm>
            <a:off x="5749296" y="4155792"/>
            <a:ext cx="2251998" cy="2251998"/>
          </a:xfrm>
          <a:custGeom>
            <a:avLst/>
            <a:gdLst>
              <a:gd name="T0" fmla="*/ 3924 w 3925"/>
              <a:gd name="T1" fmla="*/ 1961 h 3924"/>
              <a:gd name="T2" fmla="*/ 3924 w 3925"/>
              <a:gd name="T3" fmla="*/ 1961 h 3924"/>
              <a:gd name="T4" fmla="*/ 1962 w 3925"/>
              <a:gd name="T5" fmla="*/ 3923 h 3924"/>
              <a:gd name="T6" fmla="*/ 1962 w 3925"/>
              <a:gd name="T7" fmla="*/ 3923 h 3924"/>
              <a:gd name="T8" fmla="*/ 0 w 3925"/>
              <a:gd name="T9" fmla="*/ 1961 h 3924"/>
              <a:gd name="T10" fmla="*/ 0 w 3925"/>
              <a:gd name="T11" fmla="*/ 1961 h 3924"/>
              <a:gd name="T12" fmla="*/ 1962 w 3925"/>
              <a:gd name="T13" fmla="*/ 0 h 3924"/>
              <a:gd name="T14" fmla="*/ 1962 w 3925"/>
              <a:gd name="T15" fmla="*/ 0 h 3924"/>
              <a:gd name="T16" fmla="*/ 3924 w 3925"/>
              <a:gd name="T17" fmla="*/ 1961 h 39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925" h="3924">
                <a:moveTo>
                  <a:pt x="3924" y="1961"/>
                </a:moveTo>
                <a:lnTo>
                  <a:pt x="3924" y="1961"/>
                </a:lnTo>
                <a:cubicBezTo>
                  <a:pt x="3924" y="3045"/>
                  <a:pt x="3045" y="3923"/>
                  <a:pt x="1962" y="3923"/>
                </a:cubicBezTo>
                <a:lnTo>
                  <a:pt x="1962" y="3923"/>
                </a:lnTo>
                <a:cubicBezTo>
                  <a:pt x="878" y="3923"/>
                  <a:pt x="0" y="3045"/>
                  <a:pt x="0" y="1961"/>
                </a:cubicBezTo>
                <a:lnTo>
                  <a:pt x="0" y="1961"/>
                </a:lnTo>
                <a:cubicBezTo>
                  <a:pt x="0" y="878"/>
                  <a:pt x="878" y="0"/>
                  <a:pt x="1962" y="0"/>
                </a:cubicBezTo>
                <a:lnTo>
                  <a:pt x="1962" y="0"/>
                </a:lnTo>
                <a:cubicBezTo>
                  <a:pt x="3045" y="0"/>
                  <a:pt x="3924" y="878"/>
                  <a:pt x="3924" y="1961"/>
                </a:cubicBezTo>
              </a:path>
            </a:pathLst>
          </a:custGeom>
          <a:noFill/>
          <a:ln w="3600" cap="flat">
            <a:solidFill>
              <a:schemeClr val="accent2"/>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900"/>
          </a:p>
        </p:txBody>
      </p:sp>
      <p:sp>
        <p:nvSpPr>
          <p:cNvPr id="82" name="CuadroTexto 559">
            <a:extLst>
              <a:ext uri="{FF2B5EF4-FFF2-40B4-BE49-F238E27FC236}">
                <a16:creationId xmlns:a16="http://schemas.microsoft.com/office/drawing/2014/main" id="{17A9D4A6-0E10-BBC8-B232-1FF126919096}"/>
              </a:ext>
            </a:extLst>
          </p:cNvPr>
          <p:cNvSpPr txBox="1"/>
          <p:nvPr/>
        </p:nvSpPr>
        <p:spPr>
          <a:xfrm>
            <a:off x="5681199" y="4668036"/>
            <a:ext cx="2245597" cy="1631216"/>
          </a:xfrm>
          <a:prstGeom prst="rect">
            <a:avLst/>
          </a:prstGeom>
          <a:noFill/>
        </p:spPr>
        <p:txBody>
          <a:bodyPr wrap="square" rtlCol="0">
            <a:spAutoFit/>
          </a:bodyPr>
          <a:lstStyle/>
          <a:p>
            <a:pPr algn="ctr"/>
            <a:r>
              <a:rPr lang="en-US" sz="1600" b="1" kern="100" dirty="0">
                <a:solidFill>
                  <a:schemeClr val="bg1"/>
                </a:solidFill>
                <a:cs typeface="Times New Roman" panose="02020603050405020304" pitchFamily="18" charset="0"/>
              </a:rPr>
              <a:t>Social Norms and Peer Influence </a:t>
            </a:r>
            <a:r>
              <a:rPr lang="en-US" sz="1600" kern="100" dirty="0">
                <a:solidFill>
                  <a:schemeClr val="bg1"/>
                </a:solidFill>
                <a:cs typeface="Times New Roman" panose="02020603050405020304" pitchFamily="18" charset="0"/>
              </a:rPr>
              <a:t>- Social Campaigns, Peer-to-Peer Influence, Group Activities</a:t>
            </a:r>
          </a:p>
          <a:p>
            <a:pPr algn="ctr"/>
            <a:endParaRPr lang="en-US" sz="2000" b="1" dirty="0">
              <a:solidFill>
                <a:schemeClr val="bg1"/>
              </a:solidFill>
              <a:latin typeface="Calibri" panose="020F0502020204030204" pitchFamily="34" charset="0"/>
              <a:ea typeface="Lato" charset="0"/>
              <a:cs typeface="Calibri" panose="020F0502020204030204" pitchFamily="34" charset="0"/>
            </a:endParaRPr>
          </a:p>
        </p:txBody>
      </p:sp>
      <p:sp>
        <p:nvSpPr>
          <p:cNvPr id="83" name="Freeform 185">
            <a:extLst>
              <a:ext uri="{FF2B5EF4-FFF2-40B4-BE49-F238E27FC236}">
                <a16:creationId xmlns:a16="http://schemas.microsoft.com/office/drawing/2014/main" id="{B0116609-856C-7B0D-A018-EEAE5427B795}"/>
              </a:ext>
            </a:extLst>
          </p:cNvPr>
          <p:cNvSpPr>
            <a:spLocks noChangeArrowheads="1"/>
          </p:cNvSpPr>
          <p:nvPr/>
        </p:nvSpPr>
        <p:spPr bwMode="auto">
          <a:xfrm>
            <a:off x="7226919" y="1853611"/>
            <a:ext cx="2372131" cy="2251998"/>
          </a:xfrm>
          <a:custGeom>
            <a:avLst/>
            <a:gdLst>
              <a:gd name="T0" fmla="*/ 3924 w 3925"/>
              <a:gd name="T1" fmla="*/ 1962 h 3925"/>
              <a:gd name="T2" fmla="*/ 3924 w 3925"/>
              <a:gd name="T3" fmla="*/ 1962 h 3925"/>
              <a:gd name="T4" fmla="*/ 1962 w 3925"/>
              <a:gd name="T5" fmla="*/ 3924 h 3925"/>
              <a:gd name="T6" fmla="*/ 1962 w 3925"/>
              <a:gd name="T7" fmla="*/ 3924 h 3925"/>
              <a:gd name="T8" fmla="*/ 0 w 3925"/>
              <a:gd name="T9" fmla="*/ 1962 h 3925"/>
              <a:gd name="T10" fmla="*/ 0 w 3925"/>
              <a:gd name="T11" fmla="*/ 1962 h 3925"/>
              <a:gd name="T12" fmla="*/ 1962 w 3925"/>
              <a:gd name="T13" fmla="*/ 0 h 3925"/>
              <a:gd name="T14" fmla="*/ 1962 w 3925"/>
              <a:gd name="T15" fmla="*/ 0 h 3925"/>
              <a:gd name="T16" fmla="*/ 3924 w 3925"/>
              <a:gd name="T17" fmla="*/ 1962 h 39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925" h="3925">
                <a:moveTo>
                  <a:pt x="3924" y="1962"/>
                </a:moveTo>
                <a:lnTo>
                  <a:pt x="3924" y="1962"/>
                </a:lnTo>
                <a:cubicBezTo>
                  <a:pt x="3924" y="3046"/>
                  <a:pt x="3046" y="3924"/>
                  <a:pt x="1962" y="3924"/>
                </a:cubicBezTo>
                <a:lnTo>
                  <a:pt x="1962" y="3924"/>
                </a:lnTo>
                <a:cubicBezTo>
                  <a:pt x="878" y="3924"/>
                  <a:pt x="0" y="3046"/>
                  <a:pt x="0" y="1962"/>
                </a:cubicBezTo>
                <a:lnTo>
                  <a:pt x="0" y="1962"/>
                </a:lnTo>
                <a:cubicBezTo>
                  <a:pt x="0" y="879"/>
                  <a:pt x="878" y="0"/>
                  <a:pt x="1962" y="0"/>
                </a:cubicBezTo>
                <a:lnTo>
                  <a:pt x="1962" y="0"/>
                </a:lnTo>
                <a:cubicBezTo>
                  <a:pt x="3046" y="0"/>
                  <a:pt x="3924" y="879"/>
                  <a:pt x="3924" y="1962"/>
                </a:cubicBezTo>
              </a:path>
            </a:pathLst>
          </a:custGeom>
          <a:noFill/>
          <a:ln w="3600" cap="flat">
            <a:solidFill>
              <a:schemeClr val="accent2"/>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900"/>
          </a:p>
        </p:txBody>
      </p:sp>
      <p:sp>
        <p:nvSpPr>
          <p:cNvPr id="84" name="Freeform 186">
            <a:extLst>
              <a:ext uri="{FF2B5EF4-FFF2-40B4-BE49-F238E27FC236}">
                <a16:creationId xmlns:a16="http://schemas.microsoft.com/office/drawing/2014/main" id="{67E094E9-22D6-43D8-01D2-282AEB51568F}"/>
              </a:ext>
            </a:extLst>
          </p:cNvPr>
          <p:cNvSpPr>
            <a:spLocks noChangeArrowheads="1"/>
          </p:cNvSpPr>
          <p:nvPr/>
        </p:nvSpPr>
        <p:spPr bwMode="auto">
          <a:xfrm>
            <a:off x="7122056" y="1790336"/>
            <a:ext cx="2571936" cy="2471471"/>
          </a:xfrm>
          <a:custGeom>
            <a:avLst/>
            <a:gdLst>
              <a:gd name="T0" fmla="*/ 3923 w 3924"/>
              <a:gd name="T1" fmla="*/ 1962 h 3925"/>
              <a:gd name="T2" fmla="*/ 3923 w 3924"/>
              <a:gd name="T3" fmla="*/ 1962 h 3925"/>
              <a:gd name="T4" fmla="*/ 1961 w 3924"/>
              <a:gd name="T5" fmla="*/ 3924 h 3925"/>
              <a:gd name="T6" fmla="*/ 1961 w 3924"/>
              <a:gd name="T7" fmla="*/ 3924 h 3925"/>
              <a:gd name="T8" fmla="*/ 0 w 3924"/>
              <a:gd name="T9" fmla="*/ 1962 h 3925"/>
              <a:gd name="T10" fmla="*/ 0 w 3924"/>
              <a:gd name="T11" fmla="*/ 1962 h 3925"/>
              <a:gd name="T12" fmla="*/ 1961 w 3924"/>
              <a:gd name="T13" fmla="*/ 0 h 3925"/>
              <a:gd name="T14" fmla="*/ 1961 w 3924"/>
              <a:gd name="T15" fmla="*/ 0 h 3925"/>
              <a:gd name="T16" fmla="*/ 3923 w 3924"/>
              <a:gd name="T17" fmla="*/ 1962 h 39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924" h="3925">
                <a:moveTo>
                  <a:pt x="3923" y="1962"/>
                </a:moveTo>
                <a:lnTo>
                  <a:pt x="3923" y="1962"/>
                </a:lnTo>
                <a:cubicBezTo>
                  <a:pt x="3923" y="3046"/>
                  <a:pt x="3045" y="3924"/>
                  <a:pt x="1961" y="3924"/>
                </a:cubicBezTo>
                <a:lnTo>
                  <a:pt x="1961" y="3924"/>
                </a:lnTo>
                <a:cubicBezTo>
                  <a:pt x="878" y="3924"/>
                  <a:pt x="0" y="3046"/>
                  <a:pt x="0" y="1962"/>
                </a:cubicBezTo>
                <a:lnTo>
                  <a:pt x="0" y="1962"/>
                </a:lnTo>
                <a:cubicBezTo>
                  <a:pt x="0" y="879"/>
                  <a:pt x="878" y="0"/>
                  <a:pt x="1961" y="0"/>
                </a:cubicBezTo>
                <a:lnTo>
                  <a:pt x="1961" y="0"/>
                </a:lnTo>
                <a:cubicBezTo>
                  <a:pt x="3045" y="0"/>
                  <a:pt x="3923" y="879"/>
                  <a:pt x="3923" y="1962"/>
                </a:cubicBezTo>
              </a:path>
            </a:pathLst>
          </a:custGeom>
          <a:solidFill>
            <a:srgbClr val="E25684"/>
          </a:solidFill>
          <a:ln>
            <a:noFill/>
          </a:ln>
          <a:effectLst/>
        </p:spPr>
        <p:txBody>
          <a:bodyPr wrap="none" anchor="ctr"/>
          <a:lstStyle/>
          <a:p>
            <a:endParaRPr lang="en-US" sz="900"/>
          </a:p>
        </p:txBody>
      </p:sp>
      <p:sp>
        <p:nvSpPr>
          <p:cNvPr id="85" name="Freeform 187">
            <a:extLst>
              <a:ext uri="{FF2B5EF4-FFF2-40B4-BE49-F238E27FC236}">
                <a16:creationId xmlns:a16="http://schemas.microsoft.com/office/drawing/2014/main" id="{60A84177-A762-3221-6959-6CBA1D1C5BA6}"/>
              </a:ext>
            </a:extLst>
          </p:cNvPr>
          <p:cNvSpPr>
            <a:spLocks noChangeArrowheads="1"/>
          </p:cNvSpPr>
          <p:nvPr/>
        </p:nvSpPr>
        <p:spPr bwMode="auto">
          <a:xfrm>
            <a:off x="7061328" y="1708103"/>
            <a:ext cx="2642805" cy="2531880"/>
          </a:xfrm>
          <a:custGeom>
            <a:avLst/>
            <a:gdLst>
              <a:gd name="T0" fmla="*/ 3924 w 3925"/>
              <a:gd name="T1" fmla="*/ 1961 h 3924"/>
              <a:gd name="T2" fmla="*/ 3924 w 3925"/>
              <a:gd name="T3" fmla="*/ 1961 h 3924"/>
              <a:gd name="T4" fmla="*/ 1962 w 3925"/>
              <a:gd name="T5" fmla="*/ 3923 h 3924"/>
              <a:gd name="T6" fmla="*/ 1962 w 3925"/>
              <a:gd name="T7" fmla="*/ 3923 h 3924"/>
              <a:gd name="T8" fmla="*/ 0 w 3925"/>
              <a:gd name="T9" fmla="*/ 1961 h 3924"/>
              <a:gd name="T10" fmla="*/ 0 w 3925"/>
              <a:gd name="T11" fmla="*/ 1961 h 3924"/>
              <a:gd name="T12" fmla="*/ 1962 w 3925"/>
              <a:gd name="T13" fmla="*/ 0 h 3924"/>
              <a:gd name="T14" fmla="*/ 1962 w 3925"/>
              <a:gd name="T15" fmla="*/ 0 h 3924"/>
              <a:gd name="T16" fmla="*/ 3924 w 3925"/>
              <a:gd name="T17" fmla="*/ 1961 h 39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925" h="3924">
                <a:moveTo>
                  <a:pt x="3924" y="1961"/>
                </a:moveTo>
                <a:lnTo>
                  <a:pt x="3924" y="1961"/>
                </a:lnTo>
                <a:cubicBezTo>
                  <a:pt x="3924" y="3045"/>
                  <a:pt x="3045" y="3923"/>
                  <a:pt x="1962" y="3923"/>
                </a:cubicBezTo>
                <a:lnTo>
                  <a:pt x="1962" y="3923"/>
                </a:lnTo>
                <a:cubicBezTo>
                  <a:pt x="878" y="3923"/>
                  <a:pt x="0" y="3045"/>
                  <a:pt x="0" y="1961"/>
                </a:cubicBezTo>
                <a:lnTo>
                  <a:pt x="0" y="1961"/>
                </a:lnTo>
                <a:cubicBezTo>
                  <a:pt x="0" y="878"/>
                  <a:pt x="878" y="0"/>
                  <a:pt x="1962" y="0"/>
                </a:cubicBezTo>
                <a:lnTo>
                  <a:pt x="1962" y="0"/>
                </a:lnTo>
                <a:cubicBezTo>
                  <a:pt x="3045" y="0"/>
                  <a:pt x="3924" y="878"/>
                  <a:pt x="3924" y="1961"/>
                </a:cubicBezTo>
              </a:path>
            </a:pathLst>
          </a:custGeom>
          <a:noFill/>
          <a:ln w="3600" cap="flat">
            <a:solidFill>
              <a:schemeClr val="accent2"/>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900"/>
          </a:p>
        </p:txBody>
      </p:sp>
      <p:sp>
        <p:nvSpPr>
          <p:cNvPr id="88" name="CuadroTexto 559">
            <a:extLst>
              <a:ext uri="{FF2B5EF4-FFF2-40B4-BE49-F238E27FC236}">
                <a16:creationId xmlns:a16="http://schemas.microsoft.com/office/drawing/2014/main" id="{BB2BB8A8-B413-0633-1A34-4BFC287017B7}"/>
              </a:ext>
            </a:extLst>
          </p:cNvPr>
          <p:cNvSpPr txBox="1"/>
          <p:nvPr/>
        </p:nvSpPr>
        <p:spPr>
          <a:xfrm>
            <a:off x="7300679" y="1995374"/>
            <a:ext cx="2245597" cy="2369880"/>
          </a:xfrm>
          <a:prstGeom prst="rect">
            <a:avLst/>
          </a:prstGeom>
          <a:noFill/>
        </p:spPr>
        <p:txBody>
          <a:bodyPr wrap="square" rtlCol="0">
            <a:spAutoFit/>
          </a:bodyPr>
          <a:lstStyle/>
          <a:p>
            <a:pPr algn="ctr"/>
            <a:r>
              <a:rPr lang="en-US" sz="1600" b="1" kern="100" dirty="0">
                <a:solidFill>
                  <a:schemeClr val="bg1"/>
                </a:solidFill>
                <a:cs typeface="Times New Roman" panose="02020603050405020304" pitchFamily="18" charset="0"/>
              </a:rPr>
              <a:t>Behavioral Nudges - Choice Architecture: </a:t>
            </a:r>
            <a:r>
              <a:rPr lang="en-US" sz="1600" kern="100" dirty="0">
                <a:solidFill>
                  <a:schemeClr val="bg1"/>
                </a:solidFill>
                <a:cs typeface="Times New Roman" panose="02020603050405020304" pitchFamily="18" charset="0"/>
              </a:rPr>
              <a:t>Designing systems that "nudge" people toward positive behaviors, Social Proof: Publicly displaying the amount of waste recycled</a:t>
            </a:r>
          </a:p>
          <a:p>
            <a:pPr algn="ctr"/>
            <a:endParaRPr lang="en-US" sz="1600" b="1" kern="100" dirty="0">
              <a:solidFill>
                <a:schemeClr val="bg1"/>
              </a:solidFill>
              <a:cs typeface="Times New Roman" panose="02020603050405020304" pitchFamily="18" charset="0"/>
            </a:endParaRPr>
          </a:p>
        </p:txBody>
      </p:sp>
      <p:sp>
        <p:nvSpPr>
          <p:cNvPr id="3" name="Tekstiruutu 2">
            <a:extLst>
              <a:ext uri="{FF2B5EF4-FFF2-40B4-BE49-F238E27FC236}">
                <a16:creationId xmlns:a16="http://schemas.microsoft.com/office/drawing/2014/main" id="{D70D6536-E6F9-3586-1B72-D5285F77D5D3}"/>
              </a:ext>
            </a:extLst>
          </p:cNvPr>
          <p:cNvSpPr txBox="1"/>
          <p:nvPr/>
        </p:nvSpPr>
        <p:spPr>
          <a:xfrm>
            <a:off x="622056" y="4670970"/>
            <a:ext cx="2018723" cy="1754326"/>
          </a:xfrm>
          <a:prstGeom prst="rect">
            <a:avLst/>
          </a:prstGeom>
          <a:noFill/>
        </p:spPr>
        <p:txBody>
          <a:bodyPr wrap="square">
            <a:spAutoFit/>
          </a:bodyPr>
          <a:lstStyle/>
          <a:p>
            <a:r>
              <a:rPr lang="en-US" b="1" kern="0" dirty="0">
                <a:solidFill>
                  <a:srgbClr val="09465E"/>
                </a:solidFill>
                <a:highlight>
                  <a:srgbClr val="F1983D"/>
                </a:highlight>
                <a:cs typeface="Times New Roman" panose="02020603050405020304" pitchFamily="18" charset="0"/>
              </a:rPr>
              <a:t>EXERCISE: </a:t>
            </a:r>
          </a:p>
          <a:p>
            <a:r>
              <a:rPr lang="en-US" b="1" kern="0" dirty="0">
                <a:solidFill>
                  <a:srgbClr val="2094D2"/>
                </a:solidFill>
                <a:cs typeface="Times New Roman" panose="02020603050405020304" pitchFamily="18" charset="0"/>
              </a:rPr>
              <a:t>Please find examples of implemented actions in your region.</a:t>
            </a:r>
          </a:p>
        </p:txBody>
      </p:sp>
    </p:spTree>
    <p:extLst>
      <p:ext uri="{BB962C8B-B14F-4D97-AF65-F5344CB8AC3E}">
        <p14:creationId xmlns:p14="http://schemas.microsoft.com/office/powerpoint/2010/main" val="144359621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BC7C128-B891-7F3F-CEE0-604916D0879E}"/>
            </a:ext>
          </a:extLst>
        </p:cNvPr>
        <p:cNvGrpSpPr/>
        <p:nvPr/>
      </p:nvGrpSpPr>
      <p:grpSpPr>
        <a:xfrm>
          <a:off x="0" y="0"/>
          <a:ext cx="0" cy="0"/>
          <a:chOff x="0" y="0"/>
          <a:chExt cx="0" cy="0"/>
        </a:xfrm>
      </p:grpSpPr>
      <p:sp>
        <p:nvSpPr>
          <p:cNvPr id="4" name="Text Placeholder 3">
            <a:extLst>
              <a:ext uri="{FF2B5EF4-FFF2-40B4-BE49-F238E27FC236}">
                <a16:creationId xmlns:a16="http://schemas.microsoft.com/office/drawing/2014/main" id="{E2B29387-704E-07B5-6055-FE21CE0021C7}"/>
              </a:ext>
            </a:extLst>
          </p:cNvPr>
          <p:cNvSpPr>
            <a:spLocks noGrp="1"/>
          </p:cNvSpPr>
          <p:nvPr>
            <p:ph type="body" sz="quarter" idx="16"/>
          </p:nvPr>
        </p:nvSpPr>
        <p:spPr>
          <a:xfrm>
            <a:off x="668965" y="618626"/>
            <a:ext cx="10854069" cy="767990"/>
          </a:xfrm>
          <a:prstGeom prst="rect">
            <a:avLst/>
          </a:prstGeom>
        </p:spPr>
        <p:txBody>
          <a:bodyPr/>
          <a:lstStyle/>
          <a:p>
            <a:r>
              <a:rPr lang="en-US" sz="3200" dirty="0"/>
              <a:t>SUCCESSFUL BEHAVIOURAL CHANGE PROGRAMMES</a:t>
            </a:r>
          </a:p>
          <a:p>
            <a:endParaRPr lang="en-IE" b="1" dirty="0"/>
          </a:p>
        </p:txBody>
      </p:sp>
      <p:sp>
        <p:nvSpPr>
          <p:cNvPr id="3" name="Text Placeholder 2">
            <a:extLst>
              <a:ext uri="{FF2B5EF4-FFF2-40B4-BE49-F238E27FC236}">
                <a16:creationId xmlns:a16="http://schemas.microsoft.com/office/drawing/2014/main" id="{A0FE3376-A3D1-21B0-B10D-A7337709870F}"/>
              </a:ext>
            </a:extLst>
          </p:cNvPr>
          <p:cNvSpPr>
            <a:spLocks noGrp="1"/>
          </p:cNvSpPr>
          <p:nvPr>
            <p:ph type="body" sz="quarter" idx="19"/>
          </p:nvPr>
        </p:nvSpPr>
        <p:spPr>
          <a:xfrm>
            <a:off x="668965" y="1386616"/>
            <a:ext cx="10312493" cy="2623409"/>
          </a:xfrm>
          <a:prstGeom prst="rect">
            <a:avLst/>
          </a:prstGeom>
        </p:spPr>
        <p:txBody>
          <a:bodyPr/>
          <a:lstStyle/>
          <a:p>
            <a:pPr marL="0" lvl="0" indent="0">
              <a:lnSpc>
                <a:spcPct val="100000"/>
              </a:lnSpc>
            </a:pPr>
            <a:endParaRPr lang="fi-FI" kern="100" dirty="0">
              <a:effectLst/>
              <a:ea typeface="Aptos" panose="020B0004020202020204" pitchFamily="34" charset="0"/>
              <a:cs typeface="Times New Roman" panose="02020603050405020304" pitchFamily="18" charset="0"/>
            </a:endParaRPr>
          </a:p>
          <a:p>
            <a:pPr marL="0" lvl="0" indent="0">
              <a:lnSpc>
                <a:spcPct val="100000"/>
              </a:lnSpc>
            </a:pPr>
            <a:r>
              <a:rPr lang="en-US" b="1" kern="100" dirty="0">
                <a:effectLst/>
                <a:ea typeface="Aptos" panose="020B0004020202020204" pitchFamily="34" charset="0"/>
                <a:cs typeface="Times New Roman" panose="02020603050405020304" pitchFamily="18" charset="0"/>
                <a:hlinkClick r:id="rId2"/>
              </a:rPr>
              <a:t>Pay-As-You-Throw </a:t>
            </a:r>
            <a:r>
              <a:rPr lang="en-US" b="1" kern="100" dirty="0" err="1">
                <a:effectLst/>
                <a:ea typeface="Aptos" panose="020B0004020202020204" pitchFamily="34" charset="0"/>
                <a:cs typeface="Times New Roman" panose="02020603050405020304" pitchFamily="18" charset="0"/>
                <a:hlinkClick r:id="rId2"/>
              </a:rPr>
              <a:t>Programmes</a:t>
            </a:r>
            <a:r>
              <a:rPr lang="en-US" b="1" kern="100" dirty="0">
                <a:effectLst/>
                <a:ea typeface="Aptos" panose="020B0004020202020204" pitchFamily="34" charset="0"/>
                <a:cs typeface="Times New Roman" panose="02020603050405020304" pitchFamily="18" charset="0"/>
              </a:rPr>
              <a:t>:</a:t>
            </a:r>
            <a:r>
              <a:rPr lang="en-US" kern="100" dirty="0">
                <a:effectLst/>
                <a:ea typeface="Aptos" panose="020B0004020202020204" pitchFamily="34" charset="0"/>
                <a:cs typeface="Times New Roman" panose="02020603050405020304" pitchFamily="18" charset="0"/>
              </a:rPr>
              <a:t> households pay based on the amount of waste they generate reducing waste and recycling more. </a:t>
            </a:r>
            <a:endParaRPr lang="fi-FI" kern="100" dirty="0">
              <a:effectLst/>
              <a:ea typeface="Aptos" panose="020B0004020202020204" pitchFamily="34" charset="0"/>
              <a:cs typeface="Times New Roman" panose="02020603050405020304" pitchFamily="18" charset="0"/>
            </a:endParaRPr>
          </a:p>
          <a:p>
            <a:pPr marL="0" indent="0">
              <a:lnSpc>
                <a:spcPct val="100000"/>
              </a:lnSpc>
            </a:pPr>
            <a:endParaRPr lang="en-US" b="1" kern="100" dirty="0">
              <a:effectLst/>
              <a:ea typeface="Aptos" panose="020B0004020202020204" pitchFamily="34" charset="0"/>
              <a:cs typeface="Times New Roman" panose="02020603050405020304" pitchFamily="18" charset="0"/>
              <a:hlinkClick r:id="rId3"/>
            </a:endParaRPr>
          </a:p>
          <a:p>
            <a:pPr marL="0" indent="0">
              <a:lnSpc>
                <a:spcPct val="100000"/>
              </a:lnSpc>
            </a:pPr>
            <a:r>
              <a:rPr lang="en-US" b="1" kern="100" dirty="0">
                <a:effectLst/>
                <a:ea typeface="Aptos" panose="020B0004020202020204" pitchFamily="34" charset="0"/>
                <a:cs typeface="Times New Roman" panose="02020603050405020304" pitchFamily="18" charset="0"/>
                <a:hlinkClick r:id="rId3"/>
              </a:rPr>
              <a:t>Zero Waste Communities</a:t>
            </a:r>
            <a:r>
              <a:rPr lang="en-US" b="1" kern="100" dirty="0">
                <a:effectLst/>
                <a:ea typeface="Aptos" panose="020B0004020202020204" pitchFamily="34" charset="0"/>
                <a:cs typeface="Times New Roman" panose="02020603050405020304" pitchFamily="18" charset="0"/>
              </a:rPr>
              <a:t>:</a:t>
            </a:r>
            <a:r>
              <a:rPr lang="en-US" kern="100" dirty="0">
                <a:effectLst/>
                <a:ea typeface="Aptos" panose="020B0004020202020204" pitchFamily="34" charset="0"/>
                <a:cs typeface="Times New Roman" panose="02020603050405020304" pitchFamily="18" charset="0"/>
              </a:rPr>
              <a:t> adopting zero waste goals, encouraging citizens to minimize waste generation and adopt practices like composting and recycling. </a:t>
            </a:r>
            <a:endParaRPr lang="en-US" kern="100" dirty="0">
              <a:ea typeface="Aptos" panose="020B0004020202020204" pitchFamily="34" charset="0"/>
              <a:cs typeface="Times New Roman" panose="02020603050405020304" pitchFamily="18" charset="0"/>
            </a:endParaRPr>
          </a:p>
          <a:p>
            <a:pPr marL="0" indent="0">
              <a:lnSpc>
                <a:spcPct val="100000"/>
              </a:lnSpc>
            </a:pPr>
            <a:endParaRPr lang="en-US" b="1" kern="0" dirty="0">
              <a:solidFill>
                <a:srgbClr val="002060"/>
              </a:solidFill>
              <a:cs typeface="Times New Roman" panose="02020603050405020304" pitchFamily="18" charset="0"/>
            </a:endParaRPr>
          </a:p>
          <a:p>
            <a:pPr marL="0" indent="0">
              <a:lnSpc>
                <a:spcPct val="100000"/>
              </a:lnSpc>
            </a:pPr>
            <a:endParaRPr lang="en-US" b="1" kern="0" dirty="0">
              <a:cs typeface="Times New Roman" panose="02020603050405020304" pitchFamily="18" charset="0"/>
            </a:endParaRPr>
          </a:p>
          <a:p>
            <a:pPr marL="0" lvl="0" indent="0">
              <a:lnSpc>
                <a:spcPct val="100000"/>
              </a:lnSpc>
            </a:pPr>
            <a:endParaRPr lang="fi-FI" kern="100" dirty="0">
              <a:effectLst/>
              <a:latin typeface="Aptos" panose="020B0004020202020204" pitchFamily="34" charset="0"/>
              <a:ea typeface="Aptos" panose="020B0004020202020204" pitchFamily="34" charset="0"/>
              <a:cs typeface="Times New Roman" panose="02020603050405020304" pitchFamily="18" charset="0"/>
            </a:endParaRPr>
          </a:p>
          <a:p>
            <a:endParaRPr lang="en-US" dirty="0"/>
          </a:p>
        </p:txBody>
      </p:sp>
      <p:grpSp>
        <p:nvGrpSpPr>
          <p:cNvPr id="2" name="Group 1">
            <a:extLst>
              <a:ext uri="{FF2B5EF4-FFF2-40B4-BE49-F238E27FC236}">
                <a16:creationId xmlns:a16="http://schemas.microsoft.com/office/drawing/2014/main" id="{3C81633B-E255-7E72-BA7B-FEEBC15DEF18}"/>
              </a:ext>
            </a:extLst>
          </p:cNvPr>
          <p:cNvGrpSpPr/>
          <p:nvPr/>
        </p:nvGrpSpPr>
        <p:grpSpPr>
          <a:xfrm>
            <a:off x="10018842" y="618626"/>
            <a:ext cx="1296858" cy="1134511"/>
            <a:chOff x="-4712685" y="3328877"/>
            <a:chExt cx="3646852" cy="3163039"/>
          </a:xfrm>
          <a:solidFill>
            <a:srgbClr val="09465E"/>
          </a:solidFill>
        </p:grpSpPr>
        <p:sp>
          <p:nvSpPr>
            <p:cNvPr id="6" name="Freeform 4">
              <a:extLst>
                <a:ext uri="{FF2B5EF4-FFF2-40B4-BE49-F238E27FC236}">
                  <a16:creationId xmlns:a16="http://schemas.microsoft.com/office/drawing/2014/main" id="{16A2639B-83D6-4D80-A3E1-A47049C79F3A}"/>
                </a:ext>
              </a:extLst>
            </p:cNvPr>
            <p:cNvSpPr/>
            <p:nvPr/>
          </p:nvSpPr>
          <p:spPr>
            <a:xfrm>
              <a:off x="-2751053" y="3630243"/>
              <a:ext cx="1336624" cy="1338322"/>
            </a:xfrm>
            <a:custGeom>
              <a:avLst/>
              <a:gdLst>
                <a:gd name="connsiteX0" fmla="*/ 1238337 w 1336624"/>
                <a:gd name="connsiteY0" fmla="*/ 313636 h 1338322"/>
                <a:gd name="connsiteX1" fmla="*/ 1233578 w 1336624"/>
                <a:gd name="connsiteY1" fmla="*/ 332675 h 1338322"/>
                <a:gd name="connsiteX2" fmla="*/ 1304959 w 1336624"/>
                <a:gd name="connsiteY2" fmla="*/ 506885 h 1338322"/>
                <a:gd name="connsiteX3" fmla="*/ 1318283 w 1336624"/>
                <a:gd name="connsiteY3" fmla="*/ 576379 h 1338322"/>
                <a:gd name="connsiteX4" fmla="*/ 1318283 w 1336624"/>
                <a:gd name="connsiteY4" fmla="*/ 762012 h 1338322"/>
                <a:gd name="connsiteX5" fmla="*/ 1305911 w 1336624"/>
                <a:gd name="connsiteY5" fmla="*/ 831506 h 1338322"/>
                <a:gd name="connsiteX6" fmla="*/ 1233578 w 1336624"/>
                <a:gd name="connsiteY6" fmla="*/ 1005716 h 1338322"/>
                <a:gd name="connsiteX7" fmla="*/ 1196460 w 1336624"/>
                <a:gd name="connsiteY7" fmla="*/ 1062834 h 1338322"/>
                <a:gd name="connsiteX8" fmla="*/ 1061312 w 1336624"/>
                <a:gd name="connsiteY8" fmla="*/ 1201821 h 1338322"/>
                <a:gd name="connsiteX9" fmla="*/ 1009918 w 1336624"/>
                <a:gd name="connsiteY9" fmla="*/ 1237044 h 1338322"/>
                <a:gd name="connsiteX10" fmla="*/ 826231 w 1336624"/>
                <a:gd name="connsiteY10" fmla="*/ 1315105 h 1338322"/>
                <a:gd name="connsiteX11" fmla="*/ 767223 w 1336624"/>
                <a:gd name="connsiteY11" fmla="*/ 1326528 h 1338322"/>
                <a:gd name="connsiteX12" fmla="*/ 568308 w 1336624"/>
                <a:gd name="connsiteY12" fmla="*/ 1325576 h 1338322"/>
                <a:gd name="connsiteX13" fmla="*/ 508348 w 1336624"/>
                <a:gd name="connsiteY13" fmla="*/ 1312249 h 1338322"/>
                <a:gd name="connsiteX14" fmla="*/ 326564 w 1336624"/>
                <a:gd name="connsiteY14" fmla="*/ 1237044 h 1338322"/>
                <a:gd name="connsiteX15" fmla="*/ 274218 w 1336624"/>
                <a:gd name="connsiteY15" fmla="*/ 1202773 h 1338322"/>
                <a:gd name="connsiteX16" fmla="*/ 132408 w 1336624"/>
                <a:gd name="connsiteY16" fmla="*/ 1061882 h 1338322"/>
                <a:gd name="connsiteX17" fmla="*/ 99097 w 1336624"/>
                <a:gd name="connsiteY17" fmla="*/ 1012379 h 1338322"/>
                <a:gd name="connsiteX18" fmla="*/ 21054 w 1336624"/>
                <a:gd name="connsiteY18" fmla="*/ 825794 h 1338322"/>
                <a:gd name="connsiteX19" fmla="*/ 10585 w 1336624"/>
                <a:gd name="connsiteY19" fmla="*/ 769628 h 1338322"/>
                <a:gd name="connsiteX20" fmla="*/ 10585 w 1336624"/>
                <a:gd name="connsiteY20" fmla="*/ 567811 h 1338322"/>
                <a:gd name="connsiteX21" fmla="*/ 22957 w 1336624"/>
                <a:gd name="connsiteY21" fmla="*/ 509741 h 1338322"/>
                <a:gd name="connsiteX22" fmla="*/ 99097 w 1336624"/>
                <a:gd name="connsiteY22" fmla="*/ 325060 h 1338322"/>
                <a:gd name="connsiteX23" fmla="*/ 135263 w 1336624"/>
                <a:gd name="connsiteY23" fmla="*/ 274605 h 1338322"/>
                <a:gd name="connsiteX24" fmla="*/ 274218 w 1336624"/>
                <a:gd name="connsiteY24" fmla="*/ 138474 h 1338322"/>
                <a:gd name="connsiteX25" fmla="*/ 328468 w 1336624"/>
                <a:gd name="connsiteY25" fmla="*/ 102300 h 1338322"/>
                <a:gd name="connsiteX26" fmla="*/ 505492 w 1336624"/>
                <a:gd name="connsiteY26" fmla="*/ 28998 h 1338322"/>
                <a:gd name="connsiteX27" fmla="*/ 573066 w 1336624"/>
                <a:gd name="connsiteY27" fmla="*/ 16623 h 1338322"/>
                <a:gd name="connsiteX28" fmla="*/ 761512 w 1336624"/>
                <a:gd name="connsiteY28" fmla="*/ 16623 h 1338322"/>
                <a:gd name="connsiteX29" fmla="*/ 829086 w 1336624"/>
                <a:gd name="connsiteY29" fmla="*/ 28998 h 1338322"/>
                <a:gd name="connsiteX30" fmla="*/ 1006111 w 1336624"/>
                <a:gd name="connsiteY30" fmla="*/ 101348 h 1338322"/>
                <a:gd name="connsiteX31" fmla="*/ 1060360 w 1336624"/>
                <a:gd name="connsiteY31" fmla="*/ 137522 h 1338322"/>
                <a:gd name="connsiteX32" fmla="*/ 1199315 w 1336624"/>
                <a:gd name="connsiteY32" fmla="*/ 273654 h 1338322"/>
                <a:gd name="connsiteX33" fmla="*/ 1238337 w 1336624"/>
                <a:gd name="connsiteY33" fmla="*/ 313636 h 1338322"/>
                <a:gd name="connsiteX34" fmla="*/ 666337 w 1336624"/>
                <a:gd name="connsiteY34" fmla="*/ 1156126 h 1338322"/>
                <a:gd name="connsiteX35" fmla="*/ 1152680 w 1336624"/>
                <a:gd name="connsiteY35" fmla="*/ 673479 h 1338322"/>
                <a:gd name="connsiteX36" fmla="*/ 670145 w 1336624"/>
                <a:gd name="connsiteY36" fmla="*/ 183217 h 1338322"/>
                <a:gd name="connsiteX37" fmla="*/ 181899 w 1336624"/>
                <a:gd name="connsiteY37" fmla="*/ 667768 h 1338322"/>
                <a:gd name="connsiteX38" fmla="*/ 666337 w 1336624"/>
                <a:gd name="connsiteY38" fmla="*/ 1156126 h 13383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336624" h="1338322">
                  <a:moveTo>
                    <a:pt x="1238337" y="313636"/>
                  </a:moveTo>
                  <a:cubicBezTo>
                    <a:pt x="1237385" y="318396"/>
                    <a:pt x="1235481" y="326012"/>
                    <a:pt x="1233578" y="332675"/>
                  </a:cubicBezTo>
                  <a:cubicBezTo>
                    <a:pt x="1216446" y="405025"/>
                    <a:pt x="1243096" y="467855"/>
                    <a:pt x="1304959" y="506885"/>
                  </a:cubicBezTo>
                  <a:cubicBezTo>
                    <a:pt x="1343029" y="530684"/>
                    <a:pt x="1344932" y="539252"/>
                    <a:pt x="1318283" y="576379"/>
                  </a:cubicBezTo>
                  <a:cubicBezTo>
                    <a:pt x="1276407" y="634449"/>
                    <a:pt x="1276407" y="702990"/>
                    <a:pt x="1318283" y="762012"/>
                  </a:cubicBezTo>
                  <a:cubicBezTo>
                    <a:pt x="1344932" y="800091"/>
                    <a:pt x="1343981" y="808659"/>
                    <a:pt x="1305911" y="831506"/>
                  </a:cubicBezTo>
                  <a:cubicBezTo>
                    <a:pt x="1243096" y="870536"/>
                    <a:pt x="1216446" y="934318"/>
                    <a:pt x="1233578" y="1005716"/>
                  </a:cubicBezTo>
                  <a:cubicBezTo>
                    <a:pt x="1243096" y="1047602"/>
                    <a:pt x="1238337" y="1055218"/>
                    <a:pt x="1196460" y="1062834"/>
                  </a:cubicBezTo>
                  <a:cubicBezTo>
                    <a:pt x="1118417" y="1077113"/>
                    <a:pt x="1073685" y="1122808"/>
                    <a:pt x="1061312" y="1201821"/>
                  </a:cubicBezTo>
                  <a:cubicBezTo>
                    <a:pt x="1055602" y="1236092"/>
                    <a:pt x="1044181" y="1243707"/>
                    <a:pt x="1009918" y="1237044"/>
                  </a:cubicBezTo>
                  <a:cubicBezTo>
                    <a:pt x="924261" y="1218956"/>
                    <a:pt x="872866" y="1240851"/>
                    <a:pt x="826231" y="1315105"/>
                  </a:cubicBezTo>
                  <a:cubicBezTo>
                    <a:pt x="810051" y="1341760"/>
                    <a:pt x="791968" y="1343664"/>
                    <a:pt x="767223" y="1326528"/>
                  </a:cubicBezTo>
                  <a:cubicBezTo>
                    <a:pt x="696793" y="1276074"/>
                    <a:pt x="637785" y="1276074"/>
                    <a:pt x="568308" y="1325576"/>
                  </a:cubicBezTo>
                  <a:cubicBezTo>
                    <a:pt x="540707" y="1345568"/>
                    <a:pt x="527383" y="1342712"/>
                    <a:pt x="508348" y="1312249"/>
                  </a:cubicBezTo>
                  <a:cubicBezTo>
                    <a:pt x="463616" y="1241803"/>
                    <a:pt x="409366" y="1218956"/>
                    <a:pt x="326564" y="1237044"/>
                  </a:cubicBezTo>
                  <a:cubicBezTo>
                    <a:pt x="297060" y="1243707"/>
                    <a:pt x="279929" y="1237044"/>
                    <a:pt x="274218" y="1202773"/>
                  </a:cubicBezTo>
                  <a:cubicBezTo>
                    <a:pt x="260894" y="1118048"/>
                    <a:pt x="219017" y="1077113"/>
                    <a:pt x="132408" y="1061882"/>
                  </a:cubicBezTo>
                  <a:cubicBezTo>
                    <a:pt x="101952" y="1056170"/>
                    <a:pt x="92435" y="1040938"/>
                    <a:pt x="99097" y="1012379"/>
                  </a:cubicBezTo>
                  <a:cubicBezTo>
                    <a:pt x="117180" y="921943"/>
                    <a:pt x="99097" y="878152"/>
                    <a:pt x="21054" y="825794"/>
                  </a:cubicBezTo>
                  <a:cubicBezTo>
                    <a:pt x="-2740" y="809611"/>
                    <a:pt x="-5595" y="793427"/>
                    <a:pt x="10585" y="769628"/>
                  </a:cubicBezTo>
                  <a:cubicBezTo>
                    <a:pt x="62931" y="694423"/>
                    <a:pt x="62931" y="641113"/>
                    <a:pt x="10585" y="567811"/>
                  </a:cubicBezTo>
                  <a:cubicBezTo>
                    <a:pt x="-7499" y="542108"/>
                    <a:pt x="-1788" y="525925"/>
                    <a:pt x="22957" y="509741"/>
                  </a:cubicBezTo>
                  <a:cubicBezTo>
                    <a:pt x="96242" y="464047"/>
                    <a:pt x="117180" y="411689"/>
                    <a:pt x="99097" y="325060"/>
                  </a:cubicBezTo>
                  <a:cubicBezTo>
                    <a:pt x="92435" y="291741"/>
                    <a:pt x="101000" y="280317"/>
                    <a:pt x="135263" y="274605"/>
                  </a:cubicBezTo>
                  <a:cubicBezTo>
                    <a:pt x="212355" y="262230"/>
                    <a:pt x="258990" y="216536"/>
                    <a:pt x="274218" y="138474"/>
                  </a:cubicBezTo>
                  <a:cubicBezTo>
                    <a:pt x="281832" y="98492"/>
                    <a:pt x="289446" y="92780"/>
                    <a:pt x="328468" y="102300"/>
                  </a:cubicBezTo>
                  <a:cubicBezTo>
                    <a:pt x="402704" y="119435"/>
                    <a:pt x="465519" y="93732"/>
                    <a:pt x="505492" y="28998"/>
                  </a:cubicBezTo>
                  <a:cubicBezTo>
                    <a:pt x="527383" y="-6225"/>
                    <a:pt x="537852" y="-8129"/>
                    <a:pt x="573066" y="16623"/>
                  </a:cubicBezTo>
                  <a:cubicBezTo>
                    <a:pt x="633026" y="59461"/>
                    <a:pt x="701552" y="59461"/>
                    <a:pt x="761512" y="16623"/>
                  </a:cubicBezTo>
                  <a:cubicBezTo>
                    <a:pt x="796727" y="-8129"/>
                    <a:pt x="806244" y="-6225"/>
                    <a:pt x="829086" y="28998"/>
                  </a:cubicBezTo>
                  <a:cubicBezTo>
                    <a:pt x="869059" y="93732"/>
                    <a:pt x="931875" y="119435"/>
                    <a:pt x="1006111" y="101348"/>
                  </a:cubicBezTo>
                  <a:cubicBezTo>
                    <a:pt x="1045132" y="91828"/>
                    <a:pt x="1053698" y="97540"/>
                    <a:pt x="1060360" y="137522"/>
                  </a:cubicBezTo>
                  <a:cubicBezTo>
                    <a:pt x="1072733" y="213680"/>
                    <a:pt x="1122224" y="263182"/>
                    <a:pt x="1199315" y="273654"/>
                  </a:cubicBezTo>
                  <a:cubicBezTo>
                    <a:pt x="1222157" y="279365"/>
                    <a:pt x="1238337" y="286029"/>
                    <a:pt x="1238337" y="313636"/>
                  </a:cubicBezTo>
                  <a:close/>
                  <a:moveTo>
                    <a:pt x="666337" y="1156126"/>
                  </a:moveTo>
                  <a:cubicBezTo>
                    <a:pt x="933778" y="1157078"/>
                    <a:pt x="1151728" y="940982"/>
                    <a:pt x="1152680" y="673479"/>
                  </a:cubicBezTo>
                  <a:cubicBezTo>
                    <a:pt x="1153631" y="403121"/>
                    <a:pt x="938537" y="184169"/>
                    <a:pt x="670145" y="183217"/>
                  </a:cubicBezTo>
                  <a:cubicBezTo>
                    <a:pt x="399849" y="182265"/>
                    <a:pt x="182851" y="397409"/>
                    <a:pt x="181899" y="667768"/>
                  </a:cubicBezTo>
                  <a:cubicBezTo>
                    <a:pt x="179996" y="937174"/>
                    <a:pt x="396042" y="1155174"/>
                    <a:pt x="666337" y="1156126"/>
                  </a:cubicBezTo>
                  <a:close/>
                </a:path>
              </a:pathLst>
            </a:custGeom>
            <a:solidFill>
              <a:srgbClr val="60BA47"/>
            </a:solidFill>
            <a:ln w="9514" cap="flat">
              <a:noFill/>
              <a:prstDash val="solid"/>
              <a:miter/>
            </a:ln>
          </p:spPr>
          <p:txBody>
            <a:bodyPr rtlCol="0" anchor="ctr"/>
            <a:lstStyle/>
            <a:p>
              <a:endParaRPr lang="en-US"/>
            </a:p>
          </p:txBody>
        </p:sp>
        <p:grpSp>
          <p:nvGrpSpPr>
            <p:cNvPr id="7" name="Graphic 2">
              <a:extLst>
                <a:ext uri="{FF2B5EF4-FFF2-40B4-BE49-F238E27FC236}">
                  <a16:creationId xmlns:a16="http://schemas.microsoft.com/office/drawing/2014/main" id="{B3F097F3-FB95-7C18-04D0-2785246EE4B4}"/>
                </a:ext>
              </a:extLst>
            </p:cNvPr>
            <p:cNvGrpSpPr/>
            <p:nvPr/>
          </p:nvGrpSpPr>
          <p:grpSpPr>
            <a:xfrm>
              <a:off x="-4712685" y="3328877"/>
              <a:ext cx="3646852" cy="3163039"/>
              <a:chOff x="3595127" y="1330866"/>
              <a:chExt cx="3646852" cy="3163039"/>
            </a:xfrm>
            <a:grpFill/>
          </p:grpSpPr>
          <p:sp>
            <p:nvSpPr>
              <p:cNvPr id="8" name="Freeform 6">
                <a:extLst>
                  <a:ext uri="{FF2B5EF4-FFF2-40B4-BE49-F238E27FC236}">
                    <a16:creationId xmlns:a16="http://schemas.microsoft.com/office/drawing/2014/main" id="{4CC9DE63-60E2-2B14-F8BA-CDE385070946}"/>
                  </a:ext>
                </a:extLst>
              </p:cNvPr>
              <p:cNvSpPr/>
              <p:nvPr/>
            </p:nvSpPr>
            <p:spPr>
              <a:xfrm>
                <a:off x="3595127" y="1330866"/>
                <a:ext cx="3646852" cy="3163039"/>
              </a:xfrm>
              <a:custGeom>
                <a:avLst/>
                <a:gdLst>
                  <a:gd name="connsiteX0" fmla="*/ 0 w 3646852"/>
                  <a:gd name="connsiteY0" fmla="*/ 263695 h 3163039"/>
                  <a:gd name="connsiteX1" fmla="*/ 3807 w 3646852"/>
                  <a:gd name="connsiteY1" fmla="*/ 254175 h 3163039"/>
                  <a:gd name="connsiteX2" fmla="*/ 339773 w 3646852"/>
                  <a:gd name="connsiteY2" fmla="*/ 0 h 3163039"/>
                  <a:gd name="connsiteX3" fmla="*/ 3324449 w 3646852"/>
                  <a:gd name="connsiteY3" fmla="*/ 0 h 3163039"/>
                  <a:gd name="connsiteX4" fmla="*/ 3635670 w 3646852"/>
                  <a:gd name="connsiteY4" fmla="*/ 225616 h 3163039"/>
                  <a:gd name="connsiteX5" fmla="*/ 3646139 w 3646852"/>
                  <a:gd name="connsiteY5" fmla="*/ 313197 h 3163039"/>
                  <a:gd name="connsiteX6" fmla="*/ 3646139 w 3646852"/>
                  <a:gd name="connsiteY6" fmla="*/ 2483680 h 3163039"/>
                  <a:gd name="connsiteX7" fmla="*/ 3331111 w 3646852"/>
                  <a:gd name="connsiteY7" fmla="*/ 2798781 h 3163039"/>
                  <a:gd name="connsiteX8" fmla="*/ 2782905 w 3646852"/>
                  <a:gd name="connsiteY8" fmla="*/ 2798781 h 3163039"/>
                  <a:gd name="connsiteX9" fmla="*/ 2734366 w 3646852"/>
                  <a:gd name="connsiteY9" fmla="*/ 2798781 h 3163039"/>
                  <a:gd name="connsiteX10" fmla="*/ 2734366 w 3646852"/>
                  <a:gd name="connsiteY10" fmla="*/ 2834004 h 3163039"/>
                  <a:gd name="connsiteX11" fmla="*/ 2734366 w 3646852"/>
                  <a:gd name="connsiteY11" fmla="*/ 3087227 h 3163039"/>
                  <a:gd name="connsiteX12" fmla="*/ 2694393 w 3646852"/>
                  <a:gd name="connsiteY12" fmla="*/ 3158625 h 3163039"/>
                  <a:gd name="connsiteX13" fmla="*/ 2619205 w 3646852"/>
                  <a:gd name="connsiteY13" fmla="*/ 3132922 h 3163039"/>
                  <a:gd name="connsiteX14" fmla="*/ 2432663 w 3646852"/>
                  <a:gd name="connsiteY14" fmla="*/ 2942528 h 3163039"/>
                  <a:gd name="connsiteX15" fmla="*/ 2261348 w 3646852"/>
                  <a:gd name="connsiteY15" fmla="*/ 3114834 h 3163039"/>
                  <a:gd name="connsiteX16" fmla="*/ 2233748 w 3646852"/>
                  <a:gd name="connsiteY16" fmla="*/ 3142441 h 3163039"/>
                  <a:gd name="connsiteX17" fmla="*/ 2165222 w 3646852"/>
                  <a:gd name="connsiteY17" fmla="*/ 3157673 h 3163039"/>
                  <a:gd name="connsiteX18" fmla="*/ 2128104 w 3646852"/>
                  <a:gd name="connsiteY18" fmla="*/ 3098651 h 3163039"/>
                  <a:gd name="connsiteX19" fmla="*/ 2128104 w 3646852"/>
                  <a:gd name="connsiteY19" fmla="*/ 2841620 h 3163039"/>
                  <a:gd name="connsiteX20" fmla="*/ 2128104 w 3646852"/>
                  <a:gd name="connsiteY20" fmla="*/ 2797829 h 3163039"/>
                  <a:gd name="connsiteX21" fmla="*/ 2079565 w 3646852"/>
                  <a:gd name="connsiteY21" fmla="*/ 2797829 h 3163039"/>
                  <a:gd name="connsiteX22" fmla="*/ 370229 w 3646852"/>
                  <a:gd name="connsiteY22" fmla="*/ 2799733 h 3163039"/>
                  <a:gd name="connsiteX23" fmla="*/ 0 w 3646852"/>
                  <a:gd name="connsiteY23" fmla="*/ 2536039 h 3163039"/>
                  <a:gd name="connsiteX24" fmla="*/ 0 w 3646852"/>
                  <a:gd name="connsiteY24" fmla="*/ 263695 h 3163039"/>
                  <a:gd name="connsiteX25" fmla="*/ 2129056 w 3646852"/>
                  <a:gd name="connsiteY25" fmla="*/ 2677882 h 3163039"/>
                  <a:gd name="connsiteX26" fmla="*/ 2129056 w 3646852"/>
                  <a:gd name="connsiteY26" fmla="*/ 2628379 h 3163039"/>
                  <a:gd name="connsiteX27" fmla="*/ 2128104 w 3646852"/>
                  <a:gd name="connsiteY27" fmla="*/ 1937252 h 3163039"/>
                  <a:gd name="connsiteX28" fmla="*/ 2103358 w 3646852"/>
                  <a:gd name="connsiteY28" fmla="*/ 1588832 h 3163039"/>
                  <a:gd name="connsiteX29" fmla="*/ 2058626 w 3646852"/>
                  <a:gd name="connsiteY29" fmla="*/ 1546946 h 3163039"/>
                  <a:gd name="connsiteX30" fmla="*/ 1928237 w 3646852"/>
                  <a:gd name="connsiteY30" fmla="*/ 1352744 h 3163039"/>
                  <a:gd name="connsiteX31" fmla="*/ 1904444 w 3646852"/>
                  <a:gd name="connsiteY31" fmla="*/ 1294674 h 3163039"/>
                  <a:gd name="connsiteX32" fmla="*/ 1859711 w 3646852"/>
                  <a:gd name="connsiteY32" fmla="*/ 1065250 h 3163039"/>
                  <a:gd name="connsiteX33" fmla="*/ 1858760 w 3646852"/>
                  <a:gd name="connsiteY33" fmla="*/ 1002421 h 3163039"/>
                  <a:gd name="connsiteX34" fmla="*/ 1905395 w 3646852"/>
                  <a:gd name="connsiteY34" fmla="*/ 772997 h 3163039"/>
                  <a:gd name="connsiteX35" fmla="*/ 1929189 w 3646852"/>
                  <a:gd name="connsiteY35" fmla="*/ 717783 h 3163039"/>
                  <a:gd name="connsiteX36" fmla="*/ 2063385 w 3646852"/>
                  <a:gd name="connsiteY36" fmla="*/ 519774 h 3163039"/>
                  <a:gd name="connsiteX37" fmla="*/ 2102407 w 3646852"/>
                  <a:gd name="connsiteY37" fmla="*/ 481695 h 3163039"/>
                  <a:gd name="connsiteX38" fmla="*/ 2299418 w 3646852"/>
                  <a:gd name="connsiteY38" fmla="*/ 347468 h 3163039"/>
                  <a:gd name="connsiteX39" fmla="*/ 2354619 w 3646852"/>
                  <a:gd name="connsiteY39" fmla="*/ 323669 h 3163039"/>
                  <a:gd name="connsiteX40" fmla="*/ 2583990 w 3646852"/>
                  <a:gd name="connsiteY40" fmla="*/ 277022 h 3163039"/>
                  <a:gd name="connsiteX41" fmla="*/ 2646805 w 3646852"/>
                  <a:gd name="connsiteY41" fmla="*/ 277974 h 3163039"/>
                  <a:gd name="connsiteX42" fmla="*/ 2876176 w 3646852"/>
                  <a:gd name="connsiteY42" fmla="*/ 323669 h 3163039"/>
                  <a:gd name="connsiteX43" fmla="*/ 2935184 w 3646852"/>
                  <a:gd name="connsiteY43" fmla="*/ 347468 h 3163039"/>
                  <a:gd name="connsiteX44" fmla="*/ 3129341 w 3646852"/>
                  <a:gd name="connsiteY44" fmla="*/ 477887 h 3163039"/>
                  <a:gd name="connsiteX45" fmla="*/ 3171217 w 3646852"/>
                  <a:gd name="connsiteY45" fmla="*/ 520726 h 3163039"/>
                  <a:gd name="connsiteX46" fmla="*/ 3302558 w 3646852"/>
                  <a:gd name="connsiteY46" fmla="*/ 716831 h 3163039"/>
                  <a:gd name="connsiteX47" fmla="*/ 3325400 w 3646852"/>
                  <a:gd name="connsiteY47" fmla="*/ 772997 h 3163039"/>
                  <a:gd name="connsiteX48" fmla="*/ 3371084 w 3646852"/>
                  <a:gd name="connsiteY48" fmla="*/ 1004325 h 3163039"/>
                  <a:gd name="connsiteX49" fmla="*/ 3372036 w 3646852"/>
                  <a:gd name="connsiteY49" fmla="*/ 1064298 h 3163039"/>
                  <a:gd name="connsiteX50" fmla="*/ 3324449 w 3646852"/>
                  <a:gd name="connsiteY50" fmla="*/ 1295626 h 3163039"/>
                  <a:gd name="connsiteX51" fmla="*/ 3301606 w 3646852"/>
                  <a:gd name="connsiteY51" fmla="*/ 1348936 h 3163039"/>
                  <a:gd name="connsiteX52" fmla="*/ 3169314 w 3646852"/>
                  <a:gd name="connsiteY52" fmla="*/ 1547897 h 3163039"/>
                  <a:gd name="connsiteX53" fmla="*/ 3135051 w 3646852"/>
                  <a:gd name="connsiteY53" fmla="*/ 1567889 h 3163039"/>
                  <a:gd name="connsiteX54" fmla="*/ 3102692 w 3646852"/>
                  <a:gd name="connsiteY54" fmla="*/ 1700212 h 3163039"/>
                  <a:gd name="connsiteX55" fmla="*/ 3100788 w 3646852"/>
                  <a:gd name="connsiteY55" fmla="*/ 2444650 h 3163039"/>
                  <a:gd name="connsiteX56" fmla="*/ 3100788 w 3646852"/>
                  <a:gd name="connsiteY56" fmla="*/ 2465593 h 3163039"/>
                  <a:gd name="connsiteX57" fmla="*/ 3065574 w 3646852"/>
                  <a:gd name="connsiteY57" fmla="*/ 2547462 h 3163039"/>
                  <a:gd name="connsiteX58" fmla="*/ 2976109 w 3646852"/>
                  <a:gd name="connsiteY58" fmla="*/ 2515095 h 3163039"/>
                  <a:gd name="connsiteX59" fmla="*/ 2800037 w 3646852"/>
                  <a:gd name="connsiteY59" fmla="*/ 2338030 h 3163039"/>
                  <a:gd name="connsiteX60" fmla="*/ 2735318 w 3646852"/>
                  <a:gd name="connsiteY60" fmla="*/ 2467497 h 3163039"/>
                  <a:gd name="connsiteX61" fmla="*/ 2736269 w 3646852"/>
                  <a:gd name="connsiteY61" fmla="*/ 2674074 h 3163039"/>
                  <a:gd name="connsiteX62" fmla="*/ 2772436 w 3646852"/>
                  <a:gd name="connsiteY62" fmla="*/ 2675978 h 3163039"/>
                  <a:gd name="connsiteX63" fmla="*/ 3324449 w 3646852"/>
                  <a:gd name="connsiteY63" fmla="*/ 2675978 h 3163039"/>
                  <a:gd name="connsiteX64" fmla="*/ 3527170 w 3646852"/>
                  <a:gd name="connsiteY64" fmla="*/ 2471305 h 3163039"/>
                  <a:gd name="connsiteX65" fmla="*/ 3527170 w 3646852"/>
                  <a:gd name="connsiteY65" fmla="*/ 322717 h 3163039"/>
                  <a:gd name="connsiteX66" fmla="*/ 3322545 w 3646852"/>
                  <a:gd name="connsiteY66" fmla="*/ 119948 h 3163039"/>
                  <a:gd name="connsiteX67" fmla="*/ 326449 w 3646852"/>
                  <a:gd name="connsiteY67" fmla="*/ 119948 h 3163039"/>
                  <a:gd name="connsiteX68" fmla="*/ 120872 w 3646852"/>
                  <a:gd name="connsiteY68" fmla="*/ 324621 h 3163039"/>
                  <a:gd name="connsiteX69" fmla="*/ 120872 w 3646852"/>
                  <a:gd name="connsiteY69" fmla="*/ 2470353 h 3163039"/>
                  <a:gd name="connsiteX70" fmla="*/ 325497 w 3646852"/>
                  <a:gd name="connsiteY70" fmla="*/ 2675978 h 3163039"/>
                  <a:gd name="connsiteX71" fmla="*/ 2085275 w 3646852"/>
                  <a:gd name="connsiteY71" fmla="*/ 2675978 h 3163039"/>
                  <a:gd name="connsiteX72" fmla="*/ 2129056 w 3646852"/>
                  <a:gd name="connsiteY72" fmla="*/ 2677882 h 3163039"/>
                  <a:gd name="connsiteX73" fmla="*/ 3185494 w 3646852"/>
                  <a:gd name="connsiteY73" fmla="*/ 678752 h 3163039"/>
                  <a:gd name="connsiteX74" fmla="*/ 3146472 w 3646852"/>
                  <a:gd name="connsiteY74" fmla="*/ 640673 h 3163039"/>
                  <a:gd name="connsiteX75" fmla="*/ 3007517 w 3646852"/>
                  <a:gd name="connsiteY75" fmla="*/ 504542 h 3163039"/>
                  <a:gd name="connsiteX76" fmla="*/ 2953268 w 3646852"/>
                  <a:gd name="connsiteY76" fmla="*/ 468368 h 3163039"/>
                  <a:gd name="connsiteX77" fmla="*/ 2776243 w 3646852"/>
                  <a:gd name="connsiteY77" fmla="*/ 396018 h 3163039"/>
                  <a:gd name="connsiteX78" fmla="*/ 2708669 w 3646852"/>
                  <a:gd name="connsiteY78" fmla="*/ 383642 h 3163039"/>
                  <a:gd name="connsiteX79" fmla="*/ 2520223 w 3646852"/>
                  <a:gd name="connsiteY79" fmla="*/ 383642 h 3163039"/>
                  <a:gd name="connsiteX80" fmla="*/ 2452649 w 3646852"/>
                  <a:gd name="connsiteY80" fmla="*/ 396018 h 3163039"/>
                  <a:gd name="connsiteX81" fmla="*/ 2275624 w 3646852"/>
                  <a:gd name="connsiteY81" fmla="*/ 469319 h 3163039"/>
                  <a:gd name="connsiteX82" fmla="*/ 2221375 w 3646852"/>
                  <a:gd name="connsiteY82" fmla="*/ 505494 h 3163039"/>
                  <a:gd name="connsiteX83" fmla="*/ 2082420 w 3646852"/>
                  <a:gd name="connsiteY83" fmla="*/ 641625 h 3163039"/>
                  <a:gd name="connsiteX84" fmla="*/ 2046254 w 3646852"/>
                  <a:gd name="connsiteY84" fmla="*/ 692080 h 3163039"/>
                  <a:gd name="connsiteX85" fmla="*/ 1970114 w 3646852"/>
                  <a:gd name="connsiteY85" fmla="*/ 876761 h 3163039"/>
                  <a:gd name="connsiteX86" fmla="*/ 1957741 w 3646852"/>
                  <a:gd name="connsiteY86" fmla="*/ 934831 h 3163039"/>
                  <a:gd name="connsiteX87" fmla="*/ 1957741 w 3646852"/>
                  <a:gd name="connsiteY87" fmla="*/ 1136648 h 3163039"/>
                  <a:gd name="connsiteX88" fmla="*/ 1968211 w 3646852"/>
                  <a:gd name="connsiteY88" fmla="*/ 1192814 h 3163039"/>
                  <a:gd name="connsiteX89" fmla="*/ 2046254 w 3646852"/>
                  <a:gd name="connsiteY89" fmla="*/ 1379399 h 3163039"/>
                  <a:gd name="connsiteX90" fmla="*/ 2079565 w 3646852"/>
                  <a:gd name="connsiteY90" fmla="*/ 1428902 h 3163039"/>
                  <a:gd name="connsiteX91" fmla="*/ 2221375 w 3646852"/>
                  <a:gd name="connsiteY91" fmla="*/ 1569793 h 3163039"/>
                  <a:gd name="connsiteX92" fmla="*/ 2273721 w 3646852"/>
                  <a:gd name="connsiteY92" fmla="*/ 1604063 h 3163039"/>
                  <a:gd name="connsiteX93" fmla="*/ 2455504 w 3646852"/>
                  <a:gd name="connsiteY93" fmla="*/ 1679269 h 3163039"/>
                  <a:gd name="connsiteX94" fmla="*/ 2515465 w 3646852"/>
                  <a:gd name="connsiteY94" fmla="*/ 1692596 h 3163039"/>
                  <a:gd name="connsiteX95" fmla="*/ 2714379 w 3646852"/>
                  <a:gd name="connsiteY95" fmla="*/ 1693548 h 3163039"/>
                  <a:gd name="connsiteX96" fmla="*/ 2773387 w 3646852"/>
                  <a:gd name="connsiteY96" fmla="*/ 1682125 h 3163039"/>
                  <a:gd name="connsiteX97" fmla="*/ 2957075 w 3646852"/>
                  <a:gd name="connsiteY97" fmla="*/ 1604063 h 3163039"/>
                  <a:gd name="connsiteX98" fmla="*/ 3008469 w 3646852"/>
                  <a:gd name="connsiteY98" fmla="*/ 1568841 h 3163039"/>
                  <a:gd name="connsiteX99" fmla="*/ 3143617 w 3646852"/>
                  <a:gd name="connsiteY99" fmla="*/ 1429854 h 3163039"/>
                  <a:gd name="connsiteX100" fmla="*/ 3180735 w 3646852"/>
                  <a:gd name="connsiteY100" fmla="*/ 1372736 h 3163039"/>
                  <a:gd name="connsiteX101" fmla="*/ 3253068 w 3646852"/>
                  <a:gd name="connsiteY101" fmla="*/ 1198526 h 3163039"/>
                  <a:gd name="connsiteX102" fmla="*/ 3265440 w 3646852"/>
                  <a:gd name="connsiteY102" fmla="*/ 1129032 h 3163039"/>
                  <a:gd name="connsiteX103" fmla="*/ 3265440 w 3646852"/>
                  <a:gd name="connsiteY103" fmla="*/ 943399 h 3163039"/>
                  <a:gd name="connsiteX104" fmla="*/ 3252116 w 3646852"/>
                  <a:gd name="connsiteY104" fmla="*/ 873905 h 3163039"/>
                  <a:gd name="connsiteX105" fmla="*/ 3180735 w 3646852"/>
                  <a:gd name="connsiteY105" fmla="*/ 699695 h 3163039"/>
                  <a:gd name="connsiteX106" fmla="*/ 3185494 w 3646852"/>
                  <a:gd name="connsiteY106" fmla="*/ 678752 h 3163039"/>
                  <a:gd name="connsiteX107" fmla="*/ 2612542 w 3646852"/>
                  <a:gd name="connsiteY107" fmla="*/ 2524615 h 3163039"/>
                  <a:gd name="connsiteX108" fmla="*/ 2524030 w 3646852"/>
                  <a:gd name="connsiteY108" fmla="*/ 2547462 h 3163039"/>
                  <a:gd name="connsiteX109" fmla="*/ 2493574 w 3646852"/>
                  <a:gd name="connsiteY109" fmla="*/ 2462737 h 3163039"/>
                  <a:gd name="connsiteX110" fmla="*/ 2493574 w 3646852"/>
                  <a:gd name="connsiteY110" fmla="*/ 1864902 h 3163039"/>
                  <a:gd name="connsiteX111" fmla="*/ 2493574 w 3646852"/>
                  <a:gd name="connsiteY111" fmla="*/ 1826824 h 3163039"/>
                  <a:gd name="connsiteX112" fmla="*/ 2349861 w 3646852"/>
                  <a:gd name="connsiteY112" fmla="*/ 1741147 h 3163039"/>
                  <a:gd name="connsiteX113" fmla="*/ 2313694 w 3646852"/>
                  <a:gd name="connsiteY113" fmla="*/ 1720203 h 3163039"/>
                  <a:gd name="connsiteX114" fmla="*/ 2253734 w 3646852"/>
                  <a:gd name="connsiteY114" fmla="*/ 1731627 h 3163039"/>
                  <a:gd name="connsiteX115" fmla="*/ 2253734 w 3646852"/>
                  <a:gd name="connsiteY115" fmla="*/ 2955856 h 3163039"/>
                  <a:gd name="connsiteX116" fmla="*/ 2373654 w 3646852"/>
                  <a:gd name="connsiteY116" fmla="*/ 2833052 h 3163039"/>
                  <a:gd name="connsiteX117" fmla="*/ 2490719 w 3646852"/>
                  <a:gd name="connsiteY117" fmla="*/ 2834004 h 3163039"/>
                  <a:gd name="connsiteX118" fmla="*/ 2612542 w 3646852"/>
                  <a:gd name="connsiteY118" fmla="*/ 2959664 h 3163039"/>
                  <a:gd name="connsiteX119" fmla="*/ 2612542 w 3646852"/>
                  <a:gd name="connsiteY119" fmla="*/ 2524615 h 3163039"/>
                  <a:gd name="connsiteX120" fmla="*/ 2617301 w 3646852"/>
                  <a:gd name="connsiteY120" fmla="*/ 1785889 h 3163039"/>
                  <a:gd name="connsiteX121" fmla="*/ 2617301 w 3646852"/>
                  <a:gd name="connsiteY121" fmla="*/ 2349453 h 3163039"/>
                  <a:gd name="connsiteX122" fmla="*/ 2731511 w 3646852"/>
                  <a:gd name="connsiteY122" fmla="*/ 2230457 h 3163039"/>
                  <a:gd name="connsiteX123" fmla="*/ 2860948 w 3646852"/>
                  <a:gd name="connsiteY123" fmla="*/ 2229505 h 3163039"/>
                  <a:gd name="connsiteX124" fmla="*/ 2976109 w 3646852"/>
                  <a:gd name="connsiteY124" fmla="*/ 2346597 h 3163039"/>
                  <a:gd name="connsiteX125" fmla="*/ 2976109 w 3646852"/>
                  <a:gd name="connsiteY125" fmla="*/ 1728771 h 3163039"/>
                  <a:gd name="connsiteX126" fmla="*/ 2950412 w 3646852"/>
                  <a:gd name="connsiteY126" fmla="*/ 1724963 h 3163039"/>
                  <a:gd name="connsiteX127" fmla="*/ 2864755 w 3646852"/>
                  <a:gd name="connsiteY127" fmla="*/ 1760186 h 3163039"/>
                  <a:gd name="connsiteX128" fmla="*/ 2741980 w 3646852"/>
                  <a:gd name="connsiteY128" fmla="*/ 1823016 h 3163039"/>
                  <a:gd name="connsiteX129" fmla="*/ 2617301 w 3646852"/>
                  <a:gd name="connsiteY129" fmla="*/ 1785889 h 31630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Lst>
                <a:rect l="l" t="t" r="r" b="b"/>
                <a:pathLst>
                  <a:path w="3646852" h="3163039">
                    <a:moveTo>
                      <a:pt x="0" y="263695"/>
                    </a:moveTo>
                    <a:cubicBezTo>
                      <a:pt x="1904" y="260839"/>
                      <a:pt x="2855" y="257983"/>
                      <a:pt x="3807" y="254175"/>
                    </a:cubicBezTo>
                    <a:cubicBezTo>
                      <a:pt x="55201" y="75205"/>
                      <a:pt x="155135" y="0"/>
                      <a:pt x="339773" y="0"/>
                    </a:cubicBezTo>
                    <a:cubicBezTo>
                      <a:pt x="1334348" y="0"/>
                      <a:pt x="2329874" y="0"/>
                      <a:pt x="3324449" y="0"/>
                    </a:cubicBezTo>
                    <a:cubicBezTo>
                      <a:pt x="3479583" y="0"/>
                      <a:pt x="3598551" y="85677"/>
                      <a:pt x="3635670" y="225616"/>
                    </a:cubicBezTo>
                    <a:cubicBezTo>
                      <a:pt x="3643283" y="254175"/>
                      <a:pt x="3646139" y="284638"/>
                      <a:pt x="3646139" y="313197"/>
                    </a:cubicBezTo>
                    <a:cubicBezTo>
                      <a:pt x="3647090" y="1036691"/>
                      <a:pt x="3647090" y="1760186"/>
                      <a:pt x="3646139" y="2483680"/>
                    </a:cubicBezTo>
                    <a:cubicBezTo>
                      <a:pt x="3646139" y="2666458"/>
                      <a:pt x="3515749" y="2796877"/>
                      <a:pt x="3331111" y="2798781"/>
                    </a:cubicBezTo>
                    <a:cubicBezTo>
                      <a:pt x="3148376" y="2799733"/>
                      <a:pt x="2965640" y="2798781"/>
                      <a:pt x="2782905" y="2798781"/>
                    </a:cubicBezTo>
                    <a:cubicBezTo>
                      <a:pt x="2768629" y="2798781"/>
                      <a:pt x="2754353" y="2798781"/>
                      <a:pt x="2734366" y="2798781"/>
                    </a:cubicBezTo>
                    <a:cubicBezTo>
                      <a:pt x="2734366" y="2811157"/>
                      <a:pt x="2734366" y="2822581"/>
                      <a:pt x="2734366" y="2834004"/>
                    </a:cubicBezTo>
                    <a:cubicBezTo>
                      <a:pt x="2734366" y="2918729"/>
                      <a:pt x="2733414" y="3002502"/>
                      <a:pt x="2734366" y="3087227"/>
                    </a:cubicBezTo>
                    <a:cubicBezTo>
                      <a:pt x="2734366" y="3119594"/>
                      <a:pt x="2726752" y="3146249"/>
                      <a:pt x="2694393" y="3158625"/>
                    </a:cubicBezTo>
                    <a:cubicBezTo>
                      <a:pt x="2662033" y="3171000"/>
                      <a:pt x="2640143" y="3154817"/>
                      <a:pt x="2619205" y="3132922"/>
                    </a:cubicBezTo>
                    <a:cubicBezTo>
                      <a:pt x="2558293" y="3070092"/>
                      <a:pt x="2496430" y="3007262"/>
                      <a:pt x="2432663" y="2942528"/>
                    </a:cubicBezTo>
                    <a:cubicBezTo>
                      <a:pt x="2372703" y="3002502"/>
                      <a:pt x="2317501" y="3058668"/>
                      <a:pt x="2261348" y="3114834"/>
                    </a:cubicBezTo>
                    <a:cubicBezTo>
                      <a:pt x="2251831" y="3124354"/>
                      <a:pt x="2243265" y="3133873"/>
                      <a:pt x="2233748" y="3142441"/>
                    </a:cubicBezTo>
                    <a:cubicBezTo>
                      <a:pt x="2213761" y="3161481"/>
                      <a:pt x="2191871" y="3169096"/>
                      <a:pt x="2165222" y="3157673"/>
                    </a:cubicBezTo>
                    <a:cubicBezTo>
                      <a:pt x="2139525" y="3146249"/>
                      <a:pt x="2128104" y="3126258"/>
                      <a:pt x="2128104" y="3098651"/>
                    </a:cubicBezTo>
                    <a:cubicBezTo>
                      <a:pt x="2128104" y="3012974"/>
                      <a:pt x="2128104" y="2927297"/>
                      <a:pt x="2128104" y="2841620"/>
                    </a:cubicBezTo>
                    <a:cubicBezTo>
                      <a:pt x="2128104" y="2829244"/>
                      <a:pt x="2128104" y="2815917"/>
                      <a:pt x="2128104" y="2797829"/>
                    </a:cubicBezTo>
                    <a:cubicBezTo>
                      <a:pt x="2110021" y="2797829"/>
                      <a:pt x="2094793" y="2797829"/>
                      <a:pt x="2079565" y="2797829"/>
                    </a:cubicBezTo>
                    <a:cubicBezTo>
                      <a:pt x="1509469" y="2797829"/>
                      <a:pt x="939373" y="2794974"/>
                      <a:pt x="370229" y="2799733"/>
                    </a:cubicBezTo>
                    <a:cubicBezTo>
                      <a:pt x="188446" y="2801637"/>
                      <a:pt x="43780" y="2731192"/>
                      <a:pt x="0" y="2536039"/>
                    </a:cubicBezTo>
                    <a:cubicBezTo>
                      <a:pt x="0" y="1779225"/>
                      <a:pt x="0" y="1021460"/>
                      <a:pt x="0" y="263695"/>
                    </a:cubicBezTo>
                    <a:close/>
                    <a:moveTo>
                      <a:pt x="2129056" y="2677882"/>
                    </a:moveTo>
                    <a:cubicBezTo>
                      <a:pt x="2129056" y="2656938"/>
                      <a:pt x="2129056" y="2642659"/>
                      <a:pt x="2129056" y="2628379"/>
                    </a:cubicBezTo>
                    <a:cubicBezTo>
                      <a:pt x="2129056" y="2398003"/>
                      <a:pt x="2130959" y="2167627"/>
                      <a:pt x="2128104" y="1937252"/>
                    </a:cubicBezTo>
                    <a:cubicBezTo>
                      <a:pt x="2126200" y="1821112"/>
                      <a:pt x="2147139" y="1703068"/>
                      <a:pt x="2103358" y="1588832"/>
                    </a:cubicBezTo>
                    <a:cubicBezTo>
                      <a:pt x="2093841" y="1564081"/>
                      <a:pt x="2084323" y="1550753"/>
                      <a:pt x="2058626" y="1546946"/>
                    </a:cubicBezTo>
                    <a:cubicBezTo>
                      <a:pt x="1959645" y="1532666"/>
                      <a:pt x="1903492" y="1449845"/>
                      <a:pt x="1928237" y="1352744"/>
                    </a:cubicBezTo>
                    <a:cubicBezTo>
                      <a:pt x="1934900" y="1325137"/>
                      <a:pt x="1929189" y="1309906"/>
                      <a:pt x="1904444" y="1294674"/>
                    </a:cubicBezTo>
                    <a:cubicBezTo>
                      <a:pt x="1818786" y="1244220"/>
                      <a:pt x="1799752" y="1146168"/>
                      <a:pt x="1859711" y="1065250"/>
                    </a:cubicBezTo>
                    <a:cubicBezTo>
                      <a:pt x="1876843" y="1041451"/>
                      <a:pt x="1875891" y="1025268"/>
                      <a:pt x="1858760" y="1002421"/>
                    </a:cubicBezTo>
                    <a:cubicBezTo>
                      <a:pt x="1798800" y="921503"/>
                      <a:pt x="1818786" y="825355"/>
                      <a:pt x="1905395" y="772997"/>
                    </a:cubicBezTo>
                    <a:cubicBezTo>
                      <a:pt x="1928237" y="758717"/>
                      <a:pt x="1935851" y="744438"/>
                      <a:pt x="1929189" y="717783"/>
                    </a:cubicBezTo>
                    <a:cubicBezTo>
                      <a:pt x="1904444" y="615922"/>
                      <a:pt x="1958693" y="535957"/>
                      <a:pt x="2063385" y="519774"/>
                    </a:cubicBezTo>
                    <a:cubicBezTo>
                      <a:pt x="2087179" y="515966"/>
                      <a:pt x="2098600" y="504542"/>
                      <a:pt x="2102407" y="481695"/>
                    </a:cubicBezTo>
                    <a:cubicBezTo>
                      <a:pt x="2119538" y="376027"/>
                      <a:pt x="2195678" y="323669"/>
                      <a:pt x="2299418" y="347468"/>
                    </a:cubicBezTo>
                    <a:cubicBezTo>
                      <a:pt x="2325115" y="353180"/>
                      <a:pt x="2341295" y="347468"/>
                      <a:pt x="2354619" y="323669"/>
                    </a:cubicBezTo>
                    <a:cubicBezTo>
                      <a:pt x="2406014" y="237040"/>
                      <a:pt x="2504043" y="217048"/>
                      <a:pt x="2583990" y="277022"/>
                    </a:cubicBezTo>
                    <a:cubicBezTo>
                      <a:pt x="2606832" y="294158"/>
                      <a:pt x="2623964" y="295110"/>
                      <a:pt x="2646805" y="277974"/>
                    </a:cubicBezTo>
                    <a:cubicBezTo>
                      <a:pt x="2726752" y="218000"/>
                      <a:pt x="2823830" y="237040"/>
                      <a:pt x="2876176" y="323669"/>
                    </a:cubicBezTo>
                    <a:cubicBezTo>
                      <a:pt x="2891404" y="348420"/>
                      <a:pt x="2907584" y="354132"/>
                      <a:pt x="2935184" y="347468"/>
                    </a:cubicBezTo>
                    <a:cubicBezTo>
                      <a:pt x="3032262" y="323669"/>
                      <a:pt x="3116016" y="379835"/>
                      <a:pt x="3129341" y="477887"/>
                    </a:cubicBezTo>
                    <a:cubicBezTo>
                      <a:pt x="3133148" y="504542"/>
                      <a:pt x="3143617" y="516918"/>
                      <a:pt x="3171217" y="520726"/>
                    </a:cubicBezTo>
                    <a:cubicBezTo>
                      <a:pt x="3272103" y="535005"/>
                      <a:pt x="3326352" y="616874"/>
                      <a:pt x="3302558" y="716831"/>
                    </a:cubicBezTo>
                    <a:cubicBezTo>
                      <a:pt x="3296848" y="742534"/>
                      <a:pt x="3302558" y="758717"/>
                      <a:pt x="3325400" y="772997"/>
                    </a:cubicBezTo>
                    <a:cubicBezTo>
                      <a:pt x="3413912" y="826307"/>
                      <a:pt x="3431996" y="920552"/>
                      <a:pt x="3371084" y="1004325"/>
                    </a:cubicBezTo>
                    <a:cubicBezTo>
                      <a:pt x="3354904" y="1026220"/>
                      <a:pt x="3355856" y="1042403"/>
                      <a:pt x="3372036" y="1064298"/>
                    </a:cubicBezTo>
                    <a:cubicBezTo>
                      <a:pt x="3432947" y="1146168"/>
                      <a:pt x="3413912" y="1242316"/>
                      <a:pt x="3324449" y="1295626"/>
                    </a:cubicBezTo>
                    <a:cubicBezTo>
                      <a:pt x="3302558" y="1308954"/>
                      <a:pt x="3295896" y="1324185"/>
                      <a:pt x="3301606" y="1348936"/>
                    </a:cubicBezTo>
                    <a:cubicBezTo>
                      <a:pt x="3325400" y="1454605"/>
                      <a:pt x="3274958" y="1528858"/>
                      <a:pt x="3169314" y="1547897"/>
                    </a:cubicBezTo>
                    <a:cubicBezTo>
                      <a:pt x="3156941" y="1549801"/>
                      <a:pt x="3137906" y="1558369"/>
                      <a:pt x="3135051" y="1567889"/>
                    </a:cubicBezTo>
                    <a:cubicBezTo>
                      <a:pt x="3121726" y="1611679"/>
                      <a:pt x="3103643" y="1655470"/>
                      <a:pt x="3102692" y="1700212"/>
                    </a:cubicBezTo>
                    <a:cubicBezTo>
                      <a:pt x="3099836" y="1948675"/>
                      <a:pt x="3100788" y="2197139"/>
                      <a:pt x="3100788" y="2444650"/>
                    </a:cubicBezTo>
                    <a:cubicBezTo>
                      <a:pt x="3100788" y="2451314"/>
                      <a:pt x="3100788" y="2458929"/>
                      <a:pt x="3100788" y="2465593"/>
                    </a:cubicBezTo>
                    <a:cubicBezTo>
                      <a:pt x="3102692" y="2498912"/>
                      <a:pt x="3101740" y="2532231"/>
                      <a:pt x="3065574" y="2547462"/>
                    </a:cubicBezTo>
                    <a:cubicBezTo>
                      <a:pt x="3026552" y="2564598"/>
                      <a:pt x="3000855" y="2540798"/>
                      <a:pt x="2976109" y="2515095"/>
                    </a:cubicBezTo>
                    <a:cubicBezTo>
                      <a:pt x="2917101" y="2455121"/>
                      <a:pt x="2857141" y="2396099"/>
                      <a:pt x="2800037" y="2338030"/>
                    </a:cubicBezTo>
                    <a:cubicBezTo>
                      <a:pt x="2748642" y="2368492"/>
                      <a:pt x="2731511" y="2410379"/>
                      <a:pt x="2735318" y="2467497"/>
                    </a:cubicBezTo>
                    <a:cubicBezTo>
                      <a:pt x="2740076" y="2535087"/>
                      <a:pt x="2736269" y="2604580"/>
                      <a:pt x="2736269" y="2674074"/>
                    </a:cubicBezTo>
                    <a:cubicBezTo>
                      <a:pt x="2751497" y="2675026"/>
                      <a:pt x="2761967" y="2675978"/>
                      <a:pt x="2772436" y="2675978"/>
                    </a:cubicBezTo>
                    <a:cubicBezTo>
                      <a:pt x="2956123" y="2675978"/>
                      <a:pt x="3140761" y="2675978"/>
                      <a:pt x="3324449" y="2675978"/>
                    </a:cubicBezTo>
                    <a:cubicBezTo>
                      <a:pt x="3452934" y="2675978"/>
                      <a:pt x="3527170" y="2600772"/>
                      <a:pt x="3527170" y="2471305"/>
                    </a:cubicBezTo>
                    <a:cubicBezTo>
                      <a:pt x="3527170" y="1755426"/>
                      <a:pt x="3527170" y="1038595"/>
                      <a:pt x="3527170" y="322717"/>
                    </a:cubicBezTo>
                    <a:cubicBezTo>
                      <a:pt x="3527170" y="194201"/>
                      <a:pt x="3452934" y="119948"/>
                      <a:pt x="3322545" y="119948"/>
                    </a:cubicBezTo>
                    <a:cubicBezTo>
                      <a:pt x="2324164" y="119948"/>
                      <a:pt x="1325782" y="119948"/>
                      <a:pt x="326449" y="119948"/>
                    </a:cubicBezTo>
                    <a:cubicBezTo>
                      <a:pt x="195108" y="119948"/>
                      <a:pt x="120872" y="193249"/>
                      <a:pt x="120872" y="324621"/>
                    </a:cubicBezTo>
                    <a:cubicBezTo>
                      <a:pt x="120872" y="1039547"/>
                      <a:pt x="120872" y="1754474"/>
                      <a:pt x="120872" y="2470353"/>
                    </a:cubicBezTo>
                    <a:cubicBezTo>
                      <a:pt x="120872" y="2601724"/>
                      <a:pt x="194156" y="2675978"/>
                      <a:pt x="325497" y="2675978"/>
                    </a:cubicBezTo>
                    <a:cubicBezTo>
                      <a:pt x="911773" y="2675978"/>
                      <a:pt x="1499000" y="2675978"/>
                      <a:pt x="2085275" y="2675978"/>
                    </a:cubicBezTo>
                    <a:cubicBezTo>
                      <a:pt x="2098600" y="2677882"/>
                      <a:pt x="2110973" y="2677882"/>
                      <a:pt x="2129056" y="2677882"/>
                    </a:cubicBezTo>
                    <a:close/>
                    <a:moveTo>
                      <a:pt x="3185494" y="678752"/>
                    </a:moveTo>
                    <a:cubicBezTo>
                      <a:pt x="3185494" y="651145"/>
                      <a:pt x="3169314" y="644481"/>
                      <a:pt x="3146472" y="640673"/>
                    </a:cubicBezTo>
                    <a:cubicBezTo>
                      <a:pt x="3069380" y="630202"/>
                      <a:pt x="3020841" y="580700"/>
                      <a:pt x="3007517" y="504542"/>
                    </a:cubicBezTo>
                    <a:cubicBezTo>
                      <a:pt x="3000855" y="464560"/>
                      <a:pt x="2992289" y="458848"/>
                      <a:pt x="2953268" y="468368"/>
                    </a:cubicBezTo>
                    <a:cubicBezTo>
                      <a:pt x="2879031" y="485503"/>
                      <a:pt x="2816216" y="459800"/>
                      <a:pt x="2776243" y="396018"/>
                    </a:cubicBezTo>
                    <a:cubicBezTo>
                      <a:pt x="2754353" y="360795"/>
                      <a:pt x="2743884" y="358891"/>
                      <a:pt x="2708669" y="383642"/>
                    </a:cubicBezTo>
                    <a:cubicBezTo>
                      <a:pt x="2647757" y="426481"/>
                      <a:pt x="2580183" y="426481"/>
                      <a:pt x="2520223" y="383642"/>
                    </a:cubicBezTo>
                    <a:cubicBezTo>
                      <a:pt x="2485009" y="358891"/>
                      <a:pt x="2474539" y="360795"/>
                      <a:pt x="2452649" y="396018"/>
                    </a:cubicBezTo>
                    <a:cubicBezTo>
                      <a:pt x="2412676" y="460752"/>
                      <a:pt x="2349861" y="486455"/>
                      <a:pt x="2275624" y="469319"/>
                    </a:cubicBezTo>
                    <a:cubicBezTo>
                      <a:pt x="2236603" y="459800"/>
                      <a:pt x="2228037" y="465512"/>
                      <a:pt x="2221375" y="505494"/>
                    </a:cubicBezTo>
                    <a:cubicBezTo>
                      <a:pt x="2207099" y="583555"/>
                      <a:pt x="2160463" y="630202"/>
                      <a:pt x="2082420" y="641625"/>
                    </a:cubicBezTo>
                    <a:cubicBezTo>
                      <a:pt x="2048157" y="647337"/>
                      <a:pt x="2039592" y="658761"/>
                      <a:pt x="2046254" y="692080"/>
                    </a:cubicBezTo>
                    <a:cubicBezTo>
                      <a:pt x="2064337" y="778708"/>
                      <a:pt x="2043399" y="830115"/>
                      <a:pt x="1970114" y="876761"/>
                    </a:cubicBezTo>
                    <a:cubicBezTo>
                      <a:pt x="1944417" y="892944"/>
                      <a:pt x="1939658" y="909128"/>
                      <a:pt x="1957741" y="934831"/>
                    </a:cubicBezTo>
                    <a:cubicBezTo>
                      <a:pt x="2010087" y="1008132"/>
                      <a:pt x="2010087" y="1061443"/>
                      <a:pt x="1957741" y="1136648"/>
                    </a:cubicBezTo>
                    <a:cubicBezTo>
                      <a:pt x="1941562" y="1160447"/>
                      <a:pt x="1944417" y="1176631"/>
                      <a:pt x="1968211" y="1192814"/>
                    </a:cubicBezTo>
                    <a:cubicBezTo>
                      <a:pt x="2046254" y="1245172"/>
                      <a:pt x="2065289" y="1288963"/>
                      <a:pt x="2046254" y="1379399"/>
                    </a:cubicBezTo>
                    <a:cubicBezTo>
                      <a:pt x="2040543" y="1407958"/>
                      <a:pt x="2049109" y="1423190"/>
                      <a:pt x="2079565" y="1428902"/>
                    </a:cubicBezTo>
                    <a:cubicBezTo>
                      <a:pt x="2166174" y="1444133"/>
                      <a:pt x="2207099" y="1485068"/>
                      <a:pt x="2221375" y="1569793"/>
                    </a:cubicBezTo>
                    <a:cubicBezTo>
                      <a:pt x="2227085" y="1603111"/>
                      <a:pt x="2244217" y="1610727"/>
                      <a:pt x="2273721" y="1604063"/>
                    </a:cubicBezTo>
                    <a:cubicBezTo>
                      <a:pt x="2356523" y="1585976"/>
                      <a:pt x="2410773" y="1608823"/>
                      <a:pt x="2455504" y="1679269"/>
                    </a:cubicBezTo>
                    <a:cubicBezTo>
                      <a:pt x="2474539" y="1708780"/>
                      <a:pt x="2487864" y="1711636"/>
                      <a:pt x="2515465" y="1692596"/>
                    </a:cubicBezTo>
                    <a:cubicBezTo>
                      <a:pt x="2584942" y="1643094"/>
                      <a:pt x="2643950" y="1643094"/>
                      <a:pt x="2714379" y="1693548"/>
                    </a:cubicBezTo>
                    <a:cubicBezTo>
                      <a:pt x="2739125" y="1710684"/>
                      <a:pt x="2756256" y="1708780"/>
                      <a:pt x="2773387" y="1682125"/>
                    </a:cubicBezTo>
                    <a:cubicBezTo>
                      <a:pt x="2820023" y="1607871"/>
                      <a:pt x="2871417" y="1586928"/>
                      <a:pt x="2957075" y="1604063"/>
                    </a:cubicBezTo>
                    <a:cubicBezTo>
                      <a:pt x="2991337" y="1610727"/>
                      <a:pt x="3002758" y="1603111"/>
                      <a:pt x="3008469" y="1568841"/>
                    </a:cubicBezTo>
                    <a:cubicBezTo>
                      <a:pt x="3021793" y="1489828"/>
                      <a:pt x="3065574" y="1444133"/>
                      <a:pt x="3143617" y="1429854"/>
                    </a:cubicBezTo>
                    <a:cubicBezTo>
                      <a:pt x="3185494" y="1422238"/>
                      <a:pt x="3191204" y="1413670"/>
                      <a:pt x="3180735" y="1372736"/>
                    </a:cubicBezTo>
                    <a:cubicBezTo>
                      <a:pt x="3163603" y="1300386"/>
                      <a:pt x="3190252" y="1237556"/>
                      <a:pt x="3253068" y="1198526"/>
                    </a:cubicBezTo>
                    <a:cubicBezTo>
                      <a:pt x="3290186" y="1174727"/>
                      <a:pt x="3292089" y="1167111"/>
                      <a:pt x="3265440" y="1129032"/>
                    </a:cubicBezTo>
                    <a:cubicBezTo>
                      <a:pt x="3223563" y="1070010"/>
                      <a:pt x="3223563" y="1001469"/>
                      <a:pt x="3265440" y="943399"/>
                    </a:cubicBezTo>
                    <a:cubicBezTo>
                      <a:pt x="3292089" y="906272"/>
                      <a:pt x="3290186" y="897704"/>
                      <a:pt x="3252116" y="873905"/>
                    </a:cubicBezTo>
                    <a:cubicBezTo>
                      <a:pt x="3189301" y="834875"/>
                      <a:pt x="3163603" y="771093"/>
                      <a:pt x="3180735" y="699695"/>
                    </a:cubicBezTo>
                    <a:cubicBezTo>
                      <a:pt x="3182638" y="691128"/>
                      <a:pt x="3184542" y="684464"/>
                      <a:pt x="3185494" y="678752"/>
                    </a:cubicBezTo>
                    <a:close/>
                    <a:moveTo>
                      <a:pt x="2612542" y="2524615"/>
                    </a:moveTo>
                    <a:cubicBezTo>
                      <a:pt x="2584942" y="2550318"/>
                      <a:pt x="2557341" y="2565550"/>
                      <a:pt x="2524030" y="2547462"/>
                    </a:cubicBezTo>
                    <a:cubicBezTo>
                      <a:pt x="2488816" y="2528423"/>
                      <a:pt x="2493574" y="2495104"/>
                      <a:pt x="2493574" y="2462737"/>
                    </a:cubicBezTo>
                    <a:cubicBezTo>
                      <a:pt x="2493574" y="2263776"/>
                      <a:pt x="2493574" y="2063863"/>
                      <a:pt x="2493574" y="1864902"/>
                    </a:cubicBezTo>
                    <a:cubicBezTo>
                      <a:pt x="2493574" y="1852527"/>
                      <a:pt x="2493574" y="1840151"/>
                      <a:pt x="2493574" y="1826824"/>
                    </a:cubicBezTo>
                    <a:cubicBezTo>
                      <a:pt x="2426952" y="1823016"/>
                      <a:pt x="2380317" y="1795409"/>
                      <a:pt x="2349861" y="1741147"/>
                    </a:cubicBezTo>
                    <a:cubicBezTo>
                      <a:pt x="2343199" y="1730675"/>
                      <a:pt x="2326067" y="1720203"/>
                      <a:pt x="2313694" y="1720203"/>
                    </a:cubicBezTo>
                    <a:cubicBezTo>
                      <a:pt x="2293708" y="1719251"/>
                      <a:pt x="2272769" y="1727819"/>
                      <a:pt x="2253734" y="1731627"/>
                    </a:cubicBezTo>
                    <a:cubicBezTo>
                      <a:pt x="2253734" y="2139068"/>
                      <a:pt x="2253734" y="2542702"/>
                      <a:pt x="2253734" y="2955856"/>
                    </a:cubicBezTo>
                    <a:cubicBezTo>
                      <a:pt x="2297515" y="2911113"/>
                      <a:pt x="2335584" y="2872083"/>
                      <a:pt x="2373654" y="2833052"/>
                    </a:cubicBezTo>
                    <a:cubicBezTo>
                      <a:pt x="2418386" y="2788310"/>
                      <a:pt x="2445987" y="2788310"/>
                      <a:pt x="2490719" y="2834004"/>
                    </a:cubicBezTo>
                    <a:cubicBezTo>
                      <a:pt x="2529741" y="2873035"/>
                      <a:pt x="2567811" y="2913017"/>
                      <a:pt x="2612542" y="2959664"/>
                    </a:cubicBezTo>
                    <a:cubicBezTo>
                      <a:pt x="2612542" y="2807349"/>
                      <a:pt x="2612542" y="2668362"/>
                      <a:pt x="2612542" y="2524615"/>
                    </a:cubicBezTo>
                    <a:close/>
                    <a:moveTo>
                      <a:pt x="2617301" y="1785889"/>
                    </a:moveTo>
                    <a:cubicBezTo>
                      <a:pt x="2617301" y="1965811"/>
                      <a:pt x="2617301" y="2152396"/>
                      <a:pt x="2617301" y="2349453"/>
                    </a:cubicBezTo>
                    <a:cubicBezTo>
                      <a:pt x="2660130" y="2304711"/>
                      <a:pt x="2695344" y="2267584"/>
                      <a:pt x="2731511" y="2230457"/>
                    </a:cubicBezTo>
                    <a:cubicBezTo>
                      <a:pt x="2784809" y="2176195"/>
                      <a:pt x="2807650" y="2176195"/>
                      <a:pt x="2860948" y="2229505"/>
                    </a:cubicBezTo>
                    <a:cubicBezTo>
                      <a:pt x="2898066" y="2266632"/>
                      <a:pt x="2935184" y="2303759"/>
                      <a:pt x="2976109" y="2346597"/>
                    </a:cubicBezTo>
                    <a:cubicBezTo>
                      <a:pt x="2976109" y="2135261"/>
                      <a:pt x="2976109" y="1932492"/>
                      <a:pt x="2976109" y="1728771"/>
                    </a:cubicBezTo>
                    <a:cubicBezTo>
                      <a:pt x="2966592" y="1727819"/>
                      <a:pt x="2957075" y="1727819"/>
                      <a:pt x="2950412" y="1724963"/>
                    </a:cubicBezTo>
                    <a:cubicBezTo>
                      <a:pt x="2910439" y="1709732"/>
                      <a:pt x="2886645" y="1721155"/>
                      <a:pt x="2864755" y="1760186"/>
                    </a:cubicBezTo>
                    <a:cubicBezTo>
                      <a:pt x="2839058" y="1804928"/>
                      <a:pt x="2793374" y="1829679"/>
                      <a:pt x="2741980" y="1823016"/>
                    </a:cubicBezTo>
                    <a:cubicBezTo>
                      <a:pt x="2700103" y="1818256"/>
                      <a:pt x="2660130" y="1799217"/>
                      <a:pt x="2617301" y="1785889"/>
                    </a:cubicBezTo>
                    <a:close/>
                  </a:path>
                </a:pathLst>
              </a:custGeom>
              <a:grpFill/>
              <a:ln w="9514" cap="flat">
                <a:noFill/>
                <a:prstDash val="solid"/>
                <a:miter/>
              </a:ln>
            </p:spPr>
            <p:txBody>
              <a:bodyPr rtlCol="0" anchor="ctr"/>
              <a:lstStyle/>
              <a:p>
                <a:endParaRPr lang="en-US"/>
              </a:p>
            </p:txBody>
          </p:sp>
          <p:sp>
            <p:nvSpPr>
              <p:cNvPr id="9" name="Freeform 7">
                <a:extLst>
                  <a:ext uri="{FF2B5EF4-FFF2-40B4-BE49-F238E27FC236}">
                    <a16:creationId xmlns:a16="http://schemas.microsoft.com/office/drawing/2014/main" id="{942A5CCA-7B99-286A-916D-0B103DBC4A4F}"/>
                  </a:ext>
                </a:extLst>
              </p:cNvPr>
              <p:cNvSpPr/>
              <p:nvPr/>
            </p:nvSpPr>
            <p:spPr>
              <a:xfrm>
                <a:off x="3958932" y="1816221"/>
                <a:ext cx="1519700" cy="1825688"/>
              </a:xfrm>
              <a:custGeom>
                <a:avLst/>
                <a:gdLst>
                  <a:gd name="connsiteX0" fmla="*/ 121585 w 1519700"/>
                  <a:gd name="connsiteY0" fmla="*/ 914987 h 1825688"/>
                  <a:gd name="connsiteX1" fmla="*/ 121585 w 1519700"/>
                  <a:gd name="connsiteY1" fmla="*/ 1499494 h 1825688"/>
                  <a:gd name="connsiteX2" fmla="*/ 326211 w 1519700"/>
                  <a:gd name="connsiteY2" fmla="*/ 1704167 h 1825688"/>
                  <a:gd name="connsiteX3" fmla="*/ 1419767 w 1519700"/>
                  <a:gd name="connsiteY3" fmla="*/ 1704167 h 1825688"/>
                  <a:gd name="connsiteX4" fmla="*/ 1448319 w 1519700"/>
                  <a:gd name="connsiteY4" fmla="*/ 1704167 h 1825688"/>
                  <a:gd name="connsiteX5" fmla="*/ 1519700 w 1519700"/>
                  <a:gd name="connsiteY5" fmla="*/ 1766045 h 1825688"/>
                  <a:gd name="connsiteX6" fmla="*/ 1450223 w 1519700"/>
                  <a:gd name="connsiteY6" fmla="*/ 1825067 h 1825688"/>
                  <a:gd name="connsiteX7" fmla="*/ 303369 w 1519700"/>
                  <a:gd name="connsiteY7" fmla="*/ 1824115 h 1825688"/>
                  <a:gd name="connsiteX8" fmla="*/ 714 w 1519700"/>
                  <a:gd name="connsiteY8" fmla="*/ 1516630 h 1825688"/>
                  <a:gd name="connsiteX9" fmla="*/ 714 w 1519700"/>
                  <a:gd name="connsiteY9" fmla="*/ 312392 h 1825688"/>
                  <a:gd name="connsiteX10" fmla="*/ 311935 w 1519700"/>
                  <a:gd name="connsiteY10" fmla="*/ 1099 h 1825688"/>
                  <a:gd name="connsiteX11" fmla="*/ 1384552 w 1519700"/>
                  <a:gd name="connsiteY11" fmla="*/ 1099 h 1825688"/>
                  <a:gd name="connsiteX12" fmla="*/ 1459740 w 1519700"/>
                  <a:gd name="connsiteY12" fmla="*/ 62977 h 1825688"/>
                  <a:gd name="connsiteX13" fmla="*/ 1382649 w 1519700"/>
                  <a:gd name="connsiteY13" fmla="*/ 122951 h 1825688"/>
                  <a:gd name="connsiteX14" fmla="*/ 324307 w 1519700"/>
                  <a:gd name="connsiteY14" fmla="*/ 122951 h 1825688"/>
                  <a:gd name="connsiteX15" fmla="*/ 179642 w 1519700"/>
                  <a:gd name="connsiteY15" fmla="*/ 172453 h 1825688"/>
                  <a:gd name="connsiteX16" fmla="*/ 120634 w 1519700"/>
                  <a:gd name="connsiteY16" fmla="*/ 320008 h 1825688"/>
                  <a:gd name="connsiteX17" fmla="*/ 121585 w 1519700"/>
                  <a:gd name="connsiteY17" fmla="*/ 914987 h 18256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519700" h="1825688">
                    <a:moveTo>
                      <a:pt x="121585" y="914987"/>
                    </a:moveTo>
                    <a:cubicBezTo>
                      <a:pt x="121585" y="1110140"/>
                      <a:pt x="121585" y="1304341"/>
                      <a:pt x="121585" y="1499494"/>
                    </a:cubicBezTo>
                    <a:cubicBezTo>
                      <a:pt x="121585" y="1631818"/>
                      <a:pt x="193918" y="1704167"/>
                      <a:pt x="326211" y="1704167"/>
                    </a:cubicBezTo>
                    <a:cubicBezTo>
                      <a:pt x="690730" y="1704167"/>
                      <a:pt x="1055248" y="1704167"/>
                      <a:pt x="1419767" y="1704167"/>
                    </a:cubicBezTo>
                    <a:cubicBezTo>
                      <a:pt x="1429284" y="1704167"/>
                      <a:pt x="1438802" y="1704167"/>
                      <a:pt x="1448319" y="1704167"/>
                    </a:cubicBezTo>
                    <a:cubicBezTo>
                      <a:pt x="1493051" y="1705119"/>
                      <a:pt x="1519700" y="1728918"/>
                      <a:pt x="1519700" y="1766045"/>
                    </a:cubicBezTo>
                    <a:cubicBezTo>
                      <a:pt x="1518749" y="1802220"/>
                      <a:pt x="1493051" y="1825067"/>
                      <a:pt x="1450223" y="1825067"/>
                    </a:cubicBezTo>
                    <a:cubicBezTo>
                      <a:pt x="1067621" y="1825067"/>
                      <a:pt x="685019" y="1826971"/>
                      <a:pt x="303369" y="1824115"/>
                    </a:cubicBezTo>
                    <a:cubicBezTo>
                      <a:pt x="129199" y="1823163"/>
                      <a:pt x="1666" y="1690840"/>
                      <a:pt x="714" y="1516630"/>
                    </a:cubicBezTo>
                    <a:cubicBezTo>
                      <a:pt x="-238" y="1114900"/>
                      <a:pt x="-238" y="713170"/>
                      <a:pt x="714" y="312392"/>
                    </a:cubicBezTo>
                    <a:cubicBezTo>
                      <a:pt x="714" y="133423"/>
                      <a:pt x="131103" y="2051"/>
                      <a:pt x="311935" y="1099"/>
                    </a:cubicBezTo>
                    <a:cubicBezTo>
                      <a:pt x="669791" y="-805"/>
                      <a:pt x="1026696" y="147"/>
                      <a:pt x="1384552" y="1099"/>
                    </a:cubicBezTo>
                    <a:cubicBezTo>
                      <a:pt x="1432140" y="1099"/>
                      <a:pt x="1460692" y="24898"/>
                      <a:pt x="1459740" y="62977"/>
                    </a:cubicBezTo>
                    <a:cubicBezTo>
                      <a:pt x="1459740" y="101056"/>
                      <a:pt x="1432140" y="122951"/>
                      <a:pt x="1382649" y="122951"/>
                    </a:cubicBezTo>
                    <a:cubicBezTo>
                      <a:pt x="1029551" y="122951"/>
                      <a:pt x="677405" y="122951"/>
                      <a:pt x="324307" y="122951"/>
                    </a:cubicBezTo>
                    <a:cubicBezTo>
                      <a:pt x="270058" y="122951"/>
                      <a:pt x="220567" y="134374"/>
                      <a:pt x="179642" y="172453"/>
                    </a:cubicBezTo>
                    <a:cubicBezTo>
                      <a:pt x="136813" y="212436"/>
                      <a:pt x="120634" y="262890"/>
                      <a:pt x="120634" y="320008"/>
                    </a:cubicBezTo>
                    <a:cubicBezTo>
                      <a:pt x="122537" y="518969"/>
                      <a:pt x="121585" y="716978"/>
                      <a:pt x="121585" y="914987"/>
                    </a:cubicBezTo>
                    <a:close/>
                  </a:path>
                </a:pathLst>
              </a:custGeom>
              <a:grpFill/>
              <a:ln w="9514" cap="flat">
                <a:noFill/>
                <a:prstDash val="solid"/>
                <a:miter/>
              </a:ln>
            </p:spPr>
            <p:txBody>
              <a:bodyPr rtlCol="0" anchor="ctr"/>
              <a:lstStyle/>
              <a:p>
                <a:endParaRPr lang="en-US" dirty="0"/>
              </a:p>
            </p:txBody>
          </p:sp>
          <p:sp>
            <p:nvSpPr>
              <p:cNvPr id="10" name="Freeform 8">
                <a:extLst>
                  <a:ext uri="{FF2B5EF4-FFF2-40B4-BE49-F238E27FC236}">
                    <a16:creationId xmlns:a16="http://schemas.microsoft.com/office/drawing/2014/main" id="{F0ABC6A8-2946-366B-4367-878D351AA601}"/>
                  </a:ext>
                </a:extLst>
              </p:cNvPr>
              <p:cNvSpPr/>
              <p:nvPr/>
            </p:nvSpPr>
            <p:spPr>
              <a:xfrm>
                <a:off x="4263501" y="3034109"/>
                <a:ext cx="1032395" cy="364577"/>
              </a:xfrm>
              <a:custGeom>
                <a:avLst/>
                <a:gdLst>
                  <a:gd name="connsiteX0" fmla="*/ 553668 w 1032395"/>
                  <a:gd name="connsiteY0" fmla="*/ 266375 h 364577"/>
                  <a:gd name="connsiteX1" fmla="*/ 280517 w 1032395"/>
                  <a:gd name="connsiteY1" fmla="*/ 214969 h 364577"/>
                  <a:gd name="connsiteX2" fmla="*/ 90168 w 1032395"/>
                  <a:gd name="connsiteY2" fmla="*/ 357763 h 364577"/>
                  <a:gd name="connsiteX3" fmla="*/ 9269 w 1032395"/>
                  <a:gd name="connsiteY3" fmla="*/ 335868 h 364577"/>
                  <a:gd name="connsiteX4" fmla="*/ 39725 w 1032395"/>
                  <a:gd name="connsiteY4" fmla="*/ 247335 h 364577"/>
                  <a:gd name="connsiteX5" fmla="*/ 126334 w 1032395"/>
                  <a:gd name="connsiteY5" fmla="*/ 199737 h 364577"/>
                  <a:gd name="connsiteX6" fmla="*/ 198666 w 1032395"/>
                  <a:gd name="connsiteY6" fmla="*/ 71222 h 364577"/>
                  <a:gd name="connsiteX7" fmla="*/ 250061 w 1032395"/>
                  <a:gd name="connsiteY7" fmla="*/ 776 h 364577"/>
                  <a:gd name="connsiteX8" fmla="*/ 320490 w 1032395"/>
                  <a:gd name="connsiteY8" fmla="*/ 52182 h 364577"/>
                  <a:gd name="connsiteX9" fmla="*/ 418520 w 1032395"/>
                  <a:gd name="connsiteY9" fmla="*/ 170226 h 364577"/>
                  <a:gd name="connsiteX10" fmla="*/ 473721 w 1032395"/>
                  <a:gd name="connsiteY10" fmla="*/ 147379 h 364577"/>
                  <a:gd name="connsiteX11" fmla="*/ 521308 w 1032395"/>
                  <a:gd name="connsiteY11" fmla="*/ 92165 h 364577"/>
                  <a:gd name="connsiteX12" fmla="*/ 588882 w 1032395"/>
                  <a:gd name="connsiteY12" fmla="*/ 125484 h 364577"/>
                  <a:gd name="connsiteX13" fmla="*/ 656456 w 1032395"/>
                  <a:gd name="connsiteY13" fmla="*/ 177842 h 364577"/>
                  <a:gd name="connsiteX14" fmla="*/ 963870 w 1032395"/>
                  <a:gd name="connsiteY14" fmla="*/ 228296 h 364577"/>
                  <a:gd name="connsiteX15" fmla="*/ 1032396 w 1032395"/>
                  <a:gd name="connsiteY15" fmla="*/ 289222 h 364577"/>
                  <a:gd name="connsiteX16" fmla="*/ 966726 w 1032395"/>
                  <a:gd name="connsiteY16" fmla="*/ 349196 h 364577"/>
                  <a:gd name="connsiteX17" fmla="*/ 553668 w 1032395"/>
                  <a:gd name="connsiteY17" fmla="*/ 266375 h 364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032395" h="364577">
                    <a:moveTo>
                      <a:pt x="553668" y="266375"/>
                    </a:moveTo>
                    <a:cubicBezTo>
                      <a:pt x="462300" y="330157"/>
                      <a:pt x="396630" y="317781"/>
                      <a:pt x="280517" y="214969"/>
                    </a:cubicBezTo>
                    <a:cubicBezTo>
                      <a:pt x="232929" y="283510"/>
                      <a:pt x="167259" y="328252"/>
                      <a:pt x="90168" y="357763"/>
                    </a:cubicBezTo>
                    <a:cubicBezTo>
                      <a:pt x="54001" y="372043"/>
                      <a:pt x="25449" y="363475"/>
                      <a:pt x="9269" y="335868"/>
                    </a:cubicBezTo>
                    <a:cubicBezTo>
                      <a:pt x="-10718" y="303501"/>
                      <a:pt x="2607" y="266375"/>
                      <a:pt x="39725" y="247335"/>
                    </a:cubicBezTo>
                    <a:cubicBezTo>
                      <a:pt x="69229" y="232104"/>
                      <a:pt x="98733" y="216872"/>
                      <a:pt x="126334" y="199737"/>
                    </a:cubicBezTo>
                    <a:cubicBezTo>
                      <a:pt x="172969" y="170226"/>
                      <a:pt x="194860" y="125484"/>
                      <a:pt x="198666" y="71222"/>
                    </a:cubicBezTo>
                    <a:cubicBezTo>
                      <a:pt x="201522" y="27431"/>
                      <a:pt x="217701" y="6488"/>
                      <a:pt x="250061" y="776"/>
                    </a:cubicBezTo>
                    <a:cubicBezTo>
                      <a:pt x="280517" y="-3984"/>
                      <a:pt x="304310" y="13152"/>
                      <a:pt x="320490" y="52182"/>
                    </a:cubicBezTo>
                    <a:cubicBezTo>
                      <a:pt x="341428" y="101685"/>
                      <a:pt x="372836" y="141667"/>
                      <a:pt x="418520" y="170226"/>
                    </a:cubicBezTo>
                    <a:cubicBezTo>
                      <a:pt x="452783" y="192121"/>
                      <a:pt x="467059" y="186410"/>
                      <a:pt x="473721" y="147379"/>
                    </a:cubicBezTo>
                    <a:cubicBezTo>
                      <a:pt x="478480" y="118820"/>
                      <a:pt x="491804" y="97876"/>
                      <a:pt x="521308" y="92165"/>
                    </a:cubicBezTo>
                    <a:cubicBezTo>
                      <a:pt x="551764" y="85501"/>
                      <a:pt x="576510" y="96925"/>
                      <a:pt x="588882" y="125484"/>
                    </a:cubicBezTo>
                    <a:cubicBezTo>
                      <a:pt x="602207" y="155946"/>
                      <a:pt x="626952" y="170226"/>
                      <a:pt x="656456" y="177842"/>
                    </a:cubicBezTo>
                    <a:cubicBezTo>
                      <a:pt x="757341" y="204497"/>
                      <a:pt x="858226" y="230200"/>
                      <a:pt x="963870" y="228296"/>
                    </a:cubicBezTo>
                    <a:cubicBezTo>
                      <a:pt x="1004795" y="227344"/>
                      <a:pt x="1032396" y="253999"/>
                      <a:pt x="1032396" y="289222"/>
                    </a:cubicBezTo>
                    <a:cubicBezTo>
                      <a:pt x="1032396" y="323493"/>
                      <a:pt x="1004795" y="347292"/>
                      <a:pt x="966726" y="349196"/>
                    </a:cubicBezTo>
                    <a:cubicBezTo>
                      <a:pt x="849661" y="353956"/>
                      <a:pt x="656456" y="315877"/>
                      <a:pt x="553668" y="266375"/>
                    </a:cubicBezTo>
                    <a:close/>
                  </a:path>
                </a:pathLst>
              </a:custGeom>
              <a:grpFill/>
              <a:ln w="9514" cap="flat">
                <a:noFill/>
                <a:prstDash val="solid"/>
                <a:miter/>
              </a:ln>
            </p:spPr>
            <p:txBody>
              <a:bodyPr rtlCol="0" anchor="ctr"/>
              <a:lstStyle/>
              <a:p>
                <a:endParaRPr lang="en-US"/>
              </a:p>
            </p:txBody>
          </p:sp>
          <p:sp>
            <p:nvSpPr>
              <p:cNvPr id="11" name="Freeform 9">
                <a:extLst>
                  <a:ext uri="{FF2B5EF4-FFF2-40B4-BE49-F238E27FC236}">
                    <a16:creationId xmlns:a16="http://schemas.microsoft.com/office/drawing/2014/main" id="{3E2E3C45-A213-D42C-FD4F-E8D86305F6D4}"/>
                  </a:ext>
                </a:extLst>
              </p:cNvPr>
              <p:cNvSpPr/>
              <p:nvPr/>
            </p:nvSpPr>
            <p:spPr>
              <a:xfrm>
                <a:off x="4265055" y="2670044"/>
                <a:ext cx="971860" cy="122089"/>
              </a:xfrm>
              <a:custGeom>
                <a:avLst/>
                <a:gdLst>
                  <a:gd name="connsiteX0" fmla="*/ 484540 w 971860"/>
                  <a:gd name="connsiteY0" fmla="*/ 122090 h 122089"/>
                  <a:gd name="connsiteX1" fmla="*/ 79096 w 971860"/>
                  <a:gd name="connsiteY1" fmla="*/ 122090 h 122089"/>
                  <a:gd name="connsiteX2" fmla="*/ 34364 w 971860"/>
                  <a:gd name="connsiteY2" fmla="*/ 114474 h 122089"/>
                  <a:gd name="connsiteX3" fmla="*/ 1053 w 971860"/>
                  <a:gd name="connsiteY3" fmla="*/ 50692 h 122089"/>
                  <a:gd name="connsiteX4" fmla="*/ 54351 w 971860"/>
                  <a:gd name="connsiteY4" fmla="*/ 1190 h 122089"/>
                  <a:gd name="connsiteX5" fmla="*/ 140008 w 971860"/>
                  <a:gd name="connsiteY5" fmla="*/ 238 h 122089"/>
                  <a:gd name="connsiteX6" fmla="*/ 880466 w 971860"/>
                  <a:gd name="connsiteY6" fmla="*/ 238 h 122089"/>
                  <a:gd name="connsiteX7" fmla="*/ 909018 w 971860"/>
                  <a:gd name="connsiteY7" fmla="*/ 238 h 122089"/>
                  <a:gd name="connsiteX8" fmla="*/ 971834 w 971860"/>
                  <a:gd name="connsiteY8" fmla="*/ 58308 h 122089"/>
                  <a:gd name="connsiteX9" fmla="*/ 909018 w 971860"/>
                  <a:gd name="connsiteY9" fmla="*/ 121138 h 122089"/>
                  <a:gd name="connsiteX10" fmla="*/ 706297 w 971860"/>
                  <a:gd name="connsiteY10" fmla="*/ 121138 h 122089"/>
                  <a:gd name="connsiteX11" fmla="*/ 484540 w 971860"/>
                  <a:gd name="connsiteY11" fmla="*/ 122090 h 1220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971860" h="122089">
                    <a:moveTo>
                      <a:pt x="484540" y="122090"/>
                    </a:moveTo>
                    <a:cubicBezTo>
                      <a:pt x="349392" y="122090"/>
                      <a:pt x="214244" y="122090"/>
                      <a:pt x="79096" y="122090"/>
                    </a:cubicBezTo>
                    <a:cubicBezTo>
                      <a:pt x="63868" y="122090"/>
                      <a:pt x="47688" y="121138"/>
                      <a:pt x="34364" y="114474"/>
                    </a:cubicBezTo>
                    <a:cubicBezTo>
                      <a:pt x="7715" y="103050"/>
                      <a:pt x="-3706" y="79251"/>
                      <a:pt x="1053" y="50692"/>
                    </a:cubicBezTo>
                    <a:cubicBezTo>
                      <a:pt x="5811" y="22133"/>
                      <a:pt x="24846" y="4046"/>
                      <a:pt x="54351" y="1190"/>
                    </a:cubicBezTo>
                    <a:cubicBezTo>
                      <a:pt x="82903" y="-714"/>
                      <a:pt x="111455" y="238"/>
                      <a:pt x="140008" y="238"/>
                    </a:cubicBezTo>
                    <a:cubicBezTo>
                      <a:pt x="386510" y="238"/>
                      <a:pt x="633012" y="238"/>
                      <a:pt x="880466" y="238"/>
                    </a:cubicBezTo>
                    <a:cubicBezTo>
                      <a:pt x="889983" y="238"/>
                      <a:pt x="899501" y="238"/>
                      <a:pt x="909018" y="238"/>
                    </a:cubicBezTo>
                    <a:cubicBezTo>
                      <a:pt x="947088" y="2142"/>
                      <a:pt x="970882" y="24037"/>
                      <a:pt x="971834" y="58308"/>
                    </a:cubicBezTo>
                    <a:cubicBezTo>
                      <a:pt x="972785" y="94483"/>
                      <a:pt x="948040" y="120186"/>
                      <a:pt x="909018" y="121138"/>
                    </a:cubicBezTo>
                    <a:cubicBezTo>
                      <a:pt x="841445" y="122090"/>
                      <a:pt x="773871" y="121138"/>
                      <a:pt x="706297" y="121138"/>
                    </a:cubicBezTo>
                    <a:cubicBezTo>
                      <a:pt x="631109" y="122090"/>
                      <a:pt x="557824" y="122090"/>
                      <a:pt x="484540" y="122090"/>
                    </a:cubicBezTo>
                    <a:close/>
                  </a:path>
                </a:pathLst>
              </a:custGeom>
              <a:grpFill/>
              <a:ln w="9514" cap="flat">
                <a:noFill/>
                <a:prstDash val="solid"/>
                <a:miter/>
              </a:ln>
            </p:spPr>
            <p:txBody>
              <a:bodyPr rtlCol="0" anchor="ctr"/>
              <a:lstStyle/>
              <a:p>
                <a:endParaRPr lang="en-US"/>
              </a:p>
            </p:txBody>
          </p:sp>
          <p:sp>
            <p:nvSpPr>
              <p:cNvPr id="12" name="Freeform 10">
                <a:extLst>
                  <a:ext uri="{FF2B5EF4-FFF2-40B4-BE49-F238E27FC236}">
                    <a16:creationId xmlns:a16="http://schemas.microsoft.com/office/drawing/2014/main" id="{90F97FD9-1C36-7D76-9A65-7C00FE3AD058}"/>
                  </a:ext>
                </a:extLst>
              </p:cNvPr>
              <p:cNvSpPr/>
              <p:nvPr/>
            </p:nvSpPr>
            <p:spPr>
              <a:xfrm>
                <a:off x="4264094" y="2427108"/>
                <a:ext cx="971432" cy="122274"/>
              </a:xfrm>
              <a:custGeom>
                <a:avLst/>
                <a:gdLst>
                  <a:gd name="connsiteX0" fmla="*/ 485501 w 971432"/>
                  <a:gd name="connsiteY0" fmla="*/ 423 h 122274"/>
                  <a:gd name="connsiteX1" fmla="*/ 901414 w 971432"/>
                  <a:gd name="connsiteY1" fmla="*/ 423 h 122274"/>
                  <a:gd name="connsiteX2" fmla="*/ 968988 w 971432"/>
                  <a:gd name="connsiteY2" fmla="*/ 45166 h 122274"/>
                  <a:gd name="connsiteX3" fmla="*/ 925207 w 971432"/>
                  <a:gd name="connsiteY3" fmla="*/ 119419 h 122274"/>
                  <a:gd name="connsiteX4" fmla="*/ 889993 w 971432"/>
                  <a:gd name="connsiteY4" fmla="*/ 122275 h 122274"/>
                  <a:gd name="connsiteX5" fmla="*/ 81961 w 971432"/>
                  <a:gd name="connsiteY5" fmla="*/ 122275 h 122274"/>
                  <a:gd name="connsiteX6" fmla="*/ 57215 w 971432"/>
                  <a:gd name="connsiteY6" fmla="*/ 121323 h 122274"/>
                  <a:gd name="connsiteX7" fmla="*/ 110 w 971432"/>
                  <a:gd name="connsiteY7" fmla="*/ 56589 h 122274"/>
                  <a:gd name="connsiteX8" fmla="*/ 61974 w 971432"/>
                  <a:gd name="connsiteY8" fmla="*/ 423 h 122274"/>
                  <a:gd name="connsiteX9" fmla="*/ 378905 w 971432"/>
                  <a:gd name="connsiteY9" fmla="*/ 423 h 122274"/>
                  <a:gd name="connsiteX10" fmla="*/ 485501 w 971432"/>
                  <a:gd name="connsiteY10" fmla="*/ 423 h 1222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71432" h="122274">
                    <a:moveTo>
                      <a:pt x="485501" y="423"/>
                    </a:moveTo>
                    <a:cubicBezTo>
                      <a:pt x="624456" y="423"/>
                      <a:pt x="763411" y="423"/>
                      <a:pt x="901414" y="423"/>
                    </a:cubicBezTo>
                    <a:cubicBezTo>
                      <a:pt x="934725" y="423"/>
                      <a:pt x="959470" y="11847"/>
                      <a:pt x="968988" y="45166"/>
                    </a:cubicBezTo>
                    <a:cubicBezTo>
                      <a:pt x="978505" y="78484"/>
                      <a:pt x="959470" y="110851"/>
                      <a:pt x="925207" y="119419"/>
                    </a:cubicBezTo>
                    <a:cubicBezTo>
                      <a:pt x="913787" y="122275"/>
                      <a:pt x="901414" y="122275"/>
                      <a:pt x="889993" y="122275"/>
                    </a:cubicBezTo>
                    <a:cubicBezTo>
                      <a:pt x="620649" y="122275"/>
                      <a:pt x="351305" y="122275"/>
                      <a:pt x="81961" y="122275"/>
                    </a:cubicBezTo>
                    <a:cubicBezTo>
                      <a:pt x="73395" y="122275"/>
                      <a:pt x="64829" y="122275"/>
                      <a:pt x="57215" y="121323"/>
                    </a:cubicBezTo>
                    <a:cubicBezTo>
                      <a:pt x="21049" y="116563"/>
                      <a:pt x="-1793" y="90860"/>
                      <a:pt x="110" y="56589"/>
                    </a:cubicBezTo>
                    <a:cubicBezTo>
                      <a:pt x="2014" y="24222"/>
                      <a:pt x="25808" y="1375"/>
                      <a:pt x="61974" y="423"/>
                    </a:cubicBezTo>
                    <a:cubicBezTo>
                      <a:pt x="167618" y="-529"/>
                      <a:pt x="273262" y="423"/>
                      <a:pt x="378905" y="423"/>
                    </a:cubicBezTo>
                    <a:cubicBezTo>
                      <a:pt x="414120" y="423"/>
                      <a:pt x="450286" y="423"/>
                      <a:pt x="485501" y="423"/>
                    </a:cubicBezTo>
                    <a:close/>
                  </a:path>
                </a:pathLst>
              </a:custGeom>
              <a:grpFill/>
              <a:ln w="9514" cap="flat">
                <a:noFill/>
                <a:prstDash val="solid"/>
                <a:miter/>
              </a:ln>
            </p:spPr>
            <p:txBody>
              <a:bodyPr rtlCol="0" anchor="ctr"/>
              <a:lstStyle/>
              <a:p>
                <a:endParaRPr lang="en-US"/>
              </a:p>
            </p:txBody>
          </p:sp>
          <p:sp>
            <p:nvSpPr>
              <p:cNvPr id="13" name="Freeform 11">
                <a:extLst>
                  <a:ext uri="{FF2B5EF4-FFF2-40B4-BE49-F238E27FC236}">
                    <a16:creationId xmlns:a16="http://schemas.microsoft.com/office/drawing/2014/main" id="{B5342B09-2E44-A0F8-8174-13BD4B8D9BCD}"/>
                  </a:ext>
                </a:extLst>
              </p:cNvPr>
              <p:cNvSpPr/>
              <p:nvPr/>
            </p:nvSpPr>
            <p:spPr>
              <a:xfrm>
                <a:off x="4266005" y="2183827"/>
                <a:ext cx="970857" cy="121851"/>
              </a:xfrm>
              <a:custGeom>
                <a:avLst/>
                <a:gdLst>
                  <a:gd name="connsiteX0" fmla="*/ 486445 w 970857"/>
                  <a:gd name="connsiteY0" fmla="*/ 0 h 121851"/>
                  <a:gd name="connsiteX1" fmla="*/ 895695 w 970857"/>
                  <a:gd name="connsiteY1" fmla="*/ 0 h 121851"/>
                  <a:gd name="connsiteX2" fmla="*/ 967076 w 970857"/>
                  <a:gd name="connsiteY2" fmla="*/ 40935 h 121851"/>
                  <a:gd name="connsiteX3" fmla="*/ 925200 w 970857"/>
                  <a:gd name="connsiteY3" fmla="*/ 118044 h 121851"/>
                  <a:gd name="connsiteX4" fmla="*/ 883323 w 970857"/>
                  <a:gd name="connsiteY4" fmla="*/ 121852 h 121851"/>
                  <a:gd name="connsiteX5" fmla="*/ 86711 w 970857"/>
                  <a:gd name="connsiteY5" fmla="*/ 121852 h 121851"/>
                  <a:gd name="connsiteX6" fmla="*/ 61966 w 970857"/>
                  <a:gd name="connsiteY6" fmla="*/ 121852 h 121851"/>
                  <a:gd name="connsiteX7" fmla="*/ 103 w 970857"/>
                  <a:gd name="connsiteY7" fmla="*/ 58070 h 121851"/>
                  <a:gd name="connsiteX8" fmla="*/ 64821 w 970857"/>
                  <a:gd name="connsiteY8" fmla="*/ 952 h 121851"/>
                  <a:gd name="connsiteX9" fmla="*/ 292289 w 970857"/>
                  <a:gd name="connsiteY9" fmla="*/ 952 h 121851"/>
                  <a:gd name="connsiteX10" fmla="*/ 486445 w 970857"/>
                  <a:gd name="connsiteY10" fmla="*/ 0 h 1218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70857" h="121851">
                    <a:moveTo>
                      <a:pt x="486445" y="0"/>
                    </a:moveTo>
                    <a:cubicBezTo>
                      <a:pt x="622544" y="0"/>
                      <a:pt x="759596" y="0"/>
                      <a:pt x="895695" y="0"/>
                    </a:cubicBezTo>
                    <a:cubicBezTo>
                      <a:pt x="928055" y="0"/>
                      <a:pt x="954704" y="7616"/>
                      <a:pt x="967076" y="40935"/>
                    </a:cubicBezTo>
                    <a:cubicBezTo>
                      <a:pt x="979449" y="75205"/>
                      <a:pt x="960414" y="109476"/>
                      <a:pt x="925200" y="118044"/>
                    </a:cubicBezTo>
                    <a:cubicBezTo>
                      <a:pt x="911875" y="121852"/>
                      <a:pt x="896647" y="121852"/>
                      <a:pt x="883323" y="121852"/>
                    </a:cubicBezTo>
                    <a:cubicBezTo>
                      <a:pt x="617786" y="121852"/>
                      <a:pt x="352249" y="121852"/>
                      <a:pt x="86711" y="121852"/>
                    </a:cubicBezTo>
                    <a:cubicBezTo>
                      <a:pt x="78146" y="121852"/>
                      <a:pt x="70532" y="121852"/>
                      <a:pt x="61966" y="121852"/>
                    </a:cubicBezTo>
                    <a:cubicBezTo>
                      <a:pt x="22945" y="118044"/>
                      <a:pt x="-1801" y="92341"/>
                      <a:pt x="103" y="58070"/>
                    </a:cubicBezTo>
                    <a:cubicBezTo>
                      <a:pt x="2006" y="23799"/>
                      <a:pt x="25800" y="1904"/>
                      <a:pt x="64821" y="952"/>
                    </a:cubicBezTo>
                    <a:cubicBezTo>
                      <a:pt x="140961" y="0"/>
                      <a:pt x="216149" y="952"/>
                      <a:pt x="292289" y="952"/>
                    </a:cubicBezTo>
                    <a:cubicBezTo>
                      <a:pt x="356055" y="0"/>
                      <a:pt x="420774" y="0"/>
                      <a:pt x="486445" y="0"/>
                    </a:cubicBezTo>
                    <a:close/>
                  </a:path>
                </a:pathLst>
              </a:custGeom>
              <a:grpFill/>
              <a:ln w="9514" cap="flat">
                <a:noFill/>
                <a:prstDash val="solid"/>
                <a:miter/>
              </a:ln>
            </p:spPr>
            <p:txBody>
              <a:bodyPr rtlCol="0" anchor="ctr"/>
              <a:lstStyle/>
              <a:p>
                <a:endParaRPr lang="en-US"/>
              </a:p>
            </p:txBody>
          </p:sp>
          <p:sp>
            <p:nvSpPr>
              <p:cNvPr id="14" name="Freeform 12">
                <a:extLst>
                  <a:ext uri="{FF2B5EF4-FFF2-40B4-BE49-F238E27FC236}">
                    <a16:creationId xmlns:a16="http://schemas.microsoft.com/office/drawing/2014/main" id="{C066F1D6-2F51-DF4C-C715-12A684EE87E3}"/>
                  </a:ext>
                </a:extLst>
              </p:cNvPr>
              <p:cNvSpPr/>
              <p:nvPr/>
            </p:nvSpPr>
            <p:spPr>
              <a:xfrm>
                <a:off x="5724179" y="1879195"/>
                <a:ext cx="970796" cy="972915"/>
              </a:xfrm>
              <a:custGeom>
                <a:avLst/>
                <a:gdLst>
                  <a:gd name="connsiteX0" fmla="*/ 484442 w 970796"/>
                  <a:gd name="connsiteY0" fmla="*/ 972913 h 972915"/>
                  <a:gd name="connsiteX1" fmla="*/ 3 w 970796"/>
                  <a:gd name="connsiteY1" fmla="*/ 484554 h 972915"/>
                  <a:gd name="connsiteX2" fmla="*/ 488249 w 970796"/>
                  <a:gd name="connsiteY2" fmla="*/ 3 h 972915"/>
                  <a:gd name="connsiteX3" fmla="*/ 970784 w 970796"/>
                  <a:gd name="connsiteY3" fmla="*/ 490266 h 972915"/>
                  <a:gd name="connsiteX4" fmla="*/ 484442 w 970796"/>
                  <a:gd name="connsiteY4" fmla="*/ 972913 h 972915"/>
                  <a:gd name="connsiteX5" fmla="*/ 485394 w 970796"/>
                  <a:gd name="connsiteY5" fmla="*/ 851061 h 972915"/>
                  <a:gd name="connsiteX6" fmla="*/ 849912 w 970796"/>
                  <a:gd name="connsiteY6" fmla="*/ 487410 h 972915"/>
                  <a:gd name="connsiteX7" fmla="*/ 485394 w 970796"/>
                  <a:gd name="connsiteY7" fmla="*/ 122807 h 972915"/>
                  <a:gd name="connsiteX8" fmla="*/ 120875 w 970796"/>
                  <a:gd name="connsiteY8" fmla="*/ 487410 h 972915"/>
                  <a:gd name="connsiteX9" fmla="*/ 485394 w 970796"/>
                  <a:gd name="connsiteY9" fmla="*/ 851061 h 9729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0796" h="972915">
                    <a:moveTo>
                      <a:pt x="484442" y="972913"/>
                    </a:moveTo>
                    <a:cubicBezTo>
                      <a:pt x="215098" y="971961"/>
                      <a:pt x="-949" y="753961"/>
                      <a:pt x="3" y="484554"/>
                    </a:cubicBezTo>
                    <a:cubicBezTo>
                      <a:pt x="955" y="215148"/>
                      <a:pt x="218905" y="-949"/>
                      <a:pt x="488249" y="3"/>
                    </a:cubicBezTo>
                    <a:cubicBezTo>
                      <a:pt x="757593" y="955"/>
                      <a:pt x="972687" y="219907"/>
                      <a:pt x="970784" y="490266"/>
                    </a:cubicBezTo>
                    <a:cubicBezTo>
                      <a:pt x="969832" y="757768"/>
                      <a:pt x="751882" y="973865"/>
                      <a:pt x="484442" y="972913"/>
                    </a:cubicBezTo>
                    <a:close/>
                    <a:moveTo>
                      <a:pt x="485394" y="851061"/>
                    </a:moveTo>
                    <a:cubicBezTo>
                      <a:pt x="687163" y="851061"/>
                      <a:pt x="849912" y="689227"/>
                      <a:pt x="849912" y="487410"/>
                    </a:cubicBezTo>
                    <a:cubicBezTo>
                      <a:pt x="849912" y="285593"/>
                      <a:pt x="687163" y="122807"/>
                      <a:pt x="485394" y="122807"/>
                    </a:cubicBezTo>
                    <a:cubicBezTo>
                      <a:pt x="284575" y="122807"/>
                      <a:pt x="120875" y="285593"/>
                      <a:pt x="120875" y="487410"/>
                    </a:cubicBezTo>
                    <a:cubicBezTo>
                      <a:pt x="120875" y="689227"/>
                      <a:pt x="282671" y="851061"/>
                      <a:pt x="485394" y="851061"/>
                    </a:cubicBezTo>
                    <a:close/>
                  </a:path>
                </a:pathLst>
              </a:custGeom>
              <a:grpFill/>
              <a:ln w="9514" cap="flat">
                <a:noFill/>
                <a:prstDash val="solid"/>
                <a:miter/>
              </a:ln>
            </p:spPr>
            <p:txBody>
              <a:bodyPr rtlCol="0" anchor="ctr"/>
              <a:lstStyle/>
              <a:p>
                <a:endParaRPr lang="en-US"/>
              </a:p>
            </p:txBody>
          </p:sp>
        </p:grpSp>
      </p:grpSp>
      <p:sp>
        <p:nvSpPr>
          <p:cNvPr id="16" name="TextBox 15">
            <a:extLst>
              <a:ext uri="{FF2B5EF4-FFF2-40B4-BE49-F238E27FC236}">
                <a16:creationId xmlns:a16="http://schemas.microsoft.com/office/drawing/2014/main" id="{586A6093-0ECC-BD9A-1179-335888D713B9}"/>
              </a:ext>
            </a:extLst>
          </p:cNvPr>
          <p:cNvSpPr txBox="1"/>
          <p:nvPr/>
        </p:nvSpPr>
        <p:spPr>
          <a:xfrm>
            <a:off x="4322425" y="4428372"/>
            <a:ext cx="6096000" cy="1384995"/>
          </a:xfrm>
          <a:prstGeom prst="rect">
            <a:avLst/>
          </a:prstGeom>
          <a:noFill/>
        </p:spPr>
        <p:txBody>
          <a:bodyPr wrap="square">
            <a:spAutoFit/>
          </a:bodyPr>
          <a:lstStyle/>
          <a:p>
            <a:pPr marL="0" indent="0">
              <a:lnSpc>
                <a:spcPct val="100000"/>
              </a:lnSpc>
            </a:pPr>
            <a:r>
              <a:rPr lang="en-US" sz="3600" b="1" kern="0" dirty="0">
                <a:solidFill>
                  <a:srgbClr val="09465E"/>
                </a:solidFill>
                <a:highlight>
                  <a:srgbClr val="F1983D"/>
                </a:highlight>
                <a:cs typeface="Times New Roman" panose="02020603050405020304" pitchFamily="18" charset="0"/>
              </a:rPr>
              <a:t>EXERCISE: </a:t>
            </a:r>
          </a:p>
          <a:p>
            <a:pPr marL="0" indent="0">
              <a:lnSpc>
                <a:spcPct val="100000"/>
              </a:lnSpc>
            </a:pPr>
            <a:r>
              <a:rPr lang="en-US" sz="2400" b="1" kern="0" dirty="0">
                <a:solidFill>
                  <a:srgbClr val="2094D2"/>
                </a:solidFill>
                <a:cs typeface="Times New Roman" panose="02020603050405020304" pitchFamily="18" charset="0"/>
              </a:rPr>
              <a:t>Please find examples of successful </a:t>
            </a:r>
            <a:r>
              <a:rPr lang="en-US" sz="2400" b="1" kern="0" dirty="0" err="1">
                <a:solidFill>
                  <a:srgbClr val="2094D2"/>
                </a:solidFill>
                <a:cs typeface="Times New Roman" panose="02020603050405020304" pitchFamily="18" charset="0"/>
              </a:rPr>
              <a:t>behavioural</a:t>
            </a:r>
            <a:r>
              <a:rPr lang="en-US" sz="2400" b="1" kern="0" dirty="0">
                <a:solidFill>
                  <a:srgbClr val="2094D2"/>
                </a:solidFill>
                <a:cs typeface="Times New Roman" panose="02020603050405020304" pitchFamily="18" charset="0"/>
              </a:rPr>
              <a:t> change </a:t>
            </a:r>
            <a:r>
              <a:rPr lang="en-US" sz="2400" b="1" kern="0" dirty="0" err="1">
                <a:solidFill>
                  <a:srgbClr val="2094D2"/>
                </a:solidFill>
                <a:cs typeface="Times New Roman" panose="02020603050405020304" pitchFamily="18" charset="0"/>
              </a:rPr>
              <a:t>programmes</a:t>
            </a:r>
            <a:r>
              <a:rPr lang="en-US" sz="2400" b="1" kern="0" dirty="0">
                <a:solidFill>
                  <a:srgbClr val="2094D2"/>
                </a:solidFill>
                <a:cs typeface="Times New Roman" panose="02020603050405020304" pitchFamily="18" charset="0"/>
              </a:rPr>
              <a:t> from your region.</a:t>
            </a:r>
            <a:endParaRPr lang="fi-FI" sz="2400" b="1" kern="0" dirty="0">
              <a:solidFill>
                <a:srgbClr val="2094D2"/>
              </a:solidFill>
              <a:cs typeface="Times New Roman" panose="02020603050405020304" pitchFamily="18" charset="0"/>
            </a:endParaRPr>
          </a:p>
        </p:txBody>
      </p:sp>
      <p:grpSp>
        <p:nvGrpSpPr>
          <p:cNvPr id="17" name="Google Shape;518;p39">
            <a:extLst>
              <a:ext uri="{FF2B5EF4-FFF2-40B4-BE49-F238E27FC236}">
                <a16:creationId xmlns:a16="http://schemas.microsoft.com/office/drawing/2014/main" id="{B7C9F10D-218A-A2AB-EF45-1E613121DECB}"/>
              </a:ext>
            </a:extLst>
          </p:cNvPr>
          <p:cNvGrpSpPr/>
          <p:nvPr/>
        </p:nvGrpSpPr>
        <p:grpSpPr>
          <a:xfrm>
            <a:off x="1847850" y="4340961"/>
            <a:ext cx="1495425" cy="1484324"/>
            <a:chOff x="1923675" y="1633650"/>
            <a:chExt cx="436000" cy="435975"/>
          </a:xfrm>
          <a:solidFill>
            <a:srgbClr val="09465E"/>
          </a:solidFill>
        </p:grpSpPr>
        <p:sp>
          <p:nvSpPr>
            <p:cNvPr id="18" name="Google Shape;519;p39">
              <a:extLst>
                <a:ext uri="{FF2B5EF4-FFF2-40B4-BE49-F238E27FC236}">
                  <a16:creationId xmlns:a16="http://schemas.microsoft.com/office/drawing/2014/main" id="{E15001D7-174D-F847-3DDE-0B8FE335BBB1}"/>
                </a:ext>
              </a:extLst>
            </p:cNvPr>
            <p:cNvSpPr/>
            <p:nvPr/>
          </p:nvSpPr>
          <p:spPr>
            <a:xfrm>
              <a:off x="2209250" y="1633650"/>
              <a:ext cx="150425" cy="150425"/>
            </a:xfrm>
            <a:custGeom>
              <a:avLst/>
              <a:gdLst/>
              <a:ahLst/>
              <a:cxnLst/>
              <a:rect l="l" t="t" r="r" b="b"/>
              <a:pathLst>
                <a:path w="6017" h="6017" fill="none" extrusionOk="0">
                  <a:moveTo>
                    <a:pt x="5846" y="3605"/>
                  </a:moveTo>
                  <a:lnTo>
                    <a:pt x="2412" y="171"/>
                  </a:lnTo>
                  <a:lnTo>
                    <a:pt x="2412" y="171"/>
                  </a:lnTo>
                  <a:lnTo>
                    <a:pt x="2314" y="98"/>
                  </a:lnTo>
                  <a:lnTo>
                    <a:pt x="2217" y="49"/>
                  </a:lnTo>
                  <a:lnTo>
                    <a:pt x="2095" y="25"/>
                  </a:lnTo>
                  <a:lnTo>
                    <a:pt x="1997" y="1"/>
                  </a:lnTo>
                  <a:lnTo>
                    <a:pt x="1876" y="25"/>
                  </a:lnTo>
                  <a:lnTo>
                    <a:pt x="1778" y="49"/>
                  </a:lnTo>
                  <a:lnTo>
                    <a:pt x="1681" y="98"/>
                  </a:lnTo>
                  <a:lnTo>
                    <a:pt x="1583" y="171"/>
                  </a:lnTo>
                  <a:lnTo>
                    <a:pt x="0" y="1778"/>
                  </a:lnTo>
                  <a:lnTo>
                    <a:pt x="4238" y="6016"/>
                  </a:lnTo>
                  <a:lnTo>
                    <a:pt x="5846" y="4433"/>
                  </a:lnTo>
                  <a:lnTo>
                    <a:pt x="5846" y="4433"/>
                  </a:lnTo>
                  <a:lnTo>
                    <a:pt x="5919" y="4336"/>
                  </a:lnTo>
                  <a:lnTo>
                    <a:pt x="5967" y="4238"/>
                  </a:lnTo>
                  <a:lnTo>
                    <a:pt x="5992" y="4141"/>
                  </a:lnTo>
                  <a:lnTo>
                    <a:pt x="6016" y="4019"/>
                  </a:lnTo>
                  <a:lnTo>
                    <a:pt x="5992" y="3922"/>
                  </a:lnTo>
                  <a:lnTo>
                    <a:pt x="5967" y="3800"/>
                  </a:lnTo>
                  <a:lnTo>
                    <a:pt x="5919" y="3703"/>
                  </a:lnTo>
                  <a:lnTo>
                    <a:pt x="5846" y="3605"/>
                  </a:lnTo>
                  <a:lnTo>
                    <a:pt x="5846" y="3605"/>
                  </a:lnTo>
                  <a:close/>
                </a:path>
              </a:pathLst>
            </a:custGeom>
            <a:grpFill/>
            <a:ln w="28575" cap="rnd" cmpd="sng">
              <a:solidFill>
                <a:srgbClr val="0B3A5B"/>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520;p39">
              <a:extLst>
                <a:ext uri="{FF2B5EF4-FFF2-40B4-BE49-F238E27FC236}">
                  <a16:creationId xmlns:a16="http://schemas.microsoft.com/office/drawing/2014/main" id="{6262F6F2-29C8-2A6B-579F-F82B25AA3E79}"/>
                </a:ext>
              </a:extLst>
            </p:cNvPr>
            <p:cNvSpPr/>
            <p:nvPr/>
          </p:nvSpPr>
          <p:spPr>
            <a:xfrm>
              <a:off x="2019900" y="1757250"/>
              <a:ext cx="261825" cy="261850"/>
            </a:xfrm>
            <a:custGeom>
              <a:avLst/>
              <a:gdLst/>
              <a:ahLst/>
              <a:cxnLst/>
              <a:rect l="l" t="t" r="r" b="b"/>
              <a:pathLst>
                <a:path w="10473" h="10474" fill="none" extrusionOk="0">
                  <a:moveTo>
                    <a:pt x="10473" y="1"/>
                  </a:moveTo>
                  <a:lnTo>
                    <a:pt x="0" y="10473"/>
                  </a:lnTo>
                </a:path>
              </a:pathLst>
            </a:custGeom>
            <a:grpFill/>
            <a:ln w="28575" cap="rnd" cmpd="sng">
              <a:solidFill>
                <a:srgbClr val="0B3A5B"/>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521;p39">
              <a:extLst>
                <a:ext uri="{FF2B5EF4-FFF2-40B4-BE49-F238E27FC236}">
                  <a16:creationId xmlns:a16="http://schemas.microsoft.com/office/drawing/2014/main" id="{A4054B20-FFE2-D301-A5EE-F212ADAB4CA8}"/>
                </a:ext>
              </a:extLst>
            </p:cNvPr>
            <p:cNvSpPr/>
            <p:nvPr/>
          </p:nvSpPr>
          <p:spPr>
            <a:xfrm>
              <a:off x="1923675" y="1681150"/>
              <a:ext cx="388500" cy="388475"/>
            </a:xfrm>
            <a:custGeom>
              <a:avLst/>
              <a:gdLst/>
              <a:ahLst/>
              <a:cxnLst/>
              <a:rect l="l" t="t" r="r" b="b"/>
              <a:pathLst>
                <a:path w="15540" h="15539" fill="none" extrusionOk="0">
                  <a:moveTo>
                    <a:pt x="11277" y="0"/>
                  </a:moveTo>
                  <a:lnTo>
                    <a:pt x="756" y="10546"/>
                  </a:lnTo>
                  <a:lnTo>
                    <a:pt x="756" y="10546"/>
                  </a:lnTo>
                  <a:lnTo>
                    <a:pt x="683" y="10619"/>
                  </a:lnTo>
                  <a:lnTo>
                    <a:pt x="634" y="10692"/>
                  </a:lnTo>
                  <a:lnTo>
                    <a:pt x="610" y="10765"/>
                  </a:lnTo>
                  <a:lnTo>
                    <a:pt x="585" y="10863"/>
                  </a:lnTo>
                  <a:lnTo>
                    <a:pt x="1" y="14881"/>
                  </a:lnTo>
                  <a:lnTo>
                    <a:pt x="1" y="14881"/>
                  </a:lnTo>
                  <a:lnTo>
                    <a:pt x="1" y="15003"/>
                  </a:lnTo>
                  <a:lnTo>
                    <a:pt x="25" y="15149"/>
                  </a:lnTo>
                  <a:lnTo>
                    <a:pt x="98" y="15271"/>
                  </a:lnTo>
                  <a:lnTo>
                    <a:pt x="171" y="15368"/>
                  </a:lnTo>
                  <a:lnTo>
                    <a:pt x="171" y="15368"/>
                  </a:lnTo>
                  <a:lnTo>
                    <a:pt x="269" y="15441"/>
                  </a:lnTo>
                  <a:lnTo>
                    <a:pt x="366" y="15490"/>
                  </a:lnTo>
                  <a:lnTo>
                    <a:pt x="464" y="15514"/>
                  </a:lnTo>
                  <a:lnTo>
                    <a:pt x="585" y="15539"/>
                  </a:lnTo>
                  <a:lnTo>
                    <a:pt x="585" y="15539"/>
                  </a:lnTo>
                  <a:lnTo>
                    <a:pt x="659" y="15539"/>
                  </a:lnTo>
                  <a:lnTo>
                    <a:pt x="4677" y="14954"/>
                  </a:lnTo>
                  <a:lnTo>
                    <a:pt x="4677" y="14954"/>
                  </a:lnTo>
                  <a:lnTo>
                    <a:pt x="4848" y="14905"/>
                  </a:lnTo>
                  <a:lnTo>
                    <a:pt x="4921" y="14857"/>
                  </a:lnTo>
                  <a:lnTo>
                    <a:pt x="4994" y="14784"/>
                  </a:lnTo>
                  <a:lnTo>
                    <a:pt x="15539" y="4262"/>
                  </a:lnTo>
                </a:path>
              </a:pathLst>
            </a:custGeom>
            <a:grpFill/>
            <a:ln w="28575" cap="rnd" cmpd="sng">
              <a:solidFill>
                <a:srgbClr val="0B3A5B"/>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522;p39">
              <a:extLst>
                <a:ext uri="{FF2B5EF4-FFF2-40B4-BE49-F238E27FC236}">
                  <a16:creationId xmlns:a16="http://schemas.microsoft.com/office/drawing/2014/main" id="{22F7BC44-CFFC-0E47-BACF-A909B15EBE3A}"/>
                </a:ext>
              </a:extLst>
            </p:cNvPr>
            <p:cNvSpPr/>
            <p:nvPr/>
          </p:nvSpPr>
          <p:spPr>
            <a:xfrm>
              <a:off x="1974225" y="1711575"/>
              <a:ext cx="261825" cy="261850"/>
            </a:xfrm>
            <a:custGeom>
              <a:avLst/>
              <a:gdLst/>
              <a:ahLst/>
              <a:cxnLst/>
              <a:rect l="l" t="t" r="r" b="b"/>
              <a:pathLst>
                <a:path w="10473" h="10474" fill="none" extrusionOk="0">
                  <a:moveTo>
                    <a:pt x="0" y="10474"/>
                  </a:moveTo>
                  <a:lnTo>
                    <a:pt x="10473" y="1"/>
                  </a:lnTo>
                </a:path>
              </a:pathLst>
            </a:custGeom>
            <a:grpFill/>
            <a:ln w="28575" cap="rnd" cmpd="sng">
              <a:solidFill>
                <a:srgbClr val="0B3A5B"/>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523;p39">
              <a:extLst>
                <a:ext uri="{FF2B5EF4-FFF2-40B4-BE49-F238E27FC236}">
                  <a16:creationId xmlns:a16="http://schemas.microsoft.com/office/drawing/2014/main" id="{4952A139-16AA-F6E7-D81A-4AC92A37247E}"/>
                </a:ext>
              </a:extLst>
            </p:cNvPr>
            <p:cNvSpPr/>
            <p:nvPr/>
          </p:nvSpPr>
          <p:spPr>
            <a:xfrm>
              <a:off x="1934650" y="2014200"/>
              <a:ext cx="44475" cy="44475"/>
            </a:xfrm>
            <a:custGeom>
              <a:avLst/>
              <a:gdLst/>
              <a:ahLst/>
              <a:cxnLst/>
              <a:rect l="l" t="t" r="r" b="b"/>
              <a:pathLst>
                <a:path w="1779" h="1779" fill="none" extrusionOk="0">
                  <a:moveTo>
                    <a:pt x="1778" y="1778"/>
                  </a:moveTo>
                  <a:lnTo>
                    <a:pt x="0" y="0"/>
                  </a:lnTo>
                </a:path>
              </a:pathLst>
            </a:custGeom>
            <a:grpFill/>
            <a:ln w="28575" cap="rnd" cmpd="sng">
              <a:solidFill>
                <a:srgbClr val="0B3A5B"/>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524;p39">
              <a:extLst>
                <a:ext uri="{FF2B5EF4-FFF2-40B4-BE49-F238E27FC236}">
                  <a16:creationId xmlns:a16="http://schemas.microsoft.com/office/drawing/2014/main" id="{9B99D555-1302-EE6D-2614-06202CC16452}"/>
                </a:ext>
              </a:extLst>
            </p:cNvPr>
            <p:cNvSpPr/>
            <p:nvPr/>
          </p:nvSpPr>
          <p:spPr>
            <a:xfrm>
              <a:off x="1944375" y="1947225"/>
              <a:ext cx="101725" cy="101700"/>
            </a:xfrm>
            <a:custGeom>
              <a:avLst/>
              <a:gdLst/>
              <a:ahLst/>
              <a:cxnLst/>
              <a:rect l="l" t="t" r="r" b="b"/>
              <a:pathLst>
                <a:path w="4069" h="4068" fill="none" extrusionOk="0">
                  <a:moveTo>
                    <a:pt x="1" y="49"/>
                  </a:moveTo>
                  <a:lnTo>
                    <a:pt x="1" y="49"/>
                  </a:lnTo>
                  <a:lnTo>
                    <a:pt x="25" y="0"/>
                  </a:lnTo>
                  <a:lnTo>
                    <a:pt x="25" y="0"/>
                  </a:lnTo>
                  <a:lnTo>
                    <a:pt x="4068" y="4043"/>
                  </a:lnTo>
                  <a:lnTo>
                    <a:pt x="4068" y="4043"/>
                  </a:lnTo>
                  <a:lnTo>
                    <a:pt x="4068" y="4043"/>
                  </a:lnTo>
                  <a:lnTo>
                    <a:pt x="4020" y="4068"/>
                  </a:lnTo>
                </a:path>
              </a:pathLst>
            </a:custGeom>
            <a:grpFill/>
            <a:ln w="28575" cap="rnd" cmpd="sng">
              <a:solidFill>
                <a:srgbClr val="0B3A5B"/>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 name="Graphic 4">
            <a:extLst>
              <a:ext uri="{FF2B5EF4-FFF2-40B4-BE49-F238E27FC236}">
                <a16:creationId xmlns:a16="http://schemas.microsoft.com/office/drawing/2014/main" id="{96D602B8-CEDE-2434-12EE-C1881B99C0A7}"/>
              </a:ext>
            </a:extLst>
          </p:cNvPr>
          <p:cNvGrpSpPr/>
          <p:nvPr/>
        </p:nvGrpSpPr>
        <p:grpSpPr>
          <a:xfrm rot="3307841">
            <a:off x="830377" y="3713387"/>
            <a:ext cx="388032" cy="596029"/>
            <a:chOff x="9129274" y="2719113"/>
            <a:chExt cx="717139" cy="1386497"/>
          </a:xfrm>
          <a:solidFill>
            <a:srgbClr val="09465E"/>
          </a:solidFill>
        </p:grpSpPr>
        <p:grpSp>
          <p:nvGrpSpPr>
            <p:cNvPr id="15" name="Graphic 4">
              <a:extLst>
                <a:ext uri="{FF2B5EF4-FFF2-40B4-BE49-F238E27FC236}">
                  <a16:creationId xmlns:a16="http://schemas.microsoft.com/office/drawing/2014/main" id="{8F69DC53-077F-EC0F-AA66-5E014252BB6D}"/>
                </a:ext>
              </a:extLst>
            </p:cNvPr>
            <p:cNvGrpSpPr/>
            <p:nvPr/>
          </p:nvGrpSpPr>
          <p:grpSpPr>
            <a:xfrm>
              <a:off x="9159507" y="2719113"/>
              <a:ext cx="446280" cy="440141"/>
              <a:chOff x="9159507" y="2719113"/>
              <a:chExt cx="446280" cy="440141"/>
            </a:xfrm>
            <a:grpFill/>
          </p:grpSpPr>
          <p:sp>
            <p:nvSpPr>
              <p:cNvPr id="32" name="Freeform 57">
                <a:extLst>
                  <a:ext uri="{FF2B5EF4-FFF2-40B4-BE49-F238E27FC236}">
                    <a16:creationId xmlns:a16="http://schemas.microsoft.com/office/drawing/2014/main" id="{B07D2D37-F2B9-D98E-A2CD-16A65892E3CC}"/>
                  </a:ext>
                </a:extLst>
              </p:cNvPr>
              <p:cNvSpPr/>
              <p:nvPr/>
            </p:nvSpPr>
            <p:spPr>
              <a:xfrm>
                <a:off x="9159507" y="2719113"/>
                <a:ext cx="446280" cy="440141"/>
              </a:xfrm>
              <a:custGeom>
                <a:avLst/>
                <a:gdLst>
                  <a:gd name="connsiteX0" fmla="*/ 275519 w 446280"/>
                  <a:gd name="connsiteY0" fmla="*/ 440141 h 440141"/>
                  <a:gd name="connsiteX1" fmla="*/ 256120 w 446280"/>
                  <a:gd name="connsiteY1" fmla="*/ 425920 h 440141"/>
                  <a:gd name="connsiteX2" fmla="*/ 270345 w 446280"/>
                  <a:gd name="connsiteY2" fmla="*/ 402649 h 440141"/>
                  <a:gd name="connsiteX3" fmla="*/ 384154 w 446280"/>
                  <a:gd name="connsiteY3" fmla="*/ 316029 h 440141"/>
                  <a:gd name="connsiteX4" fmla="*/ 402261 w 446280"/>
                  <a:gd name="connsiteY4" fmla="*/ 176402 h 440141"/>
                  <a:gd name="connsiteX5" fmla="*/ 316903 w 446280"/>
                  <a:gd name="connsiteY5" fmla="*/ 63925 h 440141"/>
                  <a:gd name="connsiteX6" fmla="*/ 64713 w 446280"/>
                  <a:gd name="connsiteY6" fmla="*/ 131153 h 440141"/>
                  <a:gd name="connsiteX7" fmla="*/ 46607 w 446280"/>
                  <a:gd name="connsiteY7" fmla="*/ 270779 h 440141"/>
                  <a:gd name="connsiteX8" fmla="*/ 131964 w 446280"/>
                  <a:gd name="connsiteY8" fmla="*/ 383256 h 440141"/>
                  <a:gd name="connsiteX9" fmla="*/ 174642 w 446280"/>
                  <a:gd name="connsiteY9" fmla="*/ 401356 h 440141"/>
                  <a:gd name="connsiteX10" fmla="*/ 187575 w 446280"/>
                  <a:gd name="connsiteY10" fmla="*/ 425920 h 440141"/>
                  <a:gd name="connsiteX11" fmla="*/ 163003 w 446280"/>
                  <a:gd name="connsiteY11" fmla="*/ 438848 h 440141"/>
                  <a:gd name="connsiteX12" fmla="*/ 111271 w 446280"/>
                  <a:gd name="connsiteY12" fmla="*/ 416870 h 440141"/>
                  <a:gd name="connsiteX13" fmla="*/ 7808 w 446280"/>
                  <a:gd name="connsiteY13" fmla="*/ 281122 h 440141"/>
                  <a:gd name="connsiteX14" fmla="*/ 29794 w 446280"/>
                  <a:gd name="connsiteY14" fmla="*/ 111760 h 440141"/>
                  <a:gd name="connsiteX15" fmla="*/ 335010 w 446280"/>
                  <a:gd name="connsiteY15" fmla="*/ 30311 h 440141"/>
                  <a:gd name="connsiteX16" fmla="*/ 438473 w 446280"/>
                  <a:gd name="connsiteY16" fmla="*/ 166059 h 440141"/>
                  <a:gd name="connsiteX17" fmla="*/ 416487 w 446280"/>
                  <a:gd name="connsiteY17" fmla="*/ 335421 h 440141"/>
                  <a:gd name="connsiteX18" fmla="*/ 278105 w 446280"/>
                  <a:gd name="connsiteY18" fmla="*/ 440141 h 440141"/>
                  <a:gd name="connsiteX19" fmla="*/ 275519 w 446280"/>
                  <a:gd name="connsiteY19" fmla="*/ 440141 h 4401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46280" h="440141">
                    <a:moveTo>
                      <a:pt x="275519" y="440141"/>
                    </a:moveTo>
                    <a:cubicBezTo>
                      <a:pt x="266466" y="440141"/>
                      <a:pt x="258705" y="433677"/>
                      <a:pt x="256120" y="425920"/>
                    </a:cubicBezTo>
                    <a:cubicBezTo>
                      <a:pt x="253533" y="415577"/>
                      <a:pt x="259999" y="405234"/>
                      <a:pt x="270345" y="402649"/>
                    </a:cubicBezTo>
                    <a:cubicBezTo>
                      <a:pt x="318197" y="389720"/>
                      <a:pt x="359582" y="359985"/>
                      <a:pt x="384154" y="316029"/>
                    </a:cubicBezTo>
                    <a:cubicBezTo>
                      <a:pt x="408727" y="273365"/>
                      <a:pt x="415194" y="222944"/>
                      <a:pt x="402261" y="176402"/>
                    </a:cubicBezTo>
                    <a:cubicBezTo>
                      <a:pt x="389328" y="128567"/>
                      <a:pt x="359582" y="88489"/>
                      <a:pt x="316903" y="63925"/>
                    </a:cubicBezTo>
                    <a:cubicBezTo>
                      <a:pt x="228960" y="12212"/>
                      <a:pt x="115151" y="43240"/>
                      <a:pt x="64713" y="131153"/>
                    </a:cubicBezTo>
                    <a:cubicBezTo>
                      <a:pt x="40141" y="173816"/>
                      <a:pt x="33674" y="224237"/>
                      <a:pt x="46607" y="270779"/>
                    </a:cubicBezTo>
                    <a:cubicBezTo>
                      <a:pt x="59540" y="318614"/>
                      <a:pt x="89285" y="358692"/>
                      <a:pt x="131964" y="383256"/>
                    </a:cubicBezTo>
                    <a:cubicBezTo>
                      <a:pt x="144896" y="391013"/>
                      <a:pt x="159123" y="397477"/>
                      <a:pt x="174642" y="401356"/>
                    </a:cubicBezTo>
                    <a:cubicBezTo>
                      <a:pt x="184989" y="403942"/>
                      <a:pt x="191455" y="415577"/>
                      <a:pt x="187575" y="425920"/>
                    </a:cubicBezTo>
                    <a:cubicBezTo>
                      <a:pt x="184989" y="436262"/>
                      <a:pt x="173349" y="442727"/>
                      <a:pt x="163003" y="438848"/>
                    </a:cubicBezTo>
                    <a:cubicBezTo>
                      <a:pt x="144896" y="433677"/>
                      <a:pt x="128084" y="425920"/>
                      <a:pt x="111271" y="416870"/>
                    </a:cubicBezTo>
                    <a:cubicBezTo>
                      <a:pt x="59540" y="387135"/>
                      <a:pt x="22034" y="338007"/>
                      <a:pt x="7808" y="281122"/>
                    </a:cubicBezTo>
                    <a:cubicBezTo>
                      <a:pt x="-7711" y="222944"/>
                      <a:pt x="48" y="163474"/>
                      <a:pt x="29794" y="111760"/>
                    </a:cubicBezTo>
                    <a:cubicBezTo>
                      <a:pt x="91872" y="4455"/>
                      <a:pt x="228960" y="-31745"/>
                      <a:pt x="335010" y="30311"/>
                    </a:cubicBezTo>
                    <a:cubicBezTo>
                      <a:pt x="386741" y="60047"/>
                      <a:pt x="424247" y="109175"/>
                      <a:pt x="438473" y="166059"/>
                    </a:cubicBezTo>
                    <a:cubicBezTo>
                      <a:pt x="453992" y="224237"/>
                      <a:pt x="446232" y="283708"/>
                      <a:pt x="416487" y="335421"/>
                    </a:cubicBezTo>
                    <a:cubicBezTo>
                      <a:pt x="386741" y="387135"/>
                      <a:pt x="337596" y="424627"/>
                      <a:pt x="278105" y="440141"/>
                    </a:cubicBezTo>
                    <a:cubicBezTo>
                      <a:pt x="278105" y="438848"/>
                      <a:pt x="276812" y="440141"/>
                      <a:pt x="275519" y="440141"/>
                    </a:cubicBezTo>
                    <a:close/>
                  </a:path>
                </a:pathLst>
              </a:custGeom>
              <a:solidFill>
                <a:srgbClr val="F99F27"/>
              </a:solidFill>
              <a:ln w="12931" cap="flat">
                <a:noFill/>
                <a:prstDash val="solid"/>
                <a:miter/>
              </a:ln>
            </p:spPr>
            <p:txBody>
              <a:bodyPr rtlCol="0" anchor="ctr"/>
              <a:lstStyle/>
              <a:p>
                <a:endParaRPr lang="en-US"/>
              </a:p>
            </p:txBody>
          </p:sp>
          <p:sp>
            <p:nvSpPr>
              <p:cNvPr id="33" name="Freeform 58">
                <a:extLst>
                  <a:ext uri="{FF2B5EF4-FFF2-40B4-BE49-F238E27FC236}">
                    <a16:creationId xmlns:a16="http://schemas.microsoft.com/office/drawing/2014/main" id="{275EEFFA-EBC3-C361-CA91-984DDADB96C7}"/>
                  </a:ext>
                </a:extLst>
              </p:cNvPr>
              <p:cNvSpPr/>
              <p:nvPr/>
            </p:nvSpPr>
            <p:spPr>
              <a:xfrm>
                <a:off x="9245200" y="2800133"/>
                <a:ext cx="280068" cy="273794"/>
              </a:xfrm>
              <a:custGeom>
                <a:avLst/>
                <a:gdLst>
                  <a:gd name="connsiteX0" fmla="*/ 182066 w 280068"/>
                  <a:gd name="connsiteY0" fmla="*/ 273794 h 273794"/>
                  <a:gd name="connsiteX1" fmla="*/ 163960 w 280068"/>
                  <a:gd name="connsiteY1" fmla="*/ 260866 h 273794"/>
                  <a:gd name="connsiteX2" fmla="*/ 175599 w 280068"/>
                  <a:gd name="connsiteY2" fmla="*/ 236302 h 273794"/>
                  <a:gd name="connsiteX3" fmla="*/ 227331 w 280068"/>
                  <a:gd name="connsiteY3" fmla="*/ 192345 h 273794"/>
                  <a:gd name="connsiteX4" fmla="*/ 191119 w 280068"/>
                  <a:gd name="connsiteY4" fmla="*/ 54012 h 273794"/>
                  <a:gd name="connsiteX5" fmla="*/ 52737 w 280068"/>
                  <a:gd name="connsiteY5" fmla="*/ 90211 h 273794"/>
                  <a:gd name="connsiteX6" fmla="*/ 88949 w 280068"/>
                  <a:gd name="connsiteY6" fmla="*/ 228545 h 273794"/>
                  <a:gd name="connsiteX7" fmla="*/ 95415 w 280068"/>
                  <a:gd name="connsiteY7" fmla="*/ 254402 h 273794"/>
                  <a:gd name="connsiteX8" fmla="*/ 69550 w 280068"/>
                  <a:gd name="connsiteY8" fmla="*/ 260866 h 273794"/>
                  <a:gd name="connsiteX9" fmla="*/ 19112 w 280068"/>
                  <a:gd name="connsiteY9" fmla="*/ 69526 h 273794"/>
                  <a:gd name="connsiteX10" fmla="*/ 210518 w 280068"/>
                  <a:gd name="connsiteY10" fmla="*/ 19105 h 273794"/>
                  <a:gd name="connsiteX11" fmla="*/ 260957 w 280068"/>
                  <a:gd name="connsiteY11" fmla="*/ 210445 h 273794"/>
                  <a:gd name="connsiteX12" fmla="*/ 189826 w 280068"/>
                  <a:gd name="connsiteY12" fmla="*/ 271209 h 273794"/>
                  <a:gd name="connsiteX13" fmla="*/ 182066 w 280068"/>
                  <a:gd name="connsiteY13" fmla="*/ 273794 h 2737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80068" h="273794">
                    <a:moveTo>
                      <a:pt x="182066" y="273794"/>
                    </a:moveTo>
                    <a:cubicBezTo>
                      <a:pt x="174306" y="273794"/>
                      <a:pt x="166546" y="268623"/>
                      <a:pt x="163960" y="260866"/>
                    </a:cubicBezTo>
                    <a:cubicBezTo>
                      <a:pt x="160080" y="250523"/>
                      <a:pt x="165253" y="240180"/>
                      <a:pt x="175599" y="236302"/>
                    </a:cubicBezTo>
                    <a:cubicBezTo>
                      <a:pt x="197585" y="228545"/>
                      <a:pt x="215692" y="213031"/>
                      <a:pt x="227331" y="192345"/>
                    </a:cubicBezTo>
                    <a:cubicBezTo>
                      <a:pt x="255783" y="144510"/>
                      <a:pt x="238971" y="82454"/>
                      <a:pt x="191119" y="54012"/>
                    </a:cubicBezTo>
                    <a:cubicBezTo>
                      <a:pt x="143267" y="25569"/>
                      <a:pt x="81189" y="42376"/>
                      <a:pt x="52737" y="90211"/>
                    </a:cubicBezTo>
                    <a:cubicBezTo>
                      <a:pt x="24285" y="138046"/>
                      <a:pt x="41098" y="200103"/>
                      <a:pt x="88949" y="228545"/>
                    </a:cubicBezTo>
                    <a:cubicBezTo>
                      <a:pt x="98002" y="233716"/>
                      <a:pt x="101882" y="245352"/>
                      <a:pt x="95415" y="254402"/>
                    </a:cubicBezTo>
                    <a:cubicBezTo>
                      <a:pt x="90243" y="263452"/>
                      <a:pt x="78603" y="267330"/>
                      <a:pt x="69550" y="260866"/>
                    </a:cubicBezTo>
                    <a:cubicBezTo>
                      <a:pt x="2299" y="222081"/>
                      <a:pt x="-19687" y="136753"/>
                      <a:pt x="19112" y="69526"/>
                    </a:cubicBezTo>
                    <a:cubicBezTo>
                      <a:pt x="57910" y="2298"/>
                      <a:pt x="143267" y="-19680"/>
                      <a:pt x="210518" y="19105"/>
                    </a:cubicBezTo>
                    <a:cubicBezTo>
                      <a:pt x="277769" y="57890"/>
                      <a:pt x="299755" y="143218"/>
                      <a:pt x="260957" y="210445"/>
                    </a:cubicBezTo>
                    <a:cubicBezTo>
                      <a:pt x="245437" y="237595"/>
                      <a:pt x="219571" y="259573"/>
                      <a:pt x="189826" y="271209"/>
                    </a:cubicBezTo>
                    <a:cubicBezTo>
                      <a:pt x="185945" y="272501"/>
                      <a:pt x="183359" y="273794"/>
                      <a:pt x="182066" y="273794"/>
                    </a:cubicBezTo>
                    <a:close/>
                  </a:path>
                </a:pathLst>
              </a:custGeom>
              <a:solidFill>
                <a:srgbClr val="F99F27"/>
              </a:solidFill>
              <a:ln w="12931" cap="flat">
                <a:noFill/>
                <a:prstDash val="solid"/>
                <a:miter/>
              </a:ln>
            </p:spPr>
            <p:txBody>
              <a:bodyPr rtlCol="0" anchor="ctr"/>
              <a:lstStyle/>
              <a:p>
                <a:endParaRPr lang="en-US"/>
              </a:p>
            </p:txBody>
          </p:sp>
        </p:grpSp>
        <p:grpSp>
          <p:nvGrpSpPr>
            <p:cNvPr id="24" name="Graphic 4">
              <a:extLst>
                <a:ext uri="{FF2B5EF4-FFF2-40B4-BE49-F238E27FC236}">
                  <a16:creationId xmlns:a16="http://schemas.microsoft.com/office/drawing/2014/main" id="{D477AB08-3DD2-91DB-9540-E7A8D672ACE5}"/>
                </a:ext>
              </a:extLst>
            </p:cNvPr>
            <p:cNvGrpSpPr/>
            <p:nvPr/>
          </p:nvGrpSpPr>
          <p:grpSpPr>
            <a:xfrm>
              <a:off x="9129274" y="2893887"/>
              <a:ext cx="717139" cy="1211724"/>
              <a:chOff x="9129274" y="2893887"/>
              <a:chExt cx="717139" cy="1211724"/>
            </a:xfrm>
            <a:grpFill/>
          </p:grpSpPr>
          <p:sp>
            <p:nvSpPr>
              <p:cNvPr id="25" name="Freeform 50">
                <a:extLst>
                  <a:ext uri="{FF2B5EF4-FFF2-40B4-BE49-F238E27FC236}">
                    <a16:creationId xmlns:a16="http://schemas.microsoft.com/office/drawing/2014/main" id="{ABF10A86-31CC-57F2-9729-6D47BE286BC4}"/>
                  </a:ext>
                </a:extLst>
              </p:cNvPr>
              <p:cNvSpPr/>
              <p:nvPr/>
            </p:nvSpPr>
            <p:spPr>
              <a:xfrm>
                <a:off x="9129274" y="3281518"/>
                <a:ext cx="222449" cy="606896"/>
              </a:xfrm>
              <a:custGeom>
                <a:avLst/>
                <a:gdLst>
                  <a:gd name="connsiteX0" fmla="*/ 200995 w 222449"/>
                  <a:gd name="connsiteY0" fmla="*/ 606896 h 606896"/>
                  <a:gd name="connsiteX1" fmla="*/ 193235 w 222449"/>
                  <a:gd name="connsiteY1" fmla="*/ 605603 h 606896"/>
                  <a:gd name="connsiteX2" fmla="*/ 173836 w 222449"/>
                  <a:gd name="connsiteY2" fmla="*/ 593968 h 606896"/>
                  <a:gd name="connsiteX3" fmla="*/ 169956 w 222449"/>
                  <a:gd name="connsiteY3" fmla="*/ 591382 h 606896"/>
                  <a:gd name="connsiteX4" fmla="*/ 107878 w 222449"/>
                  <a:gd name="connsiteY4" fmla="*/ 531912 h 606896"/>
                  <a:gd name="connsiteX5" fmla="*/ 62613 w 222449"/>
                  <a:gd name="connsiteY5" fmla="*/ 465977 h 606896"/>
                  <a:gd name="connsiteX6" fmla="*/ 8296 w 222449"/>
                  <a:gd name="connsiteY6" fmla="*/ 326350 h 606896"/>
                  <a:gd name="connsiteX7" fmla="*/ 4415 w 222449"/>
                  <a:gd name="connsiteY7" fmla="*/ 306958 h 606896"/>
                  <a:gd name="connsiteX8" fmla="*/ 3122 w 222449"/>
                  <a:gd name="connsiteY8" fmla="*/ 303079 h 606896"/>
                  <a:gd name="connsiteX9" fmla="*/ 1829 w 222449"/>
                  <a:gd name="connsiteY9" fmla="*/ 295322 h 606896"/>
                  <a:gd name="connsiteX10" fmla="*/ 536 w 222449"/>
                  <a:gd name="connsiteY10" fmla="*/ 279808 h 606896"/>
                  <a:gd name="connsiteX11" fmla="*/ 1829 w 222449"/>
                  <a:gd name="connsiteY11" fmla="*/ 243609 h 606896"/>
                  <a:gd name="connsiteX12" fmla="*/ 1829 w 222449"/>
                  <a:gd name="connsiteY12" fmla="*/ 238437 h 606896"/>
                  <a:gd name="connsiteX13" fmla="*/ 7002 w 222449"/>
                  <a:gd name="connsiteY13" fmla="*/ 197067 h 606896"/>
                  <a:gd name="connsiteX14" fmla="*/ 9589 w 222449"/>
                  <a:gd name="connsiteY14" fmla="*/ 175088 h 606896"/>
                  <a:gd name="connsiteX15" fmla="*/ 13468 w 222449"/>
                  <a:gd name="connsiteY15" fmla="*/ 66490 h 606896"/>
                  <a:gd name="connsiteX16" fmla="*/ 13468 w 222449"/>
                  <a:gd name="connsiteY16" fmla="*/ 65197 h 606896"/>
                  <a:gd name="connsiteX17" fmla="*/ 63907 w 222449"/>
                  <a:gd name="connsiteY17" fmla="*/ 555 h 606896"/>
                  <a:gd name="connsiteX18" fmla="*/ 125984 w 222449"/>
                  <a:gd name="connsiteY18" fmla="*/ 39341 h 606896"/>
                  <a:gd name="connsiteX19" fmla="*/ 153143 w 222449"/>
                  <a:gd name="connsiteY19" fmla="*/ 177674 h 606896"/>
                  <a:gd name="connsiteX20" fmla="*/ 155730 w 222449"/>
                  <a:gd name="connsiteY20" fmla="*/ 200945 h 606896"/>
                  <a:gd name="connsiteX21" fmla="*/ 159610 w 222449"/>
                  <a:gd name="connsiteY21" fmla="*/ 238437 h 606896"/>
                  <a:gd name="connsiteX22" fmla="*/ 191942 w 222449"/>
                  <a:gd name="connsiteY22" fmla="*/ 314715 h 606896"/>
                  <a:gd name="connsiteX23" fmla="*/ 193235 w 222449"/>
                  <a:gd name="connsiteY23" fmla="*/ 341864 h 606896"/>
                  <a:gd name="connsiteX24" fmla="*/ 166076 w 222449"/>
                  <a:gd name="connsiteY24" fmla="*/ 343157 h 606896"/>
                  <a:gd name="connsiteX25" fmla="*/ 120811 w 222449"/>
                  <a:gd name="connsiteY25" fmla="*/ 243609 h 606896"/>
                  <a:gd name="connsiteX26" fmla="*/ 116931 w 222449"/>
                  <a:gd name="connsiteY26" fmla="*/ 204824 h 606896"/>
                  <a:gd name="connsiteX27" fmla="*/ 114345 w 222449"/>
                  <a:gd name="connsiteY27" fmla="*/ 181553 h 606896"/>
                  <a:gd name="connsiteX28" fmla="*/ 89773 w 222449"/>
                  <a:gd name="connsiteY28" fmla="*/ 52269 h 606896"/>
                  <a:gd name="connsiteX29" fmla="*/ 69080 w 222449"/>
                  <a:gd name="connsiteY29" fmla="*/ 39341 h 606896"/>
                  <a:gd name="connsiteX30" fmla="*/ 52267 w 222449"/>
                  <a:gd name="connsiteY30" fmla="*/ 61319 h 606896"/>
                  <a:gd name="connsiteX31" fmla="*/ 52267 w 222449"/>
                  <a:gd name="connsiteY31" fmla="*/ 62611 h 606896"/>
                  <a:gd name="connsiteX32" fmla="*/ 48387 w 222449"/>
                  <a:gd name="connsiteY32" fmla="*/ 180260 h 606896"/>
                  <a:gd name="connsiteX33" fmla="*/ 45801 w 222449"/>
                  <a:gd name="connsiteY33" fmla="*/ 202238 h 606896"/>
                  <a:gd name="connsiteX34" fmla="*/ 40628 w 222449"/>
                  <a:gd name="connsiteY34" fmla="*/ 242316 h 606896"/>
                  <a:gd name="connsiteX35" fmla="*/ 40628 w 222449"/>
                  <a:gd name="connsiteY35" fmla="*/ 246195 h 606896"/>
                  <a:gd name="connsiteX36" fmla="*/ 39334 w 222449"/>
                  <a:gd name="connsiteY36" fmla="*/ 277223 h 606896"/>
                  <a:gd name="connsiteX37" fmla="*/ 40628 w 222449"/>
                  <a:gd name="connsiteY37" fmla="*/ 288858 h 606896"/>
                  <a:gd name="connsiteX38" fmla="*/ 41921 w 222449"/>
                  <a:gd name="connsiteY38" fmla="*/ 296615 h 606896"/>
                  <a:gd name="connsiteX39" fmla="*/ 43214 w 222449"/>
                  <a:gd name="connsiteY39" fmla="*/ 300494 h 606896"/>
                  <a:gd name="connsiteX40" fmla="*/ 47094 w 222449"/>
                  <a:gd name="connsiteY40" fmla="*/ 317301 h 606896"/>
                  <a:gd name="connsiteX41" fmla="*/ 97532 w 222449"/>
                  <a:gd name="connsiteY41" fmla="*/ 446584 h 606896"/>
                  <a:gd name="connsiteX42" fmla="*/ 138917 w 222449"/>
                  <a:gd name="connsiteY42" fmla="*/ 507348 h 606896"/>
                  <a:gd name="connsiteX43" fmla="*/ 194528 w 222449"/>
                  <a:gd name="connsiteY43" fmla="*/ 561647 h 606896"/>
                  <a:gd name="connsiteX44" fmla="*/ 198408 w 222449"/>
                  <a:gd name="connsiteY44" fmla="*/ 564233 h 606896"/>
                  <a:gd name="connsiteX45" fmla="*/ 211341 w 222449"/>
                  <a:gd name="connsiteY45" fmla="*/ 571990 h 606896"/>
                  <a:gd name="connsiteX46" fmla="*/ 220394 w 222449"/>
                  <a:gd name="connsiteY46" fmla="*/ 597846 h 606896"/>
                  <a:gd name="connsiteX47" fmla="*/ 200995 w 222449"/>
                  <a:gd name="connsiteY47" fmla="*/ 606896 h 6068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222449" h="606896">
                    <a:moveTo>
                      <a:pt x="200995" y="606896"/>
                    </a:moveTo>
                    <a:cubicBezTo>
                      <a:pt x="198408" y="606896"/>
                      <a:pt x="195822" y="606896"/>
                      <a:pt x="193235" y="605603"/>
                    </a:cubicBezTo>
                    <a:cubicBezTo>
                      <a:pt x="186769" y="601725"/>
                      <a:pt x="180303" y="597846"/>
                      <a:pt x="173836" y="593968"/>
                    </a:cubicBezTo>
                    <a:lnTo>
                      <a:pt x="169956" y="591382"/>
                    </a:lnTo>
                    <a:cubicBezTo>
                      <a:pt x="147970" y="574575"/>
                      <a:pt x="125984" y="553890"/>
                      <a:pt x="107878" y="531912"/>
                    </a:cubicBezTo>
                    <a:cubicBezTo>
                      <a:pt x="91066" y="511226"/>
                      <a:pt x="75546" y="489248"/>
                      <a:pt x="62613" y="465977"/>
                    </a:cubicBezTo>
                    <a:cubicBezTo>
                      <a:pt x="38041" y="422020"/>
                      <a:pt x="21229" y="376771"/>
                      <a:pt x="8296" y="326350"/>
                    </a:cubicBezTo>
                    <a:cubicBezTo>
                      <a:pt x="7002" y="319886"/>
                      <a:pt x="5709" y="313422"/>
                      <a:pt x="4415" y="306958"/>
                    </a:cubicBezTo>
                    <a:lnTo>
                      <a:pt x="3122" y="303079"/>
                    </a:lnTo>
                    <a:cubicBezTo>
                      <a:pt x="3122" y="300494"/>
                      <a:pt x="1829" y="297908"/>
                      <a:pt x="1829" y="295322"/>
                    </a:cubicBezTo>
                    <a:cubicBezTo>
                      <a:pt x="536" y="288858"/>
                      <a:pt x="536" y="283687"/>
                      <a:pt x="536" y="279808"/>
                    </a:cubicBezTo>
                    <a:cubicBezTo>
                      <a:pt x="-757" y="264294"/>
                      <a:pt x="536" y="253951"/>
                      <a:pt x="1829" y="243609"/>
                    </a:cubicBezTo>
                    <a:lnTo>
                      <a:pt x="1829" y="238437"/>
                    </a:lnTo>
                    <a:cubicBezTo>
                      <a:pt x="3122" y="222923"/>
                      <a:pt x="4415" y="209995"/>
                      <a:pt x="7002" y="197067"/>
                    </a:cubicBezTo>
                    <a:cubicBezTo>
                      <a:pt x="8296" y="189310"/>
                      <a:pt x="8296" y="182845"/>
                      <a:pt x="9589" y="175088"/>
                    </a:cubicBezTo>
                    <a:cubicBezTo>
                      <a:pt x="14762" y="132425"/>
                      <a:pt x="17348" y="97518"/>
                      <a:pt x="13468" y="66490"/>
                    </a:cubicBezTo>
                    <a:lnTo>
                      <a:pt x="13468" y="65197"/>
                    </a:lnTo>
                    <a:cubicBezTo>
                      <a:pt x="9589" y="32876"/>
                      <a:pt x="32868" y="4434"/>
                      <a:pt x="63907" y="555"/>
                    </a:cubicBezTo>
                    <a:cubicBezTo>
                      <a:pt x="91066" y="-3323"/>
                      <a:pt x="116931" y="13484"/>
                      <a:pt x="125984" y="39341"/>
                    </a:cubicBezTo>
                    <a:cubicBezTo>
                      <a:pt x="142797" y="85883"/>
                      <a:pt x="147970" y="131132"/>
                      <a:pt x="153143" y="177674"/>
                    </a:cubicBezTo>
                    <a:cubicBezTo>
                      <a:pt x="154437" y="185431"/>
                      <a:pt x="154437" y="193188"/>
                      <a:pt x="155730" y="200945"/>
                    </a:cubicBezTo>
                    <a:cubicBezTo>
                      <a:pt x="157024" y="213874"/>
                      <a:pt x="158317" y="226802"/>
                      <a:pt x="159610" y="238437"/>
                    </a:cubicBezTo>
                    <a:cubicBezTo>
                      <a:pt x="166076" y="284980"/>
                      <a:pt x="185475" y="306958"/>
                      <a:pt x="191942" y="314715"/>
                    </a:cubicBezTo>
                    <a:cubicBezTo>
                      <a:pt x="199702" y="322472"/>
                      <a:pt x="199702" y="334107"/>
                      <a:pt x="193235" y="341864"/>
                    </a:cubicBezTo>
                    <a:cubicBezTo>
                      <a:pt x="185475" y="349622"/>
                      <a:pt x="173836" y="349622"/>
                      <a:pt x="166076" y="343157"/>
                    </a:cubicBezTo>
                    <a:cubicBezTo>
                      <a:pt x="153143" y="330229"/>
                      <a:pt x="129864" y="301786"/>
                      <a:pt x="120811" y="243609"/>
                    </a:cubicBezTo>
                    <a:cubicBezTo>
                      <a:pt x="119518" y="230680"/>
                      <a:pt x="118225" y="217752"/>
                      <a:pt x="116931" y="204824"/>
                    </a:cubicBezTo>
                    <a:cubicBezTo>
                      <a:pt x="115638" y="197067"/>
                      <a:pt x="115638" y="189310"/>
                      <a:pt x="114345" y="181553"/>
                    </a:cubicBezTo>
                    <a:cubicBezTo>
                      <a:pt x="109172" y="136303"/>
                      <a:pt x="103998" y="94932"/>
                      <a:pt x="89773" y="52269"/>
                    </a:cubicBezTo>
                    <a:cubicBezTo>
                      <a:pt x="87186" y="43219"/>
                      <a:pt x="78133" y="38048"/>
                      <a:pt x="69080" y="39341"/>
                    </a:cubicBezTo>
                    <a:cubicBezTo>
                      <a:pt x="58733" y="40633"/>
                      <a:pt x="50974" y="50976"/>
                      <a:pt x="52267" y="61319"/>
                    </a:cubicBezTo>
                    <a:lnTo>
                      <a:pt x="52267" y="62611"/>
                    </a:lnTo>
                    <a:cubicBezTo>
                      <a:pt x="56147" y="97518"/>
                      <a:pt x="53561" y="135010"/>
                      <a:pt x="48387" y="180260"/>
                    </a:cubicBezTo>
                    <a:cubicBezTo>
                      <a:pt x="47094" y="188017"/>
                      <a:pt x="47094" y="194481"/>
                      <a:pt x="45801" y="202238"/>
                    </a:cubicBezTo>
                    <a:cubicBezTo>
                      <a:pt x="44508" y="215166"/>
                      <a:pt x="41921" y="228095"/>
                      <a:pt x="40628" y="242316"/>
                    </a:cubicBezTo>
                    <a:lnTo>
                      <a:pt x="40628" y="246195"/>
                    </a:lnTo>
                    <a:cubicBezTo>
                      <a:pt x="39334" y="256537"/>
                      <a:pt x="39334" y="265587"/>
                      <a:pt x="39334" y="277223"/>
                    </a:cubicBezTo>
                    <a:cubicBezTo>
                      <a:pt x="39334" y="279808"/>
                      <a:pt x="40628" y="284980"/>
                      <a:pt x="40628" y="288858"/>
                    </a:cubicBezTo>
                    <a:cubicBezTo>
                      <a:pt x="40628" y="292737"/>
                      <a:pt x="41921" y="294030"/>
                      <a:pt x="41921" y="296615"/>
                    </a:cubicBezTo>
                    <a:lnTo>
                      <a:pt x="43214" y="300494"/>
                    </a:lnTo>
                    <a:cubicBezTo>
                      <a:pt x="44508" y="305665"/>
                      <a:pt x="45801" y="312129"/>
                      <a:pt x="47094" y="317301"/>
                    </a:cubicBezTo>
                    <a:cubicBezTo>
                      <a:pt x="58733" y="363843"/>
                      <a:pt x="75546" y="406506"/>
                      <a:pt x="97532" y="446584"/>
                    </a:cubicBezTo>
                    <a:cubicBezTo>
                      <a:pt x="109172" y="468563"/>
                      <a:pt x="123398" y="487955"/>
                      <a:pt x="138917" y="507348"/>
                    </a:cubicBezTo>
                    <a:cubicBezTo>
                      <a:pt x="155730" y="526740"/>
                      <a:pt x="175129" y="544840"/>
                      <a:pt x="194528" y="561647"/>
                    </a:cubicBezTo>
                    <a:lnTo>
                      <a:pt x="198408" y="564233"/>
                    </a:lnTo>
                    <a:cubicBezTo>
                      <a:pt x="202289" y="566818"/>
                      <a:pt x="206168" y="569404"/>
                      <a:pt x="211341" y="571990"/>
                    </a:cubicBezTo>
                    <a:cubicBezTo>
                      <a:pt x="220394" y="577161"/>
                      <a:pt x="225568" y="587504"/>
                      <a:pt x="220394" y="597846"/>
                    </a:cubicBezTo>
                    <a:cubicBezTo>
                      <a:pt x="215222" y="603018"/>
                      <a:pt x="207461" y="606896"/>
                      <a:pt x="200995" y="606896"/>
                    </a:cubicBezTo>
                    <a:close/>
                  </a:path>
                </a:pathLst>
              </a:custGeom>
              <a:grpFill/>
              <a:ln w="12931" cap="flat">
                <a:noFill/>
                <a:prstDash val="solid"/>
                <a:miter/>
              </a:ln>
            </p:spPr>
            <p:txBody>
              <a:bodyPr rtlCol="0" anchor="ctr"/>
              <a:lstStyle/>
              <a:p>
                <a:endParaRPr lang="en-US"/>
              </a:p>
            </p:txBody>
          </p:sp>
          <p:sp>
            <p:nvSpPr>
              <p:cNvPr id="26" name="Freeform 51">
                <a:extLst>
                  <a:ext uri="{FF2B5EF4-FFF2-40B4-BE49-F238E27FC236}">
                    <a16:creationId xmlns:a16="http://schemas.microsoft.com/office/drawing/2014/main" id="{3799C39F-35BF-0564-B52B-7F78A63BF6C9}"/>
                  </a:ext>
                </a:extLst>
              </p:cNvPr>
              <p:cNvSpPr/>
              <p:nvPr/>
            </p:nvSpPr>
            <p:spPr>
              <a:xfrm>
                <a:off x="9683286" y="3335599"/>
                <a:ext cx="163004" cy="201164"/>
              </a:xfrm>
              <a:custGeom>
                <a:avLst/>
                <a:gdLst>
                  <a:gd name="connsiteX0" fmla="*/ 143605 w 163004"/>
                  <a:gd name="connsiteY0" fmla="*/ 201164 h 201164"/>
                  <a:gd name="connsiteX1" fmla="*/ 124206 w 163004"/>
                  <a:gd name="connsiteY1" fmla="*/ 181772 h 201164"/>
                  <a:gd name="connsiteX2" fmla="*/ 82820 w 163004"/>
                  <a:gd name="connsiteY2" fmla="*/ 57659 h 201164"/>
                  <a:gd name="connsiteX3" fmla="*/ 29796 w 163004"/>
                  <a:gd name="connsiteY3" fmla="*/ 44731 h 201164"/>
                  <a:gd name="connsiteX4" fmla="*/ 2636 w 163004"/>
                  <a:gd name="connsiteY4" fmla="*/ 38266 h 201164"/>
                  <a:gd name="connsiteX5" fmla="*/ 9103 w 163004"/>
                  <a:gd name="connsiteY5" fmla="*/ 11117 h 201164"/>
                  <a:gd name="connsiteX6" fmla="*/ 116445 w 163004"/>
                  <a:gd name="connsiteY6" fmla="*/ 36974 h 201164"/>
                  <a:gd name="connsiteX7" fmla="*/ 163004 w 163004"/>
                  <a:gd name="connsiteY7" fmla="*/ 181772 h 201164"/>
                  <a:gd name="connsiteX8" fmla="*/ 143605 w 163004"/>
                  <a:gd name="connsiteY8" fmla="*/ 201164 h 201164"/>
                  <a:gd name="connsiteX9" fmla="*/ 143605 w 163004"/>
                  <a:gd name="connsiteY9" fmla="*/ 201164 h 2011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3004" h="201164">
                    <a:moveTo>
                      <a:pt x="143605" y="201164"/>
                    </a:moveTo>
                    <a:cubicBezTo>
                      <a:pt x="133259" y="201164"/>
                      <a:pt x="124206" y="192114"/>
                      <a:pt x="124206" y="181772"/>
                    </a:cubicBezTo>
                    <a:cubicBezTo>
                      <a:pt x="124206" y="132644"/>
                      <a:pt x="108686" y="99030"/>
                      <a:pt x="82820" y="57659"/>
                    </a:cubicBezTo>
                    <a:cubicBezTo>
                      <a:pt x="71180" y="39559"/>
                      <a:pt x="47901" y="33095"/>
                      <a:pt x="29796" y="44731"/>
                    </a:cubicBezTo>
                    <a:cubicBezTo>
                      <a:pt x="20743" y="49902"/>
                      <a:pt x="9103" y="47316"/>
                      <a:pt x="2636" y="38266"/>
                    </a:cubicBezTo>
                    <a:cubicBezTo>
                      <a:pt x="-2536" y="29217"/>
                      <a:pt x="50" y="17581"/>
                      <a:pt x="9103" y="11117"/>
                    </a:cubicBezTo>
                    <a:cubicBezTo>
                      <a:pt x="45315" y="-10861"/>
                      <a:pt x="93166" y="774"/>
                      <a:pt x="116445" y="36974"/>
                    </a:cubicBezTo>
                    <a:cubicBezTo>
                      <a:pt x="144898" y="83516"/>
                      <a:pt x="163004" y="123594"/>
                      <a:pt x="163004" y="181772"/>
                    </a:cubicBezTo>
                    <a:cubicBezTo>
                      <a:pt x="163004" y="192114"/>
                      <a:pt x="155244" y="201164"/>
                      <a:pt x="143605" y="201164"/>
                    </a:cubicBezTo>
                    <a:cubicBezTo>
                      <a:pt x="143605" y="201164"/>
                      <a:pt x="143605" y="201164"/>
                      <a:pt x="143605" y="201164"/>
                    </a:cubicBezTo>
                    <a:close/>
                  </a:path>
                </a:pathLst>
              </a:custGeom>
              <a:grpFill/>
              <a:ln w="12931" cap="flat">
                <a:noFill/>
                <a:prstDash val="solid"/>
                <a:miter/>
              </a:ln>
            </p:spPr>
            <p:txBody>
              <a:bodyPr rtlCol="0" anchor="ctr"/>
              <a:lstStyle/>
              <a:p>
                <a:endParaRPr lang="en-US"/>
              </a:p>
            </p:txBody>
          </p:sp>
          <p:sp>
            <p:nvSpPr>
              <p:cNvPr id="27" name="Freeform 52">
                <a:extLst>
                  <a:ext uri="{FF2B5EF4-FFF2-40B4-BE49-F238E27FC236}">
                    <a16:creationId xmlns:a16="http://schemas.microsoft.com/office/drawing/2014/main" id="{7C169F91-77DA-003C-02D7-DE74C87B0BB5}"/>
                  </a:ext>
                </a:extLst>
              </p:cNvPr>
              <p:cNvSpPr/>
              <p:nvPr/>
            </p:nvSpPr>
            <p:spPr>
              <a:xfrm>
                <a:off x="9546086" y="3281250"/>
                <a:ext cx="205957" cy="241291"/>
              </a:xfrm>
              <a:custGeom>
                <a:avLst/>
                <a:gdLst>
                  <a:gd name="connsiteX0" fmla="*/ 187688 w 205957"/>
                  <a:gd name="connsiteY0" fmla="*/ 241292 h 241291"/>
                  <a:gd name="connsiteX1" fmla="*/ 168289 w 205957"/>
                  <a:gd name="connsiteY1" fmla="*/ 224485 h 241291"/>
                  <a:gd name="connsiteX2" fmla="*/ 135957 w 205957"/>
                  <a:gd name="connsiteY2" fmla="*/ 132693 h 241291"/>
                  <a:gd name="connsiteX3" fmla="*/ 108798 w 205957"/>
                  <a:gd name="connsiteY3" fmla="*/ 69344 h 241291"/>
                  <a:gd name="connsiteX4" fmla="*/ 75172 w 205957"/>
                  <a:gd name="connsiteY4" fmla="*/ 39609 h 241291"/>
                  <a:gd name="connsiteX5" fmla="*/ 35081 w 205957"/>
                  <a:gd name="connsiteY5" fmla="*/ 61587 h 241291"/>
                  <a:gd name="connsiteX6" fmla="*/ 7921 w 205957"/>
                  <a:gd name="connsiteY6" fmla="*/ 65466 h 241291"/>
                  <a:gd name="connsiteX7" fmla="*/ 4041 w 205957"/>
                  <a:gd name="connsiteY7" fmla="*/ 38316 h 241291"/>
                  <a:gd name="connsiteX8" fmla="*/ 81639 w 205957"/>
                  <a:gd name="connsiteY8" fmla="*/ 824 h 241291"/>
                  <a:gd name="connsiteX9" fmla="*/ 146303 w 205957"/>
                  <a:gd name="connsiteY9" fmla="*/ 56416 h 241291"/>
                  <a:gd name="connsiteX10" fmla="*/ 170876 w 205957"/>
                  <a:gd name="connsiteY10" fmla="*/ 115887 h 241291"/>
                  <a:gd name="connsiteX11" fmla="*/ 205794 w 205957"/>
                  <a:gd name="connsiteY11" fmla="*/ 218021 h 241291"/>
                  <a:gd name="connsiteX12" fmla="*/ 188981 w 205957"/>
                  <a:gd name="connsiteY12" fmla="*/ 239999 h 241291"/>
                  <a:gd name="connsiteX13" fmla="*/ 187688 w 205957"/>
                  <a:gd name="connsiteY13" fmla="*/ 241292 h 241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05957" h="241291">
                    <a:moveTo>
                      <a:pt x="187688" y="241292"/>
                    </a:moveTo>
                    <a:cubicBezTo>
                      <a:pt x="178635" y="241292"/>
                      <a:pt x="169582" y="234828"/>
                      <a:pt x="168289" y="224485"/>
                    </a:cubicBezTo>
                    <a:cubicBezTo>
                      <a:pt x="163115" y="189578"/>
                      <a:pt x="148890" y="161136"/>
                      <a:pt x="135957" y="132693"/>
                    </a:cubicBezTo>
                    <a:cubicBezTo>
                      <a:pt x="126904" y="113301"/>
                      <a:pt x="116557" y="92615"/>
                      <a:pt x="108798" y="69344"/>
                    </a:cubicBezTo>
                    <a:cubicBezTo>
                      <a:pt x="104918" y="59002"/>
                      <a:pt x="91985" y="42195"/>
                      <a:pt x="75172" y="39609"/>
                    </a:cubicBezTo>
                    <a:cubicBezTo>
                      <a:pt x="62239" y="37023"/>
                      <a:pt x="48013" y="44780"/>
                      <a:pt x="35081" y="61587"/>
                    </a:cubicBezTo>
                    <a:cubicBezTo>
                      <a:pt x="28614" y="70637"/>
                      <a:pt x="16974" y="71930"/>
                      <a:pt x="7921" y="65466"/>
                    </a:cubicBezTo>
                    <a:cubicBezTo>
                      <a:pt x="-1131" y="59002"/>
                      <a:pt x="-2425" y="47366"/>
                      <a:pt x="4041" y="38316"/>
                    </a:cubicBezTo>
                    <a:cubicBezTo>
                      <a:pt x="32494" y="-469"/>
                      <a:pt x="64826" y="-1762"/>
                      <a:pt x="81639" y="824"/>
                    </a:cubicBezTo>
                    <a:cubicBezTo>
                      <a:pt x="113971" y="5995"/>
                      <a:pt x="138543" y="33145"/>
                      <a:pt x="146303" y="56416"/>
                    </a:cubicBezTo>
                    <a:cubicBezTo>
                      <a:pt x="154063" y="78394"/>
                      <a:pt x="163115" y="97787"/>
                      <a:pt x="170876" y="115887"/>
                    </a:cubicBezTo>
                    <a:cubicBezTo>
                      <a:pt x="185101" y="145622"/>
                      <a:pt x="200621" y="177943"/>
                      <a:pt x="205794" y="218021"/>
                    </a:cubicBezTo>
                    <a:cubicBezTo>
                      <a:pt x="207087" y="228363"/>
                      <a:pt x="200621" y="238706"/>
                      <a:pt x="188981" y="239999"/>
                    </a:cubicBezTo>
                    <a:cubicBezTo>
                      <a:pt x="188981" y="241292"/>
                      <a:pt x="188981" y="241292"/>
                      <a:pt x="187688" y="241292"/>
                    </a:cubicBezTo>
                    <a:close/>
                  </a:path>
                </a:pathLst>
              </a:custGeom>
              <a:grpFill/>
              <a:ln w="12931" cap="flat">
                <a:noFill/>
                <a:prstDash val="solid"/>
                <a:miter/>
              </a:ln>
            </p:spPr>
            <p:txBody>
              <a:bodyPr rtlCol="0" anchor="ctr"/>
              <a:lstStyle/>
              <a:p>
                <a:endParaRPr lang="en-US"/>
              </a:p>
            </p:txBody>
          </p:sp>
          <p:sp>
            <p:nvSpPr>
              <p:cNvPr id="28" name="Freeform 53">
                <a:extLst>
                  <a:ext uri="{FF2B5EF4-FFF2-40B4-BE49-F238E27FC236}">
                    <a16:creationId xmlns:a16="http://schemas.microsoft.com/office/drawing/2014/main" id="{85E3CE14-1EB9-0C80-9C56-979E4E2C2238}"/>
                  </a:ext>
                </a:extLst>
              </p:cNvPr>
              <p:cNvSpPr/>
              <p:nvPr/>
            </p:nvSpPr>
            <p:spPr>
              <a:xfrm>
                <a:off x="9432178" y="3236028"/>
                <a:ext cx="185859" cy="216700"/>
              </a:xfrm>
              <a:custGeom>
                <a:avLst/>
                <a:gdLst>
                  <a:gd name="connsiteX0" fmla="*/ 165801 w 185859"/>
                  <a:gd name="connsiteY0" fmla="*/ 216700 h 216700"/>
                  <a:gd name="connsiteX1" fmla="*/ 147695 w 185859"/>
                  <a:gd name="connsiteY1" fmla="*/ 202479 h 216700"/>
                  <a:gd name="connsiteX2" fmla="*/ 141228 w 185859"/>
                  <a:gd name="connsiteY2" fmla="*/ 179208 h 216700"/>
                  <a:gd name="connsiteX3" fmla="*/ 139935 w 185859"/>
                  <a:gd name="connsiteY3" fmla="*/ 176622 h 216700"/>
                  <a:gd name="connsiteX4" fmla="*/ 102430 w 185859"/>
                  <a:gd name="connsiteY4" fmla="*/ 64146 h 216700"/>
                  <a:gd name="connsiteX5" fmla="*/ 68805 w 185859"/>
                  <a:gd name="connsiteY5" fmla="*/ 38289 h 216700"/>
                  <a:gd name="connsiteX6" fmla="*/ 33886 w 185859"/>
                  <a:gd name="connsiteY6" fmla="*/ 55096 h 216700"/>
                  <a:gd name="connsiteX7" fmla="*/ 6727 w 185859"/>
                  <a:gd name="connsiteY7" fmla="*/ 57681 h 216700"/>
                  <a:gd name="connsiteX8" fmla="*/ 4140 w 185859"/>
                  <a:gd name="connsiteY8" fmla="*/ 30532 h 216700"/>
                  <a:gd name="connsiteX9" fmla="*/ 75271 w 185859"/>
                  <a:gd name="connsiteY9" fmla="*/ 797 h 216700"/>
                  <a:gd name="connsiteX10" fmla="*/ 138642 w 185859"/>
                  <a:gd name="connsiteY10" fmla="*/ 49924 h 216700"/>
                  <a:gd name="connsiteX11" fmla="*/ 177441 w 185859"/>
                  <a:gd name="connsiteY11" fmla="*/ 166280 h 216700"/>
                  <a:gd name="connsiteX12" fmla="*/ 178734 w 185859"/>
                  <a:gd name="connsiteY12" fmla="*/ 168866 h 216700"/>
                  <a:gd name="connsiteX13" fmla="*/ 185200 w 185859"/>
                  <a:gd name="connsiteY13" fmla="*/ 192136 h 216700"/>
                  <a:gd name="connsiteX14" fmla="*/ 172268 w 185859"/>
                  <a:gd name="connsiteY14" fmla="*/ 216700 h 216700"/>
                  <a:gd name="connsiteX15" fmla="*/ 165801 w 185859"/>
                  <a:gd name="connsiteY15" fmla="*/ 216700 h 216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85859" h="216700">
                    <a:moveTo>
                      <a:pt x="165801" y="216700"/>
                    </a:moveTo>
                    <a:cubicBezTo>
                      <a:pt x="158042" y="216700"/>
                      <a:pt x="150282" y="211529"/>
                      <a:pt x="147695" y="202479"/>
                    </a:cubicBezTo>
                    <a:cubicBezTo>
                      <a:pt x="145109" y="194722"/>
                      <a:pt x="142522" y="186965"/>
                      <a:pt x="141228" y="179208"/>
                    </a:cubicBezTo>
                    <a:lnTo>
                      <a:pt x="139935" y="176622"/>
                    </a:lnTo>
                    <a:cubicBezTo>
                      <a:pt x="129589" y="141716"/>
                      <a:pt x="123123" y="114566"/>
                      <a:pt x="102430" y="64146"/>
                    </a:cubicBezTo>
                    <a:cubicBezTo>
                      <a:pt x="98550" y="53803"/>
                      <a:pt x="84324" y="40875"/>
                      <a:pt x="68805" y="38289"/>
                    </a:cubicBezTo>
                    <a:cubicBezTo>
                      <a:pt x="55872" y="35703"/>
                      <a:pt x="44232" y="42167"/>
                      <a:pt x="33886" y="55096"/>
                    </a:cubicBezTo>
                    <a:cubicBezTo>
                      <a:pt x="27419" y="62853"/>
                      <a:pt x="14487" y="64146"/>
                      <a:pt x="6727" y="57681"/>
                    </a:cubicBezTo>
                    <a:cubicBezTo>
                      <a:pt x="-1033" y="51217"/>
                      <a:pt x="-2326" y="38289"/>
                      <a:pt x="4140" y="30532"/>
                    </a:cubicBezTo>
                    <a:cubicBezTo>
                      <a:pt x="23540" y="7261"/>
                      <a:pt x="49405" y="-3082"/>
                      <a:pt x="75271" y="797"/>
                    </a:cubicBezTo>
                    <a:cubicBezTo>
                      <a:pt x="102430" y="4675"/>
                      <a:pt x="128296" y="25360"/>
                      <a:pt x="138642" y="49924"/>
                    </a:cubicBezTo>
                    <a:cubicBezTo>
                      <a:pt x="159335" y="102931"/>
                      <a:pt x="167094" y="130080"/>
                      <a:pt x="177441" y="166280"/>
                    </a:cubicBezTo>
                    <a:lnTo>
                      <a:pt x="178734" y="168866"/>
                    </a:lnTo>
                    <a:cubicBezTo>
                      <a:pt x="181321" y="175330"/>
                      <a:pt x="182614" y="183087"/>
                      <a:pt x="185200" y="192136"/>
                    </a:cubicBezTo>
                    <a:cubicBezTo>
                      <a:pt x="187787" y="202479"/>
                      <a:pt x="182614" y="212822"/>
                      <a:pt x="172268" y="216700"/>
                    </a:cubicBezTo>
                    <a:cubicBezTo>
                      <a:pt x="168388" y="215408"/>
                      <a:pt x="167094" y="216700"/>
                      <a:pt x="165801" y="216700"/>
                    </a:cubicBezTo>
                    <a:close/>
                  </a:path>
                </a:pathLst>
              </a:custGeom>
              <a:grpFill/>
              <a:ln w="12931" cap="flat">
                <a:noFill/>
                <a:prstDash val="solid"/>
                <a:miter/>
              </a:ln>
            </p:spPr>
            <p:txBody>
              <a:bodyPr rtlCol="0" anchor="ctr"/>
              <a:lstStyle/>
              <a:p>
                <a:endParaRPr lang="en-US"/>
              </a:p>
            </p:txBody>
          </p:sp>
          <p:sp>
            <p:nvSpPr>
              <p:cNvPr id="29" name="Freeform 54">
                <a:extLst>
                  <a:ext uri="{FF2B5EF4-FFF2-40B4-BE49-F238E27FC236}">
                    <a16:creationId xmlns:a16="http://schemas.microsoft.com/office/drawing/2014/main" id="{AB7F2B49-F78A-C0B5-C301-710BAC0079E4}"/>
                  </a:ext>
                </a:extLst>
              </p:cNvPr>
              <p:cNvSpPr/>
              <p:nvPr/>
            </p:nvSpPr>
            <p:spPr>
              <a:xfrm>
                <a:off x="9312890" y="3851649"/>
                <a:ext cx="85195" cy="252669"/>
              </a:xfrm>
              <a:custGeom>
                <a:avLst/>
                <a:gdLst>
                  <a:gd name="connsiteX0" fmla="*/ 65230 w 85195"/>
                  <a:gd name="connsiteY0" fmla="*/ 252669 h 252669"/>
                  <a:gd name="connsiteX1" fmla="*/ 45831 w 85195"/>
                  <a:gd name="connsiteY1" fmla="*/ 237155 h 252669"/>
                  <a:gd name="connsiteX2" fmla="*/ 566 w 85195"/>
                  <a:gd name="connsiteY2" fmla="*/ 23837 h 252669"/>
                  <a:gd name="connsiteX3" fmla="*/ 16086 w 85195"/>
                  <a:gd name="connsiteY3" fmla="*/ 566 h 252669"/>
                  <a:gd name="connsiteX4" fmla="*/ 39365 w 85195"/>
                  <a:gd name="connsiteY4" fmla="*/ 16080 h 252669"/>
                  <a:gd name="connsiteX5" fmla="*/ 84630 w 85195"/>
                  <a:gd name="connsiteY5" fmla="*/ 229398 h 252669"/>
                  <a:gd name="connsiteX6" fmla="*/ 69110 w 85195"/>
                  <a:gd name="connsiteY6" fmla="*/ 252669 h 252669"/>
                  <a:gd name="connsiteX7" fmla="*/ 65230 w 85195"/>
                  <a:gd name="connsiteY7" fmla="*/ 252669 h 2526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5195" h="252669">
                    <a:moveTo>
                      <a:pt x="65230" y="252669"/>
                    </a:moveTo>
                    <a:cubicBezTo>
                      <a:pt x="56177" y="252669"/>
                      <a:pt x="48418" y="246205"/>
                      <a:pt x="45831" y="237155"/>
                    </a:cubicBezTo>
                    <a:lnTo>
                      <a:pt x="566" y="23837"/>
                    </a:lnTo>
                    <a:cubicBezTo>
                      <a:pt x="-2021" y="13494"/>
                      <a:pt x="4446" y="3152"/>
                      <a:pt x="16086" y="566"/>
                    </a:cubicBezTo>
                    <a:cubicBezTo>
                      <a:pt x="26432" y="-2020"/>
                      <a:pt x="36778" y="4444"/>
                      <a:pt x="39365" y="16080"/>
                    </a:cubicBezTo>
                    <a:lnTo>
                      <a:pt x="84630" y="229398"/>
                    </a:lnTo>
                    <a:cubicBezTo>
                      <a:pt x="87217" y="239741"/>
                      <a:pt x="80750" y="250084"/>
                      <a:pt x="69110" y="252669"/>
                    </a:cubicBezTo>
                    <a:cubicBezTo>
                      <a:pt x="67817" y="252669"/>
                      <a:pt x="66523" y="252669"/>
                      <a:pt x="65230" y="252669"/>
                    </a:cubicBezTo>
                    <a:close/>
                  </a:path>
                </a:pathLst>
              </a:custGeom>
              <a:grpFill/>
              <a:ln w="12931" cap="flat">
                <a:noFill/>
                <a:prstDash val="solid"/>
                <a:miter/>
              </a:ln>
            </p:spPr>
            <p:txBody>
              <a:bodyPr rtlCol="0" anchor="ctr"/>
              <a:lstStyle/>
              <a:p>
                <a:endParaRPr lang="en-US"/>
              </a:p>
            </p:txBody>
          </p:sp>
          <p:sp>
            <p:nvSpPr>
              <p:cNvPr id="30" name="Freeform 55">
                <a:extLst>
                  <a:ext uri="{FF2B5EF4-FFF2-40B4-BE49-F238E27FC236}">
                    <a16:creationId xmlns:a16="http://schemas.microsoft.com/office/drawing/2014/main" id="{2E6468EE-4FA9-0C01-ABEA-C44551970565}"/>
                  </a:ext>
                </a:extLst>
              </p:cNvPr>
              <p:cNvSpPr/>
              <p:nvPr/>
            </p:nvSpPr>
            <p:spPr>
              <a:xfrm>
                <a:off x="9682801" y="3503025"/>
                <a:ext cx="163613" cy="602585"/>
              </a:xfrm>
              <a:custGeom>
                <a:avLst/>
                <a:gdLst>
                  <a:gd name="connsiteX0" fmla="*/ 62614 w 163613"/>
                  <a:gd name="connsiteY0" fmla="*/ 601293 h 602585"/>
                  <a:gd name="connsiteX1" fmla="*/ 43215 w 163613"/>
                  <a:gd name="connsiteY1" fmla="*/ 585779 h 602585"/>
                  <a:gd name="connsiteX2" fmla="*/ 536 w 163613"/>
                  <a:gd name="connsiteY2" fmla="*/ 340140 h 602585"/>
                  <a:gd name="connsiteX3" fmla="*/ 1829 w 163613"/>
                  <a:gd name="connsiteY3" fmla="*/ 328504 h 602585"/>
                  <a:gd name="connsiteX4" fmla="*/ 5709 w 163613"/>
                  <a:gd name="connsiteY4" fmla="*/ 319454 h 602585"/>
                  <a:gd name="connsiteX5" fmla="*/ 124691 w 163613"/>
                  <a:gd name="connsiteY5" fmla="*/ 18223 h 602585"/>
                  <a:gd name="connsiteX6" fmla="*/ 145384 w 163613"/>
                  <a:gd name="connsiteY6" fmla="*/ 123 h 602585"/>
                  <a:gd name="connsiteX7" fmla="*/ 163490 w 163613"/>
                  <a:gd name="connsiteY7" fmla="*/ 20809 h 602585"/>
                  <a:gd name="connsiteX8" fmla="*/ 40628 w 163613"/>
                  <a:gd name="connsiteY8" fmla="*/ 336261 h 602585"/>
                  <a:gd name="connsiteX9" fmla="*/ 39334 w 163613"/>
                  <a:gd name="connsiteY9" fmla="*/ 340140 h 602585"/>
                  <a:gd name="connsiteX10" fmla="*/ 80719 w 163613"/>
                  <a:gd name="connsiteY10" fmla="*/ 580608 h 602585"/>
                  <a:gd name="connsiteX11" fmla="*/ 65200 w 163613"/>
                  <a:gd name="connsiteY11" fmla="*/ 602586 h 602585"/>
                  <a:gd name="connsiteX12" fmla="*/ 62614 w 163613"/>
                  <a:gd name="connsiteY12" fmla="*/ 601293 h 6025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63613" h="602585">
                    <a:moveTo>
                      <a:pt x="62614" y="601293"/>
                    </a:moveTo>
                    <a:cubicBezTo>
                      <a:pt x="53561" y="601293"/>
                      <a:pt x="45801" y="594829"/>
                      <a:pt x="43215" y="585779"/>
                    </a:cubicBezTo>
                    <a:lnTo>
                      <a:pt x="536" y="340140"/>
                    </a:lnTo>
                    <a:cubicBezTo>
                      <a:pt x="-757" y="336261"/>
                      <a:pt x="536" y="332383"/>
                      <a:pt x="1829" y="328504"/>
                    </a:cubicBezTo>
                    <a:lnTo>
                      <a:pt x="5709" y="319454"/>
                    </a:lnTo>
                    <a:cubicBezTo>
                      <a:pt x="57440" y="208270"/>
                      <a:pt x="120812" y="71230"/>
                      <a:pt x="124691" y="18223"/>
                    </a:cubicBezTo>
                    <a:cubicBezTo>
                      <a:pt x="125984" y="7881"/>
                      <a:pt x="135038" y="-1169"/>
                      <a:pt x="145384" y="123"/>
                    </a:cubicBezTo>
                    <a:cubicBezTo>
                      <a:pt x="155730" y="1416"/>
                      <a:pt x="164783" y="10466"/>
                      <a:pt x="163490" y="20809"/>
                    </a:cubicBezTo>
                    <a:cubicBezTo>
                      <a:pt x="159610" y="81572"/>
                      <a:pt x="96239" y="216027"/>
                      <a:pt x="40628" y="336261"/>
                    </a:cubicBezTo>
                    <a:lnTo>
                      <a:pt x="39334" y="340140"/>
                    </a:lnTo>
                    <a:lnTo>
                      <a:pt x="80719" y="580608"/>
                    </a:lnTo>
                    <a:cubicBezTo>
                      <a:pt x="82013" y="590950"/>
                      <a:pt x="75547" y="601293"/>
                      <a:pt x="65200" y="602586"/>
                    </a:cubicBezTo>
                    <a:cubicBezTo>
                      <a:pt x="65200" y="601293"/>
                      <a:pt x="63907" y="601293"/>
                      <a:pt x="62614" y="601293"/>
                    </a:cubicBezTo>
                    <a:close/>
                  </a:path>
                </a:pathLst>
              </a:custGeom>
              <a:grpFill/>
              <a:ln w="12931" cap="flat">
                <a:noFill/>
                <a:prstDash val="solid"/>
                <a:miter/>
              </a:ln>
            </p:spPr>
            <p:txBody>
              <a:bodyPr rtlCol="0" anchor="ctr"/>
              <a:lstStyle/>
              <a:p>
                <a:endParaRPr lang="en-US"/>
              </a:p>
            </p:txBody>
          </p:sp>
          <p:sp>
            <p:nvSpPr>
              <p:cNvPr id="31" name="Freeform 56">
                <a:extLst>
                  <a:ext uri="{FF2B5EF4-FFF2-40B4-BE49-F238E27FC236}">
                    <a16:creationId xmlns:a16="http://schemas.microsoft.com/office/drawing/2014/main" id="{D9EF0399-9372-5F29-D622-140E91A9BACD}"/>
                  </a:ext>
                </a:extLst>
              </p:cNvPr>
              <p:cNvSpPr/>
              <p:nvPr/>
            </p:nvSpPr>
            <p:spPr>
              <a:xfrm>
                <a:off x="9285004" y="2893887"/>
                <a:ext cx="193992" cy="790259"/>
              </a:xfrm>
              <a:custGeom>
                <a:avLst/>
                <a:gdLst>
                  <a:gd name="connsiteX0" fmla="*/ 19399 w 193992"/>
                  <a:gd name="connsiteY0" fmla="*/ 790259 h 790259"/>
                  <a:gd name="connsiteX1" fmla="*/ 0 w 193992"/>
                  <a:gd name="connsiteY1" fmla="*/ 770867 h 790259"/>
                  <a:gd name="connsiteX2" fmla="*/ 11640 w 193992"/>
                  <a:gd name="connsiteY2" fmla="*/ 620898 h 790259"/>
                  <a:gd name="connsiteX3" fmla="*/ 20693 w 193992"/>
                  <a:gd name="connsiteY3" fmla="*/ 543327 h 790259"/>
                  <a:gd name="connsiteX4" fmla="*/ 25866 w 193992"/>
                  <a:gd name="connsiteY4" fmla="*/ 306738 h 790259"/>
                  <a:gd name="connsiteX5" fmla="*/ 24573 w 193992"/>
                  <a:gd name="connsiteY5" fmla="*/ 267953 h 790259"/>
                  <a:gd name="connsiteX6" fmla="*/ 23279 w 193992"/>
                  <a:gd name="connsiteY6" fmla="*/ 183919 h 790259"/>
                  <a:gd name="connsiteX7" fmla="*/ 38799 w 193992"/>
                  <a:gd name="connsiteY7" fmla="*/ 48171 h 790259"/>
                  <a:gd name="connsiteX8" fmla="*/ 115103 w 193992"/>
                  <a:gd name="connsiteY8" fmla="*/ 1628 h 790259"/>
                  <a:gd name="connsiteX9" fmla="*/ 162955 w 193992"/>
                  <a:gd name="connsiteY9" fmla="*/ 71442 h 790259"/>
                  <a:gd name="connsiteX10" fmla="*/ 161661 w 193992"/>
                  <a:gd name="connsiteY10" fmla="*/ 177454 h 790259"/>
                  <a:gd name="connsiteX11" fmla="*/ 170714 w 193992"/>
                  <a:gd name="connsiteY11" fmla="*/ 256317 h 790259"/>
                  <a:gd name="connsiteX12" fmla="*/ 175887 w 193992"/>
                  <a:gd name="connsiteY12" fmla="*/ 296395 h 790259"/>
                  <a:gd name="connsiteX13" fmla="*/ 187526 w 193992"/>
                  <a:gd name="connsiteY13" fmla="*/ 419215 h 790259"/>
                  <a:gd name="connsiteX14" fmla="*/ 193993 w 193992"/>
                  <a:gd name="connsiteY14" fmla="*/ 543327 h 790259"/>
                  <a:gd name="connsiteX15" fmla="*/ 175887 w 193992"/>
                  <a:gd name="connsiteY15" fmla="*/ 564013 h 790259"/>
                  <a:gd name="connsiteX16" fmla="*/ 155194 w 193992"/>
                  <a:gd name="connsiteY16" fmla="*/ 545913 h 790259"/>
                  <a:gd name="connsiteX17" fmla="*/ 148728 w 193992"/>
                  <a:gd name="connsiteY17" fmla="*/ 423093 h 790259"/>
                  <a:gd name="connsiteX18" fmla="*/ 137089 w 193992"/>
                  <a:gd name="connsiteY18" fmla="*/ 301567 h 790259"/>
                  <a:gd name="connsiteX19" fmla="*/ 131915 w 193992"/>
                  <a:gd name="connsiteY19" fmla="*/ 261489 h 790259"/>
                  <a:gd name="connsiteX20" fmla="*/ 122862 w 193992"/>
                  <a:gd name="connsiteY20" fmla="*/ 181333 h 790259"/>
                  <a:gd name="connsiteX21" fmla="*/ 124156 w 193992"/>
                  <a:gd name="connsiteY21" fmla="*/ 66270 h 790259"/>
                  <a:gd name="connsiteX22" fmla="*/ 106050 w 193992"/>
                  <a:gd name="connsiteY22" fmla="*/ 37828 h 790259"/>
                  <a:gd name="connsiteX23" fmla="*/ 87943 w 193992"/>
                  <a:gd name="connsiteY23" fmla="*/ 40413 h 790259"/>
                  <a:gd name="connsiteX24" fmla="*/ 76304 w 193992"/>
                  <a:gd name="connsiteY24" fmla="*/ 55927 h 790259"/>
                  <a:gd name="connsiteX25" fmla="*/ 62078 w 193992"/>
                  <a:gd name="connsiteY25" fmla="*/ 182626 h 790259"/>
                  <a:gd name="connsiteX26" fmla="*/ 63371 w 193992"/>
                  <a:gd name="connsiteY26" fmla="*/ 265367 h 790259"/>
                  <a:gd name="connsiteX27" fmla="*/ 64664 w 193992"/>
                  <a:gd name="connsiteY27" fmla="*/ 304152 h 790259"/>
                  <a:gd name="connsiteX28" fmla="*/ 59492 w 193992"/>
                  <a:gd name="connsiteY28" fmla="*/ 543327 h 790259"/>
                  <a:gd name="connsiteX29" fmla="*/ 50438 w 193992"/>
                  <a:gd name="connsiteY29" fmla="*/ 624776 h 790259"/>
                  <a:gd name="connsiteX30" fmla="*/ 38799 w 193992"/>
                  <a:gd name="connsiteY30" fmla="*/ 768281 h 790259"/>
                  <a:gd name="connsiteX31" fmla="*/ 19399 w 193992"/>
                  <a:gd name="connsiteY31" fmla="*/ 790259 h 790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93992" h="790259">
                    <a:moveTo>
                      <a:pt x="19399" y="790259"/>
                    </a:moveTo>
                    <a:cubicBezTo>
                      <a:pt x="9053" y="790259"/>
                      <a:pt x="0" y="781209"/>
                      <a:pt x="0" y="770867"/>
                    </a:cubicBezTo>
                    <a:cubicBezTo>
                      <a:pt x="0" y="697175"/>
                      <a:pt x="6466" y="658390"/>
                      <a:pt x="11640" y="620898"/>
                    </a:cubicBezTo>
                    <a:cubicBezTo>
                      <a:pt x="15520" y="597627"/>
                      <a:pt x="18106" y="574355"/>
                      <a:pt x="20693" y="543327"/>
                    </a:cubicBezTo>
                    <a:cubicBezTo>
                      <a:pt x="25866" y="461879"/>
                      <a:pt x="27159" y="384308"/>
                      <a:pt x="25866" y="306738"/>
                    </a:cubicBezTo>
                    <a:cubicBezTo>
                      <a:pt x="25866" y="293810"/>
                      <a:pt x="25866" y="280881"/>
                      <a:pt x="24573" y="267953"/>
                    </a:cubicBezTo>
                    <a:cubicBezTo>
                      <a:pt x="24573" y="240803"/>
                      <a:pt x="23279" y="212361"/>
                      <a:pt x="23279" y="183919"/>
                    </a:cubicBezTo>
                    <a:cubicBezTo>
                      <a:pt x="23279" y="134791"/>
                      <a:pt x="28452" y="89541"/>
                      <a:pt x="38799" y="48171"/>
                    </a:cubicBezTo>
                    <a:cubicBezTo>
                      <a:pt x="46559" y="14557"/>
                      <a:pt x="81477" y="-6129"/>
                      <a:pt x="115103" y="1628"/>
                    </a:cubicBezTo>
                    <a:cubicBezTo>
                      <a:pt x="146141" y="9385"/>
                      <a:pt x="166834" y="39121"/>
                      <a:pt x="162955" y="71442"/>
                    </a:cubicBezTo>
                    <a:cubicBezTo>
                      <a:pt x="157781" y="105055"/>
                      <a:pt x="157781" y="138669"/>
                      <a:pt x="161661" y="177454"/>
                    </a:cubicBezTo>
                    <a:cubicBezTo>
                      <a:pt x="164247" y="203311"/>
                      <a:pt x="166834" y="229168"/>
                      <a:pt x="170714" y="256317"/>
                    </a:cubicBezTo>
                    <a:cubicBezTo>
                      <a:pt x="172007" y="269246"/>
                      <a:pt x="173301" y="283467"/>
                      <a:pt x="175887" y="296395"/>
                    </a:cubicBezTo>
                    <a:cubicBezTo>
                      <a:pt x="181060" y="337766"/>
                      <a:pt x="184940" y="379137"/>
                      <a:pt x="187526" y="419215"/>
                    </a:cubicBezTo>
                    <a:cubicBezTo>
                      <a:pt x="191406" y="461879"/>
                      <a:pt x="192700" y="505835"/>
                      <a:pt x="193993" y="543327"/>
                    </a:cubicBezTo>
                    <a:cubicBezTo>
                      <a:pt x="193993" y="553670"/>
                      <a:pt x="186234" y="562720"/>
                      <a:pt x="175887" y="564013"/>
                    </a:cubicBezTo>
                    <a:cubicBezTo>
                      <a:pt x="165540" y="564013"/>
                      <a:pt x="156488" y="556256"/>
                      <a:pt x="155194" y="545913"/>
                    </a:cubicBezTo>
                    <a:cubicBezTo>
                      <a:pt x="153901" y="508421"/>
                      <a:pt x="151315" y="465757"/>
                      <a:pt x="148728" y="423093"/>
                    </a:cubicBezTo>
                    <a:cubicBezTo>
                      <a:pt x="146141" y="383015"/>
                      <a:pt x="142261" y="341645"/>
                      <a:pt x="137089" y="301567"/>
                    </a:cubicBezTo>
                    <a:cubicBezTo>
                      <a:pt x="135795" y="288638"/>
                      <a:pt x="134502" y="274417"/>
                      <a:pt x="131915" y="261489"/>
                    </a:cubicBezTo>
                    <a:cubicBezTo>
                      <a:pt x="128036" y="234339"/>
                      <a:pt x="125449" y="207190"/>
                      <a:pt x="122862" y="181333"/>
                    </a:cubicBezTo>
                    <a:cubicBezTo>
                      <a:pt x="118982" y="138669"/>
                      <a:pt x="118982" y="102470"/>
                      <a:pt x="124156" y="66270"/>
                    </a:cubicBezTo>
                    <a:cubicBezTo>
                      <a:pt x="125449" y="53342"/>
                      <a:pt x="117690" y="41706"/>
                      <a:pt x="106050" y="37828"/>
                    </a:cubicBezTo>
                    <a:cubicBezTo>
                      <a:pt x="99583" y="36535"/>
                      <a:pt x="93117" y="37828"/>
                      <a:pt x="87943" y="40413"/>
                    </a:cubicBezTo>
                    <a:cubicBezTo>
                      <a:pt x="82771" y="44292"/>
                      <a:pt x="78891" y="49463"/>
                      <a:pt x="76304" y="55927"/>
                    </a:cubicBezTo>
                    <a:cubicBezTo>
                      <a:pt x="67251" y="93420"/>
                      <a:pt x="62078" y="136084"/>
                      <a:pt x="62078" y="182626"/>
                    </a:cubicBezTo>
                    <a:cubicBezTo>
                      <a:pt x="62078" y="211068"/>
                      <a:pt x="62078" y="238218"/>
                      <a:pt x="63371" y="265367"/>
                    </a:cubicBezTo>
                    <a:cubicBezTo>
                      <a:pt x="63371" y="278296"/>
                      <a:pt x="63371" y="291224"/>
                      <a:pt x="64664" y="304152"/>
                    </a:cubicBezTo>
                    <a:cubicBezTo>
                      <a:pt x="65958" y="383015"/>
                      <a:pt x="64664" y="460586"/>
                      <a:pt x="59492" y="543327"/>
                    </a:cubicBezTo>
                    <a:cubicBezTo>
                      <a:pt x="56905" y="576941"/>
                      <a:pt x="54318" y="601505"/>
                      <a:pt x="50438" y="624776"/>
                    </a:cubicBezTo>
                    <a:cubicBezTo>
                      <a:pt x="45265" y="660976"/>
                      <a:pt x="38799" y="698468"/>
                      <a:pt x="38799" y="768281"/>
                    </a:cubicBezTo>
                    <a:cubicBezTo>
                      <a:pt x="38799" y="782502"/>
                      <a:pt x="29745" y="790259"/>
                      <a:pt x="19399" y="790259"/>
                    </a:cubicBezTo>
                    <a:close/>
                  </a:path>
                </a:pathLst>
              </a:custGeom>
              <a:grpFill/>
              <a:ln w="12931" cap="flat">
                <a:noFill/>
                <a:prstDash val="solid"/>
                <a:miter/>
              </a:ln>
            </p:spPr>
            <p:txBody>
              <a:bodyPr rtlCol="0" anchor="ctr"/>
              <a:lstStyle/>
              <a:p>
                <a:endParaRPr lang="en-US"/>
              </a:p>
            </p:txBody>
          </p:sp>
        </p:grpSp>
      </p:grpSp>
      <p:grpSp>
        <p:nvGrpSpPr>
          <p:cNvPr id="34" name="Graphic 4">
            <a:extLst>
              <a:ext uri="{FF2B5EF4-FFF2-40B4-BE49-F238E27FC236}">
                <a16:creationId xmlns:a16="http://schemas.microsoft.com/office/drawing/2014/main" id="{5C31B1E8-6196-E7A9-9B50-71A98F1359F2}"/>
              </a:ext>
            </a:extLst>
          </p:cNvPr>
          <p:cNvGrpSpPr/>
          <p:nvPr/>
        </p:nvGrpSpPr>
        <p:grpSpPr>
          <a:xfrm rot="9189280">
            <a:off x="610004" y="1149530"/>
            <a:ext cx="388032" cy="596029"/>
            <a:chOff x="9129274" y="2719113"/>
            <a:chExt cx="717139" cy="1386497"/>
          </a:xfrm>
          <a:solidFill>
            <a:srgbClr val="09465E"/>
          </a:solidFill>
        </p:grpSpPr>
        <p:grpSp>
          <p:nvGrpSpPr>
            <p:cNvPr id="35" name="Graphic 4">
              <a:extLst>
                <a:ext uri="{FF2B5EF4-FFF2-40B4-BE49-F238E27FC236}">
                  <a16:creationId xmlns:a16="http://schemas.microsoft.com/office/drawing/2014/main" id="{300A7BD7-70AD-B9B1-1979-0CA0B1BEADA2}"/>
                </a:ext>
              </a:extLst>
            </p:cNvPr>
            <p:cNvGrpSpPr/>
            <p:nvPr/>
          </p:nvGrpSpPr>
          <p:grpSpPr>
            <a:xfrm>
              <a:off x="9159507" y="2719113"/>
              <a:ext cx="446280" cy="440141"/>
              <a:chOff x="9159507" y="2719113"/>
              <a:chExt cx="446280" cy="440141"/>
            </a:xfrm>
            <a:grpFill/>
          </p:grpSpPr>
          <p:sp>
            <p:nvSpPr>
              <p:cNvPr id="44" name="Freeform 57">
                <a:extLst>
                  <a:ext uri="{FF2B5EF4-FFF2-40B4-BE49-F238E27FC236}">
                    <a16:creationId xmlns:a16="http://schemas.microsoft.com/office/drawing/2014/main" id="{326D3E5A-3629-9B99-0CEE-F9C2ADB8ED3F}"/>
                  </a:ext>
                </a:extLst>
              </p:cNvPr>
              <p:cNvSpPr/>
              <p:nvPr/>
            </p:nvSpPr>
            <p:spPr>
              <a:xfrm>
                <a:off x="9159507" y="2719113"/>
                <a:ext cx="446280" cy="440141"/>
              </a:xfrm>
              <a:custGeom>
                <a:avLst/>
                <a:gdLst>
                  <a:gd name="connsiteX0" fmla="*/ 275519 w 446280"/>
                  <a:gd name="connsiteY0" fmla="*/ 440141 h 440141"/>
                  <a:gd name="connsiteX1" fmla="*/ 256120 w 446280"/>
                  <a:gd name="connsiteY1" fmla="*/ 425920 h 440141"/>
                  <a:gd name="connsiteX2" fmla="*/ 270345 w 446280"/>
                  <a:gd name="connsiteY2" fmla="*/ 402649 h 440141"/>
                  <a:gd name="connsiteX3" fmla="*/ 384154 w 446280"/>
                  <a:gd name="connsiteY3" fmla="*/ 316029 h 440141"/>
                  <a:gd name="connsiteX4" fmla="*/ 402261 w 446280"/>
                  <a:gd name="connsiteY4" fmla="*/ 176402 h 440141"/>
                  <a:gd name="connsiteX5" fmla="*/ 316903 w 446280"/>
                  <a:gd name="connsiteY5" fmla="*/ 63925 h 440141"/>
                  <a:gd name="connsiteX6" fmla="*/ 64713 w 446280"/>
                  <a:gd name="connsiteY6" fmla="*/ 131153 h 440141"/>
                  <a:gd name="connsiteX7" fmla="*/ 46607 w 446280"/>
                  <a:gd name="connsiteY7" fmla="*/ 270779 h 440141"/>
                  <a:gd name="connsiteX8" fmla="*/ 131964 w 446280"/>
                  <a:gd name="connsiteY8" fmla="*/ 383256 h 440141"/>
                  <a:gd name="connsiteX9" fmla="*/ 174642 w 446280"/>
                  <a:gd name="connsiteY9" fmla="*/ 401356 h 440141"/>
                  <a:gd name="connsiteX10" fmla="*/ 187575 w 446280"/>
                  <a:gd name="connsiteY10" fmla="*/ 425920 h 440141"/>
                  <a:gd name="connsiteX11" fmla="*/ 163003 w 446280"/>
                  <a:gd name="connsiteY11" fmla="*/ 438848 h 440141"/>
                  <a:gd name="connsiteX12" fmla="*/ 111271 w 446280"/>
                  <a:gd name="connsiteY12" fmla="*/ 416870 h 440141"/>
                  <a:gd name="connsiteX13" fmla="*/ 7808 w 446280"/>
                  <a:gd name="connsiteY13" fmla="*/ 281122 h 440141"/>
                  <a:gd name="connsiteX14" fmla="*/ 29794 w 446280"/>
                  <a:gd name="connsiteY14" fmla="*/ 111760 h 440141"/>
                  <a:gd name="connsiteX15" fmla="*/ 335010 w 446280"/>
                  <a:gd name="connsiteY15" fmla="*/ 30311 h 440141"/>
                  <a:gd name="connsiteX16" fmla="*/ 438473 w 446280"/>
                  <a:gd name="connsiteY16" fmla="*/ 166059 h 440141"/>
                  <a:gd name="connsiteX17" fmla="*/ 416487 w 446280"/>
                  <a:gd name="connsiteY17" fmla="*/ 335421 h 440141"/>
                  <a:gd name="connsiteX18" fmla="*/ 278105 w 446280"/>
                  <a:gd name="connsiteY18" fmla="*/ 440141 h 440141"/>
                  <a:gd name="connsiteX19" fmla="*/ 275519 w 446280"/>
                  <a:gd name="connsiteY19" fmla="*/ 440141 h 4401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46280" h="440141">
                    <a:moveTo>
                      <a:pt x="275519" y="440141"/>
                    </a:moveTo>
                    <a:cubicBezTo>
                      <a:pt x="266466" y="440141"/>
                      <a:pt x="258705" y="433677"/>
                      <a:pt x="256120" y="425920"/>
                    </a:cubicBezTo>
                    <a:cubicBezTo>
                      <a:pt x="253533" y="415577"/>
                      <a:pt x="259999" y="405234"/>
                      <a:pt x="270345" y="402649"/>
                    </a:cubicBezTo>
                    <a:cubicBezTo>
                      <a:pt x="318197" y="389720"/>
                      <a:pt x="359582" y="359985"/>
                      <a:pt x="384154" y="316029"/>
                    </a:cubicBezTo>
                    <a:cubicBezTo>
                      <a:pt x="408727" y="273365"/>
                      <a:pt x="415194" y="222944"/>
                      <a:pt x="402261" y="176402"/>
                    </a:cubicBezTo>
                    <a:cubicBezTo>
                      <a:pt x="389328" y="128567"/>
                      <a:pt x="359582" y="88489"/>
                      <a:pt x="316903" y="63925"/>
                    </a:cubicBezTo>
                    <a:cubicBezTo>
                      <a:pt x="228960" y="12212"/>
                      <a:pt x="115151" y="43240"/>
                      <a:pt x="64713" y="131153"/>
                    </a:cubicBezTo>
                    <a:cubicBezTo>
                      <a:pt x="40141" y="173816"/>
                      <a:pt x="33674" y="224237"/>
                      <a:pt x="46607" y="270779"/>
                    </a:cubicBezTo>
                    <a:cubicBezTo>
                      <a:pt x="59540" y="318614"/>
                      <a:pt x="89285" y="358692"/>
                      <a:pt x="131964" y="383256"/>
                    </a:cubicBezTo>
                    <a:cubicBezTo>
                      <a:pt x="144896" y="391013"/>
                      <a:pt x="159123" y="397477"/>
                      <a:pt x="174642" y="401356"/>
                    </a:cubicBezTo>
                    <a:cubicBezTo>
                      <a:pt x="184989" y="403942"/>
                      <a:pt x="191455" y="415577"/>
                      <a:pt x="187575" y="425920"/>
                    </a:cubicBezTo>
                    <a:cubicBezTo>
                      <a:pt x="184989" y="436262"/>
                      <a:pt x="173349" y="442727"/>
                      <a:pt x="163003" y="438848"/>
                    </a:cubicBezTo>
                    <a:cubicBezTo>
                      <a:pt x="144896" y="433677"/>
                      <a:pt x="128084" y="425920"/>
                      <a:pt x="111271" y="416870"/>
                    </a:cubicBezTo>
                    <a:cubicBezTo>
                      <a:pt x="59540" y="387135"/>
                      <a:pt x="22034" y="338007"/>
                      <a:pt x="7808" y="281122"/>
                    </a:cubicBezTo>
                    <a:cubicBezTo>
                      <a:pt x="-7711" y="222944"/>
                      <a:pt x="48" y="163474"/>
                      <a:pt x="29794" y="111760"/>
                    </a:cubicBezTo>
                    <a:cubicBezTo>
                      <a:pt x="91872" y="4455"/>
                      <a:pt x="228960" y="-31745"/>
                      <a:pt x="335010" y="30311"/>
                    </a:cubicBezTo>
                    <a:cubicBezTo>
                      <a:pt x="386741" y="60047"/>
                      <a:pt x="424247" y="109175"/>
                      <a:pt x="438473" y="166059"/>
                    </a:cubicBezTo>
                    <a:cubicBezTo>
                      <a:pt x="453992" y="224237"/>
                      <a:pt x="446232" y="283708"/>
                      <a:pt x="416487" y="335421"/>
                    </a:cubicBezTo>
                    <a:cubicBezTo>
                      <a:pt x="386741" y="387135"/>
                      <a:pt x="337596" y="424627"/>
                      <a:pt x="278105" y="440141"/>
                    </a:cubicBezTo>
                    <a:cubicBezTo>
                      <a:pt x="278105" y="438848"/>
                      <a:pt x="276812" y="440141"/>
                      <a:pt x="275519" y="440141"/>
                    </a:cubicBezTo>
                    <a:close/>
                  </a:path>
                </a:pathLst>
              </a:custGeom>
              <a:solidFill>
                <a:srgbClr val="F99F27"/>
              </a:solidFill>
              <a:ln w="12931" cap="flat">
                <a:noFill/>
                <a:prstDash val="solid"/>
                <a:miter/>
              </a:ln>
            </p:spPr>
            <p:txBody>
              <a:bodyPr rtlCol="0" anchor="ctr"/>
              <a:lstStyle/>
              <a:p>
                <a:endParaRPr lang="en-US"/>
              </a:p>
            </p:txBody>
          </p:sp>
          <p:sp>
            <p:nvSpPr>
              <p:cNvPr id="45" name="Freeform 58">
                <a:extLst>
                  <a:ext uri="{FF2B5EF4-FFF2-40B4-BE49-F238E27FC236}">
                    <a16:creationId xmlns:a16="http://schemas.microsoft.com/office/drawing/2014/main" id="{8ED476E2-1CA0-26F2-4A8E-974F02C29AD0}"/>
                  </a:ext>
                </a:extLst>
              </p:cNvPr>
              <p:cNvSpPr/>
              <p:nvPr/>
            </p:nvSpPr>
            <p:spPr>
              <a:xfrm>
                <a:off x="9245200" y="2800133"/>
                <a:ext cx="280068" cy="273794"/>
              </a:xfrm>
              <a:custGeom>
                <a:avLst/>
                <a:gdLst>
                  <a:gd name="connsiteX0" fmla="*/ 182066 w 280068"/>
                  <a:gd name="connsiteY0" fmla="*/ 273794 h 273794"/>
                  <a:gd name="connsiteX1" fmla="*/ 163960 w 280068"/>
                  <a:gd name="connsiteY1" fmla="*/ 260866 h 273794"/>
                  <a:gd name="connsiteX2" fmla="*/ 175599 w 280068"/>
                  <a:gd name="connsiteY2" fmla="*/ 236302 h 273794"/>
                  <a:gd name="connsiteX3" fmla="*/ 227331 w 280068"/>
                  <a:gd name="connsiteY3" fmla="*/ 192345 h 273794"/>
                  <a:gd name="connsiteX4" fmla="*/ 191119 w 280068"/>
                  <a:gd name="connsiteY4" fmla="*/ 54012 h 273794"/>
                  <a:gd name="connsiteX5" fmla="*/ 52737 w 280068"/>
                  <a:gd name="connsiteY5" fmla="*/ 90211 h 273794"/>
                  <a:gd name="connsiteX6" fmla="*/ 88949 w 280068"/>
                  <a:gd name="connsiteY6" fmla="*/ 228545 h 273794"/>
                  <a:gd name="connsiteX7" fmla="*/ 95415 w 280068"/>
                  <a:gd name="connsiteY7" fmla="*/ 254402 h 273794"/>
                  <a:gd name="connsiteX8" fmla="*/ 69550 w 280068"/>
                  <a:gd name="connsiteY8" fmla="*/ 260866 h 273794"/>
                  <a:gd name="connsiteX9" fmla="*/ 19112 w 280068"/>
                  <a:gd name="connsiteY9" fmla="*/ 69526 h 273794"/>
                  <a:gd name="connsiteX10" fmla="*/ 210518 w 280068"/>
                  <a:gd name="connsiteY10" fmla="*/ 19105 h 273794"/>
                  <a:gd name="connsiteX11" fmla="*/ 260957 w 280068"/>
                  <a:gd name="connsiteY11" fmla="*/ 210445 h 273794"/>
                  <a:gd name="connsiteX12" fmla="*/ 189826 w 280068"/>
                  <a:gd name="connsiteY12" fmla="*/ 271209 h 273794"/>
                  <a:gd name="connsiteX13" fmla="*/ 182066 w 280068"/>
                  <a:gd name="connsiteY13" fmla="*/ 273794 h 2737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80068" h="273794">
                    <a:moveTo>
                      <a:pt x="182066" y="273794"/>
                    </a:moveTo>
                    <a:cubicBezTo>
                      <a:pt x="174306" y="273794"/>
                      <a:pt x="166546" y="268623"/>
                      <a:pt x="163960" y="260866"/>
                    </a:cubicBezTo>
                    <a:cubicBezTo>
                      <a:pt x="160080" y="250523"/>
                      <a:pt x="165253" y="240180"/>
                      <a:pt x="175599" y="236302"/>
                    </a:cubicBezTo>
                    <a:cubicBezTo>
                      <a:pt x="197585" y="228545"/>
                      <a:pt x="215692" y="213031"/>
                      <a:pt x="227331" y="192345"/>
                    </a:cubicBezTo>
                    <a:cubicBezTo>
                      <a:pt x="255783" y="144510"/>
                      <a:pt x="238971" y="82454"/>
                      <a:pt x="191119" y="54012"/>
                    </a:cubicBezTo>
                    <a:cubicBezTo>
                      <a:pt x="143267" y="25569"/>
                      <a:pt x="81189" y="42376"/>
                      <a:pt x="52737" y="90211"/>
                    </a:cubicBezTo>
                    <a:cubicBezTo>
                      <a:pt x="24285" y="138046"/>
                      <a:pt x="41098" y="200103"/>
                      <a:pt x="88949" y="228545"/>
                    </a:cubicBezTo>
                    <a:cubicBezTo>
                      <a:pt x="98002" y="233716"/>
                      <a:pt x="101882" y="245352"/>
                      <a:pt x="95415" y="254402"/>
                    </a:cubicBezTo>
                    <a:cubicBezTo>
                      <a:pt x="90243" y="263452"/>
                      <a:pt x="78603" y="267330"/>
                      <a:pt x="69550" y="260866"/>
                    </a:cubicBezTo>
                    <a:cubicBezTo>
                      <a:pt x="2299" y="222081"/>
                      <a:pt x="-19687" y="136753"/>
                      <a:pt x="19112" y="69526"/>
                    </a:cubicBezTo>
                    <a:cubicBezTo>
                      <a:pt x="57910" y="2298"/>
                      <a:pt x="143267" y="-19680"/>
                      <a:pt x="210518" y="19105"/>
                    </a:cubicBezTo>
                    <a:cubicBezTo>
                      <a:pt x="277769" y="57890"/>
                      <a:pt x="299755" y="143218"/>
                      <a:pt x="260957" y="210445"/>
                    </a:cubicBezTo>
                    <a:cubicBezTo>
                      <a:pt x="245437" y="237595"/>
                      <a:pt x="219571" y="259573"/>
                      <a:pt x="189826" y="271209"/>
                    </a:cubicBezTo>
                    <a:cubicBezTo>
                      <a:pt x="185945" y="272501"/>
                      <a:pt x="183359" y="273794"/>
                      <a:pt x="182066" y="273794"/>
                    </a:cubicBezTo>
                    <a:close/>
                  </a:path>
                </a:pathLst>
              </a:custGeom>
              <a:solidFill>
                <a:srgbClr val="F99F27"/>
              </a:solidFill>
              <a:ln w="12931" cap="flat">
                <a:noFill/>
                <a:prstDash val="solid"/>
                <a:miter/>
              </a:ln>
            </p:spPr>
            <p:txBody>
              <a:bodyPr rtlCol="0" anchor="ctr"/>
              <a:lstStyle/>
              <a:p>
                <a:endParaRPr lang="en-US"/>
              </a:p>
            </p:txBody>
          </p:sp>
        </p:grpSp>
        <p:grpSp>
          <p:nvGrpSpPr>
            <p:cNvPr id="36" name="Graphic 4">
              <a:extLst>
                <a:ext uri="{FF2B5EF4-FFF2-40B4-BE49-F238E27FC236}">
                  <a16:creationId xmlns:a16="http://schemas.microsoft.com/office/drawing/2014/main" id="{59CA1CE3-B7BC-6271-D380-4BC5A447C098}"/>
                </a:ext>
              </a:extLst>
            </p:cNvPr>
            <p:cNvGrpSpPr/>
            <p:nvPr/>
          </p:nvGrpSpPr>
          <p:grpSpPr>
            <a:xfrm>
              <a:off x="9129274" y="2893887"/>
              <a:ext cx="717139" cy="1211724"/>
              <a:chOff x="9129274" y="2893887"/>
              <a:chExt cx="717139" cy="1211724"/>
            </a:xfrm>
            <a:grpFill/>
          </p:grpSpPr>
          <p:sp>
            <p:nvSpPr>
              <p:cNvPr id="37" name="Freeform 50">
                <a:extLst>
                  <a:ext uri="{FF2B5EF4-FFF2-40B4-BE49-F238E27FC236}">
                    <a16:creationId xmlns:a16="http://schemas.microsoft.com/office/drawing/2014/main" id="{6E8B8E5C-4F78-5D84-2234-9514555EABB9}"/>
                  </a:ext>
                </a:extLst>
              </p:cNvPr>
              <p:cNvSpPr/>
              <p:nvPr/>
            </p:nvSpPr>
            <p:spPr>
              <a:xfrm>
                <a:off x="9129274" y="3281518"/>
                <a:ext cx="222449" cy="606896"/>
              </a:xfrm>
              <a:custGeom>
                <a:avLst/>
                <a:gdLst>
                  <a:gd name="connsiteX0" fmla="*/ 200995 w 222449"/>
                  <a:gd name="connsiteY0" fmla="*/ 606896 h 606896"/>
                  <a:gd name="connsiteX1" fmla="*/ 193235 w 222449"/>
                  <a:gd name="connsiteY1" fmla="*/ 605603 h 606896"/>
                  <a:gd name="connsiteX2" fmla="*/ 173836 w 222449"/>
                  <a:gd name="connsiteY2" fmla="*/ 593968 h 606896"/>
                  <a:gd name="connsiteX3" fmla="*/ 169956 w 222449"/>
                  <a:gd name="connsiteY3" fmla="*/ 591382 h 606896"/>
                  <a:gd name="connsiteX4" fmla="*/ 107878 w 222449"/>
                  <a:gd name="connsiteY4" fmla="*/ 531912 h 606896"/>
                  <a:gd name="connsiteX5" fmla="*/ 62613 w 222449"/>
                  <a:gd name="connsiteY5" fmla="*/ 465977 h 606896"/>
                  <a:gd name="connsiteX6" fmla="*/ 8296 w 222449"/>
                  <a:gd name="connsiteY6" fmla="*/ 326350 h 606896"/>
                  <a:gd name="connsiteX7" fmla="*/ 4415 w 222449"/>
                  <a:gd name="connsiteY7" fmla="*/ 306958 h 606896"/>
                  <a:gd name="connsiteX8" fmla="*/ 3122 w 222449"/>
                  <a:gd name="connsiteY8" fmla="*/ 303079 h 606896"/>
                  <a:gd name="connsiteX9" fmla="*/ 1829 w 222449"/>
                  <a:gd name="connsiteY9" fmla="*/ 295322 h 606896"/>
                  <a:gd name="connsiteX10" fmla="*/ 536 w 222449"/>
                  <a:gd name="connsiteY10" fmla="*/ 279808 h 606896"/>
                  <a:gd name="connsiteX11" fmla="*/ 1829 w 222449"/>
                  <a:gd name="connsiteY11" fmla="*/ 243609 h 606896"/>
                  <a:gd name="connsiteX12" fmla="*/ 1829 w 222449"/>
                  <a:gd name="connsiteY12" fmla="*/ 238437 h 606896"/>
                  <a:gd name="connsiteX13" fmla="*/ 7002 w 222449"/>
                  <a:gd name="connsiteY13" fmla="*/ 197067 h 606896"/>
                  <a:gd name="connsiteX14" fmla="*/ 9589 w 222449"/>
                  <a:gd name="connsiteY14" fmla="*/ 175088 h 606896"/>
                  <a:gd name="connsiteX15" fmla="*/ 13468 w 222449"/>
                  <a:gd name="connsiteY15" fmla="*/ 66490 h 606896"/>
                  <a:gd name="connsiteX16" fmla="*/ 13468 w 222449"/>
                  <a:gd name="connsiteY16" fmla="*/ 65197 h 606896"/>
                  <a:gd name="connsiteX17" fmla="*/ 63907 w 222449"/>
                  <a:gd name="connsiteY17" fmla="*/ 555 h 606896"/>
                  <a:gd name="connsiteX18" fmla="*/ 125984 w 222449"/>
                  <a:gd name="connsiteY18" fmla="*/ 39341 h 606896"/>
                  <a:gd name="connsiteX19" fmla="*/ 153143 w 222449"/>
                  <a:gd name="connsiteY19" fmla="*/ 177674 h 606896"/>
                  <a:gd name="connsiteX20" fmla="*/ 155730 w 222449"/>
                  <a:gd name="connsiteY20" fmla="*/ 200945 h 606896"/>
                  <a:gd name="connsiteX21" fmla="*/ 159610 w 222449"/>
                  <a:gd name="connsiteY21" fmla="*/ 238437 h 606896"/>
                  <a:gd name="connsiteX22" fmla="*/ 191942 w 222449"/>
                  <a:gd name="connsiteY22" fmla="*/ 314715 h 606896"/>
                  <a:gd name="connsiteX23" fmla="*/ 193235 w 222449"/>
                  <a:gd name="connsiteY23" fmla="*/ 341864 h 606896"/>
                  <a:gd name="connsiteX24" fmla="*/ 166076 w 222449"/>
                  <a:gd name="connsiteY24" fmla="*/ 343157 h 606896"/>
                  <a:gd name="connsiteX25" fmla="*/ 120811 w 222449"/>
                  <a:gd name="connsiteY25" fmla="*/ 243609 h 606896"/>
                  <a:gd name="connsiteX26" fmla="*/ 116931 w 222449"/>
                  <a:gd name="connsiteY26" fmla="*/ 204824 h 606896"/>
                  <a:gd name="connsiteX27" fmla="*/ 114345 w 222449"/>
                  <a:gd name="connsiteY27" fmla="*/ 181553 h 606896"/>
                  <a:gd name="connsiteX28" fmla="*/ 89773 w 222449"/>
                  <a:gd name="connsiteY28" fmla="*/ 52269 h 606896"/>
                  <a:gd name="connsiteX29" fmla="*/ 69080 w 222449"/>
                  <a:gd name="connsiteY29" fmla="*/ 39341 h 606896"/>
                  <a:gd name="connsiteX30" fmla="*/ 52267 w 222449"/>
                  <a:gd name="connsiteY30" fmla="*/ 61319 h 606896"/>
                  <a:gd name="connsiteX31" fmla="*/ 52267 w 222449"/>
                  <a:gd name="connsiteY31" fmla="*/ 62611 h 606896"/>
                  <a:gd name="connsiteX32" fmla="*/ 48387 w 222449"/>
                  <a:gd name="connsiteY32" fmla="*/ 180260 h 606896"/>
                  <a:gd name="connsiteX33" fmla="*/ 45801 w 222449"/>
                  <a:gd name="connsiteY33" fmla="*/ 202238 h 606896"/>
                  <a:gd name="connsiteX34" fmla="*/ 40628 w 222449"/>
                  <a:gd name="connsiteY34" fmla="*/ 242316 h 606896"/>
                  <a:gd name="connsiteX35" fmla="*/ 40628 w 222449"/>
                  <a:gd name="connsiteY35" fmla="*/ 246195 h 606896"/>
                  <a:gd name="connsiteX36" fmla="*/ 39334 w 222449"/>
                  <a:gd name="connsiteY36" fmla="*/ 277223 h 606896"/>
                  <a:gd name="connsiteX37" fmla="*/ 40628 w 222449"/>
                  <a:gd name="connsiteY37" fmla="*/ 288858 h 606896"/>
                  <a:gd name="connsiteX38" fmla="*/ 41921 w 222449"/>
                  <a:gd name="connsiteY38" fmla="*/ 296615 h 606896"/>
                  <a:gd name="connsiteX39" fmla="*/ 43214 w 222449"/>
                  <a:gd name="connsiteY39" fmla="*/ 300494 h 606896"/>
                  <a:gd name="connsiteX40" fmla="*/ 47094 w 222449"/>
                  <a:gd name="connsiteY40" fmla="*/ 317301 h 606896"/>
                  <a:gd name="connsiteX41" fmla="*/ 97532 w 222449"/>
                  <a:gd name="connsiteY41" fmla="*/ 446584 h 606896"/>
                  <a:gd name="connsiteX42" fmla="*/ 138917 w 222449"/>
                  <a:gd name="connsiteY42" fmla="*/ 507348 h 606896"/>
                  <a:gd name="connsiteX43" fmla="*/ 194528 w 222449"/>
                  <a:gd name="connsiteY43" fmla="*/ 561647 h 606896"/>
                  <a:gd name="connsiteX44" fmla="*/ 198408 w 222449"/>
                  <a:gd name="connsiteY44" fmla="*/ 564233 h 606896"/>
                  <a:gd name="connsiteX45" fmla="*/ 211341 w 222449"/>
                  <a:gd name="connsiteY45" fmla="*/ 571990 h 606896"/>
                  <a:gd name="connsiteX46" fmla="*/ 220394 w 222449"/>
                  <a:gd name="connsiteY46" fmla="*/ 597846 h 606896"/>
                  <a:gd name="connsiteX47" fmla="*/ 200995 w 222449"/>
                  <a:gd name="connsiteY47" fmla="*/ 606896 h 6068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222449" h="606896">
                    <a:moveTo>
                      <a:pt x="200995" y="606896"/>
                    </a:moveTo>
                    <a:cubicBezTo>
                      <a:pt x="198408" y="606896"/>
                      <a:pt x="195822" y="606896"/>
                      <a:pt x="193235" y="605603"/>
                    </a:cubicBezTo>
                    <a:cubicBezTo>
                      <a:pt x="186769" y="601725"/>
                      <a:pt x="180303" y="597846"/>
                      <a:pt x="173836" y="593968"/>
                    </a:cubicBezTo>
                    <a:lnTo>
                      <a:pt x="169956" y="591382"/>
                    </a:lnTo>
                    <a:cubicBezTo>
                      <a:pt x="147970" y="574575"/>
                      <a:pt x="125984" y="553890"/>
                      <a:pt x="107878" y="531912"/>
                    </a:cubicBezTo>
                    <a:cubicBezTo>
                      <a:pt x="91066" y="511226"/>
                      <a:pt x="75546" y="489248"/>
                      <a:pt x="62613" y="465977"/>
                    </a:cubicBezTo>
                    <a:cubicBezTo>
                      <a:pt x="38041" y="422020"/>
                      <a:pt x="21229" y="376771"/>
                      <a:pt x="8296" y="326350"/>
                    </a:cubicBezTo>
                    <a:cubicBezTo>
                      <a:pt x="7002" y="319886"/>
                      <a:pt x="5709" y="313422"/>
                      <a:pt x="4415" y="306958"/>
                    </a:cubicBezTo>
                    <a:lnTo>
                      <a:pt x="3122" y="303079"/>
                    </a:lnTo>
                    <a:cubicBezTo>
                      <a:pt x="3122" y="300494"/>
                      <a:pt x="1829" y="297908"/>
                      <a:pt x="1829" y="295322"/>
                    </a:cubicBezTo>
                    <a:cubicBezTo>
                      <a:pt x="536" y="288858"/>
                      <a:pt x="536" y="283687"/>
                      <a:pt x="536" y="279808"/>
                    </a:cubicBezTo>
                    <a:cubicBezTo>
                      <a:pt x="-757" y="264294"/>
                      <a:pt x="536" y="253951"/>
                      <a:pt x="1829" y="243609"/>
                    </a:cubicBezTo>
                    <a:lnTo>
                      <a:pt x="1829" y="238437"/>
                    </a:lnTo>
                    <a:cubicBezTo>
                      <a:pt x="3122" y="222923"/>
                      <a:pt x="4415" y="209995"/>
                      <a:pt x="7002" y="197067"/>
                    </a:cubicBezTo>
                    <a:cubicBezTo>
                      <a:pt x="8296" y="189310"/>
                      <a:pt x="8296" y="182845"/>
                      <a:pt x="9589" y="175088"/>
                    </a:cubicBezTo>
                    <a:cubicBezTo>
                      <a:pt x="14762" y="132425"/>
                      <a:pt x="17348" y="97518"/>
                      <a:pt x="13468" y="66490"/>
                    </a:cubicBezTo>
                    <a:lnTo>
                      <a:pt x="13468" y="65197"/>
                    </a:lnTo>
                    <a:cubicBezTo>
                      <a:pt x="9589" y="32876"/>
                      <a:pt x="32868" y="4434"/>
                      <a:pt x="63907" y="555"/>
                    </a:cubicBezTo>
                    <a:cubicBezTo>
                      <a:pt x="91066" y="-3323"/>
                      <a:pt x="116931" y="13484"/>
                      <a:pt x="125984" y="39341"/>
                    </a:cubicBezTo>
                    <a:cubicBezTo>
                      <a:pt x="142797" y="85883"/>
                      <a:pt x="147970" y="131132"/>
                      <a:pt x="153143" y="177674"/>
                    </a:cubicBezTo>
                    <a:cubicBezTo>
                      <a:pt x="154437" y="185431"/>
                      <a:pt x="154437" y="193188"/>
                      <a:pt x="155730" y="200945"/>
                    </a:cubicBezTo>
                    <a:cubicBezTo>
                      <a:pt x="157024" y="213874"/>
                      <a:pt x="158317" y="226802"/>
                      <a:pt x="159610" y="238437"/>
                    </a:cubicBezTo>
                    <a:cubicBezTo>
                      <a:pt x="166076" y="284980"/>
                      <a:pt x="185475" y="306958"/>
                      <a:pt x="191942" y="314715"/>
                    </a:cubicBezTo>
                    <a:cubicBezTo>
                      <a:pt x="199702" y="322472"/>
                      <a:pt x="199702" y="334107"/>
                      <a:pt x="193235" y="341864"/>
                    </a:cubicBezTo>
                    <a:cubicBezTo>
                      <a:pt x="185475" y="349622"/>
                      <a:pt x="173836" y="349622"/>
                      <a:pt x="166076" y="343157"/>
                    </a:cubicBezTo>
                    <a:cubicBezTo>
                      <a:pt x="153143" y="330229"/>
                      <a:pt x="129864" y="301786"/>
                      <a:pt x="120811" y="243609"/>
                    </a:cubicBezTo>
                    <a:cubicBezTo>
                      <a:pt x="119518" y="230680"/>
                      <a:pt x="118225" y="217752"/>
                      <a:pt x="116931" y="204824"/>
                    </a:cubicBezTo>
                    <a:cubicBezTo>
                      <a:pt x="115638" y="197067"/>
                      <a:pt x="115638" y="189310"/>
                      <a:pt x="114345" y="181553"/>
                    </a:cubicBezTo>
                    <a:cubicBezTo>
                      <a:pt x="109172" y="136303"/>
                      <a:pt x="103998" y="94932"/>
                      <a:pt x="89773" y="52269"/>
                    </a:cubicBezTo>
                    <a:cubicBezTo>
                      <a:pt x="87186" y="43219"/>
                      <a:pt x="78133" y="38048"/>
                      <a:pt x="69080" y="39341"/>
                    </a:cubicBezTo>
                    <a:cubicBezTo>
                      <a:pt x="58733" y="40633"/>
                      <a:pt x="50974" y="50976"/>
                      <a:pt x="52267" y="61319"/>
                    </a:cubicBezTo>
                    <a:lnTo>
                      <a:pt x="52267" y="62611"/>
                    </a:lnTo>
                    <a:cubicBezTo>
                      <a:pt x="56147" y="97518"/>
                      <a:pt x="53561" y="135010"/>
                      <a:pt x="48387" y="180260"/>
                    </a:cubicBezTo>
                    <a:cubicBezTo>
                      <a:pt x="47094" y="188017"/>
                      <a:pt x="47094" y="194481"/>
                      <a:pt x="45801" y="202238"/>
                    </a:cubicBezTo>
                    <a:cubicBezTo>
                      <a:pt x="44508" y="215166"/>
                      <a:pt x="41921" y="228095"/>
                      <a:pt x="40628" y="242316"/>
                    </a:cubicBezTo>
                    <a:lnTo>
                      <a:pt x="40628" y="246195"/>
                    </a:lnTo>
                    <a:cubicBezTo>
                      <a:pt x="39334" y="256537"/>
                      <a:pt x="39334" y="265587"/>
                      <a:pt x="39334" y="277223"/>
                    </a:cubicBezTo>
                    <a:cubicBezTo>
                      <a:pt x="39334" y="279808"/>
                      <a:pt x="40628" y="284980"/>
                      <a:pt x="40628" y="288858"/>
                    </a:cubicBezTo>
                    <a:cubicBezTo>
                      <a:pt x="40628" y="292737"/>
                      <a:pt x="41921" y="294030"/>
                      <a:pt x="41921" y="296615"/>
                    </a:cubicBezTo>
                    <a:lnTo>
                      <a:pt x="43214" y="300494"/>
                    </a:lnTo>
                    <a:cubicBezTo>
                      <a:pt x="44508" y="305665"/>
                      <a:pt x="45801" y="312129"/>
                      <a:pt x="47094" y="317301"/>
                    </a:cubicBezTo>
                    <a:cubicBezTo>
                      <a:pt x="58733" y="363843"/>
                      <a:pt x="75546" y="406506"/>
                      <a:pt x="97532" y="446584"/>
                    </a:cubicBezTo>
                    <a:cubicBezTo>
                      <a:pt x="109172" y="468563"/>
                      <a:pt x="123398" y="487955"/>
                      <a:pt x="138917" y="507348"/>
                    </a:cubicBezTo>
                    <a:cubicBezTo>
                      <a:pt x="155730" y="526740"/>
                      <a:pt x="175129" y="544840"/>
                      <a:pt x="194528" y="561647"/>
                    </a:cubicBezTo>
                    <a:lnTo>
                      <a:pt x="198408" y="564233"/>
                    </a:lnTo>
                    <a:cubicBezTo>
                      <a:pt x="202289" y="566818"/>
                      <a:pt x="206168" y="569404"/>
                      <a:pt x="211341" y="571990"/>
                    </a:cubicBezTo>
                    <a:cubicBezTo>
                      <a:pt x="220394" y="577161"/>
                      <a:pt x="225568" y="587504"/>
                      <a:pt x="220394" y="597846"/>
                    </a:cubicBezTo>
                    <a:cubicBezTo>
                      <a:pt x="215222" y="603018"/>
                      <a:pt x="207461" y="606896"/>
                      <a:pt x="200995" y="606896"/>
                    </a:cubicBezTo>
                    <a:close/>
                  </a:path>
                </a:pathLst>
              </a:custGeom>
              <a:grpFill/>
              <a:ln w="12931" cap="flat">
                <a:noFill/>
                <a:prstDash val="solid"/>
                <a:miter/>
              </a:ln>
            </p:spPr>
            <p:txBody>
              <a:bodyPr rtlCol="0" anchor="ctr"/>
              <a:lstStyle/>
              <a:p>
                <a:endParaRPr lang="en-US"/>
              </a:p>
            </p:txBody>
          </p:sp>
          <p:sp>
            <p:nvSpPr>
              <p:cNvPr id="38" name="Freeform 51">
                <a:extLst>
                  <a:ext uri="{FF2B5EF4-FFF2-40B4-BE49-F238E27FC236}">
                    <a16:creationId xmlns:a16="http://schemas.microsoft.com/office/drawing/2014/main" id="{906D9582-9311-47A0-437C-E45A30BC7CBC}"/>
                  </a:ext>
                </a:extLst>
              </p:cNvPr>
              <p:cNvSpPr/>
              <p:nvPr/>
            </p:nvSpPr>
            <p:spPr>
              <a:xfrm>
                <a:off x="9683286" y="3335599"/>
                <a:ext cx="163004" cy="201164"/>
              </a:xfrm>
              <a:custGeom>
                <a:avLst/>
                <a:gdLst>
                  <a:gd name="connsiteX0" fmla="*/ 143605 w 163004"/>
                  <a:gd name="connsiteY0" fmla="*/ 201164 h 201164"/>
                  <a:gd name="connsiteX1" fmla="*/ 124206 w 163004"/>
                  <a:gd name="connsiteY1" fmla="*/ 181772 h 201164"/>
                  <a:gd name="connsiteX2" fmla="*/ 82820 w 163004"/>
                  <a:gd name="connsiteY2" fmla="*/ 57659 h 201164"/>
                  <a:gd name="connsiteX3" fmla="*/ 29796 w 163004"/>
                  <a:gd name="connsiteY3" fmla="*/ 44731 h 201164"/>
                  <a:gd name="connsiteX4" fmla="*/ 2636 w 163004"/>
                  <a:gd name="connsiteY4" fmla="*/ 38266 h 201164"/>
                  <a:gd name="connsiteX5" fmla="*/ 9103 w 163004"/>
                  <a:gd name="connsiteY5" fmla="*/ 11117 h 201164"/>
                  <a:gd name="connsiteX6" fmla="*/ 116445 w 163004"/>
                  <a:gd name="connsiteY6" fmla="*/ 36974 h 201164"/>
                  <a:gd name="connsiteX7" fmla="*/ 163004 w 163004"/>
                  <a:gd name="connsiteY7" fmla="*/ 181772 h 201164"/>
                  <a:gd name="connsiteX8" fmla="*/ 143605 w 163004"/>
                  <a:gd name="connsiteY8" fmla="*/ 201164 h 201164"/>
                  <a:gd name="connsiteX9" fmla="*/ 143605 w 163004"/>
                  <a:gd name="connsiteY9" fmla="*/ 201164 h 2011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3004" h="201164">
                    <a:moveTo>
                      <a:pt x="143605" y="201164"/>
                    </a:moveTo>
                    <a:cubicBezTo>
                      <a:pt x="133259" y="201164"/>
                      <a:pt x="124206" y="192114"/>
                      <a:pt x="124206" y="181772"/>
                    </a:cubicBezTo>
                    <a:cubicBezTo>
                      <a:pt x="124206" y="132644"/>
                      <a:pt x="108686" y="99030"/>
                      <a:pt x="82820" y="57659"/>
                    </a:cubicBezTo>
                    <a:cubicBezTo>
                      <a:pt x="71180" y="39559"/>
                      <a:pt x="47901" y="33095"/>
                      <a:pt x="29796" y="44731"/>
                    </a:cubicBezTo>
                    <a:cubicBezTo>
                      <a:pt x="20743" y="49902"/>
                      <a:pt x="9103" y="47316"/>
                      <a:pt x="2636" y="38266"/>
                    </a:cubicBezTo>
                    <a:cubicBezTo>
                      <a:pt x="-2536" y="29217"/>
                      <a:pt x="50" y="17581"/>
                      <a:pt x="9103" y="11117"/>
                    </a:cubicBezTo>
                    <a:cubicBezTo>
                      <a:pt x="45315" y="-10861"/>
                      <a:pt x="93166" y="774"/>
                      <a:pt x="116445" y="36974"/>
                    </a:cubicBezTo>
                    <a:cubicBezTo>
                      <a:pt x="144898" y="83516"/>
                      <a:pt x="163004" y="123594"/>
                      <a:pt x="163004" y="181772"/>
                    </a:cubicBezTo>
                    <a:cubicBezTo>
                      <a:pt x="163004" y="192114"/>
                      <a:pt x="155244" y="201164"/>
                      <a:pt x="143605" y="201164"/>
                    </a:cubicBezTo>
                    <a:cubicBezTo>
                      <a:pt x="143605" y="201164"/>
                      <a:pt x="143605" y="201164"/>
                      <a:pt x="143605" y="201164"/>
                    </a:cubicBezTo>
                    <a:close/>
                  </a:path>
                </a:pathLst>
              </a:custGeom>
              <a:grpFill/>
              <a:ln w="12931" cap="flat">
                <a:noFill/>
                <a:prstDash val="solid"/>
                <a:miter/>
              </a:ln>
            </p:spPr>
            <p:txBody>
              <a:bodyPr rtlCol="0" anchor="ctr"/>
              <a:lstStyle/>
              <a:p>
                <a:endParaRPr lang="en-US"/>
              </a:p>
            </p:txBody>
          </p:sp>
          <p:sp>
            <p:nvSpPr>
              <p:cNvPr id="39" name="Freeform 52">
                <a:extLst>
                  <a:ext uri="{FF2B5EF4-FFF2-40B4-BE49-F238E27FC236}">
                    <a16:creationId xmlns:a16="http://schemas.microsoft.com/office/drawing/2014/main" id="{AD1A5EB4-0708-1E78-4BA7-D0EDED1D3E0B}"/>
                  </a:ext>
                </a:extLst>
              </p:cNvPr>
              <p:cNvSpPr/>
              <p:nvPr/>
            </p:nvSpPr>
            <p:spPr>
              <a:xfrm>
                <a:off x="9546086" y="3281250"/>
                <a:ext cx="205957" cy="241291"/>
              </a:xfrm>
              <a:custGeom>
                <a:avLst/>
                <a:gdLst>
                  <a:gd name="connsiteX0" fmla="*/ 187688 w 205957"/>
                  <a:gd name="connsiteY0" fmla="*/ 241292 h 241291"/>
                  <a:gd name="connsiteX1" fmla="*/ 168289 w 205957"/>
                  <a:gd name="connsiteY1" fmla="*/ 224485 h 241291"/>
                  <a:gd name="connsiteX2" fmla="*/ 135957 w 205957"/>
                  <a:gd name="connsiteY2" fmla="*/ 132693 h 241291"/>
                  <a:gd name="connsiteX3" fmla="*/ 108798 w 205957"/>
                  <a:gd name="connsiteY3" fmla="*/ 69344 h 241291"/>
                  <a:gd name="connsiteX4" fmla="*/ 75172 w 205957"/>
                  <a:gd name="connsiteY4" fmla="*/ 39609 h 241291"/>
                  <a:gd name="connsiteX5" fmla="*/ 35081 w 205957"/>
                  <a:gd name="connsiteY5" fmla="*/ 61587 h 241291"/>
                  <a:gd name="connsiteX6" fmla="*/ 7921 w 205957"/>
                  <a:gd name="connsiteY6" fmla="*/ 65466 h 241291"/>
                  <a:gd name="connsiteX7" fmla="*/ 4041 w 205957"/>
                  <a:gd name="connsiteY7" fmla="*/ 38316 h 241291"/>
                  <a:gd name="connsiteX8" fmla="*/ 81639 w 205957"/>
                  <a:gd name="connsiteY8" fmla="*/ 824 h 241291"/>
                  <a:gd name="connsiteX9" fmla="*/ 146303 w 205957"/>
                  <a:gd name="connsiteY9" fmla="*/ 56416 h 241291"/>
                  <a:gd name="connsiteX10" fmla="*/ 170876 w 205957"/>
                  <a:gd name="connsiteY10" fmla="*/ 115887 h 241291"/>
                  <a:gd name="connsiteX11" fmla="*/ 205794 w 205957"/>
                  <a:gd name="connsiteY11" fmla="*/ 218021 h 241291"/>
                  <a:gd name="connsiteX12" fmla="*/ 188981 w 205957"/>
                  <a:gd name="connsiteY12" fmla="*/ 239999 h 241291"/>
                  <a:gd name="connsiteX13" fmla="*/ 187688 w 205957"/>
                  <a:gd name="connsiteY13" fmla="*/ 241292 h 241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05957" h="241291">
                    <a:moveTo>
                      <a:pt x="187688" y="241292"/>
                    </a:moveTo>
                    <a:cubicBezTo>
                      <a:pt x="178635" y="241292"/>
                      <a:pt x="169582" y="234828"/>
                      <a:pt x="168289" y="224485"/>
                    </a:cubicBezTo>
                    <a:cubicBezTo>
                      <a:pt x="163115" y="189578"/>
                      <a:pt x="148890" y="161136"/>
                      <a:pt x="135957" y="132693"/>
                    </a:cubicBezTo>
                    <a:cubicBezTo>
                      <a:pt x="126904" y="113301"/>
                      <a:pt x="116557" y="92615"/>
                      <a:pt x="108798" y="69344"/>
                    </a:cubicBezTo>
                    <a:cubicBezTo>
                      <a:pt x="104918" y="59002"/>
                      <a:pt x="91985" y="42195"/>
                      <a:pt x="75172" y="39609"/>
                    </a:cubicBezTo>
                    <a:cubicBezTo>
                      <a:pt x="62239" y="37023"/>
                      <a:pt x="48013" y="44780"/>
                      <a:pt x="35081" y="61587"/>
                    </a:cubicBezTo>
                    <a:cubicBezTo>
                      <a:pt x="28614" y="70637"/>
                      <a:pt x="16974" y="71930"/>
                      <a:pt x="7921" y="65466"/>
                    </a:cubicBezTo>
                    <a:cubicBezTo>
                      <a:pt x="-1131" y="59002"/>
                      <a:pt x="-2425" y="47366"/>
                      <a:pt x="4041" y="38316"/>
                    </a:cubicBezTo>
                    <a:cubicBezTo>
                      <a:pt x="32494" y="-469"/>
                      <a:pt x="64826" y="-1762"/>
                      <a:pt x="81639" y="824"/>
                    </a:cubicBezTo>
                    <a:cubicBezTo>
                      <a:pt x="113971" y="5995"/>
                      <a:pt x="138543" y="33145"/>
                      <a:pt x="146303" y="56416"/>
                    </a:cubicBezTo>
                    <a:cubicBezTo>
                      <a:pt x="154063" y="78394"/>
                      <a:pt x="163115" y="97787"/>
                      <a:pt x="170876" y="115887"/>
                    </a:cubicBezTo>
                    <a:cubicBezTo>
                      <a:pt x="185101" y="145622"/>
                      <a:pt x="200621" y="177943"/>
                      <a:pt x="205794" y="218021"/>
                    </a:cubicBezTo>
                    <a:cubicBezTo>
                      <a:pt x="207087" y="228363"/>
                      <a:pt x="200621" y="238706"/>
                      <a:pt x="188981" y="239999"/>
                    </a:cubicBezTo>
                    <a:cubicBezTo>
                      <a:pt x="188981" y="241292"/>
                      <a:pt x="188981" y="241292"/>
                      <a:pt x="187688" y="241292"/>
                    </a:cubicBezTo>
                    <a:close/>
                  </a:path>
                </a:pathLst>
              </a:custGeom>
              <a:grpFill/>
              <a:ln w="12931" cap="flat">
                <a:noFill/>
                <a:prstDash val="solid"/>
                <a:miter/>
              </a:ln>
            </p:spPr>
            <p:txBody>
              <a:bodyPr rtlCol="0" anchor="ctr"/>
              <a:lstStyle/>
              <a:p>
                <a:endParaRPr lang="en-US"/>
              </a:p>
            </p:txBody>
          </p:sp>
          <p:sp>
            <p:nvSpPr>
              <p:cNvPr id="40" name="Freeform 53">
                <a:extLst>
                  <a:ext uri="{FF2B5EF4-FFF2-40B4-BE49-F238E27FC236}">
                    <a16:creationId xmlns:a16="http://schemas.microsoft.com/office/drawing/2014/main" id="{77BECC29-DC3A-AD82-BA66-B13E02166DF3}"/>
                  </a:ext>
                </a:extLst>
              </p:cNvPr>
              <p:cNvSpPr/>
              <p:nvPr/>
            </p:nvSpPr>
            <p:spPr>
              <a:xfrm>
                <a:off x="9432178" y="3236028"/>
                <a:ext cx="185859" cy="216700"/>
              </a:xfrm>
              <a:custGeom>
                <a:avLst/>
                <a:gdLst>
                  <a:gd name="connsiteX0" fmla="*/ 165801 w 185859"/>
                  <a:gd name="connsiteY0" fmla="*/ 216700 h 216700"/>
                  <a:gd name="connsiteX1" fmla="*/ 147695 w 185859"/>
                  <a:gd name="connsiteY1" fmla="*/ 202479 h 216700"/>
                  <a:gd name="connsiteX2" fmla="*/ 141228 w 185859"/>
                  <a:gd name="connsiteY2" fmla="*/ 179208 h 216700"/>
                  <a:gd name="connsiteX3" fmla="*/ 139935 w 185859"/>
                  <a:gd name="connsiteY3" fmla="*/ 176622 h 216700"/>
                  <a:gd name="connsiteX4" fmla="*/ 102430 w 185859"/>
                  <a:gd name="connsiteY4" fmla="*/ 64146 h 216700"/>
                  <a:gd name="connsiteX5" fmla="*/ 68805 w 185859"/>
                  <a:gd name="connsiteY5" fmla="*/ 38289 h 216700"/>
                  <a:gd name="connsiteX6" fmla="*/ 33886 w 185859"/>
                  <a:gd name="connsiteY6" fmla="*/ 55096 h 216700"/>
                  <a:gd name="connsiteX7" fmla="*/ 6727 w 185859"/>
                  <a:gd name="connsiteY7" fmla="*/ 57681 h 216700"/>
                  <a:gd name="connsiteX8" fmla="*/ 4140 w 185859"/>
                  <a:gd name="connsiteY8" fmla="*/ 30532 h 216700"/>
                  <a:gd name="connsiteX9" fmla="*/ 75271 w 185859"/>
                  <a:gd name="connsiteY9" fmla="*/ 797 h 216700"/>
                  <a:gd name="connsiteX10" fmla="*/ 138642 w 185859"/>
                  <a:gd name="connsiteY10" fmla="*/ 49924 h 216700"/>
                  <a:gd name="connsiteX11" fmla="*/ 177441 w 185859"/>
                  <a:gd name="connsiteY11" fmla="*/ 166280 h 216700"/>
                  <a:gd name="connsiteX12" fmla="*/ 178734 w 185859"/>
                  <a:gd name="connsiteY12" fmla="*/ 168866 h 216700"/>
                  <a:gd name="connsiteX13" fmla="*/ 185200 w 185859"/>
                  <a:gd name="connsiteY13" fmla="*/ 192136 h 216700"/>
                  <a:gd name="connsiteX14" fmla="*/ 172268 w 185859"/>
                  <a:gd name="connsiteY14" fmla="*/ 216700 h 216700"/>
                  <a:gd name="connsiteX15" fmla="*/ 165801 w 185859"/>
                  <a:gd name="connsiteY15" fmla="*/ 216700 h 216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85859" h="216700">
                    <a:moveTo>
                      <a:pt x="165801" y="216700"/>
                    </a:moveTo>
                    <a:cubicBezTo>
                      <a:pt x="158042" y="216700"/>
                      <a:pt x="150282" y="211529"/>
                      <a:pt x="147695" y="202479"/>
                    </a:cubicBezTo>
                    <a:cubicBezTo>
                      <a:pt x="145109" y="194722"/>
                      <a:pt x="142522" y="186965"/>
                      <a:pt x="141228" y="179208"/>
                    </a:cubicBezTo>
                    <a:lnTo>
                      <a:pt x="139935" y="176622"/>
                    </a:lnTo>
                    <a:cubicBezTo>
                      <a:pt x="129589" y="141716"/>
                      <a:pt x="123123" y="114566"/>
                      <a:pt x="102430" y="64146"/>
                    </a:cubicBezTo>
                    <a:cubicBezTo>
                      <a:pt x="98550" y="53803"/>
                      <a:pt x="84324" y="40875"/>
                      <a:pt x="68805" y="38289"/>
                    </a:cubicBezTo>
                    <a:cubicBezTo>
                      <a:pt x="55872" y="35703"/>
                      <a:pt x="44232" y="42167"/>
                      <a:pt x="33886" y="55096"/>
                    </a:cubicBezTo>
                    <a:cubicBezTo>
                      <a:pt x="27419" y="62853"/>
                      <a:pt x="14487" y="64146"/>
                      <a:pt x="6727" y="57681"/>
                    </a:cubicBezTo>
                    <a:cubicBezTo>
                      <a:pt x="-1033" y="51217"/>
                      <a:pt x="-2326" y="38289"/>
                      <a:pt x="4140" y="30532"/>
                    </a:cubicBezTo>
                    <a:cubicBezTo>
                      <a:pt x="23540" y="7261"/>
                      <a:pt x="49405" y="-3082"/>
                      <a:pt x="75271" y="797"/>
                    </a:cubicBezTo>
                    <a:cubicBezTo>
                      <a:pt x="102430" y="4675"/>
                      <a:pt x="128296" y="25360"/>
                      <a:pt x="138642" y="49924"/>
                    </a:cubicBezTo>
                    <a:cubicBezTo>
                      <a:pt x="159335" y="102931"/>
                      <a:pt x="167094" y="130080"/>
                      <a:pt x="177441" y="166280"/>
                    </a:cubicBezTo>
                    <a:lnTo>
                      <a:pt x="178734" y="168866"/>
                    </a:lnTo>
                    <a:cubicBezTo>
                      <a:pt x="181321" y="175330"/>
                      <a:pt x="182614" y="183087"/>
                      <a:pt x="185200" y="192136"/>
                    </a:cubicBezTo>
                    <a:cubicBezTo>
                      <a:pt x="187787" y="202479"/>
                      <a:pt x="182614" y="212822"/>
                      <a:pt x="172268" y="216700"/>
                    </a:cubicBezTo>
                    <a:cubicBezTo>
                      <a:pt x="168388" y="215408"/>
                      <a:pt x="167094" y="216700"/>
                      <a:pt x="165801" y="216700"/>
                    </a:cubicBezTo>
                    <a:close/>
                  </a:path>
                </a:pathLst>
              </a:custGeom>
              <a:grpFill/>
              <a:ln w="12931" cap="flat">
                <a:noFill/>
                <a:prstDash val="solid"/>
                <a:miter/>
              </a:ln>
            </p:spPr>
            <p:txBody>
              <a:bodyPr rtlCol="0" anchor="ctr"/>
              <a:lstStyle/>
              <a:p>
                <a:endParaRPr lang="en-US"/>
              </a:p>
            </p:txBody>
          </p:sp>
          <p:sp>
            <p:nvSpPr>
              <p:cNvPr id="41" name="Freeform 54">
                <a:extLst>
                  <a:ext uri="{FF2B5EF4-FFF2-40B4-BE49-F238E27FC236}">
                    <a16:creationId xmlns:a16="http://schemas.microsoft.com/office/drawing/2014/main" id="{DC9DA19B-BF9E-8BCD-D98F-869D4A5A8F76}"/>
                  </a:ext>
                </a:extLst>
              </p:cNvPr>
              <p:cNvSpPr/>
              <p:nvPr/>
            </p:nvSpPr>
            <p:spPr>
              <a:xfrm>
                <a:off x="9312890" y="3851649"/>
                <a:ext cx="85195" cy="252669"/>
              </a:xfrm>
              <a:custGeom>
                <a:avLst/>
                <a:gdLst>
                  <a:gd name="connsiteX0" fmla="*/ 65230 w 85195"/>
                  <a:gd name="connsiteY0" fmla="*/ 252669 h 252669"/>
                  <a:gd name="connsiteX1" fmla="*/ 45831 w 85195"/>
                  <a:gd name="connsiteY1" fmla="*/ 237155 h 252669"/>
                  <a:gd name="connsiteX2" fmla="*/ 566 w 85195"/>
                  <a:gd name="connsiteY2" fmla="*/ 23837 h 252669"/>
                  <a:gd name="connsiteX3" fmla="*/ 16086 w 85195"/>
                  <a:gd name="connsiteY3" fmla="*/ 566 h 252669"/>
                  <a:gd name="connsiteX4" fmla="*/ 39365 w 85195"/>
                  <a:gd name="connsiteY4" fmla="*/ 16080 h 252669"/>
                  <a:gd name="connsiteX5" fmla="*/ 84630 w 85195"/>
                  <a:gd name="connsiteY5" fmla="*/ 229398 h 252669"/>
                  <a:gd name="connsiteX6" fmla="*/ 69110 w 85195"/>
                  <a:gd name="connsiteY6" fmla="*/ 252669 h 252669"/>
                  <a:gd name="connsiteX7" fmla="*/ 65230 w 85195"/>
                  <a:gd name="connsiteY7" fmla="*/ 252669 h 2526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5195" h="252669">
                    <a:moveTo>
                      <a:pt x="65230" y="252669"/>
                    </a:moveTo>
                    <a:cubicBezTo>
                      <a:pt x="56177" y="252669"/>
                      <a:pt x="48418" y="246205"/>
                      <a:pt x="45831" y="237155"/>
                    </a:cubicBezTo>
                    <a:lnTo>
                      <a:pt x="566" y="23837"/>
                    </a:lnTo>
                    <a:cubicBezTo>
                      <a:pt x="-2021" y="13494"/>
                      <a:pt x="4446" y="3152"/>
                      <a:pt x="16086" y="566"/>
                    </a:cubicBezTo>
                    <a:cubicBezTo>
                      <a:pt x="26432" y="-2020"/>
                      <a:pt x="36778" y="4444"/>
                      <a:pt x="39365" y="16080"/>
                    </a:cubicBezTo>
                    <a:lnTo>
                      <a:pt x="84630" y="229398"/>
                    </a:lnTo>
                    <a:cubicBezTo>
                      <a:pt x="87217" y="239741"/>
                      <a:pt x="80750" y="250084"/>
                      <a:pt x="69110" y="252669"/>
                    </a:cubicBezTo>
                    <a:cubicBezTo>
                      <a:pt x="67817" y="252669"/>
                      <a:pt x="66523" y="252669"/>
                      <a:pt x="65230" y="252669"/>
                    </a:cubicBezTo>
                    <a:close/>
                  </a:path>
                </a:pathLst>
              </a:custGeom>
              <a:grpFill/>
              <a:ln w="12931" cap="flat">
                <a:noFill/>
                <a:prstDash val="solid"/>
                <a:miter/>
              </a:ln>
            </p:spPr>
            <p:txBody>
              <a:bodyPr rtlCol="0" anchor="ctr"/>
              <a:lstStyle/>
              <a:p>
                <a:endParaRPr lang="en-US"/>
              </a:p>
            </p:txBody>
          </p:sp>
          <p:sp>
            <p:nvSpPr>
              <p:cNvPr id="42" name="Freeform 55">
                <a:extLst>
                  <a:ext uri="{FF2B5EF4-FFF2-40B4-BE49-F238E27FC236}">
                    <a16:creationId xmlns:a16="http://schemas.microsoft.com/office/drawing/2014/main" id="{970465D0-F67C-C913-4720-3B18D80D04BF}"/>
                  </a:ext>
                </a:extLst>
              </p:cNvPr>
              <p:cNvSpPr/>
              <p:nvPr/>
            </p:nvSpPr>
            <p:spPr>
              <a:xfrm>
                <a:off x="9682801" y="3503025"/>
                <a:ext cx="163613" cy="602585"/>
              </a:xfrm>
              <a:custGeom>
                <a:avLst/>
                <a:gdLst>
                  <a:gd name="connsiteX0" fmla="*/ 62614 w 163613"/>
                  <a:gd name="connsiteY0" fmla="*/ 601293 h 602585"/>
                  <a:gd name="connsiteX1" fmla="*/ 43215 w 163613"/>
                  <a:gd name="connsiteY1" fmla="*/ 585779 h 602585"/>
                  <a:gd name="connsiteX2" fmla="*/ 536 w 163613"/>
                  <a:gd name="connsiteY2" fmla="*/ 340140 h 602585"/>
                  <a:gd name="connsiteX3" fmla="*/ 1829 w 163613"/>
                  <a:gd name="connsiteY3" fmla="*/ 328504 h 602585"/>
                  <a:gd name="connsiteX4" fmla="*/ 5709 w 163613"/>
                  <a:gd name="connsiteY4" fmla="*/ 319454 h 602585"/>
                  <a:gd name="connsiteX5" fmla="*/ 124691 w 163613"/>
                  <a:gd name="connsiteY5" fmla="*/ 18223 h 602585"/>
                  <a:gd name="connsiteX6" fmla="*/ 145384 w 163613"/>
                  <a:gd name="connsiteY6" fmla="*/ 123 h 602585"/>
                  <a:gd name="connsiteX7" fmla="*/ 163490 w 163613"/>
                  <a:gd name="connsiteY7" fmla="*/ 20809 h 602585"/>
                  <a:gd name="connsiteX8" fmla="*/ 40628 w 163613"/>
                  <a:gd name="connsiteY8" fmla="*/ 336261 h 602585"/>
                  <a:gd name="connsiteX9" fmla="*/ 39334 w 163613"/>
                  <a:gd name="connsiteY9" fmla="*/ 340140 h 602585"/>
                  <a:gd name="connsiteX10" fmla="*/ 80719 w 163613"/>
                  <a:gd name="connsiteY10" fmla="*/ 580608 h 602585"/>
                  <a:gd name="connsiteX11" fmla="*/ 65200 w 163613"/>
                  <a:gd name="connsiteY11" fmla="*/ 602586 h 602585"/>
                  <a:gd name="connsiteX12" fmla="*/ 62614 w 163613"/>
                  <a:gd name="connsiteY12" fmla="*/ 601293 h 6025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63613" h="602585">
                    <a:moveTo>
                      <a:pt x="62614" y="601293"/>
                    </a:moveTo>
                    <a:cubicBezTo>
                      <a:pt x="53561" y="601293"/>
                      <a:pt x="45801" y="594829"/>
                      <a:pt x="43215" y="585779"/>
                    </a:cubicBezTo>
                    <a:lnTo>
                      <a:pt x="536" y="340140"/>
                    </a:lnTo>
                    <a:cubicBezTo>
                      <a:pt x="-757" y="336261"/>
                      <a:pt x="536" y="332383"/>
                      <a:pt x="1829" y="328504"/>
                    </a:cubicBezTo>
                    <a:lnTo>
                      <a:pt x="5709" y="319454"/>
                    </a:lnTo>
                    <a:cubicBezTo>
                      <a:pt x="57440" y="208270"/>
                      <a:pt x="120812" y="71230"/>
                      <a:pt x="124691" y="18223"/>
                    </a:cubicBezTo>
                    <a:cubicBezTo>
                      <a:pt x="125984" y="7881"/>
                      <a:pt x="135038" y="-1169"/>
                      <a:pt x="145384" y="123"/>
                    </a:cubicBezTo>
                    <a:cubicBezTo>
                      <a:pt x="155730" y="1416"/>
                      <a:pt x="164783" y="10466"/>
                      <a:pt x="163490" y="20809"/>
                    </a:cubicBezTo>
                    <a:cubicBezTo>
                      <a:pt x="159610" y="81572"/>
                      <a:pt x="96239" y="216027"/>
                      <a:pt x="40628" y="336261"/>
                    </a:cubicBezTo>
                    <a:lnTo>
                      <a:pt x="39334" y="340140"/>
                    </a:lnTo>
                    <a:lnTo>
                      <a:pt x="80719" y="580608"/>
                    </a:lnTo>
                    <a:cubicBezTo>
                      <a:pt x="82013" y="590950"/>
                      <a:pt x="75547" y="601293"/>
                      <a:pt x="65200" y="602586"/>
                    </a:cubicBezTo>
                    <a:cubicBezTo>
                      <a:pt x="65200" y="601293"/>
                      <a:pt x="63907" y="601293"/>
                      <a:pt x="62614" y="601293"/>
                    </a:cubicBezTo>
                    <a:close/>
                  </a:path>
                </a:pathLst>
              </a:custGeom>
              <a:grpFill/>
              <a:ln w="12931" cap="flat">
                <a:noFill/>
                <a:prstDash val="solid"/>
                <a:miter/>
              </a:ln>
            </p:spPr>
            <p:txBody>
              <a:bodyPr rtlCol="0" anchor="ctr"/>
              <a:lstStyle/>
              <a:p>
                <a:endParaRPr lang="en-US"/>
              </a:p>
            </p:txBody>
          </p:sp>
          <p:sp>
            <p:nvSpPr>
              <p:cNvPr id="43" name="Freeform 56">
                <a:extLst>
                  <a:ext uri="{FF2B5EF4-FFF2-40B4-BE49-F238E27FC236}">
                    <a16:creationId xmlns:a16="http://schemas.microsoft.com/office/drawing/2014/main" id="{162875C6-D8C4-BCEC-05AD-A3F2E3B98501}"/>
                  </a:ext>
                </a:extLst>
              </p:cNvPr>
              <p:cNvSpPr/>
              <p:nvPr/>
            </p:nvSpPr>
            <p:spPr>
              <a:xfrm>
                <a:off x="9285004" y="2893887"/>
                <a:ext cx="193992" cy="790259"/>
              </a:xfrm>
              <a:custGeom>
                <a:avLst/>
                <a:gdLst>
                  <a:gd name="connsiteX0" fmla="*/ 19399 w 193992"/>
                  <a:gd name="connsiteY0" fmla="*/ 790259 h 790259"/>
                  <a:gd name="connsiteX1" fmla="*/ 0 w 193992"/>
                  <a:gd name="connsiteY1" fmla="*/ 770867 h 790259"/>
                  <a:gd name="connsiteX2" fmla="*/ 11640 w 193992"/>
                  <a:gd name="connsiteY2" fmla="*/ 620898 h 790259"/>
                  <a:gd name="connsiteX3" fmla="*/ 20693 w 193992"/>
                  <a:gd name="connsiteY3" fmla="*/ 543327 h 790259"/>
                  <a:gd name="connsiteX4" fmla="*/ 25866 w 193992"/>
                  <a:gd name="connsiteY4" fmla="*/ 306738 h 790259"/>
                  <a:gd name="connsiteX5" fmla="*/ 24573 w 193992"/>
                  <a:gd name="connsiteY5" fmla="*/ 267953 h 790259"/>
                  <a:gd name="connsiteX6" fmla="*/ 23279 w 193992"/>
                  <a:gd name="connsiteY6" fmla="*/ 183919 h 790259"/>
                  <a:gd name="connsiteX7" fmla="*/ 38799 w 193992"/>
                  <a:gd name="connsiteY7" fmla="*/ 48171 h 790259"/>
                  <a:gd name="connsiteX8" fmla="*/ 115103 w 193992"/>
                  <a:gd name="connsiteY8" fmla="*/ 1628 h 790259"/>
                  <a:gd name="connsiteX9" fmla="*/ 162955 w 193992"/>
                  <a:gd name="connsiteY9" fmla="*/ 71442 h 790259"/>
                  <a:gd name="connsiteX10" fmla="*/ 161661 w 193992"/>
                  <a:gd name="connsiteY10" fmla="*/ 177454 h 790259"/>
                  <a:gd name="connsiteX11" fmla="*/ 170714 w 193992"/>
                  <a:gd name="connsiteY11" fmla="*/ 256317 h 790259"/>
                  <a:gd name="connsiteX12" fmla="*/ 175887 w 193992"/>
                  <a:gd name="connsiteY12" fmla="*/ 296395 h 790259"/>
                  <a:gd name="connsiteX13" fmla="*/ 187526 w 193992"/>
                  <a:gd name="connsiteY13" fmla="*/ 419215 h 790259"/>
                  <a:gd name="connsiteX14" fmla="*/ 193993 w 193992"/>
                  <a:gd name="connsiteY14" fmla="*/ 543327 h 790259"/>
                  <a:gd name="connsiteX15" fmla="*/ 175887 w 193992"/>
                  <a:gd name="connsiteY15" fmla="*/ 564013 h 790259"/>
                  <a:gd name="connsiteX16" fmla="*/ 155194 w 193992"/>
                  <a:gd name="connsiteY16" fmla="*/ 545913 h 790259"/>
                  <a:gd name="connsiteX17" fmla="*/ 148728 w 193992"/>
                  <a:gd name="connsiteY17" fmla="*/ 423093 h 790259"/>
                  <a:gd name="connsiteX18" fmla="*/ 137089 w 193992"/>
                  <a:gd name="connsiteY18" fmla="*/ 301567 h 790259"/>
                  <a:gd name="connsiteX19" fmla="*/ 131915 w 193992"/>
                  <a:gd name="connsiteY19" fmla="*/ 261489 h 790259"/>
                  <a:gd name="connsiteX20" fmla="*/ 122862 w 193992"/>
                  <a:gd name="connsiteY20" fmla="*/ 181333 h 790259"/>
                  <a:gd name="connsiteX21" fmla="*/ 124156 w 193992"/>
                  <a:gd name="connsiteY21" fmla="*/ 66270 h 790259"/>
                  <a:gd name="connsiteX22" fmla="*/ 106050 w 193992"/>
                  <a:gd name="connsiteY22" fmla="*/ 37828 h 790259"/>
                  <a:gd name="connsiteX23" fmla="*/ 87943 w 193992"/>
                  <a:gd name="connsiteY23" fmla="*/ 40413 h 790259"/>
                  <a:gd name="connsiteX24" fmla="*/ 76304 w 193992"/>
                  <a:gd name="connsiteY24" fmla="*/ 55927 h 790259"/>
                  <a:gd name="connsiteX25" fmla="*/ 62078 w 193992"/>
                  <a:gd name="connsiteY25" fmla="*/ 182626 h 790259"/>
                  <a:gd name="connsiteX26" fmla="*/ 63371 w 193992"/>
                  <a:gd name="connsiteY26" fmla="*/ 265367 h 790259"/>
                  <a:gd name="connsiteX27" fmla="*/ 64664 w 193992"/>
                  <a:gd name="connsiteY27" fmla="*/ 304152 h 790259"/>
                  <a:gd name="connsiteX28" fmla="*/ 59492 w 193992"/>
                  <a:gd name="connsiteY28" fmla="*/ 543327 h 790259"/>
                  <a:gd name="connsiteX29" fmla="*/ 50438 w 193992"/>
                  <a:gd name="connsiteY29" fmla="*/ 624776 h 790259"/>
                  <a:gd name="connsiteX30" fmla="*/ 38799 w 193992"/>
                  <a:gd name="connsiteY30" fmla="*/ 768281 h 790259"/>
                  <a:gd name="connsiteX31" fmla="*/ 19399 w 193992"/>
                  <a:gd name="connsiteY31" fmla="*/ 790259 h 790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93992" h="790259">
                    <a:moveTo>
                      <a:pt x="19399" y="790259"/>
                    </a:moveTo>
                    <a:cubicBezTo>
                      <a:pt x="9053" y="790259"/>
                      <a:pt x="0" y="781209"/>
                      <a:pt x="0" y="770867"/>
                    </a:cubicBezTo>
                    <a:cubicBezTo>
                      <a:pt x="0" y="697175"/>
                      <a:pt x="6466" y="658390"/>
                      <a:pt x="11640" y="620898"/>
                    </a:cubicBezTo>
                    <a:cubicBezTo>
                      <a:pt x="15520" y="597627"/>
                      <a:pt x="18106" y="574355"/>
                      <a:pt x="20693" y="543327"/>
                    </a:cubicBezTo>
                    <a:cubicBezTo>
                      <a:pt x="25866" y="461879"/>
                      <a:pt x="27159" y="384308"/>
                      <a:pt x="25866" y="306738"/>
                    </a:cubicBezTo>
                    <a:cubicBezTo>
                      <a:pt x="25866" y="293810"/>
                      <a:pt x="25866" y="280881"/>
                      <a:pt x="24573" y="267953"/>
                    </a:cubicBezTo>
                    <a:cubicBezTo>
                      <a:pt x="24573" y="240803"/>
                      <a:pt x="23279" y="212361"/>
                      <a:pt x="23279" y="183919"/>
                    </a:cubicBezTo>
                    <a:cubicBezTo>
                      <a:pt x="23279" y="134791"/>
                      <a:pt x="28452" y="89541"/>
                      <a:pt x="38799" y="48171"/>
                    </a:cubicBezTo>
                    <a:cubicBezTo>
                      <a:pt x="46559" y="14557"/>
                      <a:pt x="81477" y="-6129"/>
                      <a:pt x="115103" y="1628"/>
                    </a:cubicBezTo>
                    <a:cubicBezTo>
                      <a:pt x="146141" y="9385"/>
                      <a:pt x="166834" y="39121"/>
                      <a:pt x="162955" y="71442"/>
                    </a:cubicBezTo>
                    <a:cubicBezTo>
                      <a:pt x="157781" y="105055"/>
                      <a:pt x="157781" y="138669"/>
                      <a:pt x="161661" y="177454"/>
                    </a:cubicBezTo>
                    <a:cubicBezTo>
                      <a:pt x="164247" y="203311"/>
                      <a:pt x="166834" y="229168"/>
                      <a:pt x="170714" y="256317"/>
                    </a:cubicBezTo>
                    <a:cubicBezTo>
                      <a:pt x="172007" y="269246"/>
                      <a:pt x="173301" y="283467"/>
                      <a:pt x="175887" y="296395"/>
                    </a:cubicBezTo>
                    <a:cubicBezTo>
                      <a:pt x="181060" y="337766"/>
                      <a:pt x="184940" y="379137"/>
                      <a:pt x="187526" y="419215"/>
                    </a:cubicBezTo>
                    <a:cubicBezTo>
                      <a:pt x="191406" y="461879"/>
                      <a:pt x="192700" y="505835"/>
                      <a:pt x="193993" y="543327"/>
                    </a:cubicBezTo>
                    <a:cubicBezTo>
                      <a:pt x="193993" y="553670"/>
                      <a:pt x="186234" y="562720"/>
                      <a:pt x="175887" y="564013"/>
                    </a:cubicBezTo>
                    <a:cubicBezTo>
                      <a:pt x="165540" y="564013"/>
                      <a:pt x="156488" y="556256"/>
                      <a:pt x="155194" y="545913"/>
                    </a:cubicBezTo>
                    <a:cubicBezTo>
                      <a:pt x="153901" y="508421"/>
                      <a:pt x="151315" y="465757"/>
                      <a:pt x="148728" y="423093"/>
                    </a:cubicBezTo>
                    <a:cubicBezTo>
                      <a:pt x="146141" y="383015"/>
                      <a:pt x="142261" y="341645"/>
                      <a:pt x="137089" y="301567"/>
                    </a:cubicBezTo>
                    <a:cubicBezTo>
                      <a:pt x="135795" y="288638"/>
                      <a:pt x="134502" y="274417"/>
                      <a:pt x="131915" y="261489"/>
                    </a:cubicBezTo>
                    <a:cubicBezTo>
                      <a:pt x="128036" y="234339"/>
                      <a:pt x="125449" y="207190"/>
                      <a:pt x="122862" y="181333"/>
                    </a:cubicBezTo>
                    <a:cubicBezTo>
                      <a:pt x="118982" y="138669"/>
                      <a:pt x="118982" y="102470"/>
                      <a:pt x="124156" y="66270"/>
                    </a:cubicBezTo>
                    <a:cubicBezTo>
                      <a:pt x="125449" y="53342"/>
                      <a:pt x="117690" y="41706"/>
                      <a:pt x="106050" y="37828"/>
                    </a:cubicBezTo>
                    <a:cubicBezTo>
                      <a:pt x="99583" y="36535"/>
                      <a:pt x="93117" y="37828"/>
                      <a:pt x="87943" y="40413"/>
                    </a:cubicBezTo>
                    <a:cubicBezTo>
                      <a:pt x="82771" y="44292"/>
                      <a:pt x="78891" y="49463"/>
                      <a:pt x="76304" y="55927"/>
                    </a:cubicBezTo>
                    <a:cubicBezTo>
                      <a:pt x="67251" y="93420"/>
                      <a:pt x="62078" y="136084"/>
                      <a:pt x="62078" y="182626"/>
                    </a:cubicBezTo>
                    <a:cubicBezTo>
                      <a:pt x="62078" y="211068"/>
                      <a:pt x="62078" y="238218"/>
                      <a:pt x="63371" y="265367"/>
                    </a:cubicBezTo>
                    <a:cubicBezTo>
                      <a:pt x="63371" y="278296"/>
                      <a:pt x="63371" y="291224"/>
                      <a:pt x="64664" y="304152"/>
                    </a:cubicBezTo>
                    <a:cubicBezTo>
                      <a:pt x="65958" y="383015"/>
                      <a:pt x="64664" y="460586"/>
                      <a:pt x="59492" y="543327"/>
                    </a:cubicBezTo>
                    <a:cubicBezTo>
                      <a:pt x="56905" y="576941"/>
                      <a:pt x="54318" y="601505"/>
                      <a:pt x="50438" y="624776"/>
                    </a:cubicBezTo>
                    <a:cubicBezTo>
                      <a:pt x="45265" y="660976"/>
                      <a:pt x="38799" y="698468"/>
                      <a:pt x="38799" y="768281"/>
                    </a:cubicBezTo>
                    <a:cubicBezTo>
                      <a:pt x="38799" y="782502"/>
                      <a:pt x="29745" y="790259"/>
                      <a:pt x="19399" y="790259"/>
                    </a:cubicBezTo>
                    <a:close/>
                  </a:path>
                </a:pathLst>
              </a:custGeom>
              <a:grpFill/>
              <a:ln w="12931" cap="flat">
                <a:noFill/>
                <a:prstDash val="solid"/>
                <a:miter/>
              </a:ln>
            </p:spPr>
            <p:txBody>
              <a:bodyPr rtlCol="0" anchor="ctr"/>
              <a:lstStyle/>
              <a:p>
                <a:endParaRPr lang="en-US"/>
              </a:p>
            </p:txBody>
          </p:sp>
        </p:grpSp>
      </p:grpSp>
    </p:spTree>
    <p:extLst>
      <p:ext uri="{BB962C8B-B14F-4D97-AF65-F5344CB8AC3E}">
        <p14:creationId xmlns:p14="http://schemas.microsoft.com/office/powerpoint/2010/main" val="216438378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88144A3-6067-2C00-435F-E7605F294EA3}"/>
            </a:ext>
          </a:extLst>
        </p:cNvPr>
        <p:cNvGrpSpPr/>
        <p:nvPr/>
      </p:nvGrpSpPr>
      <p:grpSpPr>
        <a:xfrm>
          <a:off x="0" y="0"/>
          <a:ext cx="0" cy="0"/>
          <a:chOff x="0" y="0"/>
          <a:chExt cx="0" cy="0"/>
        </a:xfrm>
      </p:grpSpPr>
      <p:pic>
        <p:nvPicPr>
          <p:cNvPr id="3074" name="Picture 2">
            <a:extLst>
              <a:ext uri="{FF2B5EF4-FFF2-40B4-BE49-F238E27FC236}">
                <a16:creationId xmlns:a16="http://schemas.microsoft.com/office/drawing/2014/main" id="{07E976D7-D1B8-D4CA-162D-E36517D413B8}"/>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0" y="1063256"/>
            <a:ext cx="6547747" cy="4731488"/>
          </a:xfrm>
          <a:prstGeom prst="rect">
            <a:avLst/>
          </a:prstGeom>
          <a:noFill/>
          <a:extLst>
            <a:ext uri="{909E8E84-426E-40DD-AFC4-6F175D3DCCD1}">
              <a14:hiddenFill xmlns:a14="http://schemas.microsoft.com/office/drawing/2010/main">
                <a:solidFill>
                  <a:srgbClr val="FFFFFF"/>
                </a:solidFill>
              </a14:hiddenFill>
            </a:ext>
          </a:extLst>
        </p:spPr>
      </p:pic>
      <p:sp>
        <p:nvSpPr>
          <p:cNvPr id="5" name="Text Placeholder 4">
            <a:extLst>
              <a:ext uri="{FF2B5EF4-FFF2-40B4-BE49-F238E27FC236}">
                <a16:creationId xmlns:a16="http://schemas.microsoft.com/office/drawing/2014/main" id="{D389D633-694D-BFB2-527C-2D7BEB6A29F3}"/>
              </a:ext>
            </a:extLst>
          </p:cNvPr>
          <p:cNvSpPr>
            <a:spLocks noGrp="1"/>
          </p:cNvSpPr>
          <p:nvPr>
            <p:ph type="body" sz="quarter" idx="17"/>
          </p:nvPr>
        </p:nvSpPr>
        <p:spPr>
          <a:xfrm>
            <a:off x="6731421" y="439689"/>
            <a:ext cx="2066906" cy="582221"/>
          </a:xfrm>
        </p:spPr>
        <p:txBody>
          <a:bodyPr/>
          <a:lstStyle/>
          <a:p>
            <a:r>
              <a:rPr lang="en-US" dirty="0"/>
              <a:t>04</a:t>
            </a:r>
          </a:p>
        </p:txBody>
      </p:sp>
      <p:sp>
        <p:nvSpPr>
          <p:cNvPr id="14" name="Rectangle 13">
            <a:extLst>
              <a:ext uri="{FF2B5EF4-FFF2-40B4-BE49-F238E27FC236}">
                <a16:creationId xmlns:a16="http://schemas.microsoft.com/office/drawing/2014/main" id="{BAF37F09-909F-ACA2-DB86-3C425230144B}"/>
              </a:ext>
            </a:extLst>
          </p:cNvPr>
          <p:cNvSpPr/>
          <p:nvPr/>
        </p:nvSpPr>
        <p:spPr>
          <a:xfrm>
            <a:off x="5071731" y="3429000"/>
            <a:ext cx="5546913" cy="69862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29">
              <a:latin typeface="Montserrat" panose="00000500000000000000" pitchFamily="50" charset="0"/>
            </a:endParaRPr>
          </a:p>
        </p:txBody>
      </p:sp>
      <p:sp>
        <p:nvSpPr>
          <p:cNvPr id="15" name="TextBox 14">
            <a:extLst>
              <a:ext uri="{FF2B5EF4-FFF2-40B4-BE49-F238E27FC236}">
                <a16:creationId xmlns:a16="http://schemas.microsoft.com/office/drawing/2014/main" id="{D44B60B5-F326-DB18-FF90-234C530F805E}"/>
              </a:ext>
            </a:extLst>
          </p:cNvPr>
          <p:cNvSpPr txBox="1"/>
          <p:nvPr/>
        </p:nvSpPr>
        <p:spPr>
          <a:xfrm>
            <a:off x="5134541" y="3429000"/>
            <a:ext cx="3193759" cy="646331"/>
          </a:xfrm>
          <a:prstGeom prst="rect">
            <a:avLst/>
          </a:prstGeom>
          <a:noFill/>
        </p:spPr>
        <p:txBody>
          <a:bodyPr wrap="none" rtlCol="0">
            <a:spAutoFit/>
          </a:bodyPr>
          <a:lstStyle/>
          <a:p>
            <a:r>
              <a:rPr lang="en-IE" sz="3600" b="1" spc="324" dirty="0">
                <a:solidFill>
                  <a:srgbClr val="60BA47"/>
                </a:solidFill>
                <a:latin typeface="Calibri" panose="020F0502020204030204" pitchFamily="34" charset="0"/>
                <a:cs typeface="Calibri" panose="020F0502020204030204" pitchFamily="34" charset="0"/>
              </a:rPr>
              <a:t>Methods and</a:t>
            </a:r>
          </a:p>
        </p:txBody>
      </p:sp>
      <p:sp>
        <p:nvSpPr>
          <p:cNvPr id="3" name="Rectangle 13">
            <a:extLst>
              <a:ext uri="{FF2B5EF4-FFF2-40B4-BE49-F238E27FC236}">
                <a16:creationId xmlns:a16="http://schemas.microsoft.com/office/drawing/2014/main" id="{C95E142A-4A95-728E-1052-6A494E780C1F}"/>
              </a:ext>
            </a:extLst>
          </p:cNvPr>
          <p:cNvSpPr/>
          <p:nvPr/>
        </p:nvSpPr>
        <p:spPr>
          <a:xfrm>
            <a:off x="5071730" y="4231178"/>
            <a:ext cx="5546913" cy="69862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IE" sz="3600" b="1" spc="324" dirty="0">
                <a:solidFill>
                  <a:srgbClr val="60BA47"/>
                </a:solidFill>
                <a:latin typeface="Calibri" panose="020F0502020204030204" pitchFamily="34" charset="0"/>
                <a:cs typeface="Calibri" panose="020F0502020204030204" pitchFamily="34" charset="0"/>
              </a:rPr>
              <a:t>Stages of learning</a:t>
            </a:r>
            <a:endParaRPr lang="en-US" sz="3600" dirty="0">
              <a:latin typeface="Montserrat" panose="00000500000000000000" pitchFamily="50" charset="0"/>
            </a:endParaRPr>
          </a:p>
        </p:txBody>
      </p:sp>
    </p:spTree>
    <p:extLst>
      <p:ext uri="{BB962C8B-B14F-4D97-AF65-F5344CB8AC3E}">
        <p14:creationId xmlns:p14="http://schemas.microsoft.com/office/powerpoint/2010/main" val="102391718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CBBBEF5-E10E-7C08-95EF-6528B6C385A9}"/>
            </a:ext>
          </a:extLst>
        </p:cNvPr>
        <p:cNvGrpSpPr/>
        <p:nvPr/>
      </p:nvGrpSpPr>
      <p:grpSpPr>
        <a:xfrm>
          <a:off x="0" y="0"/>
          <a:ext cx="0" cy="0"/>
          <a:chOff x="0" y="0"/>
          <a:chExt cx="0" cy="0"/>
        </a:xfrm>
      </p:grpSpPr>
      <p:sp>
        <p:nvSpPr>
          <p:cNvPr id="8" name="Freeform 177">
            <a:extLst>
              <a:ext uri="{FF2B5EF4-FFF2-40B4-BE49-F238E27FC236}">
                <a16:creationId xmlns:a16="http://schemas.microsoft.com/office/drawing/2014/main" id="{977A56E5-2911-6708-0EA6-EB6943B92736}"/>
              </a:ext>
            </a:extLst>
          </p:cNvPr>
          <p:cNvSpPr>
            <a:spLocks noChangeArrowheads="1"/>
          </p:cNvSpPr>
          <p:nvPr/>
        </p:nvSpPr>
        <p:spPr bwMode="auto">
          <a:xfrm>
            <a:off x="4084860" y="3573804"/>
            <a:ext cx="3288973" cy="1295455"/>
          </a:xfrm>
          <a:custGeom>
            <a:avLst/>
            <a:gdLst>
              <a:gd name="T0" fmla="*/ 4086 w 4690"/>
              <a:gd name="T1" fmla="*/ 1208 h 1209"/>
              <a:gd name="T2" fmla="*/ 603 w 4690"/>
              <a:gd name="T3" fmla="*/ 1208 h 1209"/>
              <a:gd name="T4" fmla="*/ 603 w 4690"/>
              <a:gd name="T5" fmla="*/ 1208 h 1209"/>
              <a:gd name="T6" fmla="*/ 0 w 4690"/>
              <a:gd name="T7" fmla="*/ 605 h 1209"/>
              <a:gd name="T8" fmla="*/ 0 w 4690"/>
              <a:gd name="T9" fmla="*/ 605 h 1209"/>
              <a:gd name="T10" fmla="*/ 603 w 4690"/>
              <a:gd name="T11" fmla="*/ 0 h 1209"/>
              <a:gd name="T12" fmla="*/ 4086 w 4690"/>
              <a:gd name="T13" fmla="*/ 0 h 1209"/>
              <a:gd name="T14" fmla="*/ 4086 w 4690"/>
              <a:gd name="T15" fmla="*/ 0 h 1209"/>
              <a:gd name="T16" fmla="*/ 4689 w 4690"/>
              <a:gd name="T17" fmla="*/ 605 h 1209"/>
              <a:gd name="T18" fmla="*/ 4689 w 4690"/>
              <a:gd name="T19" fmla="*/ 605 h 1209"/>
              <a:gd name="T20" fmla="*/ 4086 w 4690"/>
              <a:gd name="T21" fmla="*/ 1208 h 12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690" h="1209">
                <a:moveTo>
                  <a:pt x="4086" y="1208"/>
                </a:moveTo>
                <a:lnTo>
                  <a:pt x="603" y="1208"/>
                </a:lnTo>
                <a:lnTo>
                  <a:pt x="603" y="1208"/>
                </a:lnTo>
                <a:cubicBezTo>
                  <a:pt x="270" y="1208"/>
                  <a:pt x="0" y="938"/>
                  <a:pt x="0" y="605"/>
                </a:cubicBezTo>
                <a:lnTo>
                  <a:pt x="0" y="605"/>
                </a:lnTo>
                <a:cubicBezTo>
                  <a:pt x="0" y="271"/>
                  <a:pt x="270" y="0"/>
                  <a:pt x="603" y="0"/>
                </a:cubicBezTo>
                <a:lnTo>
                  <a:pt x="4086" y="0"/>
                </a:lnTo>
                <a:lnTo>
                  <a:pt x="4086" y="0"/>
                </a:lnTo>
                <a:cubicBezTo>
                  <a:pt x="4419" y="0"/>
                  <a:pt x="4689" y="271"/>
                  <a:pt x="4689" y="605"/>
                </a:cubicBezTo>
                <a:lnTo>
                  <a:pt x="4689" y="605"/>
                </a:lnTo>
                <a:cubicBezTo>
                  <a:pt x="4689" y="938"/>
                  <a:pt x="4419" y="1208"/>
                  <a:pt x="4086" y="1208"/>
                </a:cubicBezTo>
              </a:path>
            </a:pathLst>
          </a:custGeom>
          <a:solidFill>
            <a:srgbClr val="09465E"/>
          </a:solidFill>
          <a:ln>
            <a:noFill/>
          </a:ln>
          <a:effectLst/>
        </p:spPr>
        <p:txBody>
          <a:bodyPr wrap="none" anchor="ctr"/>
          <a:lstStyle/>
          <a:p>
            <a:endParaRPr lang="en-US" sz="900" dirty="0"/>
          </a:p>
        </p:txBody>
      </p:sp>
      <p:sp>
        <p:nvSpPr>
          <p:cNvPr id="4" name="Text Placeholder 3">
            <a:extLst>
              <a:ext uri="{FF2B5EF4-FFF2-40B4-BE49-F238E27FC236}">
                <a16:creationId xmlns:a16="http://schemas.microsoft.com/office/drawing/2014/main" id="{6C415E78-9A6A-5170-AA2B-FE006B584AE4}"/>
              </a:ext>
            </a:extLst>
          </p:cNvPr>
          <p:cNvSpPr>
            <a:spLocks noGrp="1"/>
          </p:cNvSpPr>
          <p:nvPr>
            <p:ph type="body" sz="quarter" idx="16"/>
          </p:nvPr>
        </p:nvSpPr>
        <p:spPr>
          <a:xfrm>
            <a:off x="617777" y="420701"/>
            <a:ext cx="10052954" cy="395850"/>
          </a:xfrm>
          <a:prstGeom prst="rect">
            <a:avLst/>
          </a:prstGeom>
        </p:spPr>
        <p:txBody>
          <a:bodyPr/>
          <a:lstStyle/>
          <a:p>
            <a:r>
              <a:rPr lang="en-IE" dirty="0">
                <a:cs typeface="Calibri"/>
              </a:rPr>
              <a:t>Methods and stages of learning</a:t>
            </a:r>
            <a:endParaRPr lang="en-IE" b="1" dirty="0"/>
          </a:p>
        </p:txBody>
      </p:sp>
      <p:sp>
        <p:nvSpPr>
          <p:cNvPr id="3" name="Text Placeholder 2">
            <a:extLst>
              <a:ext uri="{FF2B5EF4-FFF2-40B4-BE49-F238E27FC236}">
                <a16:creationId xmlns:a16="http://schemas.microsoft.com/office/drawing/2014/main" id="{1D5AF5FE-E65C-B8EB-300F-0CAFD4EFEB3D}"/>
              </a:ext>
            </a:extLst>
          </p:cNvPr>
          <p:cNvSpPr>
            <a:spLocks noGrp="1"/>
          </p:cNvSpPr>
          <p:nvPr>
            <p:ph type="body" sz="quarter" idx="19"/>
          </p:nvPr>
        </p:nvSpPr>
        <p:spPr>
          <a:xfrm>
            <a:off x="679938" y="1201479"/>
            <a:ext cx="10546905" cy="5050464"/>
          </a:xfrm>
          <a:prstGeom prst="rect">
            <a:avLst/>
          </a:prstGeom>
        </p:spPr>
        <p:txBody>
          <a:bodyPr/>
          <a:lstStyle/>
          <a:p>
            <a:pPr marL="0" indent="0" fontAlgn="base">
              <a:lnSpc>
                <a:spcPct val="100000"/>
              </a:lnSpc>
            </a:pPr>
            <a:r>
              <a:rPr lang="en-US" kern="100" dirty="0">
                <a:cs typeface="Times New Roman" panose="02020603050405020304" pitchFamily="18" charset="0"/>
              </a:rPr>
              <a:t>These stages, or steps, of learning typically move through a cycle that begins with a student having a concrete experience and ends with them actively experimenting with the knowledge they gained.</a:t>
            </a:r>
          </a:p>
          <a:p>
            <a:pPr marL="0" indent="0" algn="l" fontAlgn="base">
              <a:lnSpc>
                <a:spcPct val="100000"/>
              </a:lnSpc>
            </a:pPr>
            <a:endParaRPr lang="en-US" sz="1400" b="0" i="0" dirty="0">
              <a:solidFill>
                <a:srgbClr val="333132"/>
              </a:solidFill>
              <a:effectLst/>
              <a:latin typeface="IBM Plex Sans" panose="020B0503050203000203" pitchFamily="34" charset="0"/>
            </a:endParaRPr>
          </a:p>
        </p:txBody>
      </p:sp>
      <p:sp>
        <p:nvSpPr>
          <p:cNvPr id="5" name="CuadroTexto 598">
            <a:extLst>
              <a:ext uri="{FF2B5EF4-FFF2-40B4-BE49-F238E27FC236}">
                <a16:creationId xmlns:a16="http://schemas.microsoft.com/office/drawing/2014/main" id="{17261313-6B2F-8A59-1E79-894ED1B4E6E8}"/>
              </a:ext>
            </a:extLst>
          </p:cNvPr>
          <p:cNvSpPr txBox="1"/>
          <p:nvPr/>
        </p:nvSpPr>
        <p:spPr>
          <a:xfrm>
            <a:off x="4401310" y="3952895"/>
            <a:ext cx="2798548" cy="430887"/>
          </a:xfrm>
          <a:prstGeom prst="rect">
            <a:avLst/>
          </a:prstGeom>
          <a:noFill/>
        </p:spPr>
        <p:txBody>
          <a:bodyPr wrap="square" rtlCol="0">
            <a:spAutoFit/>
          </a:bodyPr>
          <a:lstStyle/>
          <a:p>
            <a:r>
              <a:rPr lang="en-US" sz="2200" b="1" dirty="0">
                <a:solidFill>
                  <a:schemeClr val="bg1"/>
                </a:solidFill>
                <a:latin typeface="Calibri" panose="020F0502020204030204" pitchFamily="34" charset="0"/>
                <a:ea typeface="Lato" charset="0"/>
                <a:cs typeface="Calibri" panose="020F0502020204030204" pitchFamily="34" charset="0"/>
              </a:rPr>
              <a:t>Kolb’s learning model</a:t>
            </a:r>
          </a:p>
        </p:txBody>
      </p:sp>
      <p:sp>
        <p:nvSpPr>
          <p:cNvPr id="9" name="Freeform 176">
            <a:extLst>
              <a:ext uri="{FF2B5EF4-FFF2-40B4-BE49-F238E27FC236}">
                <a16:creationId xmlns:a16="http://schemas.microsoft.com/office/drawing/2014/main" id="{D1AF9589-23F1-C207-EB36-F0464156AACE}"/>
              </a:ext>
            </a:extLst>
          </p:cNvPr>
          <p:cNvSpPr>
            <a:spLocks noChangeArrowheads="1"/>
          </p:cNvSpPr>
          <p:nvPr/>
        </p:nvSpPr>
        <p:spPr bwMode="auto">
          <a:xfrm>
            <a:off x="4043694" y="2530869"/>
            <a:ext cx="3201120" cy="658007"/>
          </a:xfrm>
          <a:custGeom>
            <a:avLst/>
            <a:gdLst>
              <a:gd name="T0" fmla="*/ 5131 w 5929"/>
              <a:gd name="T1" fmla="*/ 2250 h 2251"/>
              <a:gd name="T2" fmla="*/ 796 w 5929"/>
              <a:gd name="T3" fmla="*/ 2250 h 2251"/>
              <a:gd name="T4" fmla="*/ 796 w 5929"/>
              <a:gd name="T5" fmla="*/ 2250 h 2251"/>
              <a:gd name="T6" fmla="*/ 0 w 5929"/>
              <a:gd name="T7" fmla="*/ 1454 h 2251"/>
              <a:gd name="T8" fmla="*/ 0 w 5929"/>
              <a:gd name="T9" fmla="*/ 797 h 2251"/>
              <a:gd name="T10" fmla="*/ 0 w 5929"/>
              <a:gd name="T11" fmla="*/ 797 h 2251"/>
              <a:gd name="T12" fmla="*/ 796 w 5929"/>
              <a:gd name="T13" fmla="*/ 0 h 2251"/>
              <a:gd name="T14" fmla="*/ 5131 w 5929"/>
              <a:gd name="T15" fmla="*/ 0 h 2251"/>
              <a:gd name="T16" fmla="*/ 5131 w 5929"/>
              <a:gd name="T17" fmla="*/ 0 h 2251"/>
              <a:gd name="T18" fmla="*/ 5928 w 5929"/>
              <a:gd name="T19" fmla="*/ 797 h 2251"/>
              <a:gd name="T20" fmla="*/ 5928 w 5929"/>
              <a:gd name="T21" fmla="*/ 1454 h 2251"/>
              <a:gd name="T22" fmla="*/ 5928 w 5929"/>
              <a:gd name="T23" fmla="*/ 1454 h 2251"/>
              <a:gd name="T24" fmla="*/ 5131 w 5929"/>
              <a:gd name="T25" fmla="*/ 2250 h 22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929" h="2251">
                <a:moveTo>
                  <a:pt x="5131" y="2250"/>
                </a:moveTo>
                <a:lnTo>
                  <a:pt x="796" y="2250"/>
                </a:lnTo>
                <a:lnTo>
                  <a:pt x="796" y="2250"/>
                </a:lnTo>
                <a:cubicBezTo>
                  <a:pt x="357" y="2250"/>
                  <a:pt x="0" y="1894"/>
                  <a:pt x="0" y="1454"/>
                </a:cubicBezTo>
                <a:lnTo>
                  <a:pt x="0" y="797"/>
                </a:lnTo>
                <a:lnTo>
                  <a:pt x="0" y="797"/>
                </a:lnTo>
                <a:cubicBezTo>
                  <a:pt x="0" y="356"/>
                  <a:pt x="357" y="0"/>
                  <a:pt x="796" y="0"/>
                </a:cubicBezTo>
                <a:lnTo>
                  <a:pt x="5131" y="0"/>
                </a:lnTo>
                <a:lnTo>
                  <a:pt x="5131" y="0"/>
                </a:lnTo>
                <a:cubicBezTo>
                  <a:pt x="5571" y="0"/>
                  <a:pt x="5928" y="356"/>
                  <a:pt x="5928" y="797"/>
                </a:cubicBezTo>
                <a:lnTo>
                  <a:pt x="5928" y="1454"/>
                </a:lnTo>
                <a:lnTo>
                  <a:pt x="5928" y="1454"/>
                </a:lnTo>
                <a:cubicBezTo>
                  <a:pt x="5928" y="1894"/>
                  <a:pt x="5571" y="2250"/>
                  <a:pt x="5131" y="2250"/>
                </a:cubicBezTo>
              </a:path>
            </a:pathLst>
          </a:custGeom>
          <a:solidFill>
            <a:srgbClr val="60BA47"/>
          </a:solidFill>
          <a:ln>
            <a:noFill/>
          </a:ln>
          <a:effectLst/>
        </p:spPr>
        <p:txBody>
          <a:bodyPr wrap="none" anchor="ctr"/>
          <a:lstStyle/>
          <a:p>
            <a:endParaRPr lang="en-US" sz="900" dirty="0"/>
          </a:p>
        </p:txBody>
      </p:sp>
      <p:sp>
        <p:nvSpPr>
          <p:cNvPr id="10" name="Freeform 176">
            <a:extLst>
              <a:ext uri="{FF2B5EF4-FFF2-40B4-BE49-F238E27FC236}">
                <a16:creationId xmlns:a16="http://schemas.microsoft.com/office/drawing/2014/main" id="{B331D12F-0166-5625-E033-F93AC84CE72C}"/>
              </a:ext>
            </a:extLst>
          </p:cNvPr>
          <p:cNvSpPr>
            <a:spLocks noChangeArrowheads="1"/>
          </p:cNvSpPr>
          <p:nvPr/>
        </p:nvSpPr>
        <p:spPr bwMode="auto">
          <a:xfrm>
            <a:off x="4150489" y="5494775"/>
            <a:ext cx="3300190" cy="658007"/>
          </a:xfrm>
          <a:custGeom>
            <a:avLst/>
            <a:gdLst>
              <a:gd name="T0" fmla="*/ 5131 w 5929"/>
              <a:gd name="T1" fmla="*/ 2250 h 2251"/>
              <a:gd name="T2" fmla="*/ 796 w 5929"/>
              <a:gd name="T3" fmla="*/ 2250 h 2251"/>
              <a:gd name="T4" fmla="*/ 796 w 5929"/>
              <a:gd name="T5" fmla="*/ 2250 h 2251"/>
              <a:gd name="T6" fmla="*/ 0 w 5929"/>
              <a:gd name="T7" fmla="*/ 1454 h 2251"/>
              <a:gd name="T8" fmla="*/ 0 w 5929"/>
              <a:gd name="T9" fmla="*/ 797 h 2251"/>
              <a:gd name="T10" fmla="*/ 0 w 5929"/>
              <a:gd name="T11" fmla="*/ 797 h 2251"/>
              <a:gd name="T12" fmla="*/ 796 w 5929"/>
              <a:gd name="T13" fmla="*/ 0 h 2251"/>
              <a:gd name="T14" fmla="*/ 5131 w 5929"/>
              <a:gd name="T15" fmla="*/ 0 h 2251"/>
              <a:gd name="T16" fmla="*/ 5131 w 5929"/>
              <a:gd name="T17" fmla="*/ 0 h 2251"/>
              <a:gd name="T18" fmla="*/ 5928 w 5929"/>
              <a:gd name="T19" fmla="*/ 797 h 2251"/>
              <a:gd name="T20" fmla="*/ 5928 w 5929"/>
              <a:gd name="T21" fmla="*/ 1454 h 2251"/>
              <a:gd name="T22" fmla="*/ 5928 w 5929"/>
              <a:gd name="T23" fmla="*/ 1454 h 2251"/>
              <a:gd name="T24" fmla="*/ 5131 w 5929"/>
              <a:gd name="T25" fmla="*/ 2250 h 22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929" h="2251">
                <a:moveTo>
                  <a:pt x="5131" y="2250"/>
                </a:moveTo>
                <a:lnTo>
                  <a:pt x="796" y="2250"/>
                </a:lnTo>
                <a:lnTo>
                  <a:pt x="796" y="2250"/>
                </a:lnTo>
                <a:cubicBezTo>
                  <a:pt x="357" y="2250"/>
                  <a:pt x="0" y="1894"/>
                  <a:pt x="0" y="1454"/>
                </a:cubicBezTo>
                <a:lnTo>
                  <a:pt x="0" y="797"/>
                </a:lnTo>
                <a:lnTo>
                  <a:pt x="0" y="797"/>
                </a:lnTo>
                <a:cubicBezTo>
                  <a:pt x="0" y="356"/>
                  <a:pt x="357" y="0"/>
                  <a:pt x="796" y="0"/>
                </a:cubicBezTo>
                <a:lnTo>
                  <a:pt x="5131" y="0"/>
                </a:lnTo>
                <a:lnTo>
                  <a:pt x="5131" y="0"/>
                </a:lnTo>
                <a:cubicBezTo>
                  <a:pt x="5571" y="0"/>
                  <a:pt x="5928" y="356"/>
                  <a:pt x="5928" y="797"/>
                </a:cubicBezTo>
                <a:lnTo>
                  <a:pt x="5928" y="1454"/>
                </a:lnTo>
                <a:lnTo>
                  <a:pt x="5928" y="1454"/>
                </a:lnTo>
                <a:cubicBezTo>
                  <a:pt x="5928" y="1894"/>
                  <a:pt x="5571" y="2250"/>
                  <a:pt x="5131" y="2250"/>
                </a:cubicBezTo>
              </a:path>
            </a:pathLst>
          </a:custGeom>
          <a:solidFill>
            <a:srgbClr val="60BA47"/>
          </a:solidFill>
          <a:ln>
            <a:noFill/>
          </a:ln>
          <a:effectLst/>
        </p:spPr>
        <p:txBody>
          <a:bodyPr wrap="none" anchor="ctr"/>
          <a:lstStyle/>
          <a:p>
            <a:endParaRPr lang="en-US" sz="900" dirty="0"/>
          </a:p>
        </p:txBody>
      </p:sp>
      <p:sp>
        <p:nvSpPr>
          <p:cNvPr id="11" name="Rectángulo 602">
            <a:extLst>
              <a:ext uri="{FF2B5EF4-FFF2-40B4-BE49-F238E27FC236}">
                <a16:creationId xmlns:a16="http://schemas.microsoft.com/office/drawing/2014/main" id="{721DF485-C091-90C6-0D45-54602176187D}"/>
              </a:ext>
            </a:extLst>
          </p:cNvPr>
          <p:cNvSpPr/>
          <p:nvPr/>
        </p:nvSpPr>
        <p:spPr>
          <a:xfrm>
            <a:off x="4341774" y="2584801"/>
            <a:ext cx="2604960" cy="400110"/>
          </a:xfrm>
          <a:prstGeom prst="rect">
            <a:avLst/>
          </a:prstGeom>
        </p:spPr>
        <p:txBody>
          <a:bodyPr wrap="square">
            <a:spAutoFit/>
          </a:bodyPr>
          <a:lstStyle/>
          <a:p>
            <a:pPr algn="ctr"/>
            <a:r>
              <a:rPr lang="en-US" sz="2000" b="1" dirty="0">
                <a:solidFill>
                  <a:schemeClr val="bg1"/>
                </a:solidFill>
                <a:latin typeface="Calibri" panose="020F0502020204030204" pitchFamily="34" charset="0"/>
                <a:ea typeface="Lato" charset="0"/>
                <a:cs typeface="Calibri" panose="020F0502020204030204" pitchFamily="34" charset="0"/>
              </a:rPr>
              <a:t>Concrete</a:t>
            </a:r>
            <a:r>
              <a:rPr lang="en-US" sz="2000" b="1" dirty="0">
                <a:solidFill>
                  <a:srgbClr val="002060"/>
                </a:solidFill>
                <a:latin typeface="Calibri" panose="020F0502020204030204" pitchFamily="34" charset="0"/>
                <a:ea typeface="Lato" charset="0"/>
                <a:cs typeface="Calibri" panose="020F0502020204030204" pitchFamily="34" charset="0"/>
              </a:rPr>
              <a:t> </a:t>
            </a:r>
            <a:r>
              <a:rPr lang="en-US" sz="2000" b="1" dirty="0">
                <a:solidFill>
                  <a:schemeClr val="bg1"/>
                </a:solidFill>
                <a:latin typeface="Calibri" panose="020F0502020204030204" pitchFamily="34" charset="0"/>
                <a:ea typeface="Lato" charset="0"/>
                <a:cs typeface="Calibri" panose="020F0502020204030204" pitchFamily="34" charset="0"/>
              </a:rPr>
              <a:t>Experience</a:t>
            </a:r>
          </a:p>
        </p:txBody>
      </p:sp>
      <p:sp>
        <p:nvSpPr>
          <p:cNvPr id="12" name="Rectángulo 602">
            <a:extLst>
              <a:ext uri="{FF2B5EF4-FFF2-40B4-BE49-F238E27FC236}">
                <a16:creationId xmlns:a16="http://schemas.microsoft.com/office/drawing/2014/main" id="{F8879C20-41C5-216D-1942-6F7901CC477C}"/>
              </a:ext>
            </a:extLst>
          </p:cNvPr>
          <p:cNvSpPr/>
          <p:nvPr/>
        </p:nvSpPr>
        <p:spPr>
          <a:xfrm>
            <a:off x="4328543" y="5544860"/>
            <a:ext cx="3025199" cy="400110"/>
          </a:xfrm>
          <a:prstGeom prst="rect">
            <a:avLst/>
          </a:prstGeom>
        </p:spPr>
        <p:txBody>
          <a:bodyPr wrap="square">
            <a:spAutoFit/>
          </a:bodyPr>
          <a:lstStyle/>
          <a:p>
            <a:pPr algn="ctr"/>
            <a:r>
              <a:rPr lang="en-US" sz="2000" b="1" dirty="0">
                <a:solidFill>
                  <a:schemeClr val="bg1"/>
                </a:solidFill>
                <a:latin typeface="Calibri" panose="020F0502020204030204" pitchFamily="34" charset="0"/>
                <a:ea typeface="Lato" charset="0"/>
                <a:cs typeface="Calibri" panose="020F0502020204030204" pitchFamily="34" charset="0"/>
              </a:rPr>
              <a:t>Abstract</a:t>
            </a:r>
            <a:r>
              <a:rPr lang="en-US" sz="2000" dirty="0">
                <a:solidFill>
                  <a:schemeClr val="bg1"/>
                </a:solidFill>
                <a:latin typeface="Calibri" panose="020F0502020204030204" pitchFamily="34" charset="0"/>
                <a:ea typeface="Lato" charset="0"/>
                <a:cs typeface="Calibri" panose="020F0502020204030204" pitchFamily="34" charset="0"/>
              </a:rPr>
              <a:t> </a:t>
            </a:r>
            <a:r>
              <a:rPr lang="en-US" sz="2000" b="1" dirty="0">
                <a:solidFill>
                  <a:schemeClr val="bg1"/>
                </a:solidFill>
                <a:latin typeface="Calibri" panose="020F0502020204030204" pitchFamily="34" charset="0"/>
                <a:ea typeface="Lato" charset="0"/>
                <a:cs typeface="Calibri" panose="020F0502020204030204" pitchFamily="34" charset="0"/>
              </a:rPr>
              <a:t>Conceptualization</a:t>
            </a:r>
          </a:p>
        </p:txBody>
      </p:sp>
      <p:sp>
        <p:nvSpPr>
          <p:cNvPr id="13" name="Freeform 179">
            <a:extLst>
              <a:ext uri="{FF2B5EF4-FFF2-40B4-BE49-F238E27FC236}">
                <a16:creationId xmlns:a16="http://schemas.microsoft.com/office/drawing/2014/main" id="{6E886F0E-368C-9B68-500B-E9A050123D46}"/>
              </a:ext>
            </a:extLst>
          </p:cNvPr>
          <p:cNvSpPr>
            <a:spLocks noChangeArrowheads="1"/>
          </p:cNvSpPr>
          <p:nvPr/>
        </p:nvSpPr>
        <p:spPr bwMode="auto">
          <a:xfrm>
            <a:off x="744691" y="3725775"/>
            <a:ext cx="3201119" cy="658007"/>
          </a:xfrm>
          <a:custGeom>
            <a:avLst/>
            <a:gdLst>
              <a:gd name="T0" fmla="*/ 5131 w 5929"/>
              <a:gd name="T1" fmla="*/ 2250 h 2251"/>
              <a:gd name="T2" fmla="*/ 797 w 5929"/>
              <a:gd name="T3" fmla="*/ 2250 h 2251"/>
              <a:gd name="T4" fmla="*/ 797 w 5929"/>
              <a:gd name="T5" fmla="*/ 2250 h 2251"/>
              <a:gd name="T6" fmla="*/ 0 w 5929"/>
              <a:gd name="T7" fmla="*/ 1454 h 2251"/>
              <a:gd name="T8" fmla="*/ 0 w 5929"/>
              <a:gd name="T9" fmla="*/ 796 h 2251"/>
              <a:gd name="T10" fmla="*/ 0 w 5929"/>
              <a:gd name="T11" fmla="*/ 796 h 2251"/>
              <a:gd name="T12" fmla="*/ 797 w 5929"/>
              <a:gd name="T13" fmla="*/ 0 h 2251"/>
              <a:gd name="T14" fmla="*/ 5131 w 5929"/>
              <a:gd name="T15" fmla="*/ 0 h 2251"/>
              <a:gd name="T16" fmla="*/ 5131 w 5929"/>
              <a:gd name="T17" fmla="*/ 0 h 2251"/>
              <a:gd name="T18" fmla="*/ 5928 w 5929"/>
              <a:gd name="T19" fmla="*/ 796 h 2251"/>
              <a:gd name="T20" fmla="*/ 5928 w 5929"/>
              <a:gd name="T21" fmla="*/ 1454 h 2251"/>
              <a:gd name="T22" fmla="*/ 5928 w 5929"/>
              <a:gd name="T23" fmla="*/ 1454 h 2251"/>
              <a:gd name="T24" fmla="*/ 5131 w 5929"/>
              <a:gd name="T25" fmla="*/ 2250 h 22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929" h="2251">
                <a:moveTo>
                  <a:pt x="5131" y="2250"/>
                </a:moveTo>
                <a:lnTo>
                  <a:pt x="797" y="2250"/>
                </a:lnTo>
                <a:lnTo>
                  <a:pt x="797" y="2250"/>
                </a:lnTo>
                <a:cubicBezTo>
                  <a:pt x="357" y="2250"/>
                  <a:pt x="0" y="1894"/>
                  <a:pt x="0" y="1454"/>
                </a:cubicBezTo>
                <a:lnTo>
                  <a:pt x="0" y="796"/>
                </a:lnTo>
                <a:lnTo>
                  <a:pt x="0" y="796"/>
                </a:lnTo>
                <a:cubicBezTo>
                  <a:pt x="0" y="356"/>
                  <a:pt x="357" y="0"/>
                  <a:pt x="797" y="0"/>
                </a:cubicBezTo>
                <a:lnTo>
                  <a:pt x="5131" y="0"/>
                </a:lnTo>
                <a:lnTo>
                  <a:pt x="5131" y="0"/>
                </a:lnTo>
                <a:cubicBezTo>
                  <a:pt x="5571" y="0"/>
                  <a:pt x="5928" y="356"/>
                  <a:pt x="5928" y="796"/>
                </a:cubicBezTo>
                <a:lnTo>
                  <a:pt x="5928" y="1454"/>
                </a:lnTo>
                <a:lnTo>
                  <a:pt x="5928" y="1454"/>
                </a:lnTo>
                <a:cubicBezTo>
                  <a:pt x="5928" y="1894"/>
                  <a:pt x="5571" y="2250"/>
                  <a:pt x="5131" y="2250"/>
                </a:cubicBezTo>
              </a:path>
            </a:pathLst>
          </a:custGeom>
          <a:solidFill>
            <a:srgbClr val="2094D2"/>
          </a:solidFill>
          <a:ln>
            <a:noFill/>
          </a:ln>
          <a:effectLst/>
        </p:spPr>
        <p:txBody>
          <a:bodyPr wrap="none" anchor="ctr"/>
          <a:lstStyle/>
          <a:p>
            <a:endParaRPr lang="en-US" sz="900" dirty="0"/>
          </a:p>
        </p:txBody>
      </p:sp>
      <p:sp>
        <p:nvSpPr>
          <p:cNvPr id="14" name="Freeform 179">
            <a:extLst>
              <a:ext uri="{FF2B5EF4-FFF2-40B4-BE49-F238E27FC236}">
                <a16:creationId xmlns:a16="http://schemas.microsoft.com/office/drawing/2014/main" id="{C88DE4AC-302F-D3A6-2512-0CD2D0C086C8}"/>
              </a:ext>
            </a:extLst>
          </p:cNvPr>
          <p:cNvSpPr>
            <a:spLocks noChangeArrowheads="1"/>
          </p:cNvSpPr>
          <p:nvPr/>
        </p:nvSpPr>
        <p:spPr bwMode="auto">
          <a:xfrm>
            <a:off x="7723669" y="3787370"/>
            <a:ext cx="3296898" cy="620365"/>
          </a:xfrm>
          <a:custGeom>
            <a:avLst/>
            <a:gdLst>
              <a:gd name="T0" fmla="*/ 5131 w 5929"/>
              <a:gd name="T1" fmla="*/ 2250 h 2251"/>
              <a:gd name="T2" fmla="*/ 797 w 5929"/>
              <a:gd name="T3" fmla="*/ 2250 h 2251"/>
              <a:gd name="T4" fmla="*/ 797 w 5929"/>
              <a:gd name="T5" fmla="*/ 2250 h 2251"/>
              <a:gd name="T6" fmla="*/ 0 w 5929"/>
              <a:gd name="T7" fmla="*/ 1454 h 2251"/>
              <a:gd name="T8" fmla="*/ 0 w 5929"/>
              <a:gd name="T9" fmla="*/ 796 h 2251"/>
              <a:gd name="T10" fmla="*/ 0 w 5929"/>
              <a:gd name="T11" fmla="*/ 796 h 2251"/>
              <a:gd name="T12" fmla="*/ 797 w 5929"/>
              <a:gd name="T13" fmla="*/ 0 h 2251"/>
              <a:gd name="T14" fmla="*/ 5131 w 5929"/>
              <a:gd name="T15" fmla="*/ 0 h 2251"/>
              <a:gd name="T16" fmla="*/ 5131 w 5929"/>
              <a:gd name="T17" fmla="*/ 0 h 2251"/>
              <a:gd name="T18" fmla="*/ 5928 w 5929"/>
              <a:gd name="T19" fmla="*/ 796 h 2251"/>
              <a:gd name="T20" fmla="*/ 5928 w 5929"/>
              <a:gd name="T21" fmla="*/ 1454 h 2251"/>
              <a:gd name="T22" fmla="*/ 5928 w 5929"/>
              <a:gd name="T23" fmla="*/ 1454 h 2251"/>
              <a:gd name="T24" fmla="*/ 5131 w 5929"/>
              <a:gd name="T25" fmla="*/ 2250 h 22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929" h="2251">
                <a:moveTo>
                  <a:pt x="5131" y="2250"/>
                </a:moveTo>
                <a:lnTo>
                  <a:pt x="797" y="2250"/>
                </a:lnTo>
                <a:lnTo>
                  <a:pt x="797" y="2250"/>
                </a:lnTo>
                <a:cubicBezTo>
                  <a:pt x="357" y="2250"/>
                  <a:pt x="0" y="1894"/>
                  <a:pt x="0" y="1454"/>
                </a:cubicBezTo>
                <a:lnTo>
                  <a:pt x="0" y="796"/>
                </a:lnTo>
                <a:lnTo>
                  <a:pt x="0" y="796"/>
                </a:lnTo>
                <a:cubicBezTo>
                  <a:pt x="0" y="356"/>
                  <a:pt x="357" y="0"/>
                  <a:pt x="797" y="0"/>
                </a:cubicBezTo>
                <a:lnTo>
                  <a:pt x="5131" y="0"/>
                </a:lnTo>
                <a:lnTo>
                  <a:pt x="5131" y="0"/>
                </a:lnTo>
                <a:cubicBezTo>
                  <a:pt x="5571" y="0"/>
                  <a:pt x="5928" y="356"/>
                  <a:pt x="5928" y="796"/>
                </a:cubicBezTo>
                <a:lnTo>
                  <a:pt x="5928" y="1454"/>
                </a:lnTo>
                <a:lnTo>
                  <a:pt x="5928" y="1454"/>
                </a:lnTo>
                <a:cubicBezTo>
                  <a:pt x="5928" y="1894"/>
                  <a:pt x="5571" y="2250"/>
                  <a:pt x="5131" y="2250"/>
                </a:cubicBezTo>
              </a:path>
            </a:pathLst>
          </a:custGeom>
          <a:solidFill>
            <a:srgbClr val="2094D2"/>
          </a:solidFill>
          <a:ln>
            <a:noFill/>
          </a:ln>
          <a:effectLst/>
        </p:spPr>
        <p:txBody>
          <a:bodyPr wrap="none" anchor="ctr"/>
          <a:lstStyle/>
          <a:p>
            <a:endParaRPr lang="en-US" sz="900" dirty="0"/>
          </a:p>
        </p:txBody>
      </p:sp>
      <p:sp>
        <p:nvSpPr>
          <p:cNvPr id="15" name="Rectángulo 602">
            <a:extLst>
              <a:ext uri="{FF2B5EF4-FFF2-40B4-BE49-F238E27FC236}">
                <a16:creationId xmlns:a16="http://schemas.microsoft.com/office/drawing/2014/main" id="{A530C0B6-CCFA-38EA-6C62-CFF75C01AFA4}"/>
              </a:ext>
            </a:extLst>
          </p:cNvPr>
          <p:cNvSpPr/>
          <p:nvPr/>
        </p:nvSpPr>
        <p:spPr>
          <a:xfrm>
            <a:off x="965156" y="3854723"/>
            <a:ext cx="2760188" cy="400110"/>
          </a:xfrm>
          <a:prstGeom prst="rect">
            <a:avLst/>
          </a:prstGeom>
        </p:spPr>
        <p:txBody>
          <a:bodyPr wrap="square">
            <a:spAutoFit/>
          </a:bodyPr>
          <a:lstStyle/>
          <a:p>
            <a:r>
              <a:rPr lang="en-US" sz="2000" b="1" dirty="0">
                <a:solidFill>
                  <a:schemeClr val="bg1"/>
                </a:solidFill>
                <a:latin typeface="Calibri" panose="020F0502020204030204" pitchFamily="34" charset="0"/>
                <a:ea typeface="Lato" charset="0"/>
                <a:cs typeface="Calibri" panose="020F0502020204030204" pitchFamily="34" charset="0"/>
              </a:rPr>
              <a:t>Active Experimentation</a:t>
            </a:r>
          </a:p>
        </p:txBody>
      </p:sp>
      <p:sp>
        <p:nvSpPr>
          <p:cNvPr id="16" name="Rectángulo 602">
            <a:extLst>
              <a:ext uri="{FF2B5EF4-FFF2-40B4-BE49-F238E27FC236}">
                <a16:creationId xmlns:a16="http://schemas.microsoft.com/office/drawing/2014/main" id="{FCA8E2E4-1C22-8BAD-2D71-B68B2C9BA9AA}"/>
              </a:ext>
            </a:extLst>
          </p:cNvPr>
          <p:cNvSpPr/>
          <p:nvPr/>
        </p:nvSpPr>
        <p:spPr>
          <a:xfrm>
            <a:off x="8069638" y="3897497"/>
            <a:ext cx="2604960" cy="400110"/>
          </a:xfrm>
          <a:prstGeom prst="rect">
            <a:avLst/>
          </a:prstGeom>
        </p:spPr>
        <p:txBody>
          <a:bodyPr wrap="square">
            <a:spAutoFit/>
          </a:bodyPr>
          <a:lstStyle/>
          <a:p>
            <a:r>
              <a:rPr lang="en-US" sz="2000" b="1" dirty="0">
                <a:solidFill>
                  <a:schemeClr val="bg1"/>
                </a:solidFill>
                <a:latin typeface="Calibri" panose="020F0502020204030204" pitchFamily="34" charset="0"/>
                <a:ea typeface="Lato" charset="0"/>
                <a:cs typeface="Calibri" panose="020F0502020204030204" pitchFamily="34" charset="0"/>
              </a:rPr>
              <a:t>Reflective Observation</a:t>
            </a:r>
          </a:p>
        </p:txBody>
      </p:sp>
      <p:sp>
        <p:nvSpPr>
          <p:cNvPr id="17" name="Nuoli: Oikea 16">
            <a:extLst>
              <a:ext uri="{FF2B5EF4-FFF2-40B4-BE49-F238E27FC236}">
                <a16:creationId xmlns:a16="http://schemas.microsoft.com/office/drawing/2014/main" id="{BDA0A78C-BB44-AB22-A80F-990C27E9861C}"/>
              </a:ext>
            </a:extLst>
          </p:cNvPr>
          <p:cNvSpPr/>
          <p:nvPr/>
        </p:nvSpPr>
        <p:spPr>
          <a:xfrm rot="2560217">
            <a:off x="7576850" y="2994847"/>
            <a:ext cx="564279" cy="241298"/>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i-FI" dirty="0"/>
          </a:p>
        </p:txBody>
      </p:sp>
      <p:sp>
        <p:nvSpPr>
          <p:cNvPr id="18" name="Nuoli: Oikea 17">
            <a:extLst>
              <a:ext uri="{FF2B5EF4-FFF2-40B4-BE49-F238E27FC236}">
                <a16:creationId xmlns:a16="http://schemas.microsoft.com/office/drawing/2014/main" id="{AC2FC799-3175-3714-4FDF-38A31006C04C}"/>
              </a:ext>
            </a:extLst>
          </p:cNvPr>
          <p:cNvSpPr/>
          <p:nvPr/>
        </p:nvSpPr>
        <p:spPr>
          <a:xfrm rot="7833253">
            <a:off x="7543241" y="5013138"/>
            <a:ext cx="588887" cy="313479"/>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19" name="Nuoli: Oikea 18">
            <a:extLst>
              <a:ext uri="{FF2B5EF4-FFF2-40B4-BE49-F238E27FC236}">
                <a16:creationId xmlns:a16="http://schemas.microsoft.com/office/drawing/2014/main" id="{52E12283-E941-5300-00EE-0EEB2140E704}"/>
              </a:ext>
            </a:extLst>
          </p:cNvPr>
          <p:cNvSpPr/>
          <p:nvPr/>
        </p:nvSpPr>
        <p:spPr>
          <a:xfrm rot="13960932">
            <a:off x="3245272" y="5022869"/>
            <a:ext cx="531875" cy="294016"/>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i-FI" dirty="0"/>
          </a:p>
        </p:txBody>
      </p:sp>
      <p:sp>
        <p:nvSpPr>
          <p:cNvPr id="20" name="Nuoli: Oikea 19">
            <a:extLst>
              <a:ext uri="{FF2B5EF4-FFF2-40B4-BE49-F238E27FC236}">
                <a16:creationId xmlns:a16="http://schemas.microsoft.com/office/drawing/2014/main" id="{C239C6C5-322D-E4F4-6648-79C42C66A367}"/>
              </a:ext>
            </a:extLst>
          </p:cNvPr>
          <p:cNvSpPr/>
          <p:nvPr/>
        </p:nvSpPr>
        <p:spPr>
          <a:xfrm rot="19185843">
            <a:off x="3290580" y="3047837"/>
            <a:ext cx="510245" cy="245403"/>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i-FI"/>
          </a:p>
        </p:txBody>
      </p:sp>
      <p:pic>
        <p:nvPicPr>
          <p:cNvPr id="21" name="Kuva 20" descr="Kuva, joka sisältää kohteen teksti, Grafiikka, Fontti, ympyrä&#10;&#10;Kuvaus luotu automaattisesti">
            <a:extLst>
              <a:ext uri="{FF2B5EF4-FFF2-40B4-BE49-F238E27FC236}">
                <a16:creationId xmlns:a16="http://schemas.microsoft.com/office/drawing/2014/main" id="{005D81EA-CE4D-810D-64F3-F26DF17694C1}"/>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9551264" y="5305647"/>
            <a:ext cx="1637228" cy="1099946"/>
          </a:xfrm>
          <a:prstGeom prst="rect">
            <a:avLst/>
          </a:prstGeom>
        </p:spPr>
      </p:pic>
    </p:spTree>
    <p:extLst>
      <p:ext uri="{BB962C8B-B14F-4D97-AF65-F5344CB8AC3E}">
        <p14:creationId xmlns:p14="http://schemas.microsoft.com/office/powerpoint/2010/main" val="302028170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88C9C88-2EF6-A206-0DA0-FBC806C508D3}"/>
            </a:ext>
          </a:extLst>
        </p:cNvPr>
        <p:cNvGrpSpPr/>
        <p:nvPr/>
      </p:nvGrpSpPr>
      <p:grpSpPr>
        <a:xfrm>
          <a:off x="0" y="0"/>
          <a:ext cx="0" cy="0"/>
          <a:chOff x="0" y="0"/>
          <a:chExt cx="0" cy="0"/>
        </a:xfrm>
      </p:grpSpPr>
      <p:pic>
        <p:nvPicPr>
          <p:cNvPr id="4100" name="Picture 4" descr="Education concept vector">
            <a:extLst>
              <a:ext uri="{FF2B5EF4-FFF2-40B4-BE49-F238E27FC236}">
                <a16:creationId xmlns:a16="http://schemas.microsoft.com/office/drawing/2014/main" id="{F825A32F-3E2B-033B-ECAC-CAF548047DD3}"/>
              </a:ext>
            </a:extLst>
          </p:cNvPr>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9197163" y="4261268"/>
            <a:ext cx="2067851" cy="2067851"/>
          </a:xfrm>
          <a:prstGeom prst="rect">
            <a:avLst/>
          </a:prstGeom>
          <a:noFill/>
          <a:extLst>
            <a:ext uri="{909E8E84-426E-40DD-AFC4-6F175D3DCCD1}">
              <a14:hiddenFill xmlns:a14="http://schemas.microsoft.com/office/drawing/2010/main">
                <a:solidFill>
                  <a:srgbClr val="FFFFFF"/>
                </a:solidFill>
              </a14:hiddenFill>
            </a:ext>
          </a:extLst>
        </p:spPr>
      </p:pic>
      <p:sp>
        <p:nvSpPr>
          <p:cNvPr id="4" name="Text Placeholder 3">
            <a:extLst>
              <a:ext uri="{FF2B5EF4-FFF2-40B4-BE49-F238E27FC236}">
                <a16:creationId xmlns:a16="http://schemas.microsoft.com/office/drawing/2014/main" id="{7281D537-F2A5-38F1-8DCB-A7A0DB8EA1AD}"/>
              </a:ext>
            </a:extLst>
          </p:cNvPr>
          <p:cNvSpPr>
            <a:spLocks noGrp="1"/>
          </p:cNvSpPr>
          <p:nvPr>
            <p:ph type="body" sz="quarter" idx="16"/>
          </p:nvPr>
        </p:nvSpPr>
        <p:spPr>
          <a:xfrm>
            <a:off x="617777" y="420701"/>
            <a:ext cx="10052954" cy="395850"/>
          </a:xfrm>
          <a:prstGeom prst="rect">
            <a:avLst/>
          </a:prstGeom>
        </p:spPr>
        <p:txBody>
          <a:bodyPr/>
          <a:lstStyle/>
          <a:p>
            <a:r>
              <a:rPr lang="en-IE" dirty="0">
                <a:cs typeface="Calibri"/>
              </a:rPr>
              <a:t>Methods and stages of learning</a:t>
            </a:r>
            <a:endParaRPr lang="en-IE" b="1" dirty="0"/>
          </a:p>
        </p:txBody>
      </p:sp>
      <p:sp>
        <p:nvSpPr>
          <p:cNvPr id="3" name="Text Placeholder 2">
            <a:extLst>
              <a:ext uri="{FF2B5EF4-FFF2-40B4-BE49-F238E27FC236}">
                <a16:creationId xmlns:a16="http://schemas.microsoft.com/office/drawing/2014/main" id="{58DD1ABF-7F5B-3CF5-8DBC-BEB6C44A3278}"/>
              </a:ext>
            </a:extLst>
          </p:cNvPr>
          <p:cNvSpPr>
            <a:spLocks noGrp="1"/>
          </p:cNvSpPr>
          <p:nvPr>
            <p:ph type="body" sz="quarter" idx="19"/>
          </p:nvPr>
        </p:nvSpPr>
        <p:spPr>
          <a:xfrm>
            <a:off x="756865" y="1542470"/>
            <a:ext cx="10271597" cy="5134775"/>
          </a:xfrm>
          <a:prstGeom prst="rect">
            <a:avLst/>
          </a:prstGeom>
        </p:spPr>
        <p:txBody>
          <a:bodyPr/>
          <a:lstStyle/>
          <a:p>
            <a:pPr marL="0" indent="0" algn="l">
              <a:lnSpc>
                <a:spcPct val="100000"/>
              </a:lnSpc>
            </a:pPr>
            <a:r>
              <a:rPr lang="en-US" b="1" i="0" dirty="0">
                <a:solidFill>
                  <a:srgbClr val="002060"/>
                </a:solidFill>
                <a:effectLst/>
                <a:hlinkClick r:id="rId3"/>
              </a:rPr>
              <a:t>The stages of learning reflect how learners process and assimilate </a:t>
            </a:r>
            <a:r>
              <a:rPr lang="en-US" b="1" i="0" dirty="0">
                <a:solidFill>
                  <a:schemeClr val="tx1"/>
                </a:solidFill>
                <a:effectLst/>
                <a:hlinkClick r:id="rId3"/>
              </a:rPr>
              <a:t>information</a:t>
            </a:r>
            <a:r>
              <a:rPr lang="en-US" b="1" i="0" dirty="0">
                <a:solidFill>
                  <a:srgbClr val="002060"/>
                </a:solidFill>
                <a:effectLst/>
                <a:hlinkClick r:id="rId3"/>
              </a:rPr>
              <a:t>:</a:t>
            </a:r>
            <a:endParaRPr lang="en-US" b="0" i="0" dirty="0">
              <a:solidFill>
                <a:srgbClr val="002060"/>
              </a:solidFill>
              <a:effectLst/>
            </a:endParaRPr>
          </a:p>
          <a:p>
            <a:pPr marL="0" indent="0" algn="l">
              <a:lnSpc>
                <a:spcPct val="100000"/>
              </a:lnSpc>
            </a:pPr>
            <a:endParaRPr lang="en-US" b="0" i="0" dirty="0">
              <a:solidFill>
                <a:srgbClr val="1F1F1F"/>
              </a:solidFill>
              <a:effectLst/>
            </a:endParaRPr>
          </a:p>
          <a:p>
            <a:pPr marL="0" indent="0" algn="l">
              <a:lnSpc>
                <a:spcPct val="100000"/>
              </a:lnSpc>
            </a:pPr>
            <a:r>
              <a:rPr lang="en-US" b="1" kern="100" dirty="0">
                <a:cs typeface="Times New Roman" panose="02020603050405020304" pitchFamily="18" charset="0"/>
              </a:rPr>
              <a:t>Stage 1: </a:t>
            </a:r>
            <a:r>
              <a:rPr lang="en-US" kern="100" dirty="0">
                <a:cs typeface="Times New Roman" panose="02020603050405020304" pitchFamily="18" charset="0"/>
              </a:rPr>
              <a:t>Concrete Experience (CE) assimilating information - feeling</a:t>
            </a:r>
          </a:p>
          <a:p>
            <a:pPr marL="0" indent="0" algn="l">
              <a:lnSpc>
                <a:spcPct val="100000"/>
              </a:lnSpc>
            </a:pPr>
            <a:endParaRPr lang="en-US" kern="100" dirty="0">
              <a:cs typeface="Times New Roman" panose="02020603050405020304" pitchFamily="18" charset="0"/>
            </a:endParaRPr>
          </a:p>
          <a:p>
            <a:pPr marL="0" indent="0" algn="l">
              <a:lnSpc>
                <a:spcPct val="100000"/>
              </a:lnSpc>
            </a:pPr>
            <a:r>
              <a:rPr lang="en-US" b="1" kern="100" dirty="0">
                <a:cs typeface="Times New Roman" panose="02020603050405020304" pitchFamily="18" charset="0"/>
              </a:rPr>
              <a:t>Stage 2: </a:t>
            </a:r>
            <a:r>
              <a:rPr lang="en-US" kern="100" dirty="0">
                <a:cs typeface="Times New Roman" panose="02020603050405020304" pitchFamily="18" charset="0"/>
              </a:rPr>
              <a:t>Reflective Observation (RO) processing information - watching</a:t>
            </a:r>
          </a:p>
          <a:p>
            <a:pPr marL="0" indent="0" algn="l">
              <a:lnSpc>
                <a:spcPct val="100000"/>
              </a:lnSpc>
            </a:pPr>
            <a:endParaRPr lang="en-US" kern="100" dirty="0">
              <a:cs typeface="Times New Roman" panose="02020603050405020304" pitchFamily="18" charset="0"/>
            </a:endParaRPr>
          </a:p>
          <a:p>
            <a:pPr marL="0" indent="0" algn="l">
              <a:lnSpc>
                <a:spcPct val="100000"/>
              </a:lnSpc>
            </a:pPr>
            <a:r>
              <a:rPr lang="en-US" b="1" kern="100" dirty="0">
                <a:cs typeface="Times New Roman" panose="02020603050405020304" pitchFamily="18" charset="0"/>
              </a:rPr>
              <a:t>Stage 3: </a:t>
            </a:r>
            <a:r>
              <a:rPr lang="en-US" kern="100" dirty="0">
                <a:cs typeface="Times New Roman" panose="02020603050405020304" pitchFamily="18" charset="0"/>
              </a:rPr>
              <a:t>Abstract </a:t>
            </a:r>
            <a:r>
              <a:rPr lang="en-US" kern="100" dirty="0" err="1">
                <a:cs typeface="Times New Roman" panose="02020603050405020304" pitchFamily="18" charset="0"/>
              </a:rPr>
              <a:t>Conceptualisation</a:t>
            </a:r>
            <a:r>
              <a:rPr lang="en-US" kern="100" dirty="0">
                <a:cs typeface="Times New Roman" panose="02020603050405020304" pitchFamily="18" charset="0"/>
              </a:rPr>
              <a:t> (AC) assimilating information - thinking</a:t>
            </a:r>
          </a:p>
          <a:p>
            <a:pPr marL="0" indent="0" algn="l">
              <a:lnSpc>
                <a:spcPct val="100000"/>
              </a:lnSpc>
            </a:pPr>
            <a:endParaRPr lang="en-US" kern="100" dirty="0">
              <a:cs typeface="Times New Roman" panose="02020603050405020304" pitchFamily="18" charset="0"/>
            </a:endParaRPr>
          </a:p>
          <a:p>
            <a:pPr marL="0" indent="0" algn="l">
              <a:lnSpc>
                <a:spcPct val="100000"/>
              </a:lnSpc>
            </a:pPr>
            <a:r>
              <a:rPr lang="en-US" b="1" kern="100" dirty="0">
                <a:cs typeface="Times New Roman" panose="02020603050405020304" pitchFamily="18" charset="0"/>
              </a:rPr>
              <a:t>Stage 4: </a:t>
            </a:r>
            <a:r>
              <a:rPr lang="en-US" kern="100" dirty="0">
                <a:cs typeface="Times New Roman" panose="02020603050405020304" pitchFamily="18" charset="0"/>
              </a:rPr>
              <a:t>Active Experimentation (AE) - doing</a:t>
            </a:r>
          </a:p>
          <a:p>
            <a:pPr marL="0" indent="0" algn="l" fontAlgn="base">
              <a:lnSpc>
                <a:spcPct val="100000"/>
              </a:lnSpc>
            </a:pPr>
            <a:endParaRPr lang="en-US" sz="2000" b="0" i="0" dirty="0">
              <a:solidFill>
                <a:srgbClr val="333132"/>
              </a:solidFill>
              <a:effectLst/>
            </a:endParaRPr>
          </a:p>
          <a:p>
            <a:pPr marL="0" indent="0" algn="l" fontAlgn="base">
              <a:lnSpc>
                <a:spcPct val="100000"/>
              </a:lnSpc>
            </a:pPr>
            <a:endParaRPr lang="en-US" sz="2000" b="0" i="0" dirty="0">
              <a:solidFill>
                <a:srgbClr val="333132"/>
              </a:solidFill>
              <a:effectLst/>
            </a:endParaRPr>
          </a:p>
          <a:p>
            <a:pPr marL="0" indent="0" algn="l" fontAlgn="base">
              <a:lnSpc>
                <a:spcPct val="100000"/>
              </a:lnSpc>
            </a:pPr>
            <a:r>
              <a:rPr lang="en-US" sz="1600" i="1" kern="100" dirty="0">
                <a:cs typeface="Times New Roman" panose="02020603050405020304" pitchFamily="18" charset="0"/>
              </a:rPr>
              <a:t>In Experiential Learning: Experience as the Source of Learning and Development (1984)</a:t>
            </a:r>
          </a:p>
          <a:p>
            <a:pPr marL="0" indent="0" algn="l" fontAlgn="base">
              <a:lnSpc>
                <a:spcPct val="100000"/>
              </a:lnSpc>
            </a:pPr>
            <a:endParaRPr lang="en-US" sz="1400" b="0" i="0" dirty="0">
              <a:solidFill>
                <a:srgbClr val="333132"/>
              </a:solidFill>
              <a:effectLst/>
              <a:latin typeface="IBM Plex Sans" panose="020B0503050203000203" pitchFamily="34" charset="0"/>
            </a:endParaRPr>
          </a:p>
        </p:txBody>
      </p:sp>
      <p:pic>
        <p:nvPicPr>
          <p:cNvPr id="2" name="Kuva 1" descr="Kuva, joka sisältää kohteen teksti, Grafiikka, Fontti, ympyrä&#10;&#10;Kuvaus luotu automaattisesti">
            <a:extLst>
              <a:ext uri="{FF2B5EF4-FFF2-40B4-BE49-F238E27FC236}">
                <a16:creationId xmlns:a16="http://schemas.microsoft.com/office/drawing/2014/main" id="{21601BA8-DD2B-784B-0743-7DDBFE1542C4}"/>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9825787" y="420701"/>
            <a:ext cx="1362164" cy="915149"/>
          </a:xfrm>
          <a:prstGeom prst="rect">
            <a:avLst/>
          </a:prstGeom>
        </p:spPr>
      </p:pic>
      <p:grpSp>
        <p:nvGrpSpPr>
          <p:cNvPr id="5" name="Graphic 4">
            <a:extLst>
              <a:ext uri="{FF2B5EF4-FFF2-40B4-BE49-F238E27FC236}">
                <a16:creationId xmlns:a16="http://schemas.microsoft.com/office/drawing/2014/main" id="{E3437B3F-A8F5-86D3-27C9-91A559A472C8}"/>
              </a:ext>
            </a:extLst>
          </p:cNvPr>
          <p:cNvGrpSpPr/>
          <p:nvPr/>
        </p:nvGrpSpPr>
        <p:grpSpPr>
          <a:xfrm rot="19582332">
            <a:off x="10520990" y="2007825"/>
            <a:ext cx="388032" cy="596029"/>
            <a:chOff x="9129274" y="2719113"/>
            <a:chExt cx="717139" cy="1386497"/>
          </a:xfrm>
          <a:solidFill>
            <a:srgbClr val="09465E"/>
          </a:solidFill>
        </p:grpSpPr>
        <p:grpSp>
          <p:nvGrpSpPr>
            <p:cNvPr id="6" name="Graphic 4">
              <a:extLst>
                <a:ext uri="{FF2B5EF4-FFF2-40B4-BE49-F238E27FC236}">
                  <a16:creationId xmlns:a16="http://schemas.microsoft.com/office/drawing/2014/main" id="{02612DED-7313-13AE-AA32-9CAE10C9BEF4}"/>
                </a:ext>
              </a:extLst>
            </p:cNvPr>
            <p:cNvGrpSpPr/>
            <p:nvPr/>
          </p:nvGrpSpPr>
          <p:grpSpPr>
            <a:xfrm>
              <a:off x="9159507" y="2719113"/>
              <a:ext cx="446280" cy="440141"/>
              <a:chOff x="9159507" y="2719113"/>
              <a:chExt cx="446280" cy="440141"/>
            </a:xfrm>
            <a:grpFill/>
          </p:grpSpPr>
          <p:sp>
            <p:nvSpPr>
              <p:cNvPr id="15" name="Freeform 57">
                <a:extLst>
                  <a:ext uri="{FF2B5EF4-FFF2-40B4-BE49-F238E27FC236}">
                    <a16:creationId xmlns:a16="http://schemas.microsoft.com/office/drawing/2014/main" id="{59F74BD2-5238-0C88-4DC2-5F54C68E10F9}"/>
                  </a:ext>
                </a:extLst>
              </p:cNvPr>
              <p:cNvSpPr/>
              <p:nvPr/>
            </p:nvSpPr>
            <p:spPr>
              <a:xfrm>
                <a:off x="9159507" y="2719113"/>
                <a:ext cx="446280" cy="440141"/>
              </a:xfrm>
              <a:custGeom>
                <a:avLst/>
                <a:gdLst>
                  <a:gd name="connsiteX0" fmla="*/ 275519 w 446280"/>
                  <a:gd name="connsiteY0" fmla="*/ 440141 h 440141"/>
                  <a:gd name="connsiteX1" fmla="*/ 256120 w 446280"/>
                  <a:gd name="connsiteY1" fmla="*/ 425920 h 440141"/>
                  <a:gd name="connsiteX2" fmla="*/ 270345 w 446280"/>
                  <a:gd name="connsiteY2" fmla="*/ 402649 h 440141"/>
                  <a:gd name="connsiteX3" fmla="*/ 384154 w 446280"/>
                  <a:gd name="connsiteY3" fmla="*/ 316029 h 440141"/>
                  <a:gd name="connsiteX4" fmla="*/ 402261 w 446280"/>
                  <a:gd name="connsiteY4" fmla="*/ 176402 h 440141"/>
                  <a:gd name="connsiteX5" fmla="*/ 316903 w 446280"/>
                  <a:gd name="connsiteY5" fmla="*/ 63925 h 440141"/>
                  <a:gd name="connsiteX6" fmla="*/ 64713 w 446280"/>
                  <a:gd name="connsiteY6" fmla="*/ 131153 h 440141"/>
                  <a:gd name="connsiteX7" fmla="*/ 46607 w 446280"/>
                  <a:gd name="connsiteY7" fmla="*/ 270779 h 440141"/>
                  <a:gd name="connsiteX8" fmla="*/ 131964 w 446280"/>
                  <a:gd name="connsiteY8" fmla="*/ 383256 h 440141"/>
                  <a:gd name="connsiteX9" fmla="*/ 174642 w 446280"/>
                  <a:gd name="connsiteY9" fmla="*/ 401356 h 440141"/>
                  <a:gd name="connsiteX10" fmla="*/ 187575 w 446280"/>
                  <a:gd name="connsiteY10" fmla="*/ 425920 h 440141"/>
                  <a:gd name="connsiteX11" fmla="*/ 163003 w 446280"/>
                  <a:gd name="connsiteY11" fmla="*/ 438848 h 440141"/>
                  <a:gd name="connsiteX12" fmla="*/ 111271 w 446280"/>
                  <a:gd name="connsiteY12" fmla="*/ 416870 h 440141"/>
                  <a:gd name="connsiteX13" fmla="*/ 7808 w 446280"/>
                  <a:gd name="connsiteY13" fmla="*/ 281122 h 440141"/>
                  <a:gd name="connsiteX14" fmla="*/ 29794 w 446280"/>
                  <a:gd name="connsiteY14" fmla="*/ 111760 h 440141"/>
                  <a:gd name="connsiteX15" fmla="*/ 335010 w 446280"/>
                  <a:gd name="connsiteY15" fmla="*/ 30311 h 440141"/>
                  <a:gd name="connsiteX16" fmla="*/ 438473 w 446280"/>
                  <a:gd name="connsiteY16" fmla="*/ 166059 h 440141"/>
                  <a:gd name="connsiteX17" fmla="*/ 416487 w 446280"/>
                  <a:gd name="connsiteY17" fmla="*/ 335421 h 440141"/>
                  <a:gd name="connsiteX18" fmla="*/ 278105 w 446280"/>
                  <a:gd name="connsiteY18" fmla="*/ 440141 h 440141"/>
                  <a:gd name="connsiteX19" fmla="*/ 275519 w 446280"/>
                  <a:gd name="connsiteY19" fmla="*/ 440141 h 4401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46280" h="440141">
                    <a:moveTo>
                      <a:pt x="275519" y="440141"/>
                    </a:moveTo>
                    <a:cubicBezTo>
                      <a:pt x="266466" y="440141"/>
                      <a:pt x="258705" y="433677"/>
                      <a:pt x="256120" y="425920"/>
                    </a:cubicBezTo>
                    <a:cubicBezTo>
                      <a:pt x="253533" y="415577"/>
                      <a:pt x="259999" y="405234"/>
                      <a:pt x="270345" y="402649"/>
                    </a:cubicBezTo>
                    <a:cubicBezTo>
                      <a:pt x="318197" y="389720"/>
                      <a:pt x="359582" y="359985"/>
                      <a:pt x="384154" y="316029"/>
                    </a:cubicBezTo>
                    <a:cubicBezTo>
                      <a:pt x="408727" y="273365"/>
                      <a:pt x="415194" y="222944"/>
                      <a:pt x="402261" y="176402"/>
                    </a:cubicBezTo>
                    <a:cubicBezTo>
                      <a:pt x="389328" y="128567"/>
                      <a:pt x="359582" y="88489"/>
                      <a:pt x="316903" y="63925"/>
                    </a:cubicBezTo>
                    <a:cubicBezTo>
                      <a:pt x="228960" y="12212"/>
                      <a:pt x="115151" y="43240"/>
                      <a:pt x="64713" y="131153"/>
                    </a:cubicBezTo>
                    <a:cubicBezTo>
                      <a:pt x="40141" y="173816"/>
                      <a:pt x="33674" y="224237"/>
                      <a:pt x="46607" y="270779"/>
                    </a:cubicBezTo>
                    <a:cubicBezTo>
                      <a:pt x="59540" y="318614"/>
                      <a:pt x="89285" y="358692"/>
                      <a:pt x="131964" y="383256"/>
                    </a:cubicBezTo>
                    <a:cubicBezTo>
                      <a:pt x="144896" y="391013"/>
                      <a:pt x="159123" y="397477"/>
                      <a:pt x="174642" y="401356"/>
                    </a:cubicBezTo>
                    <a:cubicBezTo>
                      <a:pt x="184989" y="403942"/>
                      <a:pt x="191455" y="415577"/>
                      <a:pt x="187575" y="425920"/>
                    </a:cubicBezTo>
                    <a:cubicBezTo>
                      <a:pt x="184989" y="436262"/>
                      <a:pt x="173349" y="442727"/>
                      <a:pt x="163003" y="438848"/>
                    </a:cubicBezTo>
                    <a:cubicBezTo>
                      <a:pt x="144896" y="433677"/>
                      <a:pt x="128084" y="425920"/>
                      <a:pt x="111271" y="416870"/>
                    </a:cubicBezTo>
                    <a:cubicBezTo>
                      <a:pt x="59540" y="387135"/>
                      <a:pt x="22034" y="338007"/>
                      <a:pt x="7808" y="281122"/>
                    </a:cubicBezTo>
                    <a:cubicBezTo>
                      <a:pt x="-7711" y="222944"/>
                      <a:pt x="48" y="163474"/>
                      <a:pt x="29794" y="111760"/>
                    </a:cubicBezTo>
                    <a:cubicBezTo>
                      <a:pt x="91872" y="4455"/>
                      <a:pt x="228960" y="-31745"/>
                      <a:pt x="335010" y="30311"/>
                    </a:cubicBezTo>
                    <a:cubicBezTo>
                      <a:pt x="386741" y="60047"/>
                      <a:pt x="424247" y="109175"/>
                      <a:pt x="438473" y="166059"/>
                    </a:cubicBezTo>
                    <a:cubicBezTo>
                      <a:pt x="453992" y="224237"/>
                      <a:pt x="446232" y="283708"/>
                      <a:pt x="416487" y="335421"/>
                    </a:cubicBezTo>
                    <a:cubicBezTo>
                      <a:pt x="386741" y="387135"/>
                      <a:pt x="337596" y="424627"/>
                      <a:pt x="278105" y="440141"/>
                    </a:cubicBezTo>
                    <a:cubicBezTo>
                      <a:pt x="278105" y="438848"/>
                      <a:pt x="276812" y="440141"/>
                      <a:pt x="275519" y="440141"/>
                    </a:cubicBezTo>
                    <a:close/>
                  </a:path>
                </a:pathLst>
              </a:custGeom>
              <a:solidFill>
                <a:srgbClr val="F99F27"/>
              </a:solidFill>
              <a:ln w="12931" cap="flat">
                <a:noFill/>
                <a:prstDash val="solid"/>
                <a:miter/>
              </a:ln>
            </p:spPr>
            <p:txBody>
              <a:bodyPr rtlCol="0" anchor="ctr"/>
              <a:lstStyle/>
              <a:p>
                <a:endParaRPr lang="en-US"/>
              </a:p>
            </p:txBody>
          </p:sp>
          <p:sp>
            <p:nvSpPr>
              <p:cNvPr id="16" name="Freeform 58">
                <a:extLst>
                  <a:ext uri="{FF2B5EF4-FFF2-40B4-BE49-F238E27FC236}">
                    <a16:creationId xmlns:a16="http://schemas.microsoft.com/office/drawing/2014/main" id="{84B98915-BDDC-351B-0732-95D1EA96B1F8}"/>
                  </a:ext>
                </a:extLst>
              </p:cNvPr>
              <p:cNvSpPr/>
              <p:nvPr/>
            </p:nvSpPr>
            <p:spPr>
              <a:xfrm>
                <a:off x="9245200" y="2800133"/>
                <a:ext cx="280068" cy="273794"/>
              </a:xfrm>
              <a:custGeom>
                <a:avLst/>
                <a:gdLst>
                  <a:gd name="connsiteX0" fmla="*/ 182066 w 280068"/>
                  <a:gd name="connsiteY0" fmla="*/ 273794 h 273794"/>
                  <a:gd name="connsiteX1" fmla="*/ 163960 w 280068"/>
                  <a:gd name="connsiteY1" fmla="*/ 260866 h 273794"/>
                  <a:gd name="connsiteX2" fmla="*/ 175599 w 280068"/>
                  <a:gd name="connsiteY2" fmla="*/ 236302 h 273794"/>
                  <a:gd name="connsiteX3" fmla="*/ 227331 w 280068"/>
                  <a:gd name="connsiteY3" fmla="*/ 192345 h 273794"/>
                  <a:gd name="connsiteX4" fmla="*/ 191119 w 280068"/>
                  <a:gd name="connsiteY4" fmla="*/ 54012 h 273794"/>
                  <a:gd name="connsiteX5" fmla="*/ 52737 w 280068"/>
                  <a:gd name="connsiteY5" fmla="*/ 90211 h 273794"/>
                  <a:gd name="connsiteX6" fmla="*/ 88949 w 280068"/>
                  <a:gd name="connsiteY6" fmla="*/ 228545 h 273794"/>
                  <a:gd name="connsiteX7" fmla="*/ 95415 w 280068"/>
                  <a:gd name="connsiteY7" fmla="*/ 254402 h 273794"/>
                  <a:gd name="connsiteX8" fmla="*/ 69550 w 280068"/>
                  <a:gd name="connsiteY8" fmla="*/ 260866 h 273794"/>
                  <a:gd name="connsiteX9" fmla="*/ 19112 w 280068"/>
                  <a:gd name="connsiteY9" fmla="*/ 69526 h 273794"/>
                  <a:gd name="connsiteX10" fmla="*/ 210518 w 280068"/>
                  <a:gd name="connsiteY10" fmla="*/ 19105 h 273794"/>
                  <a:gd name="connsiteX11" fmla="*/ 260957 w 280068"/>
                  <a:gd name="connsiteY11" fmla="*/ 210445 h 273794"/>
                  <a:gd name="connsiteX12" fmla="*/ 189826 w 280068"/>
                  <a:gd name="connsiteY12" fmla="*/ 271209 h 273794"/>
                  <a:gd name="connsiteX13" fmla="*/ 182066 w 280068"/>
                  <a:gd name="connsiteY13" fmla="*/ 273794 h 2737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80068" h="273794">
                    <a:moveTo>
                      <a:pt x="182066" y="273794"/>
                    </a:moveTo>
                    <a:cubicBezTo>
                      <a:pt x="174306" y="273794"/>
                      <a:pt x="166546" y="268623"/>
                      <a:pt x="163960" y="260866"/>
                    </a:cubicBezTo>
                    <a:cubicBezTo>
                      <a:pt x="160080" y="250523"/>
                      <a:pt x="165253" y="240180"/>
                      <a:pt x="175599" y="236302"/>
                    </a:cubicBezTo>
                    <a:cubicBezTo>
                      <a:pt x="197585" y="228545"/>
                      <a:pt x="215692" y="213031"/>
                      <a:pt x="227331" y="192345"/>
                    </a:cubicBezTo>
                    <a:cubicBezTo>
                      <a:pt x="255783" y="144510"/>
                      <a:pt x="238971" y="82454"/>
                      <a:pt x="191119" y="54012"/>
                    </a:cubicBezTo>
                    <a:cubicBezTo>
                      <a:pt x="143267" y="25569"/>
                      <a:pt x="81189" y="42376"/>
                      <a:pt x="52737" y="90211"/>
                    </a:cubicBezTo>
                    <a:cubicBezTo>
                      <a:pt x="24285" y="138046"/>
                      <a:pt x="41098" y="200103"/>
                      <a:pt x="88949" y="228545"/>
                    </a:cubicBezTo>
                    <a:cubicBezTo>
                      <a:pt x="98002" y="233716"/>
                      <a:pt x="101882" y="245352"/>
                      <a:pt x="95415" y="254402"/>
                    </a:cubicBezTo>
                    <a:cubicBezTo>
                      <a:pt x="90243" y="263452"/>
                      <a:pt x="78603" y="267330"/>
                      <a:pt x="69550" y="260866"/>
                    </a:cubicBezTo>
                    <a:cubicBezTo>
                      <a:pt x="2299" y="222081"/>
                      <a:pt x="-19687" y="136753"/>
                      <a:pt x="19112" y="69526"/>
                    </a:cubicBezTo>
                    <a:cubicBezTo>
                      <a:pt x="57910" y="2298"/>
                      <a:pt x="143267" y="-19680"/>
                      <a:pt x="210518" y="19105"/>
                    </a:cubicBezTo>
                    <a:cubicBezTo>
                      <a:pt x="277769" y="57890"/>
                      <a:pt x="299755" y="143218"/>
                      <a:pt x="260957" y="210445"/>
                    </a:cubicBezTo>
                    <a:cubicBezTo>
                      <a:pt x="245437" y="237595"/>
                      <a:pt x="219571" y="259573"/>
                      <a:pt x="189826" y="271209"/>
                    </a:cubicBezTo>
                    <a:cubicBezTo>
                      <a:pt x="185945" y="272501"/>
                      <a:pt x="183359" y="273794"/>
                      <a:pt x="182066" y="273794"/>
                    </a:cubicBezTo>
                    <a:close/>
                  </a:path>
                </a:pathLst>
              </a:custGeom>
              <a:solidFill>
                <a:srgbClr val="F99F27"/>
              </a:solidFill>
              <a:ln w="12931" cap="flat">
                <a:noFill/>
                <a:prstDash val="solid"/>
                <a:miter/>
              </a:ln>
            </p:spPr>
            <p:txBody>
              <a:bodyPr rtlCol="0" anchor="ctr"/>
              <a:lstStyle/>
              <a:p>
                <a:endParaRPr lang="en-US"/>
              </a:p>
            </p:txBody>
          </p:sp>
        </p:grpSp>
        <p:grpSp>
          <p:nvGrpSpPr>
            <p:cNvPr id="7" name="Graphic 4">
              <a:extLst>
                <a:ext uri="{FF2B5EF4-FFF2-40B4-BE49-F238E27FC236}">
                  <a16:creationId xmlns:a16="http://schemas.microsoft.com/office/drawing/2014/main" id="{2A4EF6A6-DF8B-237C-F9FB-1009E3849E12}"/>
                </a:ext>
              </a:extLst>
            </p:cNvPr>
            <p:cNvGrpSpPr/>
            <p:nvPr/>
          </p:nvGrpSpPr>
          <p:grpSpPr>
            <a:xfrm>
              <a:off x="9129274" y="2893887"/>
              <a:ext cx="717139" cy="1211724"/>
              <a:chOff x="9129274" y="2893887"/>
              <a:chExt cx="717139" cy="1211724"/>
            </a:xfrm>
            <a:grpFill/>
          </p:grpSpPr>
          <p:sp>
            <p:nvSpPr>
              <p:cNvPr id="8" name="Freeform 50">
                <a:extLst>
                  <a:ext uri="{FF2B5EF4-FFF2-40B4-BE49-F238E27FC236}">
                    <a16:creationId xmlns:a16="http://schemas.microsoft.com/office/drawing/2014/main" id="{9779981E-991A-453F-6C66-E1459D1ABDE4}"/>
                  </a:ext>
                </a:extLst>
              </p:cNvPr>
              <p:cNvSpPr/>
              <p:nvPr/>
            </p:nvSpPr>
            <p:spPr>
              <a:xfrm>
                <a:off x="9129274" y="3281518"/>
                <a:ext cx="222449" cy="606896"/>
              </a:xfrm>
              <a:custGeom>
                <a:avLst/>
                <a:gdLst>
                  <a:gd name="connsiteX0" fmla="*/ 200995 w 222449"/>
                  <a:gd name="connsiteY0" fmla="*/ 606896 h 606896"/>
                  <a:gd name="connsiteX1" fmla="*/ 193235 w 222449"/>
                  <a:gd name="connsiteY1" fmla="*/ 605603 h 606896"/>
                  <a:gd name="connsiteX2" fmla="*/ 173836 w 222449"/>
                  <a:gd name="connsiteY2" fmla="*/ 593968 h 606896"/>
                  <a:gd name="connsiteX3" fmla="*/ 169956 w 222449"/>
                  <a:gd name="connsiteY3" fmla="*/ 591382 h 606896"/>
                  <a:gd name="connsiteX4" fmla="*/ 107878 w 222449"/>
                  <a:gd name="connsiteY4" fmla="*/ 531912 h 606896"/>
                  <a:gd name="connsiteX5" fmla="*/ 62613 w 222449"/>
                  <a:gd name="connsiteY5" fmla="*/ 465977 h 606896"/>
                  <a:gd name="connsiteX6" fmla="*/ 8296 w 222449"/>
                  <a:gd name="connsiteY6" fmla="*/ 326350 h 606896"/>
                  <a:gd name="connsiteX7" fmla="*/ 4415 w 222449"/>
                  <a:gd name="connsiteY7" fmla="*/ 306958 h 606896"/>
                  <a:gd name="connsiteX8" fmla="*/ 3122 w 222449"/>
                  <a:gd name="connsiteY8" fmla="*/ 303079 h 606896"/>
                  <a:gd name="connsiteX9" fmla="*/ 1829 w 222449"/>
                  <a:gd name="connsiteY9" fmla="*/ 295322 h 606896"/>
                  <a:gd name="connsiteX10" fmla="*/ 536 w 222449"/>
                  <a:gd name="connsiteY10" fmla="*/ 279808 h 606896"/>
                  <a:gd name="connsiteX11" fmla="*/ 1829 w 222449"/>
                  <a:gd name="connsiteY11" fmla="*/ 243609 h 606896"/>
                  <a:gd name="connsiteX12" fmla="*/ 1829 w 222449"/>
                  <a:gd name="connsiteY12" fmla="*/ 238437 h 606896"/>
                  <a:gd name="connsiteX13" fmla="*/ 7002 w 222449"/>
                  <a:gd name="connsiteY13" fmla="*/ 197067 h 606896"/>
                  <a:gd name="connsiteX14" fmla="*/ 9589 w 222449"/>
                  <a:gd name="connsiteY14" fmla="*/ 175088 h 606896"/>
                  <a:gd name="connsiteX15" fmla="*/ 13468 w 222449"/>
                  <a:gd name="connsiteY15" fmla="*/ 66490 h 606896"/>
                  <a:gd name="connsiteX16" fmla="*/ 13468 w 222449"/>
                  <a:gd name="connsiteY16" fmla="*/ 65197 h 606896"/>
                  <a:gd name="connsiteX17" fmla="*/ 63907 w 222449"/>
                  <a:gd name="connsiteY17" fmla="*/ 555 h 606896"/>
                  <a:gd name="connsiteX18" fmla="*/ 125984 w 222449"/>
                  <a:gd name="connsiteY18" fmla="*/ 39341 h 606896"/>
                  <a:gd name="connsiteX19" fmla="*/ 153143 w 222449"/>
                  <a:gd name="connsiteY19" fmla="*/ 177674 h 606896"/>
                  <a:gd name="connsiteX20" fmla="*/ 155730 w 222449"/>
                  <a:gd name="connsiteY20" fmla="*/ 200945 h 606896"/>
                  <a:gd name="connsiteX21" fmla="*/ 159610 w 222449"/>
                  <a:gd name="connsiteY21" fmla="*/ 238437 h 606896"/>
                  <a:gd name="connsiteX22" fmla="*/ 191942 w 222449"/>
                  <a:gd name="connsiteY22" fmla="*/ 314715 h 606896"/>
                  <a:gd name="connsiteX23" fmla="*/ 193235 w 222449"/>
                  <a:gd name="connsiteY23" fmla="*/ 341864 h 606896"/>
                  <a:gd name="connsiteX24" fmla="*/ 166076 w 222449"/>
                  <a:gd name="connsiteY24" fmla="*/ 343157 h 606896"/>
                  <a:gd name="connsiteX25" fmla="*/ 120811 w 222449"/>
                  <a:gd name="connsiteY25" fmla="*/ 243609 h 606896"/>
                  <a:gd name="connsiteX26" fmla="*/ 116931 w 222449"/>
                  <a:gd name="connsiteY26" fmla="*/ 204824 h 606896"/>
                  <a:gd name="connsiteX27" fmla="*/ 114345 w 222449"/>
                  <a:gd name="connsiteY27" fmla="*/ 181553 h 606896"/>
                  <a:gd name="connsiteX28" fmla="*/ 89773 w 222449"/>
                  <a:gd name="connsiteY28" fmla="*/ 52269 h 606896"/>
                  <a:gd name="connsiteX29" fmla="*/ 69080 w 222449"/>
                  <a:gd name="connsiteY29" fmla="*/ 39341 h 606896"/>
                  <a:gd name="connsiteX30" fmla="*/ 52267 w 222449"/>
                  <a:gd name="connsiteY30" fmla="*/ 61319 h 606896"/>
                  <a:gd name="connsiteX31" fmla="*/ 52267 w 222449"/>
                  <a:gd name="connsiteY31" fmla="*/ 62611 h 606896"/>
                  <a:gd name="connsiteX32" fmla="*/ 48387 w 222449"/>
                  <a:gd name="connsiteY32" fmla="*/ 180260 h 606896"/>
                  <a:gd name="connsiteX33" fmla="*/ 45801 w 222449"/>
                  <a:gd name="connsiteY33" fmla="*/ 202238 h 606896"/>
                  <a:gd name="connsiteX34" fmla="*/ 40628 w 222449"/>
                  <a:gd name="connsiteY34" fmla="*/ 242316 h 606896"/>
                  <a:gd name="connsiteX35" fmla="*/ 40628 w 222449"/>
                  <a:gd name="connsiteY35" fmla="*/ 246195 h 606896"/>
                  <a:gd name="connsiteX36" fmla="*/ 39334 w 222449"/>
                  <a:gd name="connsiteY36" fmla="*/ 277223 h 606896"/>
                  <a:gd name="connsiteX37" fmla="*/ 40628 w 222449"/>
                  <a:gd name="connsiteY37" fmla="*/ 288858 h 606896"/>
                  <a:gd name="connsiteX38" fmla="*/ 41921 w 222449"/>
                  <a:gd name="connsiteY38" fmla="*/ 296615 h 606896"/>
                  <a:gd name="connsiteX39" fmla="*/ 43214 w 222449"/>
                  <a:gd name="connsiteY39" fmla="*/ 300494 h 606896"/>
                  <a:gd name="connsiteX40" fmla="*/ 47094 w 222449"/>
                  <a:gd name="connsiteY40" fmla="*/ 317301 h 606896"/>
                  <a:gd name="connsiteX41" fmla="*/ 97532 w 222449"/>
                  <a:gd name="connsiteY41" fmla="*/ 446584 h 606896"/>
                  <a:gd name="connsiteX42" fmla="*/ 138917 w 222449"/>
                  <a:gd name="connsiteY42" fmla="*/ 507348 h 606896"/>
                  <a:gd name="connsiteX43" fmla="*/ 194528 w 222449"/>
                  <a:gd name="connsiteY43" fmla="*/ 561647 h 606896"/>
                  <a:gd name="connsiteX44" fmla="*/ 198408 w 222449"/>
                  <a:gd name="connsiteY44" fmla="*/ 564233 h 606896"/>
                  <a:gd name="connsiteX45" fmla="*/ 211341 w 222449"/>
                  <a:gd name="connsiteY45" fmla="*/ 571990 h 606896"/>
                  <a:gd name="connsiteX46" fmla="*/ 220394 w 222449"/>
                  <a:gd name="connsiteY46" fmla="*/ 597846 h 606896"/>
                  <a:gd name="connsiteX47" fmla="*/ 200995 w 222449"/>
                  <a:gd name="connsiteY47" fmla="*/ 606896 h 6068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222449" h="606896">
                    <a:moveTo>
                      <a:pt x="200995" y="606896"/>
                    </a:moveTo>
                    <a:cubicBezTo>
                      <a:pt x="198408" y="606896"/>
                      <a:pt x="195822" y="606896"/>
                      <a:pt x="193235" y="605603"/>
                    </a:cubicBezTo>
                    <a:cubicBezTo>
                      <a:pt x="186769" y="601725"/>
                      <a:pt x="180303" y="597846"/>
                      <a:pt x="173836" y="593968"/>
                    </a:cubicBezTo>
                    <a:lnTo>
                      <a:pt x="169956" y="591382"/>
                    </a:lnTo>
                    <a:cubicBezTo>
                      <a:pt x="147970" y="574575"/>
                      <a:pt x="125984" y="553890"/>
                      <a:pt x="107878" y="531912"/>
                    </a:cubicBezTo>
                    <a:cubicBezTo>
                      <a:pt x="91066" y="511226"/>
                      <a:pt x="75546" y="489248"/>
                      <a:pt x="62613" y="465977"/>
                    </a:cubicBezTo>
                    <a:cubicBezTo>
                      <a:pt x="38041" y="422020"/>
                      <a:pt x="21229" y="376771"/>
                      <a:pt x="8296" y="326350"/>
                    </a:cubicBezTo>
                    <a:cubicBezTo>
                      <a:pt x="7002" y="319886"/>
                      <a:pt x="5709" y="313422"/>
                      <a:pt x="4415" y="306958"/>
                    </a:cubicBezTo>
                    <a:lnTo>
                      <a:pt x="3122" y="303079"/>
                    </a:lnTo>
                    <a:cubicBezTo>
                      <a:pt x="3122" y="300494"/>
                      <a:pt x="1829" y="297908"/>
                      <a:pt x="1829" y="295322"/>
                    </a:cubicBezTo>
                    <a:cubicBezTo>
                      <a:pt x="536" y="288858"/>
                      <a:pt x="536" y="283687"/>
                      <a:pt x="536" y="279808"/>
                    </a:cubicBezTo>
                    <a:cubicBezTo>
                      <a:pt x="-757" y="264294"/>
                      <a:pt x="536" y="253951"/>
                      <a:pt x="1829" y="243609"/>
                    </a:cubicBezTo>
                    <a:lnTo>
                      <a:pt x="1829" y="238437"/>
                    </a:lnTo>
                    <a:cubicBezTo>
                      <a:pt x="3122" y="222923"/>
                      <a:pt x="4415" y="209995"/>
                      <a:pt x="7002" y="197067"/>
                    </a:cubicBezTo>
                    <a:cubicBezTo>
                      <a:pt x="8296" y="189310"/>
                      <a:pt x="8296" y="182845"/>
                      <a:pt x="9589" y="175088"/>
                    </a:cubicBezTo>
                    <a:cubicBezTo>
                      <a:pt x="14762" y="132425"/>
                      <a:pt x="17348" y="97518"/>
                      <a:pt x="13468" y="66490"/>
                    </a:cubicBezTo>
                    <a:lnTo>
                      <a:pt x="13468" y="65197"/>
                    </a:lnTo>
                    <a:cubicBezTo>
                      <a:pt x="9589" y="32876"/>
                      <a:pt x="32868" y="4434"/>
                      <a:pt x="63907" y="555"/>
                    </a:cubicBezTo>
                    <a:cubicBezTo>
                      <a:pt x="91066" y="-3323"/>
                      <a:pt x="116931" y="13484"/>
                      <a:pt x="125984" y="39341"/>
                    </a:cubicBezTo>
                    <a:cubicBezTo>
                      <a:pt x="142797" y="85883"/>
                      <a:pt x="147970" y="131132"/>
                      <a:pt x="153143" y="177674"/>
                    </a:cubicBezTo>
                    <a:cubicBezTo>
                      <a:pt x="154437" y="185431"/>
                      <a:pt x="154437" y="193188"/>
                      <a:pt x="155730" y="200945"/>
                    </a:cubicBezTo>
                    <a:cubicBezTo>
                      <a:pt x="157024" y="213874"/>
                      <a:pt x="158317" y="226802"/>
                      <a:pt x="159610" y="238437"/>
                    </a:cubicBezTo>
                    <a:cubicBezTo>
                      <a:pt x="166076" y="284980"/>
                      <a:pt x="185475" y="306958"/>
                      <a:pt x="191942" y="314715"/>
                    </a:cubicBezTo>
                    <a:cubicBezTo>
                      <a:pt x="199702" y="322472"/>
                      <a:pt x="199702" y="334107"/>
                      <a:pt x="193235" y="341864"/>
                    </a:cubicBezTo>
                    <a:cubicBezTo>
                      <a:pt x="185475" y="349622"/>
                      <a:pt x="173836" y="349622"/>
                      <a:pt x="166076" y="343157"/>
                    </a:cubicBezTo>
                    <a:cubicBezTo>
                      <a:pt x="153143" y="330229"/>
                      <a:pt x="129864" y="301786"/>
                      <a:pt x="120811" y="243609"/>
                    </a:cubicBezTo>
                    <a:cubicBezTo>
                      <a:pt x="119518" y="230680"/>
                      <a:pt x="118225" y="217752"/>
                      <a:pt x="116931" y="204824"/>
                    </a:cubicBezTo>
                    <a:cubicBezTo>
                      <a:pt x="115638" y="197067"/>
                      <a:pt x="115638" y="189310"/>
                      <a:pt x="114345" y="181553"/>
                    </a:cubicBezTo>
                    <a:cubicBezTo>
                      <a:pt x="109172" y="136303"/>
                      <a:pt x="103998" y="94932"/>
                      <a:pt x="89773" y="52269"/>
                    </a:cubicBezTo>
                    <a:cubicBezTo>
                      <a:pt x="87186" y="43219"/>
                      <a:pt x="78133" y="38048"/>
                      <a:pt x="69080" y="39341"/>
                    </a:cubicBezTo>
                    <a:cubicBezTo>
                      <a:pt x="58733" y="40633"/>
                      <a:pt x="50974" y="50976"/>
                      <a:pt x="52267" y="61319"/>
                    </a:cubicBezTo>
                    <a:lnTo>
                      <a:pt x="52267" y="62611"/>
                    </a:lnTo>
                    <a:cubicBezTo>
                      <a:pt x="56147" y="97518"/>
                      <a:pt x="53561" y="135010"/>
                      <a:pt x="48387" y="180260"/>
                    </a:cubicBezTo>
                    <a:cubicBezTo>
                      <a:pt x="47094" y="188017"/>
                      <a:pt x="47094" y="194481"/>
                      <a:pt x="45801" y="202238"/>
                    </a:cubicBezTo>
                    <a:cubicBezTo>
                      <a:pt x="44508" y="215166"/>
                      <a:pt x="41921" y="228095"/>
                      <a:pt x="40628" y="242316"/>
                    </a:cubicBezTo>
                    <a:lnTo>
                      <a:pt x="40628" y="246195"/>
                    </a:lnTo>
                    <a:cubicBezTo>
                      <a:pt x="39334" y="256537"/>
                      <a:pt x="39334" y="265587"/>
                      <a:pt x="39334" y="277223"/>
                    </a:cubicBezTo>
                    <a:cubicBezTo>
                      <a:pt x="39334" y="279808"/>
                      <a:pt x="40628" y="284980"/>
                      <a:pt x="40628" y="288858"/>
                    </a:cubicBezTo>
                    <a:cubicBezTo>
                      <a:pt x="40628" y="292737"/>
                      <a:pt x="41921" y="294030"/>
                      <a:pt x="41921" y="296615"/>
                    </a:cubicBezTo>
                    <a:lnTo>
                      <a:pt x="43214" y="300494"/>
                    </a:lnTo>
                    <a:cubicBezTo>
                      <a:pt x="44508" y="305665"/>
                      <a:pt x="45801" y="312129"/>
                      <a:pt x="47094" y="317301"/>
                    </a:cubicBezTo>
                    <a:cubicBezTo>
                      <a:pt x="58733" y="363843"/>
                      <a:pt x="75546" y="406506"/>
                      <a:pt x="97532" y="446584"/>
                    </a:cubicBezTo>
                    <a:cubicBezTo>
                      <a:pt x="109172" y="468563"/>
                      <a:pt x="123398" y="487955"/>
                      <a:pt x="138917" y="507348"/>
                    </a:cubicBezTo>
                    <a:cubicBezTo>
                      <a:pt x="155730" y="526740"/>
                      <a:pt x="175129" y="544840"/>
                      <a:pt x="194528" y="561647"/>
                    </a:cubicBezTo>
                    <a:lnTo>
                      <a:pt x="198408" y="564233"/>
                    </a:lnTo>
                    <a:cubicBezTo>
                      <a:pt x="202289" y="566818"/>
                      <a:pt x="206168" y="569404"/>
                      <a:pt x="211341" y="571990"/>
                    </a:cubicBezTo>
                    <a:cubicBezTo>
                      <a:pt x="220394" y="577161"/>
                      <a:pt x="225568" y="587504"/>
                      <a:pt x="220394" y="597846"/>
                    </a:cubicBezTo>
                    <a:cubicBezTo>
                      <a:pt x="215222" y="603018"/>
                      <a:pt x="207461" y="606896"/>
                      <a:pt x="200995" y="606896"/>
                    </a:cubicBezTo>
                    <a:close/>
                  </a:path>
                </a:pathLst>
              </a:custGeom>
              <a:grpFill/>
              <a:ln w="12931" cap="flat">
                <a:noFill/>
                <a:prstDash val="solid"/>
                <a:miter/>
              </a:ln>
            </p:spPr>
            <p:txBody>
              <a:bodyPr rtlCol="0" anchor="ctr"/>
              <a:lstStyle/>
              <a:p>
                <a:endParaRPr lang="en-US"/>
              </a:p>
            </p:txBody>
          </p:sp>
          <p:sp>
            <p:nvSpPr>
              <p:cNvPr id="9" name="Freeform 51">
                <a:extLst>
                  <a:ext uri="{FF2B5EF4-FFF2-40B4-BE49-F238E27FC236}">
                    <a16:creationId xmlns:a16="http://schemas.microsoft.com/office/drawing/2014/main" id="{0F443F22-DEC5-45F7-CF5B-0CE6447589A9}"/>
                  </a:ext>
                </a:extLst>
              </p:cNvPr>
              <p:cNvSpPr/>
              <p:nvPr/>
            </p:nvSpPr>
            <p:spPr>
              <a:xfrm>
                <a:off x="9683286" y="3335599"/>
                <a:ext cx="163004" cy="201164"/>
              </a:xfrm>
              <a:custGeom>
                <a:avLst/>
                <a:gdLst>
                  <a:gd name="connsiteX0" fmla="*/ 143605 w 163004"/>
                  <a:gd name="connsiteY0" fmla="*/ 201164 h 201164"/>
                  <a:gd name="connsiteX1" fmla="*/ 124206 w 163004"/>
                  <a:gd name="connsiteY1" fmla="*/ 181772 h 201164"/>
                  <a:gd name="connsiteX2" fmla="*/ 82820 w 163004"/>
                  <a:gd name="connsiteY2" fmla="*/ 57659 h 201164"/>
                  <a:gd name="connsiteX3" fmla="*/ 29796 w 163004"/>
                  <a:gd name="connsiteY3" fmla="*/ 44731 h 201164"/>
                  <a:gd name="connsiteX4" fmla="*/ 2636 w 163004"/>
                  <a:gd name="connsiteY4" fmla="*/ 38266 h 201164"/>
                  <a:gd name="connsiteX5" fmla="*/ 9103 w 163004"/>
                  <a:gd name="connsiteY5" fmla="*/ 11117 h 201164"/>
                  <a:gd name="connsiteX6" fmla="*/ 116445 w 163004"/>
                  <a:gd name="connsiteY6" fmla="*/ 36974 h 201164"/>
                  <a:gd name="connsiteX7" fmla="*/ 163004 w 163004"/>
                  <a:gd name="connsiteY7" fmla="*/ 181772 h 201164"/>
                  <a:gd name="connsiteX8" fmla="*/ 143605 w 163004"/>
                  <a:gd name="connsiteY8" fmla="*/ 201164 h 201164"/>
                  <a:gd name="connsiteX9" fmla="*/ 143605 w 163004"/>
                  <a:gd name="connsiteY9" fmla="*/ 201164 h 2011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3004" h="201164">
                    <a:moveTo>
                      <a:pt x="143605" y="201164"/>
                    </a:moveTo>
                    <a:cubicBezTo>
                      <a:pt x="133259" y="201164"/>
                      <a:pt x="124206" y="192114"/>
                      <a:pt x="124206" y="181772"/>
                    </a:cubicBezTo>
                    <a:cubicBezTo>
                      <a:pt x="124206" y="132644"/>
                      <a:pt x="108686" y="99030"/>
                      <a:pt x="82820" y="57659"/>
                    </a:cubicBezTo>
                    <a:cubicBezTo>
                      <a:pt x="71180" y="39559"/>
                      <a:pt x="47901" y="33095"/>
                      <a:pt x="29796" y="44731"/>
                    </a:cubicBezTo>
                    <a:cubicBezTo>
                      <a:pt x="20743" y="49902"/>
                      <a:pt x="9103" y="47316"/>
                      <a:pt x="2636" y="38266"/>
                    </a:cubicBezTo>
                    <a:cubicBezTo>
                      <a:pt x="-2536" y="29217"/>
                      <a:pt x="50" y="17581"/>
                      <a:pt x="9103" y="11117"/>
                    </a:cubicBezTo>
                    <a:cubicBezTo>
                      <a:pt x="45315" y="-10861"/>
                      <a:pt x="93166" y="774"/>
                      <a:pt x="116445" y="36974"/>
                    </a:cubicBezTo>
                    <a:cubicBezTo>
                      <a:pt x="144898" y="83516"/>
                      <a:pt x="163004" y="123594"/>
                      <a:pt x="163004" y="181772"/>
                    </a:cubicBezTo>
                    <a:cubicBezTo>
                      <a:pt x="163004" y="192114"/>
                      <a:pt x="155244" y="201164"/>
                      <a:pt x="143605" y="201164"/>
                    </a:cubicBezTo>
                    <a:cubicBezTo>
                      <a:pt x="143605" y="201164"/>
                      <a:pt x="143605" y="201164"/>
                      <a:pt x="143605" y="201164"/>
                    </a:cubicBezTo>
                    <a:close/>
                  </a:path>
                </a:pathLst>
              </a:custGeom>
              <a:grpFill/>
              <a:ln w="12931" cap="flat">
                <a:noFill/>
                <a:prstDash val="solid"/>
                <a:miter/>
              </a:ln>
            </p:spPr>
            <p:txBody>
              <a:bodyPr rtlCol="0" anchor="ctr"/>
              <a:lstStyle/>
              <a:p>
                <a:endParaRPr lang="en-US"/>
              </a:p>
            </p:txBody>
          </p:sp>
          <p:sp>
            <p:nvSpPr>
              <p:cNvPr id="10" name="Freeform 52">
                <a:extLst>
                  <a:ext uri="{FF2B5EF4-FFF2-40B4-BE49-F238E27FC236}">
                    <a16:creationId xmlns:a16="http://schemas.microsoft.com/office/drawing/2014/main" id="{159A5678-36AA-6325-649F-8C9E59C9146F}"/>
                  </a:ext>
                </a:extLst>
              </p:cNvPr>
              <p:cNvSpPr/>
              <p:nvPr/>
            </p:nvSpPr>
            <p:spPr>
              <a:xfrm>
                <a:off x="9546086" y="3281250"/>
                <a:ext cx="205957" cy="241291"/>
              </a:xfrm>
              <a:custGeom>
                <a:avLst/>
                <a:gdLst>
                  <a:gd name="connsiteX0" fmla="*/ 187688 w 205957"/>
                  <a:gd name="connsiteY0" fmla="*/ 241292 h 241291"/>
                  <a:gd name="connsiteX1" fmla="*/ 168289 w 205957"/>
                  <a:gd name="connsiteY1" fmla="*/ 224485 h 241291"/>
                  <a:gd name="connsiteX2" fmla="*/ 135957 w 205957"/>
                  <a:gd name="connsiteY2" fmla="*/ 132693 h 241291"/>
                  <a:gd name="connsiteX3" fmla="*/ 108798 w 205957"/>
                  <a:gd name="connsiteY3" fmla="*/ 69344 h 241291"/>
                  <a:gd name="connsiteX4" fmla="*/ 75172 w 205957"/>
                  <a:gd name="connsiteY4" fmla="*/ 39609 h 241291"/>
                  <a:gd name="connsiteX5" fmla="*/ 35081 w 205957"/>
                  <a:gd name="connsiteY5" fmla="*/ 61587 h 241291"/>
                  <a:gd name="connsiteX6" fmla="*/ 7921 w 205957"/>
                  <a:gd name="connsiteY6" fmla="*/ 65466 h 241291"/>
                  <a:gd name="connsiteX7" fmla="*/ 4041 w 205957"/>
                  <a:gd name="connsiteY7" fmla="*/ 38316 h 241291"/>
                  <a:gd name="connsiteX8" fmla="*/ 81639 w 205957"/>
                  <a:gd name="connsiteY8" fmla="*/ 824 h 241291"/>
                  <a:gd name="connsiteX9" fmla="*/ 146303 w 205957"/>
                  <a:gd name="connsiteY9" fmla="*/ 56416 h 241291"/>
                  <a:gd name="connsiteX10" fmla="*/ 170876 w 205957"/>
                  <a:gd name="connsiteY10" fmla="*/ 115887 h 241291"/>
                  <a:gd name="connsiteX11" fmla="*/ 205794 w 205957"/>
                  <a:gd name="connsiteY11" fmla="*/ 218021 h 241291"/>
                  <a:gd name="connsiteX12" fmla="*/ 188981 w 205957"/>
                  <a:gd name="connsiteY12" fmla="*/ 239999 h 241291"/>
                  <a:gd name="connsiteX13" fmla="*/ 187688 w 205957"/>
                  <a:gd name="connsiteY13" fmla="*/ 241292 h 241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05957" h="241291">
                    <a:moveTo>
                      <a:pt x="187688" y="241292"/>
                    </a:moveTo>
                    <a:cubicBezTo>
                      <a:pt x="178635" y="241292"/>
                      <a:pt x="169582" y="234828"/>
                      <a:pt x="168289" y="224485"/>
                    </a:cubicBezTo>
                    <a:cubicBezTo>
                      <a:pt x="163115" y="189578"/>
                      <a:pt x="148890" y="161136"/>
                      <a:pt x="135957" y="132693"/>
                    </a:cubicBezTo>
                    <a:cubicBezTo>
                      <a:pt x="126904" y="113301"/>
                      <a:pt x="116557" y="92615"/>
                      <a:pt x="108798" y="69344"/>
                    </a:cubicBezTo>
                    <a:cubicBezTo>
                      <a:pt x="104918" y="59002"/>
                      <a:pt x="91985" y="42195"/>
                      <a:pt x="75172" y="39609"/>
                    </a:cubicBezTo>
                    <a:cubicBezTo>
                      <a:pt x="62239" y="37023"/>
                      <a:pt x="48013" y="44780"/>
                      <a:pt x="35081" y="61587"/>
                    </a:cubicBezTo>
                    <a:cubicBezTo>
                      <a:pt x="28614" y="70637"/>
                      <a:pt x="16974" y="71930"/>
                      <a:pt x="7921" y="65466"/>
                    </a:cubicBezTo>
                    <a:cubicBezTo>
                      <a:pt x="-1131" y="59002"/>
                      <a:pt x="-2425" y="47366"/>
                      <a:pt x="4041" y="38316"/>
                    </a:cubicBezTo>
                    <a:cubicBezTo>
                      <a:pt x="32494" y="-469"/>
                      <a:pt x="64826" y="-1762"/>
                      <a:pt x="81639" y="824"/>
                    </a:cubicBezTo>
                    <a:cubicBezTo>
                      <a:pt x="113971" y="5995"/>
                      <a:pt x="138543" y="33145"/>
                      <a:pt x="146303" y="56416"/>
                    </a:cubicBezTo>
                    <a:cubicBezTo>
                      <a:pt x="154063" y="78394"/>
                      <a:pt x="163115" y="97787"/>
                      <a:pt x="170876" y="115887"/>
                    </a:cubicBezTo>
                    <a:cubicBezTo>
                      <a:pt x="185101" y="145622"/>
                      <a:pt x="200621" y="177943"/>
                      <a:pt x="205794" y="218021"/>
                    </a:cubicBezTo>
                    <a:cubicBezTo>
                      <a:pt x="207087" y="228363"/>
                      <a:pt x="200621" y="238706"/>
                      <a:pt x="188981" y="239999"/>
                    </a:cubicBezTo>
                    <a:cubicBezTo>
                      <a:pt x="188981" y="241292"/>
                      <a:pt x="188981" y="241292"/>
                      <a:pt x="187688" y="241292"/>
                    </a:cubicBezTo>
                    <a:close/>
                  </a:path>
                </a:pathLst>
              </a:custGeom>
              <a:grpFill/>
              <a:ln w="12931" cap="flat">
                <a:noFill/>
                <a:prstDash val="solid"/>
                <a:miter/>
              </a:ln>
            </p:spPr>
            <p:txBody>
              <a:bodyPr rtlCol="0" anchor="ctr"/>
              <a:lstStyle/>
              <a:p>
                <a:endParaRPr lang="en-US"/>
              </a:p>
            </p:txBody>
          </p:sp>
          <p:sp>
            <p:nvSpPr>
              <p:cNvPr id="11" name="Freeform 53">
                <a:extLst>
                  <a:ext uri="{FF2B5EF4-FFF2-40B4-BE49-F238E27FC236}">
                    <a16:creationId xmlns:a16="http://schemas.microsoft.com/office/drawing/2014/main" id="{124D77A5-BB30-F644-03DB-772BFBE6B21E}"/>
                  </a:ext>
                </a:extLst>
              </p:cNvPr>
              <p:cNvSpPr/>
              <p:nvPr/>
            </p:nvSpPr>
            <p:spPr>
              <a:xfrm>
                <a:off x="9432178" y="3236028"/>
                <a:ext cx="185859" cy="216700"/>
              </a:xfrm>
              <a:custGeom>
                <a:avLst/>
                <a:gdLst>
                  <a:gd name="connsiteX0" fmla="*/ 165801 w 185859"/>
                  <a:gd name="connsiteY0" fmla="*/ 216700 h 216700"/>
                  <a:gd name="connsiteX1" fmla="*/ 147695 w 185859"/>
                  <a:gd name="connsiteY1" fmla="*/ 202479 h 216700"/>
                  <a:gd name="connsiteX2" fmla="*/ 141228 w 185859"/>
                  <a:gd name="connsiteY2" fmla="*/ 179208 h 216700"/>
                  <a:gd name="connsiteX3" fmla="*/ 139935 w 185859"/>
                  <a:gd name="connsiteY3" fmla="*/ 176622 h 216700"/>
                  <a:gd name="connsiteX4" fmla="*/ 102430 w 185859"/>
                  <a:gd name="connsiteY4" fmla="*/ 64146 h 216700"/>
                  <a:gd name="connsiteX5" fmla="*/ 68805 w 185859"/>
                  <a:gd name="connsiteY5" fmla="*/ 38289 h 216700"/>
                  <a:gd name="connsiteX6" fmla="*/ 33886 w 185859"/>
                  <a:gd name="connsiteY6" fmla="*/ 55096 h 216700"/>
                  <a:gd name="connsiteX7" fmla="*/ 6727 w 185859"/>
                  <a:gd name="connsiteY7" fmla="*/ 57681 h 216700"/>
                  <a:gd name="connsiteX8" fmla="*/ 4140 w 185859"/>
                  <a:gd name="connsiteY8" fmla="*/ 30532 h 216700"/>
                  <a:gd name="connsiteX9" fmla="*/ 75271 w 185859"/>
                  <a:gd name="connsiteY9" fmla="*/ 797 h 216700"/>
                  <a:gd name="connsiteX10" fmla="*/ 138642 w 185859"/>
                  <a:gd name="connsiteY10" fmla="*/ 49924 h 216700"/>
                  <a:gd name="connsiteX11" fmla="*/ 177441 w 185859"/>
                  <a:gd name="connsiteY11" fmla="*/ 166280 h 216700"/>
                  <a:gd name="connsiteX12" fmla="*/ 178734 w 185859"/>
                  <a:gd name="connsiteY12" fmla="*/ 168866 h 216700"/>
                  <a:gd name="connsiteX13" fmla="*/ 185200 w 185859"/>
                  <a:gd name="connsiteY13" fmla="*/ 192136 h 216700"/>
                  <a:gd name="connsiteX14" fmla="*/ 172268 w 185859"/>
                  <a:gd name="connsiteY14" fmla="*/ 216700 h 216700"/>
                  <a:gd name="connsiteX15" fmla="*/ 165801 w 185859"/>
                  <a:gd name="connsiteY15" fmla="*/ 216700 h 216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85859" h="216700">
                    <a:moveTo>
                      <a:pt x="165801" y="216700"/>
                    </a:moveTo>
                    <a:cubicBezTo>
                      <a:pt x="158042" y="216700"/>
                      <a:pt x="150282" y="211529"/>
                      <a:pt x="147695" y="202479"/>
                    </a:cubicBezTo>
                    <a:cubicBezTo>
                      <a:pt x="145109" y="194722"/>
                      <a:pt x="142522" y="186965"/>
                      <a:pt x="141228" y="179208"/>
                    </a:cubicBezTo>
                    <a:lnTo>
                      <a:pt x="139935" y="176622"/>
                    </a:lnTo>
                    <a:cubicBezTo>
                      <a:pt x="129589" y="141716"/>
                      <a:pt x="123123" y="114566"/>
                      <a:pt x="102430" y="64146"/>
                    </a:cubicBezTo>
                    <a:cubicBezTo>
                      <a:pt x="98550" y="53803"/>
                      <a:pt x="84324" y="40875"/>
                      <a:pt x="68805" y="38289"/>
                    </a:cubicBezTo>
                    <a:cubicBezTo>
                      <a:pt x="55872" y="35703"/>
                      <a:pt x="44232" y="42167"/>
                      <a:pt x="33886" y="55096"/>
                    </a:cubicBezTo>
                    <a:cubicBezTo>
                      <a:pt x="27419" y="62853"/>
                      <a:pt x="14487" y="64146"/>
                      <a:pt x="6727" y="57681"/>
                    </a:cubicBezTo>
                    <a:cubicBezTo>
                      <a:pt x="-1033" y="51217"/>
                      <a:pt x="-2326" y="38289"/>
                      <a:pt x="4140" y="30532"/>
                    </a:cubicBezTo>
                    <a:cubicBezTo>
                      <a:pt x="23540" y="7261"/>
                      <a:pt x="49405" y="-3082"/>
                      <a:pt x="75271" y="797"/>
                    </a:cubicBezTo>
                    <a:cubicBezTo>
                      <a:pt x="102430" y="4675"/>
                      <a:pt x="128296" y="25360"/>
                      <a:pt x="138642" y="49924"/>
                    </a:cubicBezTo>
                    <a:cubicBezTo>
                      <a:pt x="159335" y="102931"/>
                      <a:pt x="167094" y="130080"/>
                      <a:pt x="177441" y="166280"/>
                    </a:cubicBezTo>
                    <a:lnTo>
                      <a:pt x="178734" y="168866"/>
                    </a:lnTo>
                    <a:cubicBezTo>
                      <a:pt x="181321" y="175330"/>
                      <a:pt x="182614" y="183087"/>
                      <a:pt x="185200" y="192136"/>
                    </a:cubicBezTo>
                    <a:cubicBezTo>
                      <a:pt x="187787" y="202479"/>
                      <a:pt x="182614" y="212822"/>
                      <a:pt x="172268" y="216700"/>
                    </a:cubicBezTo>
                    <a:cubicBezTo>
                      <a:pt x="168388" y="215408"/>
                      <a:pt x="167094" y="216700"/>
                      <a:pt x="165801" y="216700"/>
                    </a:cubicBezTo>
                    <a:close/>
                  </a:path>
                </a:pathLst>
              </a:custGeom>
              <a:grpFill/>
              <a:ln w="12931" cap="flat">
                <a:noFill/>
                <a:prstDash val="solid"/>
                <a:miter/>
              </a:ln>
            </p:spPr>
            <p:txBody>
              <a:bodyPr rtlCol="0" anchor="ctr"/>
              <a:lstStyle/>
              <a:p>
                <a:endParaRPr lang="en-US"/>
              </a:p>
            </p:txBody>
          </p:sp>
          <p:sp>
            <p:nvSpPr>
              <p:cNvPr id="12" name="Freeform 54">
                <a:extLst>
                  <a:ext uri="{FF2B5EF4-FFF2-40B4-BE49-F238E27FC236}">
                    <a16:creationId xmlns:a16="http://schemas.microsoft.com/office/drawing/2014/main" id="{4BF399D2-162B-DA90-72FA-6E3FA7CCBD67}"/>
                  </a:ext>
                </a:extLst>
              </p:cNvPr>
              <p:cNvSpPr/>
              <p:nvPr/>
            </p:nvSpPr>
            <p:spPr>
              <a:xfrm>
                <a:off x="9312890" y="3851649"/>
                <a:ext cx="85195" cy="252669"/>
              </a:xfrm>
              <a:custGeom>
                <a:avLst/>
                <a:gdLst>
                  <a:gd name="connsiteX0" fmla="*/ 65230 w 85195"/>
                  <a:gd name="connsiteY0" fmla="*/ 252669 h 252669"/>
                  <a:gd name="connsiteX1" fmla="*/ 45831 w 85195"/>
                  <a:gd name="connsiteY1" fmla="*/ 237155 h 252669"/>
                  <a:gd name="connsiteX2" fmla="*/ 566 w 85195"/>
                  <a:gd name="connsiteY2" fmla="*/ 23837 h 252669"/>
                  <a:gd name="connsiteX3" fmla="*/ 16086 w 85195"/>
                  <a:gd name="connsiteY3" fmla="*/ 566 h 252669"/>
                  <a:gd name="connsiteX4" fmla="*/ 39365 w 85195"/>
                  <a:gd name="connsiteY4" fmla="*/ 16080 h 252669"/>
                  <a:gd name="connsiteX5" fmla="*/ 84630 w 85195"/>
                  <a:gd name="connsiteY5" fmla="*/ 229398 h 252669"/>
                  <a:gd name="connsiteX6" fmla="*/ 69110 w 85195"/>
                  <a:gd name="connsiteY6" fmla="*/ 252669 h 252669"/>
                  <a:gd name="connsiteX7" fmla="*/ 65230 w 85195"/>
                  <a:gd name="connsiteY7" fmla="*/ 252669 h 2526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5195" h="252669">
                    <a:moveTo>
                      <a:pt x="65230" y="252669"/>
                    </a:moveTo>
                    <a:cubicBezTo>
                      <a:pt x="56177" y="252669"/>
                      <a:pt x="48418" y="246205"/>
                      <a:pt x="45831" y="237155"/>
                    </a:cubicBezTo>
                    <a:lnTo>
                      <a:pt x="566" y="23837"/>
                    </a:lnTo>
                    <a:cubicBezTo>
                      <a:pt x="-2021" y="13494"/>
                      <a:pt x="4446" y="3152"/>
                      <a:pt x="16086" y="566"/>
                    </a:cubicBezTo>
                    <a:cubicBezTo>
                      <a:pt x="26432" y="-2020"/>
                      <a:pt x="36778" y="4444"/>
                      <a:pt x="39365" y="16080"/>
                    </a:cubicBezTo>
                    <a:lnTo>
                      <a:pt x="84630" y="229398"/>
                    </a:lnTo>
                    <a:cubicBezTo>
                      <a:pt x="87217" y="239741"/>
                      <a:pt x="80750" y="250084"/>
                      <a:pt x="69110" y="252669"/>
                    </a:cubicBezTo>
                    <a:cubicBezTo>
                      <a:pt x="67817" y="252669"/>
                      <a:pt x="66523" y="252669"/>
                      <a:pt x="65230" y="252669"/>
                    </a:cubicBezTo>
                    <a:close/>
                  </a:path>
                </a:pathLst>
              </a:custGeom>
              <a:grpFill/>
              <a:ln w="12931" cap="flat">
                <a:noFill/>
                <a:prstDash val="solid"/>
                <a:miter/>
              </a:ln>
            </p:spPr>
            <p:txBody>
              <a:bodyPr rtlCol="0" anchor="ctr"/>
              <a:lstStyle/>
              <a:p>
                <a:endParaRPr lang="en-US"/>
              </a:p>
            </p:txBody>
          </p:sp>
          <p:sp>
            <p:nvSpPr>
              <p:cNvPr id="13" name="Freeform 55">
                <a:extLst>
                  <a:ext uri="{FF2B5EF4-FFF2-40B4-BE49-F238E27FC236}">
                    <a16:creationId xmlns:a16="http://schemas.microsoft.com/office/drawing/2014/main" id="{643AA53A-45D0-48EE-73EB-BEE88F972BE3}"/>
                  </a:ext>
                </a:extLst>
              </p:cNvPr>
              <p:cNvSpPr/>
              <p:nvPr/>
            </p:nvSpPr>
            <p:spPr>
              <a:xfrm>
                <a:off x="9682801" y="3503025"/>
                <a:ext cx="163613" cy="602585"/>
              </a:xfrm>
              <a:custGeom>
                <a:avLst/>
                <a:gdLst>
                  <a:gd name="connsiteX0" fmla="*/ 62614 w 163613"/>
                  <a:gd name="connsiteY0" fmla="*/ 601293 h 602585"/>
                  <a:gd name="connsiteX1" fmla="*/ 43215 w 163613"/>
                  <a:gd name="connsiteY1" fmla="*/ 585779 h 602585"/>
                  <a:gd name="connsiteX2" fmla="*/ 536 w 163613"/>
                  <a:gd name="connsiteY2" fmla="*/ 340140 h 602585"/>
                  <a:gd name="connsiteX3" fmla="*/ 1829 w 163613"/>
                  <a:gd name="connsiteY3" fmla="*/ 328504 h 602585"/>
                  <a:gd name="connsiteX4" fmla="*/ 5709 w 163613"/>
                  <a:gd name="connsiteY4" fmla="*/ 319454 h 602585"/>
                  <a:gd name="connsiteX5" fmla="*/ 124691 w 163613"/>
                  <a:gd name="connsiteY5" fmla="*/ 18223 h 602585"/>
                  <a:gd name="connsiteX6" fmla="*/ 145384 w 163613"/>
                  <a:gd name="connsiteY6" fmla="*/ 123 h 602585"/>
                  <a:gd name="connsiteX7" fmla="*/ 163490 w 163613"/>
                  <a:gd name="connsiteY7" fmla="*/ 20809 h 602585"/>
                  <a:gd name="connsiteX8" fmla="*/ 40628 w 163613"/>
                  <a:gd name="connsiteY8" fmla="*/ 336261 h 602585"/>
                  <a:gd name="connsiteX9" fmla="*/ 39334 w 163613"/>
                  <a:gd name="connsiteY9" fmla="*/ 340140 h 602585"/>
                  <a:gd name="connsiteX10" fmla="*/ 80719 w 163613"/>
                  <a:gd name="connsiteY10" fmla="*/ 580608 h 602585"/>
                  <a:gd name="connsiteX11" fmla="*/ 65200 w 163613"/>
                  <a:gd name="connsiteY11" fmla="*/ 602586 h 602585"/>
                  <a:gd name="connsiteX12" fmla="*/ 62614 w 163613"/>
                  <a:gd name="connsiteY12" fmla="*/ 601293 h 6025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63613" h="602585">
                    <a:moveTo>
                      <a:pt x="62614" y="601293"/>
                    </a:moveTo>
                    <a:cubicBezTo>
                      <a:pt x="53561" y="601293"/>
                      <a:pt x="45801" y="594829"/>
                      <a:pt x="43215" y="585779"/>
                    </a:cubicBezTo>
                    <a:lnTo>
                      <a:pt x="536" y="340140"/>
                    </a:lnTo>
                    <a:cubicBezTo>
                      <a:pt x="-757" y="336261"/>
                      <a:pt x="536" y="332383"/>
                      <a:pt x="1829" y="328504"/>
                    </a:cubicBezTo>
                    <a:lnTo>
                      <a:pt x="5709" y="319454"/>
                    </a:lnTo>
                    <a:cubicBezTo>
                      <a:pt x="57440" y="208270"/>
                      <a:pt x="120812" y="71230"/>
                      <a:pt x="124691" y="18223"/>
                    </a:cubicBezTo>
                    <a:cubicBezTo>
                      <a:pt x="125984" y="7881"/>
                      <a:pt x="135038" y="-1169"/>
                      <a:pt x="145384" y="123"/>
                    </a:cubicBezTo>
                    <a:cubicBezTo>
                      <a:pt x="155730" y="1416"/>
                      <a:pt x="164783" y="10466"/>
                      <a:pt x="163490" y="20809"/>
                    </a:cubicBezTo>
                    <a:cubicBezTo>
                      <a:pt x="159610" y="81572"/>
                      <a:pt x="96239" y="216027"/>
                      <a:pt x="40628" y="336261"/>
                    </a:cubicBezTo>
                    <a:lnTo>
                      <a:pt x="39334" y="340140"/>
                    </a:lnTo>
                    <a:lnTo>
                      <a:pt x="80719" y="580608"/>
                    </a:lnTo>
                    <a:cubicBezTo>
                      <a:pt x="82013" y="590950"/>
                      <a:pt x="75547" y="601293"/>
                      <a:pt x="65200" y="602586"/>
                    </a:cubicBezTo>
                    <a:cubicBezTo>
                      <a:pt x="65200" y="601293"/>
                      <a:pt x="63907" y="601293"/>
                      <a:pt x="62614" y="601293"/>
                    </a:cubicBezTo>
                    <a:close/>
                  </a:path>
                </a:pathLst>
              </a:custGeom>
              <a:grpFill/>
              <a:ln w="12931" cap="flat">
                <a:noFill/>
                <a:prstDash val="solid"/>
                <a:miter/>
              </a:ln>
            </p:spPr>
            <p:txBody>
              <a:bodyPr rtlCol="0" anchor="ctr"/>
              <a:lstStyle/>
              <a:p>
                <a:endParaRPr lang="en-US"/>
              </a:p>
            </p:txBody>
          </p:sp>
          <p:sp>
            <p:nvSpPr>
              <p:cNvPr id="14" name="Freeform 56">
                <a:extLst>
                  <a:ext uri="{FF2B5EF4-FFF2-40B4-BE49-F238E27FC236}">
                    <a16:creationId xmlns:a16="http://schemas.microsoft.com/office/drawing/2014/main" id="{37F344A8-983F-8FAA-97E9-36435FC3395D}"/>
                  </a:ext>
                </a:extLst>
              </p:cNvPr>
              <p:cNvSpPr/>
              <p:nvPr/>
            </p:nvSpPr>
            <p:spPr>
              <a:xfrm>
                <a:off x="9285004" y="2893887"/>
                <a:ext cx="193992" cy="790259"/>
              </a:xfrm>
              <a:custGeom>
                <a:avLst/>
                <a:gdLst>
                  <a:gd name="connsiteX0" fmla="*/ 19399 w 193992"/>
                  <a:gd name="connsiteY0" fmla="*/ 790259 h 790259"/>
                  <a:gd name="connsiteX1" fmla="*/ 0 w 193992"/>
                  <a:gd name="connsiteY1" fmla="*/ 770867 h 790259"/>
                  <a:gd name="connsiteX2" fmla="*/ 11640 w 193992"/>
                  <a:gd name="connsiteY2" fmla="*/ 620898 h 790259"/>
                  <a:gd name="connsiteX3" fmla="*/ 20693 w 193992"/>
                  <a:gd name="connsiteY3" fmla="*/ 543327 h 790259"/>
                  <a:gd name="connsiteX4" fmla="*/ 25866 w 193992"/>
                  <a:gd name="connsiteY4" fmla="*/ 306738 h 790259"/>
                  <a:gd name="connsiteX5" fmla="*/ 24573 w 193992"/>
                  <a:gd name="connsiteY5" fmla="*/ 267953 h 790259"/>
                  <a:gd name="connsiteX6" fmla="*/ 23279 w 193992"/>
                  <a:gd name="connsiteY6" fmla="*/ 183919 h 790259"/>
                  <a:gd name="connsiteX7" fmla="*/ 38799 w 193992"/>
                  <a:gd name="connsiteY7" fmla="*/ 48171 h 790259"/>
                  <a:gd name="connsiteX8" fmla="*/ 115103 w 193992"/>
                  <a:gd name="connsiteY8" fmla="*/ 1628 h 790259"/>
                  <a:gd name="connsiteX9" fmla="*/ 162955 w 193992"/>
                  <a:gd name="connsiteY9" fmla="*/ 71442 h 790259"/>
                  <a:gd name="connsiteX10" fmla="*/ 161661 w 193992"/>
                  <a:gd name="connsiteY10" fmla="*/ 177454 h 790259"/>
                  <a:gd name="connsiteX11" fmla="*/ 170714 w 193992"/>
                  <a:gd name="connsiteY11" fmla="*/ 256317 h 790259"/>
                  <a:gd name="connsiteX12" fmla="*/ 175887 w 193992"/>
                  <a:gd name="connsiteY12" fmla="*/ 296395 h 790259"/>
                  <a:gd name="connsiteX13" fmla="*/ 187526 w 193992"/>
                  <a:gd name="connsiteY13" fmla="*/ 419215 h 790259"/>
                  <a:gd name="connsiteX14" fmla="*/ 193993 w 193992"/>
                  <a:gd name="connsiteY14" fmla="*/ 543327 h 790259"/>
                  <a:gd name="connsiteX15" fmla="*/ 175887 w 193992"/>
                  <a:gd name="connsiteY15" fmla="*/ 564013 h 790259"/>
                  <a:gd name="connsiteX16" fmla="*/ 155194 w 193992"/>
                  <a:gd name="connsiteY16" fmla="*/ 545913 h 790259"/>
                  <a:gd name="connsiteX17" fmla="*/ 148728 w 193992"/>
                  <a:gd name="connsiteY17" fmla="*/ 423093 h 790259"/>
                  <a:gd name="connsiteX18" fmla="*/ 137089 w 193992"/>
                  <a:gd name="connsiteY18" fmla="*/ 301567 h 790259"/>
                  <a:gd name="connsiteX19" fmla="*/ 131915 w 193992"/>
                  <a:gd name="connsiteY19" fmla="*/ 261489 h 790259"/>
                  <a:gd name="connsiteX20" fmla="*/ 122862 w 193992"/>
                  <a:gd name="connsiteY20" fmla="*/ 181333 h 790259"/>
                  <a:gd name="connsiteX21" fmla="*/ 124156 w 193992"/>
                  <a:gd name="connsiteY21" fmla="*/ 66270 h 790259"/>
                  <a:gd name="connsiteX22" fmla="*/ 106050 w 193992"/>
                  <a:gd name="connsiteY22" fmla="*/ 37828 h 790259"/>
                  <a:gd name="connsiteX23" fmla="*/ 87943 w 193992"/>
                  <a:gd name="connsiteY23" fmla="*/ 40413 h 790259"/>
                  <a:gd name="connsiteX24" fmla="*/ 76304 w 193992"/>
                  <a:gd name="connsiteY24" fmla="*/ 55927 h 790259"/>
                  <a:gd name="connsiteX25" fmla="*/ 62078 w 193992"/>
                  <a:gd name="connsiteY25" fmla="*/ 182626 h 790259"/>
                  <a:gd name="connsiteX26" fmla="*/ 63371 w 193992"/>
                  <a:gd name="connsiteY26" fmla="*/ 265367 h 790259"/>
                  <a:gd name="connsiteX27" fmla="*/ 64664 w 193992"/>
                  <a:gd name="connsiteY27" fmla="*/ 304152 h 790259"/>
                  <a:gd name="connsiteX28" fmla="*/ 59492 w 193992"/>
                  <a:gd name="connsiteY28" fmla="*/ 543327 h 790259"/>
                  <a:gd name="connsiteX29" fmla="*/ 50438 w 193992"/>
                  <a:gd name="connsiteY29" fmla="*/ 624776 h 790259"/>
                  <a:gd name="connsiteX30" fmla="*/ 38799 w 193992"/>
                  <a:gd name="connsiteY30" fmla="*/ 768281 h 790259"/>
                  <a:gd name="connsiteX31" fmla="*/ 19399 w 193992"/>
                  <a:gd name="connsiteY31" fmla="*/ 790259 h 790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93992" h="790259">
                    <a:moveTo>
                      <a:pt x="19399" y="790259"/>
                    </a:moveTo>
                    <a:cubicBezTo>
                      <a:pt x="9053" y="790259"/>
                      <a:pt x="0" y="781209"/>
                      <a:pt x="0" y="770867"/>
                    </a:cubicBezTo>
                    <a:cubicBezTo>
                      <a:pt x="0" y="697175"/>
                      <a:pt x="6466" y="658390"/>
                      <a:pt x="11640" y="620898"/>
                    </a:cubicBezTo>
                    <a:cubicBezTo>
                      <a:pt x="15520" y="597627"/>
                      <a:pt x="18106" y="574355"/>
                      <a:pt x="20693" y="543327"/>
                    </a:cubicBezTo>
                    <a:cubicBezTo>
                      <a:pt x="25866" y="461879"/>
                      <a:pt x="27159" y="384308"/>
                      <a:pt x="25866" y="306738"/>
                    </a:cubicBezTo>
                    <a:cubicBezTo>
                      <a:pt x="25866" y="293810"/>
                      <a:pt x="25866" y="280881"/>
                      <a:pt x="24573" y="267953"/>
                    </a:cubicBezTo>
                    <a:cubicBezTo>
                      <a:pt x="24573" y="240803"/>
                      <a:pt x="23279" y="212361"/>
                      <a:pt x="23279" y="183919"/>
                    </a:cubicBezTo>
                    <a:cubicBezTo>
                      <a:pt x="23279" y="134791"/>
                      <a:pt x="28452" y="89541"/>
                      <a:pt x="38799" y="48171"/>
                    </a:cubicBezTo>
                    <a:cubicBezTo>
                      <a:pt x="46559" y="14557"/>
                      <a:pt x="81477" y="-6129"/>
                      <a:pt x="115103" y="1628"/>
                    </a:cubicBezTo>
                    <a:cubicBezTo>
                      <a:pt x="146141" y="9385"/>
                      <a:pt x="166834" y="39121"/>
                      <a:pt x="162955" y="71442"/>
                    </a:cubicBezTo>
                    <a:cubicBezTo>
                      <a:pt x="157781" y="105055"/>
                      <a:pt x="157781" y="138669"/>
                      <a:pt x="161661" y="177454"/>
                    </a:cubicBezTo>
                    <a:cubicBezTo>
                      <a:pt x="164247" y="203311"/>
                      <a:pt x="166834" y="229168"/>
                      <a:pt x="170714" y="256317"/>
                    </a:cubicBezTo>
                    <a:cubicBezTo>
                      <a:pt x="172007" y="269246"/>
                      <a:pt x="173301" y="283467"/>
                      <a:pt x="175887" y="296395"/>
                    </a:cubicBezTo>
                    <a:cubicBezTo>
                      <a:pt x="181060" y="337766"/>
                      <a:pt x="184940" y="379137"/>
                      <a:pt x="187526" y="419215"/>
                    </a:cubicBezTo>
                    <a:cubicBezTo>
                      <a:pt x="191406" y="461879"/>
                      <a:pt x="192700" y="505835"/>
                      <a:pt x="193993" y="543327"/>
                    </a:cubicBezTo>
                    <a:cubicBezTo>
                      <a:pt x="193993" y="553670"/>
                      <a:pt x="186234" y="562720"/>
                      <a:pt x="175887" y="564013"/>
                    </a:cubicBezTo>
                    <a:cubicBezTo>
                      <a:pt x="165540" y="564013"/>
                      <a:pt x="156488" y="556256"/>
                      <a:pt x="155194" y="545913"/>
                    </a:cubicBezTo>
                    <a:cubicBezTo>
                      <a:pt x="153901" y="508421"/>
                      <a:pt x="151315" y="465757"/>
                      <a:pt x="148728" y="423093"/>
                    </a:cubicBezTo>
                    <a:cubicBezTo>
                      <a:pt x="146141" y="383015"/>
                      <a:pt x="142261" y="341645"/>
                      <a:pt x="137089" y="301567"/>
                    </a:cubicBezTo>
                    <a:cubicBezTo>
                      <a:pt x="135795" y="288638"/>
                      <a:pt x="134502" y="274417"/>
                      <a:pt x="131915" y="261489"/>
                    </a:cubicBezTo>
                    <a:cubicBezTo>
                      <a:pt x="128036" y="234339"/>
                      <a:pt x="125449" y="207190"/>
                      <a:pt x="122862" y="181333"/>
                    </a:cubicBezTo>
                    <a:cubicBezTo>
                      <a:pt x="118982" y="138669"/>
                      <a:pt x="118982" y="102470"/>
                      <a:pt x="124156" y="66270"/>
                    </a:cubicBezTo>
                    <a:cubicBezTo>
                      <a:pt x="125449" y="53342"/>
                      <a:pt x="117690" y="41706"/>
                      <a:pt x="106050" y="37828"/>
                    </a:cubicBezTo>
                    <a:cubicBezTo>
                      <a:pt x="99583" y="36535"/>
                      <a:pt x="93117" y="37828"/>
                      <a:pt x="87943" y="40413"/>
                    </a:cubicBezTo>
                    <a:cubicBezTo>
                      <a:pt x="82771" y="44292"/>
                      <a:pt x="78891" y="49463"/>
                      <a:pt x="76304" y="55927"/>
                    </a:cubicBezTo>
                    <a:cubicBezTo>
                      <a:pt x="67251" y="93420"/>
                      <a:pt x="62078" y="136084"/>
                      <a:pt x="62078" y="182626"/>
                    </a:cubicBezTo>
                    <a:cubicBezTo>
                      <a:pt x="62078" y="211068"/>
                      <a:pt x="62078" y="238218"/>
                      <a:pt x="63371" y="265367"/>
                    </a:cubicBezTo>
                    <a:cubicBezTo>
                      <a:pt x="63371" y="278296"/>
                      <a:pt x="63371" y="291224"/>
                      <a:pt x="64664" y="304152"/>
                    </a:cubicBezTo>
                    <a:cubicBezTo>
                      <a:pt x="65958" y="383015"/>
                      <a:pt x="64664" y="460586"/>
                      <a:pt x="59492" y="543327"/>
                    </a:cubicBezTo>
                    <a:cubicBezTo>
                      <a:pt x="56905" y="576941"/>
                      <a:pt x="54318" y="601505"/>
                      <a:pt x="50438" y="624776"/>
                    </a:cubicBezTo>
                    <a:cubicBezTo>
                      <a:pt x="45265" y="660976"/>
                      <a:pt x="38799" y="698468"/>
                      <a:pt x="38799" y="768281"/>
                    </a:cubicBezTo>
                    <a:cubicBezTo>
                      <a:pt x="38799" y="782502"/>
                      <a:pt x="29745" y="790259"/>
                      <a:pt x="19399" y="790259"/>
                    </a:cubicBezTo>
                    <a:close/>
                  </a:path>
                </a:pathLst>
              </a:custGeom>
              <a:grpFill/>
              <a:ln w="12931" cap="flat">
                <a:noFill/>
                <a:prstDash val="solid"/>
                <a:miter/>
              </a:ln>
            </p:spPr>
            <p:txBody>
              <a:bodyPr rtlCol="0" anchor="ctr"/>
              <a:lstStyle/>
              <a:p>
                <a:endParaRPr lang="en-US"/>
              </a:p>
            </p:txBody>
          </p:sp>
        </p:grpSp>
      </p:grpSp>
    </p:spTree>
    <p:extLst>
      <p:ext uri="{BB962C8B-B14F-4D97-AF65-F5344CB8AC3E}">
        <p14:creationId xmlns:p14="http://schemas.microsoft.com/office/powerpoint/2010/main" val="160170216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D3AC976E-6C57-0A30-63B9-5BC03FE34EDC}"/>
              </a:ext>
            </a:extLst>
          </p:cNvPr>
          <p:cNvSpPr>
            <a:spLocks noGrp="1"/>
          </p:cNvSpPr>
          <p:nvPr>
            <p:ph type="body" sz="quarter" idx="16"/>
          </p:nvPr>
        </p:nvSpPr>
        <p:spPr>
          <a:xfrm>
            <a:off x="568643" y="235343"/>
            <a:ext cx="7692595" cy="557998"/>
          </a:xfrm>
        </p:spPr>
        <p:txBody>
          <a:bodyPr/>
          <a:lstStyle/>
          <a:p>
            <a:r>
              <a:rPr lang="en-IE" dirty="0">
                <a:cs typeface="Calibri"/>
              </a:rPr>
              <a:t>Methods and stages of learning</a:t>
            </a:r>
            <a:endParaRPr lang="en-IE" b="1" dirty="0"/>
          </a:p>
          <a:p>
            <a:endParaRPr lang="en-IE" dirty="0"/>
          </a:p>
        </p:txBody>
      </p:sp>
      <p:sp>
        <p:nvSpPr>
          <p:cNvPr id="5" name="Freeform 170">
            <a:extLst>
              <a:ext uri="{FF2B5EF4-FFF2-40B4-BE49-F238E27FC236}">
                <a16:creationId xmlns:a16="http://schemas.microsoft.com/office/drawing/2014/main" id="{A8EB48A7-DAFC-0BD0-E66D-4615637521CC}"/>
              </a:ext>
            </a:extLst>
          </p:cNvPr>
          <p:cNvSpPr>
            <a:spLocks noChangeArrowheads="1"/>
          </p:cNvSpPr>
          <p:nvPr/>
        </p:nvSpPr>
        <p:spPr bwMode="auto">
          <a:xfrm>
            <a:off x="379379" y="2632489"/>
            <a:ext cx="10603149" cy="3420785"/>
          </a:xfrm>
          <a:custGeom>
            <a:avLst/>
            <a:gdLst>
              <a:gd name="T0" fmla="*/ 3268 w 3269"/>
              <a:gd name="T1" fmla="*/ 3118 h 3119"/>
              <a:gd name="T2" fmla="*/ 0 w 3269"/>
              <a:gd name="T3" fmla="*/ 3118 h 3119"/>
              <a:gd name="T4" fmla="*/ 0 w 3269"/>
              <a:gd name="T5" fmla="*/ 0 h 3119"/>
              <a:gd name="T6" fmla="*/ 3268 w 3269"/>
              <a:gd name="T7" fmla="*/ 0 h 3119"/>
              <a:gd name="T8" fmla="*/ 3268 w 3269"/>
              <a:gd name="T9" fmla="*/ 3118 h 3119"/>
            </a:gdLst>
            <a:ahLst/>
            <a:cxnLst>
              <a:cxn ang="0">
                <a:pos x="T0" y="T1"/>
              </a:cxn>
              <a:cxn ang="0">
                <a:pos x="T2" y="T3"/>
              </a:cxn>
              <a:cxn ang="0">
                <a:pos x="T4" y="T5"/>
              </a:cxn>
              <a:cxn ang="0">
                <a:pos x="T6" y="T7"/>
              </a:cxn>
              <a:cxn ang="0">
                <a:pos x="T8" y="T9"/>
              </a:cxn>
            </a:cxnLst>
            <a:rect l="0" t="0" r="r" b="b"/>
            <a:pathLst>
              <a:path w="3269" h="3119">
                <a:moveTo>
                  <a:pt x="3268" y="3118"/>
                </a:moveTo>
                <a:lnTo>
                  <a:pt x="0" y="3118"/>
                </a:lnTo>
                <a:lnTo>
                  <a:pt x="0" y="0"/>
                </a:lnTo>
                <a:lnTo>
                  <a:pt x="3268" y="0"/>
                </a:lnTo>
                <a:lnTo>
                  <a:pt x="3268" y="3118"/>
                </a:lnTo>
              </a:path>
            </a:pathLst>
          </a:custGeom>
          <a:solidFill>
            <a:srgbClr val="09465E"/>
          </a:solidFill>
          <a:ln>
            <a:noFill/>
          </a:ln>
          <a:effectLst/>
        </p:spPr>
        <p:txBody>
          <a:bodyPr wrap="none" anchor="ctr"/>
          <a:lstStyle/>
          <a:p>
            <a:endParaRPr lang="en-US" sz="900"/>
          </a:p>
        </p:txBody>
      </p:sp>
      <p:sp>
        <p:nvSpPr>
          <p:cNvPr id="6" name="Freeform 171">
            <a:extLst>
              <a:ext uri="{FF2B5EF4-FFF2-40B4-BE49-F238E27FC236}">
                <a16:creationId xmlns:a16="http://schemas.microsoft.com/office/drawing/2014/main" id="{8D1A787D-60FF-B7A5-B8EE-3F58F4975177}"/>
              </a:ext>
            </a:extLst>
          </p:cNvPr>
          <p:cNvSpPr>
            <a:spLocks noChangeArrowheads="1"/>
          </p:cNvSpPr>
          <p:nvPr/>
        </p:nvSpPr>
        <p:spPr bwMode="auto">
          <a:xfrm>
            <a:off x="379379" y="1611670"/>
            <a:ext cx="10603149" cy="1014525"/>
          </a:xfrm>
          <a:custGeom>
            <a:avLst/>
            <a:gdLst>
              <a:gd name="T0" fmla="*/ 0 w 3506"/>
              <a:gd name="T1" fmla="*/ 1751 h 1752"/>
              <a:gd name="T2" fmla="*/ 0 w 3506"/>
              <a:gd name="T3" fmla="*/ 1751 h 1752"/>
              <a:gd name="T4" fmla="*/ 1752 w 3506"/>
              <a:gd name="T5" fmla="*/ 0 h 1752"/>
              <a:gd name="T6" fmla="*/ 1752 w 3506"/>
              <a:gd name="T7" fmla="*/ 0 h 1752"/>
              <a:gd name="T8" fmla="*/ 3505 w 3506"/>
              <a:gd name="T9" fmla="*/ 1751 h 1752"/>
              <a:gd name="T10" fmla="*/ 0 w 3506"/>
              <a:gd name="T11" fmla="*/ 1751 h 1752"/>
            </a:gdLst>
            <a:ahLst/>
            <a:cxnLst>
              <a:cxn ang="0">
                <a:pos x="T0" y="T1"/>
              </a:cxn>
              <a:cxn ang="0">
                <a:pos x="T2" y="T3"/>
              </a:cxn>
              <a:cxn ang="0">
                <a:pos x="T4" y="T5"/>
              </a:cxn>
              <a:cxn ang="0">
                <a:pos x="T6" y="T7"/>
              </a:cxn>
              <a:cxn ang="0">
                <a:pos x="T8" y="T9"/>
              </a:cxn>
              <a:cxn ang="0">
                <a:pos x="T10" y="T11"/>
              </a:cxn>
            </a:cxnLst>
            <a:rect l="0" t="0" r="r" b="b"/>
            <a:pathLst>
              <a:path w="3506" h="1752">
                <a:moveTo>
                  <a:pt x="0" y="1751"/>
                </a:moveTo>
                <a:lnTo>
                  <a:pt x="0" y="1751"/>
                </a:lnTo>
                <a:cubicBezTo>
                  <a:pt x="0" y="784"/>
                  <a:pt x="785" y="0"/>
                  <a:pt x="1752" y="0"/>
                </a:cubicBezTo>
                <a:lnTo>
                  <a:pt x="1752" y="0"/>
                </a:lnTo>
                <a:cubicBezTo>
                  <a:pt x="2720" y="0"/>
                  <a:pt x="3505" y="784"/>
                  <a:pt x="3505" y="1751"/>
                </a:cubicBezTo>
                <a:lnTo>
                  <a:pt x="0" y="1751"/>
                </a:lnTo>
              </a:path>
            </a:pathLst>
          </a:custGeom>
          <a:solidFill>
            <a:srgbClr val="F1983D"/>
          </a:solidFill>
          <a:ln>
            <a:noFill/>
          </a:ln>
          <a:effectLst/>
        </p:spPr>
        <p:txBody>
          <a:bodyPr wrap="none" anchor="ctr"/>
          <a:lstStyle/>
          <a:p>
            <a:endParaRPr lang="en-US" sz="900"/>
          </a:p>
        </p:txBody>
      </p:sp>
      <p:sp>
        <p:nvSpPr>
          <p:cNvPr id="17" name="CuadroTexto 598">
            <a:extLst>
              <a:ext uri="{FF2B5EF4-FFF2-40B4-BE49-F238E27FC236}">
                <a16:creationId xmlns:a16="http://schemas.microsoft.com/office/drawing/2014/main" id="{EE943F27-880B-FA59-CBAF-A548BFE65573}"/>
              </a:ext>
            </a:extLst>
          </p:cNvPr>
          <p:cNvSpPr txBox="1"/>
          <p:nvPr/>
        </p:nvSpPr>
        <p:spPr>
          <a:xfrm>
            <a:off x="2028901" y="1750211"/>
            <a:ext cx="7603700" cy="830997"/>
          </a:xfrm>
          <a:prstGeom prst="rect">
            <a:avLst/>
          </a:prstGeom>
          <a:noFill/>
        </p:spPr>
        <p:txBody>
          <a:bodyPr wrap="square" rtlCol="0">
            <a:spAutoFit/>
          </a:bodyPr>
          <a:lstStyle/>
          <a:p>
            <a:pPr algn="ctr"/>
            <a:r>
              <a:rPr lang="en-US" sz="2400" b="1" kern="0" dirty="0">
                <a:solidFill>
                  <a:schemeClr val="bg1"/>
                </a:solidFill>
                <a:cs typeface="Times New Roman" panose="02020603050405020304" pitchFamily="18" charset="0"/>
              </a:rPr>
              <a:t>EDUCATIONAL INSTITUTIONS – </a:t>
            </a:r>
          </a:p>
          <a:p>
            <a:pPr algn="ctr"/>
            <a:r>
              <a:rPr lang="en-US" sz="2400" b="1" kern="0" dirty="0">
                <a:solidFill>
                  <a:schemeClr val="bg1"/>
                </a:solidFill>
                <a:cs typeface="Times New Roman" panose="02020603050405020304" pitchFamily="18" charset="0"/>
              </a:rPr>
              <a:t>FORMAL EDUCATION &amp; CURRICULUM DEVELOPMENT</a:t>
            </a:r>
            <a:endParaRPr lang="en-US" sz="2400" b="1" dirty="0">
              <a:solidFill>
                <a:schemeClr val="bg1"/>
              </a:solidFill>
              <a:latin typeface="Calibri" panose="020F0502020204030204" pitchFamily="34" charset="0"/>
              <a:ea typeface="Lato" charset="0"/>
              <a:cs typeface="Calibri" panose="020F0502020204030204" pitchFamily="34" charset="0"/>
            </a:endParaRPr>
          </a:p>
        </p:txBody>
      </p:sp>
      <p:sp>
        <p:nvSpPr>
          <p:cNvPr id="21" name="Rectángulo 602">
            <a:extLst>
              <a:ext uri="{FF2B5EF4-FFF2-40B4-BE49-F238E27FC236}">
                <a16:creationId xmlns:a16="http://schemas.microsoft.com/office/drawing/2014/main" id="{47E98206-026C-B721-F741-2087AD818BEB}"/>
              </a:ext>
            </a:extLst>
          </p:cNvPr>
          <p:cNvSpPr/>
          <p:nvPr/>
        </p:nvSpPr>
        <p:spPr>
          <a:xfrm>
            <a:off x="478575" y="2760065"/>
            <a:ext cx="10503953" cy="3293209"/>
          </a:xfrm>
          <a:prstGeom prst="rect">
            <a:avLst/>
          </a:prstGeom>
          <a:solidFill>
            <a:srgbClr val="09465E"/>
          </a:solidFill>
        </p:spPr>
        <p:txBody>
          <a:bodyPr wrap="square">
            <a:spAutoFit/>
          </a:bodyPr>
          <a:lstStyle/>
          <a:p>
            <a:r>
              <a:rPr lang="en-US" sz="2400" b="1" kern="100" dirty="0">
                <a:solidFill>
                  <a:schemeClr val="bg1"/>
                </a:solidFill>
                <a:effectLst/>
                <a:ea typeface="Aptos" panose="020B0004020202020204" pitchFamily="34" charset="0"/>
                <a:cs typeface="Times New Roman" panose="02020603050405020304" pitchFamily="18" charset="0"/>
              </a:rPr>
              <a:t>School </a:t>
            </a:r>
            <a:r>
              <a:rPr lang="en-US" sz="2400" b="1" kern="100" dirty="0" err="1">
                <a:solidFill>
                  <a:schemeClr val="bg1"/>
                </a:solidFill>
                <a:effectLst/>
                <a:ea typeface="Aptos" panose="020B0004020202020204" pitchFamily="34" charset="0"/>
                <a:cs typeface="Times New Roman" panose="02020603050405020304" pitchFamily="18" charset="0"/>
              </a:rPr>
              <a:t>Programmes</a:t>
            </a:r>
            <a:r>
              <a:rPr lang="en-US" sz="2400" kern="100" dirty="0">
                <a:solidFill>
                  <a:schemeClr val="bg1"/>
                </a:solidFill>
                <a:effectLst/>
                <a:ea typeface="Aptos" panose="020B0004020202020204" pitchFamily="34" charset="0"/>
                <a:cs typeface="Times New Roman" panose="02020603050405020304" pitchFamily="18" charset="0"/>
              </a:rPr>
              <a:t> to educate people about the importance of waste management, recycling, and sustainability at any age, however especially from an early age.</a:t>
            </a:r>
            <a:r>
              <a:rPr lang="en-US" sz="2400" kern="0" dirty="0">
                <a:solidFill>
                  <a:schemeClr val="bg1"/>
                </a:solidFill>
                <a:cs typeface="Times New Roman" panose="02020603050405020304" pitchFamily="18" charset="0"/>
                <a:hlinkClick r:id="rId2"/>
              </a:rPr>
              <a:t> See article</a:t>
            </a:r>
            <a:endParaRPr lang="en-US" sz="2400" kern="100" dirty="0">
              <a:solidFill>
                <a:schemeClr val="bg1"/>
              </a:solidFill>
              <a:effectLst/>
              <a:ea typeface="Aptos" panose="020B0004020202020204" pitchFamily="34" charset="0"/>
              <a:cs typeface="Times New Roman" panose="02020603050405020304" pitchFamily="18" charset="0"/>
            </a:endParaRPr>
          </a:p>
          <a:p>
            <a:pPr marL="0" indent="0">
              <a:lnSpc>
                <a:spcPct val="100000"/>
              </a:lnSpc>
            </a:pPr>
            <a:endParaRPr lang="fi-FI" sz="2400" kern="100" dirty="0">
              <a:solidFill>
                <a:schemeClr val="bg1"/>
              </a:solidFill>
              <a:effectLst/>
              <a:ea typeface="Aptos" panose="020B0004020202020204" pitchFamily="34" charset="0"/>
              <a:cs typeface="Times New Roman" panose="02020603050405020304" pitchFamily="18" charset="0"/>
            </a:endParaRPr>
          </a:p>
          <a:p>
            <a:pPr marL="0" indent="0">
              <a:lnSpc>
                <a:spcPct val="100000"/>
              </a:lnSpc>
            </a:pPr>
            <a:r>
              <a:rPr lang="en-US" sz="2400" b="1" kern="100" dirty="0">
                <a:solidFill>
                  <a:schemeClr val="bg1"/>
                </a:solidFill>
                <a:effectLst/>
                <a:ea typeface="Aptos" panose="020B0004020202020204" pitchFamily="34" charset="0"/>
                <a:cs typeface="Times New Roman" panose="02020603050405020304" pitchFamily="18" charset="0"/>
              </a:rPr>
              <a:t>College and University Programme </a:t>
            </a:r>
            <a:r>
              <a:rPr lang="en-US" sz="2400" kern="100" dirty="0">
                <a:solidFill>
                  <a:schemeClr val="bg1"/>
                </a:solidFill>
                <a:effectLst/>
                <a:ea typeface="Aptos" panose="020B0004020202020204" pitchFamily="34" charset="0"/>
                <a:cs typeface="Times New Roman" panose="02020603050405020304" pitchFamily="18" charset="0"/>
              </a:rPr>
              <a:t>to provide more specialized knowledge about waste management for students by offering courses, hands-on learning through internships, research projects, or collaboration with local waste management organizations. </a:t>
            </a:r>
            <a:r>
              <a:rPr lang="en-US" sz="2400" kern="100" dirty="0">
                <a:solidFill>
                  <a:schemeClr val="bg1"/>
                </a:solidFill>
                <a:ea typeface="Aptos" panose="020B0004020202020204" pitchFamily="34" charset="0"/>
                <a:cs typeface="Times New Roman" panose="02020603050405020304" pitchFamily="18" charset="0"/>
              </a:rPr>
              <a:t>See also </a:t>
            </a:r>
            <a:r>
              <a:rPr lang="en-US" sz="2400" kern="100" dirty="0">
                <a:solidFill>
                  <a:schemeClr val="bg1"/>
                </a:solidFill>
                <a:ea typeface="Aptos" panose="020B0004020202020204" pitchFamily="34" charset="0"/>
                <a:cs typeface="Times New Roman" panose="02020603050405020304" pitchFamily="18" charset="0"/>
                <a:hlinkClick r:id="rId3"/>
              </a:rPr>
              <a:t>Climate University.</a:t>
            </a:r>
            <a:endParaRPr lang="fi-FI" sz="2400" kern="100" dirty="0">
              <a:solidFill>
                <a:schemeClr val="bg1"/>
              </a:solidFill>
              <a:effectLst/>
              <a:ea typeface="Aptos" panose="020B0004020202020204" pitchFamily="34" charset="0"/>
              <a:cs typeface="Times New Roman" panose="02020603050405020304" pitchFamily="18" charset="0"/>
            </a:endParaRPr>
          </a:p>
          <a:p>
            <a:pPr algn="ctr"/>
            <a:endParaRPr lang="en-US" sz="1600" dirty="0">
              <a:solidFill>
                <a:schemeClr val="bg1"/>
              </a:solidFill>
              <a:latin typeface="Calibri" panose="020F0502020204030204" pitchFamily="34" charset="0"/>
              <a:ea typeface="Lato" charset="0"/>
              <a:cs typeface="Calibri" panose="020F0502020204030204" pitchFamily="34" charset="0"/>
            </a:endParaRPr>
          </a:p>
        </p:txBody>
      </p:sp>
      <p:grpSp>
        <p:nvGrpSpPr>
          <p:cNvPr id="47" name="Group 46">
            <a:extLst>
              <a:ext uri="{FF2B5EF4-FFF2-40B4-BE49-F238E27FC236}">
                <a16:creationId xmlns:a16="http://schemas.microsoft.com/office/drawing/2014/main" id="{556428F9-BE32-D0B1-3EA9-CBC67488E5B6}"/>
              </a:ext>
            </a:extLst>
          </p:cNvPr>
          <p:cNvGrpSpPr/>
          <p:nvPr/>
        </p:nvGrpSpPr>
        <p:grpSpPr>
          <a:xfrm>
            <a:off x="5077603" y="855163"/>
            <a:ext cx="753148" cy="676171"/>
            <a:chOff x="3258209" y="1217582"/>
            <a:chExt cx="4712093" cy="4711281"/>
          </a:xfrm>
          <a:solidFill>
            <a:srgbClr val="086575"/>
          </a:solidFill>
        </p:grpSpPr>
        <p:sp>
          <p:nvSpPr>
            <p:cNvPr id="48" name="Freeform 31">
              <a:extLst>
                <a:ext uri="{FF2B5EF4-FFF2-40B4-BE49-F238E27FC236}">
                  <a16:creationId xmlns:a16="http://schemas.microsoft.com/office/drawing/2014/main" id="{13E456CE-1156-A201-18B8-60CFCB82D762}"/>
                </a:ext>
              </a:extLst>
            </p:cNvPr>
            <p:cNvSpPr/>
            <p:nvPr/>
          </p:nvSpPr>
          <p:spPr>
            <a:xfrm>
              <a:off x="3687633" y="4742937"/>
              <a:ext cx="759770" cy="759011"/>
            </a:xfrm>
            <a:custGeom>
              <a:avLst/>
              <a:gdLst>
                <a:gd name="connsiteX0" fmla="*/ 650208 w 759770"/>
                <a:gd name="connsiteY0" fmla="*/ 118444 h 759011"/>
                <a:gd name="connsiteX1" fmla="*/ 630221 w 759770"/>
                <a:gd name="connsiteY1" fmla="*/ 141291 h 759011"/>
                <a:gd name="connsiteX2" fmla="*/ 367539 w 759770"/>
                <a:gd name="connsiteY2" fmla="*/ 430688 h 759011"/>
                <a:gd name="connsiteX3" fmla="*/ 193370 w 759770"/>
                <a:gd name="connsiteY3" fmla="*/ 316452 h 759011"/>
                <a:gd name="connsiteX4" fmla="*/ 109616 w 759770"/>
                <a:gd name="connsiteY4" fmla="*/ 442112 h 759011"/>
                <a:gd name="connsiteX5" fmla="*/ 391333 w 759770"/>
                <a:gd name="connsiteY5" fmla="*/ 630601 h 759011"/>
                <a:gd name="connsiteX6" fmla="*/ 730154 w 759770"/>
                <a:gd name="connsiteY6" fmla="*/ 258382 h 759011"/>
                <a:gd name="connsiteX7" fmla="*/ 583585 w 759770"/>
                <a:gd name="connsiteY7" fmla="*/ 699143 h 759011"/>
                <a:gd name="connsiteX8" fmla="*/ 68691 w 759770"/>
                <a:gd name="connsiteY8" fmla="*/ 598235 h 759011"/>
                <a:gd name="connsiteX9" fmla="*/ 139120 w 759770"/>
                <a:gd name="connsiteY9" fmla="*/ 85125 h 759011"/>
                <a:gd name="connsiteX10" fmla="*/ 650208 w 759770"/>
                <a:gd name="connsiteY10" fmla="*/ 118444 h 7590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59770" h="759011">
                  <a:moveTo>
                    <a:pt x="650208" y="118444"/>
                  </a:moveTo>
                  <a:cubicBezTo>
                    <a:pt x="642594" y="127963"/>
                    <a:pt x="636883" y="134627"/>
                    <a:pt x="630221" y="141291"/>
                  </a:cubicBezTo>
                  <a:cubicBezTo>
                    <a:pt x="543612" y="236487"/>
                    <a:pt x="457003" y="331684"/>
                    <a:pt x="367539" y="430688"/>
                  </a:cubicBezTo>
                  <a:cubicBezTo>
                    <a:pt x="309482" y="392610"/>
                    <a:pt x="252378" y="355483"/>
                    <a:pt x="193370" y="316452"/>
                  </a:cubicBezTo>
                  <a:cubicBezTo>
                    <a:pt x="164817" y="358339"/>
                    <a:pt x="139120" y="398322"/>
                    <a:pt x="109616" y="442112"/>
                  </a:cubicBezTo>
                  <a:cubicBezTo>
                    <a:pt x="203839" y="504942"/>
                    <a:pt x="296158" y="566820"/>
                    <a:pt x="391333" y="630601"/>
                  </a:cubicBezTo>
                  <a:cubicBezTo>
                    <a:pt x="505542" y="505894"/>
                    <a:pt x="617848" y="382138"/>
                    <a:pt x="730154" y="258382"/>
                  </a:cubicBezTo>
                  <a:cubicBezTo>
                    <a:pt x="804390" y="391658"/>
                    <a:pt x="733009" y="602994"/>
                    <a:pt x="583585" y="699143"/>
                  </a:cubicBezTo>
                  <a:cubicBezTo>
                    <a:pt x="413223" y="808619"/>
                    <a:pt x="185756" y="763877"/>
                    <a:pt x="68691" y="598235"/>
                  </a:cubicBezTo>
                  <a:cubicBezTo>
                    <a:pt x="-45519" y="436400"/>
                    <a:pt x="-14111" y="209832"/>
                    <a:pt x="139120" y="85125"/>
                  </a:cubicBezTo>
                  <a:cubicBezTo>
                    <a:pt x="293303" y="-39583"/>
                    <a:pt x="520770" y="-26255"/>
                    <a:pt x="650208" y="118444"/>
                  </a:cubicBezTo>
                  <a:close/>
                </a:path>
              </a:pathLst>
            </a:custGeom>
            <a:solidFill>
              <a:srgbClr val="F1983D"/>
            </a:solidFill>
            <a:ln w="9514" cap="flat">
              <a:noFill/>
              <a:prstDash val="solid"/>
              <a:miter/>
            </a:ln>
          </p:spPr>
          <p:txBody>
            <a:bodyPr rtlCol="0" anchor="ctr"/>
            <a:lstStyle/>
            <a:p>
              <a:endParaRPr lang="en-US"/>
            </a:p>
          </p:txBody>
        </p:sp>
        <p:sp>
          <p:nvSpPr>
            <p:cNvPr id="49" name="Freeform 32">
              <a:extLst>
                <a:ext uri="{FF2B5EF4-FFF2-40B4-BE49-F238E27FC236}">
                  <a16:creationId xmlns:a16="http://schemas.microsoft.com/office/drawing/2014/main" id="{FCEB43D1-42A2-A973-4F36-1CD63242A079}"/>
                </a:ext>
              </a:extLst>
            </p:cNvPr>
            <p:cNvSpPr/>
            <p:nvPr/>
          </p:nvSpPr>
          <p:spPr>
            <a:xfrm>
              <a:off x="3686062" y="3374832"/>
              <a:ext cx="759133" cy="758614"/>
            </a:xfrm>
            <a:custGeom>
              <a:avLst/>
              <a:gdLst>
                <a:gd name="connsiteX0" fmla="*/ 651779 w 759133"/>
                <a:gd name="connsiteY0" fmla="*/ 119525 h 758614"/>
                <a:gd name="connsiteX1" fmla="*/ 368159 w 759133"/>
                <a:gd name="connsiteY1" fmla="*/ 430819 h 758614"/>
                <a:gd name="connsiteX2" fmla="*/ 193989 w 759133"/>
                <a:gd name="connsiteY2" fmla="*/ 315631 h 758614"/>
                <a:gd name="connsiteX3" fmla="*/ 110235 w 759133"/>
                <a:gd name="connsiteY3" fmla="*/ 441290 h 758614"/>
                <a:gd name="connsiteX4" fmla="*/ 391952 w 759133"/>
                <a:gd name="connsiteY4" fmla="*/ 629780 h 758614"/>
                <a:gd name="connsiteX5" fmla="*/ 732677 w 759133"/>
                <a:gd name="connsiteY5" fmla="*/ 255657 h 758614"/>
                <a:gd name="connsiteX6" fmla="*/ 558508 w 759133"/>
                <a:gd name="connsiteY6" fmla="*/ 713552 h 758614"/>
                <a:gd name="connsiteX7" fmla="*/ 58841 w 759133"/>
                <a:gd name="connsiteY7" fmla="*/ 581229 h 758614"/>
                <a:gd name="connsiteX8" fmla="*/ 154968 w 759133"/>
                <a:gd name="connsiteY8" fmla="*/ 72879 h 758614"/>
                <a:gd name="connsiteX9" fmla="*/ 651779 w 759133"/>
                <a:gd name="connsiteY9" fmla="*/ 119525 h 7586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59133" h="758614">
                  <a:moveTo>
                    <a:pt x="651779" y="119525"/>
                  </a:moveTo>
                  <a:cubicBezTo>
                    <a:pt x="556604" y="224242"/>
                    <a:pt x="463333" y="327054"/>
                    <a:pt x="368159" y="430819"/>
                  </a:cubicBezTo>
                  <a:cubicBezTo>
                    <a:pt x="309150" y="391788"/>
                    <a:pt x="252997" y="354661"/>
                    <a:pt x="193989" y="315631"/>
                  </a:cubicBezTo>
                  <a:cubicBezTo>
                    <a:pt x="165437" y="358469"/>
                    <a:pt x="138788" y="398451"/>
                    <a:pt x="110235" y="441290"/>
                  </a:cubicBezTo>
                  <a:cubicBezTo>
                    <a:pt x="204458" y="504120"/>
                    <a:pt x="295826" y="565046"/>
                    <a:pt x="391952" y="629780"/>
                  </a:cubicBezTo>
                  <a:cubicBezTo>
                    <a:pt x="506162" y="504120"/>
                    <a:pt x="618468" y="380364"/>
                    <a:pt x="732677" y="255657"/>
                  </a:cubicBezTo>
                  <a:cubicBezTo>
                    <a:pt x="805010" y="416539"/>
                    <a:pt x="723160" y="625972"/>
                    <a:pt x="558508" y="713552"/>
                  </a:cubicBezTo>
                  <a:cubicBezTo>
                    <a:pt x="382435" y="807797"/>
                    <a:pt x="165437" y="749727"/>
                    <a:pt x="58841" y="581229"/>
                  </a:cubicBezTo>
                  <a:cubicBezTo>
                    <a:pt x="-47754" y="412731"/>
                    <a:pt x="-5878" y="190923"/>
                    <a:pt x="154968" y="72879"/>
                  </a:cubicBezTo>
                  <a:cubicBezTo>
                    <a:pt x="309150" y="-39453"/>
                    <a:pt x="532811" y="-20414"/>
                    <a:pt x="651779" y="119525"/>
                  </a:cubicBezTo>
                  <a:close/>
                </a:path>
              </a:pathLst>
            </a:custGeom>
            <a:solidFill>
              <a:srgbClr val="F1983D"/>
            </a:solidFill>
            <a:ln w="9514" cap="flat">
              <a:noFill/>
              <a:prstDash val="solid"/>
              <a:miter/>
            </a:ln>
          </p:spPr>
          <p:txBody>
            <a:bodyPr rtlCol="0" anchor="ctr"/>
            <a:lstStyle/>
            <a:p>
              <a:endParaRPr lang="en-US" dirty="0"/>
            </a:p>
          </p:txBody>
        </p:sp>
        <p:grpSp>
          <p:nvGrpSpPr>
            <p:cNvPr id="50" name="Group 49">
              <a:extLst>
                <a:ext uri="{FF2B5EF4-FFF2-40B4-BE49-F238E27FC236}">
                  <a16:creationId xmlns:a16="http://schemas.microsoft.com/office/drawing/2014/main" id="{31C98C48-5704-1FDD-EA7A-B97AF253D3D9}"/>
                </a:ext>
              </a:extLst>
            </p:cNvPr>
            <p:cNvGrpSpPr/>
            <p:nvPr/>
          </p:nvGrpSpPr>
          <p:grpSpPr>
            <a:xfrm>
              <a:off x="3258209" y="1217582"/>
              <a:ext cx="4712093" cy="4711281"/>
              <a:chOff x="3258209" y="1217582"/>
              <a:chExt cx="4712093" cy="4711281"/>
            </a:xfrm>
            <a:grpFill/>
          </p:grpSpPr>
          <p:sp>
            <p:nvSpPr>
              <p:cNvPr id="51" name="Freeform 16">
                <a:extLst>
                  <a:ext uri="{FF2B5EF4-FFF2-40B4-BE49-F238E27FC236}">
                    <a16:creationId xmlns:a16="http://schemas.microsoft.com/office/drawing/2014/main" id="{2CF449AC-FF9A-007D-48C1-C55DD43EB406}"/>
                  </a:ext>
                </a:extLst>
              </p:cNvPr>
              <p:cNvSpPr/>
              <p:nvPr/>
            </p:nvSpPr>
            <p:spPr>
              <a:xfrm>
                <a:off x="3258209" y="1217582"/>
                <a:ext cx="4712093" cy="4711281"/>
              </a:xfrm>
              <a:custGeom>
                <a:avLst/>
                <a:gdLst>
                  <a:gd name="connsiteX0" fmla="*/ 800418 w 4712093"/>
                  <a:gd name="connsiteY0" fmla="*/ 0 h 4711281"/>
                  <a:gd name="connsiteX1" fmla="*/ 3800321 w 4712093"/>
                  <a:gd name="connsiteY1" fmla="*/ 0 h 4711281"/>
                  <a:gd name="connsiteX2" fmla="*/ 3800321 w 4712093"/>
                  <a:gd name="connsiteY2" fmla="*/ 2666458 h 4711281"/>
                  <a:gd name="connsiteX3" fmla="*/ 3805080 w 4712093"/>
                  <a:gd name="connsiteY3" fmla="*/ 2695017 h 4711281"/>
                  <a:gd name="connsiteX4" fmla="*/ 3835536 w 4712093"/>
                  <a:gd name="connsiteY4" fmla="*/ 2666458 h 4711281"/>
                  <a:gd name="connsiteX5" fmla="*/ 4124867 w 4712093"/>
                  <a:gd name="connsiteY5" fmla="*/ 2378012 h 4711281"/>
                  <a:gd name="connsiteX6" fmla="*/ 4702576 w 4712093"/>
                  <a:gd name="connsiteY6" fmla="*/ 2543654 h 4711281"/>
                  <a:gd name="connsiteX7" fmla="*/ 4712094 w 4712093"/>
                  <a:gd name="connsiteY7" fmla="*/ 2568405 h 4711281"/>
                  <a:gd name="connsiteX8" fmla="*/ 4712094 w 4712093"/>
                  <a:gd name="connsiteY8" fmla="*/ 2678834 h 4711281"/>
                  <a:gd name="connsiteX9" fmla="*/ 4540779 w 4712093"/>
                  <a:gd name="connsiteY9" fmla="*/ 2938720 h 4711281"/>
                  <a:gd name="connsiteX10" fmla="*/ 3830777 w 4712093"/>
                  <a:gd name="connsiteY10" fmla="*/ 3646983 h 4711281"/>
                  <a:gd name="connsiteX11" fmla="*/ 3800321 w 4712093"/>
                  <a:gd name="connsiteY11" fmla="*/ 3719333 h 4711281"/>
                  <a:gd name="connsiteX12" fmla="*/ 3801273 w 4712093"/>
                  <a:gd name="connsiteY12" fmla="*/ 4657972 h 4711281"/>
                  <a:gd name="connsiteX13" fmla="*/ 3801273 w 4712093"/>
                  <a:gd name="connsiteY13" fmla="*/ 4711282 h 4711281"/>
                  <a:gd name="connsiteX14" fmla="*/ 952 w 4712093"/>
                  <a:gd name="connsiteY14" fmla="*/ 4711282 h 4711281"/>
                  <a:gd name="connsiteX15" fmla="*/ 952 w 4712093"/>
                  <a:gd name="connsiteY15" fmla="*/ 4663683 h 4711281"/>
                  <a:gd name="connsiteX16" fmla="*/ 0 w 4712093"/>
                  <a:gd name="connsiteY16" fmla="*/ 848202 h 4711281"/>
                  <a:gd name="connsiteX17" fmla="*/ 32359 w 4712093"/>
                  <a:gd name="connsiteY17" fmla="*/ 772997 h 4711281"/>
                  <a:gd name="connsiteX18" fmla="*/ 768059 w 4712093"/>
                  <a:gd name="connsiteY18" fmla="*/ 38079 h 4711281"/>
                  <a:gd name="connsiteX19" fmla="*/ 800418 w 4712093"/>
                  <a:gd name="connsiteY19" fmla="*/ 0 h 4711281"/>
                  <a:gd name="connsiteX20" fmla="*/ 3647090 w 4712093"/>
                  <a:gd name="connsiteY20" fmla="*/ 157074 h 4711281"/>
                  <a:gd name="connsiteX21" fmla="*/ 909869 w 4712093"/>
                  <a:gd name="connsiteY21" fmla="*/ 157074 h 4711281"/>
                  <a:gd name="connsiteX22" fmla="*/ 909869 w 4712093"/>
                  <a:gd name="connsiteY22" fmla="*/ 912936 h 4711281"/>
                  <a:gd name="connsiteX23" fmla="*/ 156086 w 4712093"/>
                  <a:gd name="connsiteY23" fmla="*/ 912936 h 4711281"/>
                  <a:gd name="connsiteX24" fmla="*/ 156086 w 4712093"/>
                  <a:gd name="connsiteY24" fmla="*/ 4557064 h 4711281"/>
                  <a:gd name="connsiteX25" fmla="*/ 3643283 w 4712093"/>
                  <a:gd name="connsiteY25" fmla="*/ 4557064 h 4711281"/>
                  <a:gd name="connsiteX26" fmla="*/ 3643283 w 4712093"/>
                  <a:gd name="connsiteY26" fmla="*/ 3836425 h 4711281"/>
                  <a:gd name="connsiteX27" fmla="*/ 3602358 w 4712093"/>
                  <a:gd name="connsiteY27" fmla="*/ 3875455 h 4711281"/>
                  <a:gd name="connsiteX28" fmla="*/ 3263537 w 4712093"/>
                  <a:gd name="connsiteY28" fmla="*/ 4213403 h 4711281"/>
                  <a:gd name="connsiteX29" fmla="*/ 3186445 w 4712093"/>
                  <a:gd name="connsiteY29" fmla="*/ 4259098 h 4711281"/>
                  <a:gd name="connsiteX30" fmla="*/ 2727704 w 4712093"/>
                  <a:gd name="connsiteY30" fmla="*/ 4393325 h 4711281"/>
                  <a:gd name="connsiteX31" fmla="*/ 2550679 w 4712093"/>
                  <a:gd name="connsiteY31" fmla="*/ 4444731 h 4711281"/>
                  <a:gd name="connsiteX32" fmla="*/ 2563052 w 4712093"/>
                  <a:gd name="connsiteY32" fmla="*/ 4394277 h 4711281"/>
                  <a:gd name="connsiteX33" fmla="*/ 2732462 w 4712093"/>
                  <a:gd name="connsiteY33" fmla="*/ 3802154 h 4711281"/>
                  <a:gd name="connsiteX34" fmla="*/ 2775291 w 4712093"/>
                  <a:gd name="connsiteY34" fmla="*/ 3728852 h 4711281"/>
                  <a:gd name="connsiteX35" fmla="*/ 3610924 w 4712093"/>
                  <a:gd name="connsiteY35" fmla="*/ 2893026 h 4711281"/>
                  <a:gd name="connsiteX36" fmla="*/ 3647090 w 4712093"/>
                  <a:gd name="connsiteY36" fmla="*/ 2804493 h 4711281"/>
                  <a:gd name="connsiteX37" fmla="*/ 3646139 w 4712093"/>
                  <a:gd name="connsiteY37" fmla="*/ 214192 h 4711281"/>
                  <a:gd name="connsiteX38" fmla="*/ 3647090 w 4712093"/>
                  <a:gd name="connsiteY38" fmla="*/ 157074 h 4711281"/>
                  <a:gd name="connsiteX39" fmla="*/ 4010657 w 4712093"/>
                  <a:gd name="connsiteY39" fmla="*/ 2719768 h 4711281"/>
                  <a:gd name="connsiteX40" fmla="*/ 2930426 w 4712093"/>
                  <a:gd name="connsiteY40" fmla="*/ 3800250 h 4711281"/>
                  <a:gd name="connsiteX41" fmla="*/ 2996096 w 4712093"/>
                  <a:gd name="connsiteY41" fmla="*/ 3871647 h 4711281"/>
                  <a:gd name="connsiteX42" fmla="*/ 4079183 w 4712093"/>
                  <a:gd name="connsiteY42" fmla="*/ 2787358 h 4711281"/>
                  <a:gd name="connsiteX43" fmla="*/ 4010657 w 4712093"/>
                  <a:gd name="connsiteY43" fmla="*/ 2719768 h 4711281"/>
                  <a:gd name="connsiteX44" fmla="*/ 3186445 w 4712093"/>
                  <a:gd name="connsiteY44" fmla="*/ 4064897 h 4711281"/>
                  <a:gd name="connsiteX45" fmla="*/ 4265725 w 4712093"/>
                  <a:gd name="connsiteY45" fmla="*/ 2982511 h 4711281"/>
                  <a:gd name="connsiteX46" fmla="*/ 4197199 w 4712093"/>
                  <a:gd name="connsiteY46" fmla="*/ 2913969 h 4711281"/>
                  <a:gd name="connsiteX47" fmla="*/ 3116968 w 4712093"/>
                  <a:gd name="connsiteY47" fmla="*/ 3994451 h 4711281"/>
                  <a:gd name="connsiteX48" fmla="*/ 3186445 w 4712093"/>
                  <a:gd name="connsiteY48" fmla="*/ 4064897 h 4711281"/>
                  <a:gd name="connsiteX49" fmla="*/ 269344 w 4712093"/>
                  <a:gd name="connsiteY49" fmla="*/ 759669 h 4711281"/>
                  <a:gd name="connsiteX50" fmla="*/ 303607 w 4712093"/>
                  <a:gd name="connsiteY50" fmla="*/ 761573 h 4711281"/>
                  <a:gd name="connsiteX51" fmla="*/ 716665 w 4712093"/>
                  <a:gd name="connsiteY51" fmla="*/ 762525 h 4711281"/>
                  <a:gd name="connsiteX52" fmla="*/ 760445 w 4712093"/>
                  <a:gd name="connsiteY52" fmla="*/ 718735 h 4711281"/>
                  <a:gd name="connsiteX53" fmla="*/ 759493 w 4712093"/>
                  <a:gd name="connsiteY53" fmla="*/ 305581 h 4711281"/>
                  <a:gd name="connsiteX54" fmla="*/ 755686 w 4712093"/>
                  <a:gd name="connsiteY54" fmla="*/ 273214 h 4711281"/>
                  <a:gd name="connsiteX55" fmla="*/ 269344 w 4712093"/>
                  <a:gd name="connsiteY55" fmla="*/ 759669 h 4711281"/>
                  <a:gd name="connsiteX56" fmla="*/ 4385645 w 4712093"/>
                  <a:gd name="connsiteY56" fmla="*/ 2868275 h 4711281"/>
                  <a:gd name="connsiteX57" fmla="*/ 4515083 w 4712093"/>
                  <a:gd name="connsiteY57" fmla="*/ 2742615 h 4711281"/>
                  <a:gd name="connsiteX58" fmla="*/ 4503662 w 4712093"/>
                  <a:gd name="connsiteY58" fmla="*/ 2487488 h 4711281"/>
                  <a:gd name="connsiteX59" fmla="*/ 4248594 w 4712093"/>
                  <a:gd name="connsiteY59" fmla="*/ 2471305 h 4711281"/>
                  <a:gd name="connsiteX60" fmla="*/ 4119156 w 4712093"/>
                  <a:gd name="connsiteY60" fmla="*/ 2602676 h 4711281"/>
                  <a:gd name="connsiteX61" fmla="*/ 4385645 w 4712093"/>
                  <a:gd name="connsiteY61" fmla="*/ 2868275 h 4711281"/>
                  <a:gd name="connsiteX62" fmla="*/ 2846672 w 4712093"/>
                  <a:gd name="connsiteY62" fmla="*/ 3952565 h 4711281"/>
                  <a:gd name="connsiteX63" fmla="*/ 2771484 w 4712093"/>
                  <a:gd name="connsiteY63" fmla="*/ 4221019 h 4711281"/>
                  <a:gd name="connsiteX64" fmla="*/ 3037021 w 4712093"/>
                  <a:gd name="connsiteY64" fmla="*/ 4143910 h 4711281"/>
                  <a:gd name="connsiteX65" fmla="*/ 2846672 w 4712093"/>
                  <a:gd name="connsiteY65" fmla="*/ 3952565 h 47112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Lst>
                <a:rect l="l" t="t" r="r" b="b"/>
                <a:pathLst>
                  <a:path w="4712093" h="4711281">
                    <a:moveTo>
                      <a:pt x="800418" y="0"/>
                    </a:moveTo>
                    <a:cubicBezTo>
                      <a:pt x="1800703" y="0"/>
                      <a:pt x="2800037" y="0"/>
                      <a:pt x="3800321" y="0"/>
                    </a:cubicBezTo>
                    <a:cubicBezTo>
                      <a:pt x="3800321" y="889137"/>
                      <a:pt x="3800321" y="1777321"/>
                      <a:pt x="3800321" y="2666458"/>
                    </a:cubicBezTo>
                    <a:cubicBezTo>
                      <a:pt x="3800321" y="2674074"/>
                      <a:pt x="3803176" y="2682641"/>
                      <a:pt x="3805080" y="2695017"/>
                    </a:cubicBezTo>
                    <a:cubicBezTo>
                      <a:pt x="3818405" y="2682641"/>
                      <a:pt x="3826970" y="2675026"/>
                      <a:pt x="3835536" y="2666458"/>
                    </a:cubicBezTo>
                    <a:cubicBezTo>
                      <a:pt x="3931662" y="2570310"/>
                      <a:pt x="4026837" y="2472257"/>
                      <a:pt x="4124867" y="2378012"/>
                    </a:cubicBezTo>
                    <a:cubicBezTo>
                      <a:pt x="4320926" y="2189523"/>
                      <a:pt x="4635003" y="2279960"/>
                      <a:pt x="4702576" y="2543654"/>
                    </a:cubicBezTo>
                    <a:cubicBezTo>
                      <a:pt x="4704480" y="2552222"/>
                      <a:pt x="4708287" y="2560790"/>
                      <a:pt x="4712094" y="2568405"/>
                    </a:cubicBezTo>
                    <a:cubicBezTo>
                      <a:pt x="4712094" y="2605532"/>
                      <a:pt x="4712094" y="2641707"/>
                      <a:pt x="4712094" y="2678834"/>
                    </a:cubicBezTo>
                    <a:cubicBezTo>
                      <a:pt x="4687349" y="2786406"/>
                      <a:pt x="4615968" y="2863515"/>
                      <a:pt x="4540779" y="2938720"/>
                    </a:cubicBezTo>
                    <a:cubicBezTo>
                      <a:pt x="4302843" y="3173856"/>
                      <a:pt x="4067762" y="3410896"/>
                      <a:pt x="3830777" y="3646983"/>
                    </a:cubicBezTo>
                    <a:cubicBezTo>
                      <a:pt x="3809839" y="3667927"/>
                      <a:pt x="3800321" y="3688870"/>
                      <a:pt x="3800321" y="3719333"/>
                    </a:cubicBezTo>
                    <a:cubicBezTo>
                      <a:pt x="3801273" y="4032530"/>
                      <a:pt x="3801273" y="4344775"/>
                      <a:pt x="3801273" y="4657972"/>
                    </a:cubicBezTo>
                    <a:cubicBezTo>
                      <a:pt x="3801273" y="4676059"/>
                      <a:pt x="3801273" y="4693195"/>
                      <a:pt x="3801273" y="4711282"/>
                    </a:cubicBezTo>
                    <a:cubicBezTo>
                      <a:pt x="2531644" y="4711282"/>
                      <a:pt x="1268677" y="4711282"/>
                      <a:pt x="952" y="4711282"/>
                    </a:cubicBezTo>
                    <a:cubicBezTo>
                      <a:pt x="952" y="4694146"/>
                      <a:pt x="952" y="4678915"/>
                      <a:pt x="952" y="4663683"/>
                    </a:cubicBezTo>
                    <a:cubicBezTo>
                      <a:pt x="952" y="3391856"/>
                      <a:pt x="952" y="2120029"/>
                      <a:pt x="0" y="848202"/>
                    </a:cubicBezTo>
                    <a:cubicBezTo>
                      <a:pt x="0" y="815835"/>
                      <a:pt x="10469" y="794892"/>
                      <a:pt x="32359" y="772997"/>
                    </a:cubicBezTo>
                    <a:cubicBezTo>
                      <a:pt x="277910" y="528341"/>
                      <a:pt x="523460" y="282734"/>
                      <a:pt x="768059" y="38079"/>
                    </a:cubicBezTo>
                    <a:cubicBezTo>
                      <a:pt x="778528" y="25703"/>
                      <a:pt x="788997" y="13328"/>
                      <a:pt x="800418" y="0"/>
                    </a:cubicBezTo>
                    <a:close/>
                    <a:moveTo>
                      <a:pt x="3647090" y="157074"/>
                    </a:moveTo>
                    <a:cubicBezTo>
                      <a:pt x="2730559" y="157074"/>
                      <a:pt x="1822593" y="157074"/>
                      <a:pt x="909869" y="157074"/>
                    </a:cubicBezTo>
                    <a:cubicBezTo>
                      <a:pt x="909869" y="410298"/>
                      <a:pt x="909869" y="659713"/>
                      <a:pt x="909869" y="912936"/>
                    </a:cubicBezTo>
                    <a:cubicBezTo>
                      <a:pt x="655753" y="912936"/>
                      <a:pt x="406395" y="912936"/>
                      <a:pt x="156086" y="912936"/>
                    </a:cubicBezTo>
                    <a:cubicBezTo>
                      <a:pt x="156086" y="2130501"/>
                      <a:pt x="156086" y="3344258"/>
                      <a:pt x="156086" y="4557064"/>
                    </a:cubicBezTo>
                    <a:cubicBezTo>
                      <a:pt x="1321023" y="4557064"/>
                      <a:pt x="2482153" y="4557064"/>
                      <a:pt x="3643283" y="4557064"/>
                    </a:cubicBezTo>
                    <a:cubicBezTo>
                      <a:pt x="3643283" y="4316216"/>
                      <a:pt x="3643283" y="4080128"/>
                      <a:pt x="3643283" y="3836425"/>
                    </a:cubicBezTo>
                    <a:cubicBezTo>
                      <a:pt x="3626152" y="3852608"/>
                      <a:pt x="3613779" y="3864032"/>
                      <a:pt x="3602358" y="3875455"/>
                    </a:cubicBezTo>
                    <a:cubicBezTo>
                      <a:pt x="3489100" y="3987787"/>
                      <a:pt x="3377746" y="4102023"/>
                      <a:pt x="3263537" y="4213403"/>
                    </a:cubicBezTo>
                    <a:cubicBezTo>
                      <a:pt x="3242598" y="4233395"/>
                      <a:pt x="3214997" y="4250530"/>
                      <a:pt x="3186445" y="4259098"/>
                    </a:cubicBezTo>
                    <a:cubicBezTo>
                      <a:pt x="3034166" y="4305744"/>
                      <a:pt x="2880935" y="4348583"/>
                      <a:pt x="2727704" y="4393325"/>
                    </a:cubicBezTo>
                    <a:cubicBezTo>
                      <a:pt x="2670599" y="4409509"/>
                      <a:pt x="2614446" y="4426644"/>
                      <a:pt x="2550679" y="4444731"/>
                    </a:cubicBezTo>
                    <a:cubicBezTo>
                      <a:pt x="2556390" y="4422836"/>
                      <a:pt x="2559245" y="4408556"/>
                      <a:pt x="2563052" y="4394277"/>
                    </a:cubicBezTo>
                    <a:cubicBezTo>
                      <a:pt x="2619205" y="4197220"/>
                      <a:pt x="2674406" y="3999211"/>
                      <a:pt x="2732462" y="3802154"/>
                    </a:cubicBezTo>
                    <a:cubicBezTo>
                      <a:pt x="2740076" y="3775499"/>
                      <a:pt x="2755304" y="3748844"/>
                      <a:pt x="2775291" y="3728852"/>
                    </a:cubicBezTo>
                    <a:cubicBezTo>
                      <a:pt x="3053201" y="3448974"/>
                      <a:pt x="3332062" y="3170048"/>
                      <a:pt x="3610924" y="2893026"/>
                    </a:cubicBezTo>
                    <a:cubicBezTo>
                      <a:pt x="3636621" y="2867323"/>
                      <a:pt x="3647090" y="2841620"/>
                      <a:pt x="3647090" y="2804493"/>
                    </a:cubicBezTo>
                    <a:cubicBezTo>
                      <a:pt x="3646139" y="1941060"/>
                      <a:pt x="3646139" y="1077626"/>
                      <a:pt x="3646139" y="214192"/>
                    </a:cubicBezTo>
                    <a:cubicBezTo>
                      <a:pt x="3647090" y="195153"/>
                      <a:pt x="3647090" y="177066"/>
                      <a:pt x="3647090" y="157074"/>
                    </a:cubicBezTo>
                    <a:close/>
                    <a:moveTo>
                      <a:pt x="4010657" y="2719768"/>
                    </a:moveTo>
                    <a:cubicBezTo>
                      <a:pt x="3648042" y="3082467"/>
                      <a:pt x="3288282" y="3442310"/>
                      <a:pt x="2930426" y="3800250"/>
                    </a:cubicBezTo>
                    <a:cubicBezTo>
                      <a:pt x="2951364" y="3823097"/>
                      <a:pt x="2976109" y="3849752"/>
                      <a:pt x="2996096" y="3871647"/>
                    </a:cubicBezTo>
                    <a:cubicBezTo>
                      <a:pt x="3357759" y="3508948"/>
                      <a:pt x="3718471" y="3149105"/>
                      <a:pt x="4079183" y="2787358"/>
                    </a:cubicBezTo>
                    <a:cubicBezTo>
                      <a:pt x="4058245" y="2767366"/>
                      <a:pt x="4033499" y="2742615"/>
                      <a:pt x="4010657" y="2719768"/>
                    </a:cubicBezTo>
                    <a:close/>
                    <a:moveTo>
                      <a:pt x="3186445" y="4064897"/>
                    </a:moveTo>
                    <a:cubicBezTo>
                      <a:pt x="3549060" y="3701245"/>
                      <a:pt x="3907868" y="3341402"/>
                      <a:pt x="4265725" y="2982511"/>
                    </a:cubicBezTo>
                    <a:cubicBezTo>
                      <a:pt x="4242883" y="2959664"/>
                      <a:pt x="4218138" y="2933960"/>
                      <a:pt x="4197199" y="2913969"/>
                    </a:cubicBezTo>
                    <a:cubicBezTo>
                      <a:pt x="3837439" y="3273813"/>
                      <a:pt x="3477679" y="3633656"/>
                      <a:pt x="3116968" y="3994451"/>
                    </a:cubicBezTo>
                    <a:cubicBezTo>
                      <a:pt x="3137906" y="4016346"/>
                      <a:pt x="3162651" y="4041098"/>
                      <a:pt x="3186445" y="4064897"/>
                    </a:cubicBezTo>
                    <a:close/>
                    <a:moveTo>
                      <a:pt x="269344" y="759669"/>
                    </a:moveTo>
                    <a:cubicBezTo>
                      <a:pt x="283620" y="760621"/>
                      <a:pt x="293138" y="761573"/>
                      <a:pt x="303607" y="761573"/>
                    </a:cubicBezTo>
                    <a:cubicBezTo>
                      <a:pt x="441610" y="761573"/>
                      <a:pt x="579613" y="760621"/>
                      <a:pt x="716665" y="762525"/>
                    </a:cubicBezTo>
                    <a:cubicBezTo>
                      <a:pt x="750927" y="762525"/>
                      <a:pt x="761397" y="752053"/>
                      <a:pt x="760445" y="718735"/>
                    </a:cubicBezTo>
                    <a:cubicBezTo>
                      <a:pt x="758541" y="580700"/>
                      <a:pt x="759493" y="443616"/>
                      <a:pt x="759493" y="305581"/>
                    </a:cubicBezTo>
                    <a:cubicBezTo>
                      <a:pt x="759493" y="295110"/>
                      <a:pt x="756638" y="283686"/>
                      <a:pt x="755686" y="273214"/>
                    </a:cubicBezTo>
                    <a:cubicBezTo>
                      <a:pt x="593889" y="435049"/>
                      <a:pt x="433996" y="594979"/>
                      <a:pt x="269344" y="759669"/>
                    </a:cubicBezTo>
                    <a:close/>
                    <a:moveTo>
                      <a:pt x="4385645" y="2868275"/>
                    </a:moveTo>
                    <a:cubicBezTo>
                      <a:pt x="4427522" y="2828292"/>
                      <a:pt x="4475109" y="2789262"/>
                      <a:pt x="4515083" y="2742615"/>
                    </a:cubicBezTo>
                    <a:cubicBezTo>
                      <a:pt x="4578849" y="2669314"/>
                      <a:pt x="4571235" y="2556030"/>
                      <a:pt x="4503662" y="2487488"/>
                    </a:cubicBezTo>
                    <a:cubicBezTo>
                      <a:pt x="4435136" y="2417995"/>
                      <a:pt x="4323781" y="2408475"/>
                      <a:pt x="4248594" y="2471305"/>
                    </a:cubicBezTo>
                    <a:cubicBezTo>
                      <a:pt x="4201007" y="2511287"/>
                      <a:pt x="4161033" y="2559838"/>
                      <a:pt x="4119156" y="2602676"/>
                    </a:cubicBezTo>
                    <a:cubicBezTo>
                      <a:pt x="4207668" y="2690257"/>
                      <a:pt x="4296181" y="2778790"/>
                      <a:pt x="4385645" y="2868275"/>
                    </a:cubicBezTo>
                    <a:close/>
                    <a:moveTo>
                      <a:pt x="2846672" y="3952565"/>
                    </a:moveTo>
                    <a:cubicBezTo>
                      <a:pt x="2821927" y="4039194"/>
                      <a:pt x="2798133" y="4125823"/>
                      <a:pt x="2771484" y="4221019"/>
                    </a:cubicBezTo>
                    <a:cubicBezTo>
                      <a:pt x="2867610" y="4193412"/>
                      <a:pt x="2954219" y="4167709"/>
                      <a:pt x="3037021" y="4143910"/>
                    </a:cubicBezTo>
                    <a:cubicBezTo>
                      <a:pt x="2973254" y="4080128"/>
                      <a:pt x="2911391" y="4017298"/>
                      <a:pt x="2846672" y="3952565"/>
                    </a:cubicBezTo>
                    <a:close/>
                  </a:path>
                </a:pathLst>
              </a:custGeom>
              <a:grpFill/>
              <a:ln w="9514" cap="flat">
                <a:noFill/>
                <a:prstDash val="solid"/>
                <a:miter/>
              </a:ln>
            </p:spPr>
            <p:txBody>
              <a:bodyPr rtlCol="0" anchor="ctr"/>
              <a:lstStyle/>
              <a:p>
                <a:endParaRPr lang="en-US" dirty="0"/>
              </a:p>
            </p:txBody>
          </p:sp>
          <p:sp>
            <p:nvSpPr>
              <p:cNvPr id="52" name="Freeform 18">
                <a:extLst>
                  <a:ext uri="{FF2B5EF4-FFF2-40B4-BE49-F238E27FC236}">
                    <a16:creationId xmlns:a16="http://schemas.microsoft.com/office/drawing/2014/main" id="{0588B53C-D9D2-4994-30CA-CADA2EEE7B77}"/>
                  </a:ext>
                </a:extLst>
              </p:cNvPr>
              <p:cNvSpPr/>
              <p:nvPr/>
            </p:nvSpPr>
            <p:spPr>
              <a:xfrm>
                <a:off x="4321547" y="1521788"/>
                <a:ext cx="2432424" cy="1369773"/>
              </a:xfrm>
              <a:custGeom>
                <a:avLst/>
                <a:gdLst>
                  <a:gd name="connsiteX0" fmla="*/ 1217997 w 2432424"/>
                  <a:gd name="connsiteY0" fmla="*/ 423 h 1369773"/>
                  <a:gd name="connsiteX1" fmla="*/ 2023174 w 2432424"/>
                  <a:gd name="connsiteY1" fmla="*/ 423 h 1369773"/>
                  <a:gd name="connsiteX2" fmla="*/ 2432424 w 2432424"/>
                  <a:gd name="connsiteY2" fmla="*/ 412625 h 1369773"/>
                  <a:gd name="connsiteX3" fmla="*/ 2432424 w 2432424"/>
                  <a:gd name="connsiteY3" fmla="*/ 964765 h 1369773"/>
                  <a:gd name="connsiteX4" fmla="*/ 2028884 w 2432424"/>
                  <a:gd name="connsiteY4" fmla="*/ 1369351 h 1369773"/>
                  <a:gd name="connsiteX5" fmla="*/ 400447 w 2432424"/>
                  <a:gd name="connsiteY5" fmla="*/ 1369351 h 1369773"/>
                  <a:gd name="connsiteX6" fmla="*/ 714 w 2432424"/>
                  <a:gd name="connsiteY6" fmla="*/ 970477 h 1369773"/>
                  <a:gd name="connsiteX7" fmla="*/ 714 w 2432424"/>
                  <a:gd name="connsiteY7" fmla="*/ 395489 h 1369773"/>
                  <a:gd name="connsiteX8" fmla="*/ 398544 w 2432424"/>
                  <a:gd name="connsiteY8" fmla="*/ 423 h 1369773"/>
                  <a:gd name="connsiteX9" fmla="*/ 1217997 w 2432424"/>
                  <a:gd name="connsiteY9" fmla="*/ 423 h 1369773"/>
                  <a:gd name="connsiteX10" fmla="*/ 1215142 w 2432424"/>
                  <a:gd name="connsiteY10" fmla="*/ 1216084 h 1369773"/>
                  <a:gd name="connsiteX11" fmla="*/ 2033643 w 2432424"/>
                  <a:gd name="connsiteY11" fmla="*/ 1216084 h 1369773"/>
                  <a:gd name="connsiteX12" fmla="*/ 2279194 w 2432424"/>
                  <a:gd name="connsiteY12" fmla="*/ 974285 h 1369773"/>
                  <a:gd name="connsiteX13" fmla="*/ 2279194 w 2432424"/>
                  <a:gd name="connsiteY13" fmla="*/ 394537 h 1369773"/>
                  <a:gd name="connsiteX14" fmla="*/ 2038402 w 2432424"/>
                  <a:gd name="connsiteY14" fmla="*/ 152738 h 1369773"/>
                  <a:gd name="connsiteX15" fmla="*/ 396640 w 2432424"/>
                  <a:gd name="connsiteY15" fmla="*/ 152738 h 1369773"/>
                  <a:gd name="connsiteX16" fmla="*/ 152041 w 2432424"/>
                  <a:gd name="connsiteY16" fmla="*/ 401201 h 1369773"/>
                  <a:gd name="connsiteX17" fmla="*/ 152041 w 2432424"/>
                  <a:gd name="connsiteY17" fmla="*/ 966669 h 1369773"/>
                  <a:gd name="connsiteX18" fmla="*/ 401399 w 2432424"/>
                  <a:gd name="connsiteY18" fmla="*/ 1215132 h 1369773"/>
                  <a:gd name="connsiteX19" fmla="*/ 1215142 w 2432424"/>
                  <a:gd name="connsiteY19" fmla="*/ 1216084 h 13697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432424" h="1369773">
                    <a:moveTo>
                      <a:pt x="1217997" y="423"/>
                    </a:moveTo>
                    <a:cubicBezTo>
                      <a:pt x="1486389" y="423"/>
                      <a:pt x="1754782" y="423"/>
                      <a:pt x="2023174" y="423"/>
                    </a:cubicBezTo>
                    <a:cubicBezTo>
                      <a:pt x="2274435" y="423"/>
                      <a:pt x="2432424" y="160353"/>
                      <a:pt x="2432424" y="412625"/>
                    </a:cubicBezTo>
                    <a:cubicBezTo>
                      <a:pt x="2432424" y="596354"/>
                      <a:pt x="2432424" y="781036"/>
                      <a:pt x="2432424" y="964765"/>
                    </a:cubicBezTo>
                    <a:cubicBezTo>
                      <a:pt x="2432424" y="1207517"/>
                      <a:pt x="2270628" y="1369351"/>
                      <a:pt x="2028884" y="1369351"/>
                    </a:cubicBezTo>
                    <a:cubicBezTo>
                      <a:pt x="1486389" y="1369351"/>
                      <a:pt x="942942" y="1370303"/>
                      <a:pt x="400447" y="1369351"/>
                    </a:cubicBezTo>
                    <a:cubicBezTo>
                      <a:pt x="162511" y="1369351"/>
                      <a:pt x="2617" y="1208469"/>
                      <a:pt x="714" y="970477"/>
                    </a:cubicBezTo>
                    <a:cubicBezTo>
                      <a:pt x="-238" y="779132"/>
                      <a:pt x="-238" y="586834"/>
                      <a:pt x="714" y="395489"/>
                    </a:cubicBezTo>
                    <a:cubicBezTo>
                      <a:pt x="2617" y="160353"/>
                      <a:pt x="163462" y="1375"/>
                      <a:pt x="398544" y="423"/>
                    </a:cubicBezTo>
                    <a:cubicBezTo>
                      <a:pt x="671695" y="-529"/>
                      <a:pt x="944846" y="423"/>
                      <a:pt x="1217997" y="423"/>
                    </a:cubicBezTo>
                    <a:close/>
                    <a:moveTo>
                      <a:pt x="1215142" y="1216084"/>
                    </a:moveTo>
                    <a:cubicBezTo>
                      <a:pt x="1488293" y="1216084"/>
                      <a:pt x="1760492" y="1216084"/>
                      <a:pt x="2033643" y="1216084"/>
                    </a:cubicBezTo>
                    <a:cubicBezTo>
                      <a:pt x="2184971" y="1216084"/>
                      <a:pt x="2279194" y="1124696"/>
                      <a:pt x="2279194" y="974285"/>
                    </a:cubicBezTo>
                    <a:cubicBezTo>
                      <a:pt x="2280145" y="781036"/>
                      <a:pt x="2280145" y="587786"/>
                      <a:pt x="2279194" y="394537"/>
                    </a:cubicBezTo>
                    <a:cubicBezTo>
                      <a:pt x="2278242" y="246030"/>
                      <a:pt x="2186874" y="152738"/>
                      <a:pt x="2038402" y="152738"/>
                    </a:cubicBezTo>
                    <a:cubicBezTo>
                      <a:pt x="1491148" y="151786"/>
                      <a:pt x="943894" y="151786"/>
                      <a:pt x="396640" y="152738"/>
                    </a:cubicBezTo>
                    <a:cubicBezTo>
                      <a:pt x="243409" y="152738"/>
                      <a:pt x="152041" y="247934"/>
                      <a:pt x="152041" y="401201"/>
                    </a:cubicBezTo>
                    <a:cubicBezTo>
                      <a:pt x="152041" y="589690"/>
                      <a:pt x="152041" y="778180"/>
                      <a:pt x="152041" y="966669"/>
                    </a:cubicBezTo>
                    <a:cubicBezTo>
                      <a:pt x="152041" y="1121840"/>
                      <a:pt x="246264" y="1215132"/>
                      <a:pt x="401399" y="1215132"/>
                    </a:cubicBezTo>
                    <a:cubicBezTo>
                      <a:pt x="672646" y="1216084"/>
                      <a:pt x="943894" y="1216084"/>
                      <a:pt x="1215142" y="1216084"/>
                    </a:cubicBezTo>
                    <a:close/>
                  </a:path>
                </a:pathLst>
              </a:custGeom>
              <a:grpFill/>
              <a:ln w="9514" cap="flat">
                <a:noFill/>
                <a:prstDash val="solid"/>
                <a:miter/>
              </a:ln>
            </p:spPr>
            <p:txBody>
              <a:bodyPr rtlCol="0" anchor="ctr"/>
              <a:lstStyle/>
              <a:p>
                <a:endParaRPr lang="en-US"/>
              </a:p>
            </p:txBody>
          </p:sp>
          <p:sp>
            <p:nvSpPr>
              <p:cNvPr id="53" name="Freeform 19">
                <a:extLst>
                  <a:ext uri="{FF2B5EF4-FFF2-40B4-BE49-F238E27FC236}">
                    <a16:creationId xmlns:a16="http://schemas.microsoft.com/office/drawing/2014/main" id="{C746BCA0-09FF-C610-2ACD-15D0FAAC3C54}"/>
                  </a:ext>
                </a:extLst>
              </p:cNvPr>
              <p:cNvSpPr/>
              <p:nvPr/>
            </p:nvSpPr>
            <p:spPr>
              <a:xfrm>
                <a:off x="3564070" y="4360023"/>
                <a:ext cx="1346369" cy="1271701"/>
              </a:xfrm>
              <a:custGeom>
                <a:avLst/>
                <a:gdLst>
                  <a:gd name="connsiteX0" fmla="*/ 907615 w 1346369"/>
                  <a:gd name="connsiteY0" fmla="*/ 357939 h 1271701"/>
                  <a:gd name="connsiteX1" fmla="*/ 1234063 w 1346369"/>
                  <a:gd name="connsiteY1" fmla="*/ 0 h 1271701"/>
                  <a:gd name="connsiteX2" fmla="*/ 1346369 w 1346369"/>
                  <a:gd name="connsiteY2" fmla="*/ 101861 h 1271701"/>
                  <a:gd name="connsiteX3" fmla="*/ 1129371 w 1346369"/>
                  <a:gd name="connsiteY3" fmla="*/ 341756 h 1271701"/>
                  <a:gd name="connsiteX4" fmla="*/ 1110336 w 1346369"/>
                  <a:gd name="connsiteY4" fmla="*/ 361747 h 1271701"/>
                  <a:gd name="connsiteX5" fmla="*/ 1016114 w 1346369"/>
                  <a:gd name="connsiteY5" fmla="*/ 472175 h 1271701"/>
                  <a:gd name="connsiteX6" fmla="*/ 1045618 w 1346369"/>
                  <a:gd name="connsiteY6" fmla="*/ 606403 h 1271701"/>
                  <a:gd name="connsiteX7" fmla="*/ 857172 w 1346369"/>
                  <a:gd name="connsiteY7" fmla="*/ 1151879 h 1271701"/>
                  <a:gd name="connsiteX8" fmla="*/ 280414 w 1346369"/>
                  <a:gd name="connsiteY8" fmla="*/ 1202333 h 1271701"/>
                  <a:gd name="connsiteX9" fmla="*/ 1552 w 1346369"/>
                  <a:gd name="connsiteY9" fmla="*/ 697792 h 1271701"/>
                  <a:gd name="connsiteX10" fmla="*/ 323243 w 1346369"/>
                  <a:gd name="connsiteY10" fmla="*/ 247511 h 1271701"/>
                  <a:gd name="connsiteX11" fmla="*/ 871448 w 1346369"/>
                  <a:gd name="connsiteY11" fmla="*/ 327477 h 1271701"/>
                  <a:gd name="connsiteX12" fmla="*/ 907615 w 1346369"/>
                  <a:gd name="connsiteY12" fmla="*/ 357939 h 1271701"/>
                  <a:gd name="connsiteX13" fmla="*/ 801019 w 1346369"/>
                  <a:gd name="connsiteY13" fmla="*/ 474079 h 1271701"/>
                  <a:gd name="connsiteX14" fmla="*/ 290883 w 1346369"/>
                  <a:gd name="connsiteY14" fmla="*/ 439809 h 1271701"/>
                  <a:gd name="connsiteX15" fmla="*/ 220454 w 1346369"/>
                  <a:gd name="connsiteY15" fmla="*/ 952918 h 1271701"/>
                  <a:gd name="connsiteX16" fmla="*/ 735348 w 1346369"/>
                  <a:gd name="connsiteY16" fmla="*/ 1053827 h 1271701"/>
                  <a:gd name="connsiteX17" fmla="*/ 881917 w 1346369"/>
                  <a:gd name="connsiteY17" fmla="*/ 613067 h 1271701"/>
                  <a:gd name="connsiteX18" fmla="*/ 543096 w 1346369"/>
                  <a:gd name="connsiteY18" fmla="*/ 985285 h 1271701"/>
                  <a:gd name="connsiteX19" fmla="*/ 261379 w 1346369"/>
                  <a:gd name="connsiteY19" fmla="*/ 796796 h 1271701"/>
                  <a:gd name="connsiteX20" fmla="*/ 345133 w 1346369"/>
                  <a:gd name="connsiteY20" fmla="*/ 671136 h 1271701"/>
                  <a:gd name="connsiteX21" fmla="*/ 519302 w 1346369"/>
                  <a:gd name="connsiteY21" fmla="*/ 785372 h 1271701"/>
                  <a:gd name="connsiteX22" fmla="*/ 781984 w 1346369"/>
                  <a:gd name="connsiteY22" fmla="*/ 495975 h 1271701"/>
                  <a:gd name="connsiteX23" fmla="*/ 801019 w 1346369"/>
                  <a:gd name="connsiteY23" fmla="*/ 474079 h 12717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346369" h="1271701">
                    <a:moveTo>
                      <a:pt x="907615" y="357939"/>
                    </a:moveTo>
                    <a:cubicBezTo>
                      <a:pt x="1016114" y="238944"/>
                      <a:pt x="1122709" y="121852"/>
                      <a:pt x="1234063" y="0"/>
                    </a:cubicBezTo>
                    <a:cubicBezTo>
                      <a:pt x="1271182" y="34271"/>
                      <a:pt x="1307348" y="66638"/>
                      <a:pt x="1346369" y="101861"/>
                    </a:cubicBezTo>
                    <a:cubicBezTo>
                      <a:pt x="1273085" y="182778"/>
                      <a:pt x="1200752" y="262743"/>
                      <a:pt x="1129371" y="341756"/>
                    </a:cubicBezTo>
                    <a:cubicBezTo>
                      <a:pt x="1123661" y="348420"/>
                      <a:pt x="1116999" y="355084"/>
                      <a:pt x="1110336" y="361747"/>
                    </a:cubicBezTo>
                    <a:cubicBezTo>
                      <a:pt x="1077025" y="397922"/>
                      <a:pt x="1028486" y="429337"/>
                      <a:pt x="1016114" y="472175"/>
                    </a:cubicBezTo>
                    <a:cubicBezTo>
                      <a:pt x="1005644" y="511206"/>
                      <a:pt x="1036100" y="560708"/>
                      <a:pt x="1045618" y="606403"/>
                    </a:cubicBezTo>
                    <a:cubicBezTo>
                      <a:pt x="1092253" y="826307"/>
                      <a:pt x="1033245" y="1012892"/>
                      <a:pt x="857172" y="1151879"/>
                    </a:cubicBezTo>
                    <a:cubicBezTo>
                      <a:pt x="679196" y="1291819"/>
                      <a:pt x="479329" y="1309906"/>
                      <a:pt x="280414" y="1202333"/>
                    </a:cubicBezTo>
                    <a:cubicBezTo>
                      <a:pt x="83403" y="1095713"/>
                      <a:pt x="-13675" y="921504"/>
                      <a:pt x="1552" y="697792"/>
                    </a:cubicBezTo>
                    <a:cubicBezTo>
                      <a:pt x="15829" y="486455"/>
                      <a:pt x="127183" y="331284"/>
                      <a:pt x="323243" y="247511"/>
                    </a:cubicBezTo>
                    <a:cubicBezTo>
                      <a:pt x="518351" y="163738"/>
                      <a:pt x="703941" y="195153"/>
                      <a:pt x="871448" y="327477"/>
                    </a:cubicBezTo>
                    <a:cubicBezTo>
                      <a:pt x="881917" y="336044"/>
                      <a:pt x="893338" y="345564"/>
                      <a:pt x="907615" y="357939"/>
                    </a:cubicBezTo>
                    <a:close/>
                    <a:moveTo>
                      <a:pt x="801019" y="474079"/>
                    </a:moveTo>
                    <a:cubicBezTo>
                      <a:pt x="671582" y="329380"/>
                      <a:pt x="444114" y="316053"/>
                      <a:pt x="290883" y="439809"/>
                    </a:cubicBezTo>
                    <a:cubicBezTo>
                      <a:pt x="136700" y="564516"/>
                      <a:pt x="105293" y="791084"/>
                      <a:pt x="220454" y="952918"/>
                    </a:cubicBezTo>
                    <a:cubicBezTo>
                      <a:pt x="337519" y="1118561"/>
                      <a:pt x="564986" y="1163303"/>
                      <a:pt x="735348" y="1053827"/>
                    </a:cubicBezTo>
                    <a:cubicBezTo>
                      <a:pt x="884773" y="957678"/>
                      <a:pt x="956154" y="746342"/>
                      <a:pt x="881917" y="613067"/>
                    </a:cubicBezTo>
                    <a:cubicBezTo>
                      <a:pt x="768660" y="736822"/>
                      <a:pt x="657305" y="859626"/>
                      <a:pt x="543096" y="985285"/>
                    </a:cubicBezTo>
                    <a:cubicBezTo>
                      <a:pt x="447921" y="921504"/>
                      <a:pt x="355602" y="859626"/>
                      <a:pt x="261379" y="796796"/>
                    </a:cubicBezTo>
                    <a:cubicBezTo>
                      <a:pt x="290883" y="753006"/>
                      <a:pt x="316580" y="713975"/>
                      <a:pt x="345133" y="671136"/>
                    </a:cubicBezTo>
                    <a:cubicBezTo>
                      <a:pt x="405093" y="710167"/>
                      <a:pt x="462197" y="747294"/>
                      <a:pt x="519302" y="785372"/>
                    </a:cubicBezTo>
                    <a:cubicBezTo>
                      <a:pt x="608766" y="687320"/>
                      <a:pt x="695375" y="592123"/>
                      <a:pt x="781984" y="495975"/>
                    </a:cubicBezTo>
                    <a:cubicBezTo>
                      <a:pt x="786743" y="490263"/>
                      <a:pt x="792453" y="483599"/>
                      <a:pt x="801019" y="474079"/>
                    </a:cubicBezTo>
                    <a:close/>
                  </a:path>
                </a:pathLst>
              </a:custGeom>
              <a:grpFill/>
              <a:ln w="9514" cap="flat">
                <a:noFill/>
                <a:prstDash val="solid"/>
                <a:miter/>
              </a:ln>
            </p:spPr>
            <p:txBody>
              <a:bodyPr rtlCol="0" anchor="ctr"/>
              <a:lstStyle/>
              <a:p>
                <a:endParaRPr lang="en-US"/>
              </a:p>
            </p:txBody>
          </p:sp>
          <p:sp>
            <p:nvSpPr>
              <p:cNvPr id="54" name="Freeform 20">
                <a:extLst>
                  <a:ext uri="{FF2B5EF4-FFF2-40B4-BE49-F238E27FC236}">
                    <a16:creationId xmlns:a16="http://schemas.microsoft.com/office/drawing/2014/main" id="{15D8E96C-8FFF-C557-070A-81A69713DE63}"/>
                  </a:ext>
                </a:extLst>
              </p:cNvPr>
              <p:cNvSpPr/>
              <p:nvPr/>
            </p:nvSpPr>
            <p:spPr>
              <a:xfrm>
                <a:off x="3563837" y="2991095"/>
                <a:ext cx="1345650" cy="1268459"/>
              </a:xfrm>
              <a:custGeom>
                <a:avLst/>
                <a:gdLst>
                  <a:gd name="connsiteX0" fmla="*/ 1233345 w 1345650"/>
                  <a:gd name="connsiteY0" fmla="*/ 0 h 1268459"/>
                  <a:gd name="connsiteX1" fmla="*/ 1345651 w 1345650"/>
                  <a:gd name="connsiteY1" fmla="*/ 101861 h 1268459"/>
                  <a:gd name="connsiteX2" fmla="*/ 1177192 w 1345650"/>
                  <a:gd name="connsiteY2" fmla="*/ 288446 h 1268459"/>
                  <a:gd name="connsiteX3" fmla="*/ 1046802 w 1345650"/>
                  <a:gd name="connsiteY3" fmla="*/ 430289 h 1268459"/>
                  <a:gd name="connsiteX4" fmla="*/ 1023961 w 1345650"/>
                  <a:gd name="connsiteY4" fmla="*/ 543573 h 1268459"/>
                  <a:gd name="connsiteX5" fmla="*/ 913558 w 1345650"/>
                  <a:gd name="connsiteY5" fmla="*/ 1100473 h 1268459"/>
                  <a:gd name="connsiteX6" fmla="*/ 371063 w 1345650"/>
                  <a:gd name="connsiteY6" fmla="*/ 1240412 h 1268459"/>
                  <a:gd name="connsiteX7" fmla="*/ 7496 w 1345650"/>
                  <a:gd name="connsiteY7" fmla="*/ 818691 h 1268459"/>
                  <a:gd name="connsiteX8" fmla="*/ 278743 w 1345650"/>
                  <a:gd name="connsiteY8" fmla="*/ 266551 h 1268459"/>
                  <a:gd name="connsiteX9" fmla="*/ 882150 w 1345650"/>
                  <a:gd name="connsiteY9" fmla="*/ 336996 h 1268459"/>
                  <a:gd name="connsiteX10" fmla="*/ 907848 w 1345650"/>
                  <a:gd name="connsiteY10" fmla="*/ 357939 h 1268459"/>
                  <a:gd name="connsiteX11" fmla="*/ 1233345 w 1345650"/>
                  <a:gd name="connsiteY11" fmla="*/ 0 h 1268459"/>
                  <a:gd name="connsiteX12" fmla="*/ 801252 w 1345650"/>
                  <a:gd name="connsiteY12" fmla="*/ 475983 h 1268459"/>
                  <a:gd name="connsiteX13" fmla="*/ 305392 w 1345650"/>
                  <a:gd name="connsiteY13" fmla="*/ 429337 h 1268459"/>
                  <a:gd name="connsiteX14" fmla="*/ 209266 w 1345650"/>
                  <a:gd name="connsiteY14" fmla="*/ 937687 h 1268459"/>
                  <a:gd name="connsiteX15" fmla="*/ 708933 w 1345650"/>
                  <a:gd name="connsiteY15" fmla="*/ 1070010 h 1268459"/>
                  <a:gd name="connsiteX16" fmla="*/ 883102 w 1345650"/>
                  <a:gd name="connsiteY16" fmla="*/ 612114 h 1268459"/>
                  <a:gd name="connsiteX17" fmla="*/ 542377 w 1345650"/>
                  <a:gd name="connsiteY17" fmla="*/ 986237 h 1268459"/>
                  <a:gd name="connsiteX18" fmla="*/ 260660 w 1345650"/>
                  <a:gd name="connsiteY18" fmla="*/ 797748 h 1268459"/>
                  <a:gd name="connsiteX19" fmla="*/ 344414 w 1345650"/>
                  <a:gd name="connsiteY19" fmla="*/ 672088 h 1268459"/>
                  <a:gd name="connsiteX20" fmla="*/ 518584 w 1345650"/>
                  <a:gd name="connsiteY20" fmla="*/ 787276 h 1268459"/>
                  <a:gd name="connsiteX21" fmla="*/ 801252 w 1345650"/>
                  <a:gd name="connsiteY21" fmla="*/ 475983 h 12684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345650" h="1268459">
                    <a:moveTo>
                      <a:pt x="1233345" y="0"/>
                    </a:moveTo>
                    <a:cubicBezTo>
                      <a:pt x="1271415" y="34271"/>
                      <a:pt x="1306629" y="66638"/>
                      <a:pt x="1345651" y="101861"/>
                    </a:cubicBezTo>
                    <a:cubicBezTo>
                      <a:pt x="1287594" y="165642"/>
                      <a:pt x="1232393" y="226568"/>
                      <a:pt x="1177192" y="288446"/>
                    </a:cubicBezTo>
                    <a:cubicBezTo>
                      <a:pt x="1134363" y="336044"/>
                      <a:pt x="1092486" y="385546"/>
                      <a:pt x="1046802" y="430289"/>
                    </a:cubicBezTo>
                    <a:cubicBezTo>
                      <a:pt x="1010636" y="464559"/>
                      <a:pt x="1004926" y="492167"/>
                      <a:pt x="1023961" y="543573"/>
                    </a:cubicBezTo>
                    <a:cubicBezTo>
                      <a:pt x="1102004" y="750149"/>
                      <a:pt x="1065837" y="940543"/>
                      <a:pt x="913558" y="1100473"/>
                    </a:cubicBezTo>
                    <a:cubicBezTo>
                      <a:pt x="764134" y="1257548"/>
                      <a:pt x="576640" y="1305146"/>
                      <a:pt x="371063" y="1240412"/>
                    </a:cubicBezTo>
                    <a:cubicBezTo>
                      <a:pt x="167389" y="1175679"/>
                      <a:pt x="42711" y="1030980"/>
                      <a:pt x="7496" y="818691"/>
                    </a:cubicBezTo>
                    <a:cubicBezTo>
                      <a:pt x="-30574" y="591171"/>
                      <a:pt x="78877" y="375075"/>
                      <a:pt x="278743" y="266551"/>
                    </a:cubicBezTo>
                    <a:cubicBezTo>
                      <a:pt x="473851" y="160882"/>
                      <a:pt x="710836" y="187538"/>
                      <a:pt x="882150" y="336996"/>
                    </a:cubicBezTo>
                    <a:cubicBezTo>
                      <a:pt x="888813" y="342708"/>
                      <a:pt x="896427" y="348420"/>
                      <a:pt x="907848" y="357939"/>
                    </a:cubicBezTo>
                    <a:cubicBezTo>
                      <a:pt x="1015395" y="239896"/>
                      <a:pt x="1123894" y="121852"/>
                      <a:pt x="1233345" y="0"/>
                    </a:cubicBezTo>
                    <a:close/>
                    <a:moveTo>
                      <a:pt x="801252" y="475983"/>
                    </a:moveTo>
                    <a:cubicBezTo>
                      <a:pt x="682284" y="336044"/>
                      <a:pt x="458624" y="317005"/>
                      <a:pt x="305392" y="429337"/>
                    </a:cubicBezTo>
                    <a:cubicBezTo>
                      <a:pt x="144547" y="548333"/>
                      <a:pt x="102670" y="769189"/>
                      <a:pt x="209266" y="937687"/>
                    </a:cubicBezTo>
                    <a:cubicBezTo>
                      <a:pt x="315862" y="1106185"/>
                      <a:pt x="533811" y="1164255"/>
                      <a:pt x="708933" y="1070010"/>
                    </a:cubicBezTo>
                    <a:cubicBezTo>
                      <a:pt x="873585" y="982429"/>
                      <a:pt x="954483" y="772997"/>
                      <a:pt x="883102" y="612114"/>
                    </a:cubicBezTo>
                    <a:cubicBezTo>
                      <a:pt x="768893" y="737774"/>
                      <a:pt x="656587" y="861530"/>
                      <a:pt x="542377" y="986237"/>
                    </a:cubicBezTo>
                    <a:cubicBezTo>
                      <a:pt x="446251" y="922455"/>
                      <a:pt x="354883" y="861530"/>
                      <a:pt x="260660" y="797748"/>
                    </a:cubicBezTo>
                    <a:cubicBezTo>
                      <a:pt x="289213" y="754909"/>
                      <a:pt x="315862" y="714927"/>
                      <a:pt x="344414" y="672088"/>
                    </a:cubicBezTo>
                    <a:cubicBezTo>
                      <a:pt x="403422" y="711119"/>
                      <a:pt x="459575" y="748246"/>
                      <a:pt x="518584" y="787276"/>
                    </a:cubicBezTo>
                    <a:cubicBezTo>
                      <a:pt x="612806" y="683512"/>
                      <a:pt x="706077" y="580700"/>
                      <a:pt x="801252" y="475983"/>
                    </a:cubicBezTo>
                    <a:close/>
                  </a:path>
                </a:pathLst>
              </a:custGeom>
              <a:grpFill/>
              <a:ln w="9514" cap="flat">
                <a:noFill/>
                <a:prstDash val="solid"/>
                <a:miter/>
              </a:ln>
            </p:spPr>
            <p:txBody>
              <a:bodyPr rtlCol="0" anchor="ctr"/>
              <a:lstStyle/>
              <a:p>
                <a:endParaRPr lang="en-US"/>
              </a:p>
            </p:txBody>
          </p:sp>
          <p:sp>
            <p:nvSpPr>
              <p:cNvPr id="55" name="Freeform 21">
                <a:extLst>
                  <a:ext uri="{FF2B5EF4-FFF2-40B4-BE49-F238E27FC236}">
                    <a16:creationId xmlns:a16="http://schemas.microsoft.com/office/drawing/2014/main" id="{22C27DB6-9A58-A385-04E0-62F7CEF180C2}"/>
                  </a:ext>
                </a:extLst>
              </p:cNvPr>
              <p:cNvSpPr/>
              <p:nvPr/>
            </p:nvSpPr>
            <p:spPr>
              <a:xfrm>
                <a:off x="4932330" y="3349034"/>
                <a:ext cx="1818786" cy="146602"/>
              </a:xfrm>
              <a:custGeom>
                <a:avLst/>
                <a:gdLst>
                  <a:gd name="connsiteX0" fmla="*/ 0 w 1818786"/>
                  <a:gd name="connsiteY0" fmla="*/ 146603 h 146602"/>
                  <a:gd name="connsiteX1" fmla="*/ 0 w 1818786"/>
                  <a:gd name="connsiteY1" fmla="*/ 0 h 146602"/>
                  <a:gd name="connsiteX2" fmla="*/ 1818786 w 1818786"/>
                  <a:gd name="connsiteY2" fmla="*/ 0 h 146602"/>
                  <a:gd name="connsiteX3" fmla="*/ 1818786 w 1818786"/>
                  <a:gd name="connsiteY3" fmla="*/ 146603 h 146602"/>
                  <a:gd name="connsiteX4" fmla="*/ 0 w 1818786"/>
                  <a:gd name="connsiteY4" fmla="*/ 146603 h 1466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18786" h="146602">
                    <a:moveTo>
                      <a:pt x="0" y="146603"/>
                    </a:moveTo>
                    <a:cubicBezTo>
                      <a:pt x="0" y="97100"/>
                      <a:pt x="0" y="50454"/>
                      <a:pt x="0" y="0"/>
                    </a:cubicBezTo>
                    <a:cubicBezTo>
                      <a:pt x="606262" y="0"/>
                      <a:pt x="1211573" y="0"/>
                      <a:pt x="1818786" y="0"/>
                    </a:cubicBezTo>
                    <a:cubicBezTo>
                      <a:pt x="1818786" y="48550"/>
                      <a:pt x="1818786" y="95197"/>
                      <a:pt x="1818786" y="146603"/>
                    </a:cubicBezTo>
                    <a:cubicBezTo>
                      <a:pt x="1215380" y="146603"/>
                      <a:pt x="610069" y="146603"/>
                      <a:pt x="0" y="146603"/>
                    </a:cubicBezTo>
                    <a:close/>
                  </a:path>
                </a:pathLst>
              </a:custGeom>
              <a:grpFill/>
              <a:ln w="9514" cap="flat">
                <a:noFill/>
                <a:prstDash val="solid"/>
                <a:miter/>
              </a:ln>
            </p:spPr>
            <p:txBody>
              <a:bodyPr rtlCol="0" anchor="ctr"/>
              <a:lstStyle/>
              <a:p>
                <a:endParaRPr lang="en-US"/>
              </a:p>
            </p:txBody>
          </p:sp>
          <p:sp>
            <p:nvSpPr>
              <p:cNvPr id="56" name="Freeform 22">
                <a:extLst>
                  <a:ext uri="{FF2B5EF4-FFF2-40B4-BE49-F238E27FC236}">
                    <a16:creationId xmlns:a16="http://schemas.microsoft.com/office/drawing/2014/main" id="{9760055B-54A3-2CA0-CDBE-59E0CD1ECE4E}"/>
                  </a:ext>
                </a:extLst>
              </p:cNvPr>
              <p:cNvSpPr/>
              <p:nvPr/>
            </p:nvSpPr>
            <p:spPr>
              <a:xfrm>
                <a:off x="4932330" y="3956389"/>
                <a:ext cx="1818786" cy="146602"/>
              </a:xfrm>
              <a:custGeom>
                <a:avLst/>
                <a:gdLst>
                  <a:gd name="connsiteX0" fmla="*/ 0 w 1818786"/>
                  <a:gd name="connsiteY0" fmla="*/ 146603 h 146602"/>
                  <a:gd name="connsiteX1" fmla="*/ 0 w 1818786"/>
                  <a:gd name="connsiteY1" fmla="*/ 0 h 146602"/>
                  <a:gd name="connsiteX2" fmla="*/ 1818786 w 1818786"/>
                  <a:gd name="connsiteY2" fmla="*/ 0 h 146602"/>
                  <a:gd name="connsiteX3" fmla="*/ 1818786 w 1818786"/>
                  <a:gd name="connsiteY3" fmla="*/ 146603 h 146602"/>
                  <a:gd name="connsiteX4" fmla="*/ 0 w 1818786"/>
                  <a:gd name="connsiteY4" fmla="*/ 146603 h 1466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18786" h="146602">
                    <a:moveTo>
                      <a:pt x="0" y="146603"/>
                    </a:moveTo>
                    <a:cubicBezTo>
                      <a:pt x="0" y="97101"/>
                      <a:pt x="0" y="50454"/>
                      <a:pt x="0" y="0"/>
                    </a:cubicBezTo>
                    <a:cubicBezTo>
                      <a:pt x="606262" y="0"/>
                      <a:pt x="1211573" y="0"/>
                      <a:pt x="1818786" y="0"/>
                    </a:cubicBezTo>
                    <a:cubicBezTo>
                      <a:pt x="1818786" y="48550"/>
                      <a:pt x="1818786" y="95197"/>
                      <a:pt x="1818786" y="146603"/>
                    </a:cubicBezTo>
                    <a:cubicBezTo>
                      <a:pt x="1215380" y="146603"/>
                      <a:pt x="610069" y="146603"/>
                      <a:pt x="0" y="146603"/>
                    </a:cubicBezTo>
                    <a:close/>
                  </a:path>
                </a:pathLst>
              </a:custGeom>
              <a:grpFill/>
              <a:ln w="9514" cap="flat">
                <a:noFill/>
                <a:prstDash val="solid"/>
                <a:miter/>
              </a:ln>
            </p:spPr>
            <p:txBody>
              <a:bodyPr rtlCol="0" anchor="ctr"/>
              <a:lstStyle/>
              <a:p>
                <a:endParaRPr lang="en-US"/>
              </a:p>
            </p:txBody>
          </p:sp>
          <p:sp>
            <p:nvSpPr>
              <p:cNvPr id="57" name="Freeform 23">
                <a:extLst>
                  <a:ext uri="{FF2B5EF4-FFF2-40B4-BE49-F238E27FC236}">
                    <a16:creationId xmlns:a16="http://schemas.microsoft.com/office/drawing/2014/main" id="{04C14199-EC89-362A-925D-C23CF5361754}"/>
                  </a:ext>
                </a:extLst>
              </p:cNvPr>
              <p:cNvSpPr/>
              <p:nvPr/>
            </p:nvSpPr>
            <p:spPr>
              <a:xfrm>
                <a:off x="4933282" y="3653664"/>
                <a:ext cx="1515179" cy="146602"/>
              </a:xfrm>
              <a:custGeom>
                <a:avLst/>
                <a:gdLst>
                  <a:gd name="connsiteX0" fmla="*/ 1515180 w 1515179"/>
                  <a:gd name="connsiteY0" fmla="*/ 0 h 146602"/>
                  <a:gd name="connsiteX1" fmla="*/ 1515180 w 1515179"/>
                  <a:gd name="connsiteY1" fmla="*/ 146603 h 146602"/>
                  <a:gd name="connsiteX2" fmla="*/ 0 w 1515179"/>
                  <a:gd name="connsiteY2" fmla="*/ 146603 h 146602"/>
                  <a:gd name="connsiteX3" fmla="*/ 0 w 1515179"/>
                  <a:gd name="connsiteY3" fmla="*/ 0 h 146602"/>
                  <a:gd name="connsiteX4" fmla="*/ 1515180 w 1515179"/>
                  <a:gd name="connsiteY4" fmla="*/ 0 h 1466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15179" h="146602">
                    <a:moveTo>
                      <a:pt x="1515180" y="0"/>
                    </a:moveTo>
                    <a:cubicBezTo>
                      <a:pt x="1515180" y="49502"/>
                      <a:pt x="1515180" y="97100"/>
                      <a:pt x="1515180" y="146603"/>
                    </a:cubicBezTo>
                    <a:cubicBezTo>
                      <a:pt x="1009802" y="146603"/>
                      <a:pt x="506329" y="146603"/>
                      <a:pt x="0" y="146603"/>
                    </a:cubicBezTo>
                    <a:cubicBezTo>
                      <a:pt x="0" y="97100"/>
                      <a:pt x="0" y="50454"/>
                      <a:pt x="0" y="0"/>
                    </a:cubicBezTo>
                    <a:cubicBezTo>
                      <a:pt x="503474" y="0"/>
                      <a:pt x="1006947" y="0"/>
                      <a:pt x="1515180" y="0"/>
                    </a:cubicBezTo>
                    <a:close/>
                  </a:path>
                </a:pathLst>
              </a:custGeom>
              <a:grpFill/>
              <a:ln w="9514" cap="flat">
                <a:noFill/>
                <a:prstDash val="solid"/>
                <a:miter/>
              </a:ln>
            </p:spPr>
            <p:txBody>
              <a:bodyPr rtlCol="0" anchor="ctr"/>
              <a:lstStyle/>
              <a:p>
                <a:endParaRPr lang="en-US"/>
              </a:p>
            </p:txBody>
          </p:sp>
          <p:sp>
            <p:nvSpPr>
              <p:cNvPr id="58" name="Freeform 24">
                <a:extLst>
                  <a:ext uri="{FF2B5EF4-FFF2-40B4-BE49-F238E27FC236}">
                    <a16:creationId xmlns:a16="http://schemas.microsoft.com/office/drawing/2014/main" id="{DA64EFD3-9120-B4EE-C1C4-9A6394BE8FEB}"/>
                  </a:ext>
                </a:extLst>
              </p:cNvPr>
              <p:cNvSpPr/>
              <p:nvPr/>
            </p:nvSpPr>
            <p:spPr>
              <a:xfrm>
                <a:off x="4934233" y="4717010"/>
                <a:ext cx="828970" cy="144699"/>
              </a:xfrm>
              <a:custGeom>
                <a:avLst/>
                <a:gdLst>
                  <a:gd name="connsiteX0" fmla="*/ 828971 w 828970"/>
                  <a:gd name="connsiteY0" fmla="*/ 0 h 144699"/>
                  <a:gd name="connsiteX1" fmla="*/ 828971 w 828970"/>
                  <a:gd name="connsiteY1" fmla="*/ 144699 h 144699"/>
                  <a:gd name="connsiteX2" fmla="*/ 0 w 828970"/>
                  <a:gd name="connsiteY2" fmla="*/ 144699 h 144699"/>
                  <a:gd name="connsiteX3" fmla="*/ 0 w 828970"/>
                  <a:gd name="connsiteY3" fmla="*/ 0 h 144699"/>
                  <a:gd name="connsiteX4" fmla="*/ 828971 w 828970"/>
                  <a:gd name="connsiteY4" fmla="*/ 0 h 1446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8970" h="144699">
                    <a:moveTo>
                      <a:pt x="828971" y="0"/>
                    </a:moveTo>
                    <a:cubicBezTo>
                      <a:pt x="828971" y="47598"/>
                      <a:pt x="828971" y="94245"/>
                      <a:pt x="828971" y="144699"/>
                    </a:cubicBezTo>
                    <a:cubicBezTo>
                      <a:pt x="552964" y="144699"/>
                      <a:pt x="278861" y="144699"/>
                      <a:pt x="0" y="144699"/>
                    </a:cubicBezTo>
                    <a:cubicBezTo>
                      <a:pt x="0" y="98053"/>
                      <a:pt x="0" y="50454"/>
                      <a:pt x="0" y="0"/>
                    </a:cubicBezTo>
                    <a:cubicBezTo>
                      <a:pt x="276006" y="0"/>
                      <a:pt x="551061" y="0"/>
                      <a:pt x="828971" y="0"/>
                    </a:cubicBezTo>
                    <a:close/>
                  </a:path>
                </a:pathLst>
              </a:custGeom>
              <a:grpFill/>
              <a:ln w="9514" cap="flat">
                <a:noFill/>
                <a:prstDash val="solid"/>
                <a:miter/>
              </a:ln>
            </p:spPr>
            <p:txBody>
              <a:bodyPr rtlCol="0" anchor="ctr"/>
              <a:lstStyle/>
              <a:p>
                <a:endParaRPr lang="en-US"/>
              </a:p>
            </p:txBody>
          </p:sp>
          <p:sp>
            <p:nvSpPr>
              <p:cNvPr id="59" name="Freeform 25">
                <a:extLst>
                  <a:ext uri="{FF2B5EF4-FFF2-40B4-BE49-F238E27FC236}">
                    <a16:creationId xmlns:a16="http://schemas.microsoft.com/office/drawing/2014/main" id="{56BCBF24-F5D5-8E04-0DCD-C98A44C33300}"/>
                  </a:ext>
                </a:extLst>
              </p:cNvPr>
              <p:cNvSpPr/>
              <p:nvPr/>
            </p:nvSpPr>
            <p:spPr>
              <a:xfrm>
                <a:off x="4934233" y="5021639"/>
                <a:ext cx="828970" cy="144699"/>
              </a:xfrm>
              <a:custGeom>
                <a:avLst/>
                <a:gdLst>
                  <a:gd name="connsiteX0" fmla="*/ 828971 w 828970"/>
                  <a:gd name="connsiteY0" fmla="*/ 0 h 144699"/>
                  <a:gd name="connsiteX1" fmla="*/ 828971 w 828970"/>
                  <a:gd name="connsiteY1" fmla="*/ 144699 h 144699"/>
                  <a:gd name="connsiteX2" fmla="*/ 0 w 828970"/>
                  <a:gd name="connsiteY2" fmla="*/ 144699 h 144699"/>
                  <a:gd name="connsiteX3" fmla="*/ 0 w 828970"/>
                  <a:gd name="connsiteY3" fmla="*/ 0 h 144699"/>
                  <a:gd name="connsiteX4" fmla="*/ 828971 w 828970"/>
                  <a:gd name="connsiteY4" fmla="*/ 0 h 1446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8970" h="144699">
                    <a:moveTo>
                      <a:pt x="828971" y="0"/>
                    </a:moveTo>
                    <a:cubicBezTo>
                      <a:pt x="828971" y="47598"/>
                      <a:pt x="828971" y="94245"/>
                      <a:pt x="828971" y="144699"/>
                    </a:cubicBezTo>
                    <a:cubicBezTo>
                      <a:pt x="552964" y="144699"/>
                      <a:pt x="278861" y="144699"/>
                      <a:pt x="0" y="144699"/>
                    </a:cubicBezTo>
                    <a:cubicBezTo>
                      <a:pt x="0" y="98053"/>
                      <a:pt x="0" y="49502"/>
                      <a:pt x="0" y="0"/>
                    </a:cubicBezTo>
                    <a:cubicBezTo>
                      <a:pt x="276006" y="0"/>
                      <a:pt x="551061" y="0"/>
                      <a:pt x="828971" y="0"/>
                    </a:cubicBezTo>
                    <a:close/>
                  </a:path>
                </a:pathLst>
              </a:custGeom>
              <a:grpFill/>
              <a:ln w="9514" cap="flat">
                <a:noFill/>
                <a:prstDash val="solid"/>
                <a:miter/>
              </a:ln>
            </p:spPr>
            <p:txBody>
              <a:bodyPr rtlCol="0" anchor="ctr"/>
              <a:lstStyle/>
              <a:p>
                <a:endParaRPr lang="en-US"/>
              </a:p>
            </p:txBody>
          </p:sp>
          <p:sp>
            <p:nvSpPr>
              <p:cNvPr id="60" name="Freeform 26">
                <a:extLst>
                  <a:ext uri="{FF2B5EF4-FFF2-40B4-BE49-F238E27FC236}">
                    <a16:creationId xmlns:a16="http://schemas.microsoft.com/office/drawing/2014/main" id="{B40D1928-59BD-E0F4-3A5C-CA20A87D4A1E}"/>
                  </a:ext>
                </a:extLst>
              </p:cNvPr>
              <p:cNvSpPr/>
              <p:nvPr/>
            </p:nvSpPr>
            <p:spPr>
              <a:xfrm>
                <a:off x="4933282" y="5325317"/>
                <a:ext cx="829922" cy="145650"/>
              </a:xfrm>
              <a:custGeom>
                <a:avLst/>
                <a:gdLst>
                  <a:gd name="connsiteX0" fmla="*/ 0 w 829922"/>
                  <a:gd name="connsiteY0" fmla="*/ 0 h 145650"/>
                  <a:gd name="connsiteX1" fmla="*/ 829923 w 829922"/>
                  <a:gd name="connsiteY1" fmla="*/ 0 h 145650"/>
                  <a:gd name="connsiteX2" fmla="*/ 829923 w 829922"/>
                  <a:gd name="connsiteY2" fmla="*/ 145651 h 145650"/>
                  <a:gd name="connsiteX3" fmla="*/ 0 w 829922"/>
                  <a:gd name="connsiteY3" fmla="*/ 145651 h 145650"/>
                  <a:gd name="connsiteX4" fmla="*/ 0 w 829922"/>
                  <a:gd name="connsiteY4" fmla="*/ 0 h 145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9922" h="145650">
                    <a:moveTo>
                      <a:pt x="0" y="0"/>
                    </a:moveTo>
                    <a:cubicBezTo>
                      <a:pt x="277910" y="0"/>
                      <a:pt x="552964" y="0"/>
                      <a:pt x="829923" y="0"/>
                    </a:cubicBezTo>
                    <a:cubicBezTo>
                      <a:pt x="829923" y="49502"/>
                      <a:pt x="829923" y="96148"/>
                      <a:pt x="829923" y="145651"/>
                    </a:cubicBezTo>
                    <a:cubicBezTo>
                      <a:pt x="552964" y="145651"/>
                      <a:pt x="277910" y="145651"/>
                      <a:pt x="0" y="145651"/>
                    </a:cubicBezTo>
                    <a:cubicBezTo>
                      <a:pt x="0" y="98052"/>
                      <a:pt x="0" y="51406"/>
                      <a:pt x="0" y="0"/>
                    </a:cubicBezTo>
                    <a:close/>
                  </a:path>
                </a:pathLst>
              </a:custGeom>
              <a:grpFill/>
              <a:ln w="9514" cap="flat">
                <a:noFill/>
                <a:prstDash val="solid"/>
                <a:miter/>
              </a:ln>
            </p:spPr>
            <p:txBody>
              <a:bodyPr rtlCol="0" anchor="ctr"/>
              <a:lstStyle/>
              <a:p>
                <a:endParaRPr lang="en-US"/>
              </a:p>
            </p:txBody>
          </p:sp>
          <p:sp>
            <p:nvSpPr>
              <p:cNvPr id="61" name="Freeform 27">
                <a:extLst>
                  <a:ext uri="{FF2B5EF4-FFF2-40B4-BE49-F238E27FC236}">
                    <a16:creationId xmlns:a16="http://schemas.microsoft.com/office/drawing/2014/main" id="{BD3E0912-F18A-C1D1-BCCD-B5D0A84090A4}"/>
                  </a:ext>
                </a:extLst>
              </p:cNvPr>
              <p:cNvSpPr/>
              <p:nvPr/>
            </p:nvSpPr>
            <p:spPr>
              <a:xfrm>
                <a:off x="6603596" y="3651760"/>
                <a:ext cx="146568" cy="148506"/>
              </a:xfrm>
              <a:custGeom>
                <a:avLst/>
                <a:gdLst>
                  <a:gd name="connsiteX0" fmla="*/ 146569 w 146568"/>
                  <a:gd name="connsiteY0" fmla="*/ 148507 h 148506"/>
                  <a:gd name="connsiteX1" fmla="*/ 0 w 146568"/>
                  <a:gd name="connsiteY1" fmla="*/ 148507 h 148506"/>
                  <a:gd name="connsiteX2" fmla="*/ 0 w 146568"/>
                  <a:gd name="connsiteY2" fmla="*/ 0 h 148506"/>
                  <a:gd name="connsiteX3" fmla="*/ 146569 w 146568"/>
                  <a:gd name="connsiteY3" fmla="*/ 0 h 148506"/>
                  <a:gd name="connsiteX4" fmla="*/ 146569 w 146568"/>
                  <a:gd name="connsiteY4" fmla="*/ 148507 h 1485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568" h="148506">
                    <a:moveTo>
                      <a:pt x="146569" y="148507"/>
                    </a:moveTo>
                    <a:cubicBezTo>
                      <a:pt x="96126" y="148507"/>
                      <a:pt x="49491" y="148507"/>
                      <a:pt x="0" y="148507"/>
                    </a:cubicBezTo>
                    <a:cubicBezTo>
                      <a:pt x="0" y="98053"/>
                      <a:pt x="0" y="50454"/>
                      <a:pt x="0" y="0"/>
                    </a:cubicBezTo>
                    <a:cubicBezTo>
                      <a:pt x="49491" y="0"/>
                      <a:pt x="96126" y="0"/>
                      <a:pt x="146569" y="0"/>
                    </a:cubicBezTo>
                    <a:cubicBezTo>
                      <a:pt x="146569" y="49502"/>
                      <a:pt x="146569" y="97101"/>
                      <a:pt x="146569" y="148507"/>
                    </a:cubicBezTo>
                    <a:close/>
                  </a:path>
                </a:pathLst>
              </a:custGeom>
              <a:grpFill/>
              <a:ln w="9514" cap="flat">
                <a:noFill/>
                <a:prstDash val="solid"/>
                <a:miter/>
              </a:ln>
            </p:spPr>
            <p:txBody>
              <a:bodyPr rtlCol="0" anchor="ctr"/>
              <a:lstStyle/>
              <a:p>
                <a:endParaRPr lang="en-US"/>
              </a:p>
            </p:txBody>
          </p:sp>
          <p:sp>
            <p:nvSpPr>
              <p:cNvPr id="62" name="Freeform 28">
                <a:extLst>
                  <a:ext uri="{FF2B5EF4-FFF2-40B4-BE49-F238E27FC236}">
                    <a16:creationId xmlns:a16="http://schemas.microsoft.com/office/drawing/2014/main" id="{59F4F07E-9E58-1AAB-A394-F985255A1863}"/>
                  </a:ext>
                </a:extLst>
              </p:cNvPr>
              <p:cNvSpPr/>
              <p:nvPr/>
            </p:nvSpPr>
            <p:spPr>
              <a:xfrm>
                <a:off x="5996382" y="1982011"/>
                <a:ext cx="451127" cy="449328"/>
              </a:xfrm>
              <a:custGeom>
                <a:avLst/>
                <a:gdLst>
                  <a:gd name="connsiteX0" fmla="*/ 451127 w 451127"/>
                  <a:gd name="connsiteY0" fmla="*/ 449328 h 449328"/>
                  <a:gd name="connsiteX1" fmla="*/ 0 w 451127"/>
                  <a:gd name="connsiteY1" fmla="*/ 449328 h 449328"/>
                  <a:gd name="connsiteX2" fmla="*/ 0 w 451127"/>
                  <a:gd name="connsiteY2" fmla="*/ 0 h 449328"/>
                  <a:gd name="connsiteX3" fmla="*/ 451127 w 451127"/>
                  <a:gd name="connsiteY3" fmla="*/ 0 h 449328"/>
                  <a:gd name="connsiteX4" fmla="*/ 451127 w 451127"/>
                  <a:gd name="connsiteY4" fmla="*/ 449328 h 449328"/>
                  <a:gd name="connsiteX5" fmla="*/ 297896 w 451127"/>
                  <a:gd name="connsiteY5" fmla="*/ 151363 h 449328"/>
                  <a:gd name="connsiteX6" fmla="*/ 153231 w 451127"/>
                  <a:gd name="connsiteY6" fmla="*/ 151363 h 449328"/>
                  <a:gd name="connsiteX7" fmla="*/ 153231 w 451127"/>
                  <a:gd name="connsiteY7" fmla="*/ 297966 h 449328"/>
                  <a:gd name="connsiteX8" fmla="*/ 297896 w 451127"/>
                  <a:gd name="connsiteY8" fmla="*/ 297966 h 449328"/>
                  <a:gd name="connsiteX9" fmla="*/ 297896 w 451127"/>
                  <a:gd name="connsiteY9" fmla="*/ 151363 h 4493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51127" h="449328">
                    <a:moveTo>
                      <a:pt x="451127" y="449328"/>
                    </a:moveTo>
                    <a:cubicBezTo>
                      <a:pt x="298848" y="449328"/>
                      <a:pt x="151328" y="449328"/>
                      <a:pt x="0" y="449328"/>
                    </a:cubicBezTo>
                    <a:cubicBezTo>
                      <a:pt x="0" y="299869"/>
                      <a:pt x="0" y="151363"/>
                      <a:pt x="0" y="0"/>
                    </a:cubicBezTo>
                    <a:cubicBezTo>
                      <a:pt x="150376" y="0"/>
                      <a:pt x="298848" y="0"/>
                      <a:pt x="451127" y="0"/>
                    </a:cubicBezTo>
                    <a:cubicBezTo>
                      <a:pt x="451127" y="149459"/>
                      <a:pt x="451127" y="297013"/>
                      <a:pt x="451127" y="449328"/>
                    </a:cubicBezTo>
                    <a:close/>
                    <a:moveTo>
                      <a:pt x="297896" y="151363"/>
                    </a:moveTo>
                    <a:cubicBezTo>
                      <a:pt x="247454" y="151363"/>
                      <a:pt x="199867" y="151363"/>
                      <a:pt x="153231" y="151363"/>
                    </a:cubicBezTo>
                    <a:cubicBezTo>
                      <a:pt x="153231" y="201817"/>
                      <a:pt x="153231" y="248463"/>
                      <a:pt x="153231" y="297966"/>
                    </a:cubicBezTo>
                    <a:cubicBezTo>
                      <a:pt x="202722" y="297966"/>
                      <a:pt x="249357" y="297966"/>
                      <a:pt x="297896" y="297966"/>
                    </a:cubicBezTo>
                    <a:cubicBezTo>
                      <a:pt x="297896" y="247511"/>
                      <a:pt x="297896" y="199913"/>
                      <a:pt x="297896" y="151363"/>
                    </a:cubicBezTo>
                    <a:close/>
                  </a:path>
                </a:pathLst>
              </a:custGeom>
              <a:grpFill/>
              <a:ln w="9514" cap="flat">
                <a:noFill/>
                <a:prstDash val="solid"/>
                <a:miter/>
              </a:ln>
            </p:spPr>
            <p:txBody>
              <a:bodyPr rtlCol="0" anchor="ctr"/>
              <a:lstStyle/>
              <a:p>
                <a:endParaRPr lang="en-US"/>
              </a:p>
            </p:txBody>
          </p:sp>
          <p:sp>
            <p:nvSpPr>
              <p:cNvPr id="63" name="Freeform 29">
                <a:extLst>
                  <a:ext uri="{FF2B5EF4-FFF2-40B4-BE49-F238E27FC236}">
                    <a16:creationId xmlns:a16="http://schemas.microsoft.com/office/drawing/2014/main" id="{58488382-76BF-21BF-C6B1-B7D34D7418A9}"/>
                  </a:ext>
                </a:extLst>
              </p:cNvPr>
              <p:cNvSpPr/>
              <p:nvPr/>
            </p:nvSpPr>
            <p:spPr>
              <a:xfrm>
                <a:off x="5313028" y="1981059"/>
                <a:ext cx="449224" cy="451232"/>
              </a:xfrm>
              <a:custGeom>
                <a:avLst/>
                <a:gdLst>
                  <a:gd name="connsiteX0" fmla="*/ 0 w 449224"/>
                  <a:gd name="connsiteY0" fmla="*/ 0 h 451232"/>
                  <a:gd name="connsiteX1" fmla="*/ 449224 w 449224"/>
                  <a:gd name="connsiteY1" fmla="*/ 0 h 451232"/>
                  <a:gd name="connsiteX2" fmla="*/ 449224 w 449224"/>
                  <a:gd name="connsiteY2" fmla="*/ 451232 h 451232"/>
                  <a:gd name="connsiteX3" fmla="*/ 0 w 449224"/>
                  <a:gd name="connsiteY3" fmla="*/ 451232 h 451232"/>
                  <a:gd name="connsiteX4" fmla="*/ 0 w 449224"/>
                  <a:gd name="connsiteY4" fmla="*/ 0 h 451232"/>
                  <a:gd name="connsiteX5" fmla="*/ 296945 w 449224"/>
                  <a:gd name="connsiteY5" fmla="*/ 299869 h 451232"/>
                  <a:gd name="connsiteX6" fmla="*/ 296945 w 449224"/>
                  <a:gd name="connsiteY6" fmla="*/ 151363 h 451232"/>
                  <a:gd name="connsiteX7" fmla="*/ 151328 w 449224"/>
                  <a:gd name="connsiteY7" fmla="*/ 151363 h 451232"/>
                  <a:gd name="connsiteX8" fmla="*/ 151328 w 449224"/>
                  <a:gd name="connsiteY8" fmla="*/ 299869 h 451232"/>
                  <a:gd name="connsiteX9" fmla="*/ 296945 w 449224"/>
                  <a:gd name="connsiteY9" fmla="*/ 299869 h 4512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49224" h="451232">
                    <a:moveTo>
                      <a:pt x="0" y="0"/>
                    </a:moveTo>
                    <a:cubicBezTo>
                      <a:pt x="150376" y="0"/>
                      <a:pt x="297897" y="0"/>
                      <a:pt x="449224" y="0"/>
                    </a:cubicBezTo>
                    <a:cubicBezTo>
                      <a:pt x="449224" y="151363"/>
                      <a:pt x="449224" y="299869"/>
                      <a:pt x="449224" y="451232"/>
                    </a:cubicBezTo>
                    <a:cubicBezTo>
                      <a:pt x="298848" y="451232"/>
                      <a:pt x="151328" y="451232"/>
                      <a:pt x="0" y="451232"/>
                    </a:cubicBezTo>
                    <a:cubicBezTo>
                      <a:pt x="0" y="300821"/>
                      <a:pt x="0" y="151363"/>
                      <a:pt x="0" y="0"/>
                    </a:cubicBezTo>
                    <a:close/>
                    <a:moveTo>
                      <a:pt x="296945" y="299869"/>
                    </a:moveTo>
                    <a:cubicBezTo>
                      <a:pt x="296945" y="246559"/>
                      <a:pt x="296945" y="198961"/>
                      <a:pt x="296945" y="151363"/>
                    </a:cubicBezTo>
                    <a:cubicBezTo>
                      <a:pt x="246502" y="151363"/>
                      <a:pt x="199867" y="151363"/>
                      <a:pt x="151328" y="151363"/>
                    </a:cubicBezTo>
                    <a:cubicBezTo>
                      <a:pt x="151328" y="201817"/>
                      <a:pt x="151328" y="249415"/>
                      <a:pt x="151328" y="299869"/>
                    </a:cubicBezTo>
                    <a:cubicBezTo>
                      <a:pt x="201770" y="299869"/>
                      <a:pt x="248406" y="299869"/>
                      <a:pt x="296945" y="299869"/>
                    </a:cubicBezTo>
                    <a:close/>
                  </a:path>
                </a:pathLst>
              </a:custGeom>
              <a:grpFill/>
              <a:ln w="9514" cap="flat">
                <a:noFill/>
                <a:prstDash val="solid"/>
                <a:miter/>
              </a:ln>
            </p:spPr>
            <p:txBody>
              <a:bodyPr rtlCol="0" anchor="ctr"/>
              <a:lstStyle/>
              <a:p>
                <a:endParaRPr lang="en-US"/>
              </a:p>
            </p:txBody>
          </p:sp>
          <p:sp>
            <p:nvSpPr>
              <p:cNvPr id="64" name="Freeform 30">
                <a:extLst>
                  <a:ext uri="{FF2B5EF4-FFF2-40B4-BE49-F238E27FC236}">
                    <a16:creationId xmlns:a16="http://schemas.microsoft.com/office/drawing/2014/main" id="{35959F6D-29E9-F88D-0B90-84DBB2EFDAF8}"/>
                  </a:ext>
                </a:extLst>
              </p:cNvPr>
              <p:cNvSpPr/>
              <p:nvPr/>
            </p:nvSpPr>
            <p:spPr>
              <a:xfrm>
                <a:off x="4629675" y="1981059"/>
                <a:ext cx="448272" cy="451232"/>
              </a:xfrm>
              <a:custGeom>
                <a:avLst/>
                <a:gdLst>
                  <a:gd name="connsiteX0" fmla="*/ 448272 w 448272"/>
                  <a:gd name="connsiteY0" fmla="*/ 451232 h 451232"/>
                  <a:gd name="connsiteX1" fmla="*/ 0 w 448272"/>
                  <a:gd name="connsiteY1" fmla="*/ 451232 h 451232"/>
                  <a:gd name="connsiteX2" fmla="*/ 0 w 448272"/>
                  <a:gd name="connsiteY2" fmla="*/ 0 h 451232"/>
                  <a:gd name="connsiteX3" fmla="*/ 448272 w 448272"/>
                  <a:gd name="connsiteY3" fmla="*/ 0 h 451232"/>
                  <a:gd name="connsiteX4" fmla="*/ 448272 w 448272"/>
                  <a:gd name="connsiteY4" fmla="*/ 451232 h 451232"/>
                  <a:gd name="connsiteX5" fmla="*/ 297896 w 448272"/>
                  <a:gd name="connsiteY5" fmla="*/ 151363 h 451232"/>
                  <a:gd name="connsiteX6" fmla="*/ 150376 w 448272"/>
                  <a:gd name="connsiteY6" fmla="*/ 151363 h 451232"/>
                  <a:gd name="connsiteX7" fmla="*/ 150376 w 448272"/>
                  <a:gd name="connsiteY7" fmla="*/ 297966 h 451232"/>
                  <a:gd name="connsiteX8" fmla="*/ 297896 w 448272"/>
                  <a:gd name="connsiteY8" fmla="*/ 297966 h 451232"/>
                  <a:gd name="connsiteX9" fmla="*/ 297896 w 448272"/>
                  <a:gd name="connsiteY9" fmla="*/ 151363 h 4512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48272" h="451232">
                    <a:moveTo>
                      <a:pt x="448272" y="451232"/>
                    </a:moveTo>
                    <a:cubicBezTo>
                      <a:pt x="296945" y="451232"/>
                      <a:pt x="150376" y="451232"/>
                      <a:pt x="0" y="451232"/>
                    </a:cubicBezTo>
                    <a:cubicBezTo>
                      <a:pt x="0" y="300821"/>
                      <a:pt x="0" y="152315"/>
                      <a:pt x="0" y="0"/>
                    </a:cubicBezTo>
                    <a:cubicBezTo>
                      <a:pt x="149424" y="0"/>
                      <a:pt x="297896" y="0"/>
                      <a:pt x="448272" y="0"/>
                    </a:cubicBezTo>
                    <a:cubicBezTo>
                      <a:pt x="448272" y="150411"/>
                      <a:pt x="448272" y="298918"/>
                      <a:pt x="448272" y="451232"/>
                    </a:cubicBezTo>
                    <a:close/>
                    <a:moveTo>
                      <a:pt x="297896" y="151363"/>
                    </a:moveTo>
                    <a:cubicBezTo>
                      <a:pt x="247454" y="151363"/>
                      <a:pt x="199867" y="151363"/>
                      <a:pt x="150376" y="151363"/>
                    </a:cubicBezTo>
                    <a:cubicBezTo>
                      <a:pt x="150376" y="201817"/>
                      <a:pt x="150376" y="249415"/>
                      <a:pt x="150376" y="297966"/>
                    </a:cubicBezTo>
                    <a:cubicBezTo>
                      <a:pt x="201770" y="297966"/>
                      <a:pt x="249357" y="297966"/>
                      <a:pt x="297896" y="297966"/>
                    </a:cubicBezTo>
                    <a:cubicBezTo>
                      <a:pt x="297896" y="246559"/>
                      <a:pt x="297896" y="199913"/>
                      <a:pt x="297896" y="151363"/>
                    </a:cubicBezTo>
                    <a:close/>
                  </a:path>
                </a:pathLst>
              </a:custGeom>
              <a:grpFill/>
              <a:ln w="9514" cap="flat">
                <a:noFill/>
                <a:prstDash val="solid"/>
                <a:miter/>
              </a:ln>
            </p:spPr>
            <p:txBody>
              <a:bodyPr rtlCol="0" anchor="ctr"/>
              <a:lstStyle/>
              <a:p>
                <a:endParaRPr lang="en-US"/>
              </a:p>
            </p:txBody>
          </p:sp>
        </p:grpSp>
      </p:grpSp>
      <p:sp>
        <p:nvSpPr>
          <p:cNvPr id="75" name="Tekstiruutu 74">
            <a:extLst>
              <a:ext uri="{FF2B5EF4-FFF2-40B4-BE49-F238E27FC236}">
                <a16:creationId xmlns:a16="http://schemas.microsoft.com/office/drawing/2014/main" id="{764EF2F9-D43F-C974-259F-1F0064D1A42A}"/>
              </a:ext>
            </a:extLst>
          </p:cNvPr>
          <p:cNvSpPr txBox="1"/>
          <p:nvPr/>
        </p:nvSpPr>
        <p:spPr>
          <a:xfrm>
            <a:off x="339661" y="6180850"/>
            <a:ext cx="10003739" cy="461665"/>
          </a:xfrm>
          <a:prstGeom prst="rect">
            <a:avLst/>
          </a:prstGeom>
          <a:noFill/>
        </p:spPr>
        <p:txBody>
          <a:bodyPr wrap="square">
            <a:spAutoFit/>
          </a:bodyPr>
          <a:lstStyle/>
          <a:p>
            <a:pPr marL="0" indent="0">
              <a:lnSpc>
                <a:spcPct val="100000"/>
              </a:lnSpc>
            </a:pPr>
            <a:r>
              <a:rPr lang="en-US" sz="2400" b="1" kern="0" dirty="0">
                <a:solidFill>
                  <a:srgbClr val="09465E"/>
                </a:solidFill>
                <a:highlight>
                  <a:srgbClr val="F1983D"/>
                </a:highlight>
                <a:cs typeface="Times New Roman" panose="02020603050405020304" pitchFamily="18" charset="0"/>
              </a:rPr>
              <a:t>EXERCISE:</a:t>
            </a:r>
            <a:r>
              <a:rPr lang="en-US" sz="2400" b="1" kern="0" dirty="0">
                <a:solidFill>
                  <a:srgbClr val="09465E"/>
                </a:solidFill>
                <a:cs typeface="Times New Roman" panose="02020603050405020304" pitchFamily="18" charset="0"/>
              </a:rPr>
              <a:t> </a:t>
            </a:r>
            <a:r>
              <a:rPr lang="en-US" b="1" kern="0" dirty="0">
                <a:solidFill>
                  <a:srgbClr val="2094D2"/>
                </a:solidFill>
                <a:cs typeface="Times New Roman" panose="02020603050405020304" pitchFamily="18" charset="0"/>
              </a:rPr>
              <a:t>PLEASE FIND EXAMPLES OF EDUCATIONAL OPPORTUNITIES IN YOUR REGION.</a:t>
            </a:r>
          </a:p>
        </p:txBody>
      </p:sp>
    </p:spTree>
    <p:extLst>
      <p:ext uri="{BB962C8B-B14F-4D97-AF65-F5344CB8AC3E}">
        <p14:creationId xmlns:p14="http://schemas.microsoft.com/office/powerpoint/2010/main" val="188827212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D5AB096-956E-C80D-37B8-82204CEEF7AB}"/>
            </a:ext>
          </a:extLst>
        </p:cNvPr>
        <p:cNvGrpSpPr/>
        <p:nvPr/>
      </p:nvGrpSpPr>
      <p:grpSpPr>
        <a:xfrm>
          <a:off x="0" y="0"/>
          <a:ext cx="0" cy="0"/>
          <a:chOff x="0" y="0"/>
          <a:chExt cx="0" cy="0"/>
        </a:xfrm>
      </p:grpSpPr>
      <p:sp>
        <p:nvSpPr>
          <p:cNvPr id="2" name="Text Placeholder 1">
            <a:extLst>
              <a:ext uri="{FF2B5EF4-FFF2-40B4-BE49-F238E27FC236}">
                <a16:creationId xmlns:a16="http://schemas.microsoft.com/office/drawing/2014/main" id="{254CF171-4661-05EA-3710-23FCB25E1FED}"/>
              </a:ext>
            </a:extLst>
          </p:cNvPr>
          <p:cNvSpPr>
            <a:spLocks noGrp="1"/>
          </p:cNvSpPr>
          <p:nvPr>
            <p:ph type="body" sz="quarter" idx="16"/>
          </p:nvPr>
        </p:nvSpPr>
        <p:spPr>
          <a:xfrm>
            <a:off x="607554" y="288868"/>
            <a:ext cx="7692595" cy="557998"/>
          </a:xfrm>
        </p:spPr>
        <p:txBody>
          <a:bodyPr/>
          <a:lstStyle/>
          <a:p>
            <a:r>
              <a:rPr lang="en-IE" dirty="0">
                <a:cs typeface="Calibri"/>
              </a:rPr>
              <a:t>Methods and stages of learning</a:t>
            </a:r>
            <a:endParaRPr lang="en-IE" b="1" dirty="0"/>
          </a:p>
          <a:p>
            <a:endParaRPr lang="en-IE" dirty="0"/>
          </a:p>
        </p:txBody>
      </p:sp>
      <p:sp>
        <p:nvSpPr>
          <p:cNvPr id="8" name="Freeform 246">
            <a:extLst>
              <a:ext uri="{FF2B5EF4-FFF2-40B4-BE49-F238E27FC236}">
                <a16:creationId xmlns:a16="http://schemas.microsoft.com/office/drawing/2014/main" id="{93FE14D4-0775-3752-70B0-337A11418A48}"/>
              </a:ext>
            </a:extLst>
          </p:cNvPr>
          <p:cNvSpPr>
            <a:spLocks noChangeArrowheads="1"/>
          </p:cNvSpPr>
          <p:nvPr/>
        </p:nvSpPr>
        <p:spPr bwMode="auto">
          <a:xfrm>
            <a:off x="721764" y="2795101"/>
            <a:ext cx="10376321" cy="3354681"/>
          </a:xfrm>
          <a:custGeom>
            <a:avLst/>
            <a:gdLst>
              <a:gd name="T0" fmla="*/ 3268 w 3269"/>
              <a:gd name="T1" fmla="*/ 3118 h 3119"/>
              <a:gd name="T2" fmla="*/ 0 w 3269"/>
              <a:gd name="T3" fmla="*/ 3118 h 3119"/>
              <a:gd name="T4" fmla="*/ 0 w 3269"/>
              <a:gd name="T5" fmla="*/ 0 h 3119"/>
              <a:gd name="T6" fmla="*/ 3268 w 3269"/>
              <a:gd name="T7" fmla="*/ 0 h 3119"/>
              <a:gd name="T8" fmla="*/ 3268 w 3269"/>
              <a:gd name="T9" fmla="*/ 3118 h 3119"/>
            </a:gdLst>
            <a:ahLst/>
            <a:cxnLst>
              <a:cxn ang="0">
                <a:pos x="T0" y="T1"/>
              </a:cxn>
              <a:cxn ang="0">
                <a:pos x="T2" y="T3"/>
              </a:cxn>
              <a:cxn ang="0">
                <a:pos x="T4" y="T5"/>
              </a:cxn>
              <a:cxn ang="0">
                <a:pos x="T6" y="T7"/>
              </a:cxn>
              <a:cxn ang="0">
                <a:pos x="T8" y="T9"/>
              </a:cxn>
            </a:cxnLst>
            <a:rect l="0" t="0" r="r" b="b"/>
            <a:pathLst>
              <a:path w="3269" h="3119">
                <a:moveTo>
                  <a:pt x="3268" y="3118"/>
                </a:moveTo>
                <a:lnTo>
                  <a:pt x="0" y="3118"/>
                </a:lnTo>
                <a:lnTo>
                  <a:pt x="0" y="0"/>
                </a:lnTo>
                <a:lnTo>
                  <a:pt x="3268" y="0"/>
                </a:lnTo>
                <a:lnTo>
                  <a:pt x="3268" y="3118"/>
                </a:lnTo>
              </a:path>
            </a:pathLst>
          </a:custGeom>
          <a:solidFill>
            <a:srgbClr val="09465E"/>
          </a:solidFill>
          <a:ln>
            <a:noFill/>
          </a:ln>
          <a:effectLst/>
        </p:spPr>
        <p:txBody>
          <a:bodyPr wrap="none" anchor="ctr"/>
          <a:lstStyle/>
          <a:p>
            <a:pPr marL="0" indent="0">
              <a:lnSpc>
                <a:spcPct val="100000"/>
              </a:lnSpc>
            </a:pPr>
            <a:endParaRPr lang="en-US" sz="900" b="1" kern="100" dirty="0">
              <a:effectLst/>
              <a:highlight>
                <a:srgbClr val="FFFF00"/>
              </a:highlight>
              <a:ea typeface="Aptos" panose="020B0004020202020204" pitchFamily="34" charset="0"/>
              <a:cs typeface="Times New Roman" panose="02020603050405020304" pitchFamily="18" charset="0"/>
            </a:endParaRPr>
          </a:p>
        </p:txBody>
      </p:sp>
      <p:sp>
        <p:nvSpPr>
          <p:cNvPr id="9" name="Freeform 247">
            <a:extLst>
              <a:ext uri="{FF2B5EF4-FFF2-40B4-BE49-F238E27FC236}">
                <a16:creationId xmlns:a16="http://schemas.microsoft.com/office/drawing/2014/main" id="{6A66C646-DCB1-EAA4-F074-874AFF6434EA}"/>
              </a:ext>
            </a:extLst>
          </p:cNvPr>
          <p:cNvSpPr>
            <a:spLocks noChangeArrowheads="1"/>
          </p:cNvSpPr>
          <p:nvPr/>
        </p:nvSpPr>
        <p:spPr bwMode="auto">
          <a:xfrm>
            <a:off x="721765" y="1784481"/>
            <a:ext cx="10381998" cy="1034946"/>
          </a:xfrm>
          <a:custGeom>
            <a:avLst/>
            <a:gdLst>
              <a:gd name="T0" fmla="*/ 0 w 3504"/>
              <a:gd name="T1" fmla="*/ 1751 h 1752"/>
              <a:gd name="T2" fmla="*/ 0 w 3504"/>
              <a:gd name="T3" fmla="*/ 1751 h 1752"/>
              <a:gd name="T4" fmla="*/ 1751 w 3504"/>
              <a:gd name="T5" fmla="*/ 0 h 1752"/>
              <a:gd name="T6" fmla="*/ 1751 w 3504"/>
              <a:gd name="T7" fmla="*/ 0 h 1752"/>
              <a:gd name="T8" fmla="*/ 3503 w 3504"/>
              <a:gd name="T9" fmla="*/ 1751 h 1752"/>
              <a:gd name="T10" fmla="*/ 0 w 3504"/>
              <a:gd name="T11" fmla="*/ 1751 h 1752"/>
            </a:gdLst>
            <a:ahLst/>
            <a:cxnLst>
              <a:cxn ang="0">
                <a:pos x="T0" y="T1"/>
              </a:cxn>
              <a:cxn ang="0">
                <a:pos x="T2" y="T3"/>
              </a:cxn>
              <a:cxn ang="0">
                <a:pos x="T4" y="T5"/>
              </a:cxn>
              <a:cxn ang="0">
                <a:pos x="T6" y="T7"/>
              </a:cxn>
              <a:cxn ang="0">
                <a:pos x="T8" y="T9"/>
              </a:cxn>
              <a:cxn ang="0">
                <a:pos x="T10" y="T11"/>
              </a:cxn>
            </a:cxnLst>
            <a:rect l="0" t="0" r="r" b="b"/>
            <a:pathLst>
              <a:path w="3504" h="1752">
                <a:moveTo>
                  <a:pt x="0" y="1751"/>
                </a:moveTo>
                <a:lnTo>
                  <a:pt x="0" y="1751"/>
                </a:lnTo>
                <a:cubicBezTo>
                  <a:pt x="0" y="784"/>
                  <a:pt x="784" y="0"/>
                  <a:pt x="1751" y="0"/>
                </a:cubicBezTo>
                <a:lnTo>
                  <a:pt x="1751" y="0"/>
                </a:lnTo>
                <a:cubicBezTo>
                  <a:pt x="2719" y="0"/>
                  <a:pt x="3503" y="784"/>
                  <a:pt x="3503" y="1751"/>
                </a:cubicBezTo>
                <a:lnTo>
                  <a:pt x="0" y="1751"/>
                </a:lnTo>
              </a:path>
            </a:pathLst>
          </a:custGeom>
          <a:solidFill>
            <a:srgbClr val="E25684"/>
          </a:solidFill>
          <a:ln>
            <a:noFill/>
          </a:ln>
          <a:effectLst/>
        </p:spPr>
        <p:txBody>
          <a:bodyPr wrap="none" anchor="ctr"/>
          <a:lstStyle/>
          <a:p>
            <a:endParaRPr lang="en-US" sz="900"/>
          </a:p>
        </p:txBody>
      </p:sp>
      <p:sp>
        <p:nvSpPr>
          <p:cNvPr id="19" name="CuadroTexto 600">
            <a:extLst>
              <a:ext uri="{FF2B5EF4-FFF2-40B4-BE49-F238E27FC236}">
                <a16:creationId xmlns:a16="http://schemas.microsoft.com/office/drawing/2014/main" id="{01D510DB-CAA9-FE97-299D-14B955C0173A}"/>
              </a:ext>
            </a:extLst>
          </p:cNvPr>
          <p:cNvSpPr txBox="1"/>
          <p:nvPr/>
        </p:nvSpPr>
        <p:spPr>
          <a:xfrm>
            <a:off x="1230228" y="1990055"/>
            <a:ext cx="8986810" cy="830997"/>
          </a:xfrm>
          <a:prstGeom prst="rect">
            <a:avLst/>
          </a:prstGeom>
          <a:noFill/>
        </p:spPr>
        <p:txBody>
          <a:bodyPr wrap="square" rtlCol="0">
            <a:spAutoFit/>
          </a:bodyPr>
          <a:lstStyle/>
          <a:p>
            <a:pPr algn="ctr"/>
            <a:r>
              <a:rPr lang="en-US" sz="2400" b="1" kern="0" dirty="0">
                <a:solidFill>
                  <a:schemeClr val="bg1"/>
                </a:solidFill>
                <a:cs typeface="Times New Roman" panose="02020603050405020304" pitchFamily="18" charset="0"/>
              </a:rPr>
              <a:t>SEMINARS, WORKSHOPS &amp; TRAINING SESSIONS </a:t>
            </a:r>
          </a:p>
          <a:p>
            <a:pPr algn="ctr"/>
            <a:r>
              <a:rPr lang="en-US" sz="2400" b="1" kern="0" dirty="0">
                <a:solidFill>
                  <a:schemeClr val="bg1"/>
                </a:solidFill>
                <a:cs typeface="Times New Roman" panose="02020603050405020304" pitchFamily="18" charset="0"/>
              </a:rPr>
              <a:t>FOR BUSINESSES &amp; VOCATIONAL EDUCATION</a:t>
            </a:r>
          </a:p>
        </p:txBody>
      </p:sp>
      <p:sp>
        <p:nvSpPr>
          <p:cNvPr id="22" name="Rectángulo 603">
            <a:extLst>
              <a:ext uri="{FF2B5EF4-FFF2-40B4-BE49-F238E27FC236}">
                <a16:creationId xmlns:a16="http://schemas.microsoft.com/office/drawing/2014/main" id="{8A70A850-598B-B621-7AAE-5F7127FF9084}"/>
              </a:ext>
            </a:extLst>
          </p:cNvPr>
          <p:cNvSpPr/>
          <p:nvPr/>
        </p:nvSpPr>
        <p:spPr>
          <a:xfrm>
            <a:off x="924129" y="3162113"/>
            <a:ext cx="10053528" cy="2923877"/>
          </a:xfrm>
          <a:prstGeom prst="rect">
            <a:avLst/>
          </a:prstGeom>
          <a:solidFill>
            <a:srgbClr val="09465E"/>
          </a:solidFill>
        </p:spPr>
        <p:txBody>
          <a:bodyPr wrap="square">
            <a:spAutoFit/>
          </a:bodyPr>
          <a:lstStyle/>
          <a:p>
            <a:pPr marL="0" indent="0">
              <a:lnSpc>
                <a:spcPct val="100000"/>
              </a:lnSpc>
            </a:pPr>
            <a:r>
              <a:rPr lang="en-US" sz="2400" b="1" kern="100" dirty="0">
                <a:solidFill>
                  <a:schemeClr val="bg1"/>
                </a:solidFill>
                <a:effectLst/>
                <a:ea typeface="Aptos" panose="020B0004020202020204" pitchFamily="34" charset="0"/>
                <a:cs typeface="Times New Roman" panose="02020603050405020304" pitchFamily="18" charset="0"/>
              </a:rPr>
              <a:t>On-Site Training </a:t>
            </a:r>
            <a:r>
              <a:rPr lang="fi-FI" sz="2400" b="1" kern="100" dirty="0">
                <a:solidFill>
                  <a:schemeClr val="bg1"/>
                </a:solidFill>
                <a:ea typeface="Aptos" panose="020B0004020202020204" pitchFamily="34" charset="0"/>
                <a:cs typeface="Times New Roman" panose="02020603050405020304" pitchFamily="18" charset="0"/>
              </a:rPr>
              <a:t>- Job-</a:t>
            </a:r>
            <a:r>
              <a:rPr lang="fi-FI" sz="2400" b="1" kern="100" dirty="0" err="1">
                <a:solidFill>
                  <a:schemeClr val="bg1"/>
                </a:solidFill>
                <a:ea typeface="Aptos" panose="020B0004020202020204" pitchFamily="34" charset="0"/>
                <a:cs typeface="Times New Roman" panose="02020603050405020304" pitchFamily="18" charset="0"/>
              </a:rPr>
              <a:t>Shadowing</a:t>
            </a:r>
            <a:r>
              <a:rPr lang="fi-FI" sz="2400" b="1" kern="100" dirty="0">
                <a:solidFill>
                  <a:schemeClr val="bg1"/>
                </a:solidFill>
                <a:ea typeface="Aptos" panose="020B0004020202020204" pitchFamily="34" charset="0"/>
                <a:cs typeface="Times New Roman" panose="02020603050405020304" pitchFamily="18" charset="0"/>
              </a:rPr>
              <a:t> - </a:t>
            </a:r>
            <a:r>
              <a:rPr lang="fi-FI" sz="2400" b="1" kern="100" dirty="0" err="1">
                <a:solidFill>
                  <a:schemeClr val="bg1"/>
                </a:solidFill>
                <a:ea typeface="Aptos" panose="020B0004020202020204" pitchFamily="34" charset="0"/>
                <a:cs typeface="Times New Roman" panose="02020603050405020304" pitchFamily="18" charset="0"/>
              </a:rPr>
              <a:t>Benchmarking</a:t>
            </a:r>
            <a:endParaRPr lang="fi-FI" sz="2400" kern="100" dirty="0">
              <a:solidFill>
                <a:schemeClr val="bg1"/>
              </a:solidFill>
              <a:ea typeface="Aptos" panose="020B0004020202020204" pitchFamily="34" charset="0"/>
              <a:cs typeface="Times New Roman" panose="02020603050405020304" pitchFamily="18" charset="0"/>
            </a:endParaRPr>
          </a:p>
          <a:p>
            <a:pPr marL="0" indent="0">
              <a:lnSpc>
                <a:spcPct val="100000"/>
              </a:lnSpc>
            </a:pPr>
            <a:r>
              <a:rPr lang="en-US" sz="2400" kern="100" dirty="0">
                <a:solidFill>
                  <a:schemeClr val="bg1"/>
                </a:solidFill>
                <a:effectLst/>
                <a:ea typeface="Aptos" panose="020B0004020202020204" pitchFamily="34" charset="0"/>
                <a:cs typeface="Times New Roman" panose="02020603050405020304" pitchFamily="18" charset="0"/>
              </a:rPr>
              <a:t>Allowing employees to observe and participate in real-life processes in </a:t>
            </a:r>
            <a:r>
              <a:rPr lang="en-US" sz="2400" kern="100" dirty="0" err="1">
                <a:solidFill>
                  <a:schemeClr val="bg1"/>
                </a:solidFill>
                <a:effectLst/>
                <a:ea typeface="Aptos" panose="020B0004020202020204" pitchFamily="34" charset="0"/>
                <a:cs typeface="Times New Roman" panose="02020603050405020304" pitchFamily="18" charset="0"/>
              </a:rPr>
              <a:t>workplaceS</a:t>
            </a:r>
            <a:r>
              <a:rPr lang="en-US" sz="2400" kern="100" dirty="0">
                <a:solidFill>
                  <a:schemeClr val="bg1"/>
                </a:solidFill>
                <a:effectLst/>
                <a:ea typeface="Aptos" panose="020B0004020202020204" pitchFamily="34" charset="0"/>
                <a:cs typeface="Times New Roman" panose="02020603050405020304" pitchFamily="18" charset="0"/>
              </a:rPr>
              <a:t> to gain real-world experience.</a:t>
            </a:r>
          </a:p>
          <a:p>
            <a:pPr marL="0" lvl="0" indent="0">
              <a:lnSpc>
                <a:spcPct val="100000"/>
              </a:lnSpc>
              <a:buSzPts val="1000"/>
              <a:tabLst>
                <a:tab pos="457200" algn="l"/>
              </a:tabLst>
            </a:pPr>
            <a:endParaRPr lang="fi-FI" sz="2400" kern="100" dirty="0">
              <a:solidFill>
                <a:schemeClr val="bg1"/>
              </a:solidFill>
              <a:effectLst/>
              <a:ea typeface="Aptos" panose="020B0004020202020204" pitchFamily="34" charset="0"/>
              <a:cs typeface="Times New Roman" panose="02020603050405020304" pitchFamily="18" charset="0"/>
            </a:endParaRPr>
          </a:p>
          <a:p>
            <a:pPr marL="0" indent="0">
              <a:lnSpc>
                <a:spcPct val="100000"/>
              </a:lnSpc>
            </a:pPr>
            <a:r>
              <a:rPr lang="fi-FI" sz="2400" b="1" kern="100" dirty="0" err="1">
                <a:solidFill>
                  <a:schemeClr val="bg1"/>
                </a:solidFill>
                <a:ea typeface="Aptos" panose="020B0004020202020204" pitchFamily="34" charset="0"/>
                <a:cs typeface="Times New Roman" panose="02020603050405020304" pitchFamily="18" charset="0"/>
              </a:rPr>
              <a:t>Regular</a:t>
            </a:r>
            <a:r>
              <a:rPr lang="fi-FI" sz="2400" b="1" kern="100" dirty="0">
                <a:solidFill>
                  <a:schemeClr val="bg1"/>
                </a:solidFill>
                <a:ea typeface="Aptos" panose="020B0004020202020204" pitchFamily="34" charset="0"/>
                <a:cs typeface="Times New Roman" panose="02020603050405020304" pitchFamily="18" charset="0"/>
              </a:rPr>
              <a:t> </a:t>
            </a:r>
            <a:r>
              <a:rPr lang="fi-FI" sz="2400" b="1" kern="100" dirty="0" err="1">
                <a:solidFill>
                  <a:schemeClr val="bg1"/>
                </a:solidFill>
                <a:ea typeface="Aptos" panose="020B0004020202020204" pitchFamily="34" charset="0"/>
                <a:cs typeface="Times New Roman" panose="02020603050405020304" pitchFamily="18" charset="0"/>
              </a:rPr>
              <a:t>Refresher</a:t>
            </a:r>
            <a:r>
              <a:rPr lang="fi-FI" sz="2400" b="1" kern="100" dirty="0">
                <a:solidFill>
                  <a:schemeClr val="bg1"/>
                </a:solidFill>
                <a:ea typeface="Aptos" panose="020B0004020202020204" pitchFamily="34" charset="0"/>
                <a:cs typeface="Times New Roman" panose="02020603050405020304" pitchFamily="18" charset="0"/>
              </a:rPr>
              <a:t> Courses</a:t>
            </a:r>
            <a:r>
              <a:rPr lang="fi-FI" sz="2400" kern="100" dirty="0">
                <a:solidFill>
                  <a:schemeClr val="bg1"/>
                </a:solidFill>
                <a:ea typeface="Aptos" panose="020B0004020202020204" pitchFamily="34" charset="0"/>
                <a:cs typeface="Times New Roman" panose="02020603050405020304" pitchFamily="18" charset="0"/>
              </a:rPr>
              <a:t>, </a:t>
            </a:r>
            <a:r>
              <a:rPr lang="en-US" sz="2400" b="1" kern="100" dirty="0">
                <a:solidFill>
                  <a:schemeClr val="bg1"/>
                </a:solidFill>
                <a:effectLst/>
                <a:ea typeface="Aptos" panose="020B0004020202020204" pitchFamily="34" charset="0"/>
                <a:cs typeface="Times New Roman" panose="02020603050405020304" pitchFamily="18" charset="0"/>
              </a:rPr>
              <a:t>Seminars, Workshops</a:t>
            </a:r>
          </a:p>
          <a:p>
            <a:pPr marL="0" indent="0">
              <a:lnSpc>
                <a:spcPct val="100000"/>
              </a:lnSpc>
            </a:pPr>
            <a:r>
              <a:rPr lang="en-US" sz="2400" kern="100" dirty="0">
                <a:solidFill>
                  <a:schemeClr val="bg1"/>
                </a:solidFill>
                <a:effectLst/>
                <a:ea typeface="Aptos" panose="020B0004020202020204" pitchFamily="34" charset="0"/>
                <a:cs typeface="Times New Roman" panose="02020603050405020304" pitchFamily="18" charset="0"/>
              </a:rPr>
              <a:t>Interactive sessions, Hands-on practices </a:t>
            </a:r>
            <a:r>
              <a:rPr lang="en-US" sz="2400" kern="100" dirty="0">
                <a:solidFill>
                  <a:schemeClr val="bg1"/>
                </a:solidFill>
                <a:ea typeface="Aptos" panose="020B0004020202020204" pitchFamily="34" charset="0"/>
                <a:cs typeface="Times New Roman" panose="02020603050405020304" pitchFamily="18" charset="0"/>
              </a:rPr>
              <a:t>for example, such as related to </a:t>
            </a:r>
            <a:r>
              <a:rPr lang="en-US" sz="2400" kern="100" dirty="0">
                <a:solidFill>
                  <a:schemeClr val="bg1"/>
                </a:solidFill>
                <a:effectLst/>
                <a:ea typeface="Aptos" panose="020B0004020202020204" pitchFamily="34" charset="0"/>
                <a:cs typeface="Times New Roman" panose="02020603050405020304" pitchFamily="18" charset="0"/>
              </a:rPr>
              <a:t>waste segregation, recycling techniques, waste reduction strategies, </a:t>
            </a:r>
            <a:r>
              <a:rPr lang="en-US" sz="2400" kern="100" dirty="0">
                <a:solidFill>
                  <a:schemeClr val="bg1"/>
                </a:solidFill>
                <a:ea typeface="Aptos" panose="020B0004020202020204" pitchFamily="34" charset="0"/>
                <a:cs typeface="Times New Roman" panose="02020603050405020304" pitchFamily="18" charset="0"/>
              </a:rPr>
              <a:t>waste audits</a:t>
            </a:r>
            <a:r>
              <a:rPr lang="en-US" sz="2400" kern="100" dirty="0">
                <a:solidFill>
                  <a:schemeClr val="bg1"/>
                </a:solidFill>
                <a:effectLst/>
                <a:ea typeface="Aptos" panose="020B0004020202020204" pitchFamily="34" charset="0"/>
                <a:cs typeface="Times New Roman" panose="02020603050405020304" pitchFamily="18" charset="0"/>
              </a:rPr>
              <a:t>.</a:t>
            </a:r>
          </a:p>
          <a:p>
            <a:pPr algn="ctr"/>
            <a:endParaRPr lang="en-US" sz="1600" dirty="0">
              <a:solidFill>
                <a:schemeClr val="bg1"/>
              </a:solidFill>
              <a:latin typeface="Calibri" panose="020F0502020204030204" pitchFamily="34" charset="0"/>
              <a:ea typeface="Lato" charset="0"/>
              <a:cs typeface="Calibri" panose="020F0502020204030204" pitchFamily="34" charset="0"/>
            </a:endParaRPr>
          </a:p>
        </p:txBody>
      </p:sp>
      <p:grpSp>
        <p:nvGrpSpPr>
          <p:cNvPr id="25" name="Graphic 3">
            <a:extLst>
              <a:ext uri="{FF2B5EF4-FFF2-40B4-BE49-F238E27FC236}">
                <a16:creationId xmlns:a16="http://schemas.microsoft.com/office/drawing/2014/main" id="{AFB5CDAB-DBD9-3901-D3CA-5A531BBE129B}"/>
              </a:ext>
            </a:extLst>
          </p:cNvPr>
          <p:cNvGrpSpPr/>
          <p:nvPr/>
        </p:nvGrpSpPr>
        <p:grpSpPr>
          <a:xfrm>
            <a:off x="5613394" y="943728"/>
            <a:ext cx="674997" cy="670886"/>
            <a:chOff x="4643578" y="432838"/>
            <a:chExt cx="1028134" cy="1160188"/>
          </a:xfrm>
          <a:solidFill>
            <a:srgbClr val="086575"/>
          </a:solidFill>
        </p:grpSpPr>
        <p:sp>
          <p:nvSpPr>
            <p:cNvPr id="26" name="Freeform 1033">
              <a:extLst>
                <a:ext uri="{FF2B5EF4-FFF2-40B4-BE49-F238E27FC236}">
                  <a16:creationId xmlns:a16="http://schemas.microsoft.com/office/drawing/2014/main" id="{7AE204B0-A9B7-579C-EFAA-5FF762D4EE3B}"/>
                </a:ext>
              </a:extLst>
            </p:cNvPr>
            <p:cNvSpPr/>
            <p:nvPr/>
          </p:nvSpPr>
          <p:spPr>
            <a:xfrm>
              <a:off x="5046765" y="465751"/>
              <a:ext cx="419643" cy="433356"/>
            </a:xfrm>
            <a:custGeom>
              <a:avLst/>
              <a:gdLst>
                <a:gd name="connsiteX0" fmla="*/ 416901 w 419643"/>
                <a:gd name="connsiteY0" fmla="*/ 257819 h 433356"/>
                <a:gd name="connsiteX1" fmla="*/ 416901 w 419643"/>
                <a:gd name="connsiteY1" fmla="*/ 433356 h 433356"/>
                <a:gd name="connsiteX2" fmla="*/ 35656 w 419643"/>
                <a:gd name="connsiteY2" fmla="*/ 433356 h 433356"/>
                <a:gd name="connsiteX3" fmla="*/ 35656 w 419643"/>
                <a:gd name="connsiteY3" fmla="*/ 301704 h 433356"/>
                <a:gd name="connsiteX4" fmla="*/ 0 w 419643"/>
                <a:gd name="connsiteY4" fmla="*/ 164566 h 433356"/>
                <a:gd name="connsiteX5" fmla="*/ 0 w 419643"/>
                <a:gd name="connsiteY5" fmla="*/ 24685 h 433356"/>
                <a:gd name="connsiteX6" fmla="*/ 24686 w 419643"/>
                <a:gd name="connsiteY6" fmla="*/ 0 h 433356"/>
                <a:gd name="connsiteX7" fmla="*/ 287991 w 419643"/>
                <a:gd name="connsiteY7" fmla="*/ 0 h 433356"/>
                <a:gd name="connsiteX8" fmla="*/ 287991 w 419643"/>
                <a:gd name="connsiteY8" fmla="*/ 71312 h 433356"/>
                <a:gd name="connsiteX9" fmla="*/ 345588 w 419643"/>
                <a:gd name="connsiteY9" fmla="*/ 128910 h 433356"/>
                <a:gd name="connsiteX10" fmla="*/ 416901 w 419643"/>
                <a:gd name="connsiteY10" fmla="*/ 128910 h 433356"/>
                <a:gd name="connsiteX11" fmla="*/ 416901 w 419643"/>
                <a:gd name="connsiteY11" fmla="*/ 178280 h 433356"/>
                <a:gd name="connsiteX12" fmla="*/ 419643 w 419643"/>
                <a:gd name="connsiteY12" fmla="*/ 189250 h 4333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19643" h="433356">
                  <a:moveTo>
                    <a:pt x="416901" y="257819"/>
                  </a:moveTo>
                  <a:lnTo>
                    <a:pt x="416901" y="433356"/>
                  </a:lnTo>
                  <a:cubicBezTo>
                    <a:pt x="381245" y="433356"/>
                    <a:pt x="74055" y="433356"/>
                    <a:pt x="35656" y="433356"/>
                  </a:cubicBezTo>
                  <a:lnTo>
                    <a:pt x="35656" y="301704"/>
                  </a:lnTo>
                  <a:cubicBezTo>
                    <a:pt x="35656" y="227649"/>
                    <a:pt x="5486" y="181022"/>
                    <a:pt x="0" y="164566"/>
                  </a:cubicBezTo>
                  <a:lnTo>
                    <a:pt x="0" y="24685"/>
                  </a:lnTo>
                  <a:cubicBezTo>
                    <a:pt x="0" y="10971"/>
                    <a:pt x="10972" y="0"/>
                    <a:pt x="24686" y="0"/>
                  </a:cubicBezTo>
                  <a:lnTo>
                    <a:pt x="287991" y="0"/>
                  </a:lnTo>
                  <a:lnTo>
                    <a:pt x="287991" y="71312"/>
                  </a:lnTo>
                  <a:cubicBezTo>
                    <a:pt x="287991" y="104225"/>
                    <a:pt x="315418" y="128910"/>
                    <a:pt x="345588" y="128910"/>
                  </a:cubicBezTo>
                  <a:lnTo>
                    <a:pt x="416901" y="128910"/>
                  </a:lnTo>
                  <a:lnTo>
                    <a:pt x="416901" y="178280"/>
                  </a:lnTo>
                  <a:cubicBezTo>
                    <a:pt x="416901" y="181022"/>
                    <a:pt x="416901" y="186508"/>
                    <a:pt x="419643" y="189250"/>
                  </a:cubicBezTo>
                </a:path>
              </a:pathLst>
            </a:custGeom>
            <a:solidFill>
              <a:srgbClr val="E25684"/>
            </a:solidFill>
            <a:ln w="27426" cap="flat">
              <a:noFill/>
              <a:prstDash val="solid"/>
              <a:miter/>
            </a:ln>
          </p:spPr>
          <p:txBody>
            <a:bodyPr rtlCol="0" anchor="ctr"/>
            <a:lstStyle/>
            <a:p>
              <a:endParaRPr lang="en-US" dirty="0"/>
            </a:p>
          </p:txBody>
        </p:sp>
        <p:grpSp>
          <p:nvGrpSpPr>
            <p:cNvPr id="27" name="Graphic 3">
              <a:extLst>
                <a:ext uri="{FF2B5EF4-FFF2-40B4-BE49-F238E27FC236}">
                  <a16:creationId xmlns:a16="http://schemas.microsoft.com/office/drawing/2014/main" id="{7C2C0239-AB67-1982-10EB-C93FFC97B9D5}"/>
                </a:ext>
              </a:extLst>
            </p:cNvPr>
            <p:cNvGrpSpPr/>
            <p:nvPr/>
          </p:nvGrpSpPr>
          <p:grpSpPr>
            <a:xfrm>
              <a:off x="4643578" y="432838"/>
              <a:ext cx="1028134" cy="1160188"/>
              <a:chOff x="4643578" y="432838"/>
              <a:chExt cx="1028134" cy="1160188"/>
            </a:xfrm>
            <a:grpFill/>
          </p:grpSpPr>
          <p:sp>
            <p:nvSpPr>
              <p:cNvPr id="28" name="Freeform 1035">
                <a:extLst>
                  <a:ext uri="{FF2B5EF4-FFF2-40B4-BE49-F238E27FC236}">
                    <a16:creationId xmlns:a16="http://schemas.microsoft.com/office/drawing/2014/main" id="{574C6A0D-09E5-521B-05B7-B319FA2C31C6}"/>
                  </a:ext>
                </a:extLst>
              </p:cNvPr>
              <p:cNvSpPr/>
              <p:nvPr/>
            </p:nvSpPr>
            <p:spPr>
              <a:xfrm>
                <a:off x="5115334" y="531577"/>
                <a:ext cx="115196" cy="32913"/>
              </a:xfrm>
              <a:custGeom>
                <a:avLst/>
                <a:gdLst>
                  <a:gd name="connsiteX0" fmla="*/ 98739 w 115196"/>
                  <a:gd name="connsiteY0" fmla="*/ 0 h 32913"/>
                  <a:gd name="connsiteX1" fmla="*/ 16456 w 115196"/>
                  <a:gd name="connsiteY1" fmla="*/ 0 h 32913"/>
                  <a:gd name="connsiteX2" fmla="*/ 0 w 115196"/>
                  <a:gd name="connsiteY2" fmla="*/ 16457 h 32913"/>
                  <a:gd name="connsiteX3" fmla="*/ 16456 w 115196"/>
                  <a:gd name="connsiteY3" fmla="*/ 32913 h 32913"/>
                  <a:gd name="connsiteX4" fmla="*/ 98739 w 115196"/>
                  <a:gd name="connsiteY4" fmla="*/ 32913 h 32913"/>
                  <a:gd name="connsiteX5" fmla="*/ 115197 w 115196"/>
                  <a:gd name="connsiteY5" fmla="*/ 16457 h 32913"/>
                  <a:gd name="connsiteX6" fmla="*/ 98739 w 115196"/>
                  <a:gd name="connsiteY6" fmla="*/ 0 h 32913"/>
                  <a:gd name="connsiteX7" fmla="*/ 98739 w 115196"/>
                  <a:gd name="connsiteY7" fmla="*/ 0 h 329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5196" h="32913">
                    <a:moveTo>
                      <a:pt x="98739" y="0"/>
                    </a:moveTo>
                    <a:lnTo>
                      <a:pt x="16456" y="0"/>
                    </a:lnTo>
                    <a:cubicBezTo>
                      <a:pt x="8228" y="0"/>
                      <a:pt x="0" y="8228"/>
                      <a:pt x="0" y="16457"/>
                    </a:cubicBezTo>
                    <a:cubicBezTo>
                      <a:pt x="0" y="24685"/>
                      <a:pt x="8228" y="32913"/>
                      <a:pt x="16456" y="32913"/>
                    </a:cubicBezTo>
                    <a:lnTo>
                      <a:pt x="98739" y="32913"/>
                    </a:lnTo>
                    <a:cubicBezTo>
                      <a:pt x="106969" y="32913"/>
                      <a:pt x="115197" y="24685"/>
                      <a:pt x="115197" y="16457"/>
                    </a:cubicBezTo>
                    <a:cubicBezTo>
                      <a:pt x="115197" y="8228"/>
                      <a:pt x="106969" y="0"/>
                      <a:pt x="98739" y="0"/>
                    </a:cubicBezTo>
                    <a:lnTo>
                      <a:pt x="98739" y="0"/>
                    </a:lnTo>
                    <a:close/>
                  </a:path>
                </a:pathLst>
              </a:custGeom>
              <a:grpFill/>
              <a:ln w="27426" cap="flat">
                <a:noFill/>
                <a:prstDash val="solid"/>
                <a:miter/>
              </a:ln>
            </p:spPr>
            <p:txBody>
              <a:bodyPr rtlCol="0" anchor="ctr"/>
              <a:lstStyle/>
              <a:p>
                <a:endParaRPr lang="en-US"/>
              </a:p>
            </p:txBody>
          </p:sp>
          <p:grpSp>
            <p:nvGrpSpPr>
              <p:cNvPr id="29" name="Graphic 3">
                <a:extLst>
                  <a:ext uri="{FF2B5EF4-FFF2-40B4-BE49-F238E27FC236}">
                    <a16:creationId xmlns:a16="http://schemas.microsoft.com/office/drawing/2014/main" id="{6336DE53-6EFB-4959-332C-FA97E39B2869}"/>
                  </a:ext>
                </a:extLst>
              </p:cNvPr>
              <p:cNvGrpSpPr/>
              <p:nvPr/>
            </p:nvGrpSpPr>
            <p:grpSpPr>
              <a:xfrm>
                <a:off x="4643578" y="432838"/>
                <a:ext cx="1028134" cy="1160188"/>
                <a:chOff x="4643578" y="432838"/>
                <a:chExt cx="1028134" cy="1160188"/>
              </a:xfrm>
              <a:grpFill/>
            </p:grpSpPr>
            <p:sp>
              <p:nvSpPr>
                <p:cNvPr id="30" name="Freeform 1037">
                  <a:extLst>
                    <a:ext uri="{FF2B5EF4-FFF2-40B4-BE49-F238E27FC236}">
                      <a16:creationId xmlns:a16="http://schemas.microsoft.com/office/drawing/2014/main" id="{87228720-C42F-A1D1-6305-C9E5F88B0282}"/>
                    </a:ext>
                  </a:extLst>
                </p:cNvPr>
                <p:cNvSpPr/>
                <p:nvPr/>
              </p:nvSpPr>
              <p:spPr>
                <a:xfrm>
                  <a:off x="5115334" y="611117"/>
                  <a:ext cx="115196" cy="32913"/>
                </a:xfrm>
                <a:custGeom>
                  <a:avLst/>
                  <a:gdLst>
                    <a:gd name="connsiteX0" fmla="*/ 98739 w 115196"/>
                    <a:gd name="connsiteY0" fmla="*/ 0 h 32913"/>
                    <a:gd name="connsiteX1" fmla="*/ 16456 w 115196"/>
                    <a:gd name="connsiteY1" fmla="*/ 0 h 32913"/>
                    <a:gd name="connsiteX2" fmla="*/ 0 w 115196"/>
                    <a:gd name="connsiteY2" fmla="*/ 16457 h 32913"/>
                    <a:gd name="connsiteX3" fmla="*/ 16456 w 115196"/>
                    <a:gd name="connsiteY3" fmla="*/ 32913 h 32913"/>
                    <a:gd name="connsiteX4" fmla="*/ 98739 w 115196"/>
                    <a:gd name="connsiteY4" fmla="*/ 32913 h 32913"/>
                    <a:gd name="connsiteX5" fmla="*/ 115197 w 115196"/>
                    <a:gd name="connsiteY5" fmla="*/ 16457 h 32913"/>
                    <a:gd name="connsiteX6" fmla="*/ 98739 w 115196"/>
                    <a:gd name="connsiteY6" fmla="*/ 0 h 32913"/>
                    <a:gd name="connsiteX7" fmla="*/ 98739 w 115196"/>
                    <a:gd name="connsiteY7" fmla="*/ 0 h 329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5196" h="32913">
                      <a:moveTo>
                        <a:pt x="98739" y="0"/>
                      </a:moveTo>
                      <a:lnTo>
                        <a:pt x="16456" y="0"/>
                      </a:lnTo>
                      <a:cubicBezTo>
                        <a:pt x="8228" y="0"/>
                        <a:pt x="0" y="8228"/>
                        <a:pt x="0" y="16457"/>
                      </a:cubicBezTo>
                      <a:cubicBezTo>
                        <a:pt x="0" y="24685"/>
                        <a:pt x="8228" y="32913"/>
                        <a:pt x="16456" y="32913"/>
                      </a:cubicBezTo>
                      <a:lnTo>
                        <a:pt x="98739" y="32913"/>
                      </a:lnTo>
                      <a:cubicBezTo>
                        <a:pt x="106969" y="32913"/>
                        <a:pt x="115197" y="24685"/>
                        <a:pt x="115197" y="16457"/>
                      </a:cubicBezTo>
                      <a:cubicBezTo>
                        <a:pt x="115197" y="8228"/>
                        <a:pt x="106969" y="0"/>
                        <a:pt x="98739" y="0"/>
                      </a:cubicBezTo>
                      <a:lnTo>
                        <a:pt x="98739" y="0"/>
                      </a:lnTo>
                      <a:close/>
                    </a:path>
                  </a:pathLst>
                </a:custGeom>
                <a:grpFill/>
                <a:ln w="27426" cap="flat">
                  <a:noFill/>
                  <a:prstDash val="solid"/>
                  <a:miter/>
                </a:ln>
              </p:spPr>
              <p:txBody>
                <a:bodyPr rtlCol="0" anchor="ctr"/>
                <a:lstStyle/>
                <a:p>
                  <a:endParaRPr lang="en-US"/>
                </a:p>
              </p:txBody>
            </p:sp>
            <p:sp>
              <p:nvSpPr>
                <p:cNvPr id="31" name="Freeform 1038">
                  <a:extLst>
                    <a:ext uri="{FF2B5EF4-FFF2-40B4-BE49-F238E27FC236}">
                      <a16:creationId xmlns:a16="http://schemas.microsoft.com/office/drawing/2014/main" id="{609BD511-7962-B8D5-1F34-C02BF2C9DFBC}"/>
                    </a:ext>
                  </a:extLst>
                </p:cNvPr>
                <p:cNvSpPr/>
                <p:nvPr/>
              </p:nvSpPr>
              <p:spPr>
                <a:xfrm>
                  <a:off x="4643578" y="432838"/>
                  <a:ext cx="1028134" cy="1160188"/>
                </a:xfrm>
                <a:custGeom>
                  <a:avLst/>
                  <a:gdLst>
                    <a:gd name="connsiteX0" fmla="*/ 1017568 w 1028134"/>
                    <a:gd name="connsiteY0" fmla="*/ 661006 h 1160188"/>
                    <a:gd name="connsiteX1" fmla="*/ 935285 w 1028134"/>
                    <a:gd name="connsiteY1" fmla="*/ 515639 h 1160188"/>
                    <a:gd name="connsiteX2" fmla="*/ 935285 w 1028134"/>
                    <a:gd name="connsiteY2" fmla="*/ 515639 h 1160188"/>
                    <a:gd name="connsiteX3" fmla="*/ 880429 w 1028134"/>
                    <a:gd name="connsiteY3" fmla="*/ 469012 h 1160188"/>
                    <a:gd name="connsiteX4" fmla="*/ 855744 w 1028134"/>
                    <a:gd name="connsiteY4" fmla="*/ 469012 h 1160188"/>
                    <a:gd name="connsiteX5" fmla="*/ 855744 w 1028134"/>
                    <a:gd name="connsiteY5" fmla="*/ 293476 h 1160188"/>
                    <a:gd name="connsiteX6" fmla="*/ 839288 w 1028134"/>
                    <a:gd name="connsiteY6" fmla="*/ 277019 h 1160188"/>
                    <a:gd name="connsiteX7" fmla="*/ 822830 w 1028134"/>
                    <a:gd name="connsiteY7" fmla="*/ 293476 h 1160188"/>
                    <a:gd name="connsiteX8" fmla="*/ 822830 w 1028134"/>
                    <a:gd name="connsiteY8" fmla="*/ 469012 h 1160188"/>
                    <a:gd name="connsiteX9" fmla="*/ 441587 w 1028134"/>
                    <a:gd name="connsiteY9" fmla="*/ 469012 h 1160188"/>
                    <a:gd name="connsiteX10" fmla="*/ 441587 w 1028134"/>
                    <a:gd name="connsiteY10" fmla="*/ 337360 h 1160188"/>
                    <a:gd name="connsiteX11" fmla="*/ 405929 w 1028134"/>
                    <a:gd name="connsiteY11" fmla="*/ 200222 h 1160188"/>
                    <a:gd name="connsiteX12" fmla="*/ 405929 w 1028134"/>
                    <a:gd name="connsiteY12" fmla="*/ 60341 h 1160188"/>
                    <a:gd name="connsiteX13" fmla="*/ 430615 w 1028134"/>
                    <a:gd name="connsiteY13" fmla="*/ 35656 h 1160188"/>
                    <a:gd name="connsiteX14" fmla="*/ 693920 w 1028134"/>
                    <a:gd name="connsiteY14" fmla="*/ 35656 h 1160188"/>
                    <a:gd name="connsiteX15" fmla="*/ 693920 w 1028134"/>
                    <a:gd name="connsiteY15" fmla="*/ 106968 h 1160188"/>
                    <a:gd name="connsiteX16" fmla="*/ 751519 w 1028134"/>
                    <a:gd name="connsiteY16" fmla="*/ 164566 h 1160188"/>
                    <a:gd name="connsiteX17" fmla="*/ 822830 w 1028134"/>
                    <a:gd name="connsiteY17" fmla="*/ 164566 h 1160188"/>
                    <a:gd name="connsiteX18" fmla="*/ 822830 w 1028134"/>
                    <a:gd name="connsiteY18" fmla="*/ 213936 h 1160188"/>
                    <a:gd name="connsiteX19" fmla="*/ 839288 w 1028134"/>
                    <a:gd name="connsiteY19" fmla="*/ 230392 h 1160188"/>
                    <a:gd name="connsiteX20" fmla="*/ 855744 w 1028134"/>
                    <a:gd name="connsiteY20" fmla="*/ 213936 h 1160188"/>
                    <a:gd name="connsiteX21" fmla="*/ 855744 w 1028134"/>
                    <a:gd name="connsiteY21" fmla="*/ 159080 h 1160188"/>
                    <a:gd name="connsiteX22" fmla="*/ 842030 w 1028134"/>
                    <a:gd name="connsiteY22" fmla="*/ 128910 h 1160188"/>
                    <a:gd name="connsiteX23" fmla="*/ 726833 w 1028134"/>
                    <a:gd name="connsiteY23" fmla="*/ 13714 h 1160188"/>
                    <a:gd name="connsiteX24" fmla="*/ 696664 w 1028134"/>
                    <a:gd name="connsiteY24" fmla="*/ 0 h 1160188"/>
                    <a:gd name="connsiteX25" fmla="*/ 430615 w 1028134"/>
                    <a:gd name="connsiteY25" fmla="*/ 0 h 1160188"/>
                    <a:gd name="connsiteX26" fmla="*/ 373017 w 1028134"/>
                    <a:gd name="connsiteY26" fmla="*/ 57598 h 1160188"/>
                    <a:gd name="connsiteX27" fmla="*/ 373017 w 1028134"/>
                    <a:gd name="connsiteY27" fmla="*/ 120682 h 1160188"/>
                    <a:gd name="connsiteX28" fmla="*/ 329132 w 1028134"/>
                    <a:gd name="connsiteY28" fmla="*/ 24685 h 1160188"/>
                    <a:gd name="connsiteX29" fmla="*/ 255077 w 1028134"/>
                    <a:gd name="connsiteY29" fmla="*/ 24685 h 1160188"/>
                    <a:gd name="connsiteX30" fmla="*/ 200222 w 1028134"/>
                    <a:gd name="connsiteY30" fmla="*/ 145366 h 1160188"/>
                    <a:gd name="connsiteX31" fmla="*/ 200222 w 1028134"/>
                    <a:gd name="connsiteY31" fmla="*/ 145366 h 1160188"/>
                    <a:gd name="connsiteX32" fmla="*/ 142624 w 1028134"/>
                    <a:gd name="connsiteY32" fmla="*/ 334617 h 1160188"/>
                    <a:gd name="connsiteX33" fmla="*/ 142624 w 1028134"/>
                    <a:gd name="connsiteY33" fmla="*/ 466270 h 1160188"/>
                    <a:gd name="connsiteX34" fmla="*/ 57599 w 1028134"/>
                    <a:gd name="connsiteY34" fmla="*/ 466270 h 1160188"/>
                    <a:gd name="connsiteX35" fmla="*/ 2744 w 1028134"/>
                    <a:gd name="connsiteY35" fmla="*/ 512897 h 1160188"/>
                    <a:gd name="connsiteX36" fmla="*/ 0 w 1028134"/>
                    <a:gd name="connsiteY36" fmla="*/ 554038 h 1160188"/>
                    <a:gd name="connsiteX37" fmla="*/ 85027 w 1028134"/>
                    <a:gd name="connsiteY37" fmla="*/ 877684 h 1160188"/>
                    <a:gd name="connsiteX38" fmla="*/ 85027 w 1028134"/>
                    <a:gd name="connsiteY38" fmla="*/ 1044992 h 1160188"/>
                    <a:gd name="connsiteX39" fmla="*/ 41142 w 1028134"/>
                    <a:gd name="connsiteY39" fmla="*/ 1102591 h 1160188"/>
                    <a:gd name="connsiteX40" fmla="*/ 98741 w 1028134"/>
                    <a:gd name="connsiteY40" fmla="*/ 1160189 h 1160188"/>
                    <a:gd name="connsiteX41" fmla="*/ 693920 w 1028134"/>
                    <a:gd name="connsiteY41" fmla="*/ 1160189 h 1160188"/>
                    <a:gd name="connsiteX42" fmla="*/ 751519 w 1028134"/>
                    <a:gd name="connsiteY42" fmla="*/ 1102591 h 1160188"/>
                    <a:gd name="connsiteX43" fmla="*/ 707634 w 1028134"/>
                    <a:gd name="connsiteY43" fmla="*/ 1044992 h 1160188"/>
                    <a:gd name="connsiteX44" fmla="*/ 707634 w 1028134"/>
                    <a:gd name="connsiteY44" fmla="*/ 998366 h 1160188"/>
                    <a:gd name="connsiteX45" fmla="*/ 729577 w 1028134"/>
                    <a:gd name="connsiteY45" fmla="*/ 979166 h 1160188"/>
                    <a:gd name="connsiteX46" fmla="*/ 844772 w 1028134"/>
                    <a:gd name="connsiteY46" fmla="*/ 987394 h 1160188"/>
                    <a:gd name="connsiteX47" fmla="*/ 935285 w 1028134"/>
                    <a:gd name="connsiteY47" fmla="*/ 905112 h 1160188"/>
                    <a:gd name="connsiteX48" fmla="*/ 935285 w 1028134"/>
                    <a:gd name="connsiteY48" fmla="*/ 789916 h 1160188"/>
                    <a:gd name="connsiteX49" fmla="*/ 951741 w 1028134"/>
                    <a:gd name="connsiteY49" fmla="*/ 765231 h 1160188"/>
                    <a:gd name="connsiteX50" fmla="*/ 990140 w 1028134"/>
                    <a:gd name="connsiteY50" fmla="*/ 751517 h 1160188"/>
                    <a:gd name="connsiteX51" fmla="*/ 1017568 w 1028134"/>
                    <a:gd name="connsiteY51" fmla="*/ 661006 h 1160188"/>
                    <a:gd name="connsiteX52" fmla="*/ 1017568 w 1028134"/>
                    <a:gd name="connsiteY52" fmla="*/ 661006 h 1160188"/>
                    <a:gd name="connsiteX53" fmla="*/ 798146 w 1028134"/>
                    <a:gd name="connsiteY53" fmla="*/ 131653 h 1160188"/>
                    <a:gd name="connsiteX54" fmla="*/ 748775 w 1028134"/>
                    <a:gd name="connsiteY54" fmla="*/ 131653 h 1160188"/>
                    <a:gd name="connsiteX55" fmla="*/ 724091 w 1028134"/>
                    <a:gd name="connsiteY55" fmla="*/ 106968 h 1160188"/>
                    <a:gd name="connsiteX56" fmla="*/ 724091 w 1028134"/>
                    <a:gd name="connsiteY56" fmla="*/ 57598 h 1160188"/>
                    <a:gd name="connsiteX57" fmla="*/ 798146 w 1028134"/>
                    <a:gd name="connsiteY57" fmla="*/ 131653 h 1160188"/>
                    <a:gd name="connsiteX58" fmla="*/ 285248 w 1028134"/>
                    <a:gd name="connsiteY58" fmla="*/ 38399 h 1160188"/>
                    <a:gd name="connsiteX59" fmla="*/ 298962 w 1028134"/>
                    <a:gd name="connsiteY59" fmla="*/ 38399 h 1160188"/>
                    <a:gd name="connsiteX60" fmla="*/ 342846 w 1028134"/>
                    <a:gd name="connsiteY60" fmla="*/ 137138 h 1160188"/>
                    <a:gd name="connsiteX61" fmla="*/ 244107 w 1028134"/>
                    <a:gd name="connsiteY61" fmla="*/ 137138 h 1160188"/>
                    <a:gd name="connsiteX62" fmla="*/ 285248 w 1028134"/>
                    <a:gd name="connsiteY62" fmla="*/ 38399 h 1160188"/>
                    <a:gd name="connsiteX63" fmla="*/ 224907 w 1028134"/>
                    <a:gd name="connsiteY63" fmla="*/ 170051 h 1160188"/>
                    <a:gd name="connsiteX64" fmla="*/ 353818 w 1028134"/>
                    <a:gd name="connsiteY64" fmla="*/ 170051 h 1160188"/>
                    <a:gd name="connsiteX65" fmla="*/ 400445 w 1028134"/>
                    <a:gd name="connsiteY65" fmla="*/ 287990 h 1160188"/>
                    <a:gd name="connsiteX66" fmla="*/ 178280 w 1028134"/>
                    <a:gd name="connsiteY66" fmla="*/ 287990 h 1160188"/>
                    <a:gd name="connsiteX67" fmla="*/ 224907 w 1028134"/>
                    <a:gd name="connsiteY67" fmla="*/ 170051 h 1160188"/>
                    <a:gd name="connsiteX68" fmla="*/ 224907 w 1028134"/>
                    <a:gd name="connsiteY68" fmla="*/ 170051 h 1160188"/>
                    <a:gd name="connsiteX69" fmla="*/ 175538 w 1028134"/>
                    <a:gd name="connsiteY69" fmla="*/ 337360 h 1160188"/>
                    <a:gd name="connsiteX70" fmla="*/ 175538 w 1028134"/>
                    <a:gd name="connsiteY70" fmla="*/ 323646 h 1160188"/>
                    <a:gd name="connsiteX71" fmla="*/ 405929 w 1028134"/>
                    <a:gd name="connsiteY71" fmla="*/ 323646 h 1160188"/>
                    <a:gd name="connsiteX72" fmla="*/ 405929 w 1028134"/>
                    <a:gd name="connsiteY72" fmla="*/ 337360 h 1160188"/>
                    <a:gd name="connsiteX73" fmla="*/ 405929 w 1028134"/>
                    <a:gd name="connsiteY73" fmla="*/ 469012 h 1160188"/>
                    <a:gd name="connsiteX74" fmla="*/ 172794 w 1028134"/>
                    <a:gd name="connsiteY74" fmla="*/ 469012 h 1160188"/>
                    <a:gd name="connsiteX75" fmla="*/ 172794 w 1028134"/>
                    <a:gd name="connsiteY75" fmla="*/ 337360 h 1160188"/>
                    <a:gd name="connsiteX76" fmla="*/ 74055 w 1028134"/>
                    <a:gd name="connsiteY76" fmla="*/ 1105333 h 1160188"/>
                    <a:gd name="connsiteX77" fmla="*/ 98741 w 1028134"/>
                    <a:gd name="connsiteY77" fmla="*/ 1080648 h 1160188"/>
                    <a:gd name="connsiteX78" fmla="*/ 145366 w 1028134"/>
                    <a:gd name="connsiteY78" fmla="*/ 1080648 h 1160188"/>
                    <a:gd name="connsiteX79" fmla="*/ 161824 w 1028134"/>
                    <a:gd name="connsiteY79" fmla="*/ 1064192 h 1160188"/>
                    <a:gd name="connsiteX80" fmla="*/ 145366 w 1028134"/>
                    <a:gd name="connsiteY80" fmla="*/ 1047735 h 1160188"/>
                    <a:gd name="connsiteX81" fmla="*/ 117939 w 1028134"/>
                    <a:gd name="connsiteY81" fmla="*/ 1047735 h 1160188"/>
                    <a:gd name="connsiteX82" fmla="*/ 117939 w 1028134"/>
                    <a:gd name="connsiteY82" fmla="*/ 883170 h 1160188"/>
                    <a:gd name="connsiteX83" fmla="*/ 32914 w 1028134"/>
                    <a:gd name="connsiteY83" fmla="*/ 559524 h 1160188"/>
                    <a:gd name="connsiteX84" fmla="*/ 35656 w 1028134"/>
                    <a:gd name="connsiteY84" fmla="*/ 523868 h 1160188"/>
                    <a:gd name="connsiteX85" fmla="*/ 54855 w 1028134"/>
                    <a:gd name="connsiteY85" fmla="*/ 507411 h 1160188"/>
                    <a:gd name="connsiteX86" fmla="*/ 611637 w 1028134"/>
                    <a:gd name="connsiteY86" fmla="*/ 507411 h 1160188"/>
                    <a:gd name="connsiteX87" fmla="*/ 614381 w 1028134"/>
                    <a:gd name="connsiteY87" fmla="*/ 526610 h 1160188"/>
                    <a:gd name="connsiteX88" fmla="*/ 704892 w 1028134"/>
                    <a:gd name="connsiteY88" fmla="*/ 688433 h 1160188"/>
                    <a:gd name="connsiteX89" fmla="*/ 693920 w 1028134"/>
                    <a:gd name="connsiteY89" fmla="*/ 726832 h 1160188"/>
                    <a:gd name="connsiteX90" fmla="*/ 655522 w 1028134"/>
                    <a:gd name="connsiteY90" fmla="*/ 740546 h 1160188"/>
                    <a:gd name="connsiteX91" fmla="*/ 617123 w 1028134"/>
                    <a:gd name="connsiteY91" fmla="*/ 795401 h 1160188"/>
                    <a:gd name="connsiteX92" fmla="*/ 617123 w 1028134"/>
                    <a:gd name="connsiteY92" fmla="*/ 910597 h 1160188"/>
                    <a:gd name="connsiteX93" fmla="*/ 562267 w 1028134"/>
                    <a:gd name="connsiteY93" fmla="*/ 959967 h 1160188"/>
                    <a:gd name="connsiteX94" fmla="*/ 447071 w 1028134"/>
                    <a:gd name="connsiteY94" fmla="*/ 951739 h 1160188"/>
                    <a:gd name="connsiteX95" fmla="*/ 389473 w 1028134"/>
                    <a:gd name="connsiteY95" fmla="*/ 1006594 h 1160188"/>
                    <a:gd name="connsiteX96" fmla="*/ 389473 w 1028134"/>
                    <a:gd name="connsiteY96" fmla="*/ 1050478 h 1160188"/>
                    <a:gd name="connsiteX97" fmla="*/ 224907 w 1028134"/>
                    <a:gd name="connsiteY97" fmla="*/ 1050478 h 1160188"/>
                    <a:gd name="connsiteX98" fmla="*/ 208451 w 1028134"/>
                    <a:gd name="connsiteY98" fmla="*/ 1066935 h 1160188"/>
                    <a:gd name="connsiteX99" fmla="*/ 224907 w 1028134"/>
                    <a:gd name="connsiteY99" fmla="*/ 1083391 h 1160188"/>
                    <a:gd name="connsiteX100" fmla="*/ 408673 w 1028134"/>
                    <a:gd name="connsiteY100" fmla="*/ 1083391 h 1160188"/>
                    <a:gd name="connsiteX101" fmla="*/ 433357 w 1028134"/>
                    <a:gd name="connsiteY101" fmla="*/ 1108076 h 1160188"/>
                    <a:gd name="connsiteX102" fmla="*/ 408673 w 1028134"/>
                    <a:gd name="connsiteY102" fmla="*/ 1132761 h 1160188"/>
                    <a:gd name="connsiteX103" fmla="*/ 98741 w 1028134"/>
                    <a:gd name="connsiteY103" fmla="*/ 1132761 h 1160188"/>
                    <a:gd name="connsiteX104" fmla="*/ 74055 w 1028134"/>
                    <a:gd name="connsiteY104" fmla="*/ 1105333 h 1160188"/>
                    <a:gd name="connsiteX105" fmla="*/ 74055 w 1028134"/>
                    <a:gd name="connsiteY105" fmla="*/ 1105333 h 1160188"/>
                    <a:gd name="connsiteX106" fmla="*/ 718605 w 1028134"/>
                    <a:gd name="connsiteY106" fmla="*/ 1105333 h 1160188"/>
                    <a:gd name="connsiteX107" fmla="*/ 693920 w 1028134"/>
                    <a:gd name="connsiteY107" fmla="*/ 1130018 h 1160188"/>
                    <a:gd name="connsiteX108" fmla="*/ 460785 w 1028134"/>
                    <a:gd name="connsiteY108" fmla="*/ 1130018 h 1160188"/>
                    <a:gd name="connsiteX109" fmla="*/ 466270 w 1028134"/>
                    <a:gd name="connsiteY109" fmla="*/ 1105333 h 1160188"/>
                    <a:gd name="connsiteX110" fmla="*/ 460785 w 1028134"/>
                    <a:gd name="connsiteY110" fmla="*/ 1080648 h 1160188"/>
                    <a:gd name="connsiteX111" fmla="*/ 693920 w 1028134"/>
                    <a:gd name="connsiteY111" fmla="*/ 1080648 h 1160188"/>
                    <a:gd name="connsiteX112" fmla="*/ 718605 w 1028134"/>
                    <a:gd name="connsiteY112" fmla="*/ 1105333 h 1160188"/>
                    <a:gd name="connsiteX113" fmla="*/ 718605 w 1028134"/>
                    <a:gd name="connsiteY113" fmla="*/ 1105333 h 1160188"/>
                    <a:gd name="connsiteX114" fmla="*/ 976426 w 1028134"/>
                    <a:gd name="connsiteY114" fmla="*/ 721347 h 1160188"/>
                    <a:gd name="connsiteX115" fmla="*/ 938027 w 1028134"/>
                    <a:gd name="connsiteY115" fmla="*/ 735060 h 1160188"/>
                    <a:gd name="connsiteX116" fmla="*/ 899627 w 1028134"/>
                    <a:gd name="connsiteY116" fmla="*/ 789916 h 1160188"/>
                    <a:gd name="connsiteX117" fmla="*/ 899627 w 1028134"/>
                    <a:gd name="connsiteY117" fmla="*/ 905112 h 1160188"/>
                    <a:gd name="connsiteX118" fmla="*/ 844772 w 1028134"/>
                    <a:gd name="connsiteY118" fmla="*/ 954481 h 1160188"/>
                    <a:gd name="connsiteX119" fmla="*/ 729577 w 1028134"/>
                    <a:gd name="connsiteY119" fmla="*/ 946253 h 1160188"/>
                    <a:gd name="connsiteX120" fmla="*/ 671978 w 1028134"/>
                    <a:gd name="connsiteY120" fmla="*/ 1001108 h 1160188"/>
                    <a:gd name="connsiteX121" fmla="*/ 671978 w 1028134"/>
                    <a:gd name="connsiteY121" fmla="*/ 1044992 h 1160188"/>
                    <a:gd name="connsiteX122" fmla="*/ 419643 w 1028134"/>
                    <a:gd name="connsiteY122" fmla="*/ 1044992 h 1160188"/>
                    <a:gd name="connsiteX123" fmla="*/ 419643 w 1028134"/>
                    <a:gd name="connsiteY123" fmla="*/ 1001108 h 1160188"/>
                    <a:gd name="connsiteX124" fmla="*/ 441587 w 1028134"/>
                    <a:gd name="connsiteY124" fmla="*/ 981909 h 1160188"/>
                    <a:gd name="connsiteX125" fmla="*/ 556781 w 1028134"/>
                    <a:gd name="connsiteY125" fmla="*/ 990137 h 1160188"/>
                    <a:gd name="connsiteX126" fmla="*/ 647294 w 1028134"/>
                    <a:gd name="connsiteY126" fmla="*/ 907854 h 1160188"/>
                    <a:gd name="connsiteX127" fmla="*/ 647294 w 1028134"/>
                    <a:gd name="connsiteY127" fmla="*/ 792658 h 1160188"/>
                    <a:gd name="connsiteX128" fmla="*/ 663750 w 1028134"/>
                    <a:gd name="connsiteY128" fmla="*/ 767973 h 1160188"/>
                    <a:gd name="connsiteX129" fmla="*/ 702149 w 1028134"/>
                    <a:gd name="connsiteY129" fmla="*/ 754260 h 1160188"/>
                    <a:gd name="connsiteX130" fmla="*/ 729577 w 1028134"/>
                    <a:gd name="connsiteY130" fmla="*/ 663749 h 1160188"/>
                    <a:gd name="connsiteX131" fmla="*/ 647294 w 1028134"/>
                    <a:gd name="connsiteY131" fmla="*/ 518382 h 1160188"/>
                    <a:gd name="connsiteX132" fmla="*/ 644550 w 1028134"/>
                    <a:gd name="connsiteY132" fmla="*/ 504668 h 1160188"/>
                    <a:gd name="connsiteX133" fmla="*/ 877686 w 1028134"/>
                    <a:gd name="connsiteY133" fmla="*/ 504668 h 1160188"/>
                    <a:gd name="connsiteX134" fmla="*/ 896885 w 1028134"/>
                    <a:gd name="connsiteY134" fmla="*/ 521125 h 1160188"/>
                    <a:gd name="connsiteX135" fmla="*/ 896885 w 1028134"/>
                    <a:gd name="connsiteY135" fmla="*/ 521125 h 1160188"/>
                    <a:gd name="connsiteX136" fmla="*/ 987396 w 1028134"/>
                    <a:gd name="connsiteY136" fmla="*/ 682948 h 1160188"/>
                    <a:gd name="connsiteX137" fmla="*/ 976426 w 1028134"/>
                    <a:gd name="connsiteY137" fmla="*/ 721347 h 1160188"/>
                    <a:gd name="connsiteX138" fmla="*/ 976426 w 1028134"/>
                    <a:gd name="connsiteY138" fmla="*/ 721347 h 11601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Lst>
                  <a:rect l="l" t="t" r="r" b="b"/>
                  <a:pathLst>
                    <a:path w="1028134" h="1160188">
                      <a:moveTo>
                        <a:pt x="1017568" y="661006"/>
                      </a:moveTo>
                      <a:cubicBezTo>
                        <a:pt x="973682" y="592437"/>
                        <a:pt x="940769" y="567752"/>
                        <a:pt x="935285" y="515639"/>
                      </a:cubicBezTo>
                      <a:lnTo>
                        <a:pt x="935285" y="515639"/>
                      </a:lnTo>
                      <a:cubicBezTo>
                        <a:pt x="932541" y="488212"/>
                        <a:pt x="907857" y="469012"/>
                        <a:pt x="880429" y="469012"/>
                      </a:cubicBezTo>
                      <a:lnTo>
                        <a:pt x="855744" y="469012"/>
                      </a:lnTo>
                      <a:lnTo>
                        <a:pt x="855744" y="293476"/>
                      </a:lnTo>
                      <a:cubicBezTo>
                        <a:pt x="855744" y="285247"/>
                        <a:pt x="847516" y="277019"/>
                        <a:pt x="839288" y="277019"/>
                      </a:cubicBezTo>
                      <a:cubicBezTo>
                        <a:pt x="831058" y="277019"/>
                        <a:pt x="822830" y="285247"/>
                        <a:pt x="822830" y="293476"/>
                      </a:cubicBezTo>
                      <a:lnTo>
                        <a:pt x="822830" y="469012"/>
                      </a:lnTo>
                      <a:cubicBezTo>
                        <a:pt x="787175" y="469012"/>
                        <a:pt x="479984" y="469012"/>
                        <a:pt x="441587" y="469012"/>
                      </a:cubicBezTo>
                      <a:lnTo>
                        <a:pt x="441587" y="337360"/>
                      </a:lnTo>
                      <a:cubicBezTo>
                        <a:pt x="441587" y="263305"/>
                        <a:pt x="411415" y="216678"/>
                        <a:pt x="405929" y="200222"/>
                      </a:cubicBezTo>
                      <a:lnTo>
                        <a:pt x="405929" y="60341"/>
                      </a:lnTo>
                      <a:cubicBezTo>
                        <a:pt x="405929" y="46627"/>
                        <a:pt x="416901" y="35656"/>
                        <a:pt x="430615" y="35656"/>
                      </a:cubicBezTo>
                      <a:lnTo>
                        <a:pt x="693920" y="35656"/>
                      </a:lnTo>
                      <a:lnTo>
                        <a:pt x="693920" y="106968"/>
                      </a:lnTo>
                      <a:cubicBezTo>
                        <a:pt x="693920" y="139881"/>
                        <a:pt x="721348" y="164566"/>
                        <a:pt x="751519" y="164566"/>
                      </a:cubicBezTo>
                      <a:lnTo>
                        <a:pt x="822830" y="164566"/>
                      </a:lnTo>
                      <a:lnTo>
                        <a:pt x="822830" y="213936"/>
                      </a:lnTo>
                      <a:cubicBezTo>
                        <a:pt x="822830" y="222164"/>
                        <a:pt x="831058" y="230392"/>
                        <a:pt x="839288" y="230392"/>
                      </a:cubicBezTo>
                      <a:cubicBezTo>
                        <a:pt x="847516" y="230392"/>
                        <a:pt x="855744" y="222164"/>
                        <a:pt x="855744" y="213936"/>
                      </a:cubicBezTo>
                      <a:lnTo>
                        <a:pt x="855744" y="159080"/>
                      </a:lnTo>
                      <a:cubicBezTo>
                        <a:pt x="855744" y="148109"/>
                        <a:pt x="850258" y="137138"/>
                        <a:pt x="842030" y="128910"/>
                      </a:cubicBezTo>
                      <a:lnTo>
                        <a:pt x="726833" y="13714"/>
                      </a:lnTo>
                      <a:cubicBezTo>
                        <a:pt x="718605" y="5486"/>
                        <a:pt x="707634" y="0"/>
                        <a:pt x="696664" y="0"/>
                      </a:cubicBezTo>
                      <a:lnTo>
                        <a:pt x="430615" y="0"/>
                      </a:lnTo>
                      <a:cubicBezTo>
                        <a:pt x="397701" y="0"/>
                        <a:pt x="373017" y="27428"/>
                        <a:pt x="373017" y="57598"/>
                      </a:cubicBezTo>
                      <a:lnTo>
                        <a:pt x="373017" y="120682"/>
                      </a:lnTo>
                      <a:lnTo>
                        <a:pt x="329132" y="24685"/>
                      </a:lnTo>
                      <a:cubicBezTo>
                        <a:pt x="315418" y="-8228"/>
                        <a:pt x="268791" y="-8228"/>
                        <a:pt x="255077" y="24685"/>
                      </a:cubicBezTo>
                      <a:lnTo>
                        <a:pt x="200222" y="145366"/>
                      </a:lnTo>
                      <a:cubicBezTo>
                        <a:pt x="200222" y="145366"/>
                        <a:pt x="200222" y="145366"/>
                        <a:pt x="200222" y="145366"/>
                      </a:cubicBezTo>
                      <a:cubicBezTo>
                        <a:pt x="175538" y="205707"/>
                        <a:pt x="142624" y="252334"/>
                        <a:pt x="142624" y="334617"/>
                      </a:cubicBezTo>
                      <a:lnTo>
                        <a:pt x="142624" y="466270"/>
                      </a:lnTo>
                      <a:lnTo>
                        <a:pt x="57599" y="466270"/>
                      </a:lnTo>
                      <a:cubicBezTo>
                        <a:pt x="30171" y="466270"/>
                        <a:pt x="8228" y="485469"/>
                        <a:pt x="2744" y="512897"/>
                      </a:cubicBezTo>
                      <a:cubicBezTo>
                        <a:pt x="0" y="526610"/>
                        <a:pt x="0" y="540324"/>
                        <a:pt x="0" y="554038"/>
                      </a:cubicBezTo>
                      <a:cubicBezTo>
                        <a:pt x="2744" y="702147"/>
                        <a:pt x="85027" y="724089"/>
                        <a:pt x="85027" y="877684"/>
                      </a:cubicBezTo>
                      <a:lnTo>
                        <a:pt x="85027" y="1044992"/>
                      </a:lnTo>
                      <a:cubicBezTo>
                        <a:pt x="60341" y="1050478"/>
                        <a:pt x="41142" y="1075163"/>
                        <a:pt x="41142" y="1102591"/>
                      </a:cubicBezTo>
                      <a:cubicBezTo>
                        <a:pt x="41142" y="1135504"/>
                        <a:pt x="68569" y="1160189"/>
                        <a:pt x="98741" y="1160189"/>
                      </a:cubicBezTo>
                      <a:lnTo>
                        <a:pt x="693920" y="1160189"/>
                      </a:lnTo>
                      <a:cubicBezTo>
                        <a:pt x="726833" y="1160189"/>
                        <a:pt x="751519" y="1132761"/>
                        <a:pt x="751519" y="1102591"/>
                      </a:cubicBezTo>
                      <a:cubicBezTo>
                        <a:pt x="751519" y="1075163"/>
                        <a:pt x="732319" y="1053221"/>
                        <a:pt x="707634" y="1044992"/>
                      </a:cubicBezTo>
                      <a:lnTo>
                        <a:pt x="707634" y="998366"/>
                      </a:lnTo>
                      <a:cubicBezTo>
                        <a:pt x="707634" y="987394"/>
                        <a:pt x="718605" y="976423"/>
                        <a:pt x="729577" y="979166"/>
                      </a:cubicBezTo>
                      <a:lnTo>
                        <a:pt x="844772" y="987394"/>
                      </a:lnTo>
                      <a:cubicBezTo>
                        <a:pt x="894143" y="990137"/>
                        <a:pt x="935285" y="951739"/>
                        <a:pt x="935285" y="905112"/>
                      </a:cubicBezTo>
                      <a:lnTo>
                        <a:pt x="935285" y="789916"/>
                      </a:lnTo>
                      <a:cubicBezTo>
                        <a:pt x="935285" y="778945"/>
                        <a:pt x="940769" y="770716"/>
                        <a:pt x="951741" y="765231"/>
                      </a:cubicBezTo>
                      <a:lnTo>
                        <a:pt x="990140" y="751517"/>
                      </a:lnTo>
                      <a:cubicBezTo>
                        <a:pt x="1025796" y="737803"/>
                        <a:pt x="1039510" y="693919"/>
                        <a:pt x="1017568" y="661006"/>
                      </a:cubicBezTo>
                      <a:lnTo>
                        <a:pt x="1017568" y="661006"/>
                      </a:lnTo>
                      <a:close/>
                      <a:moveTo>
                        <a:pt x="798146" y="131653"/>
                      </a:moveTo>
                      <a:lnTo>
                        <a:pt x="748775" y="131653"/>
                      </a:lnTo>
                      <a:cubicBezTo>
                        <a:pt x="735061" y="131653"/>
                        <a:pt x="724091" y="120682"/>
                        <a:pt x="724091" y="106968"/>
                      </a:cubicBezTo>
                      <a:lnTo>
                        <a:pt x="724091" y="57598"/>
                      </a:lnTo>
                      <a:lnTo>
                        <a:pt x="798146" y="131653"/>
                      </a:lnTo>
                      <a:close/>
                      <a:moveTo>
                        <a:pt x="285248" y="38399"/>
                      </a:moveTo>
                      <a:cubicBezTo>
                        <a:pt x="287991" y="32913"/>
                        <a:pt x="296219" y="32913"/>
                        <a:pt x="298962" y="38399"/>
                      </a:cubicBezTo>
                      <a:lnTo>
                        <a:pt x="342846" y="137138"/>
                      </a:lnTo>
                      <a:lnTo>
                        <a:pt x="244107" y="137138"/>
                      </a:lnTo>
                      <a:lnTo>
                        <a:pt x="285248" y="38399"/>
                      </a:lnTo>
                      <a:close/>
                      <a:moveTo>
                        <a:pt x="224907" y="170051"/>
                      </a:moveTo>
                      <a:lnTo>
                        <a:pt x="353818" y="170051"/>
                      </a:lnTo>
                      <a:cubicBezTo>
                        <a:pt x="383987" y="238620"/>
                        <a:pt x="392215" y="255077"/>
                        <a:pt x="400445" y="287990"/>
                      </a:cubicBezTo>
                      <a:lnTo>
                        <a:pt x="178280" y="287990"/>
                      </a:lnTo>
                      <a:cubicBezTo>
                        <a:pt x="189252" y="246849"/>
                        <a:pt x="200222" y="227649"/>
                        <a:pt x="224907" y="170051"/>
                      </a:cubicBezTo>
                      <a:lnTo>
                        <a:pt x="224907" y="170051"/>
                      </a:lnTo>
                      <a:close/>
                      <a:moveTo>
                        <a:pt x="175538" y="337360"/>
                      </a:moveTo>
                      <a:cubicBezTo>
                        <a:pt x="175538" y="331874"/>
                        <a:pt x="175538" y="326389"/>
                        <a:pt x="175538" y="323646"/>
                      </a:cubicBezTo>
                      <a:lnTo>
                        <a:pt x="405929" y="323646"/>
                      </a:lnTo>
                      <a:cubicBezTo>
                        <a:pt x="405929" y="329131"/>
                        <a:pt x="405929" y="334617"/>
                        <a:pt x="405929" y="337360"/>
                      </a:cubicBezTo>
                      <a:lnTo>
                        <a:pt x="405929" y="469012"/>
                      </a:lnTo>
                      <a:lnTo>
                        <a:pt x="172794" y="469012"/>
                      </a:lnTo>
                      <a:lnTo>
                        <a:pt x="172794" y="337360"/>
                      </a:lnTo>
                      <a:close/>
                      <a:moveTo>
                        <a:pt x="74055" y="1105333"/>
                      </a:moveTo>
                      <a:cubicBezTo>
                        <a:pt x="74055" y="1091619"/>
                        <a:pt x="85027" y="1080648"/>
                        <a:pt x="98741" y="1080648"/>
                      </a:cubicBezTo>
                      <a:lnTo>
                        <a:pt x="145366" y="1080648"/>
                      </a:lnTo>
                      <a:cubicBezTo>
                        <a:pt x="153596" y="1080648"/>
                        <a:pt x="161824" y="1072420"/>
                        <a:pt x="161824" y="1064192"/>
                      </a:cubicBezTo>
                      <a:cubicBezTo>
                        <a:pt x="161824" y="1055964"/>
                        <a:pt x="153596" y="1047735"/>
                        <a:pt x="145366" y="1047735"/>
                      </a:cubicBezTo>
                      <a:lnTo>
                        <a:pt x="117939" y="1047735"/>
                      </a:lnTo>
                      <a:lnTo>
                        <a:pt x="117939" y="883170"/>
                      </a:lnTo>
                      <a:cubicBezTo>
                        <a:pt x="117939" y="718604"/>
                        <a:pt x="32914" y="696662"/>
                        <a:pt x="32914" y="559524"/>
                      </a:cubicBezTo>
                      <a:cubicBezTo>
                        <a:pt x="32914" y="545810"/>
                        <a:pt x="32914" y="534839"/>
                        <a:pt x="35656" y="523868"/>
                      </a:cubicBezTo>
                      <a:cubicBezTo>
                        <a:pt x="35656" y="512897"/>
                        <a:pt x="46627" y="507411"/>
                        <a:pt x="54855" y="507411"/>
                      </a:cubicBezTo>
                      <a:lnTo>
                        <a:pt x="611637" y="507411"/>
                      </a:lnTo>
                      <a:cubicBezTo>
                        <a:pt x="611637" y="512897"/>
                        <a:pt x="614381" y="518382"/>
                        <a:pt x="614381" y="526610"/>
                      </a:cubicBezTo>
                      <a:cubicBezTo>
                        <a:pt x="622609" y="592437"/>
                        <a:pt x="661008" y="622607"/>
                        <a:pt x="704892" y="688433"/>
                      </a:cubicBezTo>
                      <a:cubicBezTo>
                        <a:pt x="715863" y="702147"/>
                        <a:pt x="707634" y="721347"/>
                        <a:pt x="693920" y="726832"/>
                      </a:cubicBezTo>
                      <a:lnTo>
                        <a:pt x="655522" y="740546"/>
                      </a:lnTo>
                      <a:cubicBezTo>
                        <a:pt x="633580" y="748774"/>
                        <a:pt x="617123" y="770716"/>
                        <a:pt x="617123" y="795401"/>
                      </a:cubicBezTo>
                      <a:lnTo>
                        <a:pt x="617123" y="910597"/>
                      </a:lnTo>
                      <a:cubicBezTo>
                        <a:pt x="617123" y="940768"/>
                        <a:pt x="592439" y="962710"/>
                        <a:pt x="562267" y="959967"/>
                      </a:cubicBezTo>
                      <a:lnTo>
                        <a:pt x="447071" y="951739"/>
                      </a:lnTo>
                      <a:cubicBezTo>
                        <a:pt x="414159" y="948996"/>
                        <a:pt x="389473" y="973681"/>
                        <a:pt x="389473" y="1006594"/>
                      </a:cubicBezTo>
                      <a:lnTo>
                        <a:pt x="389473" y="1050478"/>
                      </a:lnTo>
                      <a:lnTo>
                        <a:pt x="224907" y="1050478"/>
                      </a:lnTo>
                      <a:cubicBezTo>
                        <a:pt x="216679" y="1050478"/>
                        <a:pt x="208451" y="1058706"/>
                        <a:pt x="208451" y="1066935"/>
                      </a:cubicBezTo>
                      <a:cubicBezTo>
                        <a:pt x="208451" y="1075163"/>
                        <a:pt x="216679" y="1083391"/>
                        <a:pt x="224907" y="1083391"/>
                      </a:cubicBezTo>
                      <a:lnTo>
                        <a:pt x="408673" y="1083391"/>
                      </a:lnTo>
                      <a:cubicBezTo>
                        <a:pt x="422387" y="1083391"/>
                        <a:pt x="433357" y="1094362"/>
                        <a:pt x="433357" y="1108076"/>
                      </a:cubicBezTo>
                      <a:cubicBezTo>
                        <a:pt x="433357" y="1121790"/>
                        <a:pt x="422387" y="1132761"/>
                        <a:pt x="408673" y="1132761"/>
                      </a:cubicBezTo>
                      <a:lnTo>
                        <a:pt x="98741" y="1132761"/>
                      </a:lnTo>
                      <a:cubicBezTo>
                        <a:pt x="85027" y="1130018"/>
                        <a:pt x="74055" y="1119047"/>
                        <a:pt x="74055" y="1105333"/>
                      </a:cubicBezTo>
                      <a:lnTo>
                        <a:pt x="74055" y="1105333"/>
                      </a:lnTo>
                      <a:close/>
                      <a:moveTo>
                        <a:pt x="718605" y="1105333"/>
                      </a:moveTo>
                      <a:cubicBezTo>
                        <a:pt x="718605" y="1119047"/>
                        <a:pt x="707634" y="1130018"/>
                        <a:pt x="693920" y="1130018"/>
                      </a:cubicBezTo>
                      <a:lnTo>
                        <a:pt x="460785" y="1130018"/>
                      </a:lnTo>
                      <a:cubicBezTo>
                        <a:pt x="463528" y="1121790"/>
                        <a:pt x="466270" y="1113561"/>
                        <a:pt x="466270" y="1105333"/>
                      </a:cubicBezTo>
                      <a:cubicBezTo>
                        <a:pt x="466270" y="1097105"/>
                        <a:pt x="463528" y="1088877"/>
                        <a:pt x="460785" y="1080648"/>
                      </a:cubicBezTo>
                      <a:lnTo>
                        <a:pt x="693920" y="1080648"/>
                      </a:lnTo>
                      <a:cubicBezTo>
                        <a:pt x="707634" y="1077906"/>
                        <a:pt x="718605" y="1091619"/>
                        <a:pt x="718605" y="1105333"/>
                      </a:cubicBezTo>
                      <a:lnTo>
                        <a:pt x="718605" y="1105333"/>
                      </a:lnTo>
                      <a:close/>
                      <a:moveTo>
                        <a:pt x="976426" y="721347"/>
                      </a:moveTo>
                      <a:lnTo>
                        <a:pt x="938027" y="735060"/>
                      </a:lnTo>
                      <a:cubicBezTo>
                        <a:pt x="916085" y="743289"/>
                        <a:pt x="899627" y="765231"/>
                        <a:pt x="899627" y="789916"/>
                      </a:cubicBezTo>
                      <a:lnTo>
                        <a:pt x="899627" y="905112"/>
                      </a:lnTo>
                      <a:cubicBezTo>
                        <a:pt x="899627" y="935282"/>
                        <a:pt x="874943" y="957224"/>
                        <a:pt x="844772" y="954481"/>
                      </a:cubicBezTo>
                      <a:lnTo>
                        <a:pt x="729577" y="946253"/>
                      </a:lnTo>
                      <a:cubicBezTo>
                        <a:pt x="696664" y="943510"/>
                        <a:pt x="671978" y="968195"/>
                        <a:pt x="671978" y="1001108"/>
                      </a:cubicBezTo>
                      <a:lnTo>
                        <a:pt x="671978" y="1044992"/>
                      </a:lnTo>
                      <a:lnTo>
                        <a:pt x="419643" y="1044992"/>
                      </a:lnTo>
                      <a:lnTo>
                        <a:pt x="419643" y="1001108"/>
                      </a:lnTo>
                      <a:cubicBezTo>
                        <a:pt x="419643" y="990137"/>
                        <a:pt x="430615" y="979166"/>
                        <a:pt x="441587" y="981909"/>
                      </a:cubicBezTo>
                      <a:lnTo>
                        <a:pt x="556781" y="990137"/>
                      </a:lnTo>
                      <a:cubicBezTo>
                        <a:pt x="606153" y="992880"/>
                        <a:pt x="647294" y="954481"/>
                        <a:pt x="647294" y="907854"/>
                      </a:cubicBezTo>
                      <a:lnTo>
                        <a:pt x="647294" y="792658"/>
                      </a:lnTo>
                      <a:cubicBezTo>
                        <a:pt x="647294" y="781687"/>
                        <a:pt x="652778" y="773459"/>
                        <a:pt x="663750" y="767973"/>
                      </a:cubicBezTo>
                      <a:lnTo>
                        <a:pt x="702149" y="754260"/>
                      </a:lnTo>
                      <a:cubicBezTo>
                        <a:pt x="737805" y="740546"/>
                        <a:pt x="751519" y="696662"/>
                        <a:pt x="729577" y="663749"/>
                      </a:cubicBezTo>
                      <a:cubicBezTo>
                        <a:pt x="685692" y="595180"/>
                        <a:pt x="652778" y="570495"/>
                        <a:pt x="647294" y="518382"/>
                      </a:cubicBezTo>
                      <a:cubicBezTo>
                        <a:pt x="647294" y="512897"/>
                        <a:pt x="647294" y="510154"/>
                        <a:pt x="644550" y="504668"/>
                      </a:cubicBezTo>
                      <a:lnTo>
                        <a:pt x="877686" y="504668"/>
                      </a:lnTo>
                      <a:cubicBezTo>
                        <a:pt x="888657" y="504668"/>
                        <a:pt x="896885" y="512897"/>
                        <a:pt x="896885" y="521125"/>
                      </a:cubicBezTo>
                      <a:lnTo>
                        <a:pt x="896885" y="521125"/>
                      </a:lnTo>
                      <a:cubicBezTo>
                        <a:pt x="905113" y="586951"/>
                        <a:pt x="943513" y="617122"/>
                        <a:pt x="987396" y="682948"/>
                      </a:cubicBezTo>
                      <a:cubicBezTo>
                        <a:pt x="998368" y="693919"/>
                        <a:pt x="992882" y="713118"/>
                        <a:pt x="976426" y="721347"/>
                      </a:cubicBezTo>
                      <a:lnTo>
                        <a:pt x="976426" y="721347"/>
                      </a:lnTo>
                      <a:close/>
                    </a:path>
                  </a:pathLst>
                </a:custGeom>
                <a:grpFill/>
                <a:ln w="27426" cap="flat">
                  <a:noFill/>
                  <a:prstDash val="solid"/>
                  <a:miter/>
                </a:ln>
              </p:spPr>
              <p:txBody>
                <a:bodyPr rtlCol="0" anchor="ctr"/>
                <a:lstStyle/>
                <a:p>
                  <a:endParaRPr lang="en-US"/>
                </a:p>
              </p:txBody>
            </p:sp>
          </p:grpSp>
        </p:grpSp>
      </p:grpSp>
      <p:sp>
        <p:nvSpPr>
          <p:cNvPr id="75" name="Tekstiruutu 74">
            <a:extLst>
              <a:ext uri="{FF2B5EF4-FFF2-40B4-BE49-F238E27FC236}">
                <a16:creationId xmlns:a16="http://schemas.microsoft.com/office/drawing/2014/main" id="{F5EE6516-B7A1-15D9-D6EC-3B161A19DDB6}"/>
              </a:ext>
            </a:extLst>
          </p:cNvPr>
          <p:cNvSpPr txBox="1"/>
          <p:nvPr/>
        </p:nvSpPr>
        <p:spPr>
          <a:xfrm>
            <a:off x="611524" y="6260010"/>
            <a:ext cx="10003739" cy="461665"/>
          </a:xfrm>
          <a:prstGeom prst="rect">
            <a:avLst/>
          </a:prstGeom>
          <a:noFill/>
        </p:spPr>
        <p:txBody>
          <a:bodyPr wrap="square">
            <a:spAutoFit/>
          </a:bodyPr>
          <a:lstStyle/>
          <a:p>
            <a:pPr marL="0" indent="0">
              <a:lnSpc>
                <a:spcPct val="100000"/>
              </a:lnSpc>
            </a:pPr>
            <a:r>
              <a:rPr lang="en-US" sz="2400" b="1" kern="0" dirty="0">
                <a:solidFill>
                  <a:srgbClr val="09465E"/>
                </a:solidFill>
                <a:highlight>
                  <a:srgbClr val="F1983D"/>
                </a:highlight>
                <a:cs typeface="Times New Roman" panose="02020603050405020304" pitchFamily="18" charset="0"/>
              </a:rPr>
              <a:t>EXERCISE:</a:t>
            </a:r>
            <a:r>
              <a:rPr lang="en-US" sz="2400" b="1" kern="0" dirty="0">
                <a:solidFill>
                  <a:srgbClr val="09465E"/>
                </a:solidFill>
                <a:cs typeface="Times New Roman" panose="02020603050405020304" pitchFamily="18" charset="0"/>
              </a:rPr>
              <a:t> </a:t>
            </a:r>
            <a:r>
              <a:rPr lang="en-US" b="1" kern="0" dirty="0">
                <a:solidFill>
                  <a:srgbClr val="2094D2"/>
                </a:solidFill>
                <a:cs typeface="Times New Roman" panose="02020603050405020304" pitchFamily="18" charset="0"/>
              </a:rPr>
              <a:t>PLEASE FIND EXAMPLES OF EDUCATIONAL OPPORTUNITIES IN YOUR REGION.</a:t>
            </a:r>
          </a:p>
        </p:txBody>
      </p:sp>
    </p:spTree>
    <p:extLst>
      <p:ext uri="{BB962C8B-B14F-4D97-AF65-F5344CB8AC3E}">
        <p14:creationId xmlns:p14="http://schemas.microsoft.com/office/powerpoint/2010/main" val="97793101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a:extLst>
              <a:ext uri="{FF2B5EF4-FFF2-40B4-BE49-F238E27FC236}">
                <a16:creationId xmlns:a16="http://schemas.microsoft.com/office/drawing/2014/main" id="{2AA9309E-48EF-8651-32BC-B500923FC4CC}"/>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139148" y="1021910"/>
            <a:ext cx="6659025" cy="4234121"/>
          </a:xfrm>
          <a:prstGeom prst="rect">
            <a:avLst/>
          </a:prstGeom>
          <a:noFill/>
          <a:extLst>
            <a:ext uri="{909E8E84-426E-40DD-AFC4-6F175D3DCCD1}">
              <a14:hiddenFill xmlns:a14="http://schemas.microsoft.com/office/drawing/2010/main">
                <a:solidFill>
                  <a:srgbClr val="FFFFFF"/>
                </a:solidFill>
              </a14:hiddenFill>
            </a:ext>
          </a:extLst>
        </p:spPr>
      </p:pic>
      <p:sp>
        <p:nvSpPr>
          <p:cNvPr id="5" name="Text Placeholder 4">
            <a:extLst>
              <a:ext uri="{FF2B5EF4-FFF2-40B4-BE49-F238E27FC236}">
                <a16:creationId xmlns:a16="http://schemas.microsoft.com/office/drawing/2014/main" id="{F53E186E-EEE8-784F-BE9F-48BF925F13E9}"/>
              </a:ext>
            </a:extLst>
          </p:cNvPr>
          <p:cNvSpPr>
            <a:spLocks noGrp="1"/>
          </p:cNvSpPr>
          <p:nvPr>
            <p:ph type="body" sz="quarter" idx="17"/>
          </p:nvPr>
        </p:nvSpPr>
        <p:spPr>
          <a:xfrm>
            <a:off x="6731421" y="439689"/>
            <a:ext cx="2066906" cy="582221"/>
          </a:xfrm>
        </p:spPr>
        <p:txBody>
          <a:bodyPr/>
          <a:lstStyle/>
          <a:p>
            <a:r>
              <a:rPr lang="en-US"/>
              <a:t>01</a:t>
            </a:r>
          </a:p>
        </p:txBody>
      </p:sp>
      <p:sp>
        <p:nvSpPr>
          <p:cNvPr id="14" name="Rectangle 13">
            <a:extLst>
              <a:ext uri="{FF2B5EF4-FFF2-40B4-BE49-F238E27FC236}">
                <a16:creationId xmlns:a16="http://schemas.microsoft.com/office/drawing/2014/main" id="{BE59536B-CB14-6A49-9925-C70C0915408D}"/>
              </a:ext>
            </a:extLst>
          </p:cNvPr>
          <p:cNvSpPr/>
          <p:nvPr/>
        </p:nvSpPr>
        <p:spPr>
          <a:xfrm>
            <a:off x="4787397" y="3429000"/>
            <a:ext cx="6319139" cy="64633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29">
              <a:latin typeface="Montserrat" panose="00000500000000000000" pitchFamily="50" charset="0"/>
            </a:endParaRPr>
          </a:p>
        </p:txBody>
      </p:sp>
      <p:sp>
        <p:nvSpPr>
          <p:cNvPr id="15" name="TextBox 14">
            <a:extLst>
              <a:ext uri="{FF2B5EF4-FFF2-40B4-BE49-F238E27FC236}">
                <a16:creationId xmlns:a16="http://schemas.microsoft.com/office/drawing/2014/main" id="{04695EEA-D075-3642-8CB0-45ED61E791B1}"/>
              </a:ext>
            </a:extLst>
          </p:cNvPr>
          <p:cNvSpPr txBox="1"/>
          <p:nvPr/>
        </p:nvSpPr>
        <p:spPr>
          <a:xfrm>
            <a:off x="4864514" y="3428999"/>
            <a:ext cx="6453566" cy="646331"/>
          </a:xfrm>
          <a:prstGeom prst="rect">
            <a:avLst/>
          </a:prstGeom>
          <a:noFill/>
        </p:spPr>
        <p:txBody>
          <a:bodyPr wrap="square" rtlCol="0">
            <a:spAutoFit/>
          </a:bodyPr>
          <a:lstStyle/>
          <a:p>
            <a:r>
              <a:rPr lang="en-IE" sz="3600" b="1" spc="324" dirty="0">
                <a:solidFill>
                  <a:srgbClr val="60BA47"/>
                </a:solidFill>
                <a:latin typeface="Calibri" panose="020F0502020204030204" pitchFamily="34" charset="0"/>
                <a:cs typeface="Calibri" panose="020F0502020204030204" pitchFamily="34" charset="0"/>
              </a:rPr>
              <a:t>Introduction to Education </a:t>
            </a:r>
          </a:p>
        </p:txBody>
      </p:sp>
      <p:sp>
        <p:nvSpPr>
          <p:cNvPr id="6" name="Rectangle 13">
            <a:extLst>
              <a:ext uri="{FF2B5EF4-FFF2-40B4-BE49-F238E27FC236}">
                <a16:creationId xmlns:a16="http://schemas.microsoft.com/office/drawing/2014/main" id="{3A399F7D-C886-0064-A56A-8EB38AAB33B5}"/>
              </a:ext>
            </a:extLst>
          </p:cNvPr>
          <p:cNvSpPr/>
          <p:nvPr/>
        </p:nvSpPr>
        <p:spPr>
          <a:xfrm>
            <a:off x="4864514" y="4231178"/>
            <a:ext cx="6319139" cy="64633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E" sz="3600" b="1" spc="324" dirty="0">
                <a:solidFill>
                  <a:srgbClr val="60BA47"/>
                </a:solidFill>
                <a:latin typeface="Calibri" panose="020F0502020204030204" pitchFamily="34" charset="0"/>
                <a:cs typeface="Calibri" panose="020F0502020204030204" pitchFamily="34" charset="0"/>
              </a:rPr>
              <a:t>&amp; Awareness in Business</a:t>
            </a:r>
            <a:endParaRPr lang="en-US" sz="3600" dirty="0">
              <a:latin typeface="Montserrat" panose="00000500000000000000" pitchFamily="50" charset="0"/>
            </a:endParaRPr>
          </a:p>
        </p:txBody>
      </p:sp>
    </p:spTree>
    <p:extLst>
      <p:ext uri="{BB962C8B-B14F-4D97-AF65-F5344CB8AC3E}">
        <p14:creationId xmlns:p14="http://schemas.microsoft.com/office/powerpoint/2010/main" val="355963669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12EA53B-40B3-405B-77B5-E303E03C9900}"/>
            </a:ext>
          </a:extLst>
        </p:cNvPr>
        <p:cNvGrpSpPr/>
        <p:nvPr/>
      </p:nvGrpSpPr>
      <p:grpSpPr>
        <a:xfrm>
          <a:off x="0" y="0"/>
          <a:ext cx="0" cy="0"/>
          <a:chOff x="0" y="0"/>
          <a:chExt cx="0" cy="0"/>
        </a:xfrm>
      </p:grpSpPr>
      <p:sp>
        <p:nvSpPr>
          <p:cNvPr id="2" name="Text Placeholder 1">
            <a:extLst>
              <a:ext uri="{FF2B5EF4-FFF2-40B4-BE49-F238E27FC236}">
                <a16:creationId xmlns:a16="http://schemas.microsoft.com/office/drawing/2014/main" id="{10C226DC-2779-6619-1745-59387987A8F4}"/>
              </a:ext>
            </a:extLst>
          </p:cNvPr>
          <p:cNvSpPr>
            <a:spLocks noGrp="1"/>
          </p:cNvSpPr>
          <p:nvPr>
            <p:ph type="body" sz="quarter" idx="16"/>
          </p:nvPr>
        </p:nvSpPr>
        <p:spPr>
          <a:xfrm>
            <a:off x="437434" y="165672"/>
            <a:ext cx="7449762" cy="502752"/>
          </a:xfrm>
        </p:spPr>
        <p:txBody>
          <a:bodyPr/>
          <a:lstStyle/>
          <a:p>
            <a:r>
              <a:rPr lang="en-IE" dirty="0">
                <a:cs typeface="Calibri"/>
              </a:rPr>
              <a:t>Methods and stages of learning</a:t>
            </a:r>
            <a:endParaRPr lang="en-IE" b="1" dirty="0"/>
          </a:p>
          <a:p>
            <a:endParaRPr lang="en-IE" dirty="0"/>
          </a:p>
        </p:txBody>
      </p:sp>
      <p:sp>
        <p:nvSpPr>
          <p:cNvPr id="11" name="Freeform 324">
            <a:extLst>
              <a:ext uri="{FF2B5EF4-FFF2-40B4-BE49-F238E27FC236}">
                <a16:creationId xmlns:a16="http://schemas.microsoft.com/office/drawing/2014/main" id="{32B05AEB-381E-6B6D-BA4B-59D776C6BB20}"/>
              </a:ext>
            </a:extLst>
          </p:cNvPr>
          <p:cNvSpPr>
            <a:spLocks noChangeArrowheads="1"/>
          </p:cNvSpPr>
          <p:nvPr/>
        </p:nvSpPr>
        <p:spPr bwMode="auto">
          <a:xfrm>
            <a:off x="565423" y="2682457"/>
            <a:ext cx="10757573" cy="3507119"/>
          </a:xfrm>
          <a:custGeom>
            <a:avLst/>
            <a:gdLst>
              <a:gd name="T0" fmla="*/ 3269 w 3270"/>
              <a:gd name="T1" fmla="*/ 3118 h 3119"/>
              <a:gd name="T2" fmla="*/ 0 w 3270"/>
              <a:gd name="T3" fmla="*/ 3118 h 3119"/>
              <a:gd name="T4" fmla="*/ 0 w 3270"/>
              <a:gd name="T5" fmla="*/ 0 h 3119"/>
              <a:gd name="T6" fmla="*/ 3269 w 3270"/>
              <a:gd name="T7" fmla="*/ 0 h 3119"/>
              <a:gd name="T8" fmla="*/ 3269 w 3270"/>
              <a:gd name="T9" fmla="*/ 3118 h 3119"/>
            </a:gdLst>
            <a:ahLst/>
            <a:cxnLst>
              <a:cxn ang="0">
                <a:pos x="T0" y="T1"/>
              </a:cxn>
              <a:cxn ang="0">
                <a:pos x="T2" y="T3"/>
              </a:cxn>
              <a:cxn ang="0">
                <a:pos x="T4" y="T5"/>
              </a:cxn>
              <a:cxn ang="0">
                <a:pos x="T6" y="T7"/>
              </a:cxn>
              <a:cxn ang="0">
                <a:pos x="T8" y="T9"/>
              </a:cxn>
            </a:cxnLst>
            <a:rect l="0" t="0" r="r" b="b"/>
            <a:pathLst>
              <a:path w="3270" h="3119">
                <a:moveTo>
                  <a:pt x="3269" y="3118"/>
                </a:moveTo>
                <a:lnTo>
                  <a:pt x="0" y="3118"/>
                </a:lnTo>
                <a:lnTo>
                  <a:pt x="0" y="0"/>
                </a:lnTo>
                <a:lnTo>
                  <a:pt x="3269" y="0"/>
                </a:lnTo>
                <a:lnTo>
                  <a:pt x="3269" y="3118"/>
                </a:lnTo>
              </a:path>
            </a:pathLst>
          </a:custGeom>
          <a:solidFill>
            <a:srgbClr val="09465E"/>
          </a:solidFill>
          <a:ln>
            <a:noFill/>
          </a:ln>
          <a:effectLst/>
        </p:spPr>
        <p:txBody>
          <a:bodyPr wrap="none" anchor="ctr"/>
          <a:lstStyle/>
          <a:p>
            <a:endParaRPr lang="en-US" sz="900"/>
          </a:p>
        </p:txBody>
      </p:sp>
      <p:sp>
        <p:nvSpPr>
          <p:cNvPr id="12" name="Freeform 325">
            <a:extLst>
              <a:ext uri="{FF2B5EF4-FFF2-40B4-BE49-F238E27FC236}">
                <a16:creationId xmlns:a16="http://schemas.microsoft.com/office/drawing/2014/main" id="{DBD33CF9-7203-7354-BA4F-A819C897608B}"/>
              </a:ext>
            </a:extLst>
          </p:cNvPr>
          <p:cNvSpPr>
            <a:spLocks noChangeArrowheads="1"/>
          </p:cNvSpPr>
          <p:nvPr/>
        </p:nvSpPr>
        <p:spPr bwMode="auto">
          <a:xfrm>
            <a:off x="565423" y="1647511"/>
            <a:ext cx="10757573" cy="1034946"/>
          </a:xfrm>
          <a:custGeom>
            <a:avLst/>
            <a:gdLst>
              <a:gd name="T0" fmla="*/ 0 w 3505"/>
              <a:gd name="T1" fmla="*/ 1751 h 1752"/>
              <a:gd name="T2" fmla="*/ 0 w 3505"/>
              <a:gd name="T3" fmla="*/ 1751 h 1752"/>
              <a:gd name="T4" fmla="*/ 1753 w 3505"/>
              <a:gd name="T5" fmla="*/ 0 h 1752"/>
              <a:gd name="T6" fmla="*/ 1753 w 3505"/>
              <a:gd name="T7" fmla="*/ 0 h 1752"/>
              <a:gd name="T8" fmla="*/ 3504 w 3505"/>
              <a:gd name="T9" fmla="*/ 1751 h 1752"/>
              <a:gd name="T10" fmla="*/ 0 w 3505"/>
              <a:gd name="T11" fmla="*/ 1751 h 1752"/>
            </a:gdLst>
            <a:ahLst/>
            <a:cxnLst>
              <a:cxn ang="0">
                <a:pos x="T0" y="T1"/>
              </a:cxn>
              <a:cxn ang="0">
                <a:pos x="T2" y="T3"/>
              </a:cxn>
              <a:cxn ang="0">
                <a:pos x="T4" y="T5"/>
              </a:cxn>
              <a:cxn ang="0">
                <a:pos x="T6" y="T7"/>
              </a:cxn>
              <a:cxn ang="0">
                <a:pos x="T8" y="T9"/>
              </a:cxn>
              <a:cxn ang="0">
                <a:pos x="T10" y="T11"/>
              </a:cxn>
            </a:cxnLst>
            <a:rect l="0" t="0" r="r" b="b"/>
            <a:pathLst>
              <a:path w="3505" h="1752">
                <a:moveTo>
                  <a:pt x="0" y="1751"/>
                </a:moveTo>
                <a:lnTo>
                  <a:pt x="0" y="1751"/>
                </a:lnTo>
                <a:cubicBezTo>
                  <a:pt x="0" y="784"/>
                  <a:pt x="784" y="0"/>
                  <a:pt x="1753" y="0"/>
                </a:cubicBezTo>
                <a:lnTo>
                  <a:pt x="1753" y="0"/>
                </a:lnTo>
                <a:cubicBezTo>
                  <a:pt x="2720" y="0"/>
                  <a:pt x="3504" y="784"/>
                  <a:pt x="3504" y="1751"/>
                </a:cubicBezTo>
                <a:lnTo>
                  <a:pt x="0" y="1751"/>
                </a:lnTo>
              </a:path>
            </a:pathLst>
          </a:custGeom>
          <a:solidFill>
            <a:srgbClr val="2094D2"/>
          </a:solidFill>
          <a:ln>
            <a:noFill/>
          </a:ln>
          <a:effectLst/>
        </p:spPr>
        <p:txBody>
          <a:bodyPr wrap="none" anchor="ctr"/>
          <a:lstStyle/>
          <a:p>
            <a:endParaRPr lang="en-US" sz="900" dirty="0"/>
          </a:p>
        </p:txBody>
      </p:sp>
      <p:sp>
        <p:nvSpPr>
          <p:cNvPr id="23" name="Rectángulo 604">
            <a:extLst>
              <a:ext uri="{FF2B5EF4-FFF2-40B4-BE49-F238E27FC236}">
                <a16:creationId xmlns:a16="http://schemas.microsoft.com/office/drawing/2014/main" id="{A1740F52-BB80-1DE7-4E67-8276B82CB8CC}"/>
              </a:ext>
            </a:extLst>
          </p:cNvPr>
          <p:cNvSpPr/>
          <p:nvPr/>
        </p:nvSpPr>
        <p:spPr>
          <a:xfrm>
            <a:off x="565422" y="2927144"/>
            <a:ext cx="10660297" cy="3046988"/>
          </a:xfrm>
          <a:prstGeom prst="rect">
            <a:avLst/>
          </a:prstGeom>
          <a:solidFill>
            <a:srgbClr val="09465E"/>
          </a:solidFill>
        </p:spPr>
        <p:txBody>
          <a:bodyPr wrap="square">
            <a:spAutoFit/>
          </a:bodyPr>
          <a:lstStyle/>
          <a:p>
            <a:pPr marL="0" indent="0">
              <a:lnSpc>
                <a:spcPct val="100000"/>
              </a:lnSpc>
            </a:pPr>
            <a:r>
              <a:rPr lang="en-US" sz="2400" b="1" kern="100" dirty="0">
                <a:solidFill>
                  <a:schemeClr val="bg1"/>
                </a:solidFill>
                <a:effectLst/>
                <a:ea typeface="Aptos" panose="020B0004020202020204" pitchFamily="34" charset="0"/>
                <a:cs typeface="Times New Roman" panose="02020603050405020304" pitchFamily="18" charset="0"/>
              </a:rPr>
              <a:t>E-Learning and Online Courses </a:t>
            </a:r>
            <a:r>
              <a:rPr lang="en-US" sz="2400" kern="100" dirty="0">
                <a:solidFill>
                  <a:schemeClr val="bg1"/>
                </a:solidFill>
                <a:effectLst/>
                <a:ea typeface="Aptos" panose="020B0004020202020204" pitchFamily="34" charset="0"/>
                <a:cs typeface="Times New Roman" panose="02020603050405020304" pitchFamily="18" charset="0"/>
              </a:rPr>
              <a:t>to offer flexible, accessible </a:t>
            </a:r>
            <a:r>
              <a:rPr lang="en-US" sz="2400" kern="100" dirty="0">
                <a:solidFill>
                  <a:schemeClr val="bg1"/>
                </a:solidFill>
                <a:ea typeface="Aptos" panose="020B0004020202020204" pitchFamily="34" charset="0"/>
                <a:cs typeface="Times New Roman" panose="02020603050405020304" pitchFamily="18" charset="0"/>
              </a:rPr>
              <a:t>circular economy </a:t>
            </a:r>
            <a:r>
              <a:rPr lang="en-US" sz="2400" kern="100" dirty="0">
                <a:solidFill>
                  <a:schemeClr val="bg1"/>
                </a:solidFill>
                <a:effectLst/>
                <a:ea typeface="Aptos" panose="020B0004020202020204" pitchFamily="34" charset="0"/>
                <a:cs typeface="Times New Roman" panose="02020603050405020304" pitchFamily="18" charset="0"/>
              </a:rPr>
              <a:t>training for a wide audience by providing online courses and modules using digital platforms, such as </a:t>
            </a:r>
            <a:r>
              <a:rPr lang="en-US" sz="2400" b="1" kern="0" dirty="0">
                <a:solidFill>
                  <a:schemeClr val="bg1"/>
                </a:solidFill>
                <a:cs typeface="Times New Roman" panose="02020603050405020304" pitchFamily="18" charset="0"/>
                <a:hlinkClick r:id="rId2"/>
              </a:rPr>
              <a:t>Waste2Worth</a:t>
            </a:r>
            <a:r>
              <a:rPr lang="en-US" sz="2400" b="1" kern="0" dirty="0">
                <a:solidFill>
                  <a:schemeClr val="bg1"/>
                </a:solidFill>
                <a:cs typeface="Times New Roman" panose="02020603050405020304" pitchFamily="18" charset="0"/>
              </a:rPr>
              <a:t>, </a:t>
            </a:r>
            <a:r>
              <a:rPr lang="en-US" sz="2400" b="1" kern="0" dirty="0">
                <a:solidFill>
                  <a:schemeClr val="bg1"/>
                </a:solidFill>
                <a:cs typeface="Times New Roman" panose="02020603050405020304" pitchFamily="18" charset="0"/>
                <a:hlinkClick r:id="rId3"/>
              </a:rPr>
              <a:t>Ethical Food Entrepreneurship</a:t>
            </a:r>
            <a:endParaRPr lang="fi-FI" sz="2400" b="1" kern="0" dirty="0">
              <a:solidFill>
                <a:schemeClr val="bg1"/>
              </a:solidFill>
              <a:cs typeface="Times New Roman" panose="02020603050405020304" pitchFamily="18" charset="0"/>
            </a:endParaRPr>
          </a:p>
          <a:p>
            <a:pPr marL="0" indent="0">
              <a:lnSpc>
                <a:spcPct val="100000"/>
              </a:lnSpc>
            </a:pPr>
            <a:endParaRPr lang="fi-FI" sz="2400" kern="100" dirty="0">
              <a:solidFill>
                <a:schemeClr val="bg1"/>
              </a:solidFill>
              <a:effectLst/>
              <a:ea typeface="Aptos" panose="020B0004020202020204" pitchFamily="34" charset="0"/>
              <a:cs typeface="Times New Roman" panose="02020603050405020304" pitchFamily="18" charset="0"/>
            </a:endParaRPr>
          </a:p>
          <a:p>
            <a:pPr marL="0" indent="0">
              <a:lnSpc>
                <a:spcPct val="100000"/>
              </a:lnSpc>
            </a:pPr>
            <a:r>
              <a:rPr lang="en-US" sz="2400" b="1" kern="100" dirty="0">
                <a:solidFill>
                  <a:schemeClr val="bg1"/>
                </a:solidFill>
                <a:effectLst/>
                <a:ea typeface="Aptos" panose="020B0004020202020204" pitchFamily="34" charset="0"/>
                <a:cs typeface="Times New Roman" panose="02020603050405020304" pitchFamily="18" charset="0"/>
              </a:rPr>
              <a:t>Mobile Apps and Digital Tools</a:t>
            </a:r>
            <a:r>
              <a:rPr lang="en-US" sz="2400" kern="100" dirty="0">
                <a:solidFill>
                  <a:schemeClr val="bg1"/>
                </a:solidFill>
                <a:effectLst/>
                <a:ea typeface="Aptos" panose="020B0004020202020204" pitchFamily="34" charset="0"/>
                <a:cs typeface="Times New Roman" panose="02020603050405020304" pitchFamily="18" charset="0"/>
              </a:rPr>
              <a:t> to engage people in circular economy through technology and increase their involvement by developing apps that help users track their waste, monitor recycling habits, or find local recycling centers, using gamification in apps to encourage users to reduce waste or recycle more frequently.</a:t>
            </a:r>
            <a:endParaRPr lang="fi-FI" sz="2400" kern="100" dirty="0">
              <a:solidFill>
                <a:schemeClr val="bg1"/>
              </a:solidFill>
              <a:effectLst/>
              <a:ea typeface="Aptos" panose="020B0004020202020204" pitchFamily="34" charset="0"/>
              <a:cs typeface="Times New Roman" panose="02020603050405020304" pitchFamily="18" charset="0"/>
            </a:endParaRPr>
          </a:p>
        </p:txBody>
      </p:sp>
      <p:grpSp>
        <p:nvGrpSpPr>
          <p:cNvPr id="32" name="Graphic 3">
            <a:extLst>
              <a:ext uri="{FF2B5EF4-FFF2-40B4-BE49-F238E27FC236}">
                <a16:creationId xmlns:a16="http://schemas.microsoft.com/office/drawing/2014/main" id="{8FEAA01D-87C5-4AC0-7FF9-79B133388CA5}"/>
              </a:ext>
            </a:extLst>
          </p:cNvPr>
          <p:cNvGrpSpPr/>
          <p:nvPr/>
        </p:nvGrpSpPr>
        <p:grpSpPr>
          <a:xfrm>
            <a:off x="5896241" y="868856"/>
            <a:ext cx="767205" cy="570243"/>
            <a:chOff x="6615628" y="2116894"/>
            <a:chExt cx="1066935" cy="1001108"/>
          </a:xfrm>
          <a:solidFill>
            <a:srgbClr val="086575"/>
          </a:solidFill>
        </p:grpSpPr>
        <p:sp>
          <p:nvSpPr>
            <p:cNvPr id="33" name="Freeform 1128">
              <a:extLst>
                <a:ext uri="{FF2B5EF4-FFF2-40B4-BE49-F238E27FC236}">
                  <a16:creationId xmlns:a16="http://schemas.microsoft.com/office/drawing/2014/main" id="{4A4E5DBB-BFFB-7460-A8BA-1C545EE469B3}"/>
                </a:ext>
              </a:extLst>
            </p:cNvPr>
            <p:cNvSpPr/>
            <p:nvPr/>
          </p:nvSpPr>
          <p:spPr>
            <a:xfrm>
              <a:off x="7183381" y="2256775"/>
              <a:ext cx="285542" cy="320903"/>
            </a:xfrm>
            <a:custGeom>
              <a:avLst/>
              <a:gdLst>
                <a:gd name="connsiteX0" fmla="*/ 0 w 285542"/>
                <a:gd name="connsiteY0" fmla="*/ 148109 h 320903"/>
                <a:gd name="connsiteX1" fmla="*/ 139880 w 285542"/>
                <a:gd name="connsiteY1" fmla="*/ 0 h 320903"/>
                <a:gd name="connsiteX2" fmla="*/ 142623 w 285542"/>
                <a:gd name="connsiteY2" fmla="*/ 0 h 320903"/>
                <a:gd name="connsiteX3" fmla="*/ 241363 w 285542"/>
                <a:gd name="connsiteY3" fmla="*/ 41141 h 320903"/>
                <a:gd name="connsiteX4" fmla="*/ 285247 w 285542"/>
                <a:gd name="connsiteY4" fmla="*/ 159080 h 320903"/>
                <a:gd name="connsiteX5" fmla="*/ 224906 w 285542"/>
                <a:gd name="connsiteY5" fmla="*/ 268790 h 320903"/>
                <a:gd name="connsiteX6" fmla="*/ 205708 w 285542"/>
                <a:gd name="connsiteY6" fmla="*/ 304446 h 320903"/>
                <a:gd name="connsiteX7" fmla="*/ 205708 w 285542"/>
                <a:gd name="connsiteY7" fmla="*/ 320903 h 320903"/>
                <a:gd name="connsiteX8" fmla="*/ 82283 w 285542"/>
                <a:gd name="connsiteY8" fmla="*/ 320903 h 320903"/>
                <a:gd name="connsiteX9" fmla="*/ 82283 w 285542"/>
                <a:gd name="connsiteY9" fmla="*/ 304446 h 320903"/>
                <a:gd name="connsiteX10" fmla="*/ 63083 w 285542"/>
                <a:gd name="connsiteY10" fmla="*/ 268790 h 320903"/>
                <a:gd name="connsiteX11" fmla="*/ 0 w 285542"/>
                <a:gd name="connsiteY11" fmla="*/ 148109 h 320903"/>
                <a:gd name="connsiteX12" fmla="*/ 0 w 285542"/>
                <a:gd name="connsiteY12" fmla="*/ 148109 h 320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85542" h="320903">
                  <a:moveTo>
                    <a:pt x="0" y="148109"/>
                  </a:moveTo>
                  <a:cubicBezTo>
                    <a:pt x="0" y="68569"/>
                    <a:pt x="63083" y="2743"/>
                    <a:pt x="139880" y="0"/>
                  </a:cubicBezTo>
                  <a:cubicBezTo>
                    <a:pt x="139880" y="0"/>
                    <a:pt x="139880" y="0"/>
                    <a:pt x="142623" y="0"/>
                  </a:cubicBezTo>
                  <a:cubicBezTo>
                    <a:pt x="178280" y="0"/>
                    <a:pt x="213936" y="13714"/>
                    <a:pt x="241363" y="41141"/>
                  </a:cubicBezTo>
                  <a:cubicBezTo>
                    <a:pt x="271533" y="71312"/>
                    <a:pt x="287991" y="115196"/>
                    <a:pt x="285247" y="159080"/>
                  </a:cubicBezTo>
                  <a:cubicBezTo>
                    <a:pt x="282505" y="202964"/>
                    <a:pt x="260563" y="241363"/>
                    <a:pt x="224906" y="268790"/>
                  </a:cubicBezTo>
                  <a:cubicBezTo>
                    <a:pt x="213936" y="277019"/>
                    <a:pt x="205708" y="290733"/>
                    <a:pt x="205708" y="304446"/>
                  </a:cubicBezTo>
                  <a:lnTo>
                    <a:pt x="205708" y="320903"/>
                  </a:lnTo>
                  <a:lnTo>
                    <a:pt x="82283" y="320903"/>
                  </a:lnTo>
                  <a:lnTo>
                    <a:pt x="82283" y="304446"/>
                  </a:lnTo>
                  <a:cubicBezTo>
                    <a:pt x="82283" y="290733"/>
                    <a:pt x="74053" y="277019"/>
                    <a:pt x="63083" y="268790"/>
                  </a:cubicBezTo>
                  <a:cubicBezTo>
                    <a:pt x="21942" y="241363"/>
                    <a:pt x="0" y="194736"/>
                    <a:pt x="0" y="148109"/>
                  </a:cubicBezTo>
                  <a:lnTo>
                    <a:pt x="0" y="148109"/>
                  </a:lnTo>
                  <a:close/>
                </a:path>
              </a:pathLst>
            </a:custGeom>
            <a:solidFill>
              <a:srgbClr val="F1983D"/>
            </a:solidFill>
            <a:ln w="27426" cap="flat">
              <a:noFill/>
              <a:prstDash val="solid"/>
              <a:miter/>
            </a:ln>
          </p:spPr>
          <p:txBody>
            <a:bodyPr rtlCol="0" anchor="ctr"/>
            <a:lstStyle/>
            <a:p>
              <a:endParaRPr lang="en-US"/>
            </a:p>
          </p:txBody>
        </p:sp>
        <p:grpSp>
          <p:nvGrpSpPr>
            <p:cNvPr id="34" name="Graphic 3">
              <a:extLst>
                <a:ext uri="{FF2B5EF4-FFF2-40B4-BE49-F238E27FC236}">
                  <a16:creationId xmlns:a16="http://schemas.microsoft.com/office/drawing/2014/main" id="{3511EA6B-0994-DBE7-F458-094EAA646FD7}"/>
                </a:ext>
              </a:extLst>
            </p:cNvPr>
            <p:cNvGrpSpPr/>
            <p:nvPr/>
          </p:nvGrpSpPr>
          <p:grpSpPr>
            <a:xfrm>
              <a:off x="6615628" y="2116894"/>
              <a:ext cx="1066935" cy="1001108"/>
              <a:chOff x="6615628" y="2116894"/>
              <a:chExt cx="1066935" cy="1001108"/>
            </a:xfrm>
            <a:grpFill/>
          </p:grpSpPr>
          <p:sp>
            <p:nvSpPr>
              <p:cNvPr id="35" name="Freeform 1130">
                <a:extLst>
                  <a:ext uri="{FF2B5EF4-FFF2-40B4-BE49-F238E27FC236}">
                    <a16:creationId xmlns:a16="http://schemas.microsoft.com/office/drawing/2014/main" id="{0CDE6F4C-6424-4C2E-E9FA-FB57699DCC92}"/>
                  </a:ext>
                </a:extLst>
              </p:cNvPr>
              <p:cNvSpPr/>
              <p:nvPr/>
            </p:nvSpPr>
            <p:spPr>
              <a:xfrm>
                <a:off x="7164181" y="2221119"/>
                <a:ext cx="357393" cy="537581"/>
              </a:xfrm>
              <a:custGeom>
                <a:avLst/>
                <a:gdLst>
                  <a:gd name="connsiteX0" fmla="*/ 279763 w 357393"/>
                  <a:gd name="connsiteY0" fmla="*/ 331874 h 537581"/>
                  <a:gd name="connsiteX1" fmla="*/ 356560 w 357393"/>
                  <a:gd name="connsiteY1" fmla="*/ 197479 h 537581"/>
                  <a:gd name="connsiteX2" fmla="*/ 301704 w 357393"/>
                  <a:gd name="connsiteY2" fmla="*/ 52112 h 537581"/>
                  <a:gd name="connsiteX3" fmla="*/ 175536 w 357393"/>
                  <a:gd name="connsiteY3" fmla="*/ 0 h 537581"/>
                  <a:gd name="connsiteX4" fmla="*/ 0 w 357393"/>
                  <a:gd name="connsiteY4" fmla="*/ 183765 h 537581"/>
                  <a:gd name="connsiteX5" fmla="*/ 76797 w 357393"/>
                  <a:gd name="connsiteY5" fmla="*/ 331874 h 537581"/>
                  <a:gd name="connsiteX6" fmla="*/ 79539 w 357393"/>
                  <a:gd name="connsiteY6" fmla="*/ 340102 h 537581"/>
                  <a:gd name="connsiteX7" fmla="*/ 79539 w 357393"/>
                  <a:gd name="connsiteY7" fmla="*/ 364787 h 537581"/>
                  <a:gd name="connsiteX8" fmla="*/ 52112 w 357393"/>
                  <a:gd name="connsiteY8" fmla="*/ 416900 h 537581"/>
                  <a:gd name="connsiteX9" fmla="*/ 87769 w 357393"/>
                  <a:gd name="connsiteY9" fmla="*/ 463527 h 537581"/>
                  <a:gd name="connsiteX10" fmla="*/ 87769 w 357393"/>
                  <a:gd name="connsiteY10" fmla="*/ 485469 h 537581"/>
                  <a:gd name="connsiteX11" fmla="*/ 139880 w 357393"/>
                  <a:gd name="connsiteY11" fmla="*/ 537581 h 537581"/>
                  <a:gd name="connsiteX12" fmla="*/ 211193 w 357393"/>
                  <a:gd name="connsiteY12" fmla="*/ 537581 h 537581"/>
                  <a:gd name="connsiteX13" fmla="*/ 263305 w 357393"/>
                  <a:gd name="connsiteY13" fmla="*/ 485469 h 537581"/>
                  <a:gd name="connsiteX14" fmla="*/ 263305 w 357393"/>
                  <a:gd name="connsiteY14" fmla="*/ 463527 h 537581"/>
                  <a:gd name="connsiteX15" fmla="*/ 298961 w 357393"/>
                  <a:gd name="connsiteY15" fmla="*/ 416900 h 537581"/>
                  <a:gd name="connsiteX16" fmla="*/ 271533 w 357393"/>
                  <a:gd name="connsiteY16" fmla="*/ 364787 h 537581"/>
                  <a:gd name="connsiteX17" fmla="*/ 271533 w 357393"/>
                  <a:gd name="connsiteY17" fmla="*/ 340102 h 537581"/>
                  <a:gd name="connsiteX18" fmla="*/ 279763 w 357393"/>
                  <a:gd name="connsiteY18" fmla="*/ 331874 h 537581"/>
                  <a:gd name="connsiteX19" fmla="*/ 279763 w 357393"/>
                  <a:gd name="connsiteY19" fmla="*/ 331874 h 537581"/>
                  <a:gd name="connsiteX20" fmla="*/ 35656 w 357393"/>
                  <a:gd name="connsiteY20" fmla="*/ 183765 h 537581"/>
                  <a:gd name="connsiteX21" fmla="*/ 175536 w 357393"/>
                  <a:gd name="connsiteY21" fmla="*/ 35656 h 537581"/>
                  <a:gd name="connsiteX22" fmla="*/ 178280 w 357393"/>
                  <a:gd name="connsiteY22" fmla="*/ 35656 h 537581"/>
                  <a:gd name="connsiteX23" fmla="*/ 277019 w 357393"/>
                  <a:gd name="connsiteY23" fmla="*/ 76797 h 537581"/>
                  <a:gd name="connsiteX24" fmla="*/ 320904 w 357393"/>
                  <a:gd name="connsiteY24" fmla="*/ 194736 h 537581"/>
                  <a:gd name="connsiteX25" fmla="*/ 260563 w 357393"/>
                  <a:gd name="connsiteY25" fmla="*/ 304446 h 537581"/>
                  <a:gd name="connsiteX26" fmla="*/ 241363 w 357393"/>
                  <a:gd name="connsiteY26" fmla="*/ 340102 h 537581"/>
                  <a:gd name="connsiteX27" fmla="*/ 241363 w 357393"/>
                  <a:gd name="connsiteY27" fmla="*/ 356559 h 537581"/>
                  <a:gd name="connsiteX28" fmla="*/ 117939 w 357393"/>
                  <a:gd name="connsiteY28" fmla="*/ 356559 h 537581"/>
                  <a:gd name="connsiteX29" fmla="*/ 117939 w 357393"/>
                  <a:gd name="connsiteY29" fmla="*/ 340102 h 537581"/>
                  <a:gd name="connsiteX30" fmla="*/ 98739 w 357393"/>
                  <a:gd name="connsiteY30" fmla="*/ 304446 h 537581"/>
                  <a:gd name="connsiteX31" fmla="*/ 35656 w 357393"/>
                  <a:gd name="connsiteY31" fmla="*/ 183765 h 537581"/>
                  <a:gd name="connsiteX32" fmla="*/ 35656 w 357393"/>
                  <a:gd name="connsiteY32" fmla="*/ 183765 h 537581"/>
                  <a:gd name="connsiteX33" fmla="*/ 213936 w 357393"/>
                  <a:gd name="connsiteY33" fmla="*/ 499183 h 537581"/>
                  <a:gd name="connsiteX34" fmla="*/ 142624 w 357393"/>
                  <a:gd name="connsiteY34" fmla="*/ 499183 h 537581"/>
                  <a:gd name="connsiteX35" fmla="*/ 126167 w 357393"/>
                  <a:gd name="connsiteY35" fmla="*/ 482726 h 537581"/>
                  <a:gd name="connsiteX36" fmla="*/ 126167 w 357393"/>
                  <a:gd name="connsiteY36" fmla="*/ 466270 h 537581"/>
                  <a:gd name="connsiteX37" fmla="*/ 233135 w 357393"/>
                  <a:gd name="connsiteY37" fmla="*/ 466270 h 537581"/>
                  <a:gd name="connsiteX38" fmla="*/ 233135 w 357393"/>
                  <a:gd name="connsiteY38" fmla="*/ 482726 h 537581"/>
                  <a:gd name="connsiteX39" fmla="*/ 213936 w 357393"/>
                  <a:gd name="connsiteY39" fmla="*/ 499183 h 537581"/>
                  <a:gd name="connsiteX40" fmla="*/ 213936 w 357393"/>
                  <a:gd name="connsiteY40" fmla="*/ 499183 h 537581"/>
                  <a:gd name="connsiteX41" fmla="*/ 249591 w 357393"/>
                  <a:gd name="connsiteY41" fmla="*/ 427871 h 537581"/>
                  <a:gd name="connsiteX42" fmla="*/ 106967 w 357393"/>
                  <a:gd name="connsiteY42" fmla="*/ 427871 h 537581"/>
                  <a:gd name="connsiteX43" fmla="*/ 90511 w 357393"/>
                  <a:gd name="connsiteY43" fmla="*/ 411414 h 537581"/>
                  <a:gd name="connsiteX44" fmla="*/ 106967 w 357393"/>
                  <a:gd name="connsiteY44" fmla="*/ 394958 h 537581"/>
                  <a:gd name="connsiteX45" fmla="*/ 249591 w 357393"/>
                  <a:gd name="connsiteY45" fmla="*/ 394958 h 537581"/>
                  <a:gd name="connsiteX46" fmla="*/ 266049 w 357393"/>
                  <a:gd name="connsiteY46" fmla="*/ 411414 h 537581"/>
                  <a:gd name="connsiteX47" fmla="*/ 249591 w 357393"/>
                  <a:gd name="connsiteY47" fmla="*/ 427871 h 537581"/>
                  <a:gd name="connsiteX48" fmla="*/ 249591 w 357393"/>
                  <a:gd name="connsiteY48" fmla="*/ 427871 h 5375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Lst>
                <a:rect l="l" t="t" r="r" b="b"/>
                <a:pathLst>
                  <a:path w="357393" h="537581">
                    <a:moveTo>
                      <a:pt x="279763" y="331874"/>
                    </a:moveTo>
                    <a:cubicBezTo>
                      <a:pt x="323646" y="298961"/>
                      <a:pt x="351074" y="249591"/>
                      <a:pt x="356560" y="197479"/>
                    </a:cubicBezTo>
                    <a:cubicBezTo>
                      <a:pt x="362046" y="142624"/>
                      <a:pt x="340102" y="90511"/>
                      <a:pt x="301704" y="52112"/>
                    </a:cubicBezTo>
                    <a:cubicBezTo>
                      <a:pt x="268791" y="19199"/>
                      <a:pt x="222163" y="0"/>
                      <a:pt x="175536" y="0"/>
                    </a:cubicBezTo>
                    <a:cubicBezTo>
                      <a:pt x="79539" y="2743"/>
                      <a:pt x="0" y="82283"/>
                      <a:pt x="0" y="183765"/>
                    </a:cubicBezTo>
                    <a:cubicBezTo>
                      <a:pt x="0" y="244106"/>
                      <a:pt x="27428" y="298961"/>
                      <a:pt x="76797" y="331874"/>
                    </a:cubicBezTo>
                    <a:cubicBezTo>
                      <a:pt x="79539" y="334617"/>
                      <a:pt x="79539" y="337360"/>
                      <a:pt x="79539" y="340102"/>
                    </a:cubicBezTo>
                    <a:lnTo>
                      <a:pt x="79539" y="364787"/>
                    </a:lnTo>
                    <a:cubicBezTo>
                      <a:pt x="60341" y="375758"/>
                      <a:pt x="52112" y="394958"/>
                      <a:pt x="52112" y="416900"/>
                    </a:cubicBezTo>
                    <a:cubicBezTo>
                      <a:pt x="54855" y="438842"/>
                      <a:pt x="68569" y="455298"/>
                      <a:pt x="87769" y="463527"/>
                    </a:cubicBezTo>
                    <a:lnTo>
                      <a:pt x="87769" y="485469"/>
                    </a:lnTo>
                    <a:cubicBezTo>
                      <a:pt x="87769" y="515639"/>
                      <a:pt x="112453" y="537581"/>
                      <a:pt x="139880" y="537581"/>
                    </a:cubicBezTo>
                    <a:lnTo>
                      <a:pt x="211193" y="537581"/>
                    </a:lnTo>
                    <a:cubicBezTo>
                      <a:pt x="241363" y="537581"/>
                      <a:pt x="263305" y="512896"/>
                      <a:pt x="263305" y="485469"/>
                    </a:cubicBezTo>
                    <a:lnTo>
                      <a:pt x="263305" y="463527"/>
                    </a:lnTo>
                    <a:cubicBezTo>
                      <a:pt x="282505" y="455298"/>
                      <a:pt x="296219" y="438842"/>
                      <a:pt x="298961" y="416900"/>
                    </a:cubicBezTo>
                    <a:cubicBezTo>
                      <a:pt x="301704" y="394958"/>
                      <a:pt x="290733" y="375758"/>
                      <a:pt x="271533" y="364787"/>
                    </a:cubicBezTo>
                    <a:lnTo>
                      <a:pt x="271533" y="340102"/>
                    </a:lnTo>
                    <a:cubicBezTo>
                      <a:pt x="277019" y="337360"/>
                      <a:pt x="277019" y="334617"/>
                      <a:pt x="279763" y="331874"/>
                    </a:cubicBezTo>
                    <a:lnTo>
                      <a:pt x="279763" y="331874"/>
                    </a:lnTo>
                    <a:close/>
                    <a:moveTo>
                      <a:pt x="35656" y="183765"/>
                    </a:moveTo>
                    <a:cubicBezTo>
                      <a:pt x="35656" y="104225"/>
                      <a:pt x="98739" y="38399"/>
                      <a:pt x="175536" y="35656"/>
                    </a:cubicBezTo>
                    <a:cubicBezTo>
                      <a:pt x="175536" y="35656"/>
                      <a:pt x="175536" y="35656"/>
                      <a:pt x="178280" y="35656"/>
                    </a:cubicBezTo>
                    <a:cubicBezTo>
                      <a:pt x="213936" y="35656"/>
                      <a:pt x="249591" y="49370"/>
                      <a:pt x="277019" y="76797"/>
                    </a:cubicBezTo>
                    <a:cubicBezTo>
                      <a:pt x="307190" y="106968"/>
                      <a:pt x="323646" y="150852"/>
                      <a:pt x="320904" y="194736"/>
                    </a:cubicBezTo>
                    <a:cubicBezTo>
                      <a:pt x="318160" y="238620"/>
                      <a:pt x="296219" y="277019"/>
                      <a:pt x="260563" y="304446"/>
                    </a:cubicBezTo>
                    <a:cubicBezTo>
                      <a:pt x="249591" y="312675"/>
                      <a:pt x="241363" y="326389"/>
                      <a:pt x="241363" y="340102"/>
                    </a:cubicBezTo>
                    <a:lnTo>
                      <a:pt x="241363" y="356559"/>
                    </a:lnTo>
                    <a:lnTo>
                      <a:pt x="117939" y="356559"/>
                    </a:lnTo>
                    <a:lnTo>
                      <a:pt x="117939" y="340102"/>
                    </a:lnTo>
                    <a:cubicBezTo>
                      <a:pt x="117939" y="326389"/>
                      <a:pt x="109711" y="312675"/>
                      <a:pt x="98739" y="304446"/>
                    </a:cubicBezTo>
                    <a:cubicBezTo>
                      <a:pt x="57597" y="277019"/>
                      <a:pt x="35656" y="230392"/>
                      <a:pt x="35656" y="183765"/>
                    </a:cubicBezTo>
                    <a:lnTo>
                      <a:pt x="35656" y="183765"/>
                    </a:lnTo>
                    <a:close/>
                    <a:moveTo>
                      <a:pt x="213936" y="499183"/>
                    </a:moveTo>
                    <a:lnTo>
                      <a:pt x="142624" y="499183"/>
                    </a:lnTo>
                    <a:cubicBezTo>
                      <a:pt x="131653" y="499183"/>
                      <a:pt x="126167" y="490954"/>
                      <a:pt x="126167" y="482726"/>
                    </a:cubicBezTo>
                    <a:lnTo>
                      <a:pt x="126167" y="466270"/>
                    </a:lnTo>
                    <a:lnTo>
                      <a:pt x="233135" y="466270"/>
                    </a:lnTo>
                    <a:lnTo>
                      <a:pt x="233135" y="482726"/>
                    </a:lnTo>
                    <a:cubicBezTo>
                      <a:pt x="233135" y="490954"/>
                      <a:pt x="224907" y="499183"/>
                      <a:pt x="213936" y="499183"/>
                    </a:cubicBezTo>
                    <a:lnTo>
                      <a:pt x="213936" y="499183"/>
                    </a:lnTo>
                    <a:close/>
                    <a:moveTo>
                      <a:pt x="249591" y="427871"/>
                    </a:moveTo>
                    <a:lnTo>
                      <a:pt x="106967" y="427871"/>
                    </a:lnTo>
                    <a:cubicBezTo>
                      <a:pt x="95997" y="427871"/>
                      <a:pt x="90511" y="419643"/>
                      <a:pt x="90511" y="411414"/>
                    </a:cubicBezTo>
                    <a:cubicBezTo>
                      <a:pt x="90511" y="403186"/>
                      <a:pt x="98739" y="394958"/>
                      <a:pt x="106967" y="394958"/>
                    </a:cubicBezTo>
                    <a:lnTo>
                      <a:pt x="249591" y="394958"/>
                    </a:lnTo>
                    <a:cubicBezTo>
                      <a:pt x="260563" y="394958"/>
                      <a:pt x="266049" y="403186"/>
                      <a:pt x="266049" y="411414"/>
                    </a:cubicBezTo>
                    <a:cubicBezTo>
                      <a:pt x="266049" y="419643"/>
                      <a:pt x="260563" y="427871"/>
                      <a:pt x="249591" y="427871"/>
                    </a:cubicBezTo>
                    <a:lnTo>
                      <a:pt x="249591" y="427871"/>
                    </a:lnTo>
                    <a:close/>
                  </a:path>
                </a:pathLst>
              </a:custGeom>
              <a:grpFill/>
              <a:ln w="27426" cap="flat">
                <a:noFill/>
                <a:prstDash val="solid"/>
                <a:miter/>
              </a:ln>
            </p:spPr>
            <p:txBody>
              <a:bodyPr rtlCol="0" anchor="ctr"/>
              <a:lstStyle/>
              <a:p>
                <a:endParaRPr lang="en-US"/>
              </a:p>
            </p:txBody>
          </p:sp>
          <p:sp>
            <p:nvSpPr>
              <p:cNvPr id="36" name="Freeform 1131">
                <a:extLst>
                  <a:ext uri="{FF2B5EF4-FFF2-40B4-BE49-F238E27FC236}">
                    <a16:creationId xmlns:a16="http://schemas.microsoft.com/office/drawing/2014/main" id="{9B74D0C1-CABB-52E2-3F59-9EFFBF2A37F2}"/>
                  </a:ext>
                </a:extLst>
              </p:cNvPr>
              <p:cNvSpPr/>
              <p:nvPr/>
            </p:nvSpPr>
            <p:spPr>
              <a:xfrm>
                <a:off x="7361660" y="2296927"/>
                <a:ext cx="93253" cy="100442"/>
              </a:xfrm>
              <a:custGeom>
                <a:avLst/>
                <a:gdLst>
                  <a:gd name="connsiteX0" fmla="*/ 10971 w 93253"/>
                  <a:gd name="connsiteY0" fmla="*/ 36645 h 100442"/>
                  <a:gd name="connsiteX1" fmla="*/ 57598 w 93253"/>
                  <a:gd name="connsiteY1" fmla="*/ 88758 h 100442"/>
                  <a:gd name="connsiteX2" fmla="*/ 79540 w 93253"/>
                  <a:gd name="connsiteY2" fmla="*/ 99729 h 100442"/>
                  <a:gd name="connsiteX3" fmla="*/ 93254 w 93253"/>
                  <a:gd name="connsiteY3" fmla="*/ 77786 h 100442"/>
                  <a:gd name="connsiteX4" fmla="*/ 24685 w 93253"/>
                  <a:gd name="connsiteY4" fmla="*/ 989 h 100442"/>
                  <a:gd name="connsiteX5" fmla="*/ 2743 w 93253"/>
                  <a:gd name="connsiteY5" fmla="*/ 11960 h 100442"/>
                  <a:gd name="connsiteX6" fmla="*/ 10971 w 93253"/>
                  <a:gd name="connsiteY6" fmla="*/ 36645 h 100442"/>
                  <a:gd name="connsiteX7" fmla="*/ 10971 w 93253"/>
                  <a:gd name="connsiteY7" fmla="*/ 36645 h 1004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3253" h="100442">
                    <a:moveTo>
                      <a:pt x="10971" y="36645"/>
                    </a:moveTo>
                    <a:cubicBezTo>
                      <a:pt x="32913" y="44873"/>
                      <a:pt x="52112" y="66815"/>
                      <a:pt x="57598" y="88758"/>
                    </a:cubicBezTo>
                    <a:cubicBezTo>
                      <a:pt x="60340" y="96986"/>
                      <a:pt x="71312" y="102471"/>
                      <a:pt x="79540" y="99729"/>
                    </a:cubicBezTo>
                    <a:cubicBezTo>
                      <a:pt x="87768" y="96986"/>
                      <a:pt x="93254" y="88758"/>
                      <a:pt x="93254" y="77786"/>
                    </a:cubicBezTo>
                    <a:cubicBezTo>
                      <a:pt x="82284" y="44873"/>
                      <a:pt x="57598" y="14703"/>
                      <a:pt x="24685" y="989"/>
                    </a:cubicBezTo>
                    <a:cubicBezTo>
                      <a:pt x="16457" y="-1754"/>
                      <a:pt x="5485" y="989"/>
                      <a:pt x="2743" y="11960"/>
                    </a:cubicBezTo>
                    <a:cubicBezTo>
                      <a:pt x="-2743" y="22931"/>
                      <a:pt x="1" y="33902"/>
                      <a:pt x="10971" y="36645"/>
                    </a:cubicBezTo>
                    <a:lnTo>
                      <a:pt x="10971" y="36645"/>
                    </a:lnTo>
                    <a:close/>
                  </a:path>
                </a:pathLst>
              </a:custGeom>
              <a:grpFill/>
              <a:ln w="27426" cap="flat">
                <a:noFill/>
                <a:prstDash val="solid"/>
                <a:miter/>
              </a:ln>
            </p:spPr>
            <p:txBody>
              <a:bodyPr rtlCol="0" anchor="ctr"/>
              <a:lstStyle/>
              <a:p>
                <a:endParaRPr lang="en-US"/>
              </a:p>
            </p:txBody>
          </p:sp>
          <p:sp>
            <p:nvSpPr>
              <p:cNvPr id="37" name="Freeform 1132">
                <a:extLst>
                  <a:ext uri="{FF2B5EF4-FFF2-40B4-BE49-F238E27FC236}">
                    <a16:creationId xmlns:a16="http://schemas.microsoft.com/office/drawing/2014/main" id="{EAB600EE-582E-8032-B40E-D2A649B81E94}"/>
                  </a:ext>
                </a:extLst>
              </p:cNvPr>
              <p:cNvSpPr/>
              <p:nvPr/>
            </p:nvSpPr>
            <p:spPr>
              <a:xfrm>
                <a:off x="7328747" y="2116894"/>
                <a:ext cx="32913" cy="68569"/>
              </a:xfrm>
              <a:custGeom>
                <a:avLst/>
                <a:gdLst>
                  <a:gd name="connsiteX0" fmla="*/ 32914 w 32913"/>
                  <a:gd name="connsiteY0" fmla="*/ 52112 h 68569"/>
                  <a:gd name="connsiteX1" fmla="*/ 32914 w 32913"/>
                  <a:gd name="connsiteY1" fmla="*/ 16457 h 68569"/>
                  <a:gd name="connsiteX2" fmla="*/ 16456 w 32913"/>
                  <a:gd name="connsiteY2" fmla="*/ 0 h 68569"/>
                  <a:gd name="connsiteX3" fmla="*/ 0 w 32913"/>
                  <a:gd name="connsiteY3" fmla="*/ 16457 h 68569"/>
                  <a:gd name="connsiteX4" fmla="*/ 0 w 32913"/>
                  <a:gd name="connsiteY4" fmla="*/ 52112 h 68569"/>
                  <a:gd name="connsiteX5" fmla="*/ 16456 w 32913"/>
                  <a:gd name="connsiteY5" fmla="*/ 68569 h 68569"/>
                  <a:gd name="connsiteX6" fmla="*/ 32914 w 32913"/>
                  <a:gd name="connsiteY6" fmla="*/ 52112 h 68569"/>
                  <a:gd name="connsiteX7" fmla="*/ 32914 w 32913"/>
                  <a:gd name="connsiteY7" fmla="*/ 52112 h 685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2913" h="68569">
                    <a:moveTo>
                      <a:pt x="32914" y="52112"/>
                    </a:moveTo>
                    <a:lnTo>
                      <a:pt x="32914" y="16457"/>
                    </a:lnTo>
                    <a:cubicBezTo>
                      <a:pt x="32914" y="5485"/>
                      <a:pt x="24684" y="0"/>
                      <a:pt x="16456" y="0"/>
                    </a:cubicBezTo>
                    <a:cubicBezTo>
                      <a:pt x="5486" y="0"/>
                      <a:pt x="0" y="8228"/>
                      <a:pt x="0" y="16457"/>
                    </a:cubicBezTo>
                    <a:lnTo>
                      <a:pt x="0" y="52112"/>
                    </a:lnTo>
                    <a:cubicBezTo>
                      <a:pt x="0" y="63084"/>
                      <a:pt x="8228" y="68569"/>
                      <a:pt x="16456" y="68569"/>
                    </a:cubicBezTo>
                    <a:cubicBezTo>
                      <a:pt x="24684" y="68569"/>
                      <a:pt x="32914" y="60341"/>
                      <a:pt x="32914" y="52112"/>
                    </a:cubicBezTo>
                    <a:lnTo>
                      <a:pt x="32914" y="52112"/>
                    </a:lnTo>
                    <a:close/>
                  </a:path>
                </a:pathLst>
              </a:custGeom>
              <a:grpFill/>
              <a:ln w="27426" cap="flat">
                <a:noFill/>
                <a:prstDash val="solid"/>
                <a:miter/>
              </a:ln>
            </p:spPr>
            <p:txBody>
              <a:bodyPr rtlCol="0" anchor="ctr"/>
              <a:lstStyle/>
              <a:p>
                <a:endParaRPr lang="en-US"/>
              </a:p>
            </p:txBody>
          </p:sp>
          <p:sp>
            <p:nvSpPr>
              <p:cNvPr id="38" name="Freeform 1133">
                <a:extLst>
                  <a:ext uri="{FF2B5EF4-FFF2-40B4-BE49-F238E27FC236}">
                    <a16:creationId xmlns:a16="http://schemas.microsoft.com/office/drawing/2014/main" id="{95E6F674-EC04-3997-F0DC-87083D8DB9E3}"/>
                  </a:ext>
                </a:extLst>
              </p:cNvPr>
              <p:cNvSpPr/>
              <p:nvPr/>
            </p:nvSpPr>
            <p:spPr>
              <a:xfrm>
                <a:off x="7205857" y="2139370"/>
                <a:ext cx="50892" cy="68034"/>
              </a:xfrm>
              <a:custGeom>
                <a:avLst/>
                <a:gdLst>
                  <a:gd name="connsiteX0" fmla="*/ 35122 w 50892"/>
                  <a:gd name="connsiteY0" fmla="*/ 68035 h 68034"/>
                  <a:gd name="connsiteX1" fmla="*/ 48836 w 50892"/>
                  <a:gd name="connsiteY1" fmla="*/ 59806 h 68034"/>
                  <a:gd name="connsiteX2" fmla="*/ 48836 w 50892"/>
                  <a:gd name="connsiteY2" fmla="*/ 43349 h 68034"/>
                  <a:gd name="connsiteX3" fmla="*/ 35122 w 50892"/>
                  <a:gd name="connsiteY3" fmla="*/ 10436 h 68034"/>
                  <a:gd name="connsiteX4" fmla="*/ 10436 w 50892"/>
                  <a:gd name="connsiteY4" fmla="*/ 2208 h 68034"/>
                  <a:gd name="connsiteX5" fmla="*/ 2208 w 50892"/>
                  <a:gd name="connsiteY5" fmla="*/ 26893 h 68034"/>
                  <a:gd name="connsiteX6" fmla="*/ 15922 w 50892"/>
                  <a:gd name="connsiteY6" fmla="*/ 59806 h 68034"/>
                  <a:gd name="connsiteX7" fmla="*/ 35122 w 50892"/>
                  <a:gd name="connsiteY7" fmla="*/ 68035 h 68034"/>
                  <a:gd name="connsiteX8" fmla="*/ 35122 w 50892"/>
                  <a:gd name="connsiteY8" fmla="*/ 68035 h 680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0892" h="68034">
                    <a:moveTo>
                      <a:pt x="35122" y="68035"/>
                    </a:moveTo>
                    <a:cubicBezTo>
                      <a:pt x="40608" y="68035"/>
                      <a:pt x="46094" y="65292"/>
                      <a:pt x="48836" y="59806"/>
                    </a:cubicBezTo>
                    <a:cubicBezTo>
                      <a:pt x="51578" y="54321"/>
                      <a:pt x="51578" y="48835"/>
                      <a:pt x="48836" y="43349"/>
                    </a:cubicBezTo>
                    <a:lnTo>
                      <a:pt x="35122" y="10436"/>
                    </a:lnTo>
                    <a:cubicBezTo>
                      <a:pt x="32380" y="2208"/>
                      <a:pt x="21408" y="-3277"/>
                      <a:pt x="10436" y="2208"/>
                    </a:cubicBezTo>
                    <a:cubicBezTo>
                      <a:pt x="2208" y="4951"/>
                      <a:pt x="-3278" y="15922"/>
                      <a:pt x="2208" y="26893"/>
                    </a:cubicBezTo>
                    <a:lnTo>
                      <a:pt x="15922" y="59806"/>
                    </a:lnTo>
                    <a:cubicBezTo>
                      <a:pt x="21408" y="65292"/>
                      <a:pt x="26894" y="68035"/>
                      <a:pt x="35122" y="68035"/>
                    </a:cubicBezTo>
                    <a:lnTo>
                      <a:pt x="35122" y="68035"/>
                    </a:lnTo>
                    <a:close/>
                  </a:path>
                </a:pathLst>
              </a:custGeom>
              <a:grpFill/>
              <a:ln w="27426" cap="flat">
                <a:noFill/>
                <a:prstDash val="solid"/>
                <a:miter/>
              </a:ln>
            </p:spPr>
            <p:txBody>
              <a:bodyPr rtlCol="0" anchor="ctr"/>
              <a:lstStyle/>
              <a:p>
                <a:endParaRPr lang="en-US"/>
              </a:p>
            </p:txBody>
          </p:sp>
          <p:sp>
            <p:nvSpPr>
              <p:cNvPr id="39" name="Freeform 1134">
                <a:extLst>
                  <a:ext uri="{FF2B5EF4-FFF2-40B4-BE49-F238E27FC236}">
                    <a16:creationId xmlns:a16="http://schemas.microsoft.com/office/drawing/2014/main" id="{EE11813D-EF41-D1BF-86C5-D2F6DEBFE481}"/>
                  </a:ext>
                </a:extLst>
              </p:cNvPr>
              <p:cNvSpPr/>
              <p:nvPr/>
            </p:nvSpPr>
            <p:spPr>
              <a:xfrm>
                <a:off x="7110698" y="2208776"/>
                <a:ext cx="62787" cy="58969"/>
              </a:xfrm>
              <a:custGeom>
                <a:avLst/>
                <a:gdLst>
                  <a:gd name="connsiteX0" fmla="*/ 45256 w 62787"/>
                  <a:gd name="connsiteY0" fmla="*/ 58969 h 58969"/>
                  <a:gd name="connsiteX1" fmla="*/ 61712 w 62787"/>
                  <a:gd name="connsiteY1" fmla="*/ 47998 h 58969"/>
                  <a:gd name="connsiteX2" fmla="*/ 56226 w 62787"/>
                  <a:gd name="connsiteY2" fmla="*/ 28799 h 58969"/>
                  <a:gd name="connsiteX3" fmla="*/ 28798 w 62787"/>
                  <a:gd name="connsiteY3" fmla="*/ 4114 h 58969"/>
                  <a:gd name="connsiteX4" fmla="*/ 4114 w 62787"/>
                  <a:gd name="connsiteY4" fmla="*/ 4114 h 58969"/>
                  <a:gd name="connsiteX5" fmla="*/ 4114 w 62787"/>
                  <a:gd name="connsiteY5" fmla="*/ 28799 h 58969"/>
                  <a:gd name="connsiteX6" fmla="*/ 31542 w 62787"/>
                  <a:gd name="connsiteY6" fmla="*/ 53484 h 58969"/>
                  <a:gd name="connsiteX7" fmla="*/ 45256 w 62787"/>
                  <a:gd name="connsiteY7" fmla="*/ 58969 h 58969"/>
                  <a:gd name="connsiteX8" fmla="*/ 45256 w 62787"/>
                  <a:gd name="connsiteY8" fmla="*/ 58969 h 589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2787" h="58969">
                    <a:moveTo>
                      <a:pt x="45256" y="58969"/>
                    </a:moveTo>
                    <a:cubicBezTo>
                      <a:pt x="53484" y="58969"/>
                      <a:pt x="58970" y="53484"/>
                      <a:pt x="61712" y="47998"/>
                    </a:cubicBezTo>
                    <a:cubicBezTo>
                      <a:pt x="64454" y="39770"/>
                      <a:pt x="61712" y="34285"/>
                      <a:pt x="56226" y="28799"/>
                    </a:cubicBezTo>
                    <a:lnTo>
                      <a:pt x="28798" y="4114"/>
                    </a:lnTo>
                    <a:cubicBezTo>
                      <a:pt x="20570" y="-1371"/>
                      <a:pt x="9599" y="-1371"/>
                      <a:pt x="4114" y="4114"/>
                    </a:cubicBezTo>
                    <a:cubicBezTo>
                      <a:pt x="-1371" y="12342"/>
                      <a:pt x="-1371" y="23313"/>
                      <a:pt x="4114" y="28799"/>
                    </a:cubicBezTo>
                    <a:lnTo>
                      <a:pt x="31542" y="53484"/>
                    </a:lnTo>
                    <a:cubicBezTo>
                      <a:pt x="37026" y="58969"/>
                      <a:pt x="42512" y="58969"/>
                      <a:pt x="45256" y="58969"/>
                    </a:cubicBezTo>
                    <a:lnTo>
                      <a:pt x="45256" y="58969"/>
                    </a:lnTo>
                    <a:close/>
                  </a:path>
                </a:pathLst>
              </a:custGeom>
              <a:grpFill/>
              <a:ln w="27426" cap="flat">
                <a:noFill/>
                <a:prstDash val="solid"/>
                <a:miter/>
              </a:ln>
            </p:spPr>
            <p:txBody>
              <a:bodyPr rtlCol="0" anchor="ctr"/>
              <a:lstStyle/>
              <a:p>
                <a:endParaRPr lang="en-US"/>
              </a:p>
            </p:txBody>
          </p:sp>
          <p:sp>
            <p:nvSpPr>
              <p:cNvPr id="40" name="Freeform 1135">
                <a:extLst>
                  <a:ext uri="{FF2B5EF4-FFF2-40B4-BE49-F238E27FC236}">
                    <a16:creationId xmlns:a16="http://schemas.microsoft.com/office/drawing/2014/main" id="{A82EF0AA-88B0-ED1A-DC22-BA95127CD3D3}"/>
                  </a:ext>
                </a:extLst>
              </p:cNvPr>
              <p:cNvSpPr/>
              <p:nvPr/>
            </p:nvSpPr>
            <p:spPr>
              <a:xfrm>
                <a:off x="7055994" y="2313154"/>
                <a:ext cx="67758" cy="46322"/>
              </a:xfrm>
              <a:custGeom>
                <a:avLst/>
                <a:gdLst>
                  <a:gd name="connsiteX0" fmla="*/ 67046 w 67758"/>
                  <a:gd name="connsiteY0" fmla="*/ 34132 h 46322"/>
                  <a:gd name="connsiteX1" fmla="*/ 56074 w 67758"/>
                  <a:gd name="connsiteY1" fmla="*/ 12190 h 46322"/>
                  <a:gd name="connsiteX2" fmla="*/ 23161 w 67758"/>
                  <a:gd name="connsiteY2" fmla="*/ 1219 h 46322"/>
                  <a:gd name="connsiteX3" fmla="*/ 9447 w 67758"/>
                  <a:gd name="connsiteY3" fmla="*/ 1219 h 46322"/>
                  <a:gd name="connsiteX4" fmla="*/ 1219 w 67758"/>
                  <a:gd name="connsiteY4" fmla="*/ 12190 h 46322"/>
                  <a:gd name="connsiteX5" fmla="*/ 1219 w 67758"/>
                  <a:gd name="connsiteY5" fmla="*/ 25904 h 46322"/>
                  <a:gd name="connsiteX6" fmla="*/ 12190 w 67758"/>
                  <a:gd name="connsiteY6" fmla="*/ 34132 h 46322"/>
                  <a:gd name="connsiteX7" fmla="*/ 45104 w 67758"/>
                  <a:gd name="connsiteY7" fmla="*/ 45103 h 46322"/>
                  <a:gd name="connsiteX8" fmla="*/ 58818 w 67758"/>
                  <a:gd name="connsiteY8" fmla="*/ 45103 h 46322"/>
                  <a:gd name="connsiteX9" fmla="*/ 67046 w 67758"/>
                  <a:gd name="connsiteY9" fmla="*/ 34132 h 46322"/>
                  <a:gd name="connsiteX10" fmla="*/ 67046 w 67758"/>
                  <a:gd name="connsiteY10" fmla="*/ 34132 h 463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7758" h="46322">
                    <a:moveTo>
                      <a:pt x="67046" y="34132"/>
                    </a:moveTo>
                    <a:cubicBezTo>
                      <a:pt x="69788" y="25904"/>
                      <a:pt x="64302" y="14933"/>
                      <a:pt x="56074" y="12190"/>
                    </a:cubicBezTo>
                    <a:lnTo>
                      <a:pt x="23161" y="1219"/>
                    </a:lnTo>
                    <a:cubicBezTo>
                      <a:pt x="17676" y="-1524"/>
                      <a:pt x="14933" y="1219"/>
                      <a:pt x="9447" y="1219"/>
                    </a:cubicBezTo>
                    <a:cubicBezTo>
                      <a:pt x="3962" y="3962"/>
                      <a:pt x="1219" y="6704"/>
                      <a:pt x="1219" y="12190"/>
                    </a:cubicBezTo>
                    <a:cubicBezTo>
                      <a:pt x="-1523" y="17676"/>
                      <a:pt x="1219" y="20418"/>
                      <a:pt x="1219" y="25904"/>
                    </a:cubicBezTo>
                    <a:cubicBezTo>
                      <a:pt x="3962" y="31389"/>
                      <a:pt x="6705" y="34132"/>
                      <a:pt x="12190" y="34132"/>
                    </a:cubicBezTo>
                    <a:lnTo>
                      <a:pt x="45104" y="45103"/>
                    </a:lnTo>
                    <a:cubicBezTo>
                      <a:pt x="50588" y="47846"/>
                      <a:pt x="53332" y="45103"/>
                      <a:pt x="58818" y="45103"/>
                    </a:cubicBezTo>
                    <a:cubicBezTo>
                      <a:pt x="61560" y="42360"/>
                      <a:pt x="64302" y="36875"/>
                      <a:pt x="67046" y="34132"/>
                    </a:cubicBezTo>
                    <a:lnTo>
                      <a:pt x="67046" y="34132"/>
                    </a:lnTo>
                    <a:close/>
                  </a:path>
                </a:pathLst>
              </a:custGeom>
              <a:grpFill/>
              <a:ln w="27426" cap="flat">
                <a:noFill/>
                <a:prstDash val="solid"/>
                <a:miter/>
              </a:ln>
            </p:spPr>
            <p:txBody>
              <a:bodyPr rtlCol="0" anchor="ctr"/>
              <a:lstStyle/>
              <a:p>
                <a:endParaRPr lang="en-US"/>
              </a:p>
            </p:txBody>
          </p:sp>
          <p:sp>
            <p:nvSpPr>
              <p:cNvPr id="41" name="Freeform 1136">
                <a:extLst>
                  <a:ext uri="{FF2B5EF4-FFF2-40B4-BE49-F238E27FC236}">
                    <a16:creationId xmlns:a16="http://schemas.microsoft.com/office/drawing/2014/main" id="{245C22D9-8CDD-72B8-C422-38D1C67F91A4}"/>
                  </a:ext>
                </a:extLst>
              </p:cNvPr>
              <p:cNvSpPr/>
              <p:nvPr/>
            </p:nvSpPr>
            <p:spPr>
              <a:xfrm>
                <a:off x="7042363" y="2426288"/>
                <a:ext cx="72448" cy="37330"/>
              </a:xfrm>
              <a:custGeom>
                <a:avLst/>
                <a:gdLst>
                  <a:gd name="connsiteX0" fmla="*/ 50505 w 72448"/>
                  <a:gd name="connsiteY0" fmla="*/ 538 h 37330"/>
                  <a:gd name="connsiteX1" fmla="*/ 14850 w 72448"/>
                  <a:gd name="connsiteY1" fmla="*/ 3281 h 37330"/>
                  <a:gd name="connsiteX2" fmla="*/ 3880 w 72448"/>
                  <a:gd name="connsiteY2" fmla="*/ 8766 h 37330"/>
                  <a:gd name="connsiteX3" fmla="*/ 1136 w 72448"/>
                  <a:gd name="connsiteY3" fmla="*/ 22480 h 37330"/>
                  <a:gd name="connsiteX4" fmla="*/ 6622 w 72448"/>
                  <a:gd name="connsiteY4" fmla="*/ 33451 h 37330"/>
                  <a:gd name="connsiteX5" fmla="*/ 20335 w 72448"/>
                  <a:gd name="connsiteY5" fmla="*/ 36194 h 37330"/>
                  <a:gd name="connsiteX6" fmla="*/ 55991 w 72448"/>
                  <a:gd name="connsiteY6" fmla="*/ 33451 h 37330"/>
                  <a:gd name="connsiteX7" fmla="*/ 72449 w 72448"/>
                  <a:gd name="connsiteY7" fmla="*/ 14252 h 37330"/>
                  <a:gd name="connsiteX8" fmla="*/ 50505 w 72448"/>
                  <a:gd name="connsiteY8" fmla="*/ 538 h 37330"/>
                  <a:gd name="connsiteX9" fmla="*/ 50505 w 72448"/>
                  <a:gd name="connsiteY9" fmla="*/ 538 h 373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2448" h="37330">
                    <a:moveTo>
                      <a:pt x="50505" y="538"/>
                    </a:moveTo>
                    <a:lnTo>
                      <a:pt x="14850" y="3281"/>
                    </a:lnTo>
                    <a:cubicBezTo>
                      <a:pt x="9364" y="3281"/>
                      <a:pt x="6622" y="6023"/>
                      <a:pt x="3880" y="8766"/>
                    </a:cubicBezTo>
                    <a:cubicBezTo>
                      <a:pt x="1136" y="11509"/>
                      <a:pt x="-1606" y="16994"/>
                      <a:pt x="1136" y="22480"/>
                    </a:cubicBezTo>
                    <a:cubicBezTo>
                      <a:pt x="1136" y="27966"/>
                      <a:pt x="3880" y="30708"/>
                      <a:pt x="6622" y="33451"/>
                    </a:cubicBezTo>
                    <a:cubicBezTo>
                      <a:pt x="9364" y="36194"/>
                      <a:pt x="14850" y="38937"/>
                      <a:pt x="20335" y="36194"/>
                    </a:cubicBezTo>
                    <a:lnTo>
                      <a:pt x="55991" y="33451"/>
                    </a:lnTo>
                    <a:cubicBezTo>
                      <a:pt x="66963" y="33451"/>
                      <a:pt x="72449" y="22480"/>
                      <a:pt x="72449" y="14252"/>
                    </a:cubicBezTo>
                    <a:cubicBezTo>
                      <a:pt x="69705" y="6023"/>
                      <a:pt x="58735" y="-2205"/>
                      <a:pt x="50505" y="538"/>
                    </a:cubicBezTo>
                    <a:lnTo>
                      <a:pt x="50505" y="538"/>
                    </a:lnTo>
                    <a:close/>
                  </a:path>
                </a:pathLst>
              </a:custGeom>
              <a:grpFill/>
              <a:ln w="27426" cap="flat">
                <a:noFill/>
                <a:prstDash val="solid"/>
                <a:miter/>
              </a:ln>
            </p:spPr>
            <p:txBody>
              <a:bodyPr rtlCol="0" anchor="ctr"/>
              <a:lstStyle/>
              <a:p>
                <a:endParaRPr lang="en-US"/>
              </a:p>
            </p:txBody>
          </p:sp>
          <p:sp>
            <p:nvSpPr>
              <p:cNvPr id="42" name="Freeform 1137">
                <a:extLst>
                  <a:ext uri="{FF2B5EF4-FFF2-40B4-BE49-F238E27FC236}">
                    <a16:creationId xmlns:a16="http://schemas.microsoft.com/office/drawing/2014/main" id="{E6872AEE-5D10-D92D-2AD9-D800669D32C0}"/>
                  </a:ext>
                </a:extLst>
              </p:cNvPr>
              <p:cNvSpPr/>
              <p:nvPr/>
            </p:nvSpPr>
            <p:spPr>
              <a:xfrm>
                <a:off x="7572853" y="2426826"/>
                <a:ext cx="71312" cy="38398"/>
              </a:xfrm>
              <a:custGeom>
                <a:avLst/>
                <a:gdLst>
                  <a:gd name="connsiteX0" fmla="*/ 16458 w 71312"/>
                  <a:gd name="connsiteY0" fmla="*/ 35656 h 38398"/>
                  <a:gd name="connsiteX1" fmla="*/ 52113 w 71312"/>
                  <a:gd name="connsiteY1" fmla="*/ 38399 h 38398"/>
                  <a:gd name="connsiteX2" fmla="*/ 71313 w 71312"/>
                  <a:gd name="connsiteY2" fmla="*/ 21942 h 38398"/>
                  <a:gd name="connsiteX3" fmla="*/ 54855 w 71312"/>
                  <a:gd name="connsiteY3" fmla="*/ 2743 h 38398"/>
                  <a:gd name="connsiteX4" fmla="*/ 19200 w 71312"/>
                  <a:gd name="connsiteY4" fmla="*/ 0 h 38398"/>
                  <a:gd name="connsiteX5" fmla="*/ 5486 w 71312"/>
                  <a:gd name="connsiteY5" fmla="*/ 2743 h 38398"/>
                  <a:gd name="connsiteX6" fmla="*/ 0 w 71312"/>
                  <a:gd name="connsiteY6" fmla="*/ 13714 h 38398"/>
                  <a:gd name="connsiteX7" fmla="*/ 2744 w 71312"/>
                  <a:gd name="connsiteY7" fmla="*/ 27428 h 38398"/>
                  <a:gd name="connsiteX8" fmla="*/ 16458 w 71312"/>
                  <a:gd name="connsiteY8" fmla="*/ 35656 h 38398"/>
                  <a:gd name="connsiteX9" fmla="*/ 16458 w 71312"/>
                  <a:gd name="connsiteY9" fmla="*/ 35656 h 383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1312" h="38398">
                    <a:moveTo>
                      <a:pt x="16458" y="35656"/>
                    </a:moveTo>
                    <a:lnTo>
                      <a:pt x="52113" y="38399"/>
                    </a:lnTo>
                    <a:cubicBezTo>
                      <a:pt x="63085" y="38399"/>
                      <a:pt x="71313" y="32913"/>
                      <a:pt x="71313" y="21942"/>
                    </a:cubicBezTo>
                    <a:cubicBezTo>
                      <a:pt x="71313" y="10971"/>
                      <a:pt x="65827" y="2743"/>
                      <a:pt x="54855" y="2743"/>
                    </a:cubicBezTo>
                    <a:lnTo>
                      <a:pt x="19200" y="0"/>
                    </a:lnTo>
                    <a:cubicBezTo>
                      <a:pt x="13714" y="0"/>
                      <a:pt x="10972" y="0"/>
                      <a:pt x="5486" y="2743"/>
                    </a:cubicBezTo>
                    <a:cubicBezTo>
                      <a:pt x="2744" y="5485"/>
                      <a:pt x="0" y="10971"/>
                      <a:pt x="0" y="13714"/>
                    </a:cubicBezTo>
                    <a:cubicBezTo>
                      <a:pt x="0" y="19199"/>
                      <a:pt x="0" y="21942"/>
                      <a:pt x="2744" y="27428"/>
                    </a:cubicBezTo>
                    <a:cubicBezTo>
                      <a:pt x="8230" y="32913"/>
                      <a:pt x="10972" y="35656"/>
                      <a:pt x="16458" y="35656"/>
                    </a:cubicBezTo>
                    <a:lnTo>
                      <a:pt x="16458" y="35656"/>
                    </a:lnTo>
                    <a:close/>
                  </a:path>
                </a:pathLst>
              </a:custGeom>
              <a:grpFill/>
              <a:ln w="27426" cap="flat">
                <a:noFill/>
                <a:prstDash val="solid"/>
                <a:miter/>
              </a:ln>
            </p:spPr>
            <p:txBody>
              <a:bodyPr rtlCol="0" anchor="ctr"/>
              <a:lstStyle/>
              <a:p>
                <a:endParaRPr lang="en-US"/>
              </a:p>
            </p:txBody>
          </p:sp>
          <p:sp>
            <p:nvSpPr>
              <p:cNvPr id="43" name="Freeform 1138">
                <a:extLst>
                  <a:ext uri="{FF2B5EF4-FFF2-40B4-BE49-F238E27FC236}">
                    <a16:creationId xmlns:a16="http://schemas.microsoft.com/office/drawing/2014/main" id="{B4FC8127-A1A8-9AEB-6884-7EB53C1DED99}"/>
                  </a:ext>
                </a:extLst>
              </p:cNvPr>
              <p:cNvSpPr/>
              <p:nvPr/>
            </p:nvSpPr>
            <p:spPr>
              <a:xfrm>
                <a:off x="7563912" y="2313659"/>
                <a:ext cx="67253" cy="44597"/>
              </a:xfrm>
              <a:custGeom>
                <a:avLst/>
                <a:gdLst>
                  <a:gd name="connsiteX0" fmla="*/ 17171 w 67253"/>
                  <a:gd name="connsiteY0" fmla="*/ 44598 h 44597"/>
                  <a:gd name="connsiteX1" fmla="*/ 22655 w 67253"/>
                  <a:gd name="connsiteY1" fmla="*/ 44598 h 44597"/>
                  <a:gd name="connsiteX2" fmla="*/ 55569 w 67253"/>
                  <a:gd name="connsiteY2" fmla="*/ 33626 h 44597"/>
                  <a:gd name="connsiteX3" fmla="*/ 66540 w 67253"/>
                  <a:gd name="connsiteY3" fmla="*/ 11685 h 44597"/>
                  <a:gd name="connsiteX4" fmla="*/ 44598 w 67253"/>
                  <a:gd name="connsiteY4" fmla="*/ 713 h 44597"/>
                  <a:gd name="connsiteX5" fmla="*/ 11685 w 67253"/>
                  <a:gd name="connsiteY5" fmla="*/ 11685 h 44597"/>
                  <a:gd name="connsiteX6" fmla="*/ 713 w 67253"/>
                  <a:gd name="connsiteY6" fmla="*/ 30884 h 44597"/>
                  <a:gd name="connsiteX7" fmla="*/ 17171 w 67253"/>
                  <a:gd name="connsiteY7" fmla="*/ 44598 h 44597"/>
                  <a:gd name="connsiteX8" fmla="*/ 17171 w 67253"/>
                  <a:gd name="connsiteY8" fmla="*/ 44598 h 445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7253" h="44597">
                    <a:moveTo>
                      <a:pt x="17171" y="44598"/>
                    </a:moveTo>
                    <a:cubicBezTo>
                      <a:pt x="19913" y="44598"/>
                      <a:pt x="19913" y="44598"/>
                      <a:pt x="22655" y="44598"/>
                    </a:cubicBezTo>
                    <a:lnTo>
                      <a:pt x="55569" y="33626"/>
                    </a:lnTo>
                    <a:cubicBezTo>
                      <a:pt x="63796" y="30884"/>
                      <a:pt x="69282" y="19913"/>
                      <a:pt x="66540" y="11685"/>
                    </a:cubicBezTo>
                    <a:cubicBezTo>
                      <a:pt x="63796" y="3456"/>
                      <a:pt x="52826" y="-2029"/>
                      <a:pt x="44598" y="713"/>
                    </a:cubicBezTo>
                    <a:lnTo>
                      <a:pt x="11685" y="11685"/>
                    </a:lnTo>
                    <a:cubicBezTo>
                      <a:pt x="3457" y="14427"/>
                      <a:pt x="-2029" y="22656"/>
                      <a:pt x="713" y="30884"/>
                    </a:cubicBezTo>
                    <a:cubicBezTo>
                      <a:pt x="713" y="39112"/>
                      <a:pt x="6199" y="44598"/>
                      <a:pt x="17171" y="44598"/>
                    </a:cubicBezTo>
                    <a:lnTo>
                      <a:pt x="17171" y="44598"/>
                    </a:lnTo>
                    <a:close/>
                  </a:path>
                </a:pathLst>
              </a:custGeom>
              <a:grpFill/>
              <a:ln w="27426" cap="flat">
                <a:noFill/>
                <a:prstDash val="solid"/>
                <a:miter/>
              </a:ln>
            </p:spPr>
            <p:txBody>
              <a:bodyPr rtlCol="0" anchor="ctr"/>
              <a:lstStyle/>
              <a:p>
                <a:endParaRPr lang="en-US"/>
              </a:p>
            </p:txBody>
          </p:sp>
          <p:sp>
            <p:nvSpPr>
              <p:cNvPr id="44" name="Freeform 1139">
                <a:extLst>
                  <a:ext uri="{FF2B5EF4-FFF2-40B4-BE49-F238E27FC236}">
                    <a16:creationId xmlns:a16="http://schemas.microsoft.com/office/drawing/2014/main" id="{7610796A-F5B3-28E4-6AB9-A989D920A9DB}"/>
                  </a:ext>
                </a:extLst>
              </p:cNvPr>
              <p:cNvSpPr/>
              <p:nvPr/>
            </p:nvSpPr>
            <p:spPr>
              <a:xfrm>
                <a:off x="7509084" y="2210148"/>
                <a:ext cx="63768" cy="58969"/>
              </a:xfrm>
              <a:custGeom>
                <a:avLst/>
                <a:gdLst>
                  <a:gd name="connsiteX0" fmla="*/ 30857 w 63768"/>
                  <a:gd name="connsiteY0" fmla="*/ 54855 h 58969"/>
                  <a:gd name="connsiteX1" fmla="*/ 58284 w 63768"/>
                  <a:gd name="connsiteY1" fmla="*/ 30171 h 58969"/>
                  <a:gd name="connsiteX2" fmla="*/ 63768 w 63768"/>
                  <a:gd name="connsiteY2" fmla="*/ 19200 h 58969"/>
                  <a:gd name="connsiteX3" fmla="*/ 58284 w 63768"/>
                  <a:gd name="connsiteY3" fmla="*/ 5486 h 58969"/>
                  <a:gd name="connsiteX4" fmla="*/ 47312 w 63768"/>
                  <a:gd name="connsiteY4" fmla="*/ 0 h 58969"/>
                  <a:gd name="connsiteX5" fmla="*/ 33599 w 63768"/>
                  <a:gd name="connsiteY5" fmla="*/ 5486 h 58969"/>
                  <a:gd name="connsiteX6" fmla="*/ 6171 w 63768"/>
                  <a:gd name="connsiteY6" fmla="*/ 30171 h 58969"/>
                  <a:gd name="connsiteX7" fmla="*/ 6171 w 63768"/>
                  <a:gd name="connsiteY7" fmla="*/ 54855 h 58969"/>
                  <a:gd name="connsiteX8" fmla="*/ 30857 w 63768"/>
                  <a:gd name="connsiteY8" fmla="*/ 54855 h 58969"/>
                  <a:gd name="connsiteX9" fmla="*/ 30857 w 63768"/>
                  <a:gd name="connsiteY9" fmla="*/ 54855 h 589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768" h="58969">
                    <a:moveTo>
                      <a:pt x="30857" y="54855"/>
                    </a:moveTo>
                    <a:lnTo>
                      <a:pt x="58284" y="30171"/>
                    </a:lnTo>
                    <a:cubicBezTo>
                      <a:pt x="61026" y="27428"/>
                      <a:pt x="63768" y="21942"/>
                      <a:pt x="63768" y="19200"/>
                    </a:cubicBezTo>
                    <a:cubicBezTo>
                      <a:pt x="63768" y="13714"/>
                      <a:pt x="61026" y="10971"/>
                      <a:pt x="58284" y="5486"/>
                    </a:cubicBezTo>
                    <a:cubicBezTo>
                      <a:pt x="55540" y="2743"/>
                      <a:pt x="50055" y="0"/>
                      <a:pt x="47312" y="0"/>
                    </a:cubicBezTo>
                    <a:cubicBezTo>
                      <a:pt x="41827" y="0"/>
                      <a:pt x="39085" y="2743"/>
                      <a:pt x="33599" y="5486"/>
                    </a:cubicBezTo>
                    <a:lnTo>
                      <a:pt x="6171" y="30171"/>
                    </a:lnTo>
                    <a:cubicBezTo>
                      <a:pt x="-2057" y="35656"/>
                      <a:pt x="-2057" y="46627"/>
                      <a:pt x="6171" y="54855"/>
                    </a:cubicBezTo>
                    <a:cubicBezTo>
                      <a:pt x="11657" y="60341"/>
                      <a:pt x="22627" y="60341"/>
                      <a:pt x="30857" y="54855"/>
                    </a:cubicBezTo>
                    <a:lnTo>
                      <a:pt x="30857" y="54855"/>
                    </a:lnTo>
                    <a:close/>
                  </a:path>
                </a:pathLst>
              </a:custGeom>
              <a:grpFill/>
              <a:ln w="27426" cap="flat">
                <a:noFill/>
                <a:prstDash val="solid"/>
                <a:miter/>
              </a:ln>
            </p:spPr>
            <p:txBody>
              <a:bodyPr rtlCol="0" anchor="ctr"/>
              <a:lstStyle/>
              <a:p>
                <a:endParaRPr lang="en-US"/>
              </a:p>
            </p:txBody>
          </p:sp>
          <p:sp>
            <p:nvSpPr>
              <p:cNvPr id="45" name="Freeform 1140">
                <a:extLst>
                  <a:ext uri="{FF2B5EF4-FFF2-40B4-BE49-F238E27FC236}">
                    <a16:creationId xmlns:a16="http://schemas.microsoft.com/office/drawing/2014/main" id="{EE46B7AD-BB94-F828-33B5-7316D4AD5287}"/>
                  </a:ext>
                </a:extLst>
              </p:cNvPr>
              <p:cNvSpPr/>
              <p:nvPr/>
            </p:nvSpPr>
            <p:spPr>
              <a:xfrm>
                <a:off x="7425430" y="2137807"/>
                <a:ext cx="49712" cy="69597"/>
              </a:xfrm>
              <a:custGeom>
                <a:avLst/>
                <a:gdLst>
                  <a:gd name="connsiteX0" fmla="*/ 18514 w 49712"/>
                  <a:gd name="connsiteY0" fmla="*/ 69598 h 69597"/>
                  <a:gd name="connsiteX1" fmla="*/ 34970 w 49712"/>
                  <a:gd name="connsiteY1" fmla="*/ 58626 h 69597"/>
                  <a:gd name="connsiteX2" fmla="*/ 48684 w 49712"/>
                  <a:gd name="connsiteY2" fmla="*/ 25713 h 69597"/>
                  <a:gd name="connsiteX3" fmla="*/ 40456 w 49712"/>
                  <a:gd name="connsiteY3" fmla="*/ 1029 h 69597"/>
                  <a:gd name="connsiteX4" fmla="*/ 15770 w 49712"/>
                  <a:gd name="connsiteY4" fmla="*/ 9257 h 69597"/>
                  <a:gd name="connsiteX5" fmla="*/ 2057 w 49712"/>
                  <a:gd name="connsiteY5" fmla="*/ 42170 h 69597"/>
                  <a:gd name="connsiteX6" fmla="*/ 2057 w 49712"/>
                  <a:gd name="connsiteY6" fmla="*/ 58626 h 69597"/>
                  <a:gd name="connsiteX7" fmla="*/ 18514 w 49712"/>
                  <a:gd name="connsiteY7" fmla="*/ 69598 h 69597"/>
                  <a:gd name="connsiteX8" fmla="*/ 18514 w 49712"/>
                  <a:gd name="connsiteY8" fmla="*/ 69598 h 695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9712" h="69597">
                    <a:moveTo>
                      <a:pt x="18514" y="69598"/>
                    </a:moveTo>
                    <a:cubicBezTo>
                      <a:pt x="26742" y="69598"/>
                      <a:pt x="32228" y="64112"/>
                      <a:pt x="34970" y="58626"/>
                    </a:cubicBezTo>
                    <a:lnTo>
                      <a:pt x="48684" y="25713"/>
                    </a:lnTo>
                    <a:cubicBezTo>
                      <a:pt x="51426" y="17485"/>
                      <a:pt x="48684" y="6514"/>
                      <a:pt x="40456" y="1029"/>
                    </a:cubicBezTo>
                    <a:cubicBezTo>
                      <a:pt x="32228" y="-1714"/>
                      <a:pt x="21256" y="1029"/>
                      <a:pt x="15770" y="9257"/>
                    </a:cubicBezTo>
                    <a:lnTo>
                      <a:pt x="2057" y="42170"/>
                    </a:lnTo>
                    <a:cubicBezTo>
                      <a:pt x="-686" y="47655"/>
                      <a:pt x="-686" y="53141"/>
                      <a:pt x="2057" y="58626"/>
                    </a:cubicBezTo>
                    <a:cubicBezTo>
                      <a:pt x="7542" y="66855"/>
                      <a:pt x="13028" y="69598"/>
                      <a:pt x="18514" y="69598"/>
                    </a:cubicBezTo>
                    <a:lnTo>
                      <a:pt x="18514" y="69598"/>
                    </a:lnTo>
                    <a:close/>
                  </a:path>
                </a:pathLst>
              </a:custGeom>
              <a:grpFill/>
              <a:ln w="27426" cap="flat">
                <a:noFill/>
                <a:prstDash val="solid"/>
                <a:miter/>
              </a:ln>
            </p:spPr>
            <p:txBody>
              <a:bodyPr rtlCol="0" anchor="ctr"/>
              <a:lstStyle/>
              <a:p>
                <a:endParaRPr lang="en-US"/>
              </a:p>
            </p:txBody>
          </p:sp>
          <p:sp>
            <p:nvSpPr>
              <p:cNvPr id="46" name="Freeform 1141">
                <a:extLst>
                  <a:ext uri="{FF2B5EF4-FFF2-40B4-BE49-F238E27FC236}">
                    <a16:creationId xmlns:a16="http://schemas.microsoft.com/office/drawing/2014/main" id="{4B8DFE18-BDE0-DC37-97A3-EAED59CF0A3C}"/>
                  </a:ext>
                </a:extLst>
              </p:cNvPr>
              <p:cNvSpPr/>
              <p:nvPr/>
            </p:nvSpPr>
            <p:spPr>
              <a:xfrm>
                <a:off x="6615628" y="2654475"/>
                <a:ext cx="1066935" cy="463526"/>
              </a:xfrm>
              <a:custGeom>
                <a:avLst/>
                <a:gdLst>
                  <a:gd name="connsiteX0" fmla="*/ 1014824 w 1066935"/>
                  <a:gd name="connsiteY0" fmla="*/ 315418 h 463526"/>
                  <a:gd name="connsiteX1" fmla="*/ 784431 w 1066935"/>
                  <a:gd name="connsiteY1" fmla="*/ 315418 h 463526"/>
                  <a:gd name="connsiteX2" fmla="*/ 784431 w 1066935"/>
                  <a:gd name="connsiteY2" fmla="*/ 298961 h 463526"/>
                  <a:gd name="connsiteX3" fmla="*/ 737803 w 1066935"/>
                  <a:gd name="connsiteY3" fmla="*/ 246849 h 463526"/>
                  <a:gd name="connsiteX4" fmla="*/ 735061 w 1066935"/>
                  <a:gd name="connsiteY4" fmla="*/ 246849 h 463526"/>
                  <a:gd name="connsiteX5" fmla="*/ 559524 w 1066935"/>
                  <a:gd name="connsiteY5" fmla="*/ 194736 h 463526"/>
                  <a:gd name="connsiteX6" fmla="*/ 460785 w 1066935"/>
                  <a:gd name="connsiteY6" fmla="*/ 115196 h 463526"/>
                  <a:gd name="connsiteX7" fmla="*/ 282505 w 1066935"/>
                  <a:gd name="connsiteY7" fmla="*/ 32913 h 463526"/>
                  <a:gd name="connsiteX8" fmla="*/ 139880 w 1066935"/>
                  <a:gd name="connsiteY8" fmla="*/ 32913 h 463526"/>
                  <a:gd name="connsiteX9" fmla="*/ 139880 w 1066935"/>
                  <a:gd name="connsiteY9" fmla="*/ 16456 h 463526"/>
                  <a:gd name="connsiteX10" fmla="*/ 123425 w 1066935"/>
                  <a:gd name="connsiteY10" fmla="*/ 0 h 463526"/>
                  <a:gd name="connsiteX11" fmla="*/ 16456 w 1066935"/>
                  <a:gd name="connsiteY11" fmla="*/ 0 h 463526"/>
                  <a:gd name="connsiteX12" fmla="*/ 0 w 1066935"/>
                  <a:gd name="connsiteY12" fmla="*/ 16456 h 463526"/>
                  <a:gd name="connsiteX13" fmla="*/ 0 w 1066935"/>
                  <a:gd name="connsiteY13" fmla="*/ 408671 h 463526"/>
                  <a:gd name="connsiteX14" fmla="*/ 16456 w 1066935"/>
                  <a:gd name="connsiteY14" fmla="*/ 425128 h 463526"/>
                  <a:gd name="connsiteX15" fmla="*/ 123425 w 1066935"/>
                  <a:gd name="connsiteY15" fmla="*/ 425128 h 463526"/>
                  <a:gd name="connsiteX16" fmla="*/ 139880 w 1066935"/>
                  <a:gd name="connsiteY16" fmla="*/ 408671 h 463526"/>
                  <a:gd name="connsiteX17" fmla="*/ 139880 w 1066935"/>
                  <a:gd name="connsiteY17" fmla="*/ 392215 h 463526"/>
                  <a:gd name="connsiteX18" fmla="*/ 191994 w 1066935"/>
                  <a:gd name="connsiteY18" fmla="*/ 392215 h 463526"/>
                  <a:gd name="connsiteX19" fmla="*/ 375759 w 1066935"/>
                  <a:gd name="connsiteY19" fmla="*/ 427871 h 463526"/>
                  <a:gd name="connsiteX20" fmla="*/ 565009 w 1066935"/>
                  <a:gd name="connsiteY20" fmla="*/ 463527 h 463526"/>
                  <a:gd name="connsiteX21" fmla="*/ 1014824 w 1066935"/>
                  <a:gd name="connsiteY21" fmla="*/ 463527 h 463526"/>
                  <a:gd name="connsiteX22" fmla="*/ 1066936 w 1066935"/>
                  <a:gd name="connsiteY22" fmla="*/ 411414 h 463526"/>
                  <a:gd name="connsiteX23" fmla="*/ 1066936 w 1066935"/>
                  <a:gd name="connsiteY23" fmla="*/ 375758 h 463526"/>
                  <a:gd name="connsiteX24" fmla="*/ 1014824 w 1066935"/>
                  <a:gd name="connsiteY24" fmla="*/ 315418 h 463526"/>
                  <a:gd name="connsiteX25" fmla="*/ 1014824 w 1066935"/>
                  <a:gd name="connsiteY25" fmla="*/ 315418 h 463526"/>
                  <a:gd name="connsiteX26" fmla="*/ 104225 w 1066935"/>
                  <a:gd name="connsiteY26" fmla="*/ 386729 h 463526"/>
                  <a:gd name="connsiteX27" fmla="*/ 32914 w 1066935"/>
                  <a:gd name="connsiteY27" fmla="*/ 386729 h 463526"/>
                  <a:gd name="connsiteX28" fmla="*/ 32914 w 1066935"/>
                  <a:gd name="connsiteY28" fmla="*/ 30170 h 463526"/>
                  <a:gd name="connsiteX29" fmla="*/ 104225 w 1066935"/>
                  <a:gd name="connsiteY29" fmla="*/ 30170 h 463526"/>
                  <a:gd name="connsiteX30" fmla="*/ 104225 w 1066935"/>
                  <a:gd name="connsiteY30" fmla="*/ 386729 h 463526"/>
                  <a:gd name="connsiteX31" fmla="*/ 1031280 w 1066935"/>
                  <a:gd name="connsiteY31" fmla="*/ 405928 h 463526"/>
                  <a:gd name="connsiteX32" fmla="*/ 1014824 w 1066935"/>
                  <a:gd name="connsiteY32" fmla="*/ 422385 h 463526"/>
                  <a:gd name="connsiteX33" fmla="*/ 565009 w 1066935"/>
                  <a:gd name="connsiteY33" fmla="*/ 422385 h 463526"/>
                  <a:gd name="connsiteX34" fmla="*/ 381244 w 1066935"/>
                  <a:gd name="connsiteY34" fmla="*/ 386729 h 463526"/>
                  <a:gd name="connsiteX35" fmla="*/ 191994 w 1066935"/>
                  <a:gd name="connsiteY35" fmla="*/ 351073 h 463526"/>
                  <a:gd name="connsiteX36" fmla="*/ 139880 w 1066935"/>
                  <a:gd name="connsiteY36" fmla="*/ 351073 h 463526"/>
                  <a:gd name="connsiteX37" fmla="*/ 139880 w 1066935"/>
                  <a:gd name="connsiteY37" fmla="*/ 65826 h 463526"/>
                  <a:gd name="connsiteX38" fmla="*/ 282505 w 1066935"/>
                  <a:gd name="connsiteY38" fmla="*/ 65826 h 463526"/>
                  <a:gd name="connsiteX39" fmla="*/ 537582 w 1066935"/>
                  <a:gd name="connsiteY39" fmla="*/ 222163 h 463526"/>
                  <a:gd name="connsiteX40" fmla="*/ 543068 w 1066935"/>
                  <a:gd name="connsiteY40" fmla="*/ 224906 h 463526"/>
                  <a:gd name="connsiteX41" fmla="*/ 718605 w 1066935"/>
                  <a:gd name="connsiteY41" fmla="*/ 277019 h 463526"/>
                  <a:gd name="connsiteX42" fmla="*/ 743289 w 1066935"/>
                  <a:gd name="connsiteY42" fmla="*/ 296218 h 463526"/>
                  <a:gd name="connsiteX43" fmla="*/ 743289 w 1066935"/>
                  <a:gd name="connsiteY43" fmla="*/ 331874 h 463526"/>
                  <a:gd name="connsiteX44" fmla="*/ 726833 w 1066935"/>
                  <a:gd name="connsiteY44" fmla="*/ 348331 h 463526"/>
                  <a:gd name="connsiteX45" fmla="*/ 554039 w 1066935"/>
                  <a:gd name="connsiteY45" fmla="*/ 312675 h 463526"/>
                  <a:gd name="connsiteX46" fmla="*/ 430615 w 1066935"/>
                  <a:gd name="connsiteY46" fmla="*/ 244106 h 463526"/>
                  <a:gd name="connsiteX47" fmla="*/ 416901 w 1066935"/>
                  <a:gd name="connsiteY47" fmla="*/ 241363 h 463526"/>
                  <a:gd name="connsiteX48" fmla="*/ 405929 w 1066935"/>
                  <a:gd name="connsiteY48" fmla="*/ 249591 h 463526"/>
                  <a:gd name="connsiteX49" fmla="*/ 403187 w 1066935"/>
                  <a:gd name="connsiteY49" fmla="*/ 263305 h 463526"/>
                  <a:gd name="connsiteX50" fmla="*/ 411415 w 1066935"/>
                  <a:gd name="connsiteY50" fmla="*/ 274276 h 463526"/>
                  <a:gd name="connsiteX51" fmla="*/ 534840 w 1066935"/>
                  <a:gd name="connsiteY51" fmla="*/ 345588 h 463526"/>
                  <a:gd name="connsiteX52" fmla="*/ 540326 w 1066935"/>
                  <a:gd name="connsiteY52" fmla="*/ 348331 h 463526"/>
                  <a:gd name="connsiteX53" fmla="*/ 718605 w 1066935"/>
                  <a:gd name="connsiteY53" fmla="*/ 383987 h 463526"/>
                  <a:gd name="connsiteX54" fmla="*/ 721348 w 1066935"/>
                  <a:gd name="connsiteY54" fmla="*/ 383987 h 463526"/>
                  <a:gd name="connsiteX55" fmla="*/ 770717 w 1066935"/>
                  <a:gd name="connsiteY55" fmla="*/ 348331 h 463526"/>
                  <a:gd name="connsiteX56" fmla="*/ 1006596 w 1066935"/>
                  <a:gd name="connsiteY56" fmla="*/ 348331 h 463526"/>
                  <a:gd name="connsiteX57" fmla="*/ 1023052 w 1066935"/>
                  <a:gd name="connsiteY57" fmla="*/ 364787 h 463526"/>
                  <a:gd name="connsiteX58" fmla="*/ 1023052 w 1066935"/>
                  <a:gd name="connsiteY58" fmla="*/ 405928 h 4635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1066935" h="463526">
                    <a:moveTo>
                      <a:pt x="1014824" y="315418"/>
                    </a:moveTo>
                    <a:lnTo>
                      <a:pt x="784431" y="315418"/>
                    </a:lnTo>
                    <a:lnTo>
                      <a:pt x="784431" y="298961"/>
                    </a:lnTo>
                    <a:cubicBezTo>
                      <a:pt x="784431" y="271533"/>
                      <a:pt x="748775" y="252334"/>
                      <a:pt x="737803" y="246849"/>
                    </a:cubicBezTo>
                    <a:cubicBezTo>
                      <a:pt x="737803" y="246849"/>
                      <a:pt x="735061" y="246849"/>
                      <a:pt x="735061" y="246849"/>
                    </a:cubicBezTo>
                    <a:lnTo>
                      <a:pt x="559524" y="194736"/>
                    </a:lnTo>
                    <a:cubicBezTo>
                      <a:pt x="548553" y="183765"/>
                      <a:pt x="510154" y="150852"/>
                      <a:pt x="460785" y="115196"/>
                    </a:cubicBezTo>
                    <a:cubicBezTo>
                      <a:pt x="383987" y="60341"/>
                      <a:pt x="323646" y="32913"/>
                      <a:pt x="282505" y="32913"/>
                    </a:cubicBezTo>
                    <a:lnTo>
                      <a:pt x="139880" y="32913"/>
                    </a:lnTo>
                    <a:lnTo>
                      <a:pt x="139880" y="16456"/>
                    </a:lnTo>
                    <a:cubicBezTo>
                      <a:pt x="139880" y="5485"/>
                      <a:pt x="131653" y="0"/>
                      <a:pt x="123425" y="0"/>
                    </a:cubicBezTo>
                    <a:lnTo>
                      <a:pt x="16456" y="0"/>
                    </a:lnTo>
                    <a:cubicBezTo>
                      <a:pt x="5486" y="0"/>
                      <a:pt x="0" y="8228"/>
                      <a:pt x="0" y="16456"/>
                    </a:cubicBezTo>
                    <a:lnTo>
                      <a:pt x="0" y="408671"/>
                    </a:lnTo>
                    <a:cubicBezTo>
                      <a:pt x="0" y="419642"/>
                      <a:pt x="8228" y="425128"/>
                      <a:pt x="16456" y="425128"/>
                    </a:cubicBezTo>
                    <a:lnTo>
                      <a:pt x="123425" y="425128"/>
                    </a:lnTo>
                    <a:cubicBezTo>
                      <a:pt x="134395" y="425128"/>
                      <a:pt x="139880" y="416900"/>
                      <a:pt x="139880" y="408671"/>
                    </a:cubicBezTo>
                    <a:lnTo>
                      <a:pt x="139880" y="392215"/>
                    </a:lnTo>
                    <a:lnTo>
                      <a:pt x="191994" y="392215"/>
                    </a:lnTo>
                    <a:cubicBezTo>
                      <a:pt x="202964" y="394958"/>
                      <a:pt x="293476" y="411414"/>
                      <a:pt x="375759" y="427871"/>
                    </a:cubicBezTo>
                    <a:cubicBezTo>
                      <a:pt x="537582" y="460784"/>
                      <a:pt x="559524" y="463527"/>
                      <a:pt x="565009" y="463527"/>
                    </a:cubicBezTo>
                    <a:lnTo>
                      <a:pt x="1014824" y="463527"/>
                    </a:lnTo>
                    <a:cubicBezTo>
                      <a:pt x="1044994" y="463527"/>
                      <a:pt x="1066936" y="438842"/>
                      <a:pt x="1066936" y="411414"/>
                    </a:cubicBezTo>
                    <a:lnTo>
                      <a:pt x="1066936" y="375758"/>
                    </a:lnTo>
                    <a:cubicBezTo>
                      <a:pt x="1066936" y="340102"/>
                      <a:pt x="1042252" y="315418"/>
                      <a:pt x="1014824" y="315418"/>
                    </a:cubicBezTo>
                    <a:lnTo>
                      <a:pt x="1014824" y="315418"/>
                    </a:lnTo>
                    <a:close/>
                    <a:moveTo>
                      <a:pt x="104225" y="386729"/>
                    </a:moveTo>
                    <a:lnTo>
                      <a:pt x="32914" y="386729"/>
                    </a:lnTo>
                    <a:lnTo>
                      <a:pt x="32914" y="30170"/>
                    </a:lnTo>
                    <a:lnTo>
                      <a:pt x="104225" y="30170"/>
                    </a:lnTo>
                    <a:lnTo>
                      <a:pt x="104225" y="386729"/>
                    </a:lnTo>
                    <a:close/>
                    <a:moveTo>
                      <a:pt x="1031280" y="405928"/>
                    </a:moveTo>
                    <a:cubicBezTo>
                      <a:pt x="1031280" y="416900"/>
                      <a:pt x="1023052" y="422385"/>
                      <a:pt x="1014824" y="422385"/>
                    </a:cubicBezTo>
                    <a:lnTo>
                      <a:pt x="565009" y="422385"/>
                    </a:lnTo>
                    <a:cubicBezTo>
                      <a:pt x="554039" y="419642"/>
                      <a:pt x="463527" y="403186"/>
                      <a:pt x="381244" y="386729"/>
                    </a:cubicBezTo>
                    <a:cubicBezTo>
                      <a:pt x="219421" y="353816"/>
                      <a:pt x="197480" y="351073"/>
                      <a:pt x="191994" y="351073"/>
                    </a:cubicBezTo>
                    <a:lnTo>
                      <a:pt x="139880" y="351073"/>
                    </a:lnTo>
                    <a:lnTo>
                      <a:pt x="139880" y="65826"/>
                    </a:lnTo>
                    <a:lnTo>
                      <a:pt x="282505" y="65826"/>
                    </a:lnTo>
                    <a:cubicBezTo>
                      <a:pt x="351074" y="65826"/>
                      <a:pt x="490954" y="178280"/>
                      <a:pt x="537582" y="222163"/>
                    </a:cubicBezTo>
                    <a:cubicBezTo>
                      <a:pt x="540326" y="224906"/>
                      <a:pt x="543068" y="224906"/>
                      <a:pt x="543068" y="224906"/>
                    </a:cubicBezTo>
                    <a:lnTo>
                      <a:pt x="718605" y="277019"/>
                    </a:lnTo>
                    <a:cubicBezTo>
                      <a:pt x="729575" y="282504"/>
                      <a:pt x="740547" y="293475"/>
                      <a:pt x="743289" y="296218"/>
                    </a:cubicBezTo>
                    <a:lnTo>
                      <a:pt x="743289" y="331874"/>
                    </a:lnTo>
                    <a:cubicBezTo>
                      <a:pt x="743289" y="340102"/>
                      <a:pt x="735061" y="348331"/>
                      <a:pt x="726833" y="348331"/>
                    </a:cubicBezTo>
                    <a:lnTo>
                      <a:pt x="554039" y="312675"/>
                    </a:lnTo>
                    <a:lnTo>
                      <a:pt x="430615" y="244106"/>
                    </a:lnTo>
                    <a:cubicBezTo>
                      <a:pt x="427871" y="241363"/>
                      <a:pt x="422385" y="241363"/>
                      <a:pt x="416901" y="241363"/>
                    </a:cubicBezTo>
                    <a:cubicBezTo>
                      <a:pt x="411415" y="241363"/>
                      <a:pt x="408671" y="246849"/>
                      <a:pt x="405929" y="249591"/>
                    </a:cubicBezTo>
                    <a:cubicBezTo>
                      <a:pt x="403187" y="252334"/>
                      <a:pt x="403187" y="257819"/>
                      <a:pt x="403187" y="263305"/>
                    </a:cubicBezTo>
                    <a:cubicBezTo>
                      <a:pt x="403187" y="268790"/>
                      <a:pt x="408671" y="271533"/>
                      <a:pt x="411415" y="274276"/>
                    </a:cubicBezTo>
                    <a:lnTo>
                      <a:pt x="534840" y="345588"/>
                    </a:lnTo>
                    <a:cubicBezTo>
                      <a:pt x="537582" y="345588"/>
                      <a:pt x="537582" y="348331"/>
                      <a:pt x="540326" y="348331"/>
                    </a:cubicBezTo>
                    <a:lnTo>
                      <a:pt x="718605" y="383987"/>
                    </a:lnTo>
                    <a:cubicBezTo>
                      <a:pt x="718605" y="383987"/>
                      <a:pt x="721348" y="383987"/>
                      <a:pt x="721348" y="383987"/>
                    </a:cubicBezTo>
                    <a:cubicBezTo>
                      <a:pt x="743289" y="383987"/>
                      <a:pt x="765231" y="370273"/>
                      <a:pt x="770717" y="348331"/>
                    </a:cubicBezTo>
                    <a:lnTo>
                      <a:pt x="1006596" y="348331"/>
                    </a:lnTo>
                    <a:cubicBezTo>
                      <a:pt x="1017566" y="348331"/>
                      <a:pt x="1023052" y="356559"/>
                      <a:pt x="1023052" y="364787"/>
                    </a:cubicBezTo>
                    <a:lnTo>
                      <a:pt x="1023052" y="405928"/>
                    </a:lnTo>
                    <a:close/>
                  </a:path>
                </a:pathLst>
              </a:custGeom>
              <a:grpFill/>
              <a:ln w="27426" cap="flat">
                <a:noFill/>
                <a:prstDash val="solid"/>
                <a:miter/>
              </a:ln>
            </p:spPr>
            <p:txBody>
              <a:bodyPr rtlCol="0" anchor="ctr"/>
              <a:lstStyle/>
              <a:p>
                <a:endParaRPr lang="en-US"/>
              </a:p>
            </p:txBody>
          </p:sp>
        </p:grpSp>
      </p:grpSp>
      <p:sp>
        <p:nvSpPr>
          <p:cNvPr id="3" name="CuadroTexto 601">
            <a:extLst>
              <a:ext uri="{FF2B5EF4-FFF2-40B4-BE49-F238E27FC236}">
                <a16:creationId xmlns:a16="http://schemas.microsoft.com/office/drawing/2014/main" id="{D6C5948C-0F7D-F68F-3CA3-37E728280C32}"/>
              </a:ext>
            </a:extLst>
          </p:cNvPr>
          <p:cNvSpPr txBox="1"/>
          <p:nvPr/>
        </p:nvSpPr>
        <p:spPr>
          <a:xfrm>
            <a:off x="1898515" y="2065001"/>
            <a:ext cx="8394970" cy="461665"/>
          </a:xfrm>
          <a:prstGeom prst="rect">
            <a:avLst/>
          </a:prstGeom>
          <a:noFill/>
        </p:spPr>
        <p:txBody>
          <a:bodyPr wrap="square" rtlCol="0">
            <a:spAutoFit/>
          </a:bodyPr>
          <a:lstStyle/>
          <a:p>
            <a:pPr marL="0" indent="0" algn="ctr">
              <a:lnSpc>
                <a:spcPct val="100000"/>
              </a:lnSpc>
            </a:pPr>
            <a:r>
              <a:rPr lang="en-US" sz="2400" b="1" kern="0" dirty="0">
                <a:solidFill>
                  <a:schemeClr val="bg1"/>
                </a:solidFill>
                <a:cs typeface="Times New Roman" panose="02020603050405020304" pitchFamily="18" charset="0"/>
              </a:rPr>
              <a:t>TECHNOLOGY-BASED LEARNING </a:t>
            </a:r>
            <a:r>
              <a:rPr lang="fi-FI" sz="2400" b="1" kern="0" dirty="0">
                <a:solidFill>
                  <a:schemeClr val="bg1"/>
                </a:solidFill>
                <a:cs typeface="Times New Roman" panose="02020603050405020304" pitchFamily="18" charset="0"/>
              </a:rPr>
              <a:t>FOR CITIZENS AND BUSINESSES</a:t>
            </a:r>
            <a:endParaRPr lang="fi-FI" sz="2400" kern="100" dirty="0">
              <a:solidFill>
                <a:schemeClr val="bg1"/>
              </a:solidFill>
              <a:effectLst/>
              <a:ea typeface="Aptos" panose="020B0004020202020204" pitchFamily="34" charset="0"/>
              <a:cs typeface="Times New Roman" panose="02020603050405020304" pitchFamily="18" charset="0"/>
            </a:endParaRPr>
          </a:p>
        </p:txBody>
      </p:sp>
      <p:sp>
        <p:nvSpPr>
          <p:cNvPr id="74" name="Tekstiruutu 73">
            <a:extLst>
              <a:ext uri="{FF2B5EF4-FFF2-40B4-BE49-F238E27FC236}">
                <a16:creationId xmlns:a16="http://schemas.microsoft.com/office/drawing/2014/main" id="{FA58A6B3-0CB5-0B0C-5FAC-993F9AB28FC4}"/>
              </a:ext>
            </a:extLst>
          </p:cNvPr>
          <p:cNvSpPr txBox="1"/>
          <p:nvPr/>
        </p:nvSpPr>
        <p:spPr>
          <a:xfrm>
            <a:off x="361507" y="6039539"/>
            <a:ext cx="11265070" cy="707886"/>
          </a:xfrm>
          <a:prstGeom prst="rect">
            <a:avLst/>
          </a:prstGeom>
          <a:noFill/>
        </p:spPr>
        <p:txBody>
          <a:bodyPr wrap="square">
            <a:spAutoFit/>
          </a:bodyPr>
          <a:lstStyle/>
          <a:p>
            <a:pPr marL="0" indent="0">
              <a:lnSpc>
                <a:spcPct val="100000"/>
              </a:lnSpc>
            </a:pPr>
            <a:endParaRPr lang="en-US" sz="1600" kern="100" dirty="0">
              <a:ea typeface="Aptos" panose="020B0004020202020204" pitchFamily="34" charset="0"/>
              <a:cs typeface="Times New Roman" panose="02020603050405020304" pitchFamily="18" charset="0"/>
            </a:endParaRPr>
          </a:p>
          <a:p>
            <a:pPr marL="0" indent="0">
              <a:lnSpc>
                <a:spcPct val="100000"/>
              </a:lnSpc>
            </a:pPr>
            <a:r>
              <a:rPr lang="en-US" sz="2400" b="1" kern="0" dirty="0">
                <a:solidFill>
                  <a:srgbClr val="09465E"/>
                </a:solidFill>
                <a:highlight>
                  <a:srgbClr val="F1983D"/>
                </a:highlight>
                <a:cs typeface="Times New Roman" panose="02020603050405020304" pitchFamily="18" charset="0"/>
              </a:rPr>
              <a:t>EXERCISE:</a:t>
            </a:r>
            <a:r>
              <a:rPr lang="en-US" sz="2400" b="1" kern="0" dirty="0">
                <a:solidFill>
                  <a:srgbClr val="09465E"/>
                </a:solidFill>
                <a:cs typeface="Times New Roman" panose="02020603050405020304" pitchFamily="18" charset="0"/>
              </a:rPr>
              <a:t> </a:t>
            </a:r>
            <a:r>
              <a:rPr lang="en-US" sz="1600" b="1" dirty="0">
                <a:solidFill>
                  <a:srgbClr val="09465E"/>
                </a:solidFill>
                <a:cs typeface="Calibri"/>
              </a:rPr>
              <a:t>PLEASE FIND EXAMPLES OF MOBILE APPS/DIGITAL TOOLS DEVELOPED FOR SUPPORTING WASTE MANAGEMENT</a:t>
            </a:r>
            <a:r>
              <a:rPr lang="en-US" sz="1600" b="1" dirty="0"/>
              <a:t>.</a:t>
            </a:r>
          </a:p>
        </p:txBody>
      </p:sp>
    </p:spTree>
    <p:extLst>
      <p:ext uri="{BB962C8B-B14F-4D97-AF65-F5344CB8AC3E}">
        <p14:creationId xmlns:p14="http://schemas.microsoft.com/office/powerpoint/2010/main" val="263873863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E8F4CE4-CE69-06B6-4D9D-2578D232C3B2}"/>
            </a:ext>
          </a:extLst>
        </p:cNvPr>
        <p:cNvGrpSpPr/>
        <p:nvPr/>
      </p:nvGrpSpPr>
      <p:grpSpPr>
        <a:xfrm>
          <a:off x="0" y="0"/>
          <a:ext cx="0" cy="0"/>
          <a:chOff x="0" y="0"/>
          <a:chExt cx="0" cy="0"/>
        </a:xfrm>
      </p:grpSpPr>
      <p:sp>
        <p:nvSpPr>
          <p:cNvPr id="2" name="Text Placeholder 1">
            <a:extLst>
              <a:ext uri="{FF2B5EF4-FFF2-40B4-BE49-F238E27FC236}">
                <a16:creationId xmlns:a16="http://schemas.microsoft.com/office/drawing/2014/main" id="{662956B6-E18F-1AFA-B24E-28DE16D5DED5}"/>
              </a:ext>
            </a:extLst>
          </p:cNvPr>
          <p:cNvSpPr>
            <a:spLocks noGrp="1"/>
          </p:cNvSpPr>
          <p:nvPr>
            <p:ph type="body" sz="quarter" idx="16"/>
          </p:nvPr>
        </p:nvSpPr>
        <p:spPr>
          <a:xfrm>
            <a:off x="437434" y="165672"/>
            <a:ext cx="7449762" cy="502752"/>
          </a:xfrm>
        </p:spPr>
        <p:txBody>
          <a:bodyPr/>
          <a:lstStyle/>
          <a:p>
            <a:r>
              <a:rPr lang="en-IE" dirty="0">
                <a:cs typeface="Calibri"/>
              </a:rPr>
              <a:t>Methods and stages of learning</a:t>
            </a:r>
            <a:endParaRPr lang="en-IE" b="1" dirty="0"/>
          </a:p>
          <a:p>
            <a:endParaRPr lang="en-IE" dirty="0"/>
          </a:p>
        </p:txBody>
      </p:sp>
      <p:sp>
        <p:nvSpPr>
          <p:cNvPr id="14" name="Freeform 400">
            <a:extLst>
              <a:ext uri="{FF2B5EF4-FFF2-40B4-BE49-F238E27FC236}">
                <a16:creationId xmlns:a16="http://schemas.microsoft.com/office/drawing/2014/main" id="{E2DA27ED-1B1C-B2FC-141D-36B5316BC75D}"/>
              </a:ext>
            </a:extLst>
          </p:cNvPr>
          <p:cNvSpPr>
            <a:spLocks noChangeArrowheads="1"/>
          </p:cNvSpPr>
          <p:nvPr/>
        </p:nvSpPr>
        <p:spPr bwMode="auto">
          <a:xfrm>
            <a:off x="565424" y="2721164"/>
            <a:ext cx="10266044" cy="2512317"/>
          </a:xfrm>
          <a:custGeom>
            <a:avLst/>
            <a:gdLst>
              <a:gd name="T0" fmla="*/ 3268 w 3269"/>
              <a:gd name="T1" fmla="*/ 3118 h 3119"/>
              <a:gd name="T2" fmla="*/ 0 w 3269"/>
              <a:gd name="T3" fmla="*/ 3118 h 3119"/>
              <a:gd name="T4" fmla="*/ 0 w 3269"/>
              <a:gd name="T5" fmla="*/ 0 h 3119"/>
              <a:gd name="T6" fmla="*/ 3268 w 3269"/>
              <a:gd name="T7" fmla="*/ 0 h 3119"/>
              <a:gd name="T8" fmla="*/ 3268 w 3269"/>
              <a:gd name="T9" fmla="*/ 3118 h 3119"/>
            </a:gdLst>
            <a:ahLst/>
            <a:cxnLst>
              <a:cxn ang="0">
                <a:pos x="T0" y="T1"/>
              </a:cxn>
              <a:cxn ang="0">
                <a:pos x="T2" y="T3"/>
              </a:cxn>
              <a:cxn ang="0">
                <a:pos x="T4" y="T5"/>
              </a:cxn>
              <a:cxn ang="0">
                <a:pos x="T6" y="T7"/>
              </a:cxn>
              <a:cxn ang="0">
                <a:pos x="T8" y="T9"/>
              </a:cxn>
            </a:cxnLst>
            <a:rect l="0" t="0" r="r" b="b"/>
            <a:pathLst>
              <a:path w="3269" h="3119">
                <a:moveTo>
                  <a:pt x="3268" y="3118"/>
                </a:moveTo>
                <a:lnTo>
                  <a:pt x="0" y="3118"/>
                </a:lnTo>
                <a:lnTo>
                  <a:pt x="0" y="0"/>
                </a:lnTo>
                <a:lnTo>
                  <a:pt x="3268" y="0"/>
                </a:lnTo>
                <a:lnTo>
                  <a:pt x="3268" y="3118"/>
                </a:lnTo>
              </a:path>
            </a:pathLst>
          </a:custGeom>
          <a:solidFill>
            <a:srgbClr val="09465E"/>
          </a:solidFill>
          <a:ln>
            <a:noFill/>
          </a:ln>
          <a:effectLst/>
        </p:spPr>
        <p:txBody>
          <a:bodyPr wrap="none" anchor="ctr"/>
          <a:lstStyle/>
          <a:p>
            <a:endParaRPr lang="en-US" sz="900"/>
          </a:p>
        </p:txBody>
      </p:sp>
      <p:sp>
        <p:nvSpPr>
          <p:cNvPr id="15" name="Freeform 401">
            <a:extLst>
              <a:ext uri="{FF2B5EF4-FFF2-40B4-BE49-F238E27FC236}">
                <a16:creationId xmlns:a16="http://schemas.microsoft.com/office/drawing/2014/main" id="{7D873C63-4036-A21B-AE20-E80B5AD56805}"/>
              </a:ext>
            </a:extLst>
          </p:cNvPr>
          <p:cNvSpPr>
            <a:spLocks noChangeArrowheads="1"/>
          </p:cNvSpPr>
          <p:nvPr/>
        </p:nvSpPr>
        <p:spPr bwMode="auto">
          <a:xfrm>
            <a:off x="565424" y="1759368"/>
            <a:ext cx="10231589" cy="1012568"/>
          </a:xfrm>
          <a:custGeom>
            <a:avLst/>
            <a:gdLst>
              <a:gd name="T0" fmla="*/ 0 w 3506"/>
              <a:gd name="T1" fmla="*/ 1751 h 1752"/>
              <a:gd name="T2" fmla="*/ 0 w 3506"/>
              <a:gd name="T3" fmla="*/ 1751 h 1752"/>
              <a:gd name="T4" fmla="*/ 1753 w 3506"/>
              <a:gd name="T5" fmla="*/ 0 h 1752"/>
              <a:gd name="T6" fmla="*/ 1753 w 3506"/>
              <a:gd name="T7" fmla="*/ 0 h 1752"/>
              <a:gd name="T8" fmla="*/ 3505 w 3506"/>
              <a:gd name="T9" fmla="*/ 1751 h 1752"/>
              <a:gd name="T10" fmla="*/ 0 w 3506"/>
              <a:gd name="T11" fmla="*/ 1751 h 1752"/>
            </a:gdLst>
            <a:ahLst/>
            <a:cxnLst>
              <a:cxn ang="0">
                <a:pos x="T0" y="T1"/>
              </a:cxn>
              <a:cxn ang="0">
                <a:pos x="T2" y="T3"/>
              </a:cxn>
              <a:cxn ang="0">
                <a:pos x="T4" y="T5"/>
              </a:cxn>
              <a:cxn ang="0">
                <a:pos x="T6" y="T7"/>
              </a:cxn>
              <a:cxn ang="0">
                <a:pos x="T8" y="T9"/>
              </a:cxn>
              <a:cxn ang="0">
                <a:pos x="T10" y="T11"/>
              </a:cxn>
            </a:cxnLst>
            <a:rect l="0" t="0" r="r" b="b"/>
            <a:pathLst>
              <a:path w="3506" h="1752">
                <a:moveTo>
                  <a:pt x="0" y="1751"/>
                </a:moveTo>
                <a:lnTo>
                  <a:pt x="0" y="1751"/>
                </a:lnTo>
                <a:cubicBezTo>
                  <a:pt x="0" y="784"/>
                  <a:pt x="785" y="0"/>
                  <a:pt x="1753" y="0"/>
                </a:cubicBezTo>
                <a:lnTo>
                  <a:pt x="1753" y="0"/>
                </a:lnTo>
                <a:cubicBezTo>
                  <a:pt x="2720" y="0"/>
                  <a:pt x="3505" y="784"/>
                  <a:pt x="3505" y="1751"/>
                </a:cubicBezTo>
                <a:lnTo>
                  <a:pt x="0" y="1751"/>
                </a:lnTo>
              </a:path>
            </a:pathLst>
          </a:custGeom>
          <a:solidFill>
            <a:srgbClr val="60BA47"/>
          </a:solidFill>
          <a:ln>
            <a:noFill/>
          </a:ln>
          <a:effectLst/>
        </p:spPr>
        <p:txBody>
          <a:bodyPr wrap="none" anchor="ctr"/>
          <a:lstStyle/>
          <a:p>
            <a:endParaRPr lang="en-US" sz="900"/>
          </a:p>
        </p:txBody>
      </p:sp>
      <p:sp>
        <p:nvSpPr>
          <p:cNvPr id="20" name="CuadroTexto 601">
            <a:extLst>
              <a:ext uri="{FF2B5EF4-FFF2-40B4-BE49-F238E27FC236}">
                <a16:creationId xmlns:a16="http://schemas.microsoft.com/office/drawing/2014/main" id="{F0A89F22-0DB3-2A40-15D1-8C08C713F9AF}"/>
              </a:ext>
            </a:extLst>
          </p:cNvPr>
          <p:cNvSpPr txBox="1"/>
          <p:nvPr/>
        </p:nvSpPr>
        <p:spPr>
          <a:xfrm>
            <a:off x="1996998" y="2069760"/>
            <a:ext cx="7616756" cy="461665"/>
          </a:xfrm>
          <a:prstGeom prst="rect">
            <a:avLst/>
          </a:prstGeom>
          <a:noFill/>
        </p:spPr>
        <p:txBody>
          <a:bodyPr wrap="square" rtlCol="0">
            <a:spAutoFit/>
          </a:bodyPr>
          <a:lstStyle/>
          <a:p>
            <a:pPr marL="0" indent="0" algn="ctr">
              <a:lnSpc>
                <a:spcPct val="100000"/>
              </a:lnSpc>
            </a:pPr>
            <a:r>
              <a:rPr lang="en-US" sz="2400" b="1" kern="0" dirty="0">
                <a:solidFill>
                  <a:schemeClr val="bg1"/>
                </a:solidFill>
                <a:cs typeface="Times New Roman" panose="02020603050405020304" pitchFamily="18" charset="0"/>
              </a:rPr>
              <a:t>BEHAVIOURAL CHANGE TECHNIQUES </a:t>
            </a:r>
            <a:r>
              <a:rPr lang="fi-FI" sz="2400" b="1" kern="0" dirty="0">
                <a:solidFill>
                  <a:schemeClr val="bg1"/>
                </a:solidFill>
                <a:cs typeface="Times New Roman" panose="02020603050405020304" pitchFamily="18" charset="0"/>
              </a:rPr>
              <a:t>FOR BUSINESSES</a:t>
            </a:r>
          </a:p>
        </p:txBody>
      </p:sp>
      <p:sp>
        <p:nvSpPr>
          <p:cNvPr id="24" name="Rectángulo 605">
            <a:extLst>
              <a:ext uri="{FF2B5EF4-FFF2-40B4-BE49-F238E27FC236}">
                <a16:creationId xmlns:a16="http://schemas.microsoft.com/office/drawing/2014/main" id="{F9E58409-65A8-EC63-B97D-570FEBF6D7EA}"/>
              </a:ext>
            </a:extLst>
          </p:cNvPr>
          <p:cNvSpPr/>
          <p:nvPr/>
        </p:nvSpPr>
        <p:spPr>
          <a:xfrm>
            <a:off x="914400" y="3053400"/>
            <a:ext cx="9781953" cy="1815882"/>
          </a:xfrm>
          <a:prstGeom prst="rect">
            <a:avLst/>
          </a:prstGeom>
          <a:solidFill>
            <a:srgbClr val="09465E"/>
          </a:solidFill>
        </p:spPr>
        <p:txBody>
          <a:bodyPr wrap="square">
            <a:spAutoFit/>
          </a:bodyPr>
          <a:lstStyle/>
          <a:p>
            <a:pPr marL="0" indent="0">
              <a:lnSpc>
                <a:spcPct val="100000"/>
              </a:lnSpc>
            </a:pPr>
            <a:r>
              <a:rPr lang="en-US" sz="2400" b="1" kern="100" dirty="0" err="1">
                <a:solidFill>
                  <a:schemeClr val="bg1"/>
                </a:solidFill>
                <a:effectLst/>
                <a:ea typeface="Aptos" panose="020B0004020202020204" pitchFamily="34" charset="0"/>
                <a:cs typeface="Times New Roman" panose="02020603050405020304" pitchFamily="18" charset="0"/>
              </a:rPr>
              <a:t>Behavio</a:t>
            </a:r>
            <a:r>
              <a:rPr lang="en-US" sz="2400" b="1" kern="100" dirty="0" err="1">
                <a:solidFill>
                  <a:schemeClr val="bg1"/>
                </a:solidFill>
                <a:ea typeface="Aptos" panose="020B0004020202020204" pitchFamily="34" charset="0"/>
                <a:cs typeface="Times New Roman" panose="02020603050405020304" pitchFamily="18" charset="0"/>
              </a:rPr>
              <a:t>u</a:t>
            </a:r>
            <a:r>
              <a:rPr lang="en-US" sz="2400" b="1" kern="100" dirty="0" err="1">
                <a:solidFill>
                  <a:schemeClr val="bg1"/>
                </a:solidFill>
                <a:effectLst/>
                <a:ea typeface="Aptos" panose="020B0004020202020204" pitchFamily="34" charset="0"/>
                <a:cs typeface="Times New Roman" panose="02020603050405020304" pitchFamily="18" charset="0"/>
              </a:rPr>
              <a:t>ral</a:t>
            </a:r>
            <a:r>
              <a:rPr lang="en-US" sz="2400" b="1" kern="100" dirty="0">
                <a:solidFill>
                  <a:schemeClr val="bg1"/>
                </a:solidFill>
                <a:effectLst/>
                <a:ea typeface="Aptos" panose="020B0004020202020204" pitchFamily="34" charset="0"/>
                <a:cs typeface="Times New Roman" panose="02020603050405020304" pitchFamily="18" charset="0"/>
              </a:rPr>
              <a:t> Nudging</a:t>
            </a:r>
            <a:r>
              <a:rPr lang="en-US" sz="2400" kern="100" dirty="0">
                <a:solidFill>
                  <a:schemeClr val="bg1"/>
                </a:solidFill>
                <a:effectLst/>
                <a:ea typeface="Aptos" panose="020B0004020202020204" pitchFamily="34" charset="0"/>
                <a:cs typeface="Times New Roman" panose="02020603050405020304" pitchFamily="18" charset="0"/>
              </a:rPr>
              <a:t> to influence people’s waste management habits by designing environments that make recycling the default choice, using reminders (e.g., push notifications or posters) to encourage people to separate waste.</a:t>
            </a:r>
          </a:p>
          <a:p>
            <a:pPr algn="ctr"/>
            <a:endParaRPr lang="en-US" sz="1600" dirty="0">
              <a:solidFill>
                <a:schemeClr val="bg1"/>
              </a:solidFill>
              <a:latin typeface="Calibri" panose="020F0502020204030204" pitchFamily="34" charset="0"/>
              <a:ea typeface="Lato" charset="0"/>
              <a:cs typeface="Calibri" panose="020F0502020204030204" pitchFamily="34" charset="0"/>
            </a:endParaRPr>
          </a:p>
        </p:txBody>
      </p:sp>
      <p:grpSp>
        <p:nvGrpSpPr>
          <p:cNvPr id="65" name="Group 64">
            <a:extLst>
              <a:ext uri="{FF2B5EF4-FFF2-40B4-BE49-F238E27FC236}">
                <a16:creationId xmlns:a16="http://schemas.microsoft.com/office/drawing/2014/main" id="{B764B1F4-C4AB-3F2E-F603-6B61AA61401E}"/>
              </a:ext>
            </a:extLst>
          </p:cNvPr>
          <p:cNvGrpSpPr/>
          <p:nvPr/>
        </p:nvGrpSpPr>
        <p:grpSpPr>
          <a:xfrm>
            <a:off x="5145164" y="938836"/>
            <a:ext cx="950836" cy="685683"/>
            <a:chOff x="8360213" y="3458151"/>
            <a:chExt cx="853935" cy="991043"/>
          </a:xfrm>
          <a:solidFill>
            <a:srgbClr val="086575"/>
          </a:solidFill>
        </p:grpSpPr>
        <p:grpSp>
          <p:nvGrpSpPr>
            <p:cNvPr id="66" name="Graphic 2">
              <a:extLst>
                <a:ext uri="{FF2B5EF4-FFF2-40B4-BE49-F238E27FC236}">
                  <a16:creationId xmlns:a16="http://schemas.microsoft.com/office/drawing/2014/main" id="{B51F7393-73EE-8060-57A8-BC9D7734BFF7}"/>
                </a:ext>
              </a:extLst>
            </p:cNvPr>
            <p:cNvGrpSpPr/>
            <p:nvPr userDrawn="1"/>
          </p:nvGrpSpPr>
          <p:grpSpPr>
            <a:xfrm>
              <a:off x="8599192" y="3595917"/>
              <a:ext cx="375982" cy="204367"/>
              <a:chOff x="2642504" y="3763150"/>
              <a:chExt cx="375982" cy="204367"/>
            </a:xfrm>
            <a:grpFill/>
          </p:grpSpPr>
          <p:sp>
            <p:nvSpPr>
              <p:cNvPr id="72" name="Freeform 96">
                <a:extLst>
                  <a:ext uri="{FF2B5EF4-FFF2-40B4-BE49-F238E27FC236}">
                    <a16:creationId xmlns:a16="http://schemas.microsoft.com/office/drawing/2014/main" id="{C21069A0-83A8-40AE-42C8-8D3FD0F60941}"/>
                  </a:ext>
                </a:extLst>
              </p:cNvPr>
              <p:cNvSpPr/>
              <p:nvPr/>
            </p:nvSpPr>
            <p:spPr>
              <a:xfrm>
                <a:off x="2813454" y="3763150"/>
                <a:ext cx="205031" cy="204367"/>
              </a:xfrm>
              <a:custGeom>
                <a:avLst/>
                <a:gdLst>
                  <a:gd name="connsiteX0" fmla="*/ 204168 w 205031"/>
                  <a:gd name="connsiteY0" fmla="*/ 204367 h 204367"/>
                  <a:gd name="connsiteX1" fmla="*/ 384 w 205031"/>
                  <a:gd name="connsiteY1" fmla="*/ 204367 h 204367"/>
                  <a:gd name="connsiteX2" fmla="*/ 0 w 205031"/>
                  <a:gd name="connsiteY2" fmla="*/ 193999 h 204367"/>
                  <a:gd name="connsiteX3" fmla="*/ 0 w 205031"/>
                  <a:gd name="connsiteY3" fmla="*/ 90707 h 204367"/>
                  <a:gd name="connsiteX4" fmla="*/ 90187 w 205031"/>
                  <a:gd name="connsiteY4" fmla="*/ 85 h 204367"/>
                  <a:gd name="connsiteX5" fmla="*/ 138159 w 205031"/>
                  <a:gd name="connsiteY5" fmla="*/ 2389 h 204367"/>
                  <a:gd name="connsiteX6" fmla="*/ 204552 w 205031"/>
                  <a:gd name="connsiteY6" fmla="*/ 82259 h 204367"/>
                  <a:gd name="connsiteX7" fmla="*/ 204936 w 205031"/>
                  <a:gd name="connsiteY7" fmla="*/ 199375 h 204367"/>
                  <a:gd name="connsiteX8" fmla="*/ 204168 w 205031"/>
                  <a:gd name="connsiteY8" fmla="*/ 204367 h 2043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05031" h="204367">
                    <a:moveTo>
                      <a:pt x="204168" y="204367"/>
                    </a:moveTo>
                    <a:cubicBezTo>
                      <a:pt x="135856" y="204367"/>
                      <a:pt x="68696" y="204367"/>
                      <a:pt x="384" y="204367"/>
                    </a:cubicBezTo>
                    <a:cubicBezTo>
                      <a:pt x="384" y="200527"/>
                      <a:pt x="0" y="197071"/>
                      <a:pt x="0" y="193999"/>
                    </a:cubicBezTo>
                    <a:cubicBezTo>
                      <a:pt x="0" y="159440"/>
                      <a:pt x="0" y="124882"/>
                      <a:pt x="0" y="90707"/>
                    </a:cubicBezTo>
                    <a:cubicBezTo>
                      <a:pt x="0" y="36564"/>
                      <a:pt x="36075" y="85"/>
                      <a:pt x="90187" y="85"/>
                    </a:cubicBezTo>
                    <a:cubicBezTo>
                      <a:pt x="106306" y="85"/>
                      <a:pt x="122808" y="-683"/>
                      <a:pt x="138159" y="2389"/>
                    </a:cubicBezTo>
                    <a:cubicBezTo>
                      <a:pt x="176153" y="9301"/>
                      <a:pt x="204168" y="43476"/>
                      <a:pt x="204552" y="82259"/>
                    </a:cubicBezTo>
                    <a:cubicBezTo>
                      <a:pt x="205320" y="121426"/>
                      <a:pt x="204936" y="160208"/>
                      <a:pt x="204936" y="199375"/>
                    </a:cubicBezTo>
                    <a:cubicBezTo>
                      <a:pt x="204936" y="200527"/>
                      <a:pt x="204552" y="202063"/>
                      <a:pt x="204168" y="204367"/>
                    </a:cubicBezTo>
                    <a:close/>
                  </a:path>
                </a:pathLst>
              </a:custGeom>
              <a:solidFill>
                <a:srgbClr val="E25684"/>
              </a:solidFill>
              <a:ln w="3834" cap="flat">
                <a:noFill/>
                <a:prstDash val="solid"/>
                <a:miter/>
              </a:ln>
            </p:spPr>
            <p:txBody>
              <a:bodyPr rtlCol="0" anchor="ctr"/>
              <a:lstStyle/>
              <a:p>
                <a:endParaRPr lang="en-US"/>
              </a:p>
            </p:txBody>
          </p:sp>
          <p:sp>
            <p:nvSpPr>
              <p:cNvPr id="73" name="Freeform 97">
                <a:extLst>
                  <a:ext uri="{FF2B5EF4-FFF2-40B4-BE49-F238E27FC236}">
                    <a16:creationId xmlns:a16="http://schemas.microsoft.com/office/drawing/2014/main" id="{9D6F4A84-01F3-1643-E3D8-DE263648D609}"/>
                  </a:ext>
                </a:extLst>
              </p:cNvPr>
              <p:cNvSpPr/>
              <p:nvPr/>
            </p:nvSpPr>
            <p:spPr>
              <a:xfrm>
                <a:off x="2642504" y="3763235"/>
                <a:ext cx="161142" cy="204281"/>
              </a:xfrm>
              <a:custGeom>
                <a:avLst/>
                <a:gdLst>
                  <a:gd name="connsiteX0" fmla="*/ 137178 w 161142"/>
                  <a:gd name="connsiteY0" fmla="*/ 204282 h 204281"/>
                  <a:gd name="connsiteX1" fmla="*/ 938 w 161142"/>
                  <a:gd name="connsiteY1" fmla="*/ 204282 h 204281"/>
                  <a:gd name="connsiteX2" fmla="*/ 171 w 161142"/>
                  <a:gd name="connsiteY2" fmla="*/ 196602 h 204281"/>
                  <a:gd name="connsiteX3" fmla="*/ 171 w 161142"/>
                  <a:gd name="connsiteY3" fmla="*/ 86397 h 204281"/>
                  <a:gd name="connsiteX4" fmla="*/ 85753 w 161142"/>
                  <a:gd name="connsiteY4" fmla="*/ 0 h 204281"/>
                  <a:gd name="connsiteX5" fmla="*/ 137946 w 161142"/>
                  <a:gd name="connsiteY5" fmla="*/ 2304 h 204281"/>
                  <a:gd name="connsiteX6" fmla="*/ 160972 w 161142"/>
                  <a:gd name="connsiteY6" fmla="*/ 9984 h 204281"/>
                  <a:gd name="connsiteX7" fmla="*/ 160972 w 161142"/>
                  <a:gd name="connsiteY7" fmla="*/ 13440 h 204281"/>
                  <a:gd name="connsiteX8" fmla="*/ 137178 w 161142"/>
                  <a:gd name="connsiteY8" fmla="*/ 99069 h 204281"/>
                  <a:gd name="connsiteX9" fmla="*/ 137562 w 161142"/>
                  <a:gd name="connsiteY9" fmla="*/ 193146 h 204281"/>
                  <a:gd name="connsiteX10" fmla="*/ 137178 w 161142"/>
                  <a:gd name="connsiteY10" fmla="*/ 204282 h 2042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61142" h="204281">
                    <a:moveTo>
                      <a:pt x="137178" y="204282"/>
                    </a:moveTo>
                    <a:cubicBezTo>
                      <a:pt x="91125" y="204282"/>
                      <a:pt x="46224" y="204282"/>
                      <a:pt x="938" y="204282"/>
                    </a:cubicBezTo>
                    <a:cubicBezTo>
                      <a:pt x="554" y="201210"/>
                      <a:pt x="171" y="198906"/>
                      <a:pt x="171" y="196602"/>
                    </a:cubicBezTo>
                    <a:cubicBezTo>
                      <a:pt x="171" y="159739"/>
                      <a:pt x="-213" y="122876"/>
                      <a:pt x="171" y="86397"/>
                    </a:cubicBezTo>
                    <a:cubicBezTo>
                      <a:pt x="554" y="37631"/>
                      <a:pt x="37013" y="768"/>
                      <a:pt x="85753" y="0"/>
                    </a:cubicBezTo>
                    <a:cubicBezTo>
                      <a:pt x="103022" y="0"/>
                      <a:pt x="120676" y="384"/>
                      <a:pt x="137946" y="2304"/>
                    </a:cubicBezTo>
                    <a:cubicBezTo>
                      <a:pt x="146005" y="3072"/>
                      <a:pt x="153681" y="7296"/>
                      <a:pt x="160972" y="9984"/>
                    </a:cubicBezTo>
                    <a:cubicBezTo>
                      <a:pt x="160972" y="12288"/>
                      <a:pt x="161356" y="13056"/>
                      <a:pt x="160972" y="13440"/>
                    </a:cubicBezTo>
                    <a:cubicBezTo>
                      <a:pt x="142167" y="39167"/>
                      <a:pt x="136027" y="67966"/>
                      <a:pt x="137178" y="99069"/>
                    </a:cubicBezTo>
                    <a:cubicBezTo>
                      <a:pt x="137946" y="130172"/>
                      <a:pt x="137562" y="161659"/>
                      <a:pt x="137562" y="193146"/>
                    </a:cubicBezTo>
                    <a:cubicBezTo>
                      <a:pt x="137178" y="195834"/>
                      <a:pt x="137178" y="199674"/>
                      <a:pt x="137178" y="204282"/>
                    </a:cubicBezTo>
                    <a:close/>
                  </a:path>
                </a:pathLst>
              </a:custGeom>
              <a:solidFill>
                <a:srgbClr val="E25684"/>
              </a:solidFill>
              <a:ln w="3834" cap="flat">
                <a:noFill/>
                <a:prstDash val="solid"/>
                <a:miter/>
              </a:ln>
            </p:spPr>
            <p:txBody>
              <a:bodyPr rtlCol="0" anchor="ctr"/>
              <a:lstStyle/>
              <a:p>
                <a:endParaRPr lang="en-US"/>
              </a:p>
            </p:txBody>
          </p:sp>
        </p:grpSp>
        <p:grpSp>
          <p:nvGrpSpPr>
            <p:cNvPr id="67" name="Graphic 2">
              <a:extLst>
                <a:ext uri="{FF2B5EF4-FFF2-40B4-BE49-F238E27FC236}">
                  <a16:creationId xmlns:a16="http://schemas.microsoft.com/office/drawing/2014/main" id="{7FB1C38C-D30B-57DE-130A-C7C3D3F0D5A5}"/>
                </a:ext>
              </a:extLst>
            </p:cNvPr>
            <p:cNvGrpSpPr/>
            <p:nvPr userDrawn="1"/>
          </p:nvGrpSpPr>
          <p:grpSpPr>
            <a:xfrm>
              <a:off x="8360213" y="3458151"/>
              <a:ext cx="853935" cy="991043"/>
              <a:chOff x="2403525" y="3625384"/>
              <a:chExt cx="853935" cy="991043"/>
            </a:xfrm>
            <a:grpFill/>
          </p:grpSpPr>
          <p:sp>
            <p:nvSpPr>
              <p:cNvPr id="68" name="Freeform 92">
                <a:extLst>
                  <a:ext uri="{FF2B5EF4-FFF2-40B4-BE49-F238E27FC236}">
                    <a16:creationId xmlns:a16="http://schemas.microsoft.com/office/drawing/2014/main" id="{BC0F3261-0118-974F-CFB9-128DB50EFF31}"/>
                  </a:ext>
                </a:extLst>
              </p:cNvPr>
              <p:cNvSpPr/>
              <p:nvPr/>
            </p:nvSpPr>
            <p:spPr>
              <a:xfrm>
                <a:off x="2403525" y="3625384"/>
                <a:ext cx="853935" cy="991043"/>
              </a:xfrm>
              <a:custGeom>
                <a:avLst/>
                <a:gdLst>
                  <a:gd name="connsiteX0" fmla="*/ 521608 w 853935"/>
                  <a:gd name="connsiteY0" fmla="*/ 0 h 991043"/>
                  <a:gd name="connsiteX1" fmla="*/ 526980 w 853935"/>
                  <a:gd name="connsiteY1" fmla="*/ 1920 h 991043"/>
                  <a:gd name="connsiteX2" fmla="*/ 571498 w 853935"/>
                  <a:gd name="connsiteY2" fmla="*/ 102909 h 991043"/>
                  <a:gd name="connsiteX3" fmla="*/ 568044 w 853935"/>
                  <a:gd name="connsiteY3" fmla="*/ 108669 h 991043"/>
                  <a:gd name="connsiteX4" fmla="*/ 573801 w 853935"/>
                  <a:gd name="connsiteY4" fmla="*/ 111741 h 991043"/>
                  <a:gd name="connsiteX5" fmla="*/ 649021 w 853935"/>
                  <a:gd name="connsiteY5" fmla="*/ 223481 h 991043"/>
                  <a:gd name="connsiteX6" fmla="*/ 649021 w 853935"/>
                  <a:gd name="connsiteY6" fmla="*/ 289143 h 991043"/>
                  <a:gd name="connsiteX7" fmla="*/ 711192 w 853935"/>
                  <a:gd name="connsiteY7" fmla="*/ 304119 h 991043"/>
                  <a:gd name="connsiteX8" fmla="*/ 761851 w 853935"/>
                  <a:gd name="connsiteY8" fmla="*/ 324854 h 991043"/>
                  <a:gd name="connsiteX9" fmla="*/ 785645 w 853935"/>
                  <a:gd name="connsiteY9" fmla="*/ 366709 h 991043"/>
                  <a:gd name="connsiteX10" fmla="*/ 785645 w 853935"/>
                  <a:gd name="connsiteY10" fmla="*/ 455794 h 991043"/>
                  <a:gd name="connsiteX11" fmla="*/ 790634 w 853935"/>
                  <a:gd name="connsiteY11" fmla="*/ 465010 h 991043"/>
                  <a:gd name="connsiteX12" fmla="*/ 851654 w 853935"/>
                  <a:gd name="connsiteY12" fmla="*/ 542575 h 991043"/>
                  <a:gd name="connsiteX13" fmla="*/ 827476 w 853935"/>
                  <a:gd name="connsiteY13" fmla="*/ 637804 h 991043"/>
                  <a:gd name="connsiteX14" fmla="*/ 790250 w 853935"/>
                  <a:gd name="connsiteY14" fmla="*/ 662764 h 991043"/>
                  <a:gd name="connsiteX15" fmla="*/ 782575 w 853935"/>
                  <a:gd name="connsiteY15" fmla="*/ 673131 h 991043"/>
                  <a:gd name="connsiteX16" fmla="*/ 499349 w 853935"/>
                  <a:gd name="connsiteY16" fmla="*/ 983778 h 991043"/>
                  <a:gd name="connsiteX17" fmla="*/ 77196 w 853935"/>
                  <a:gd name="connsiteY17" fmla="*/ 711530 h 991043"/>
                  <a:gd name="connsiteX18" fmla="*/ 70288 w 853935"/>
                  <a:gd name="connsiteY18" fmla="*/ 671596 h 991043"/>
                  <a:gd name="connsiteX19" fmla="*/ 64915 w 853935"/>
                  <a:gd name="connsiteY19" fmla="*/ 664300 h 991043"/>
                  <a:gd name="connsiteX20" fmla="*/ 57 w 853935"/>
                  <a:gd name="connsiteY20" fmla="*/ 562159 h 991043"/>
                  <a:gd name="connsiteX21" fmla="*/ 41505 w 853935"/>
                  <a:gd name="connsiteY21" fmla="*/ 476529 h 991043"/>
                  <a:gd name="connsiteX22" fmla="*/ 60310 w 853935"/>
                  <a:gd name="connsiteY22" fmla="*/ 466930 h 991043"/>
                  <a:gd name="connsiteX23" fmla="*/ 68369 w 853935"/>
                  <a:gd name="connsiteY23" fmla="*/ 454258 h 991043"/>
                  <a:gd name="connsiteX24" fmla="*/ 67985 w 853935"/>
                  <a:gd name="connsiteY24" fmla="*/ 364405 h 991043"/>
                  <a:gd name="connsiteX25" fmla="*/ 87942 w 853935"/>
                  <a:gd name="connsiteY25" fmla="*/ 327542 h 991043"/>
                  <a:gd name="connsiteX26" fmla="*/ 163162 w 853935"/>
                  <a:gd name="connsiteY26" fmla="*/ 298743 h 991043"/>
                  <a:gd name="connsiteX27" fmla="*/ 204226 w 853935"/>
                  <a:gd name="connsiteY27" fmla="*/ 290295 h 991043"/>
                  <a:gd name="connsiteX28" fmla="*/ 204226 w 853935"/>
                  <a:gd name="connsiteY28" fmla="*/ 278391 h 991043"/>
                  <a:gd name="connsiteX29" fmla="*/ 206528 w 853935"/>
                  <a:gd name="connsiteY29" fmla="*/ 203130 h 991043"/>
                  <a:gd name="connsiteX30" fmla="*/ 278294 w 853935"/>
                  <a:gd name="connsiteY30" fmla="*/ 112893 h 991043"/>
                  <a:gd name="connsiteX31" fmla="*/ 282899 w 853935"/>
                  <a:gd name="connsiteY31" fmla="*/ 110973 h 991043"/>
                  <a:gd name="connsiteX32" fmla="*/ 272921 w 853935"/>
                  <a:gd name="connsiteY32" fmla="*/ 73726 h 991043"/>
                  <a:gd name="connsiteX33" fmla="*/ 323580 w 853935"/>
                  <a:gd name="connsiteY33" fmla="*/ 3072 h 991043"/>
                  <a:gd name="connsiteX34" fmla="*/ 328952 w 853935"/>
                  <a:gd name="connsiteY34" fmla="*/ 1152 h 991043"/>
                  <a:gd name="connsiteX35" fmla="*/ 352363 w 853935"/>
                  <a:gd name="connsiteY35" fmla="*/ 1152 h 991043"/>
                  <a:gd name="connsiteX36" fmla="*/ 357736 w 853935"/>
                  <a:gd name="connsiteY36" fmla="*/ 3072 h 991043"/>
                  <a:gd name="connsiteX37" fmla="*/ 408394 w 853935"/>
                  <a:gd name="connsiteY37" fmla="*/ 72574 h 991043"/>
                  <a:gd name="connsiteX38" fmla="*/ 398800 w 853935"/>
                  <a:gd name="connsiteY38" fmla="*/ 110589 h 991043"/>
                  <a:gd name="connsiteX39" fmla="*/ 422977 w 853935"/>
                  <a:gd name="connsiteY39" fmla="*/ 122876 h 991043"/>
                  <a:gd name="connsiteX40" fmla="*/ 429885 w 853935"/>
                  <a:gd name="connsiteY40" fmla="*/ 122876 h 991043"/>
                  <a:gd name="connsiteX41" fmla="*/ 455982 w 853935"/>
                  <a:gd name="connsiteY41" fmla="*/ 109437 h 991043"/>
                  <a:gd name="connsiteX42" fmla="*/ 451760 w 853935"/>
                  <a:gd name="connsiteY42" fmla="*/ 101373 h 991043"/>
                  <a:gd name="connsiteX43" fmla="*/ 481311 w 853935"/>
                  <a:gd name="connsiteY43" fmla="*/ 9216 h 991043"/>
                  <a:gd name="connsiteX44" fmla="*/ 503954 w 853935"/>
                  <a:gd name="connsiteY44" fmla="*/ 1152 h 991043"/>
                  <a:gd name="connsiteX45" fmla="*/ 521608 w 853935"/>
                  <a:gd name="connsiteY45" fmla="*/ 0 h 991043"/>
                  <a:gd name="connsiteX46" fmla="*/ 751489 w 853935"/>
                  <a:gd name="connsiteY46" fmla="*/ 401268 h 991043"/>
                  <a:gd name="connsiteX47" fmla="*/ 748035 w 853935"/>
                  <a:gd name="connsiteY47" fmla="*/ 401652 h 991043"/>
                  <a:gd name="connsiteX48" fmla="*/ 637891 w 853935"/>
                  <a:gd name="connsiteY48" fmla="*/ 430067 h 991043"/>
                  <a:gd name="connsiteX49" fmla="*/ 383065 w 853935"/>
                  <a:gd name="connsiteY49" fmla="*/ 443890 h 991043"/>
                  <a:gd name="connsiteX50" fmla="*/ 165080 w 853935"/>
                  <a:gd name="connsiteY50" fmla="*/ 420467 h 991043"/>
                  <a:gd name="connsiteX51" fmla="*/ 102909 w 853935"/>
                  <a:gd name="connsiteY51" fmla="*/ 402420 h 991043"/>
                  <a:gd name="connsiteX52" fmla="*/ 102525 w 853935"/>
                  <a:gd name="connsiteY52" fmla="*/ 410099 h 991043"/>
                  <a:gd name="connsiteX53" fmla="*/ 102909 w 853935"/>
                  <a:gd name="connsiteY53" fmla="*/ 629741 h 991043"/>
                  <a:gd name="connsiteX54" fmla="*/ 111736 w 853935"/>
                  <a:gd name="connsiteY54" fmla="*/ 708458 h 991043"/>
                  <a:gd name="connsiteX55" fmla="*/ 496662 w 853935"/>
                  <a:gd name="connsiteY55" fmla="*/ 949987 h 991043"/>
                  <a:gd name="connsiteX56" fmla="*/ 751873 w 853935"/>
                  <a:gd name="connsiteY56" fmla="*/ 628973 h 991043"/>
                  <a:gd name="connsiteX57" fmla="*/ 751873 w 853935"/>
                  <a:gd name="connsiteY57" fmla="*/ 411251 h 991043"/>
                  <a:gd name="connsiteX58" fmla="*/ 751489 w 853935"/>
                  <a:gd name="connsiteY58" fmla="*/ 401268 h 991043"/>
                  <a:gd name="connsiteX59" fmla="*/ 614097 w 853935"/>
                  <a:gd name="connsiteY59" fmla="*/ 342134 h 991043"/>
                  <a:gd name="connsiteX60" fmla="*/ 614865 w 853935"/>
                  <a:gd name="connsiteY60" fmla="*/ 336758 h 991043"/>
                  <a:gd name="connsiteX61" fmla="*/ 614481 w 853935"/>
                  <a:gd name="connsiteY61" fmla="*/ 219641 h 991043"/>
                  <a:gd name="connsiteX62" fmla="*/ 548088 w 853935"/>
                  <a:gd name="connsiteY62" fmla="*/ 139772 h 991043"/>
                  <a:gd name="connsiteX63" fmla="*/ 500116 w 853935"/>
                  <a:gd name="connsiteY63" fmla="*/ 137468 h 991043"/>
                  <a:gd name="connsiteX64" fmla="*/ 409929 w 853935"/>
                  <a:gd name="connsiteY64" fmla="*/ 228089 h 991043"/>
                  <a:gd name="connsiteX65" fmla="*/ 409929 w 853935"/>
                  <a:gd name="connsiteY65" fmla="*/ 331382 h 991043"/>
                  <a:gd name="connsiteX66" fmla="*/ 410313 w 853935"/>
                  <a:gd name="connsiteY66" fmla="*/ 341750 h 991043"/>
                  <a:gd name="connsiteX67" fmla="*/ 614097 w 853935"/>
                  <a:gd name="connsiteY67" fmla="*/ 342134 h 991043"/>
                  <a:gd name="connsiteX68" fmla="*/ 376157 w 853935"/>
                  <a:gd name="connsiteY68" fmla="*/ 342134 h 991043"/>
                  <a:gd name="connsiteX69" fmla="*/ 376157 w 853935"/>
                  <a:gd name="connsiteY69" fmla="*/ 330614 h 991043"/>
                  <a:gd name="connsiteX70" fmla="*/ 375773 w 853935"/>
                  <a:gd name="connsiteY70" fmla="*/ 236537 h 991043"/>
                  <a:gd name="connsiteX71" fmla="*/ 399567 w 853935"/>
                  <a:gd name="connsiteY71" fmla="*/ 150907 h 991043"/>
                  <a:gd name="connsiteX72" fmla="*/ 399567 w 853935"/>
                  <a:gd name="connsiteY72" fmla="*/ 147452 h 991043"/>
                  <a:gd name="connsiteX73" fmla="*/ 376541 w 853935"/>
                  <a:gd name="connsiteY73" fmla="*/ 139772 h 991043"/>
                  <a:gd name="connsiteX74" fmla="*/ 324347 w 853935"/>
                  <a:gd name="connsiteY74" fmla="*/ 137468 h 991043"/>
                  <a:gd name="connsiteX75" fmla="*/ 238765 w 853935"/>
                  <a:gd name="connsiteY75" fmla="*/ 223865 h 991043"/>
                  <a:gd name="connsiteX76" fmla="*/ 238765 w 853935"/>
                  <a:gd name="connsiteY76" fmla="*/ 334070 h 991043"/>
                  <a:gd name="connsiteX77" fmla="*/ 239533 w 853935"/>
                  <a:gd name="connsiteY77" fmla="*/ 341750 h 991043"/>
                  <a:gd name="connsiteX78" fmla="*/ 376157 w 853935"/>
                  <a:gd name="connsiteY78" fmla="*/ 342134 h 991043"/>
                  <a:gd name="connsiteX79" fmla="*/ 204993 w 853935"/>
                  <a:gd name="connsiteY79" fmla="*/ 325238 h 991043"/>
                  <a:gd name="connsiteX80" fmla="*/ 190793 w 853935"/>
                  <a:gd name="connsiteY80" fmla="*/ 327926 h 991043"/>
                  <a:gd name="connsiteX81" fmla="*/ 118644 w 853935"/>
                  <a:gd name="connsiteY81" fmla="*/ 349429 h 991043"/>
                  <a:gd name="connsiteX82" fmla="*/ 99839 w 853935"/>
                  <a:gd name="connsiteY82" fmla="*/ 360949 h 991043"/>
                  <a:gd name="connsiteX83" fmla="*/ 119795 w 853935"/>
                  <a:gd name="connsiteY83" fmla="*/ 372085 h 991043"/>
                  <a:gd name="connsiteX84" fmla="*/ 189642 w 853935"/>
                  <a:gd name="connsiteY84" fmla="*/ 391284 h 991043"/>
                  <a:gd name="connsiteX85" fmla="*/ 371168 w 853935"/>
                  <a:gd name="connsiteY85" fmla="*/ 409715 h 991043"/>
                  <a:gd name="connsiteX86" fmla="*/ 653626 w 853935"/>
                  <a:gd name="connsiteY86" fmla="*/ 392820 h 991043"/>
                  <a:gd name="connsiteX87" fmla="*/ 732684 w 853935"/>
                  <a:gd name="connsiteY87" fmla="*/ 371317 h 991043"/>
                  <a:gd name="connsiteX88" fmla="*/ 752256 w 853935"/>
                  <a:gd name="connsiteY88" fmla="*/ 359797 h 991043"/>
                  <a:gd name="connsiteX89" fmla="*/ 649021 w 853935"/>
                  <a:gd name="connsiteY89" fmla="*/ 325622 h 991043"/>
                  <a:gd name="connsiteX90" fmla="*/ 649021 w 853935"/>
                  <a:gd name="connsiteY90" fmla="*/ 356341 h 991043"/>
                  <a:gd name="connsiteX91" fmla="*/ 629448 w 853935"/>
                  <a:gd name="connsiteY91" fmla="*/ 375925 h 991043"/>
                  <a:gd name="connsiteX92" fmla="*/ 224950 w 853935"/>
                  <a:gd name="connsiteY92" fmla="*/ 375925 h 991043"/>
                  <a:gd name="connsiteX93" fmla="*/ 204993 w 853935"/>
                  <a:gd name="connsiteY93" fmla="*/ 355573 h 991043"/>
                  <a:gd name="connsiteX94" fmla="*/ 204993 w 853935"/>
                  <a:gd name="connsiteY94" fmla="*/ 325238 h 991043"/>
                  <a:gd name="connsiteX95" fmla="*/ 341233 w 853935"/>
                  <a:gd name="connsiteY95" fmla="*/ 102909 h 991043"/>
                  <a:gd name="connsiteX96" fmla="*/ 375773 w 853935"/>
                  <a:gd name="connsiteY96" fmla="*/ 68734 h 991043"/>
                  <a:gd name="connsiteX97" fmla="*/ 342001 w 853935"/>
                  <a:gd name="connsiteY97" fmla="*/ 34943 h 991043"/>
                  <a:gd name="connsiteX98" fmla="*/ 307461 w 853935"/>
                  <a:gd name="connsiteY98" fmla="*/ 69118 h 991043"/>
                  <a:gd name="connsiteX99" fmla="*/ 341233 w 853935"/>
                  <a:gd name="connsiteY99" fmla="*/ 102909 h 991043"/>
                  <a:gd name="connsiteX100" fmla="*/ 512013 w 853935"/>
                  <a:gd name="connsiteY100" fmla="*/ 102909 h 991043"/>
                  <a:gd name="connsiteX101" fmla="*/ 546553 w 853935"/>
                  <a:gd name="connsiteY101" fmla="*/ 68734 h 991043"/>
                  <a:gd name="connsiteX102" fmla="*/ 512781 w 853935"/>
                  <a:gd name="connsiteY102" fmla="*/ 34943 h 991043"/>
                  <a:gd name="connsiteX103" fmla="*/ 478241 w 853935"/>
                  <a:gd name="connsiteY103" fmla="*/ 69118 h 991043"/>
                  <a:gd name="connsiteX104" fmla="*/ 512013 w 853935"/>
                  <a:gd name="connsiteY104" fmla="*/ 102909 h 991043"/>
                  <a:gd name="connsiteX105" fmla="*/ 786412 w 853935"/>
                  <a:gd name="connsiteY105" fmla="*/ 500721 h 991043"/>
                  <a:gd name="connsiteX106" fmla="*/ 786412 w 853935"/>
                  <a:gd name="connsiteY106" fmla="*/ 627053 h 991043"/>
                  <a:gd name="connsiteX107" fmla="*/ 820184 w 853935"/>
                  <a:gd name="connsiteY107" fmla="*/ 571375 h 991043"/>
                  <a:gd name="connsiteX108" fmla="*/ 786412 w 853935"/>
                  <a:gd name="connsiteY108" fmla="*/ 500721 h 991043"/>
                  <a:gd name="connsiteX109" fmla="*/ 68753 w 853935"/>
                  <a:gd name="connsiteY109" fmla="*/ 499953 h 991043"/>
                  <a:gd name="connsiteX110" fmla="*/ 34597 w 853935"/>
                  <a:gd name="connsiteY110" fmla="*/ 571759 h 991043"/>
                  <a:gd name="connsiteX111" fmla="*/ 68753 w 853935"/>
                  <a:gd name="connsiteY111" fmla="*/ 628205 h 991043"/>
                  <a:gd name="connsiteX112" fmla="*/ 68753 w 853935"/>
                  <a:gd name="connsiteY112" fmla="*/ 618989 h 991043"/>
                  <a:gd name="connsiteX113" fmla="*/ 68753 w 853935"/>
                  <a:gd name="connsiteY113" fmla="*/ 499953 h 991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Lst>
                <a:rect l="l" t="t" r="r" b="b"/>
                <a:pathLst>
                  <a:path w="853935" h="991043">
                    <a:moveTo>
                      <a:pt x="521608" y="0"/>
                    </a:moveTo>
                    <a:cubicBezTo>
                      <a:pt x="523526" y="768"/>
                      <a:pt x="525061" y="1536"/>
                      <a:pt x="526980" y="1920"/>
                    </a:cubicBezTo>
                    <a:cubicBezTo>
                      <a:pt x="572650" y="12672"/>
                      <a:pt x="594525" y="62206"/>
                      <a:pt x="571498" y="102909"/>
                    </a:cubicBezTo>
                    <a:cubicBezTo>
                      <a:pt x="570731" y="104445"/>
                      <a:pt x="569579" y="106365"/>
                      <a:pt x="568044" y="108669"/>
                    </a:cubicBezTo>
                    <a:cubicBezTo>
                      <a:pt x="570347" y="109821"/>
                      <a:pt x="571882" y="110973"/>
                      <a:pt x="573801" y="111741"/>
                    </a:cubicBezTo>
                    <a:cubicBezTo>
                      <a:pt x="622540" y="133244"/>
                      <a:pt x="647102" y="170875"/>
                      <a:pt x="649021" y="223481"/>
                    </a:cubicBezTo>
                    <a:cubicBezTo>
                      <a:pt x="649788" y="245369"/>
                      <a:pt x="649021" y="267256"/>
                      <a:pt x="649021" y="289143"/>
                    </a:cubicBezTo>
                    <a:cubicBezTo>
                      <a:pt x="670129" y="294135"/>
                      <a:pt x="691236" y="297975"/>
                      <a:pt x="711192" y="304119"/>
                    </a:cubicBezTo>
                    <a:cubicBezTo>
                      <a:pt x="728462" y="309495"/>
                      <a:pt x="745732" y="316790"/>
                      <a:pt x="761851" y="324854"/>
                    </a:cubicBezTo>
                    <a:cubicBezTo>
                      <a:pt x="778353" y="333302"/>
                      <a:pt x="786412" y="347125"/>
                      <a:pt x="785645" y="366709"/>
                    </a:cubicBezTo>
                    <a:cubicBezTo>
                      <a:pt x="784493" y="396276"/>
                      <a:pt x="785261" y="426227"/>
                      <a:pt x="785645" y="455794"/>
                    </a:cubicBezTo>
                    <a:cubicBezTo>
                      <a:pt x="785645" y="458866"/>
                      <a:pt x="788331" y="463858"/>
                      <a:pt x="790634" y="465010"/>
                    </a:cubicBezTo>
                    <a:cubicBezTo>
                      <a:pt x="826325" y="478833"/>
                      <a:pt x="844746" y="506481"/>
                      <a:pt x="851654" y="542575"/>
                    </a:cubicBezTo>
                    <a:cubicBezTo>
                      <a:pt x="858178" y="577518"/>
                      <a:pt x="850886" y="609773"/>
                      <a:pt x="827476" y="637804"/>
                    </a:cubicBezTo>
                    <a:cubicBezTo>
                      <a:pt x="817498" y="649708"/>
                      <a:pt x="805217" y="658540"/>
                      <a:pt x="790250" y="662764"/>
                    </a:cubicBezTo>
                    <a:cubicBezTo>
                      <a:pt x="784493" y="664300"/>
                      <a:pt x="782958" y="667756"/>
                      <a:pt x="782575" y="673131"/>
                    </a:cubicBezTo>
                    <a:cubicBezTo>
                      <a:pt x="767224" y="824807"/>
                      <a:pt x="650172" y="953059"/>
                      <a:pt x="499349" y="983778"/>
                    </a:cubicBezTo>
                    <a:cubicBezTo>
                      <a:pt x="307077" y="1022561"/>
                      <a:pt x="120563" y="902372"/>
                      <a:pt x="77196" y="711530"/>
                    </a:cubicBezTo>
                    <a:cubicBezTo>
                      <a:pt x="74126" y="698475"/>
                      <a:pt x="72974" y="684651"/>
                      <a:pt x="70288" y="671596"/>
                    </a:cubicBezTo>
                    <a:cubicBezTo>
                      <a:pt x="69904" y="668908"/>
                      <a:pt x="67218" y="664684"/>
                      <a:pt x="64915" y="664300"/>
                    </a:cubicBezTo>
                    <a:cubicBezTo>
                      <a:pt x="28073" y="653548"/>
                      <a:pt x="-1478" y="612461"/>
                      <a:pt x="57" y="562159"/>
                    </a:cubicBezTo>
                    <a:cubicBezTo>
                      <a:pt x="825" y="527600"/>
                      <a:pt x="13106" y="498033"/>
                      <a:pt x="41505" y="476529"/>
                    </a:cubicBezTo>
                    <a:cubicBezTo>
                      <a:pt x="47261" y="472306"/>
                      <a:pt x="53402" y="468466"/>
                      <a:pt x="60310" y="466930"/>
                    </a:cubicBezTo>
                    <a:cubicBezTo>
                      <a:pt x="67602" y="465010"/>
                      <a:pt x="68369" y="460786"/>
                      <a:pt x="68369" y="454258"/>
                    </a:cubicBezTo>
                    <a:cubicBezTo>
                      <a:pt x="67985" y="424307"/>
                      <a:pt x="68753" y="394356"/>
                      <a:pt x="67985" y="364405"/>
                    </a:cubicBezTo>
                    <a:cubicBezTo>
                      <a:pt x="67602" y="347509"/>
                      <a:pt x="74893" y="335990"/>
                      <a:pt x="87942" y="327542"/>
                    </a:cubicBezTo>
                    <a:cubicBezTo>
                      <a:pt x="110968" y="312182"/>
                      <a:pt x="137065" y="305271"/>
                      <a:pt x="163162" y="298743"/>
                    </a:cubicBezTo>
                    <a:cubicBezTo>
                      <a:pt x="176210" y="295671"/>
                      <a:pt x="189642" y="293367"/>
                      <a:pt x="204226" y="290295"/>
                    </a:cubicBezTo>
                    <a:cubicBezTo>
                      <a:pt x="204226" y="286455"/>
                      <a:pt x="204226" y="282231"/>
                      <a:pt x="204226" y="278391"/>
                    </a:cubicBezTo>
                    <a:cubicBezTo>
                      <a:pt x="204609" y="253432"/>
                      <a:pt x="202690" y="227705"/>
                      <a:pt x="206528" y="203130"/>
                    </a:cubicBezTo>
                    <a:cubicBezTo>
                      <a:pt x="213052" y="160123"/>
                      <a:pt x="238382" y="130172"/>
                      <a:pt x="278294" y="112893"/>
                    </a:cubicBezTo>
                    <a:cubicBezTo>
                      <a:pt x="280213" y="112125"/>
                      <a:pt x="282516" y="110973"/>
                      <a:pt x="282899" y="110973"/>
                    </a:cubicBezTo>
                    <a:cubicBezTo>
                      <a:pt x="279445" y="98301"/>
                      <a:pt x="274073" y="86013"/>
                      <a:pt x="272921" y="73726"/>
                    </a:cubicBezTo>
                    <a:cubicBezTo>
                      <a:pt x="270235" y="39935"/>
                      <a:pt x="290959" y="11904"/>
                      <a:pt x="323580" y="3072"/>
                    </a:cubicBezTo>
                    <a:cubicBezTo>
                      <a:pt x="325498" y="2688"/>
                      <a:pt x="327034" y="1536"/>
                      <a:pt x="328952" y="1152"/>
                    </a:cubicBezTo>
                    <a:cubicBezTo>
                      <a:pt x="336628" y="1152"/>
                      <a:pt x="344303" y="1152"/>
                      <a:pt x="352363" y="1152"/>
                    </a:cubicBezTo>
                    <a:cubicBezTo>
                      <a:pt x="353898" y="1920"/>
                      <a:pt x="355817" y="2688"/>
                      <a:pt x="357736" y="3072"/>
                    </a:cubicBezTo>
                    <a:cubicBezTo>
                      <a:pt x="389973" y="11904"/>
                      <a:pt x="410696" y="39551"/>
                      <a:pt x="408394" y="72574"/>
                    </a:cubicBezTo>
                    <a:cubicBezTo>
                      <a:pt x="407626" y="85245"/>
                      <a:pt x="402253" y="97533"/>
                      <a:pt x="398800" y="110589"/>
                    </a:cubicBezTo>
                    <a:cubicBezTo>
                      <a:pt x="405707" y="114429"/>
                      <a:pt x="414151" y="119036"/>
                      <a:pt x="422977" y="122876"/>
                    </a:cubicBezTo>
                    <a:cubicBezTo>
                      <a:pt x="424896" y="123644"/>
                      <a:pt x="427966" y="124028"/>
                      <a:pt x="429885" y="122876"/>
                    </a:cubicBezTo>
                    <a:cubicBezTo>
                      <a:pt x="438328" y="118652"/>
                      <a:pt x="446771" y="114045"/>
                      <a:pt x="455982" y="109437"/>
                    </a:cubicBezTo>
                    <a:cubicBezTo>
                      <a:pt x="454447" y="106749"/>
                      <a:pt x="452912" y="104061"/>
                      <a:pt x="451760" y="101373"/>
                    </a:cubicBezTo>
                    <a:cubicBezTo>
                      <a:pt x="434107" y="67582"/>
                      <a:pt x="447155" y="25727"/>
                      <a:pt x="481311" y="9216"/>
                    </a:cubicBezTo>
                    <a:cubicBezTo>
                      <a:pt x="488219" y="5760"/>
                      <a:pt x="496278" y="3840"/>
                      <a:pt x="503954" y="1152"/>
                    </a:cubicBezTo>
                    <a:cubicBezTo>
                      <a:pt x="510094" y="0"/>
                      <a:pt x="515851" y="0"/>
                      <a:pt x="521608" y="0"/>
                    </a:cubicBezTo>
                    <a:close/>
                    <a:moveTo>
                      <a:pt x="751489" y="401268"/>
                    </a:moveTo>
                    <a:cubicBezTo>
                      <a:pt x="749954" y="401268"/>
                      <a:pt x="748802" y="401268"/>
                      <a:pt x="748035" y="401652"/>
                    </a:cubicBezTo>
                    <a:cubicBezTo>
                      <a:pt x="713111" y="417395"/>
                      <a:pt x="675501" y="424691"/>
                      <a:pt x="637891" y="430067"/>
                    </a:cubicBezTo>
                    <a:cubicBezTo>
                      <a:pt x="553461" y="442354"/>
                      <a:pt x="468647" y="446578"/>
                      <a:pt x="383065" y="443890"/>
                    </a:cubicBezTo>
                    <a:cubicBezTo>
                      <a:pt x="309764" y="441587"/>
                      <a:pt x="236846" y="436595"/>
                      <a:pt x="165080" y="420467"/>
                    </a:cubicBezTo>
                    <a:cubicBezTo>
                      <a:pt x="144357" y="415859"/>
                      <a:pt x="124016" y="408564"/>
                      <a:pt x="102909" y="402420"/>
                    </a:cubicBezTo>
                    <a:cubicBezTo>
                      <a:pt x="102909" y="404724"/>
                      <a:pt x="102525" y="407412"/>
                      <a:pt x="102525" y="410099"/>
                    </a:cubicBezTo>
                    <a:cubicBezTo>
                      <a:pt x="102525" y="483441"/>
                      <a:pt x="101758" y="556783"/>
                      <a:pt x="102909" y="629741"/>
                    </a:cubicBezTo>
                    <a:cubicBezTo>
                      <a:pt x="103293" y="655852"/>
                      <a:pt x="105979" y="682731"/>
                      <a:pt x="111736" y="708458"/>
                    </a:cubicBezTo>
                    <a:cubicBezTo>
                      <a:pt x="148962" y="878181"/>
                      <a:pt x="327417" y="989922"/>
                      <a:pt x="496662" y="949987"/>
                    </a:cubicBezTo>
                    <a:cubicBezTo>
                      <a:pt x="649405" y="913892"/>
                      <a:pt x="751489" y="786024"/>
                      <a:pt x="751873" y="628973"/>
                    </a:cubicBezTo>
                    <a:cubicBezTo>
                      <a:pt x="751873" y="556399"/>
                      <a:pt x="751873" y="483825"/>
                      <a:pt x="751873" y="411251"/>
                    </a:cubicBezTo>
                    <a:cubicBezTo>
                      <a:pt x="751873" y="407796"/>
                      <a:pt x="751489" y="404724"/>
                      <a:pt x="751489" y="401268"/>
                    </a:cubicBezTo>
                    <a:close/>
                    <a:moveTo>
                      <a:pt x="614097" y="342134"/>
                    </a:moveTo>
                    <a:cubicBezTo>
                      <a:pt x="614481" y="339830"/>
                      <a:pt x="614865" y="338294"/>
                      <a:pt x="614865" y="336758"/>
                    </a:cubicBezTo>
                    <a:cubicBezTo>
                      <a:pt x="614865" y="297591"/>
                      <a:pt x="615249" y="258808"/>
                      <a:pt x="614481" y="219641"/>
                    </a:cubicBezTo>
                    <a:cubicBezTo>
                      <a:pt x="613714" y="181242"/>
                      <a:pt x="585698" y="147068"/>
                      <a:pt x="548088" y="139772"/>
                    </a:cubicBezTo>
                    <a:cubicBezTo>
                      <a:pt x="532353" y="136700"/>
                      <a:pt x="516235" y="137468"/>
                      <a:pt x="500116" y="137468"/>
                    </a:cubicBezTo>
                    <a:cubicBezTo>
                      <a:pt x="446004" y="137468"/>
                      <a:pt x="409929" y="173563"/>
                      <a:pt x="409929" y="228089"/>
                    </a:cubicBezTo>
                    <a:cubicBezTo>
                      <a:pt x="409929" y="262648"/>
                      <a:pt x="409929" y="297207"/>
                      <a:pt x="409929" y="331382"/>
                    </a:cubicBezTo>
                    <a:cubicBezTo>
                      <a:pt x="409929" y="334838"/>
                      <a:pt x="410313" y="338294"/>
                      <a:pt x="410313" y="341750"/>
                    </a:cubicBezTo>
                    <a:cubicBezTo>
                      <a:pt x="478625" y="342134"/>
                      <a:pt x="546169" y="342134"/>
                      <a:pt x="614097" y="342134"/>
                    </a:cubicBezTo>
                    <a:close/>
                    <a:moveTo>
                      <a:pt x="376157" y="342134"/>
                    </a:moveTo>
                    <a:cubicBezTo>
                      <a:pt x="376157" y="337526"/>
                      <a:pt x="376157" y="334070"/>
                      <a:pt x="376157" y="330614"/>
                    </a:cubicBezTo>
                    <a:cubicBezTo>
                      <a:pt x="376157" y="299127"/>
                      <a:pt x="376924" y="268024"/>
                      <a:pt x="375773" y="236537"/>
                    </a:cubicBezTo>
                    <a:cubicBezTo>
                      <a:pt x="375005" y="205050"/>
                      <a:pt x="381146" y="176251"/>
                      <a:pt x="399567" y="150907"/>
                    </a:cubicBezTo>
                    <a:cubicBezTo>
                      <a:pt x="399951" y="150523"/>
                      <a:pt x="399567" y="149755"/>
                      <a:pt x="399567" y="147452"/>
                    </a:cubicBezTo>
                    <a:cubicBezTo>
                      <a:pt x="392275" y="144764"/>
                      <a:pt x="384600" y="140540"/>
                      <a:pt x="376541" y="139772"/>
                    </a:cubicBezTo>
                    <a:cubicBezTo>
                      <a:pt x="359271" y="138236"/>
                      <a:pt x="342001" y="137468"/>
                      <a:pt x="324347" y="137468"/>
                    </a:cubicBezTo>
                    <a:cubicBezTo>
                      <a:pt x="275608" y="137852"/>
                      <a:pt x="239149" y="174715"/>
                      <a:pt x="238765" y="223865"/>
                    </a:cubicBezTo>
                    <a:cubicBezTo>
                      <a:pt x="238382" y="260728"/>
                      <a:pt x="238765" y="297591"/>
                      <a:pt x="238765" y="334070"/>
                    </a:cubicBezTo>
                    <a:cubicBezTo>
                      <a:pt x="238765" y="336374"/>
                      <a:pt x="239149" y="339062"/>
                      <a:pt x="239533" y="341750"/>
                    </a:cubicBezTo>
                    <a:cubicBezTo>
                      <a:pt x="285202" y="342134"/>
                      <a:pt x="329720" y="342134"/>
                      <a:pt x="376157" y="342134"/>
                    </a:cubicBezTo>
                    <a:close/>
                    <a:moveTo>
                      <a:pt x="204993" y="325238"/>
                    </a:moveTo>
                    <a:cubicBezTo>
                      <a:pt x="198853" y="326390"/>
                      <a:pt x="195015" y="326774"/>
                      <a:pt x="190793" y="327926"/>
                    </a:cubicBezTo>
                    <a:cubicBezTo>
                      <a:pt x="166616" y="334838"/>
                      <a:pt x="142438" y="341750"/>
                      <a:pt x="118644" y="349429"/>
                    </a:cubicBezTo>
                    <a:cubicBezTo>
                      <a:pt x="112503" y="351349"/>
                      <a:pt x="107514" y="355957"/>
                      <a:pt x="99839" y="360949"/>
                    </a:cubicBezTo>
                    <a:cubicBezTo>
                      <a:pt x="108282" y="365941"/>
                      <a:pt x="113655" y="370165"/>
                      <a:pt x="119795" y="372085"/>
                    </a:cubicBezTo>
                    <a:cubicBezTo>
                      <a:pt x="142822" y="378996"/>
                      <a:pt x="165848" y="386676"/>
                      <a:pt x="189642" y="391284"/>
                    </a:cubicBezTo>
                    <a:cubicBezTo>
                      <a:pt x="249511" y="403572"/>
                      <a:pt x="310147" y="407796"/>
                      <a:pt x="371168" y="409715"/>
                    </a:cubicBezTo>
                    <a:cubicBezTo>
                      <a:pt x="465960" y="412787"/>
                      <a:pt x="559985" y="409715"/>
                      <a:pt x="653626" y="392820"/>
                    </a:cubicBezTo>
                    <a:cubicBezTo>
                      <a:pt x="680490" y="387828"/>
                      <a:pt x="706587" y="379380"/>
                      <a:pt x="732684" y="371317"/>
                    </a:cubicBezTo>
                    <a:cubicBezTo>
                      <a:pt x="739592" y="369397"/>
                      <a:pt x="745348" y="364021"/>
                      <a:pt x="752256" y="359797"/>
                    </a:cubicBezTo>
                    <a:cubicBezTo>
                      <a:pt x="738057" y="345590"/>
                      <a:pt x="677804" y="326006"/>
                      <a:pt x="649021" y="325622"/>
                    </a:cubicBezTo>
                    <a:cubicBezTo>
                      <a:pt x="649021" y="335990"/>
                      <a:pt x="649021" y="345973"/>
                      <a:pt x="649021" y="356341"/>
                    </a:cubicBezTo>
                    <a:cubicBezTo>
                      <a:pt x="648637" y="369781"/>
                      <a:pt x="642497" y="375925"/>
                      <a:pt x="629448" y="375925"/>
                    </a:cubicBezTo>
                    <a:cubicBezTo>
                      <a:pt x="494743" y="375925"/>
                      <a:pt x="360038" y="375925"/>
                      <a:pt x="224950" y="375925"/>
                    </a:cubicBezTo>
                    <a:cubicBezTo>
                      <a:pt x="211133" y="375925"/>
                      <a:pt x="204993" y="369781"/>
                      <a:pt x="204993" y="355573"/>
                    </a:cubicBezTo>
                    <a:cubicBezTo>
                      <a:pt x="204993" y="345973"/>
                      <a:pt x="204993" y="336374"/>
                      <a:pt x="204993" y="325238"/>
                    </a:cubicBezTo>
                    <a:close/>
                    <a:moveTo>
                      <a:pt x="341233" y="102909"/>
                    </a:moveTo>
                    <a:cubicBezTo>
                      <a:pt x="360422" y="102909"/>
                      <a:pt x="375773" y="87933"/>
                      <a:pt x="375773" y="68734"/>
                    </a:cubicBezTo>
                    <a:cubicBezTo>
                      <a:pt x="375773" y="50302"/>
                      <a:pt x="360422" y="34943"/>
                      <a:pt x="342001" y="34943"/>
                    </a:cubicBezTo>
                    <a:cubicBezTo>
                      <a:pt x="322812" y="34943"/>
                      <a:pt x="307461" y="49918"/>
                      <a:pt x="307461" y="69118"/>
                    </a:cubicBezTo>
                    <a:cubicBezTo>
                      <a:pt x="307461" y="87549"/>
                      <a:pt x="322812" y="102909"/>
                      <a:pt x="341233" y="102909"/>
                    </a:cubicBezTo>
                    <a:close/>
                    <a:moveTo>
                      <a:pt x="512013" y="102909"/>
                    </a:moveTo>
                    <a:cubicBezTo>
                      <a:pt x="531202" y="102909"/>
                      <a:pt x="546553" y="87549"/>
                      <a:pt x="546553" y="68734"/>
                    </a:cubicBezTo>
                    <a:cubicBezTo>
                      <a:pt x="546553" y="50302"/>
                      <a:pt x="531202" y="34943"/>
                      <a:pt x="512781" y="34943"/>
                    </a:cubicBezTo>
                    <a:cubicBezTo>
                      <a:pt x="493592" y="34559"/>
                      <a:pt x="478241" y="49918"/>
                      <a:pt x="478241" y="69118"/>
                    </a:cubicBezTo>
                    <a:cubicBezTo>
                      <a:pt x="478625" y="87933"/>
                      <a:pt x="493208" y="102909"/>
                      <a:pt x="512013" y="102909"/>
                    </a:cubicBezTo>
                    <a:close/>
                    <a:moveTo>
                      <a:pt x="786412" y="500721"/>
                    </a:moveTo>
                    <a:cubicBezTo>
                      <a:pt x="786412" y="544111"/>
                      <a:pt x="786412" y="585198"/>
                      <a:pt x="786412" y="627053"/>
                    </a:cubicBezTo>
                    <a:cubicBezTo>
                      <a:pt x="805217" y="618221"/>
                      <a:pt x="819033" y="594414"/>
                      <a:pt x="820184" y="571375"/>
                    </a:cubicBezTo>
                    <a:cubicBezTo>
                      <a:pt x="821336" y="542191"/>
                      <a:pt x="812893" y="518384"/>
                      <a:pt x="786412" y="500721"/>
                    </a:cubicBezTo>
                    <a:close/>
                    <a:moveTo>
                      <a:pt x="68753" y="499953"/>
                    </a:moveTo>
                    <a:cubicBezTo>
                      <a:pt x="41505" y="518384"/>
                      <a:pt x="32294" y="542575"/>
                      <a:pt x="34597" y="571759"/>
                    </a:cubicBezTo>
                    <a:cubicBezTo>
                      <a:pt x="36516" y="595566"/>
                      <a:pt x="46878" y="613997"/>
                      <a:pt x="68753" y="628205"/>
                    </a:cubicBezTo>
                    <a:cubicBezTo>
                      <a:pt x="68753" y="623981"/>
                      <a:pt x="68753" y="621293"/>
                      <a:pt x="68753" y="618989"/>
                    </a:cubicBezTo>
                    <a:cubicBezTo>
                      <a:pt x="68753" y="580206"/>
                      <a:pt x="68753" y="541424"/>
                      <a:pt x="68753" y="499953"/>
                    </a:cubicBezTo>
                    <a:close/>
                  </a:path>
                </a:pathLst>
              </a:custGeom>
              <a:grpFill/>
              <a:ln w="3834" cap="flat">
                <a:noFill/>
                <a:prstDash val="solid"/>
                <a:miter/>
              </a:ln>
            </p:spPr>
            <p:txBody>
              <a:bodyPr rtlCol="0" anchor="ctr"/>
              <a:lstStyle/>
              <a:p>
                <a:endParaRPr lang="en-US"/>
              </a:p>
            </p:txBody>
          </p:sp>
          <p:sp>
            <p:nvSpPr>
              <p:cNvPr id="69" name="Freeform 93">
                <a:extLst>
                  <a:ext uri="{FF2B5EF4-FFF2-40B4-BE49-F238E27FC236}">
                    <a16:creationId xmlns:a16="http://schemas.microsoft.com/office/drawing/2014/main" id="{80F42E14-8C46-A972-5AD0-EAA5AD17126C}"/>
                  </a:ext>
                </a:extLst>
              </p:cNvPr>
              <p:cNvSpPr/>
              <p:nvPr/>
            </p:nvSpPr>
            <p:spPr>
              <a:xfrm>
                <a:off x="2592262" y="4172728"/>
                <a:ext cx="170086" cy="102379"/>
              </a:xfrm>
              <a:custGeom>
                <a:avLst/>
                <a:gdLst>
                  <a:gd name="connsiteX0" fmla="*/ 77277 w 170086"/>
                  <a:gd name="connsiteY0" fmla="*/ 102363 h 102379"/>
                  <a:gd name="connsiteX1" fmla="*/ 36213 w 170086"/>
                  <a:gd name="connsiteY1" fmla="*/ 83548 h 102379"/>
                  <a:gd name="connsiteX2" fmla="*/ 906 w 170086"/>
                  <a:gd name="connsiteY2" fmla="*/ 23646 h 102379"/>
                  <a:gd name="connsiteX3" fmla="*/ 12035 w 170086"/>
                  <a:gd name="connsiteY3" fmla="*/ 990 h 102379"/>
                  <a:gd name="connsiteX4" fmla="*/ 33910 w 170086"/>
                  <a:gd name="connsiteY4" fmla="*/ 13662 h 102379"/>
                  <a:gd name="connsiteX5" fmla="*/ 53867 w 170086"/>
                  <a:gd name="connsiteY5" fmla="*/ 51677 h 102379"/>
                  <a:gd name="connsiteX6" fmla="*/ 115654 w 170086"/>
                  <a:gd name="connsiteY6" fmla="*/ 52445 h 102379"/>
                  <a:gd name="connsiteX7" fmla="*/ 135611 w 170086"/>
                  <a:gd name="connsiteY7" fmla="*/ 15582 h 102379"/>
                  <a:gd name="connsiteX8" fmla="*/ 159021 w 170086"/>
                  <a:gd name="connsiteY8" fmla="*/ 990 h 102379"/>
                  <a:gd name="connsiteX9" fmla="*/ 168615 w 170086"/>
                  <a:gd name="connsiteY9" fmla="*/ 25950 h 102379"/>
                  <a:gd name="connsiteX10" fmla="*/ 134076 w 170086"/>
                  <a:gd name="connsiteY10" fmla="*/ 83164 h 102379"/>
                  <a:gd name="connsiteX11" fmla="*/ 77277 w 170086"/>
                  <a:gd name="connsiteY11" fmla="*/ 102363 h 1023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70086" h="102379">
                    <a:moveTo>
                      <a:pt x="77277" y="102363"/>
                    </a:moveTo>
                    <a:cubicBezTo>
                      <a:pt x="65380" y="102363"/>
                      <a:pt x="49261" y="95836"/>
                      <a:pt x="36213" y="83548"/>
                    </a:cubicBezTo>
                    <a:cubicBezTo>
                      <a:pt x="18176" y="67036"/>
                      <a:pt x="7430" y="46301"/>
                      <a:pt x="906" y="23646"/>
                    </a:cubicBezTo>
                    <a:cubicBezTo>
                      <a:pt x="-2164" y="12894"/>
                      <a:pt x="2825" y="3678"/>
                      <a:pt x="12035" y="990"/>
                    </a:cubicBezTo>
                    <a:cubicBezTo>
                      <a:pt x="21629" y="-1698"/>
                      <a:pt x="28921" y="3294"/>
                      <a:pt x="33910" y="13662"/>
                    </a:cubicBezTo>
                    <a:cubicBezTo>
                      <a:pt x="39667" y="26718"/>
                      <a:pt x="45424" y="40541"/>
                      <a:pt x="53867" y="51677"/>
                    </a:cubicBezTo>
                    <a:cubicBezTo>
                      <a:pt x="71136" y="74332"/>
                      <a:pt x="98001" y="74332"/>
                      <a:pt x="115654" y="52445"/>
                    </a:cubicBezTo>
                    <a:cubicBezTo>
                      <a:pt x="124481" y="41693"/>
                      <a:pt x="130238" y="28254"/>
                      <a:pt x="135611" y="15582"/>
                    </a:cubicBezTo>
                    <a:cubicBezTo>
                      <a:pt x="140984" y="3294"/>
                      <a:pt x="148659" y="-2465"/>
                      <a:pt x="159021" y="990"/>
                    </a:cubicBezTo>
                    <a:cubicBezTo>
                      <a:pt x="168615" y="4062"/>
                      <a:pt x="172453" y="14046"/>
                      <a:pt x="168615" y="25950"/>
                    </a:cubicBezTo>
                    <a:cubicBezTo>
                      <a:pt x="161324" y="47837"/>
                      <a:pt x="151346" y="67420"/>
                      <a:pt x="134076" y="83164"/>
                    </a:cubicBezTo>
                    <a:cubicBezTo>
                      <a:pt x="119492" y="96219"/>
                      <a:pt x="102606" y="102747"/>
                      <a:pt x="77277" y="102363"/>
                    </a:cubicBezTo>
                    <a:close/>
                  </a:path>
                </a:pathLst>
              </a:custGeom>
              <a:grpFill/>
              <a:ln w="3834" cap="flat">
                <a:noFill/>
                <a:prstDash val="solid"/>
                <a:miter/>
              </a:ln>
            </p:spPr>
            <p:txBody>
              <a:bodyPr rtlCol="0" anchor="ctr"/>
              <a:lstStyle/>
              <a:p>
                <a:endParaRPr lang="en-US"/>
              </a:p>
            </p:txBody>
          </p:sp>
          <p:sp>
            <p:nvSpPr>
              <p:cNvPr id="70" name="Freeform 94">
                <a:extLst>
                  <a:ext uri="{FF2B5EF4-FFF2-40B4-BE49-F238E27FC236}">
                    <a16:creationId xmlns:a16="http://schemas.microsoft.com/office/drawing/2014/main" id="{C0DF44FF-454D-6201-AC8C-55D60D759487}"/>
                  </a:ext>
                </a:extLst>
              </p:cNvPr>
              <p:cNvSpPr/>
              <p:nvPr/>
            </p:nvSpPr>
            <p:spPr>
              <a:xfrm>
                <a:off x="2779628" y="4206241"/>
                <a:ext cx="102434" cy="171023"/>
              </a:xfrm>
              <a:custGeom>
                <a:avLst/>
                <a:gdLst>
                  <a:gd name="connsiteX0" fmla="*/ 40734 w 102434"/>
                  <a:gd name="connsiteY0" fmla="*/ 130673 h 171023"/>
                  <a:gd name="connsiteX1" fmla="*/ 78728 w 102434"/>
                  <a:gd name="connsiteY1" fmla="*/ 121073 h 171023"/>
                  <a:gd name="connsiteX2" fmla="*/ 101754 w 102434"/>
                  <a:gd name="connsiteY2" fmla="*/ 132593 h 171023"/>
                  <a:gd name="connsiteX3" fmla="*/ 87554 w 102434"/>
                  <a:gd name="connsiteY3" fmla="*/ 154096 h 171023"/>
                  <a:gd name="connsiteX4" fmla="*/ 23080 w 102434"/>
                  <a:gd name="connsiteY4" fmla="*/ 170223 h 171023"/>
                  <a:gd name="connsiteX5" fmla="*/ 821 w 102434"/>
                  <a:gd name="connsiteY5" fmla="*/ 147568 h 171023"/>
                  <a:gd name="connsiteX6" fmla="*/ 33826 w 102434"/>
                  <a:gd name="connsiteY6" fmla="*/ 15476 h 171023"/>
                  <a:gd name="connsiteX7" fmla="*/ 54934 w 102434"/>
                  <a:gd name="connsiteY7" fmla="*/ 501 h 171023"/>
                  <a:gd name="connsiteX8" fmla="*/ 66831 w 102434"/>
                  <a:gd name="connsiteY8" fmla="*/ 24308 h 171023"/>
                  <a:gd name="connsiteX9" fmla="*/ 42269 w 102434"/>
                  <a:gd name="connsiteY9" fmla="*/ 123377 h 171023"/>
                  <a:gd name="connsiteX10" fmla="*/ 40734 w 102434"/>
                  <a:gd name="connsiteY10" fmla="*/ 130673 h 1710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2434" h="171023">
                    <a:moveTo>
                      <a:pt x="40734" y="130673"/>
                    </a:moveTo>
                    <a:cubicBezTo>
                      <a:pt x="54550" y="127217"/>
                      <a:pt x="66831" y="124145"/>
                      <a:pt x="78728" y="121073"/>
                    </a:cubicBezTo>
                    <a:cubicBezTo>
                      <a:pt x="90241" y="118385"/>
                      <a:pt x="98684" y="122609"/>
                      <a:pt x="101754" y="132593"/>
                    </a:cubicBezTo>
                    <a:cubicBezTo>
                      <a:pt x="104441" y="142192"/>
                      <a:pt x="99068" y="151024"/>
                      <a:pt x="87554" y="154096"/>
                    </a:cubicBezTo>
                    <a:cubicBezTo>
                      <a:pt x="66063" y="159856"/>
                      <a:pt x="44572" y="165232"/>
                      <a:pt x="23080" y="170223"/>
                    </a:cubicBezTo>
                    <a:cubicBezTo>
                      <a:pt x="6962" y="174063"/>
                      <a:pt x="-3016" y="163696"/>
                      <a:pt x="821" y="147568"/>
                    </a:cubicBezTo>
                    <a:cubicBezTo>
                      <a:pt x="11567" y="103409"/>
                      <a:pt x="22697" y="59635"/>
                      <a:pt x="33826" y="15476"/>
                    </a:cubicBezTo>
                    <a:cubicBezTo>
                      <a:pt x="36896" y="3957"/>
                      <a:pt x="45723" y="-1803"/>
                      <a:pt x="54934" y="501"/>
                    </a:cubicBezTo>
                    <a:cubicBezTo>
                      <a:pt x="65296" y="3188"/>
                      <a:pt x="69901" y="12020"/>
                      <a:pt x="66831" y="24308"/>
                    </a:cubicBezTo>
                    <a:cubicBezTo>
                      <a:pt x="58771" y="57331"/>
                      <a:pt x="50328" y="90354"/>
                      <a:pt x="42269" y="123377"/>
                    </a:cubicBezTo>
                    <a:cubicBezTo>
                      <a:pt x="41885" y="125297"/>
                      <a:pt x="41501" y="127217"/>
                      <a:pt x="40734" y="130673"/>
                    </a:cubicBezTo>
                    <a:close/>
                  </a:path>
                </a:pathLst>
              </a:custGeom>
              <a:grpFill/>
              <a:ln w="3834" cap="flat">
                <a:noFill/>
                <a:prstDash val="solid"/>
                <a:miter/>
              </a:ln>
            </p:spPr>
            <p:txBody>
              <a:bodyPr rtlCol="0" anchor="ctr"/>
              <a:lstStyle/>
              <a:p>
                <a:endParaRPr lang="en-US"/>
              </a:p>
            </p:txBody>
          </p:sp>
          <p:sp>
            <p:nvSpPr>
              <p:cNvPr id="71" name="Freeform 95">
                <a:extLst>
                  <a:ext uri="{FF2B5EF4-FFF2-40B4-BE49-F238E27FC236}">
                    <a16:creationId xmlns:a16="http://schemas.microsoft.com/office/drawing/2014/main" id="{58A7F943-0338-A92F-05E9-4154D41FC159}"/>
                  </a:ext>
                </a:extLst>
              </p:cNvPr>
              <p:cNvSpPr/>
              <p:nvPr/>
            </p:nvSpPr>
            <p:spPr>
              <a:xfrm>
                <a:off x="2899237" y="4173246"/>
                <a:ext cx="169747" cy="101861"/>
              </a:xfrm>
              <a:custGeom>
                <a:avLst/>
                <a:gdLst>
                  <a:gd name="connsiteX0" fmla="*/ 80008 w 169747"/>
                  <a:gd name="connsiteY0" fmla="*/ 101846 h 101861"/>
                  <a:gd name="connsiteX1" fmla="*/ 30501 w 169747"/>
                  <a:gd name="connsiteY1" fmla="*/ 77271 h 101861"/>
                  <a:gd name="connsiteX2" fmla="*/ 951 w 169747"/>
                  <a:gd name="connsiteY2" fmla="*/ 23513 h 101861"/>
                  <a:gd name="connsiteX3" fmla="*/ 11313 w 169747"/>
                  <a:gd name="connsiteY3" fmla="*/ 857 h 101861"/>
                  <a:gd name="connsiteX4" fmla="*/ 33572 w 169747"/>
                  <a:gd name="connsiteY4" fmla="*/ 13913 h 101861"/>
                  <a:gd name="connsiteX5" fmla="*/ 54295 w 169747"/>
                  <a:gd name="connsiteY5" fmla="*/ 52696 h 101861"/>
                  <a:gd name="connsiteX6" fmla="*/ 115699 w 169747"/>
                  <a:gd name="connsiteY6" fmla="*/ 52696 h 101861"/>
                  <a:gd name="connsiteX7" fmla="*/ 135656 w 169747"/>
                  <a:gd name="connsiteY7" fmla="*/ 15833 h 101861"/>
                  <a:gd name="connsiteX8" fmla="*/ 158682 w 169747"/>
                  <a:gd name="connsiteY8" fmla="*/ 1241 h 101861"/>
                  <a:gd name="connsiteX9" fmla="*/ 168277 w 169747"/>
                  <a:gd name="connsiteY9" fmla="*/ 26201 h 101861"/>
                  <a:gd name="connsiteX10" fmla="*/ 134504 w 169747"/>
                  <a:gd name="connsiteY10" fmla="*/ 82647 h 101861"/>
                  <a:gd name="connsiteX11" fmla="*/ 80008 w 169747"/>
                  <a:gd name="connsiteY11" fmla="*/ 101846 h 101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9747" h="101861">
                    <a:moveTo>
                      <a:pt x="80008" y="101846"/>
                    </a:moveTo>
                    <a:cubicBezTo>
                      <a:pt x="62738" y="101846"/>
                      <a:pt x="45085" y="92630"/>
                      <a:pt x="30501" y="77271"/>
                    </a:cubicBezTo>
                    <a:cubicBezTo>
                      <a:pt x="16302" y="61911"/>
                      <a:pt x="7091" y="43480"/>
                      <a:pt x="951" y="23513"/>
                    </a:cubicBezTo>
                    <a:cubicBezTo>
                      <a:pt x="-2119" y="12761"/>
                      <a:pt x="2486" y="3545"/>
                      <a:pt x="11313" y="857"/>
                    </a:cubicBezTo>
                    <a:cubicBezTo>
                      <a:pt x="21291" y="-2215"/>
                      <a:pt x="28966" y="3161"/>
                      <a:pt x="33572" y="13913"/>
                    </a:cubicBezTo>
                    <a:cubicBezTo>
                      <a:pt x="39712" y="27352"/>
                      <a:pt x="45469" y="41560"/>
                      <a:pt x="54295" y="52696"/>
                    </a:cubicBezTo>
                    <a:cubicBezTo>
                      <a:pt x="71565" y="74583"/>
                      <a:pt x="98046" y="74199"/>
                      <a:pt x="115699" y="52696"/>
                    </a:cubicBezTo>
                    <a:cubicBezTo>
                      <a:pt x="124526" y="41944"/>
                      <a:pt x="130283" y="28504"/>
                      <a:pt x="135656" y="15833"/>
                    </a:cubicBezTo>
                    <a:cubicBezTo>
                      <a:pt x="141029" y="3545"/>
                      <a:pt x="148320" y="-1831"/>
                      <a:pt x="158682" y="1241"/>
                    </a:cubicBezTo>
                    <a:cubicBezTo>
                      <a:pt x="168277" y="4313"/>
                      <a:pt x="172114" y="14297"/>
                      <a:pt x="168277" y="26201"/>
                    </a:cubicBezTo>
                    <a:cubicBezTo>
                      <a:pt x="161369" y="47704"/>
                      <a:pt x="151007" y="67287"/>
                      <a:pt x="134504" y="82647"/>
                    </a:cubicBezTo>
                    <a:cubicBezTo>
                      <a:pt x="120689" y="95318"/>
                      <a:pt x="103802" y="102230"/>
                      <a:pt x="80008" y="101846"/>
                    </a:cubicBezTo>
                    <a:close/>
                  </a:path>
                </a:pathLst>
              </a:custGeom>
              <a:grpFill/>
              <a:ln w="3834" cap="flat">
                <a:noFill/>
                <a:prstDash val="solid"/>
                <a:miter/>
              </a:ln>
            </p:spPr>
            <p:txBody>
              <a:bodyPr rtlCol="0" anchor="ctr"/>
              <a:lstStyle/>
              <a:p>
                <a:endParaRPr lang="en-US"/>
              </a:p>
            </p:txBody>
          </p:sp>
        </p:grpSp>
      </p:grpSp>
      <p:sp>
        <p:nvSpPr>
          <p:cNvPr id="74" name="Tekstiruutu 73">
            <a:extLst>
              <a:ext uri="{FF2B5EF4-FFF2-40B4-BE49-F238E27FC236}">
                <a16:creationId xmlns:a16="http://schemas.microsoft.com/office/drawing/2014/main" id="{05F5D41F-1A1C-26A1-458C-5F130A6241E6}"/>
              </a:ext>
            </a:extLst>
          </p:cNvPr>
          <p:cNvSpPr txBox="1"/>
          <p:nvPr/>
        </p:nvSpPr>
        <p:spPr>
          <a:xfrm>
            <a:off x="437434" y="5469844"/>
            <a:ext cx="11265070" cy="1015663"/>
          </a:xfrm>
          <a:prstGeom prst="rect">
            <a:avLst/>
          </a:prstGeom>
          <a:noFill/>
        </p:spPr>
        <p:txBody>
          <a:bodyPr wrap="square">
            <a:spAutoFit/>
          </a:bodyPr>
          <a:lstStyle/>
          <a:p>
            <a:pPr marL="0" indent="0">
              <a:lnSpc>
                <a:spcPct val="100000"/>
              </a:lnSpc>
            </a:pPr>
            <a:endParaRPr lang="en-US" sz="1600" kern="100" dirty="0">
              <a:ea typeface="Aptos" panose="020B0004020202020204" pitchFamily="34" charset="0"/>
              <a:cs typeface="Times New Roman" panose="02020603050405020304" pitchFamily="18" charset="0"/>
            </a:endParaRPr>
          </a:p>
          <a:p>
            <a:pPr marL="0" indent="0">
              <a:lnSpc>
                <a:spcPct val="100000"/>
              </a:lnSpc>
            </a:pPr>
            <a:r>
              <a:rPr lang="en-US" sz="2400" b="1" kern="0" dirty="0">
                <a:solidFill>
                  <a:srgbClr val="09465E"/>
                </a:solidFill>
                <a:highlight>
                  <a:srgbClr val="F1983D"/>
                </a:highlight>
                <a:cs typeface="Times New Roman" panose="02020603050405020304" pitchFamily="18" charset="0"/>
              </a:rPr>
              <a:t>EXERCISE:</a:t>
            </a:r>
            <a:r>
              <a:rPr lang="en-US" sz="2400" b="1" kern="0" dirty="0">
                <a:solidFill>
                  <a:srgbClr val="09465E"/>
                </a:solidFill>
                <a:cs typeface="Times New Roman" panose="02020603050405020304" pitchFamily="18" charset="0"/>
              </a:rPr>
              <a:t> </a:t>
            </a:r>
            <a:r>
              <a:rPr lang="en-US" sz="2000" b="1" dirty="0">
                <a:solidFill>
                  <a:srgbClr val="09465E"/>
                </a:solidFill>
                <a:cs typeface="Calibri"/>
              </a:rPr>
              <a:t>PLEASE FIND EXAMPLES OF BEHAVIOURAL CHANGE TECHNIQUES FOR SUPPORTING WASTE MANAGEMENT</a:t>
            </a:r>
            <a:r>
              <a:rPr lang="en-US" sz="2000" b="1" dirty="0"/>
              <a:t>.</a:t>
            </a:r>
          </a:p>
        </p:txBody>
      </p:sp>
    </p:spTree>
    <p:extLst>
      <p:ext uri="{BB962C8B-B14F-4D97-AF65-F5344CB8AC3E}">
        <p14:creationId xmlns:p14="http://schemas.microsoft.com/office/powerpoint/2010/main" val="173211642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0DBE4B8-8C94-7FDF-3B60-D2D6FDE7D1EA}"/>
            </a:ext>
          </a:extLst>
        </p:cNvPr>
        <p:cNvGrpSpPr/>
        <p:nvPr/>
      </p:nvGrpSpPr>
      <p:grpSpPr>
        <a:xfrm>
          <a:off x="0" y="0"/>
          <a:ext cx="0" cy="0"/>
          <a:chOff x="0" y="0"/>
          <a:chExt cx="0" cy="0"/>
        </a:xfrm>
      </p:grpSpPr>
      <p:sp>
        <p:nvSpPr>
          <p:cNvPr id="2" name="Text Placeholder 1">
            <a:extLst>
              <a:ext uri="{FF2B5EF4-FFF2-40B4-BE49-F238E27FC236}">
                <a16:creationId xmlns:a16="http://schemas.microsoft.com/office/drawing/2014/main" id="{A2003637-2C09-2807-B7CB-0FA0F387E61B}"/>
              </a:ext>
            </a:extLst>
          </p:cNvPr>
          <p:cNvSpPr>
            <a:spLocks noGrp="1"/>
          </p:cNvSpPr>
          <p:nvPr>
            <p:ph type="body" sz="quarter" idx="16"/>
          </p:nvPr>
        </p:nvSpPr>
        <p:spPr>
          <a:xfrm>
            <a:off x="403210" y="215699"/>
            <a:ext cx="7992156" cy="529360"/>
          </a:xfrm>
        </p:spPr>
        <p:txBody>
          <a:bodyPr/>
          <a:lstStyle/>
          <a:p>
            <a:r>
              <a:rPr lang="en-IE" dirty="0">
                <a:cs typeface="Calibri"/>
              </a:rPr>
              <a:t>Methods and stages of learning</a:t>
            </a:r>
            <a:endParaRPr lang="en-IE" b="1" dirty="0"/>
          </a:p>
          <a:p>
            <a:endParaRPr lang="en-IE" dirty="0"/>
          </a:p>
        </p:txBody>
      </p:sp>
      <p:sp>
        <p:nvSpPr>
          <p:cNvPr id="8" name="Freeform 246">
            <a:extLst>
              <a:ext uri="{FF2B5EF4-FFF2-40B4-BE49-F238E27FC236}">
                <a16:creationId xmlns:a16="http://schemas.microsoft.com/office/drawing/2014/main" id="{E4534E0F-DC58-54D2-5926-98E2DFA1F03C}"/>
              </a:ext>
            </a:extLst>
          </p:cNvPr>
          <p:cNvSpPr>
            <a:spLocks noChangeArrowheads="1"/>
          </p:cNvSpPr>
          <p:nvPr/>
        </p:nvSpPr>
        <p:spPr bwMode="auto">
          <a:xfrm>
            <a:off x="486987" y="2421893"/>
            <a:ext cx="10571572" cy="3593888"/>
          </a:xfrm>
          <a:custGeom>
            <a:avLst/>
            <a:gdLst>
              <a:gd name="T0" fmla="*/ 3268 w 3269"/>
              <a:gd name="T1" fmla="*/ 3118 h 3119"/>
              <a:gd name="T2" fmla="*/ 0 w 3269"/>
              <a:gd name="T3" fmla="*/ 3118 h 3119"/>
              <a:gd name="T4" fmla="*/ 0 w 3269"/>
              <a:gd name="T5" fmla="*/ 0 h 3119"/>
              <a:gd name="T6" fmla="*/ 3268 w 3269"/>
              <a:gd name="T7" fmla="*/ 0 h 3119"/>
              <a:gd name="T8" fmla="*/ 3268 w 3269"/>
              <a:gd name="T9" fmla="*/ 3118 h 3119"/>
            </a:gdLst>
            <a:ahLst/>
            <a:cxnLst>
              <a:cxn ang="0">
                <a:pos x="T0" y="T1"/>
              </a:cxn>
              <a:cxn ang="0">
                <a:pos x="T2" y="T3"/>
              </a:cxn>
              <a:cxn ang="0">
                <a:pos x="T4" y="T5"/>
              </a:cxn>
              <a:cxn ang="0">
                <a:pos x="T6" y="T7"/>
              </a:cxn>
              <a:cxn ang="0">
                <a:pos x="T8" y="T9"/>
              </a:cxn>
            </a:cxnLst>
            <a:rect l="0" t="0" r="r" b="b"/>
            <a:pathLst>
              <a:path w="3269" h="3119">
                <a:moveTo>
                  <a:pt x="3268" y="3118"/>
                </a:moveTo>
                <a:lnTo>
                  <a:pt x="0" y="3118"/>
                </a:lnTo>
                <a:lnTo>
                  <a:pt x="0" y="0"/>
                </a:lnTo>
                <a:lnTo>
                  <a:pt x="3268" y="0"/>
                </a:lnTo>
                <a:lnTo>
                  <a:pt x="3268" y="3118"/>
                </a:lnTo>
              </a:path>
            </a:pathLst>
          </a:custGeom>
          <a:solidFill>
            <a:srgbClr val="09465E"/>
          </a:solidFill>
          <a:ln>
            <a:noFill/>
          </a:ln>
          <a:effectLst/>
        </p:spPr>
        <p:txBody>
          <a:bodyPr wrap="none" anchor="ctr"/>
          <a:lstStyle/>
          <a:p>
            <a:endParaRPr lang="en-US" sz="900"/>
          </a:p>
        </p:txBody>
      </p:sp>
      <p:sp>
        <p:nvSpPr>
          <p:cNvPr id="9" name="Freeform 247">
            <a:extLst>
              <a:ext uri="{FF2B5EF4-FFF2-40B4-BE49-F238E27FC236}">
                <a16:creationId xmlns:a16="http://schemas.microsoft.com/office/drawing/2014/main" id="{19A605C1-A5C6-34EB-A162-5B695B165027}"/>
              </a:ext>
            </a:extLst>
          </p:cNvPr>
          <p:cNvSpPr>
            <a:spLocks noChangeArrowheads="1"/>
          </p:cNvSpPr>
          <p:nvPr/>
        </p:nvSpPr>
        <p:spPr bwMode="auto">
          <a:xfrm>
            <a:off x="494928" y="1407393"/>
            <a:ext cx="10571572" cy="1034946"/>
          </a:xfrm>
          <a:custGeom>
            <a:avLst/>
            <a:gdLst>
              <a:gd name="T0" fmla="*/ 0 w 3504"/>
              <a:gd name="T1" fmla="*/ 1751 h 1752"/>
              <a:gd name="T2" fmla="*/ 0 w 3504"/>
              <a:gd name="T3" fmla="*/ 1751 h 1752"/>
              <a:gd name="T4" fmla="*/ 1751 w 3504"/>
              <a:gd name="T5" fmla="*/ 0 h 1752"/>
              <a:gd name="T6" fmla="*/ 1751 w 3504"/>
              <a:gd name="T7" fmla="*/ 0 h 1752"/>
              <a:gd name="T8" fmla="*/ 3503 w 3504"/>
              <a:gd name="T9" fmla="*/ 1751 h 1752"/>
              <a:gd name="T10" fmla="*/ 0 w 3504"/>
              <a:gd name="T11" fmla="*/ 1751 h 1752"/>
            </a:gdLst>
            <a:ahLst/>
            <a:cxnLst>
              <a:cxn ang="0">
                <a:pos x="T0" y="T1"/>
              </a:cxn>
              <a:cxn ang="0">
                <a:pos x="T2" y="T3"/>
              </a:cxn>
              <a:cxn ang="0">
                <a:pos x="T4" y="T5"/>
              </a:cxn>
              <a:cxn ang="0">
                <a:pos x="T6" y="T7"/>
              </a:cxn>
              <a:cxn ang="0">
                <a:pos x="T8" y="T9"/>
              </a:cxn>
              <a:cxn ang="0">
                <a:pos x="T10" y="T11"/>
              </a:cxn>
            </a:cxnLst>
            <a:rect l="0" t="0" r="r" b="b"/>
            <a:pathLst>
              <a:path w="3504" h="1752">
                <a:moveTo>
                  <a:pt x="0" y="1751"/>
                </a:moveTo>
                <a:lnTo>
                  <a:pt x="0" y="1751"/>
                </a:lnTo>
                <a:cubicBezTo>
                  <a:pt x="0" y="784"/>
                  <a:pt x="784" y="0"/>
                  <a:pt x="1751" y="0"/>
                </a:cubicBezTo>
                <a:lnTo>
                  <a:pt x="1751" y="0"/>
                </a:lnTo>
                <a:cubicBezTo>
                  <a:pt x="2719" y="0"/>
                  <a:pt x="3503" y="784"/>
                  <a:pt x="3503" y="1751"/>
                </a:cubicBezTo>
                <a:lnTo>
                  <a:pt x="0" y="1751"/>
                </a:lnTo>
              </a:path>
            </a:pathLst>
          </a:custGeom>
          <a:solidFill>
            <a:srgbClr val="E25684"/>
          </a:solidFill>
          <a:ln>
            <a:noFill/>
          </a:ln>
          <a:effectLst/>
        </p:spPr>
        <p:txBody>
          <a:bodyPr wrap="none" anchor="ctr"/>
          <a:lstStyle/>
          <a:p>
            <a:endParaRPr lang="en-US" sz="900"/>
          </a:p>
        </p:txBody>
      </p:sp>
      <p:sp>
        <p:nvSpPr>
          <p:cNvPr id="17" name="CuadroTexto 598">
            <a:extLst>
              <a:ext uri="{FF2B5EF4-FFF2-40B4-BE49-F238E27FC236}">
                <a16:creationId xmlns:a16="http://schemas.microsoft.com/office/drawing/2014/main" id="{EC3E10AB-AAFA-0849-6890-B685CBDC11F7}"/>
              </a:ext>
            </a:extLst>
          </p:cNvPr>
          <p:cNvSpPr txBox="1"/>
          <p:nvPr/>
        </p:nvSpPr>
        <p:spPr>
          <a:xfrm>
            <a:off x="1333666" y="1624045"/>
            <a:ext cx="8946186" cy="461665"/>
          </a:xfrm>
          <a:prstGeom prst="rect">
            <a:avLst/>
          </a:prstGeom>
          <a:noFill/>
        </p:spPr>
        <p:txBody>
          <a:bodyPr wrap="square" rtlCol="0">
            <a:spAutoFit/>
          </a:bodyPr>
          <a:lstStyle/>
          <a:p>
            <a:pPr algn="ctr"/>
            <a:r>
              <a:rPr lang="en-US" sz="2400" b="1" kern="0" dirty="0">
                <a:solidFill>
                  <a:schemeClr val="bg1"/>
                </a:solidFill>
                <a:cs typeface="Times New Roman" panose="02020603050405020304" pitchFamily="18" charset="0"/>
              </a:rPr>
              <a:t>AWARENESS CAMPAIGNS</a:t>
            </a:r>
            <a:endParaRPr lang="fi-FI" sz="2400" b="1" kern="0" dirty="0">
              <a:solidFill>
                <a:schemeClr val="bg1"/>
              </a:solidFill>
              <a:cs typeface="Times New Roman" panose="02020603050405020304" pitchFamily="18" charset="0"/>
            </a:endParaRPr>
          </a:p>
        </p:txBody>
      </p:sp>
      <p:sp>
        <p:nvSpPr>
          <p:cNvPr id="22" name="Rectángulo 603">
            <a:extLst>
              <a:ext uri="{FF2B5EF4-FFF2-40B4-BE49-F238E27FC236}">
                <a16:creationId xmlns:a16="http://schemas.microsoft.com/office/drawing/2014/main" id="{7BEA63C8-196B-1593-452A-F02B3F9DE6AC}"/>
              </a:ext>
            </a:extLst>
          </p:cNvPr>
          <p:cNvSpPr/>
          <p:nvPr/>
        </p:nvSpPr>
        <p:spPr>
          <a:xfrm>
            <a:off x="571622" y="2505924"/>
            <a:ext cx="10478415" cy="3385542"/>
          </a:xfrm>
          <a:prstGeom prst="rect">
            <a:avLst/>
          </a:prstGeom>
          <a:solidFill>
            <a:srgbClr val="09465E"/>
          </a:solidFill>
        </p:spPr>
        <p:txBody>
          <a:bodyPr wrap="square">
            <a:spAutoFit/>
          </a:bodyPr>
          <a:lstStyle/>
          <a:p>
            <a:pPr marL="0" indent="0">
              <a:lnSpc>
                <a:spcPct val="100000"/>
              </a:lnSpc>
            </a:pPr>
            <a:r>
              <a:rPr lang="en-US" sz="2200" b="1" kern="100" dirty="0">
                <a:solidFill>
                  <a:schemeClr val="bg1"/>
                </a:solidFill>
                <a:effectLst/>
                <a:ea typeface="Aptos" panose="020B0004020202020204" pitchFamily="34" charset="0"/>
                <a:cs typeface="Times New Roman" panose="02020603050405020304" pitchFamily="18" charset="0"/>
              </a:rPr>
              <a:t>Public Awareness Campaigns</a:t>
            </a:r>
            <a:r>
              <a:rPr lang="en-US" sz="2200" kern="100" dirty="0">
                <a:solidFill>
                  <a:schemeClr val="bg1"/>
                </a:solidFill>
                <a:effectLst/>
                <a:ea typeface="Aptos" panose="020B0004020202020204" pitchFamily="34" charset="0"/>
                <a:cs typeface="Times New Roman" panose="02020603050405020304" pitchFamily="18" charset="0"/>
              </a:rPr>
              <a:t> to inform the general public by running media campaigns explaining the environmental consequences of poor waste management, organizing community events like clean-up days, waste sorting workshops, and informational booths, using posters, infographics, social media to spread simple waste management tips.</a:t>
            </a:r>
          </a:p>
          <a:p>
            <a:pPr marL="0" indent="0">
              <a:lnSpc>
                <a:spcPct val="100000"/>
              </a:lnSpc>
            </a:pPr>
            <a:endParaRPr lang="fi-FI" sz="2200" kern="100" dirty="0">
              <a:solidFill>
                <a:schemeClr val="bg1"/>
              </a:solidFill>
              <a:effectLst/>
              <a:ea typeface="Aptos" panose="020B0004020202020204" pitchFamily="34" charset="0"/>
              <a:cs typeface="Times New Roman" panose="02020603050405020304" pitchFamily="18" charset="0"/>
            </a:endParaRPr>
          </a:p>
          <a:p>
            <a:pPr marL="0" indent="0">
              <a:lnSpc>
                <a:spcPct val="100000"/>
              </a:lnSpc>
            </a:pPr>
            <a:r>
              <a:rPr lang="en-US" sz="2200" b="1" kern="100" dirty="0">
                <a:solidFill>
                  <a:schemeClr val="bg1"/>
                </a:solidFill>
                <a:effectLst/>
                <a:ea typeface="Aptos" panose="020B0004020202020204" pitchFamily="34" charset="0"/>
                <a:cs typeface="Times New Roman" panose="02020603050405020304" pitchFamily="18" charset="0"/>
              </a:rPr>
              <a:t>Social Media &amp; Digital Campaigns</a:t>
            </a:r>
            <a:r>
              <a:rPr lang="en-US" sz="2200" kern="100" dirty="0">
                <a:solidFill>
                  <a:schemeClr val="bg1"/>
                </a:solidFill>
                <a:effectLst/>
                <a:ea typeface="Aptos" panose="020B0004020202020204" pitchFamily="34" charset="0"/>
                <a:cs typeface="Times New Roman" panose="02020603050405020304" pitchFamily="18" charset="0"/>
              </a:rPr>
              <a:t> to reach a broader audience and engage people online to by sharing tips, tutorials, and success stories related to waste reduction and recycling, creating challenges or campaigns, e.g., "</a:t>
            </a:r>
            <a:r>
              <a:rPr lang="en-US" sz="2200" i="1" kern="100" dirty="0">
                <a:solidFill>
                  <a:schemeClr val="bg1"/>
                </a:solidFill>
                <a:effectLst/>
                <a:ea typeface="Aptos" panose="020B0004020202020204" pitchFamily="34" charset="0"/>
                <a:cs typeface="Times New Roman" panose="02020603050405020304" pitchFamily="18" charset="0"/>
              </a:rPr>
              <a:t>Zero Waste Week</a:t>
            </a:r>
            <a:r>
              <a:rPr lang="en-US" sz="2200" kern="100" dirty="0">
                <a:solidFill>
                  <a:schemeClr val="bg1"/>
                </a:solidFill>
                <a:effectLst/>
                <a:ea typeface="Aptos" panose="020B0004020202020204" pitchFamily="34" charset="0"/>
                <a:cs typeface="Times New Roman" panose="02020603050405020304" pitchFamily="18" charset="0"/>
              </a:rPr>
              <a:t>“, "</a:t>
            </a:r>
            <a:r>
              <a:rPr lang="en-US" sz="2200" i="1" kern="100" dirty="0">
                <a:solidFill>
                  <a:schemeClr val="bg1"/>
                </a:solidFill>
                <a:effectLst/>
                <a:ea typeface="Aptos" panose="020B0004020202020204" pitchFamily="34" charset="0"/>
                <a:cs typeface="Times New Roman" panose="02020603050405020304" pitchFamily="18" charset="0"/>
              </a:rPr>
              <a:t>Plastic-Free July</a:t>
            </a:r>
            <a:r>
              <a:rPr lang="en-US" sz="2200" kern="100" dirty="0">
                <a:solidFill>
                  <a:schemeClr val="bg1"/>
                </a:solidFill>
                <a:effectLst/>
                <a:ea typeface="Aptos" panose="020B0004020202020204" pitchFamily="34" charset="0"/>
                <a:cs typeface="Times New Roman" panose="02020603050405020304" pitchFamily="18" charset="0"/>
              </a:rPr>
              <a:t>", utilizing influencers or local figures to promote sustainable waste practices.</a:t>
            </a:r>
            <a:endParaRPr lang="fi-FI" sz="2200" kern="100" dirty="0">
              <a:solidFill>
                <a:schemeClr val="bg1"/>
              </a:solidFill>
              <a:effectLst/>
              <a:ea typeface="Aptos" panose="020B0004020202020204" pitchFamily="34" charset="0"/>
              <a:cs typeface="Times New Roman" panose="02020603050405020304" pitchFamily="18" charset="0"/>
            </a:endParaRPr>
          </a:p>
          <a:p>
            <a:pPr algn="ctr"/>
            <a:endParaRPr lang="en-US" sz="1600" dirty="0">
              <a:solidFill>
                <a:schemeClr val="bg1"/>
              </a:solidFill>
              <a:latin typeface="Calibri" panose="020F0502020204030204" pitchFamily="34" charset="0"/>
              <a:ea typeface="Lato" charset="0"/>
              <a:cs typeface="Calibri" panose="020F0502020204030204" pitchFamily="34" charset="0"/>
            </a:endParaRPr>
          </a:p>
        </p:txBody>
      </p:sp>
      <p:grpSp>
        <p:nvGrpSpPr>
          <p:cNvPr id="3" name="Group 46">
            <a:extLst>
              <a:ext uri="{FF2B5EF4-FFF2-40B4-BE49-F238E27FC236}">
                <a16:creationId xmlns:a16="http://schemas.microsoft.com/office/drawing/2014/main" id="{9CC538F7-7CC0-56F7-EB8D-278437D21E7D}"/>
              </a:ext>
            </a:extLst>
          </p:cNvPr>
          <p:cNvGrpSpPr/>
          <p:nvPr/>
        </p:nvGrpSpPr>
        <p:grpSpPr>
          <a:xfrm>
            <a:off x="5502158" y="916897"/>
            <a:ext cx="524185" cy="426911"/>
            <a:chOff x="3258209" y="1217582"/>
            <a:chExt cx="4712093" cy="4711281"/>
          </a:xfrm>
          <a:solidFill>
            <a:srgbClr val="086575"/>
          </a:solidFill>
        </p:grpSpPr>
        <p:sp>
          <p:nvSpPr>
            <p:cNvPr id="4" name="Freeform 31">
              <a:extLst>
                <a:ext uri="{FF2B5EF4-FFF2-40B4-BE49-F238E27FC236}">
                  <a16:creationId xmlns:a16="http://schemas.microsoft.com/office/drawing/2014/main" id="{2BE2E7F2-6293-75D7-2A3E-FA7722488FC6}"/>
                </a:ext>
              </a:extLst>
            </p:cNvPr>
            <p:cNvSpPr/>
            <p:nvPr/>
          </p:nvSpPr>
          <p:spPr>
            <a:xfrm>
              <a:off x="3687633" y="4742937"/>
              <a:ext cx="759770" cy="759011"/>
            </a:xfrm>
            <a:custGeom>
              <a:avLst/>
              <a:gdLst>
                <a:gd name="connsiteX0" fmla="*/ 650208 w 759770"/>
                <a:gd name="connsiteY0" fmla="*/ 118444 h 759011"/>
                <a:gd name="connsiteX1" fmla="*/ 630221 w 759770"/>
                <a:gd name="connsiteY1" fmla="*/ 141291 h 759011"/>
                <a:gd name="connsiteX2" fmla="*/ 367539 w 759770"/>
                <a:gd name="connsiteY2" fmla="*/ 430688 h 759011"/>
                <a:gd name="connsiteX3" fmla="*/ 193370 w 759770"/>
                <a:gd name="connsiteY3" fmla="*/ 316452 h 759011"/>
                <a:gd name="connsiteX4" fmla="*/ 109616 w 759770"/>
                <a:gd name="connsiteY4" fmla="*/ 442112 h 759011"/>
                <a:gd name="connsiteX5" fmla="*/ 391333 w 759770"/>
                <a:gd name="connsiteY5" fmla="*/ 630601 h 759011"/>
                <a:gd name="connsiteX6" fmla="*/ 730154 w 759770"/>
                <a:gd name="connsiteY6" fmla="*/ 258382 h 759011"/>
                <a:gd name="connsiteX7" fmla="*/ 583585 w 759770"/>
                <a:gd name="connsiteY7" fmla="*/ 699143 h 759011"/>
                <a:gd name="connsiteX8" fmla="*/ 68691 w 759770"/>
                <a:gd name="connsiteY8" fmla="*/ 598235 h 759011"/>
                <a:gd name="connsiteX9" fmla="*/ 139120 w 759770"/>
                <a:gd name="connsiteY9" fmla="*/ 85125 h 759011"/>
                <a:gd name="connsiteX10" fmla="*/ 650208 w 759770"/>
                <a:gd name="connsiteY10" fmla="*/ 118444 h 7590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59770" h="759011">
                  <a:moveTo>
                    <a:pt x="650208" y="118444"/>
                  </a:moveTo>
                  <a:cubicBezTo>
                    <a:pt x="642594" y="127963"/>
                    <a:pt x="636883" y="134627"/>
                    <a:pt x="630221" y="141291"/>
                  </a:cubicBezTo>
                  <a:cubicBezTo>
                    <a:pt x="543612" y="236487"/>
                    <a:pt x="457003" y="331684"/>
                    <a:pt x="367539" y="430688"/>
                  </a:cubicBezTo>
                  <a:cubicBezTo>
                    <a:pt x="309482" y="392610"/>
                    <a:pt x="252378" y="355483"/>
                    <a:pt x="193370" y="316452"/>
                  </a:cubicBezTo>
                  <a:cubicBezTo>
                    <a:pt x="164817" y="358339"/>
                    <a:pt x="139120" y="398322"/>
                    <a:pt x="109616" y="442112"/>
                  </a:cubicBezTo>
                  <a:cubicBezTo>
                    <a:pt x="203839" y="504942"/>
                    <a:pt x="296158" y="566820"/>
                    <a:pt x="391333" y="630601"/>
                  </a:cubicBezTo>
                  <a:cubicBezTo>
                    <a:pt x="505542" y="505894"/>
                    <a:pt x="617848" y="382138"/>
                    <a:pt x="730154" y="258382"/>
                  </a:cubicBezTo>
                  <a:cubicBezTo>
                    <a:pt x="804390" y="391658"/>
                    <a:pt x="733009" y="602994"/>
                    <a:pt x="583585" y="699143"/>
                  </a:cubicBezTo>
                  <a:cubicBezTo>
                    <a:pt x="413223" y="808619"/>
                    <a:pt x="185756" y="763877"/>
                    <a:pt x="68691" y="598235"/>
                  </a:cubicBezTo>
                  <a:cubicBezTo>
                    <a:pt x="-45519" y="436400"/>
                    <a:pt x="-14111" y="209832"/>
                    <a:pt x="139120" y="85125"/>
                  </a:cubicBezTo>
                  <a:cubicBezTo>
                    <a:pt x="293303" y="-39583"/>
                    <a:pt x="520770" y="-26255"/>
                    <a:pt x="650208" y="118444"/>
                  </a:cubicBezTo>
                  <a:close/>
                </a:path>
              </a:pathLst>
            </a:custGeom>
            <a:solidFill>
              <a:srgbClr val="F1983D"/>
            </a:solidFill>
            <a:ln w="9514" cap="flat">
              <a:noFill/>
              <a:prstDash val="solid"/>
              <a:miter/>
            </a:ln>
          </p:spPr>
          <p:txBody>
            <a:bodyPr rtlCol="0" anchor="ctr"/>
            <a:lstStyle/>
            <a:p>
              <a:endParaRPr lang="en-US"/>
            </a:p>
          </p:txBody>
        </p:sp>
        <p:sp>
          <p:nvSpPr>
            <p:cNvPr id="74" name="Freeform 32">
              <a:extLst>
                <a:ext uri="{FF2B5EF4-FFF2-40B4-BE49-F238E27FC236}">
                  <a16:creationId xmlns:a16="http://schemas.microsoft.com/office/drawing/2014/main" id="{C4602DAD-E3EF-6945-E551-BB57099A63BF}"/>
                </a:ext>
              </a:extLst>
            </p:cNvPr>
            <p:cNvSpPr/>
            <p:nvPr/>
          </p:nvSpPr>
          <p:spPr>
            <a:xfrm>
              <a:off x="3686062" y="3374832"/>
              <a:ext cx="759133" cy="758614"/>
            </a:xfrm>
            <a:custGeom>
              <a:avLst/>
              <a:gdLst>
                <a:gd name="connsiteX0" fmla="*/ 651779 w 759133"/>
                <a:gd name="connsiteY0" fmla="*/ 119525 h 758614"/>
                <a:gd name="connsiteX1" fmla="*/ 368159 w 759133"/>
                <a:gd name="connsiteY1" fmla="*/ 430819 h 758614"/>
                <a:gd name="connsiteX2" fmla="*/ 193989 w 759133"/>
                <a:gd name="connsiteY2" fmla="*/ 315631 h 758614"/>
                <a:gd name="connsiteX3" fmla="*/ 110235 w 759133"/>
                <a:gd name="connsiteY3" fmla="*/ 441290 h 758614"/>
                <a:gd name="connsiteX4" fmla="*/ 391952 w 759133"/>
                <a:gd name="connsiteY4" fmla="*/ 629780 h 758614"/>
                <a:gd name="connsiteX5" fmla="*/ 732677 w 759133"/>
                <a:gd name="connsiteY5" fmla="*/ 255657 h 758614"/>
                <a:gd name="connsiteX6" fmla="*/ 558508 w 759133"/>
                <a:gd name="connsiteY6" fmla="*/ 713552 h 758614"/>
                <a:gd name="connsiteX7" fmla="*/ 58841 w 759133"/>
                <a:gd name="connsiteY7" fmla="*/ 581229 h 758614"/>
                <a:gd name="connsiteX8" fmla="*/ 154968 w 759133"/>
                <a:gd name="connsiteY8" fmla="*/ 72879 h 758614"/>
                <a:gd name="connsiteX9" fmla="*/ 651779 w 759133"/>
                <a:gd name="connsiteY9" fmla="*/ 119525 h 7586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59133" h="758614">
                  <a:moveTo>
                    <a:pt x="651779" y="119525"/>
                  </a:moveTo>
                  <a:cubicBezTo>
                    <a:pt x="556604" y="224242"/>
                    <a:pt x="463333" y="327054"/>
                    <a:pt x="368159" y="430819"/>
                  </a:cubicBezTo>
                  <a:cubicBezTo>
                    <a:pt x="309150" y="391788"/>
                    <a:pt x="252997" y="354661"/>
                    <a:pt x="193989" y="315631"/>
                  </a:cubicBezTo>
                  <a:cubicBezTo>
                    <a:pt x="165437" y="358469"/>
                    <a:pt x="138788" y="398451"/>
                    <a:pt x="110235" y="441290"/>
                  </a:cubicBezTo>
                  <a:cubicBezTo>
                    <a:pt x="204458" y="504120"/>
                    <a:pt x="295826" y="565046"/>
                    <a:pt x="391952" y="629780"/>
                  </a:cubicBezTo>
                  <a:cubicBezTo>
                    <a:pt x="506162" y="504120"/>
                    <a:pt x="618468" y="380364"/>
                    <a:pt x="732677" y="255657"/>
                  </a:cubicBezTo>
                  <a:cubicBezTo>
                    <a:pt x="805010" y="416539"/>
                    <a:pt x="723160" y="625972"/>
                    <a:pt x="558508" y="713552"/>
                  </a:cubicBezTo>
                  <a:cubicBezTo>
                    <a:pt x="382435" y="807797"/>
                    <a:pt x="165437" y="749727"/>
                    <a:pt x="58841" y="581229"/>
                  </a:cubicBezTo>
                  <a:cubicBezTo>
                    <a:pt x="-47754" y="412731"/>
                    <a:pt x="-5878" y="190923"/>
                    <a:pt x="154968" y="72879"/>
                  </a:cubicBezTo>
                  <a:cubicBezTo>
                    <a:pt x="309150" y="-39453"/>
                    <a:pt x="532811" y="-20414"/>
                    <a:pt x="651779" y="119525"/>
                  </a:cubicBezTo>
                  <a:close/>
                </a:path>
              </a:pathLst>
            </a:custGeom>
            <a:solidFill>
              <a:srgbClr val="F1983D"/>
            </a:solidFill>
            <a:ln w="9514" cap="flat">
              <a:noFill/>
              <a:prstDash val="solid"/>
              <a:miter/>
            </a:ln>
          </p:spPr>
          <p:txBody>
            <a:bodyPr rtlCol="0" anchor="ctr"/>
            <a:lstStyle/>
            <a:p>
              <a:endParaRPr lang="en-US" dirty="0"/>
            </a:p>
          </p:txBody>
        </p:sp>
        <p:grpSp>
          <p:nvGrpSpPr>
            <p:cNvPr id="75" name="Group 49">
              <a:extLst>
                <a:ext uri="{FF2B5EF4-FFF2-40B4-BE49-F238E27FC236}">
                  <a16:creationId xmlns:a16="http://schemas.microsoft.com/office/drawing/2014/main" id="{5BFE8481-7AFF-F8D2-B43C-366418A748E1}"/>
                </a:ext>
              </a:extLst>
            </p:cNvPr>
            <p:cNvGrpSpPr/>
            <p:nvPr/>
          </p:nvGrpSpPr>
          <p:grpSpPr>
            <a:xfrm>
              <a:off x="3258209" y="1217582"/>
              <a:ext cx="4712093" cy="4711281"/>
              <a:chOff x="3258209" y="1217582"/>
              <a:chExt cx="4712093" cy="4711281"/>
            </a:xfrm>
            <a:grpFill/>
          </p:grpSpPr>
          <p:sp>
            <p:nvSpPr>
              <p:cNvPr id="76" name="Freeform 16">
                <a:extLst>
                  <a:ext uri="{FF2B5EF4-FFF2-40B4-BE49-F238E27FC236}">
                    <a16:creationId xmlns:a16="http://schemas.microsoft.com/office/drawing/2014/main" id="{9E4CF3D0-6E6F-7B05-D92F-5C7028080AAE}"/>
                  </a:ext>
                </a:extLst>
              </p:cNvPr>
              <p:cNvSpPr/>
              <p:nvPr/>
            </p:nvSpPr>
            <p:spPr>
              <a:xfrm>
                <a:off x="3258209" y="1217582"/>
                <a:ext cx="4712093" cy="4711281"/>
              </a:xfrm>
              <a:custGeom>
                <a:avLst/>
                <a:gdLst>
                  <a:gd name="connsiteX0" fmla="*/ 800418 w 4712093"/>
                  <a:gd name="connsiteY0" fmla="*/ 0 h 4711281"/>
                  <a:gd name="connsiteX1" fmla="*/ 3800321 w 4712093"/>
                  <a:gd name="connsiteY1" fmla="*/ 0 h 4711281"/>
                  <a:gd name="connsiteX2" fmla="*/ 3800321 w 4712093"/>
                  <a:gd name="connsiteY2" fmla="*/ 2666458 h 4711281"/>
                  <a:gd name="connsiteX3" fmla="*/ 3805080 w 4712093"/>
                  <a:gd name="connsiteY3" fmla="*/ 2695017 h 4711281"/>
                  <a:gd name="connsiteX4" fmla="*/ 3835536 w 4712093"/>
                  <a:gd name="connsiteY4" fmla="*/ 2666458 h 4711281"/>
                  <a:gd name="connsiteX5" fmla="*/ 4124867 w 4712093"/>
                  <a:gd name="connsiteY5" fmla="*/ 2378012 h 4711281"/>
                  <a:gd name="connsiteX6" fmla="*/ 4702576 w 4712093"/>
                  <a:gd name="connsiteY6" fmla="*/ 2543654 h 4711281"/>
                  <a:gd name="connsiteX7" fmla="*/ 4712094 w 4712093"/>
                  <a:gd name="connsiteY7" fmla="*/ 2568405 h 4711281"/>
                  <a:gd name="connsiteX8" fmla="*/ 4712094 w 4712093"/>
                  <a:gd name="connsiteY8" fmla="*/ 2678834 h 4711281"/>
                  <a:gd name="connsiteX9" fmla="*/ 4540779 w 4712093"/>
                  <a:gd name="connsiteY9" fmla="*/ 2938720 h 4711281"/>
                  <a:gd name="connsiteX10" fmla="*/ 3830777 w 4712093"/>
                  <a:gd name="connsiteY10" fmla="*/ 3646983 h 4711281"/>
                  <a:gd name="connsiteX11" fmla="*/ 3800321 w 4712093"/>
                  <a:gd name="connsiteY11" fmla="*/ 3719333 h 4711281"/>
                  <a:gd name="connsiteX12" fmla="*/ 3801273 w 4712093"/>
                  <a:gd name="connsiteY12" fmla="*/ 4657972 h 4711281"/>
                  <a:gd name="connsiteX13" fmla="*/ 3801273 w 4712093"/>
                  <a:gd name="connsiteY13" fmla="*/ 4711282 h 4711281"/>
                  <a:gd name="connsiteX14" fmla="*/ 952 w 4712093"/>
                  <a:gd name="connsiteY14" fmla="*/ 4711282 h 4711281"/>
                  <a:gd name="connsiteX15" fmla="*/ 952 w 4712093"/>
                  <a:gd name="connsiteY15" fmla="*/ 4663683 h 4711281"/>
                  <a:gd name="connsiteX16" fmla="*/ 0 w 4712093"/>
                  <a:gd name="connsiteY16" fmla="*/ 848202 h 4711281"/>
                  <a:gd name="connsiteX17" fmla="*/ 32359 w 4712093"/>
                  <a:gd name="connsiteY17" fmla="*/ 772997 h 4711281"/>
                  <a:gd name="connsiteX18" fmla="*/ 768059 w 4712093"/>
                  <a:gd name="connsiteY18" fmla="*/ 38079 h 4711281"/>
                  <a:gd name="connsiteX19" fmla="*/ 800418 w 4712093"/>
                  <a:gd name="connsiteY19" fmla="*/ 0 h 4711281"/>
                  <a:gd name="connsiteX20" fmla="*/ 3647090 w 4712093"/>
                  <a:gd name="connsiteY20" fmla="*/ 157074 h 4711281"/>
                  <a:gd name="connsiteX21" fmla="*/ 909869 w 4712093"/>
                  <a:gd name="connsiteY21" fmla="*/ 157074 h 4711281"/>
                  <a:gd name="connsiteX22" fmla="*/ 909869 w 4712093"/>
                  <a:gd name="connsiteY22" fmla="*/ 912936 h 4711281"/>
                  <a:gd name="connsiteX23" fmla="*/ 156086 w 4712093"/>
                  <a:gd name="connsiteY23" fmla="*/ 912936 h 4711281"/>
                  <a:gd name="connsiteX24" fmla="*/ 156086 w 4712093"/>
                  <a:gd name="connsiteY24" fmla="*/ 4557064 h 4711281"/>
                  <a:gd name="connsiteX25" fmla="*/ 3643283 w 4712093"/>
                  <a:gd name="connsiteY25" fmla="*/ 4557064 h 4711281"/>
                  <a:gd name="connsiteX26" fmla="*/ 3643283 w 4712093"/>
                  <a:gd name="connsiteY26" fmla="*/ 3836425 h 4711281"/>
                  <a:gd name="connsiteX27" fmla="*/ 3602358 w 4712093"/>
                  <a:gd name="connsiteY27" fmla="*/ 3875455 h 4711281"/>
                  <a:gd name="connsiteX28" fmla="*/ 3263537 w 4712093"/>
                  <a:gd name="connsiteY28" fmla="*/ 4213403 h 4711281"/>
                  <a:gd name="connsiteX29" fmla="*/ 3186445 w 4712093"/>
                  <a:gd name="connsiteY29" fmla="*/ 4259098 h 4711281"/>
                  <a:gd name="connsiteX30" fmla="*/ 2727704 w 4712093"/>
                  <a:gd name="connsiteY30" fmla="*/ 4393325 h 4711281"/>
                  <a:gd name="connsiteX31" fmla="*/ 2550679 w 4712093"/>
                  <a:gd name="connsiteY31" fmla="*/ 4444731 h 4711281"/>
                  <a:gd name="connsiteX32" fmla="*/ 2563052 w 4712093"/>
                  <a:gd name="connsiteY32" fmla="*/ 4394277 h 4711281"/>
                  <a:gd name="connsiteX33" fmla="*/ 2732462 w 4712093"/>
                  <a:gd name="connsiteY33" fmla="*/ 3802154 h 4711281"/>
                  <a:gd name="connsiteX34" fmla="*/ 2775291 w 4712093"/>
                  <a:gd name="connsiteY34" fmla="*/ 3728852 h 4711281"/>
                  <a:gd name="connsiteX35" fmla="*/ 3610924 w 4712093"/>
                  <a:gd name="connsiteY35" fmla="*/ 2893026 h 4711281"/>
                  <a:gd name="connsiteX36" fmla="*/ 3647090 w 4712093"/>
                  <a:gd name="connsiteY36" fmla="*/ 2804493 h 4711281"/>
                  <a:gd name="connsiteX37" fmla="*/ 3646139 w 4712093"/>
                  <a:gd name="connsiteY37" fmla="*/ 214192 h 4711281"/>
                  <a:gd name="connsiteX38" fmla="*/ 3647090 w 4712093"/>
                  <a:gd name="connsiteY38" fmla="*/ 157074 h 4711281"/>
                  <a:gd name="connsiteX39" fmla="*/ 4010657 w 4712093"/>
                  <a:gd name="connsiteY39" fmla="*/ 2719768 h 4711281"/>
                  <a:gd name="connsiteX40" fmla="*/ 2930426 w 4712093"/>
                  <a:gd name="connsiteY40" fmla="*/ 3800250 h 4711281"/>
                  <a:gd name="connsiteX41" fmla="*/ 2996096 w 4712093"/>
                  <a:gd name="connsiteY41" fmla="*/ 3871647 h 4711281"/>
                  <a:gd name="connsiteX42" fmla="*/ 4079183 w 4712093"/>
                  <a:gd name="connsiteY42" fmla="*/ 2787358 h 4711281"/>
                  <a:gd name="connsiteX43" fmla="*/ 4010657 w 4712093"/>
                  <a:gd name="connsiteY43" fmla="*/ 2719768 h 4711281"/>
                  <a:gd name="connsiteX44" fmla="*/ 3186445 w 4712093"/>
                  <a:gd name="connsiteY44" fmla="*/ 4064897 h 4711281"/>
                  <a:gd name="connsiteX45" fmla="*/ 4265725 w 4712093"/>
                  <a:gd name="connsiteY45" fmla="*/ 2982511 h 4711281"/>
                  <a:gd name="connsiteX46" fmla="*/ 4197199 w 4712093"/>
                  <a:gd name="connsiteY46" fmla="*/ 2913969 h 4711281"/>
                  <a:gd name="connsiteX47" fmla="*/ 3116968 w 4712093"/>
                  <a:gd name="connsiteY47" fmla="*/ 3994451 h 4711281"/>
                  <a:gd name="connsiteX48" fmla="*/ 3186445 w 4712093"/>
                  <a:gd name="connsiteY48" fmla="*/ 4064897 h 4711281"/>
                  <a:gd name="connsiteX49" fmla="*/ 269344 w 4712093"/>
                  <a:gd name="connsiteY49" fmla="*/ 759669 h 4711281"/>
                  <a:gd name="connsiteX50" fmla="*/ 303607 w 4712093"/>
                  <a:gd name="connsiteY50" fmla="*/ 761573 h 4711281"/>
                  <a:gd name="connsiteX51" fmla="*/ 716665 w 4712093"/>
                  <a:gd name="connsiteY51" fmla="*/ 762525 h 4711281"/>
                  <a:gd name="connsiteX52" fmla="*/ 760445 w 4712093"/>
                  <a:gd name="connsiteY52" fmla="*/ 718735 h 4711281"/>
                  <a:gd name="connsiteX53" fmla="*/ 759493 w 4712093"/>
                  <a:gd name="connsiteY53" fmla="*/ 305581 h 4711281"/>
                  <a:gd name="connsiteX54" fmla="*/ 755686 w 4712093"/>
                  <a:gd name="connsiteY54" fmla="*/ 273214 h 4711281"/>
                  <a:gd name="connsiteX55" fmla="*/ 269344 w 4712093"/>
                  <a:gd name="connsiteY55" fmla="*/ 759669 h 4711281"/>
                  <a:gd name="connsiteX56" fmla="*/ 4385645 w 4712093"/>
                  <a:gd name="connsiteY56" fmla="*/ 2868275 h 4711281"/>
                  <a:gd name="connsiteX57" fmla="*/ 4515083 w 4712093"/>
                  <a:gd name="connsiteY57" fmla="*/ 2742615 h 4711281"/>
                  <a:gd name="connsiteX58" fmla="*/ 4503662 w 4712093"/>
                  <a:gd name="connsiteY58" fmla="*/ 2487488 h 4711281"/>
                  <a:gd name="connsiteX59" fmla="*/ 4248594 w 4712093"/>
                  <a:gd name="connsiteY59" fmla="*/ 2471305 h 4711281"/>
                  <a:gd name="connsiteX60" fmla="*/ 4119156 w 4712093"/>
                  <a:gd name="connsiteY60" fmla="*/ 2602676 h 4711281"/>
                  <a:gd name="connsiteX61" fmla="*/ 4385645 w 4712093"/>
                  <a:gd name="connsiteY61" fmla="*/ 2868275 h 4711281"/>
                  <a:gd name="connsiteX62" fmla="*/ 2846672 w 4712093"/>
                  <a:gd name="connsiteY62" fmla="*/ 3952565 h 4711281"/>
                  <a:gd name="connsiteX63" fmla="*/ 2771484 w 4712093"/>
                  <a:gd name="connsiteY63" fmla="*/ 4221019 h 4711281"/>
                  <a:gd name="connsiteX64" fmla="*/ 3037021 w 4712093"/>
                  <a:gd name="connsiteY64" fmla="*/ 4143910 h 4711281"/>
                  <a:gd name="connsiteX65" fmla="*/ 2846672 w 4712093"/>
                  <a:gd name="connsiteY65" fmla="*/ 3952565 h 47112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Lst>
                <a:rect l="l" t="t" r="r" b="b"/>
                <a:pathLst>
                  <a:path w="4712093" h="4711281">
                    <a:moveTo>
                      <a:pt x="800418" y="0"/>
                    </a:moveTo>
                    <a:cubicBezTo>
                      <a:pt x="1800703" y="0"/>
                      <a:pt x="2800037" y="0"/>
                      <a:pt x="3800321" y="0"/>
                    </a:cubicBezTo>
                    <a:cubicBezTo>
                      <a:pt x="3800321" y="889137"/>
                      <a:pt x="3800321" y="1777321"/>
                      <a:pt x="3800321" y="2666458"/>
                    </a:cubicBezTo>
                    <a:cubicBezTo>
                      <a:pt x="3800321" y="2674074"/>
                      <a:pt x="3803176" y="2682641"/>
                      <a:pt x="3805080" y="2695017"/>
                    </a:cubicBezTo>
                    <a:cubicBezTo>
                      <a:pt x="3818405" y="2682641"/>
                      <a:pt x="3826970" y="2675026"/>
                      <a:pt x="3835536" y="2666458"/>
                    </a:cubicBezTo>
                    <a:cubicBezTo>
                      <a:pt x="3931662" y="2570310"/>
                      <a:pt x="4026837" y="2472257"/>
                      <a:pt x="4124867" y="2378012"/>
                    </a:cubicBezTo>
                    <a:cubicBezTo>
                      <a:pt x="4320926" y="2189523"/>
                      <a:pt x="4635003" y="2279960"/>
                      <a:pt x="4702576" y="2543654"/>
                    </a:cubicBezTo>
                    <a:cubicBezTo>
                      <a:pt x="4704480" y="2552222"/>
                      <a:pt x="4708287" y="2560790"/>
                      <a:pt x="4712094" y="2568405"/>
                    </a:cubicBezTo>
                    <a:cubicBezTo>
                      <a:pt x="4712094" y="2605532"/>
                      <a:pt x="4712094" y="2641707"/>
                      <a:pt x="4712094" y="2678834"/>
                    </a:cubicBezTo>
                    <a:cubicBezTo>
                      <a:pt x="4687349" y="2786406"/>
                      <a:pt x="4615968" y="2863515"/>
                      <a:pt x="4540779" y="2938720"/>
                    </a:cubicBezTo>
                    <a:cubicBezTo>
                      <a:pt x="4302843" y="3173856"/>
                      <a:pt x="4067762" y="3410896"/>
                      <a:pt x="3830777" y="3646983"/>
                    </a:cubicBezTo>
                    <a:cubicBezTo>
                      <a:pt x="3809839" y="3667927"/>
                      <a:pt x="3800321" y="3688870"/>
                      <a:pt x="3800321" y="3719333"/>
                    </a:cubicBezTo>
                    <a:cubicBezTo>
                      <a:pt x="3801273" y="4032530"/>
                      <a:pt x="3801273" y="4344775"/>
                      <a:pt x="3801273" y="4657972"/>
                    </a:cubicBezTo>
                    <a:cubicBezTo>
                      <a:pt x="3801273" y="4676059"/>
                      <a:pt x="3801273" y="4693195"/>
                      <a:pt x="3801273" y="4711282"/>
                    </a:cubicBezTo>
                    <a:cubicBezTo>
                      <a:pt x="2531644" y="4711282"/>
                      <a:pt x="1268677" y="4711282"/>
                      <a:pt x="952" y="4711282"/>
                    </a:cubicBezTo>
                    <a:cubicBezTo>
                      <a:pt x="952" y="4694146"/>
                      <a:pt x="952" y="4678915"/>
                      <a:pt x="952" y="4663683"/>
                    </a:cubicBezTo>
                    <a:cubicBezTo>
                      <a:pt x="952" y="3391856"/>
                      <a:pt x="952" y="2120029"/>
                      <a:pt x="0" y="848202"/>
                    </a:cubicBezTo>
                    <a:cubicBezTo>
                      <a:pt x="0" y="815835"/>
                      <a:pt x="10469" y="794892"/>
                      <a:pt x="32359" y="772997"/>
                    </a:cubicBezTo>
                    <a:cubicBezTo>
                      <a:pt x="277910" y="528341"/>
                      <a:pt x="523460" y="282734"/>
                      <a:pt x="768059" y="38079"/>
                    </a:cubicBezTo>
                    <a:cubicBezTo>
                      <a:pt x="778528" y="25703"/>
                      <a:pt x="788997" y="13328"/>
                      <a:pt x="800418" y="0"/>
                    </a:cubicBezTo>
                    <a:close/>
                    <a:moveTo>
                      <a:pt x="3647090" y="157074"/>
                    </a:moveTo>
                    <a:cubicBezTo>
                      <a:pt x="2730559" y="157074"/>
                      <a:pt x="1822593" y="157074"/>
                      <a:pt x="909869" y="157074"/>
                    </a:cubicBezTo>
                    <a:cubicBezTo>
                      <a:pt x="909869" y="410298"/>
                      <a:pt x="909869" y="659713"/>
                      <a:pt x="909869" y="912936"/>
                    </a:cubicBezTo>
                    <a:cubicBezTo>
                      <a:pt x="655753" y="912936"/>
                      <a:pt x="406395" y="912936"/>
                      <a:pt x="156086" y="912936"/>
                    </a:cubicBezTo>
                    <a:cubicBezTo>
                      <a:pt x="156086" y="2130501"/>
                      <a:pt x="156086" y="3344258"/>
                      <a:pt x="156086" y="4557064"/>
                    </a:cubicBezTo>
                    <a:cubicBezTo>
                      <a:pt x="1321023" y="4557064"/>
                      <a:pt x="2482153" y="4557064"/>
                      <a:pt x="3643283" y="4557064"/>
                    </a:cubicBezTo>
                    <a:cubicBezTo>
                      <a:pt x="3643283" y="4316216"/>
                      <a:pt x="3643283" y="4080128"/>
                      <a:pt x="3643283" y="3836425"/>
                    </a:cubicBezTo>
                    <a:cubicBezTo>
                      <a:pt x="3626152" y="3852608"/>
                      <a:pt x="3613779" y="3864032"/>
                      <a:pt x="3602358" y="3875455"/>
                    </a:cubicBezTo>
                    <a:cubicBezTo>
                      <a:pt x="3489100" y="3987787"/>
                      <a:pt x="3377746" y="4102023"/>
                      <a:pt x="3263537" y="4213403"/>
                    </a:cubicBezTo>
                    <a:cubicBezTo>
                      <a:pt x="3242598" y="4233395"/>
                      <a:pt x="3214997" y="4250530"/>
                      <a:pt x="3186445" y="4259098"/>
                    </a:cubicBezTo>
                    <a:cubicBezTo>
                      <a:pt x="3034166" y="4305744"/>
                      <a:pt x="2880935" y="4348583"/>
                      <a:pt x="2727704" y="4393325"/>
                    </a:cubicBezTo>
                    <a:cubicBezTo>
                      <a:pt x="2670599" y="4409509"/>
                      <a:pt x="2614446" y="4426644"/>
                      <a:pt x="2550679" y="4444731"/>
                    </a:cubicBezTo>
                    <a:cubicBezTo>
                      <a:pt x="2556390" y="4422836"/>
                      <a:pt x="2559245" y="4408556"/>
                      <a:pt x="2563052" y="4394277"/>
                    </a:cubicBezTo>
                    <a:cubicBezTo>
                      <a:pt x="2619205" y="4197220"/>
                      <a:pt x="2674406" y="3999211"/>
                      <a:pt x="2732462" y="3802154"/>
                    </a:cubicBezTo>
                    <a:cubicBezTo>
                      <a:pt x="2740076" y="3775499"/>
                      <a:pt x="2755304" y="3748844"/>
                      <a:pt x="2775291" y="3728852"/>
                    </a:cubicBezTo>
                    <a:cubicBezTo>
                      <a:pt x="3053201" y="3448974"/>
                      <a:pt x="3332062" y="3170048"/>
                      <a:pt x="3610924" y="2893026"/>
                    </a:cubicBezTo>
                    <a:cubicBezTo>
                      <a:pt x="3636621" y="2867323"/>
                      <a:pt x="3647090" y="2841620"/>
                      <a:pt x="3647090" y="2804493"/>
                    </a:cubicBezTo>
                    <a:cubicBezTo>
                      <a:pt x="3646139" y="1941060"/>
                      <a:pt x="3646139" y="1077626"/>
                      <a:pt x="3646139" y="214192"/>
                    </a:cubicBezTo>
                    <a:cubicBezTo>
                      <a:pt x="3647090" y="195153"/>
                      <a:pt x="3647090" y="177066"/>
                      <a:pt x="3647090" y="157074"/>
                    </a:cubicBezTo>
                    <a:close/>
                    <a:moveTo>
                      <a:pt x="4010657" y="2719768"/>
                    </a:moveTo>
                    <a:cubicBezTo>
                      <a:pt x="3648042" y="3082467"/>
                      <a:pt x="3288282" y="3442310"/>
                      <a:pt x="2930426" y="3800250"/>
                    </a:cubicBezTo>
                    <a:cubicBezTo>
                      <a:pt x="2951364" y="3823097"/>
                      <a:pt x="2976109" y="3849752"/>
                      <a:pt x="2996096" y="3871647"/>
                    </a:cubicBezTo>
                    <a:cubicBezTo>
                      <a:pt x="3357759" y="3508948"/>
                      <a:pt x="3718471" y="3149105"/>
                      <a:pt x="4079183" y="2787358"/>
                    </a:cubicBezTo>
                    <a:cubicBezTo>
                      <a:pt x="4058245" y="2767366"/>
                      <a:pt x="4033499" y="2742615"/>
                      <a:pt x="4010657" y="2719768"/>
                    </a:cubicBezTo>
                    <a:close/>
                    <a:moveTo>
                      <a:pt x="3186445" y="4064897"/>
                    </a:moveTo>
                    <a:cubicBezTo>
                      <a:pt x="3549060" y="3701245"/>
                      <a:pt x="3907868" y="3341402"/>
                      <a:pt x="4265725" y="2982511"/>
                    </a:cubicBezTo>
                    <a:cubicBezTo>
                      <a:pt x="4242883" y="2959664"/>
                      <a:pt x="4218138" y="2933960"/>
                      <a:pt x="4197199" y="2913969"/>
                    </a:cubicBezTo>
                    <a:cubicBezTo>
                      <a:pt x="3837439" y="3273813"/>
                      <a:pt x="3477679" y="3633656"/>
                      <a:pt x="3116968" y="3994451"/>
                    </a:cubicBezTo>
                    <a:cubicBezTo>
                      <a:pt x="3137906" y="4016346"/>
                      <a:pt x="3162651" y="4041098"/>
                      <a:pt x="3186445" y="4064897"/>
                    </a:cubicBezTo>
                    <a:close/>
                    <a:moveTo>
                      <a:pt x="269344" y="759669"/>
                    </a:moveTo>
                    <a:cubicBezTo>
                      <a:pt x="283620" y="760621"/>
                      <a:pt x="293138" y="761573"/>
                      <a:pt x="303607" y="761573"/>
                    </a:cubicBezTo>
                    <a:cubicBezTo>
                      <a:pt x="441610" y="761573"/>
                      <a:pt x="579613" y="760621"/>
                      <a:pt x="716665" y="762525"/>
                    </a:cubicBezTo>
                    <a:cubicBezTo>
                      <a:pt x="750927" y="762525"/>
                      <a:pt x="761397" y="752053"/>
                      <a:pt x="760445" y="718735"/>
                    </a:cubicBezTo>
                    <a:cubicBezTo>
                      <a:pt x="758541" y="580700"/>
                      <a:pt x="759493" y="443616"/>
                      <a:pt x="759493" y="305581"/>
                    </a:cubicBezTo>
                    <a:cubicBezTo>
                      <a:pt x="759493" y="295110"/>
                      <a:pt x="756638" y="283686"/>
                      <a:pt x="755686" y="273214"/>
                    </a:cubicBezTo>
                    <a:cubicBezTo>
                      <a:pt x="593889" y="435049"/>
                      <a:pt x="433996" y="594979"/>
                      <a:pt x="269344" y="759669"/>
                    </a:cubicBezTo>
                    <a:close/>
                    <a:moveTo>
                      <a:pt x="4385645" y="2868275"/>
                    </a:moveTo>
                    <a:cubicBezTo>
                      <a:pt x="4427522" y="2828292"/>
                      <a:pt x="4475109" y="2789262"/>
                      <a:pt x="4515083" y="2742615"/>
                    </a:cubicBezTo>
                    <a:cubicBezTo>
                      <a:pt x="4578849" y="2669314"/>
                      <a:pt x="4571235" y="2556030"/>
                      <a:pt x="4503662" y="2487488"/>
                    </a:cubicBezTo>
                    <a:cubicBezTo>
                      <a:pt x="4435136" y="2417995"/>
                      <a:pt x="4323781" y="2408475"/>
                      <a:pt x="4248594" y="2471305"/>
                    </a:cubicBezTo>
                    <a:cubicBezTo>
                      <a:pt x="4201007" y="2511287"/>
                      <a:pt x="4161033" y="2559838"/>
                      <a:pt x="4119156" y="2602676"/>
                    </a:cubicBezTo>
                    <a:cubicBezTo>
                      <a:pt x="4207668" y="2690257"/>
                      <a:pt x="4296181" y="2778790"/>
                      <a:pt x="4385645" y="2868275"/>
                    </a:cubicBezTo>
                    <a:close/>
                    <a:moveTo>
                      <a:pt x="2846672" y="3952565"/>
                    </a:moveTo>
                    <a:cubicBezTo>
                      <a:pt x="2821927" y="4039194"/>
                      <a:pt x="2798133" y="4125823"/>
                      <a:pt x="2771484" y="4221019"/>
                    </a:cubicBezTo>
                    <a:cubicBezTo>
                      <a:pt x="2867610" y="4193412"/>
                      <a:pt x="2954219" y="4167709"/>
                      <a:pt x="3037021" y="4143910"/>
                    </a:cubicBezTo>
                    <a:cubicBezTo>
                      <a:pt x="2973254" y="4080128"/>
                      <a:pt x="2911391" y="4017298"/>
                      <a:pt x="2846672" y="3952565"/>
                    </a:cubicBezTo>
                    <a:close/>
                  </a:path>
                </a:pathLst>
              </a:custGeom>
              <a:grpFill/>
              <a:ln w="9514" cap="flat">
                <a:noFill/>
                <a:prstDash val="solid"/>
                <a:miter/>
              </a:ln>
            </p:spPr>
            <p:txBody>
              <a:bodyPr rtlCol="0" anchor="ctr"/>
              <a:lstStyle/>
              <a:p>
                <a:endParaRPr lang="en-US"/>
              </a:p>
            </p:txBody>
          </p:sp>
          <p:sp>
            <p:nvSpPr>
              <p:cNvPr id="77" name="Freeform 18">
                <a:extLst>
                  <a:ext uri="{FF2B5EF4-FFF2-40B4-BE49-F238E27FC236}">
                    <a16:creationId xmlns:a16="http://schemas.microsoft.com/office/drawing/2014/main" id="{1BE74682-2530-9FD2-A783-1C1BF6CC9DB6}"/>
                  </a:ext>
                </a:extLst>
              </p:cNvPr>
              <p:cNvSpPr/>
              <p:nvPr/>
            </p:nvSpPr>
            <p:spPr>
              <a:xfrm>
                <a:off x="4321547" y="1521788"/>
                <a:ext cx="2432424" cy="1369773"/>
              </a:xfrm>
              <a:custGeom>
                <a:avLst/>
                <a:gdLst>
                  <a:gd name="connsiteX0" fmla="*/ 1217997 w 2432424"/>
                  <a:gd name="connsiteY0" fmla="*/ 423 h 1369773"/>
                  <a:gd name="connsiteX1" fmla="*/ 2023174 w 2432424"/>
                  <a:gd name="connsiteY1" fmla="*/ 423 h 1369773"/>
                  <a:gd name="connsiteX2" fmla="*/ 2432424 w 2432424"/>
                  <a:gd name="connsiteY2" fmla="*/ 412625 h 1369773"/>
                  <a:gd name="connsiteX3" fmla="*/ 2432424 w 2432424"/>
                  <a:gd name="connsiteY3" fmla="*/ 964765 h 1369773"/>
                  <a:gd name="connsiteX4" fmla="*/ 2028884 w 2432424"/>
                  <a:gd name="connsiteY4" fmla="*/ 1369351 h 1369773"/>
                  <a:gd name="connsiteX5" fmla="*/ 400447 w 2432424"/>
                  <a:gd name="connsiteY5" fmla="*/ 1369351 h 1369773"/>
                  <a:gd name="connsiteX6" fmla="*/ 714 w 2432424"/>
                  <a:gd name="connsiteY6" fmla="*/ 970477 h 1369773"/>
                  <a:gd name="connsiteX7" fmla="*/ 714 w 2432424"/>
                  <a:gd name="connsiteY7" fmla="*/ 395489 h 1369773"/>
                  <a:gd name="connsiteX8" fmla="*/ 398544 w 2432424"/>
                  <a:gd name="connsiteY8" fmla="*/ 423 h 1369773"/>
                  <a:gd name="connsiteX9" fmla="*/ 1217997 w 2432424"/>
                  <a:gd name="connsiteY9" fmla="*/ 423 h 1369773"/>
                  <a:gd name="connsiteX10" fmla="*/ 1215142 w 2432424"/>
                  <a:gd name="connsiteY10" fmla="*/ 1216084 h 1369773"/>
                  <a:gd name="connsiteX11" fmla="*/ 2033643 w 2432424"/>
                  <a:gd name="connsiteY11" fmla="*/ 1216084 h 1369773"/>
                  <a:gd name="connsiteX12" fmla="*/ 2279194 w 2432424"/>
                  <a:gd name="connsiteY12" fmla="*/ 974285 h 1369773"/>
                  <a:gd name="connsiteX13" fmla="*/ 2279194 w 2432424"/>
                  <a:gd name="connsiteY13" fmla="*/ 394537 h 1369773"/>
                  <a:gd name="connsiteX14" fmla="*/ 2038402 w 2432424"/>
                  <a:gd name="connsiteY14" fmla="*/ 152738 h 1369773"/>
                  <a:gd name="connsiteX15" fmla="*/ 396640 w 2432424"/>
                  <a:gd name="connsiteY15" fmla="*/ 152738 h 1369773"/>
                  <a:gd name="connsiteX16" fmla="*/ 152041 w 2432424"/>
                  <a:gd name="connsiteY16" fmla="*/ 401201 h 1369773"/>
                  <a:gd name="connsiteX17" fmla="*/ 152041 w 2432424"/>
                  <a:gd name="connsiteY17" fmla="*/ 966669 h 1369773"/>
                  <a:gd name="connsiteX18" fmla="*/ 401399 w 2432424"/>
                  <a:gd name="connsiteY18" fmla="*/ 1215132 h 1369773"/>
                  <a:gd name="connsiteX19" fmla="*/ 1215142 w 2432424"/>
                  <a:gd name="connsiteY19" fmla="*/ 1216084 h 13697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432424" h="1369773">
                    <a:moveTo>
                      <a:pt x="1217997" y="423"/>
                    </a:moveTo>
                    <a:cubicBezTo>
                      <a:pt x="1486389" y="423"/>
                      <a:pt x="1754782" y="423"/>
                      <a:pt x="2023174" y="423"/>
                    </a:cubicBezTo>
                    <a:cubicBezTo>
                      <a:pt x="2274435" y="423"/>
                      <a:pt x="2432424" y="160353"/>
                      <a:pt x="2432424" y="412625"/>
                    </a:cubicBezTo>
                    <a:cubicBezTo>
                      <a:pt x="2432424" y="596354"/>
                      <a:pt x="2432424" y="781036"/>
                      <a:pt x="2432424" y="964765"/>
                    </a:cubicBezTo>
                    <a:cubicBezTo>
                      <a:pt x="2432424" y="1207517"/>
                      <a:pt x="2270628" y="1369351"/>
                      <a:pt x="2028884" y="1369351"/>
                    </a:cubicBezTo>
                    <a:cubicBezTo>
                      <a:pt x="1486389" y="1369351"/>
                      <a:pt x="942942" y="1370303"/>
                      <a:pt x="400447" y="1369351"/>
                    </a:cubicBezTo>
                    <a:cubicBezTo>
                      <a:pt x="162511" y="1369351"/>
                      <a:pt x="2617" y="1208469"/>
                      <a:pt x="714" y="970477"/>
                    </a:cubicBezTo>
                    <a:cubicBezTo>
                      <a:pt x="-238" y="779132"/>
                      <a:pt x="-238" y="586834"/>
                      <a:pt x="714" y="395489"/>
                    </a:cubicBezTo>
                    <a:cubicBezTo>
                      <a:pt x="2617" y="160353"/>
                      <a:pt x="163462" y="1375"/>
                      <a:pt x="398544" y="423"/>
                    </a:cubicBezTo>
                    <a:cubicBezTo>
                      <a:pt x="671695" y="-529"/>
                      <a:pt x="944846" y="423"/>
                      <a:pt x="1217997" y="423"/>
                    </a:cubicBezTo>
                    <a:close/>
                    <a:moveTo>
                      <a:pt x="1215142" y="1216084"/>
                    </a:moveTo>
                    <a:cubicBezTo>
                      <a:pt x="1488293" y="1216084"/>
                      <a:pt x="1760492" y="1216084"/>
                      <a:pt x="2033643" y="1216084"/>
                    </a:cubicBezTo>
                    <a:cubicBezTo>
                      <a:pt x="2184971" y="1216084"/>
                      <a:pt x="2279194" y="1124696"/>
                      <a:pt x="2279194" y="974285"/>
                    </a:cubicBezTo>
                    <a:cubicBezTo>
                      <a:pt x="2280145" y="781036"/>
                      <a:pt x="2280145" y="587786"/>
                      <a:pt x="2279194" y="394537"/>
                    </a:cubicBezTo>
                    <a:cubicBezTo>
                      <a:pt x="2278242" y="246030"/>
                      <a:pt x="2186874" y="152738"/>
                      <a:pt x="2038402" y="152738"/>
                    </a:cubicBezTo>
                    <a:cubicBezTo>
                      <a:pt x="1491148" y="151786"/>
                      <a:pt x="943894" y="151786"/>
                      <a:pt x="396640" y="152738"/>
                    </a:cubicBezTo>
                    <a:cubicBezTo>
                      <a:pt x="243409" y="152738"/>
                      <a:pt x="152041" y="247934"/>
                      <a:pt x="152041" y="401201"/>
                    </a:cubicBezTo>
                    <a:cubicBezTo>
                      <a:pt x="152041" y="589690"/>
                      <a:pt x="152041" y="778180"/>
                      <a:pt x="152041" y="966669"/>
                    </a:cubicBezTo>
                    <a:cubicBezTo>
                      <a:pt x="152041" y="1121840"/>
                      <a:pt x="246264" y="1215132"/>
                      <a:pt x="401399" y="1215132"/>
                    </a:cubicBezTo>
                    <a:cubicBezTo>
                      <a:pt x="672646" y="1216084"/>
                      <a:pt x="943894" y="1216084"/>
                      <a:pt x="1215142" y="1216084"/>
                    </a:cubicBezTo>
                    <a:close/>
                  </a:path>
                </a:pathLst>
              </a:custGeom>
              <a:grpFill/>
              <a:ln w="9514" cap="flat">
                <a:noFill/>
                <a:prstDash val="solid"/>
                <a:miter/>
              </a:ln>
            </p:spPr>
            <p:txBody>
              <a:bodyPr rtlCol="0" anchor="ctr"/>
              <a:lstStyle/>
              <a:p>
                <a:endParaRPr lang="en-US"/>
              </a:p>
            </p:txBody>
          </p:sp>
          <p:sp>
            <p:nvSpPr>
              <p:cNvPr id="78" name="Freeform 19">
                <a:extLst>
                  <a:ext uri="{FF2B5EF4-FFF2-40B4-BE49-F238E27FC236}">
                    <a16:creationId xmlns:a16="http://schemas.microsoft.com/office/drawing/2014/main" id="{FB7CD057-94A8-1FCC-7DCA-1A6233B2C266}"/>
                  </a:ext>
                </a:extLst>
              </p:cNvPr>
              <p:cNvSpPr/>
              <p:nvPr/>
            </p:nvSpPr>
            <p:spPr>
              <a:xfrm>
                <a:off x="3564070" y="4360023"/>
                <a:ext cx="1346369" cy="1271701"/>
              </a:xfrm>
              <a:custGeom>
                <a:avLst/>
                <a:gdLst>
                  <a:gd name="connsiteX0" fmla="*/ 907615 w 1346369"/>
                  <a:gd name="connsiteY0" fmla="*/ 357939 h 1271701"/>
                  <a:gd name="connsiteX1" fmla="*/ 1234063 w 1346369"/>
                  <a:gd name="connsiteY1" fmla="*/ 0 h 1271701"/>
                  <a:gd name="connsiteX2" fmla="*/ 1346369 w 1346369"/>
                  <a:gd name="connsiteY2" fmla="*/ 101861 h 1271701"/>
                  <a:gd name="connsiteX3" fmla="*/ 1129371 w 1346369"/>
                  <a:gd name="connsiteY3" fmla="*/ 341756 h 1271701"/>
                  <a:gd name="connsiteX4" fmla="*/ 1110336 w 1346369"/>
                  <a:gd name="connsiteY4" fmla="*/ 361747 h 1271701"/>
                  <a:gd name="connsiteX5" fmla="*/ 1016114 w 1346369"/>
                  <a:gd name="connsiteY5" fmla="*/ 472175 h 1271701"/>
                  <a:gd name="connsiteX6" fmla="*/ 1045618 w 1346369"/>
                  <a:gd name="connsiteY6" fmla="*/ 606403 h 1271701"/>
                  <a:gd name="connsiteX7" fmla="*/ 857172 w 1346369"/>
                  <a:gd name="connsiteY7" fmla="*/ 1151879 h 1271701"/>
                  <a:gd name="connsiteX8" fmla="*/ 280414 w 1346369"/>
                  <a:gd name="connsiteY8" fmla="*/ 1202333 h 1271701"/>
                  <a:gd name="connsiteX9" fmla="*/ 1552 w 1346369"/>
                  <a:gd name="connsiteY9" fmla="*/ 697792 h 1271701"/>
                  <a:gd name="connsiteX10" fmla="*/ 323243 w 1346369"/>
                  <a:gd name="connsiteY10" fmla="*/ 247511 h 1271701"/>
                  <a:gd name="connsiteX11" fmla="*/ 871448 w 1346369"/>
                  <a:gd name="connsiteY11" fmla="*/ 327477 h 1271701"/>
                  <a:gd name="connsiteX12" fmla="*/ 907615 w 1346369"/>
                  <a:gd name="connsiteY12" fmla="*/ 357939 h 1271701"/>
                  <a:gd name="connsiteX13" fmla="*/ 801019 w 1346369"/>
                  <a:gd name="connsiteY13" fmla="*/ 474079 h 1271701"/>
                  <a:gd name="connsiteX14" fmla="*/ 290883 w 1346369"/>
                  <a:gd name="connsiteY14" fmla="*/ 439809 h 1271701"/>
                  <a:gd name="connsiteX15" fmla="*/ 220454 w 1346369"/>
                  <a:gd name="connsiteY15" fmla="*/ 952918 h 1271701"/>
                  <a:gd name="connsiteX16" fmla="*/ 735348 w 1346369"/>
                  <a:gd name="connsiteY16" fmla="*/ 1053827 h 1271701"/>
                  <a:gd name="connsiteX17" fmla="*/ 881917 w 1346369"/>
                  <a:gd name="connsiteY17" fmla="*/ 613067 h 1271701"/>
                  <a:gd name="connsiteX18" fmla="*/ 543096 w 1346369"/>
                  <a:gd name="connsiteY18" fmla="*/ 985285 h 1271701"/>
                  <a:gd name="connsiteX19" fmla="*/ 261379 w 1346369"/>
                  <a:gd name="connsiteY19" fmla="*/ 796796 h 1271701"/>
                  <a:gd name="connsiteX20" fmla="*/ 345133 w 1346369"/>
                  <a:gd name="connsiteY20" fmla="*/ 671136 h 1271701"/>
                  <a:gd name="connsiteX21" fmla="*/ 519302 w 1346369"/>
                  <a:gd name="connsiteY21" fmla="*/ 785372 h 1271701"/>
                  <a:gd name="connsiteX22" fmla="*/ 781984 w 1346369"/>
                  <a:gd name="connsiteY22" fmla="*/ 495975 h 1271701"/>
                  <a:gd name="connsiteX23" fmla="*/ 801019 w 1346369"/>
                  <a:gd name="connsiteY23" fmla="*/ 474079 h 12717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346369" h="1271701">
                    <a:moveTo>
                      <a:pt x="907615" y="357939"/>
                    </a:moveTo>
                    <a:cubicBezTo>
                      <a:pt x="1016114" y="238944"/>
                      <a:pt x="1122709" y="121852"/>
                      <a:pt x="1234063" y="0"/>
                    </a:cubicBezTo>
                    <a:cubicBezTo>
                      <a:pt x="1271182" y="34271"/>
                      <a:pt x="1307348" y="66638"/>
                      <a:pt x="1346369" y="101861"/>
                    </a:cubicBezTo>
                    <a:cubicBezTo>
                      <a:pt x="1273085" y="182778"/>
                      <a:pt x="1200752" y="262743"/>
                      <a:pt x="1129371" y="341756"/>
                    </a:cubicBezTo>
                    <a:cubicBezTo>
                      <a:pt x="1123661" y="348420"/>
                      <a:pt x="1116999" y="355084"/>
                      <a:pt x="1110336" y="361747"/>
                    </a:cubicBezTo>
                    <a:cubicBezTo>
                      <a:pt x="1077025" y="397922"/>
                      <a:pt x="1028486" y="429337"/>
                      <a:pt x="1016114" y="472175"/>
                    </a:cubicBezTo>
                    <a:cubicBezTo>
                      <a:pt x="1005644" y="511206"/>
                      <a:pt x="1036100" y="560708"/>
                      <a:pt x="1045618" y="606403"/>
                    </a:cubicBezTo>
                    <a:cubicBezTo>
                      <a:pt x="1092253" y="826307"/>
                      <a:pt x="1033245" y="1012892"/>
                      <a:pt x="857172" y="1151879"/>
                    </a:cubicBezTo>
                    <a:cubicBezTo>
                      <a:pt x="679196" y="1291819"/>
                      <a:pt x="479329" y="1309906"/>
                      <a:pt x="280414" y="1202333"/>
                    </a:cubicBezTo>
                    <a:cubicBezTo>
                      <a:pt x="83403" y="1095713"/>
                      <a:pt x="-13675" y="921504"/>
                      <a:pt x="1552" y="697792"/>
                    </a:cubicBezTo>
                    <a:cubicBezTo>
                      <a:pt x="15829" y="486455"/>
                      <a:pt x="127183" y="331284"/>
                      <a:pt x="323243" y="247511"/>
                    </a:cubicBezTo>
                    <a:cubicBezTo>
                      <a:pt x="518351" y="163738"/>
                      <a:pt x="703941" y="195153"/>
                      <a:pt x="871448" y="327477"/>
                    </a:cubicBezTo>
                    <a:cubicBezTo>
                      <a:pt x="881917" y="336044"/>
                      <a:pt x="893338" y="345564"/>
                      <a:pt x="907615" y="357939"/>
                    </a:cubicBezTo>
                    <a:close/>
                    <a:moveTo>
                      <a:pt x="801019" y="474079"/>
                    </a:moveTo>
                    <a:cubicBezTo>
                      <a:pt x="671582" y="329380"/>
                      <a:pt x="444114" y="316053"/>
                      <a:pt x="290883" y="439809"/>
                    </a:cubicBezTo>
                    <a:cubicBezTo>
                      <a:pt x="136700" y="564516"/>
                      <a:pt x="105293" y="791084"/>
                      <a:pt x="220454" y="952918"/>
                    </a:cubicBezTo>
                    <a:cubicBezTo>
                      <a:pt x="337519" y="1118561"/>
                      <a:pt x="564986" y="1163303"/>
                      <a:pt x="735348" y="1053827"/>
                    </a:cubicBezTo>
                    <a:cubicBezTo>
                      <a:pt x="884773" y="957678"/>
                      <a:pt x="956154" y="746342"/>
                      <a:pt x="881917" y="613067"/>
                    </a:cubicBezTo>
                    <a:cubicBezTo>
                      <a:pt x="768660" y="736822"/>
                      <a:pt x="657305" y="859626"/>
                      <a:pt x="543096" y="985285"/>
                    </a:cubicBezTo>
                    <a:cubicBezTo>
                      <a:pt x="447921" y="921504"/>
                      <a:pt x="355602" y="859626"/>
                      <a:pt x="261379" y="796796"/>
                    </a:cubicBezTo>
                    <a:cubicBezTo>
                      <a:pt x="290883" y="753006"/>
                      <a:pt x="316580" y="713975"/>
                      <a:pt x="345133" y="671136"/>
                    </a:cubicBezTo>
                    <a:cubicBezTo>
                      <a:pt x="405093" y="710167"/>
                      <a:pt x="462197" y="747294"/>
                      <a:pt x="519302" y="785372"/>
                    </a:cubicBezTo>
                    <a:cubicBezTo>
                      <a:pt x="608766" y="687320"/>
                      <a:pt x="695375" y="592123"/>
                      <a:pt x="781984" y="495975"/>
                    </a:cubicBezTo>
                    <a:cubicBezTo>
                      <a:pt x="786743" y="490263"/>
                      <a:pt x="792453" y="483599"/>
                      <a:pt x="801019" y="474079"/>
                    </a:cubicBezTo>
                    <a:close/>
                  </a:path>
                </a:pathLst>
              </a:custGeom>
              <a:grpFill/>
              <a:ln w="9514" cap="flat">
                <a:noFill/>
                <a:prstDash val="solid"/>
                <a:miter/>
              </a:ln>
            </p:spPr>
            <p:txBody>
              <a:bodyPr rtlCol="0" anchor="ctr"/>
              <a:lstStyle/>
              <a:p>
                <a:endParaRPr lang="en-US"/>
              </a:p>
            </p:txBody>
          </p:sp>
          <p:sp>
            <p:nvSpPr>
              <p:cNvPr id="79" name="Freeform 20">
                <a:extLst>
                  <a:ext uri="{FF2B5EF4-FFF2-40B4-BE49-F238E27FC236}">
                    <a16:creationId xmlns:a16="http://schemas.microsoft.com/office/drawing/2014/main" id="{4E7E815B-54E5-4373-8F1D-ED553A46B30D}"/>
                  </a:ext>
                </a:extLst>
              </p:cNvPr>
              <p:cNvSpPr/>
              <p:nvPr/>
            </p:nvSpPr>
            <p:spPr>
              <a:xfrm>
                <a:off x="3563837" y="2991095"/>
                <a:ext cx="1345650" cy="1268459"/>
              </a:xfrm>
              <a:custGeom>
                <a:avLst/>
                <a:gdLst>
                  <a:gd name="connsiteX0" fmla="*/ 1233345 w 1345650"/>
                  <a:gd name="connsiteY0" fmla="*/ 0 h 1268459"/>
                  <a:gd name="connsiteX1" fmla="*/ 1345651 w 1345650"/>
                  <a:gd name="connsiteY1" fmla="*/ 101861 h 1268459"/>
                  <a:gd name="connsiteX2" fmla="*/ 1177192 w 1345650"/>
                  <a:gd name="connsiteY2" fmla="*/ 288446 h 1268459"/>
                  <a:gd name="connsiteX3" fmla="*/ 1046802 w 1345650"/>
                  <a:gd name="connsiteY3" fmla="*/ 430289 h 1268459"/>
                  <a:gd name="connsiteX4" fmla="*/ 1023961 w 1345650"/>
                  <a:gd name="connsiteY4" fmla="*/ 543573 h 1268459"/>
                  <a:gd name="connsiteX5" fmla="*/ 913558 w 1345650"/>
                  <a:gd name="connsiteY5" fmla="*/ 1100473 h 1268459"/>
                  <a:gd name="connsiteX6" fmla="*/ 371063 w 1345650"/>
                  <a:gd name="connsiteY6" fmla="*/ 1240412 h 1268459"/>
                  <a:gd name="connsiteX7" fmla="*/ 7496 w 1345650"/>
                  <a:gd name="connsiteY7" fmla="*/ 818691 h 1268459"/>
                  <a:gd name="connsiteX8" fmla="*/ 278743 w 1345650"/>
                  <a:gd name="connsiteY8" fmla="*/ 266551 h 1268459"/>
                  <a:gd name="connsiteX9" fmla="*/ 882150 w 1345650"/>
                  <a:gd name="connsiteY9" fmla="*/ 336996 h 1268459"/>
                  <a:gd name="connsiteX10" fmla="*/ 907848 w 1345650"/>
                  <a:gd name="connsiteY10" fmla="*/ 357939 h 1268459"/>
                  <a:gd name="connsiteX11" fmla="*/ 1233345 w 1345650"/>
                  <a:gd name="connsiteY11" fmla="*/ 0 h 1268459"/>
                  <a:gd name="connsiteX12" fmla="*/ 801252 w 1345650"/>
                  <a:gd name="connsiteY12" fmla="*/ 475983 h 1268459"/>
                  <a:gd name="connsiteX13" fmla="*/ 305392 w 1345650"/>
                  <a:gd name="connsiteY13" fmla="*/ 429337 h 1268459"/>
                  <a:gd name="connsiteX14" fmla="*/ 209266 w 1345650"/>
                  <a:gd name="connsiteY14" fmla="*/ 937687 h 1268459"/>
                  <a:gd name="connsiteX15" fmla="*/ 708933 w 1345650"/>
                  <a:gd name="connsiteY15" fmla="*/ 1070010 h 1268459"/>
                  <a:gd name="connsiteX16" fmla="*/ 883102 w 1345650"/>
                  <a:gd name="connsiteY16" fmla="*/ 612114 h 1268459"/>
                  <a:gd name="connsiteX17" fmla="*/ 542377 w 1345650"/>
                  <a:gd name="connsiteY17" fmla="*/ 986237 h 1268459"/>
                  <a:gd name="connsiteX18" fmla="*/ 260660 w 1345650"/>
                  <a:gd name="connsiteY18" fmla="*/ 797748 h 1268459"/>
                  <a:gd name="connsiteX19" fmla="*/ 344414 w 1345650"/>
                  <a:gd name="connsiteY19" fmla="*/ 672088 h 1268459"/>
                  <a:gd name="connsiteX20" fmla="*/ 518584 w 1345650"/>
                  <a:gd name="connsiteY20" fmla="*/ 787276 h 1268459"/>
                  <a:gd name="connsiteX21" fmla="*/ 801252 w 1345650"/>
                  <a:gd name="connsiteY21" fmla="*/ 475983 h 12684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345650" h="1268459">
                    <a:moveTo>
                      <a:pt x="1233345" y="0"/>
                    </a:moveTo>
                    <a:cubicBezTo>
                      <a:pt x="1271415" y="34271"/>
                      <a:pt x="1306629" y="66638"/>
                      <a:pt x="1345651" y="101861"/>
                    </a:cubicBezTo>
                    <a:cubicBezTo>
                      <a:pt x="1287594" y="165642"/>
                      <a:pt x="1232393" y="226568"/>
                      <a:pt x="1177192" y="288446"/>
                    </a:cubicBezTo>
                    <a:cubicBezTo>
                      <a:pt x="1134363" y="336044"/>
                      <a:pt x="1092486" y="385546"/>
                      <a:pt x="1046802" y="430289"/>
                    </a:cubicBezTo>
                    <a:cubicBezTo>
                      <a:pt x="1010636" y="464559"/>
                      <a:pt x="1004926" y="492167"/>
                      <a:pt x="1023961" y="543573"/>
                    </a:cubicBezTo>
                    <a:cubicBezTo>
                      <a:pt x="1102004" y="750149"/>
                      <a:pt x="1065837" y="940543"/>
                      <a:pt x="913558" y="1100473"/>
                    </a:cubicBezTo>
                    <a:cubicBezTo>
                      <a:pt x="764134" y="1257548"/>
                      <a:pt x="576640" y="1305146"/>
                      <a:pt x="371063" y="1240412"/>
                    </a:cubicBezTo>
                    <a:cubicBezTo>
                      <a:pt x="167389" y="1175679"/>
                      <a:pt x="42711" y="1030980"/>
                      <a:pt x="7496" y="818691"/>
                    </a:cubicBezTo>
                    <a:cubicBezTo>
                      <a:pt x="-30574" y="591171"/>
                      <a:pt x="78877" y="375075"/>
                      <a:pt x="278743" y="266551"/>
                    </a:cubicBezTo>
                    <a:cubicBezTo>
                      <a:pt x="473851" y="160882"/>
                      <a:pt x="710836" y="187538"/>
                      <a:pt x="882150" y="336996"/>
                    </a:cubicBezTo>
                    <a:cubicBezTo>
                      <a:pt x="888813" y="342708"/>
                      <a:pt x="896427" y="348420"/>
                      <a:pt x="907848" y="357939"/>
                    </a:cubicBezTo>
                    <a:cubicBezTo>
                      <a:pt x="1015395" y="239896"/>
                      <a:pt x="1123894" y="121852"/>
                      <a:pt x="1233345" y="0"/>
                    </a:cubicBezTo>
                    <a:close/>
                    <a:moveTo>
                      <a:pt x="801252" y="475983"/>
                    </a:moveTo>
                    <a:cubicBezTo>
                      <a:pt x="682284" y="336044"/>
                      <a:pt x="458624" y="317005"/>
                      <a:pt x="305392" y="429337"/>
                    </a:cubicBezTo>
                    <a:cubicBezTo>
                      <a:pt x="144547" y="548333"/>
                      <a:pt x="102670" y="769189"/>
                      <a:pt x="209266" y="937687"/>
                    </a:cubicBezTo>
                    <a:cubicBezTo>
                      <a:pt x="315862" y="1106185"/>
                      <a:pt x="533811" y="1164255"/>
                      <a:pt x="708933" y="1070010"/>
                    </a:cubicBezTo>
                    <a:cubicBezTo>
                      <a:pt x="873585" y="982429"/>
                      <a:pt x="954483" y="772997"/>
                      <a:pt x="883102" y="612114"/>
                    </a:cubicBezTo>
                    <a:cubicBezTo>
                      <a:pt x="768893" y="737774"/>
                      <a:pt x="656587" y="861530"/>
                      <a:pt x="542377" y="986237"/>
                    </a:cubicBezTo>
                    <a:cubicBezTo>
                      <a:pt x="446251" y="922455"/>
                      <a:pt x="354883" y="861530"/>
                      <a:pt x="260660" y="797748"/>
                    </a:cubicBezTo>
                    <a:cubicBezTo>
                      <a:pt x="289213" y="754909"/>
                      <a:pt x="315862" y="714927"/>
                      <a:pt x="344414" y="672088"/>
                    </a:cubicBezTo>
                    <a:cubicBezTo>
                      <a:pt x="403422" y="711119"/>
                      <a:pt x="459575" y="748246"/>
                      <a:pt x="518584" y="787276"/>
                    </a:cubicBezTo>
                    <a:cubicBezTo>
                      <a:pt x="612806" y="683512"/>
                      <a:pt x="706077" y="580700"/>
                      <a:pt x="801252" y="475983"/>
                    </a:cubicBezTo>
                    <a:close/>
                  </a:path>
                </a:pathLst>
              </a:custGeom>
              <a:grpFill/>
              <a:ln w="9514" cap="flat">
                <a:noFill/>
                <a:prstDash val="solid"/>
                <a:miter/>
              </a:ln>
            </p:spPr>
            <p:txBody>
              <a:bodyPr rtlCol="0" anchor="ctr"/>
              <a:lstStyle/>
              <a:p>
                <a:endParaRPr lang="en-US"/>
              </a:p>
            </p:txBody>
          </p:sp>
          <p:sp>
            <p:nvSpPr>
              <p:cNvPr id="80" name="Freeform 21">
                <a:extLst>
                  <a:ext uri="{FF2B5EF4-FFF2-40B4-BE49-F238E27FC236}">
                    <a16:creationId xmlns:a16="http://schemas.microsoft.com/office/drawing/2014/main" id="{670442B1-0BDE-8C86-5AEC-3817B6EA6F4F}"/>
                  </a:ext>
                </a:extLst>
              </p:cNvPr>
              <p:cNvSpPr/>
              <p:nvPr/>
            </p:nvSpPr>
            <p:spPr>
              <a:xfrm>
                <a:off x="4932330" y="3349034"/>
                <a:ext cx="1818786" cy="146602"/>
              </a:xfrm>
              <a:custGeom>
                <a:avLst/>
                <a:gdLst>
                  <a:gd name="connsiteX0" fmla="*/ 0 w 1818786"/>
                  <a:gd name="connsiteY0" fmla="*/ 146603 h 146602"/>
                  <a:gd name="connsiteX1" fmla="*/ 0 w 1818786"/>
                  <a:gd name="connsiteY1" fmla="*/ 0 h 146602"/>
                  <a:gd name="connsiteX2" fmla="*/ 1818786 w 1818786"/>
                  <a:gd name="connsiteY2" fmla="*/ 0 h 146602"/>
                  <a:gd name="connsiteX3" fmla="*/ 1818786 w 1818786"/>
                  <a:gd name="connsiteY3" fmla="*/ 146603 h 146602"/>
                  <a:gd name="connsiteX4" fmla="*/ 0 w 1818786"/>
                  <a:gd name="connsiteY4" fmla="*/ 146603 h 1466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18786" h="146602">
                    <a:moveTo>
                      <a:pt x="0" y="146603"/>
                    </a:moveTo>
                    <a:cubicBezTo>
                      <a:pt x="0" y="97100"/>
                      <a:pt x="0" y="50454"/>
                      <a:pt x="0" y="0"/>
                    </a:cubicBezTo>
                    <a:cubicBezTo>
                      <a:pt x="606262" y="0"/>
                      <a:pt x="1211573" y="0"/>
                      <a:pt x="1818786" y="0"/>
                    </a:cubicBezTo>
                    <a:cubicBezTo>
                      <a:pt x="1818786" y="48550"/>
                      <a:pt x="1818786" y="95197"/>
                      <a:pt x="1818786" y="146603"/>
                    </a:cubicBezTo>
                    <a:cubicBezTo>
                      <a:pt x="1215380" y="146603"/>
                      <a:pt x="610069" y="146603"/>
                      <a:pt x="0" y="146603"/>
                    </a:cubicBezTo>
                    <a:close/>
                  </a:path>
                </a:pathLst>
              </a:custGeom>
              <a:grpFill/>
              <a:ln w="9514" cap="flat">
                <a:noFill/>
                <a:prstDash val="solid"/>
                <a:miter/>
              </a:ln>
            </p:spPr>
            <p:txBody>
              <a:bodyPr rtlCol="0" anchor="ctr"/>
              <a:lstStyle/>
              <a:p>
                <a:endParaRPr lang="en-US"/>
              </a:p>
            </p:txBody>
          </p:sp>
          <p:sp>
            <p:nvSpPr>
              <p:cNvPr id="81" name="Freeform 22">
                <a:extLst>
                  <a:ext uri="{FF2B5EF4-FFF2-40B4-BE49-F238E27FC236}">
                    <a16:creationId xmlns:a16="http://schemas.microsoft.com/office/drawing/2014/main" id="{AE7722B8-2A03-2246-881B-90DC2CA46134}"/>
                  </a:ext>
                </a:extLst>
              </p:cNvPr>
              <p:cNvSpPr/>
              <p:nvPr/>
            </p:nvSpPr>
            <p:spPr>
              <a:xfrm>
                <a:off x="4932330" y="3956389"/>
                <a:ext cx="1818786" cy="146602"/>
              </a:xfrm>
              <a:custGeom>
                <a:avLst/>
                <a:gdLst>
                  <a:gd name="connsiteX0" fmla="*/ 0 w 1818786"/>
                  <a:gd name="connsiteY0" fmla="*/ 146603 h 146602"/>
                  <a:gd name="connsiteX1" fmla="*/ 0 w 1818786"/>
                  <a:gd name="connsiteY1" fmla="*/ 0 h 146602"/>
                  <a:gd name="connsiteX2" fmla="*/ 1818786 w 1818786"/>
                  <a:gd name="connsiteY2" fmla="*/ 0 h 146602"/>
                  <a:gd name="connsiteX3" fmla="*/ 1818786 w 1818786"/>
                  <a:gd name="connsiteY3" fmla="*/ 146603 h 146602"/>
                  <a:gd name="connsiteX4" fmla="*/ 0 w 1818786"/>
                  <a:gd name="connsiteY4" fmla="*/ 146603 h 1466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18786" h="146602">
                    <a:moveTo>
                      <a:pt x="0" y="146603"/>
                    </a:moveTo>
                    <a:cubicBezTo>
                      <a:pt x="0" y="97101"/>
                      <a:pt x="0" y="50454"/>
                      <a:pt x="0" y="0"/>
                    </a:cubicBezTo>
                    <a:cubicBezTo>
                      <a:pt x="606262" y="0"/>
                      <a:pt x="1211573" y="0"/>
                      <a:pt x="1818786" y="0"/>
                    </a:cubicBezTo>
                    <a:cubicBezTo>
                      <a:pt x="1818786" y="48550"/>
                      <a:pt x="1818786" y="95197"/>
                      <a:pt x="1818786" y="146603"/>
                    </a:cubicBezTo>
                    <a:cubicBezTo>
                      <a:pt x="1215380" y="146603"/>
                      <a:pt x="610069" y="146603"/>
                      <a:pt x="0" y="146603"/>
                    </a:cubicBezTo>
                    <a:close/>
                  </a:path>
                </a:pathLst>
              </a:custGeom>
              <a:grpFill/>
              <a:ln w="9514" cap="flat">
                <a:noFill/>
                <a:prstDash val="solid"/>
                <a:miter/>
              </a:ln>
            </p:spPr>
            <p:txBody>
              <a:bodyPr rtlCol="0" anchor="ctr"/>
              <a:lstStyle/>
              <a:p>
                <a:endParaRPr lang="en-US"/>
              </a:p>
            </p:txBody>
          </p:sp>
          <p:sp>
            <p:nvSpPr>
              <p:cNvPr id="82" name="Freeform 23">
                <a:extLst>
                  <a:ext uri="{FF2B5EF4-FFF2-40B4-BE49-F238E27FC236}">
                    <a16:creationId xmlns:a16="http://schemas.microsoft.com/office/drawing/2014/main" id="{472A79DD-7D70-D419-061C-B0F5D3562345}"/>
                  </a:ext>
                </a:extLst>
              </p:cNvPr>
              <p:cNvSpPr/>
              <p:nvPr/>
            </p:nvSpPr>
            <p:spPr>
              <a:xfrm>
                <a:off x="4933282" y="3653664"/>
                <a:ext cx="1515179" cy="146602"/>
              </a:xfrm>
              <a:custGeom>
                <a:avLst/>
                <a:gdLst>
                  <a:gd name="connsiteX0" fmla="*/ 1515180 w 1515179"/>
                  <a:gd name="connsiteY0" fmla="*/ 0 h 146602"/>
                  <a:gd name="connsiteX1" fmla="*/ 1515180 w 1515179"/>
                  <a:gd name="connsiteY1" fmla="*/ 146603 h 146602"/>
                  <a:gd name="connsiteX2" fmla="*/ 0 w 1515179"/>
                  <a:gd name="connsiteY2" fmla="*/ 146603 h 146602"/>
                  <a:gd name="connsiteX3" fmla="*/ 0 w 1515179"/>
                  <a:gd name="connsiteY3" fmla="*/ 0 h 146602"/>
                  <a:gd name="connsiteX4" fmla="*/ 1515180 w 1515179"/>
                  <a:gd name="connsiteY4" fmla="*/ 0 h 1466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15179" h="146602">
                    <a:moveTo>
                      <a:pt x="1515180" y="0"/>
                    </a:moveTo>
                    <a:cubicBezTo>
                      <a:pt x="1515180" y="49502"/>
                      <a:pt x="1515180" y="97100"/>
                      <a:pt x="1515180" y="146603"/>
                    </a:cubicBezTo>
                    <a:cubicBezTo>
                      <a:pt x="1009802" y="146603"/>
                      <a:pt x="506329" y="146603"/>
                      <a:pt x="0" y="146603"/>
                    </a:cubicBezTo>
                    <a:cubicBezTo>
                      <a:pt x="0" y="97100"/>
                      <a:pt x="0" y="50454"/>
                      <a:pt x="0" y="0"/>
                    </a:cubicBezTo>
                    <a:cubicBezTo>
                      <a:pt x="503474" y="0"/>
                      <a:pt x="1006947" y="0"/>
                      <a:pt x="1515180" y="0"/>
                    </a:cubicBezTo>
                    <a:close/>
                  </a:path>
                </a:pathLst>
              </a:custGeom>
              <a:grpFill/>
              <a:ln w="9514" cap="flat">
                <a:noFill/>
                <a:prstDash val="solid"/>
                <a:miter/>
              </a:ln>
            </p:spPr>
            <p:txBody>
              <a:bodyPr rtlCol="0" anchor="ctr"/>
              <a:lstStyle/>
              <a:p>
                <a:endParaRPr lang="en-US"/>
              </a:p>
            </p:txBody>
          </p:sp>
          <p:sp>
            <p:nvSpPr>
              <p:cNvPr id="83" name="Freeform 24">
                <a:extLst>
                  <a:ext uri="{FF2B5EF4-FFF2-40B4-BE49-F238E27FC236}">
                    <a16:creationId xmlns:a16="http://schemas.microsoft.com/office/drawing/2014/main" id="{1485945E-7098-4DF8-B58B-C211C0D6498D}"/>
                  </a:ext>
                </a:extLst>
              </p:cNvPr>
              <p:cNvSpPr/>
              <p:nvPr/>
            </p:nvSpPr>
            <p:spPr>
              <a:xfrm>
                <a:off x="4934233" y="4717010"/>
                <a:ext cx="828970" cy="144699"/>
              </a:xfrm>
              <a:custGeom>
                <a:avLst/>
                <a:gdLst>
                  <a:gd name="connsiteX0" fmla="*/ 828971 w 828970"/>
                  <a:gd name="connsiteY0" fmla="*/ 0 h 144699"/>
                  <a:gd name="connsiteX1" fmla="*/ 828971 w 828970"/>
                  <a:gd name="connsiteY1" fmla="*/ 144699 h 144699"/>
                  <a:gd name="connsiteX2" fmla="*/ 0 w 828970"/>
                  <a:gd name="connsiteY2" fmla="*/ 144699 h 144699"/>
                  <a:gd name="connsiteX3" fmla="*/ 0 w 828970"/>
                  <a:gd name="connsiteY3" fmla="*/ 0 h 144699"/>
                  <a:gd name="connsiteX4" fmla="*/ 828971 w 828970"/>
                  <a:gd name="connsiteY4" fmla="*/ 0 h 1446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8970" h="144699">
                    <a:moveTo>
                      <a:pt x="828971" y="0"/>
                    </a:moveTo>
                    <a:cubicBezTo>
                      <a:pt x="828971" y="47598"/>
                      <a:pt x="828971" y="94245"/>
                      <a:pt x="828971" y="144699"/>
                    </a:cubicBezTo>
                    <a:cubicBezTo>
                      <a:pt x="552964" y="144699"/>
                      <a:pt x="278861" y="144699"/>
                      <a:pt x="0" y="144699"/>
                    </a:cubicBezTo>
                    <a:cubicBezTo>
                      <a:pt x="0" y="98053"/>
                      <a:pt x="0" y="50454"/>
                      <a:pt x="0" y="0"/>
                    </a:cubicBezTo>
                    <a:cubicBezTo>
                      <a:pt x="276006" y="0"/>
                      <a:pt x="551061" y="0"/>
                      <a:pt x="828971" y="0"/>
                    </a:cubicBezTo>
                    <a:close/>
                  </a:path>
                </a:pathLst>
              </a:custGeom>
              <a:grpFill/>
              <a:ln w="9514" cap="flat">
                <a:noFill/>
                <a:prstDash val="solid"/>
                <a:miter/>
              </a:ln>
            </p:spPr>
            <p:txBody>
              <a:bodyPr rtlCol="0" anchor="ctr"/>
              <a:lstStyle/>
              <a:p>
                <a:endParaRPr lang="en-US"/>
              </a:p>
            </p:txBody>
          </p:sp>
          <p:sp>
            <p:nvSpPr>
              <p:cNvPr id="84" name="Freeform 25">
                <a:extLst>
                  <a:ext uri="{FF2B5EF4-FFF2-40B4-BE49-F238E27FC236}">
                    <a16:creationId xmlns:a16="http://schemas.microsoft.com/office/drawing/2014/main" id="{CFF0E1E6-B181-92C5-36C6-C2885D574FDA}"/>
                  </a:ext>
                </a:extLst>
              </p:cNvPr>
              <p:cNvSpPr/>
              <p:nvPr/>
            </p:nvSpPr>
            <p:spPr>
              <a:xfrm>
                <a:off x="4934233" y="5021639"/>
                <a:ext cx="828970" cy="144699"/>
              </a:xfrm>
              <a:custGeom>
                <a:avLst/>
                <a:gdLst>
                  <a:gd name="connsiteX0" fmla="*/ 828971 w 828970"/>
                  <a:gd name="connsiteY0" fmla="*/ 0 h 144699"/>
                  <a:gd name="connsiteX1" fmla="*/ 828971 w 828970"/>
                  <a:gd name="connsiteY1" fmla="*/ 144699 h 144699"/>
                  <a:gd name="connsiteX2" fmla="*/ 0 w 828970"/>
                  <a:gd name="connsiteY2" fmla="*/ 144699 h 144699"/>
                  <a:gd name="connsiteX3" fmla="*/ 0 w 828970"/>
                  <a:gd name="connsiteY3" fmla="*/ 0 h 144699"/>
                  <a:gd name="connsiteX4" fmla="*/ 828971 w 828970"/>
                  <a:gd name="connsiteY4" fmla="*/ 0 h 1446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8970" h="144699">
                    <a:moveTo>
                      <a:pt x="828971" y="0"/>
                    </a:moveTo>
                    <a:cubicBezTo>
                      <a:pt x="828971" y="47598"/>
                      <a:pt x="828971" y="94245"/>
                      <a:pt x="828971" y="144699"/>
                    </a:cubicBezTo>
                    <a:cubicBezTo>
                      <a:pt x="552964" y="144699"/>
                      <a:pt x="278861" y="144699"/>
                      <a:pt x="0" y="144699"/>
                    </a:cubicBezTo>
                    <a:cubicBezTo>
                      <a:pt x="0" y="98053"/>
                      <a:pt x="0" y="49502"/>
                      <a:pt x="0" y="0"/>
                    </a:cubicBezTo>
                    <a:cubicBezTo>
                      <a:pt x="276006" y="0"/>
                      <a:pt x="551061" y="0"/>
                      <a:pt x="828971" y="0"/>
                    </a:cubicBezTo>
                    <a:close/>
                  </a:path>
                </a:pathLst>
              </a:custGeom>
              <a:grpFill/>
              <a:ln w="9514" cap="flat">
                <a:noFill/>
                <a:prstDash val="solid"/>
                <a:miter/>
              </a:ln>
            </p:spPr>
            <p:txBody>
              <a:bodyPr rtlCol="0" anchor="ctr"/>
              <a:lstStyle/>
              <a:p>
                <a:endParaRPr lang="en-US"/>
              </a:p>
            </p:txBody>
          </p:sp>
          <p:sp>
            <p:nvSpPr>
              <p:cNvPr id="85" name="Freeform 26">
                <a:extLst>
                  <a:ext uri="{FF2B5EF4-FFF2-40B4-BE49-F238E27FC236}">
                    <a16:creationId xmlns:a16="http://schemas.microsoft.com/office/drawing/2014/main" id="{44F6556D-FD35-188C-6426-F5CCFA37D8BB}"/>
                  </a:ext>
                </a:extLst>
              </p:cNvPr>
              <p:cNvSpPr/>
              <p:nvPr/>
            </p:nvSpPr>
            <p:spPr>
              <a:xfrm>
                <a:off x="4933282" y="5325317"/>
                <a:ext cx="829922" cy="145650"/>
              </a:xfrm>
              <a:custGeom>
                <a:avLst/>
                <a:gdLst>
                  <a:gd name="connsiteX0" fmla="*/ 0 w 829922"/>
                  <a:gd name="connsiteY0" fmla="*/ 0 h 145650"/>
                  <a:gd name="connsiteX1" fmla="*/ 829923 w 829922"/>
                  <a:gd name="connsiteY1" fmla="*/ 0 h 145650"/>
                  <a:gd name="connsiteX2" fmla="*/ 829923 w 829922"/>
                  <a:gd name="connsiteY2" fmla="*/ 145651 h 145650"/>
                  <a:gd name="connsiteX3" fmla="*/ 0 w 829922"/>
                  <a:gd name="connsiteY3" fmla="*/ 145651 h 145650"/>
                  <a:gd name="connsiteX4" fmla="*/ 0 w 829922"/>
                  <a:gd name="connsiteY4" fmla="*/ 0 h 145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9922" h="145650">
                    <a:moveTo>
                      <a:pt x="0" y="0"/>
                    </a:moveTo>
                    <a:cubicBezTo>
                      <a:pt x="277910" y="0"/>
                      <a:pt x="552964" y="0"/>
                      <a:pt x="829923" y="0"/>
                    </a:cubicBezTo>
                    <a:cubicBezTo>
                      <a:pt x="829923" y="49502"/>
                      <a:pt x="829923" y="96148"/>
                      <a:pt x="829923" y="145651"/>
                    </a:cubicBezTo>
                    <a:cubicBezTo>
                      <a:pt x="552964" y="145651"/>
                      <a:pt x="277910" y="145651"/>
                      <a:pt x="0" y="145651"/>
                    </a:cubicBezTo>
                    <a:cubicBezTo>
                      <a:pt x="0" y="98052"/>
                      <a:pt x="0" y="51406"/>
                      <a:pt x="0" y="0"/>
                    </a:cubicBezTo>
                    <a:close/>
                  </a:path>
                </a:pathLst>
              </a:custGeom>
              <a:grpFill/>
              <a:ln w="9514" cap="flat">
                <a:noFill/>
                <a:prstDash val="solid"/>
                <a:miter/>
              </a:ln>
            </p:spPr>
            <p:txBody>
              <a:bodyPr rtlCol="0" anchor="ctr"/>
              <a:lstStyle/>
              <a:p>
                <a:endParaRPr lang="en-US"/>
              </a:p>
            </p:txBody>
          </p:sp>
          <p:sp>
            <p:nvSpPr>
              <p:cNvPr id="86" name="Freeform 27">
                <a:extLst>
                  <a:ext uri="{FF2B5EF4-FFF2-40B4-BE49-F238E27FC236}">
                    <a16:creationId xmlns:a16="http://schemas.microsoft.com/office/drawing/2014/main" id="{C8212A9F-8577-74EE-D90C-2360B3551FF2}"/>
                  </a:ext>
                </a:extLst>
              </p:cNvPr>
              <p:cNvSpPr/>
              <p:nvPr/>
            </p:nvSpPr>
            <p:spPr>
              <a:xfrm>
                <a:off x="6603596" y="3651760"/>
                <a:ext cx="146568" cy="148506"/>
              </a:xfrm>
              <a:custGeom>
                <a:avLst/>
                <a:gdLst>
                  <a:gd name="connsiteX0" fmla="*/ 146569 w 146568"/>
                  <a:gd name="connsiteY0" fmla="*/ 148507 h 148506"/>
                  <a:gd name="connsiteX1" fmla="*/ 0 w 146568"/>
                  <a:gd name="connsiteY1" fmla="*/ 148507 h 148506"/>
                  <a:gd name="connsiteX2" fmla="*/ 0 w 146568"/>
                  <a:gd name="connsiteY2" fmla="*/ 0 h 148506"/>
                  <a:gd name="connsiteX3" fmla="*/ 146569 w 146568"/>
                  <a:gd name="connsiteY3" fmla="*/ 0 h 148506"/>
                  <a:gd name="connsiteX4" fmla="*/ 146569 w 146568"/>
                  <a:gd name="connsiteY4" fmla="*/ 148507 h 1485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568" h="148506">
                    <a:moveTo>
                      <a:pt x="146569" y="148507"/>
                    </a:moveTo>
                    <a:cubicBezTo>
                      <a:pt x="96126" y="148507"/>
                      <a:pt x="49491" y="148507"/>
                      <a:pt x="0" y="148507"/>
                    </a:cubicBezTo>
                    <a:cubicBezTo>
                      <a:pt x="0" y="98053"/>
                      <a:pt x="0" y="50454"/>
                      <a:pt x="0" y="0"/>
                    </a:cubicBezTo>
                    <a:cubicBezTo>
                      <a:pt x="49491" y="0"/>
                      <a:pt x="96126" y="0"/>
                      <a:pt x="146569" y="0"/>
                    </a:cubicBezTo>
                    <a:cubicBezTo>
                      <a:pt x="146569" y="49502"/>
                      <a:pt x="146569" y="97101"/>
                      <a:pt x="146569" y="148507"/>
                    </a:cubicBezTo>
                    <a:close/>
                  </a:path>
                </a:pathLst>
              </a:custGeom>
              <a:grpFill/>
              <a:ln w="9514" cap="flat">
                <a:noFill/>
                <a:prstDash val="solid"/>
                <a:miter/>
              </a:ln>
            </p:spPr>
            <p:txBody>
              <a:bodyPr rtlCol="0" anchor="ctr"/>
              <a:lstStyle/>
              <a:p>
                <a:endParaRPr lang="en-US"/>
              </a:p>
            </p:txBody>
          </p:sp>
          <p:sp>
            <p:nvSpPr>
              <p:cNvPr id="87" name="Freeform 28">
                <a:extLst>
                  <a:ext uri="{FF2B5EF4-FFF2-40B4-BE49-F238E27FC236}">
                    <a16:creationId xmlns:a16="http://schemas.microsoft.com/office/drawing/2014/main" id="{FEB7D2C4-4E60-C5AA-BC9D-3ED2E96AB46C}"/>
                  </a:ext>
                </a:extLst>
              </p:cNvPr>
              <p:cNvSpPr/>
              <p:nvPr/>
            </p:nvSpPr>
            <p:spPr>
              <a:xfrm>
                <a:off x="5996382" y="1982011"/>
                <a:ext cx="451127" cy="449328"/>
              </a:xfrm>
              <a:custGeom>
                <a:avLst/>
                <a:gdLst>
                  <a:gd name="connsiteX0" fmla="*/ 451127 w 451127"/>
                  <a:gd name="connsiteY0" fmla="*/ 449328 h 449328"/>
                  <a:gd name="connsiteX1" fmla="*/ 0 w 451127"/>
                  <a:gd name="connsiteY1" fmla="*/ 449328 h 449328"/>
                  <a:gd name="connsiteX2" fmla="*/ 0 w 451127"/>
                  <a:gd name="connsiteY2" fmla="*/ 0 h 449328"/>
                  <a:gd name="connsiteX3" fmla="*/ 451127 w 451127"/>
                  <a:gd name="connsiteY3" fmla="*/ 0 h 449328"/>
                  <a:gd name="connsiteX4" fmla="*/ 451127 w 451127"/>
                  <a:gd name="connsiteY4" fmla="*/ 449328 h 449328"/>
                  <a:gd name="connsiteX5" fmla="*/ 297896 w 451127"/>
                  <a:gd name="connsiteY5" fmla="*/ 151363 h 449328"/>
                  <a:gd name="connsiteX6" fmla="*/ 153231 w 451127"/>
                  <a:gd name="connsiteY6" fmla="*/ 151363 h 449328"/>
                  <a:gd name="connsiteX7" fmla="*/ 153231 w 451127"/>
                  <a:gd name="connsiteY7" fmla="*/ 297966 h 449328"/>
                  <a:gd name="connsiteX8" fmla="*/ 297896 w 451127"/>
                  <a:gd name="connsiteY8" fmla="*/ 297966 h 449328"/>
                  <a:gd name="connsiteX9" fmla="*/ 297896 w 451127"/>
                  <a:gd name="connsiteY9" fmla="*/ 151363 h 4493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51127" h="449328">
                    <a:moveTo>
                      <a:pt x="451127" y="449328"/>
                    </a:moveTo>
                    <a:cubicBezTo>
                      <a:pt x="298848" y="449328"/>
                      <a:pt x="151328" y="449328"/>
                      <a:pt x="0" y="449328"/>
                    </a:cubicBezTo>
                    <a:cubicBezTo>
                      <a:pt x="0" y="299869"/>
                      <a:pt x="0" y="151363"/>
                      <a:pt x="0" y="0"/>
                    </a:cubicBezTo>
                    <a:cubicBezTo>
                      <a:pt x="150376" y="0"/>
                      <a:pt x="298848" y="0"/>
                      <a:pt x="451127" y="0"/>
                    </a:cubicBezTo>
                    <a:cubicBezTo>
                      <a:pt x="451127" y="149459"/>
                      <a:pt x="451127" y="297013"/>
                      <a:pt x="451127" y="449328"/>
                    </a:cubicBezTo>
                    <a:close/>
                    <a:moveTo>
                      <a:pt x="297896" y="151363"/>
                    </a:moveTo>
                    <a:cubicBezTo>
                      <a:pt x="247454" y="151363"/>
                      <a:pt x="199867" y="151363"/>
                      <a:pt x="153231" y="151363"/>
                    </a:cubicBezTo>
                    <a:cubicBezTo>
                      <a:pt x="153231" y="201817"/>
                      <a:pt x="153231" y="248463"/>
                      <a:pt x="153231" y="297966"/>
                    </a:cubicBezTo>
                    <a:cubicBezTo>
                      <a:pt x="202722" y="297966"/>
                      <a:pt x="249357" y="297966"/>
                      <a:pt x="297896" y="297966"/>
                    </a:cubicBezTo>
                    <a:cubicBezTo>
                      <a:pt x="297896" y="247511"/>
                      <a:pt x="297896" y="199913"/>
                      <a:pt x="297896" y="151363"/>
                    </a:cubicBezTo>
                    <a:close/>
                  </a:path>
                </a:pathLst>
              </a:custGeom>
              <a:grpFill/>
              <a:ln w="9514" cap="flat">
                <a:noFill/>
                <a:prstDash val="solid"/>
                <a:miter/>
              </a:ln>
            </p:spPr>
            <p:txBody>
              <a:bodyPr rtlCol="0" anchor="ctr"/>
              <a:lstStyle/>
              <a:p>
                <a:endParaRPr lang="en-US"/>
              </a:p>
            </p:txBody>
          </p:sp>
          <p:sp>
            <p:nvSpPr>
              <p:cNvPr id="88" name="Freeform 29">
                <a:extLst>
                  <a:ext uri="{FF2B5EF4-FFF2-40B4-BE49-F238E27FC236}">
                    <a16:creationId xmlns:a16="http://schemas.microsoft.com/office/drawing/2014/main" id="{B8AC65DA-990B-1565-A023-62B5DE6E8123}"/>
                  </a:ext>
                </a:extLst>
              </p:cNvPr>
              <p:cNvSpPr/>
              <p:nvPr/>
            </p:nvSpPr>
            <p:spPr>
              <a:xfrm>
                <a:off x="5313028" y="1981059"/>
                <a:ext cx="449224" cy="451232"/>
              </a:xfrm>
              <a:custGeom>
                <a:avLst/>
                <a:gdLst>
                  <a:gd name="connsiteX0" fmla="*/ 0 w 449224"/>
                  <a:gd name="connsiteY0" fmla="*/ 0 h 451232"/>
                  <a:gd name="connsiteX1" fmla="*/ 449224 w 449224"/>
                  <a:gd name="connsiteY1" fmla="*/ 0 h 451232"/>
                  <a:gd name="connsiteX2" fmla="*/ 449224 w 449224"/>
                  <a:gd name="connsiteY2" fmla="*/ 451232 h 451232"/>
                  <a:gd name="connsiteX3" fmla="*/ 0 w 449224"/>
                  <a:gd name="connsiteY3" fmla="*/ 451232 h 451232"/>
                  <a:gd name="connsiteX4" fmla="*/ 0 w 449224"/>
                  <a:gd name="connsiteY4" fmla="*/ 0 h 451232"/>
                  <a:gd name="connsiteX5" fmla="*/ 296945 w 449224"/>
                  <a:gd name="connsiteY5" fmla="*/ 299869 h 451232"/>
                  <a:gd name="connsiteX6" fmla="*/ 296945 w 449224"/>
                  <a:gd name="connsiteY6" fmla="*/ 151363 h 451232"/>
                  <a:gd name="connsiteX7" fmla="*/ 151328 w 449224"/>
                  <a:gd name="connsiteY7" fmla="*/ 151363 h 451232"/>
                  <a:gd name="connsiteX8" fmla="*/ 151328 w 449224"/>
                  <a:gd name="connsiteY8" fmla="*/ 299869 h 451232"/>
                  <a:gd name="connsiteX9" fmla="*/ 296945 w 449224"/>
                  <a:gd name="connsiteY9" fmla="*/ 299869 h 4512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49224" h="451232">
                    <a:moveTo>
                      <a:pt x="0" y="0"/>
                    </a:moveTo>
                    <a:cubicBezTo>
                      <a:pt x="150376" y="0"/>
                      <a:pt x="297897" y="0"/>
                      <a:pt x="449224" y="0"/>
                    </a:cubicBezTo>
                    <a:cubicBezTo>
                      <a:pt x="449224" y="151363"/>
                      <a:pt x="449224" y="299869"/>
                      <a:pt x="449224" y="451232"/>
                    </a:cubicBezTo>
                    <a:cubicBezTo>
                      <a:pt x="298848" y="451232"/>
                      <a:pt x="151328" y="451232"/>
                      <a:pt x="0" y="451232"/>
                    </a:cubicBezTo>
                    <a:cubicBezTo>
                      <a:pt x="0" y="300821"/>
                      <a:pt x="0" y="151363"/>
                      <a:pt x="0" y="0"/>
                    </a:cubicBezTo>
                    <a:close/>
                    <a:moveTo>
                      <a:pt x="296945" y="299869"/>
                    </a:moveTo>
                    <a:cubicBezTo>
                      <a:pt x="296945" y="246559"/>
                      <a:pt x="296945" y="198961"/>
                      <a:pt x="296945" y="151363"/>
                    </a:cubicBezTo>
                    <a:cubicBezTo>
                      <a:pt x="246502" y="151363"/>
                      <a:pt x="199867" y="151363"/>
                      <a:pt x="151328" y="151363"/>
                    </a:cubicBezTo>
                    <a:cubicBezTo>
                      <a:pt x="151328" y="201817"/>
                      <a:pt x="151328" y="249415"/>
                      <a:pt x="151328" y="299869"/>
                    </a:cubicBezTo>
                    <a:cubicBezTo>
                      <a:pt x="201770" y="299869"/>
                      <a:pt x="248406" y="299869"/>
                      <a:pt x="296945" y="299869"/>
                    </a:cubicBezTo>
                    <a:close/>
                  </a:path>
                </a:pathLst>
              </a:custGeom>
              <a:grpFill/>
              <a:ln w="9514" cap="flat">
                <a:noFill/>
                <a:prstDash val="solid"/>
                <a:miter/>
              </a:ln>
            </p:spPr>
            <p:txBody>
              <a:bodyPr rtlCol="0" anchor="ctr"/>
              <a:lstStyle/>
              <a:p>
                <a:endParaRPr lang="en-US"/>
              </a:p>
            </p:txBody>
          </p:sp>
          <p:sp>
            <p:nvSpPr>
              <p:cNvPr id="89" name="Freeform 30">
                <a:extLst>
                  <a:ext uri="{FF2B5EF4-FFF2-40B4-BE49-F238E27FC236}">
                    <a16:creationId xmlns:a16="http://schemas.microsoft.com/office/drawing/2014/main" id="{130A8DF6-A59B-CC68-D3C4-9126749CE18B}"/>
                  </a:ext>
                </a:extLst>
              </p:cNvPr>
              <p:cNvSpPr/>
              <p:nvPr/>
            </p:nvSpPr>
            <p:spPr>
              <a:xfrm>
                <a:off x="4629675" y="1981059"/>
                <a:ext cx="448272" cy="451232"/>
              </a:xfrm>
              <a:custGeom>
                <a:avLst/>
                <a:gdLst>
                  <a:gd name="connsiteX0" fmla="*/ 448272 w 448272"/>
                  <a:gd name="connsiteY0" fmla="*/ 451232 h 451232"/>
                  <a:gd name="connsiteX1" fmla="*/ 0 w 448272"/>
                  <a:gd name="connsiteY1" fmla="*/ 451232 h 451232"/>
                  <a:gd name="connsiteX2" fmla="*/ 0 w 448272"/>
                  <a:gd name="connsiteY2" fmla="*/ 0 h 451232"/>
                  <a:gd name="connsiteX3" fmla="*/ 448272 w 448272"/>
                  <a:gd name="connsiteY3" fmla="*/ 0 h 451232"/>
                  <a:gd name="connsiteX4" fmla="*/ 448272 w 448272"/>
                  <a:gd name="connsiteY4" fmla="*/ 451232 h 451232"/>
                  <a:gd name="connsiteX5" fmla="*/ 297896 w 448272"/>
                  <a:gd name="connsiteY5" fmla="*/ 151363 h 451232"/>
                  <a:gd name="connsiteX6" fmla="*/ 150376 w 448272"/>
                  <a:gd name="connsiteY6" fmla="*/ 151363 h 451232"/>
                  <a:gd name="connsiteX7" fmla="*/ 150376 w 448272"/>
                  <a:gd name="connsiteY7" fmla="*/ 297966 h 451232"/>
                  <a:gd name="connsiteX8" fmla="*/ 297896 w 448272"/>
                  <a:gd name="connsiteY8" fmla="*/ 297966 h 451232"/>
                  <a:gd name="connsiteX9" fmla="*/ 297896 w 448272"/>
                  <a:gd name="connsiteY9" fmla="*/ 151363 h 4512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48272" h="451232">
                    <a:moveTo>
                      <a:pt x="448272" y="451232"/>
                    </a:moveTo>
                    <a:cubicBezTo>
                      <a:pt x="296945" y="451232"/>
                      <a:pt x="150376" y="451232"/>
                      <a:pt x="0" y="451232"/>
                    </a:cubicBezTo>
                    <a:cubicBezTo>
                      <a:pt x="0" y="300821"/>
                      <a:pt x="0" y="152315"/>
                      <a:pt x="0" y="0"/>
                    </a:cubicBezTo>
                    <a:cubicBezTo>
                      <a:pt x="149424" y="0"/>
                      <a:pt x="297896" y="0"/>
                      <a:pt x="448272" y="0"/>
                    </a:cubicBezTo>
                    <a:cubicBezTo>
                      <a:pt x="448272" y="150411"/>
                      <a:pt x="448272" y="298918"/>
                      <a:pt x="448272" y="451232"/>
                    </a:cubicBezTo>
                    <a:close/>
                    <a:moveTo>
                      <a:pt x="297896" y="151363"/>
                    </a:moveTo>
                    <a:cubicBezTo>
                      <a:pt x="247454" y="151363"/>
                      <a:pt x="199867" y="151363"/>
                      <a:pt x="150376" y="151363"/>
                    </a:cubicBezTo>
                    <a:cubicBezTo>
                      <a:pt x="150376" y="201817"/>
                      <a:pt x="150376" y="249415"/>
                      <a:pt x="150376" y="297966"/>
                    </a:cubicBezTo>
                    <a:cubicBezTo>
                      <a:pt x="201770" y="297966"/>
                      <a:pt x="249357" y="297966"/>
                      <a:pt x="297896" y="297966"/>
                    </a:cubicBezTo>
                    <a:cubicBezTo>
                      <a:pt x="297896" y="246559"/>
                      <a:pt x="297896" y="199913"/>
                      <a:pt x="297896" y="151363"/>
                    </a:cubicBezTo>
                    <a:close/>
                  </a:path>
                </a:pathLst>
              </a:custGeom>
              <a:grpFill/>
              <a:ln w="9514" cap="flat">
                <a:noFill/>
                <a:prstDash val="solid"/>
                <a:miter/>
              </a:ln>
            </p:spPr>
            <p:txBody>
              <a:bodyPr rtlCol="0" anchor="ctr"/>
              <a:lstStyle/>
              <a:p>
                <a:endParaRPr lang="en-US"/>
              </a:p>
            </p:txBody>
          </p:sp>
        </p:grpSp>
      </p:grpSp>
      <p:sp>
        <p:nvSpPr>
          <p:cNvPr id="91" name="Tekstiruutu 90">
            <a:extLst>
              <a:ext uri="{FF2B5EF4-FFF2-40B4-BE49-F238E27FC236}">
                <a16:creationId xmlns:a16="http://schemas.microsoft.com/office/drawing/2014/main" id="{A86049AC-920F-A59F-C28D-9F114B96B5FC}"/>
              </a:ext>
            </a:extLst>
          </p:cNvPr>
          <p:cNvSpPr txBox="1"/>
          <p:nvPr/>
        </p:nvSpPr>
        <p:spPr>
          <a:xfrm>
            <a:off x="404161" y="6180438"/>
            <a:ext cx="10645876" cy="461665"/>
          </a:xfrm>
          <a:prstGeom prst="rect">
            <a:avLst/>
          </a:prstGeom>
          <a:noFill/>
        </p:spPr>
        <p:txBody>
          <a:bodyPr wrap="square">
            <a:spAutoFit/>
          </a:bodyPr>
          <a:lstStyle/>
          <a:p>
            <a:pPr marL="0" indent="0">
              <a:lnSpc>
                <a:spcPct val="100000"/>
              </a:lnSpc>
            </a:pPr>
            <a:r>
              <a:rPr lang="en-US" sz="2400" b="1" kern="0" dirty="0">
                <a:solidFill>
                  <a:srgbClr val="09465E"/>
                </a:solidFill>
                <a:highlight>
                  <a:srgbClr val="F1983D"/>
                </a:highlight>
                <a:cs typeface="Times New Roman" panose="02020603050405020304" pitchFamily="18" charset="0"/>
              </a:rPr>
              <a:t>EXERCISE:</a:t>
            </a:r>
            <a:r>
              <a:rPr lang="en-US" sz="2400" b="1" dirty="0"/>
              <a:t> </a:t>
            </a:r>
            <a:r>
              <a:rPr lang="en-US" b="1" dirty="0">
                <a:solidFill>
                  <a:srgbClr val="09465E"/>
                </a:solidFill>
                <a:cs typeface="Calibri"/>
              </a:rPr>
              <a:t>PLEASE FIND EXAMPLES OF AWARENESS CAMPAIGNS IN YOUR REGION.</a:t>
            </a:r>
          </a:p>
        </p:txBody>
      </p:sp>
    </p:spTree>
    <p:extLst>
      <p:ext uri="{BB962C8B-B14F-4D97-AF65-F5344CB8AC3E}">
        <p14:creationId xmlns:p14="http://schemas.microsoft.com/office/powerpoint/2010/main" val="227043721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F261302-7DE3-3BFB-02EF-091092DA89F8}"/>
            </a:ext>
          </a:extLst>
        </p:cNvPr>
        <p:cNvGrpSpPr/>
        <p:nvPr/>
      </p:nvGrpSpPr>
      <p:grpSpPr>
        <a:xfrm>
          <a:off x="0" y="0"/>
          <a:ext cx="0" cy="0"/>
          <a:chOff x="0" y="0"/>
          <a:chExt cx="0" cy="0"/>
        </a:xfrm>
      </p:grpSpPr>
      <p:sp>
        <p:nvSpPr>
          <p:cNvPr id="2" name="Text Placeholder 1">
            <a:extLst>
              <a:ext uri="{FF2B5EF4-FFF2-40B4-BE49-F238E27FC236}">
                <a16:creationId xmlns:a16="http://schemas.microsoft.com/office/drawing/2014/main" id="{4D5F5B26-82DA-3BEA-CB53-E0D6820D053D}"/>
              </a:ext>
            </a:extLst>
          </p:cNvPr>
          <p:cNvSpPr>
            <a:spLocks noGrp="1"/>
          </p:cNvSpPr>
          <p:nvPr>
            <p:ph type="body" sz="quarter" idx="16"/>
          </p:nvPr>
        </p:nvSpPr>
        <p:spPr>
          <a:xfrm>
            <a:off x="403210" y="215699"/>
            <a:ext cx="7992156" cy="529360"/>
          </a:xfrm>
        </p:spPr>
        <p:txBody>
          <a:bodyPr/>
          <a:lstStyle/>
          <a:p>
            <a:r>
              <a:rPr lang="en-IE" dirty="0">
                <a:cs typeface="Calibri"/>
              </a:rPr>
              <a:t>Methods and stages of learning</a:t>
            </a:r>
            <a:endParaRPr lang="en-IE" b="1" dirty="0"/>
          </a:p>
          <a:p>
            <a:endParaRPr lang="en-IE" dirty="0"/>
          </a:p>
        </p:txBody>
      </p:sp>
      <p:sp>
        <p:nvSpPr>
          <p:cNvPr id="11" name="Freeform 324">
            <a:extLst>
              <a:ext uri="{FF2B5EF4-FFF2-40B4-BE49-F238E27FC236}">
                <a16:creationId xmlns:a16="http://schemas.microsoft.com/office/drawing/2014/main" id="{33615B2B-803F-52C8-8230-393039D82CF4}"/>
              </a:ext>
            </a:extLst>
          </p:cNvPr>
          <p:cNvSpPr>
            <a:spLocks noChangeArrowheads="1"/>
          </p:cNvSpPr>
          <p:nvPr/>
        </p:nvSpPr>
        <p:spPr bwMode="auto">
          <a:xfrm>
            <a:off x="515566" y="2548336"/>
            <a:ext cx="10786843" cy="3758424"/>
          </a:xfrm>
          <a:custGeom>
            <a:avLst/>
            <a:gdLst>
              <a:gd name="T0" fmla="*/ 3269 w 3270"/>
              <a:gd name="T1" fmla="*/ 3118 h 3119"/>
              <a:gd name="T2" fmla="*/ 0 w 3270"/>
              <a:gd name="T3" fmla="*/ 3118 h 3119"/>
              <a:gd name="T4" fmla="*/ 0 w 3270"/>
              <a:gd name="T5" fmla="*/ 0 h 3119"/>
              <a:gd name="T6" fmla="*/ 3269 w 3270"/>
              <a:gd name="T7" fmla="*/ 0 h 3119"/>
              <a:gd name="T8" fmla="*/ 3269 w 3270"/>
              <a:gd name="T9" fmla="*/ 3118 h 3119"/>
            </a:gdLst>
            <a:ahLst/>
            <a:cxnLst>
              <a:cxn ang="0">
                <a:pos x="T0" y="T1"/>
              </a:cxn>
              <a:cxn ang="0">
                <a:pos x="T2" y="T3"/>
              </a:cxn>
              <a:cxn ang="0">
                <a:pos x="T4" y="T5"/>
              </a:cxn>
              <a:cxn ang="0">
                <a:pos x="T6" y="T7"/>
              </a:cxn>
              <a:cxn ang="0">
                <a:pos x="T8" y="T9"/>
              </a:cxn>
            </a:cxnLst>
            <a:rect l="0" t="0" r="r" b="b"/>
            <a:pathLst>
              <a:path w="3270" h="3119">
                <a:moveTo>
                  <a:pt x="3269" y="3118"/>
                </a:moveTo>
                <a:lnTo>
                  <a:pt x="0" y="3118"/>
                </a:lnTo>
                <a:lnTo>
                  <a:pt x="0" y="0"/>
                </a:lnTo>
                <a:lnTo>
                  <a:pt x="3269" y="0"/>
                </a:lnTo>
                <a:lnTo>
                  <a:pt x="3269" y="3118"/>
                </a:lnTo>
              </a:path>
            </a:pathLst>
          </a:custGeom>
          <a:solidFill>
            <a:srgbClr val="09465E"/>
          </a:solidFill>
          <a:ln>
            <a:noFill/>
          </a:ln>
          <a:effectLst/>
        </p:spPr>
        <p:txBody>
          <a:bodyPr wrap="none" anchor="ctr"/>
          <a:lstStyle/>
          <a:p>
            <a:endParaRPr lang="en-US" sz="900"/>
          </a:p>
        </p:txBody>
      </p:sp>
      <p:sp>
        <p:nvSpPr>
          <p:cNvPr id="12" name="Freeform 325">
            <a:extLst>
              <a:ext uri="{FF2B5EF4-FFF2-40B4-BE49-F238E27FC236}">
                <a16:creationId xmlns:a16="http://schemas.microsoft.com/office/drawing/2014/main" id="{79C5BF1A-5865-06F7-6F05-E78656C0F881}"/>
              </a:ext>
            </a:extLst>
          </p:cNvPr>
          <p:cNvSpPr>
            <a:spLocks noChangeArrowheads="1"/>
          </p:cNvSpPr>
          <p:nvPr/>
        </p:nvSpPr>
        <p:spPr bwMode="auto">
          <a:xfrm>
            <a:off x="515566" y="1523674"/>
            <a:ext cx="10771854" cy="1034946"/>
          </a:xfrm>
          <a:custGeom>
            <a:avLst/>
            <a:gdLst>
              <a:gd name="T0" fmla="*/ 0 w 3505"/>
              <a:gd name="T1" fmla="*/ 1751 h 1752"/>
              <a:gd name="T2" fmla="*/ 0 w 3505"/>
              <a:gd name="T3" fmla="*/ 1751 h 1752"/>
              <a:gd name="T4" fmla="*/ 1753 w 3505"/>
              <a:gd name="T5" fmla="*/ 0 h 1752"/>
              <a:gd name="T6" fmla="*/ 1753 w 3505"/>
              <a:gd name="T7" fmla="*/ 0 h 1752"/>
              <a:gd name="T8" fmla="*/ 3504 w 3505"/>
              <a:gd name="T9" fmla="*/ 1751 h 1752"/>
              <a:gd name="T10" fmla="*/ 0 w 3505"/>
              <a:gd name="T11" fmla="*/ 1751 h 1752"/>
            </a:gdLst>
            <a:ahLst/>
            <a:cxnLst>
              <a:cxn ang="0">
                <a:pos x="T0" y="T1"/>
              </a:cxn>
              <a:cxn ang="0">
                <a:pos x="T2" y="T3"/>
              </a:cxn>
              <a:cxn ang="0">
                <a:pos x="T4" y="T5"/>
              </a:cxn>
              <a:cxn ang="0">
                <a:pos x="T6" y="T7"/>
              </a:cxn>
              <a:cxn ang="0">
                <a:pos x="T8" y="T9"/>
              </a:cxn>
              <a:cxn ang="0">
                <a:pos x="T10" y="T11"/>
              </a:cxn>
            </a:cxnLst>
            <a:rect l="0" t="0" r="r" b="b"/>
            <a:pathLst>
              <a:path w="3505" h="1752">
                <a:moveTo>
                  <a:pt x="0" y="1751"/>
                </a:moveTo>
                <a:lnTo>
                  <a:pt x="0" y="1751"/>
                </a:lnTo>
                <a:cubicBezTo>
                  <a:pt x="0" y="784"/>
                  <a:pt x="784" y="0"/>
                  <a:pt x="1753" y="0"/>
                </a:cubicBezTo>
                <a:lnTo>
                  <a:pt x="1753" y="0"/>
                </a:lnTo>
                <a:cubicBezTo>
                  <a:pt x="2720" y="0"/>
                  <a:pt x="3504" y="784"/>
                  <a:pt x="3504" y="1751"/>
                </a:cubicBezTo>
                <a:lnTo>
                  <a:pt x="0" y="1751"/>
                </a:lnTo>
              </a:path>
            </a:pathLst>
          </a:custGeom>
          <a:solidFill>
            <a:srgbClr val="2094D2"/>
          </a:solidFill>
          <a:ln>
            <a:noFill/>
          </a:ln>
          <a:effectLst/>
        </p:spPr>
        <p:txBody>
          <a:bodyPr wrap="none" anchor="ctr"/>
          <a:lstStyle/>
          <a:p>
            <a:endParaRPr lang="en-US" sz="900"/>
          </a:p>
        </p:txBody>
      </p:sp>
      <p:sp>
        <p:nvSpPr>
          <p:cNvPr id="20" name="CuadroTexto 601">
            <a:extLst>
              <a:ext uri="{FF2B5EF4-FFF2-40B4-BE49-F238E27FC236}">
                <a16:creationId xmlns:a16="http://schemas.microsoft.com/office/drawing/2014/main" id="{EBD04693-03CE-0965-FE6C-3B830B259855}"/>
              </a:ext>
            </a:extLst>
          </p:cNvPr>
          <p:cNvSpPr txBox="1"/>
          <p:nvPr/>
        </p:nvSpPr>
        <p:spPr>
          <a:xfrm>
            <a:off x="1828800" y="1865721"/>
            <a:ext cx="8385243" cy="461665"/>
          </a:xfrm>
          <a:prstGeom prst="rect">
            <a:avLst/>
          </a:prstGeom>
          <a:noFill/>
        </p:spPr>
        <p:txBody>
          <a:bodyPr wrap="square" rtlCol="0">
            <a:spAutoFit/>
          </a:bodyPr>
          <a:lstStyle/>
          <a:p>
            <a:pPr marL="0" indent="0" algn="ctr">
              <a:lnSpc>
                <a:spcPct val="100000"/>
              </a:lnSpc>
            </a:pPr>
            <a:r>
              <a:rPr lang="en-US" sz="2400" b="1" kern="0" dirty="0">
                <a:solidFill>
                  <a:schemeClr val="bg1"/>
                </a:solidFill>
                <a:cs typeface="Times New Roman" panose="02020603050405020304" pitchFamily="18" charset="0"/>
              </a:rPr>
              <a:t>HANDS-ON EXPERIENCE </a:t>
            </a:r>
            <a:r>
              <a:rPr lang="fi-FI" sz="2400" b="1" kern="0" dirty="0">
                <a:solidFill>
                  <a:schemeClr val="bg1"/>
                </a:solidFill>
                <a:cs typeface="Times New Roman" panose="02020603050405020304" pitchFamily="18" charset="0"/>
              </a:rPr>
              <a:t>FOR BUSINESSES</a:t>
            </a:r>
          </a:p>
        </p:txBody>
      </p:sp>
      <p:sp>
        <p:nvSpPr>
          <p:cNvPr id="23" name="Rectángulo 604">
            <a:extLst>
              <a:ext uri="{FF2B5EF4-FFF2-40B4-BE49-F238E27FC236}">
                <a16:creationId xmlns:a16="http://schemas.microsoft.com/office/drawing/2014/main" id="{1A773D77-D04E-5FED-E5CE-E44F177A0431}"/>
              </a:ext>
            </a:extLst>
          </p:cNvPr>
          <p:cNvSpPr/>
          <p:nvPr/>
        </p:nvSpPr>
        <p:spPr>
          <a:xfrm>
            <a:off x="889591" y="2820694"/>
            <a:ext cx="10397829" cy="3293209"/>
          </a:xfrm>
          <a:prstGeom prst="rect">
            <a:avLst/>
          </a:prstGeom>
          <a:solidFill>
            <a:srgbClr val="09465E"/>
          </a:solidFill>
        </p:spPr>
        <p:txBody>
          <a:bodyPr wrap="square">
            <a:spAutoFit/>
          </a:bodyPr>
          <a:lstStyle/>
          <a:p>
            <a:pPr marL="0" indent="0">
              <a:lnSpc>
                <a:spcPct val="100000"/>
              </a:lnSpc>
            </a:pPr>
            <a:r>
              <a:rPr lang="en-US" sz="2400" b="1" kern="100" dirty="0">
                <a:solidFill>
                  <a:schemeClr val="bg1"/>
                </a:solidFill>
                <a:effectLst/>
                <a:ea typeface="Aptos" panose="020B0004020202020204" pitchFamily="34" charset="0"/>
                <a:cs typeface="Times New Roman" panose="02020603050405020304" pitchFamily="18" charset="0"/>
              </a:rPr>
              <a:t>Community Projects</a:t>
            </a:r>
            <a:r>
              <a:rPr lang="en-US" sz="2400" kern="100" dirty="0">
                <a:solidFill>
                  <a:schemeClr val="bg1"/>
                </a:solidFill>
                <a:effectLst/>
                <a:ea typeface="Aptos" panose="020B0004020202020204" pitchFamily="34" charset="0"/>
                <a:cs typeface="Times New Roman" panose="02020603050405020304" pitchFamily="18" charset="0"/>
              </a:rPr>
              <a:t> to involve people in active waste management by organizing regular waste collection and recycling programs in neighborhoods or villages, promoting community gardening and composting initiatives to manage organic waste, setting up recycling hubs where people can drop off recyclables.</a:t>
            </a:r>
            <a:endParaRPr lang="fi-FI" sz="2400" kern="100" dirty="0">
              <a:solidFill>
                <a:schemeClr val="bg1"/>
              </a:solidFill>
              <a:effectLst/>
              <a:ea typeface="Aptos" panose="020B0004020202020204" pitchFamily="34" charset="0"/>
              <a:cs typeface="Times New Roman" panose="02020603050405020304" pitchFamily="18" charset="0"/>
            </a:endParaRPr>
          </a:p>
          <a:p>
            <a:pPr marL="0" indent="0">
              <a:lnSpc>
                <a:spcPct val="100000"/>
              </a:lnSpc>
            </a:pPr>
            <a:endParaRPr lang="fi-FI" sz="2400" kern="100" dirty="0">
              <a:solidFill>
                <a:schemeClr val="bg1"/>
              </a:solidFill>
              <a:effectLst/>
              <a:ea typeface="Aptos" panose="020B0004020202020204" pitchFamily="34" charset="0"/>
              <a:cs typeface="Times New Roman" panose="02020603050405020304" pitchFamily="18" charset="0"/>
            </a:endParaRPr>
          </a:p>
          <a:p>
            <a:pPr marL="0" indent="0">
              <a:lnSpc>
                <a:spcPct val="100000"/>
              </a:lnSpc>
            </a:pPr>
            <a:r>
              <a:rPr lang="en-US" sz="2400" b="1" kern="100" dirty="0">
                <a:solidFill>
                  <a:schemeClr val="bg1"/>
                </a:solidFill>
                <a:effectLst/>
                <a:ea typeface="Aptos" panose="020B0004020202020204" pitchFamily="34" charset="0"/>
                <a:cs typeface="Times New Roman" panose="02020603050405020304" pitchFamily="18" charset="0"/>
              </a:rPr>
              <a:t>"Zero Waste" Workshops</a:t>
            </a:r>
            <a:r>
              <a:rPr lang="en-US" sz="2400" kern="100" dirty="0">
                <a:solidFill>
                  <a:schemeClr val="bg1"/>
                </a:solidFill>
                <a:effectLst/>
                <a:ea typeface="Aptos" panose="020B0004020202020204" pitchFamily="34" charset="0"/>
                <a:cs typeface="Times New Roman" panose="02020603050405020304" pitchFamily="18" charset="0"/>
              </a:rPr>
              <a:t> to teach individuals &amp; communities how to reduce waste in everyday life by hands-on activities like composting organic waste, offering demonstrations on making eco-friendly products.</a:t>
            </a:r>
          </a:p>
          <a:p>
            <a:pPr algn="ctr"/>
            <a:endParaRPr lang="en-US" sz="1600" dirty="0">
              <a:solidFill>
                <a:schemeClr val="bg1"/>
              </a:solidFill>
              <a:latin typeface="Calibri" panose="020F0502020204030204" pitchFamily="34" charset="0"/>
              <a:ea typeface="Lato" charset="0"/>
              <a:cs typeface="Calibri" panose="020F0502020204030204" pitchFamily="34" charset="0"/>
            </a:endParaRPr>
          </a:p>
        </p:txBody>
      </p:sp>
      <p:grpSp>
        <p:nvGrpSpPr>
          <p:cNvPr id="32" name="Graphic 3">
            <a:extLst>
              <a:ext uri="{FF2B5EF4-FFF2-40B4-BE49-F238E27FC236}">
                <a16:creationId xmlns:a16="http://schemas.microsoft.com/office/drawing/2014/main" id="{0B400F42-B5B1-97F4-F35F-3CC328272CCD}"/>
              </a:ext>
            </a:extLst>
          </p:cNvPr>
          <p:cNvGrpSpPr/>
          <p:nvPr/>
        </p:nvGrpSpPr>
        <p:grpSpPr>
          <a:xfrm>
            <a:off x="5475427" y="781493"/>
            <a:ext cx="620573" cy="582762"/>
            <a:chOff x="6615628" y="2012154"/>
            <a:chExt cx="1066935" cy="1105848"/>
          </a:xfrm>
          <a:solidFill>
            <a:srgbClr val="086575"/>
          </a:solidFill>
        </p:grpSpPr>
        <p:sp>
          <p:nvSpPr>
            <p:cNvPr id="33" name="Freeform 1128">
              <a:extLst>
                <a:ext uri="{FF2B5EF4-FFF2-40B4-BE49-F238E27FC236}">
                  <a16:creationId xmlns:a16="http://schemas.microsoft.com/office/drawing/2014/main" id="{47A0B5CB-8089-B068-834D-CDD936AEB144}"/>
                </a:ext>
              </a:extLst>
            </p:cNvPr>
            <p:cNvSpPr/>
            <p:nvPr/>
          </p:nvSpPr>
          <p:spPr>
            <a:xfrm>
              <a:off x="7205857" y="2012154"/>
              <a:ext cx="285542" cy="320903"/>
            </a:xfrm>
            <a:custGeom>
              <a:avLst/>
              <a:gdLst>
                <a:gd name="connsiteX0" fmla="*/ 0 w 285542"/>
                <a:gd name="connsiteY0" fmla="*/ 148109 h 320903"/>
                <a:gd name="connsiteX1" fmla="*/ 139880 w 285542"/>
                <a:gd name="connsiteY1" fmla="*/ 0 h 320903"/>
                <a:gd name="connsiteX2" fmla="*/ 142623 w 285542"/>
                <a:gd name="connsiteY2" fmla="*/ 0 h 320903"/>
                <a:gd name="connsiteX3" fmla="*/ 241363 w 285542"/>
                <a:gd name="connsiteY3" fmla="*/ 41141 h 320903"/>
                <a:gd name="connsiteX4" fmla="*/ 285247 w 285542"/>
                <a:gd name="connsiteY4" fmla="*/ 159080 h 320903"/>
                <a:gd name="connsiteX5" fmla="*/ 224906 w 285542"/>
                <a:gd name="connsiteY5" fmla="*/ 268790 h 320903"/>
                <a:gd name="connsiteX6" fmla="*/ 205708 w 285542"/>
                <a:gd name="connsiteY6" fmla="*/ 304446 h 320903"/>
                <a:gd name="connsiteX7" fmla="*/ 205708 w 285542"/>
                <a:gd name="connsiteY7" fmla="*/ 320903 h 320903"/>
                <a:gd name="connsiteX8" fmla="*/ 82283 w 285542"/>
                <a:gd name="connsiteY8" fmla="*/ 320903 h 320903"/>
                <a:gd name="connsiteX9" fmla="*/ 82283 w 285542"/>
                <a:gd name="connsiteY9" fmla="*/ 304446 h 320903"/>
                <a:gd name="connsiteX10" fmla="*/ 63083 w 285542"/>
                <a:gd name="connsiteY10" fmla="*/ 268790 h 320903"/>
                <a:gd name="connsiteX11" fmla="*/ 0 w 285542"/>
                <a:gd name="connsiteY11" fmla="*/ 148109 h 320903"/>
                <a:gd name="connsiteX12" fmla="*/ 0 w 285542"/>
                <a:gd name="connsiteY12" fmla="*/ 148109 h 320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85542" h="320903">
                  <a:moveTo>
                    <a:pt x="0" y="148109"/>
                  </a:moveTo>
                  <a:cubicBezTo>
                    <a:pt x="0" y="68569"/>
                    <a:pt x="63083" y="2743"/>
                    <a:pt x="139880" y="0"/>
                  </a:cubicBezTo>
                  <a:cubicBezTo>
                    <a:pt x="139880" y="0"/>
                    <a:pt x="139880" y="0"/>
                    <a:pt x="142623" y="0"/>
                  </a:cubicBezTo>
                  <a:cubicBezTo>
                    <a:pt x="178280" y="0"/>
                    <a:pt x="213936" y="13714"/>
                    <a:pt x="241363" y="41141"/>
                  </a:cubicBezTo>
                  <a:cubicBezTo>
                    <a:pt x="271533" y="71312"/>
                    <a:pt x="287991" y="115196"/>
                    <a:pt x="285247" y="159080"/>
                  </a:cubicBezTo>
                  <a:cubicBezTo>
                    <a:pt x="282505" y="202964"/>
                    <a:pt x="260563" y="241363"/>
                    <a:pt x="224906" y="268790"/>
                  </a:cubicBezTo>
                  <a:cubicBezTo>
                    <a:pt x="213936" y="277019"/>
                    <a:pt x="205708" y="290733"/>
                    <a:pt x="205708" y="304446"/>
                  </a:cubicBezTo>
                  <a:lnTo>
                    <a:pt x="205708" y="320903"/>
                  </a:lnTo>
                  <a:lnTo>
                    <a:pt x="82283" y="320903"/>
                  </a:lnTo>
                  <a:lnTo>
                    <a:pt x="82283" y="304446"/>
                  </a:lnTo>
                  <a:cubicBezTo>
                    <a:pt x="82283" y="290733"/>
                    <a:pt x="74053" y="277019"/>
                    <a:pt x="63083" y="268790"/>
                  </a:cubicBezTo>
                  <a:cubicBezTo>
                    <a:pt x="21942" y="241363"/>
                    <a:pt x="0" y="194736"/>
                    <a:pt x="0" y="148109"/>
                  </a:cubicBezTo>
                  <a:lnTo>
                    <a:pt x="0" y="148109"/>
                  </a:lnTo>
                  <a:close/>
                </a:path>
              </a:pathLst>
            </a:custGeom>
            <a:solidFill>
              <a:srgbClr val="F1983D"/>
            </a:solidFill>
            <a:ln w="27426" cap="flat">
              <a:noFill/>
              <a:prstDash val="solid"/>
              <a:miter/>
            </a:ln>
          </p:spPr>
          <p:txBody>
            <a:bodyPr rtlCol="0" anchor="ctr"/>
            <a:lstStyle/>
            <a:p>
              <a:endParaRPr lang="en-US"/>
            </a:p>
          </p:txBody>
        </p:sp>
        <p:grpSp>
          <p:nvGrpSpPr>
            <p:cNvPr id="34" name="Graphic 3">
              <a:extLst>
                <a:ext uri="{FF2B5EF4-FFF2-40B4-BE49-F238E27FC236}">
                  <a16:creationId xmlns:a16="http://schemas.microsoft.com/office/drawing/2014/main" id="{C1DDB4EC-C679-C0A6-4217-CDD78166DA40}"/>
                </a:ext>
              </a:extLst>
            </p:cNvPr>
            <p:cNvGrpSpPr/>
            <p:nvPr/>
          </p:nvGrpSpPr>
          <p:grpSpPr>
            <a:xfrm>
              <a:off x="6615628" y="2116894"/>
              <a:ext cx="1066935" cy="1001108"/>
              <a:chOff x="6615628" y="2116894"/>
              <a:chExt cx="1066935" cy="1001108"/>
            </a:xfrm>
            <a:grpFill/>
          </p:grpSpPr>
          <p:sp>
            <p:nvSpPr>
              <p:cNvPr id="35" name="Freeform 1130">
                <a:extLst>
                  <a:ext uri="{FF2B5EF4-FFF2-40B4-BE49-F238E27FC236}">
                    <a16:creationId xmlns:a16="http://schemas.microsoft.com/office/drawing/2014/main" id="{B9D1981F-E1EC-59D7-F316-C3F51B032D16}"/>
                  </a:ext>
                </a:extLst>
              </p:cNvPr>
              <p:cNvSpPr/>
              <p:nvPr/>
            </p:nvSpPr>
            <p:spPr>
              <a:xfrm>
                <a:off x="7164181" y="2221119"/>
                <a:ext cx="357393" cy="537581"/>
              </a:xfrm>
              <a:custGeom>
                <a:avLst/>
                <a:gdLst>
                  <a:gd name="connsiteX0" fmla="*/ 279763 w 357393"/>
                  <a:gd name="connsiteY0" fmla="*/ 331874 h 537581"/>
                  <a:gd name="connsiteX1" fmla="*/ 356560 w 357393"/>
                  <a:gd name="connsiteY1" fmla="*/ 197479 h 537581"/>
                  <a:gd name="connsiteX2" fmla="*/ 301704 w 357393"/>
                  <a:gd name="connsiteY2" fmla="*/ 52112 h 537581"/>
                  <a:gd name="connsiteX3" fmla="*/ 175536 w 357393"/>
                  <a:gd name="connsiteY3" fmla="*/ 0 h 537581"/>
                  <a:gd name="connsiteX4" fmla="*/ 0 w 357393"/>
                  <a:gd name="connsiteY4" fmla="*/ 183765 h 537581"/>
                  <a:gd name="connsiteX5" fmla="*/ 76797 w 357393"/>
                  <a:gd name="connsiteY5" fmla="*/ 331874 h 537581"/>
                  <a:gd name="connsiteX6" fmla="*/ 79539 w 357393"/>
                  <a:gd name="connsiteY6" fmla="*/ 340102 h 537581"/>
                  <a:gd name="connsiteX7" fmla="*/ 79539 w 357393"/>
                  <a:gd name="connsiteY7" fmla="*/ 364787 h 537581"/>
                  <a:gd name="connsiteX8" fmla="*/ 52112 w 357393"/>
                  <a:gd name="connsiteY8" fmla="*/ 416900 h 537581"/>
                  <a:gd name="connsiteX9" fmla="*/ 87769 w 357393"/>
                  <a:gd name="connsiteY9" fmla="*/ 463527 h 537581"/>
                  <a:gd name="connsiteX10" fmla="*/ 87769 w 357393"/>
                  <a:gd name="connsiteY10" fmla="*/ 485469 h 537581"/>
                  <a:gd name="connsiteX11" fmla="*/ 139880 w 357393"/>
                  <a:gd name="connsiteY11" fmla="*/ 537581 h 537581"/>
                  <a:gd name="connsiteX12" fmla="*/ 211193 w 357393"/>
                  <a:gd name="connsiteY12" fmla="*/ 537581 h 537581"/>
                  <a:gd name="connsiteX13" fmla="*/ 263305 w 357393"/>
                  <a:gd name="connsiteY13" fmla="*/ 485469 h 537581"/>
                  <a:gd name="connsiteX14" fmla="*/ 263305 w 357393"/>
                  <a:gd name="connsiteY14" fmla="*/ 463527 h 537581"/>
                  <a:gd name="connsiteX15" fmla="*/ 298961 w 357393"/>
                  <a:gd name="connsiteY15" fmla="*/ 416900 h 537581"/>
                  <a:gd name="connsiteX16" fmla="*/ 271533 w 357393"/>
                  <a:gd name="connsiteY16" fmla="*/ 364787 h 537581"/>
                  <a:gd name="connsiteX17" fmla="*/ 271533 w 357393"/>
                  <a:gd name="connsiteY17" fmla="*/ 340102 h 537581"/>
                  <a:gd name="connsiteX18" fmla="*/ 279763 w 357393"/>
                  <a:gd name="connsiteY18" fmla="*/ 331874 h 537581"/>
                  <a:gd name="connsiteX19" fmla="*/ 279763 w 357393"/>
                  <a:gd name="connsiteY19" fmla="*/ 331874 h 537581"/>
                  <a:gd name="connsiteX20" fmla="*/ 35656 w 357393"/>
                  <a:gd name="connsiteY20" fmla="*/ 183765 h 537581"/>
                  <a:gd name="connsiteX21" fmla="*/ 175536 w 357393"/>
                  <a:gd name="connsiteY21" fmla="*/ 35656 h 537581"/>
                  <a:gd name="connsiteX22" fmla="*/ 178280 w 357393"/>
                  <a:gd name="connsiteY22" fmla="*/ 35656 h 537581"/>
                  <a:gd name="connsiteX23" fmla="*/ 277019 w 357393"/>
                  <a:gd name="connsiteY23" fmla="*/ 76797 h 537581"/>
                  <a:gd name="connsiteX24" fmla="*/ 320904 w 357393"/>
                  <a:gd name="connsiteY24" fmla="*/ 194736 h 537581"/>
                  <a:gd name="connsiteX25" fmla="*/ 260563 w 357393"/>
                  <a:gd name="connsiteY25" fmla="*/ 304446 h 537581"/>
                  <a:gd name="connsiteX26" fmla="*/ 241363 w 357393"/>
                  <a:gd name="connsiteY26" fmla="*/ 340102 h 537581"/>
                  <a:gd name="connsiteX27" fmla="*/ 241363 w 357393"/>
                  <a:gd name="connsiteY27" fmla="*/ 356559 h 537581"/>
                  <a:gd name="connsiteX28" fmla="*/ 117939 w 357393"/>
                  <a:gd name="connsiteY28" fmla="*/ 356559 h 537581"/>
                  <a:gd name="connsiteX29" fmla="*/ 117939 w 357393"/>
                  <a:gd name="connsiteY29" fmla="*/ 340102 h 537581"/>
                  <a:gd name="connsiteX30" fmla="*/ 98739 w 357393"/>
                  <a:gd name="connsiteY30" fmla="*/ 304446 h 537581"/>
                  <a:gd name="connsiteX31" fmla="*/ 35656 w 357393"/>
                  <a:gd name="connsiteY31" fmla="*/ 183765 h 537581"/>
                  <a:gd name="connsiteX32" fmla="*/ 35656 w 357393"/>
                  <a:gd name="connsiteY32" fmla="*/ 183765 h 537581"/>
                  <a:gd name="connsiteX33" fmla="*/ 213936 w 357393"/>
                  <a:gd name="connsiteY33" fmla="*/ 499183 h 537581"/>
                  <a:gd name="connsiteX34" fmla="*/ 142624 w 357393"/>
                  <a:gd name="connsiteY34" fmla="*/ 499183 h 537581"/>
                  <a:gd name="connsiteX35" fmla="*/ 126167 w 357393"/>
                  <a:gd name="connsiteY35" fmla="*/ 482726 h 537581"/>
                  <a:gd name="connsiteX36" fmla="*/ 126167 w 357393"/>
                  <a:gd name="connsiteY36" fmla="*/ 466270 h 537581"/>
                  <a:gd name="connsiteX37" fmla="*/ 233135 w 357393"/>
                  <a:gd name="connsiteY37" fmla="*/ 466270 h 537581"/>
                  <a:gd name="connsiteX38" fmla="*/ 233135 w 357393"/>
                  <a:gd name="connsiteY38" fmla="*/ 482726 h 537581"/>
                  <a:gd name="connsiteX39" fmla="*/ 213936 w 357393"/>
                  <a:gd name="connsiteY39" fmla="*/ 499183 h 537581"/>
                  <a:gd name="connsiteX40" fmla="*/ 213936 w 357393"/>
                  <a:gd name="connsiteY40" fmla="*/ 499183 h 537581"/>
                  <a:gd name="connsiteX41" fmla="*/ 249591 w 357393"/>
                  <a:gd name="connsiteY41" fmla="*/ 427871 h 537581"/>
                  <a:gd name="connsiteX42" fmla="*/ 106967 w 357393"/>
                  <a:gd name="connsiteY42" fmla="*/ 427871 h 537581"/>
                  <a:gd name="connsiteX43" fmla="*/ 90511 w 357393"/>
                  <a:gd name="connsiteY43" fmla="*/ 411414 h 537581"/>
                  <a:gd name="connsiteX44" fmla="*/ 106967 w 357393"/>
                  <a:gd name="connsiteY44" fmla="*/ 394958 h 537581"/>
                  <a:gd name="connsiteX45" fmla="*/ 249591 w 357393"/>
                  <a:gd name="connsiteY45" fmla="*/ 394958 h 537581"/>
                  <a:gd name="connsiteX46" fmla="*/ 266049 w 357393"/>
                  <a:gd name="connsiteY46" fmla="*/ 411414 h 537581"/>
                  <a:gd name="connsiteX47" fmla="*/ 249591 w 357393"/>
                  <a:gd name="connsiteY47" fmla="*/ 427871 h 537581"/>
                  <a:gd name="connsiteX48" fmla="*/ 249591 w 357393"/>
                  <a:gd name="connsiteY48" fmla="*/ 427871 h 5375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Lst>
                <a:rect l="l" t="t" r="r" b="b"/>
                <a:pathLst>
                  <a:path w="357393" h="537581">
                    <a:moveTo>
                      <a:pt x="279763" y="331874"/>
                    </a:moveTo>
                    <a:cubicBezTo>
                      <a:pt x="323646" y="298961"/>
                      <a:pt x="351074" y="249591"/>
                      <a:pt x="356560" y="197479"/>
                    </a:cubicBezTo>
                    <a:cubicBezTo>
                      <a:pt x="362046" y="142624"/>
                      <a:pt x="340102" y="90511"/>
                      <a:pt x="301704" y="52112"/>
                    </a:cubicBezTo>
                    <a:cubicBezTo>
                      <a:pt x="268791" y="19199"/>
                      <a:pt x="222163" y="0"/>
                      <a:pt x="175536" y="0"/>
                    </a:cubicBezTo>
                    <a:cubicBezTo>
                      <a:pt x="79539" y="2743"/>
                      <a:pt x="0" y="82283"/>
                      <a:pt x="0" y="183765"/>
                    </a:cubicBezTo>
                    <a:cubicBezTo>
                      <a:pt x="0" y="244106"/>
                      <a:pt x="27428" y="298961"/>
                      <a:pt x="76797" y="331874"/>
                    </a:cubicBezTo>
                    <a:cubicBezTo>
                      <a:pt x="79539" y="334617"/>
                      <a:pt x="79539" y="337360"/>
                      <a:pt x="79539" y="340102"/>
                    </a:cubicBezTo>
                    <a:lnTo>
                      <a:pt x="79539" y="364787"/>
                    </a:lnTo>
                    <a:cubicBezTo>
                      <a:pt x="60341" y="375758"/>
                      <a:pt x="52112" y="394958"/>
                      <a:pt x="52112" y="416900"/>
                    </a:cubicBezTo>
                    <a:cubicBezTo>
                      <a:pt x="54855" y="438842"/>
                      <a:pt x="68569" y="455298"/>
                      <a:pt x="87769" y="463527"/>
                    </a:cubicBezTo>
                    <a:lnTo>
                      <a:pt x="87769" y="485469"/>
                    </a:lnTo>
                    <a:cubicBezTo>
                      <a:pt x="87769" y="515639"/>
                      <a:pt x="112453" y="537581"/>
                      <a:pt x="139880" y="537581"/>
                    </a:cubicBezTo>
                    <a:lnTo>
                      <a:pt x="211193" y="537581"/>
                    </a:lnTo>
                    <a:cubicBezTo>
                      <a:pt x="241363" y="537581"/>
                      <a:pt x="263305" y="512896"/>
                      <a:pt x="263305" y="485469"/>
                    </a:cubicBezTo>
                    <a:lnTo>
                      <a:pt x="263305" y="463527"/>
                    </a:lnTo>
                    <a:cubicBezTo>
                      <a:pt x="282505" y="455298"/>
                      <a:pt x="296219" y="438842"/>
                      <a:pt x="298961" y="416900"/>
                    </a:cubicBezTo>
                    <a:cubicBezTo>
                      <a:pt x="301704" y="394958"/>
                      <a:pt x="290733" y="375758"/>
                      <a:pt x="271533" y="364787"/>
                    </a:cubicBezTo>
                    <a:lnTo>
                      <a:pt x="271533" y="340102"/>
                    </a:lnTo>
                    <a:cubicBezTo>
                      <a:pt x="277019" y="337360"/>
                      <a:pt x="277019" y="334617"/>
                      <a:pt x="279763" y="331874"/>
                    </a:cubicBezTo>
                    <a:lnTo>
                      <a:pt x="279763" y="331874"/>
                    </a:lnTo>
                    <a:close/>
                    <a:moveTo>
                      <a:pt x="35656" y="183765"/>
                    </a:moveTo>
                    <a:cubicBezTo>
                      <a:pt x="35656" y="104225"/>
                      <a:pt x="98739" y="38399"/>
                      <a:pt x="175536" y="35656"/>
                    </a:cubicBezTo>
                    <a:cubicBezTo>
                      <a:pt x="175536" y="35656"/>
                      <a:pt x="175536" y="35656"/>
                      <a:pt x="178280" y="35656"/>
                    </a:cubicBezTo>
                    <a:cubicBezTo>
                      <a:pt x="213936" y="35656"/>
                      <a:pt x="249591" y="49370"/>
                      <a:pt x="277019" y="76797"/>
                    </a:cubicBezTo>
                    <a:cubicBezTo>
                      <a:pt x="307190" y="106968"/>
                      <a:pt x="323646" y="150852"/>
                      <a:pt x="320904" y="194736"/>
                    </a:cubicBezTo>
                    <a:cubicBezTo>
                      <a:pt x="318160" y="238620"/>
                      <a:pt x="296219" y="277019"/>
                      <a:pt x="260563" y="304446"/>
                    </a:cubicBezTo>
                    <a:cubicBezTo>
                      <a:pt x="249591" y="312675"/>
                      <a:pt x="241363" y="326389"/>
                      <a:pt x="241363" y="340102"/>
                    </a:cubicBezTo>
                    <a:lnTo>
                      <a:pt x="241363" y="356559"/>
                    </a:lnTo>
                    <a:lnTo>
                      <a:pt x="117939" y="356559"/>
                    </a:lnTo>
                    <a:lnTo>
                      <a:pt x="117939" y="340102"/>
                    </a:lnTo>
                    <a:cubicBezTo>
                      <a:pt x="117939" y="326389"/>
                      <a:pt x="109711" y="312675"/>
                      <a:pt x="98739" y="304446"/>
                    </a:cubicBezTo>
                    <a:cubicBezTo>
                      <a:pt x="57597" y="277019"/>
                      <a:pt x="35656" y="230392"/>
                      <a:pt x="35656" y="183765"/>
                    </a:cubicBezTo>
                    <a:lnTo>
                      <a:pt x="35656" y="183765"/>
                    </a:lnTo>
                    <a:close/>
                    <a:moveTo>
                      <a:pt x="213936" y="499183"/>
                    </a:moveTo>
                    <a:lnTo>
                      <a:pt x="142624" y="499183"/>
                    </a:lnTo>
                    <a:cubicBezTo>
                      <a:pt x="131653" y="499183"/>
                      <a:pt x="126167" y="490954"/>
                      <a:pt x="126167" y="482726"/>
                    </a:cubicBezTo>
                    <a:lnTo>
                      <a:pt x="126167" y="466270"/>
                    </a:lnTo>
                    <a:lnTo>
                      <a:pt x="233135" y="466270"/>
                    </a:lnTo>
                    <a:lnTo>
                      <a:pt x="233135" y="482726"/>
                    </a:lnTo>
                    <a:cubicBezTo>
                      <a:pt x="233135" y="490954"/>
                      <a:pt x="224907" y="499183"/>
                      <a:pt x="213936" y="499183"/>
                    </a:cubicBezTo>
                    <a:lnTo>
                      <a:pt x="213936" y="499183"/>
                    </a:lnTo>
                    <a:close/>
                    <a:moveTo>
                      <a:pt x="249591" y="427871"/>
                    </a:moveTo>
                    <a:lnTo>
                      <a:pt x="106967" y="427871"/>
                    </a:lnTo>
                    <a:cubicBezTo>
                      <a:pt x="95997" y="427871"/>
                      <a:pt x="90511" y="419643"/>
                      <a:pt x="90511" y="411414"/>
                    </a:cubicBezTo>
                    <a:cubicBezTo>
                      <a:pt x="90511" y="403186"/>
                      <a:pt x="98739" y="394958"/>
                      <a:pt x="106967" y="394958"/>
                    </a:cubicBezTo>
                    <a:lnTo>
                      <a:pt x="249591" y="394958"/>
                    </a:lnTo>
                    <a:cubicBezTo>
                      <a:pt x="260563" y="394958"/>
                      <a:pt x="266049" y="403186"/>
                      <a:pt x="266049" y="411414"/>
                    </a:cubicBezTo>
                    <a:cubicBezTo>
                      <a:pt x="266049" y="419643"/>
                      <a:pt x="260563" y="427871"/>
                      <a:pt x="249591" y="427871"/>
                    </a:cubicBezTo>
                    <a:lnTo>
                      <a:pt x="249591" y="427871"/>
                    </a:lnTo>
                    <a:close/>
                  </a:path>
                </a:pathLst>
              </a:custGeom>
              <a:grpFill/>
              <a:ln w="27426" cap="flat">
                <a:noFill/>
                <a:prstDash val="solid"/>
                <a:miter/>
              </a:ln>
            </p:spPr>
            <p:txBody>
              <a:bodyPr rtlCol="0" anchor="ctr"/>
              <a:lstStyle/>
              <a:p>
                <a:endParaRPr lang="en-US"/>
              </a:p>
            </p:txBody>
          </p:sp>
          <p:sp>
            <p:nvSpPr>
              <p:cNvPr id="36" name="Freeform 1131">
                <a:extLst>
                  <a:ext uri="{FF2B5EF4-FFF2-40B4-BE49-F238E27FC236}">
                    <a16:creationId xmlns:a16="http://schemas.microsoft.com/office/drawing/2014/main" id="{12F0741E-6AB8-959C-DCAC-AED731BDF20B}"/>
                  </a:ext>
                </a:extLst>
              </p:cNvPr>
              <p:cNvSpPr/>
              <p:nvPr/>
            </p:nvSpPr>
            <p:spPr>
              <a:xfrm>
                <a:off x="7361660" y="2296927"/>
                <a:ext cx="93253" cy="100442"/>
              </a:xfrm>
              <a:custGeom>
                <a:avLst/>
                <a:gdLst>
                  <a:gd name="connsiteX0" fmla="*/ 10971 w 93253"/>
                  <a:gd name="connsiteY0" fmla="*/ 36645 h 100442"/>
                  <a:gd name="connsiteX1" fmla="*/ 57598 w 93253"/>
                  <a:gd name="connsiteY1" fmla="*/ 88758 h 100442"/>
                  <a:gd name="connsiteX2" fmla="*/ 79540 w 93253"/>
                  <a:gd name="connsiteY2" fmla="*/ 99729 h 100442"/>
                  <a:gd name="connsiteX3" fmla="*/ 93254 w 93253"/>
                  <a:gd name="connsiteY3" fmla="*/ 77786 h 100442"/>
                  <a:gd name="connsiteX4" fmla="*/ 24685 w 93253"/>
                  <a:gd name="connsiteY4" fmla="*/ 989 h 100442"/>
                  <a:gd name="connsiteX5" fmla="*/ 2743 w 93253"/>
                  <a:gd name="connsiteY5" fmla="*/ 11960 h 100442"/>
                  <a:gd name="connsiteX6" fmla="*/ 10971 w 93253"/>
                  <a:gd name="connsiteY6" fmla="*/ 36645 h 100442"/>
                  <a:gd name="connsiteX7" fmla="*/ 10971 w 93253"/>
                  <a:gd name="connsiteY7" fmla="*/ 36645 h 1004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3253" h="100442">
                    <a:moveTo>
                      <a:pt x="10971" y="36645"/>
                    </a:moveTo>
                    <a:cubicBezTo>
                      <a:pt x="32913" y="44873"/>
                      <a:pt x="52112" y="66815"/>
                      <a:pt x="57598" y="88758"/>
                    </a:cubicBezTo>
                    <a:cubicBezTo>
                      <a:pt x="60340" y="96986"/>
                      <a:pt x="71312" y="102471"/>
                      <a:pt x="79540" y="99729"/>
                    </a:cubicBezTo>
                    <a:cubicBezTo>
                      <a:pt x="87768" y="96986"/>
                      <a:pt x="93254" y="88758"/>
                      <a:pt x="93254" y="77786"/>
                    </a:cubicBezTo>
                    <a:cubicBezTo>
                      <a:pt x="82284" y="44873"/>
                      <a:pt x="57598" y="14703"/>
                      <a:pt x="24685" y="989"/>
                    </a:cubicBezTo>
                    <a:cubicBezTo>
                      <a:pt x="16457" y="-1754"/>
                      <a:pt x="5485" y="989"/>
                      <a:pt x="2743" y="11960"/>
                    </a:cubicBezTo>
                    <a:cubicBezTo>
                      <a:pt x="-2743" y="22931"/>
                      <a:pt x="1" y="33902"/>
                      <a:pt x="10971" y="36645"/>
                    </a:cubicBezTo>
                    <a:lnTo>
                      <a:pt x="10971" y="36645"/>
                    </a:lnTo>
                    <a:close/>
                  </a:path>
                </a:pathLst>
              </a:custGeom>
              <a:grpFill/>
              <a:ln w="27426" cap="flat">
                <a:noFill/>
                <a:prstDash val="solid"/>
                <a:miter/>
              </a:ln>
            </p:spPr>
            <p:txBody>
              <a:bodyPr rtlCol="0" anchor="ctr"/>
              <a:lstStyle/>
              <a:p>
                <a:endParaRPr lang="en-US" dirty="0"/>
              </a:p>
            </p:txBody>
          </p:sp>
          <p:sp>
            <p:nvSpPr>
              <p:cNvPr id="37" name="Freeform 1132">
                <a:extLst>
                  <a:ext uri="{FF2B5EF4-FFF2-40B4-BE49-F238E27FC236}">
                    <a16:creationId xmlns:a16="http://schemas.microsoft.com/office/drawing/2014/main" id="{6DC50900-41A5-CEBE-5B57-329855E3C8E3}"/>
                  </a:ext>
                </a:extLst>
              </p:cNvPr>
              <p:cNvSpPr/>
              <p:nvPr/>
            </p:nvSpPr>
            <p:spPr>
              <a:xfrm>
                <a:off x="7328747" y="2116894"/>
                <a:ext cx="32913" cy="68569"/>
              </a:xfrm>
              <a:custGeom>
                <a:avLst/>
                <a:gdLst>
                  <a:gd name="connsiteX0" fmla="*/ 32914 w 32913"/>
                  <a:gd name="connsiteY0" fmla="*/ 52112 h 68569"/>
                  <a:gd name="connsiteX1" fmla="*/ 32914 w 32913"/>
                  <a:gd name="connsiteY1" fmla="*/ 16457 h 68569"/>
                  <a:gd name="connsiteX2" fmla="*/ 16456 w 32913"/>
                  <a:gd name="connsiteY2" fmla="*/ 0 h 68569"/>
                  <a:gd name="connsiteX3" fmla="*/ 0 w 32913"/>
                  <a:gd name="connsiteY3" fmla="*/ 16457 h 68569"/>
                  <a:gd name="connsiteX4" fmla="*/ 0 w 32913"/>
                  <a:gd name="connsiteY4" fmla="*/ 52112 h 68569"/>
                  <a:gd name="connsiteX5" fmla="*/ 16456 w 32913"/>
                  <a:gd name="connsiteY5" fmla="*/ 68569 h 68569"/>
                  <a:gd name="connsiteX6" fmla="*/ 32914 w 32913"/>
                  <a:gd name="connsiteY6" fmla="*/ 52112 h 68569"/>
                  <a:gd name="connsiteX7" fmla="*/ 32914 w 32913"/>
                  <a:gd name="connsiteY7" fmla="*/ 52112 h 685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2913" h="68569">
                    <a:moveTo>
                      <a:pt x="32914" y="52112"/>
                    </a:moveTo>
                    <a:lnTo>
                      <a:pt x="32914" y="16457"/>
                    </a:lnTo>
                    <a:cubicBezTo>
                      <a:pt x="32914" y="5485"/>
                      <a:pt x="24684" y="0"/>
                      <a:pt x="16456" y="0"/>
                    </a:cubicBezTo>
                    <a:cubicBezTo>
                      <a:pt x="5486" y="0"/>
                      <a:pt x="0" y="8228"/>
                      <a:pt x="0" y="16457"/>
                    </a:cubicBezTo>
                    <a:lnTo>
                      <a:pt x="0" y="52112"/>
                    </a:lnTo>
                    <a:cubicBezTo>
                      <a:pt x="0" y="63084"/>
                      <a:pt x="8228" y="68569"/>
                      <a:pt x="16456" y="68569"/>
                    </a:cubicBezTo>
                    <a:cubicBezTo>
                      <a:pt x="24684" y="68569"/>
                      <a:pt x="32914" y="60341"/>
                      <a:pt x="32914" y="52112"/>
                    </a:cubicBezTo>
                    <a:lnTo>
                      <a:pt x="32914" y="52112"/>
                    </a:lnTo>
                    <a:close/>
                  </a:path>
                </a:pathLst>
              </a:custGeom>
              <a:grpFill/>
              <a:ln w="27426" cap="flat">
                <a:noFill/>
                <a:prstDash val="solid"/>
                <a:miter/>
              </a:ln>
            </p:spPr>
            <p:txBody>
              <a:bodyPr rtlCol="0" anchor="ctr"/>
              <a:lstStyle/>
              <a:p>
                <a:endParaRPr lang="en-US"/>
              </a:p>
            </p:txBody>
          </p:sp>
          <p:sp>
            <p:nvSpPr>
              <p:cNvPr id="38" name="Freeform 1133">
                <a:extLst>
                  <a:ext uri="{FF2B5EF4-FFF2-40B4-BE49-F238E27FC236}">
                    <a16:creationId xmlns:a16="http://schemas.microsoft.com/office/drawing/2014/main" id="{E911D712-9BA6-6A5A-051C-0F0B2F6D12B8}"/>
                  </a:ext>
                </a:extLst>
              </p:cNvPr>
              <p:cNvSpPr/>
              <p:nvPr/>
            </p:nvSpPr>
            <p:spPr>
              <a:xfrm>
                <a:off x="7205857" y="2139370"/>
                <a:ext cx="50892" cy="68034"/>
              </a:xfrm>
              <a:custGeom>
                <a:avLst/>
                <a:gdLst>
                  <a:gd name="connsiteX0" fmla="*/ 35122 w 50892"/>
                  <a:gd name="connsiteY0" fmla="*/ 68035 h 68034"/>
                  <a:gd name="connsiteX1" fmla="*/ 48836 w 50892"/>
                  <a:gd name="connsiteY1" fmla="*/ 59806 h 68034"/>
                  <a:gd name="connsiteX2" fmla="*/ 48836 w 50892"/>
                  <a:gd name="connsiteY2" fmla="*/ 43349 h 68034"/>
                  <a:gd name="connsiteX3" fmla="*/ 35122 w 50892"/>
                  <a:gd name="connsiteY3" fmla="*/ 10436 h 68034"/>
                  <a:gd name="connsiteX4" fmla="*/ 10436 w 50892"/>
                  <a:gd name="connsiteY4" fmla="*/ 2208 h 68034"/>
                  <a:gd name="connsiteX5" fmla="*/ 2208 w 50892"/>
                  <a:gd name="connsiteY5" fmla="*/ 26893 h 68034"/>
                  <a:gd name="connsiteX6" fmla="*/ 15922 w 50892"/>
                  <a:gd name="connsiteY6" fmla="*/ 59806 h 68034"/>
                  <a:gd name="connsiteX7" fmla="*/ 35122 w 50892"/>
                  <a:gd name="connsiteY7" fmla="*/ 68035 h 68034"/>
                  <a:gd name="connsiteX8" fmla="*/ 35122 w 50892"/>
                  <a:gd name="connsiteY8" fmla="*/ 68035 h 680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0892" h="68034">
                    <a:moveTo>
                      <a:pt x="35122" y="68035"/>
                    </a:moveTo>
                    <a:cubicBezTo>
                      <a:pt x="40608" y="68035"/>
                      <a:pt x="46094" y="65292"/>
                      <a:pt x="48836" y="59806"/>
                    </a:cubicBezTo>
                    <a:cubicBezTo>
                      <a:pt x="51578" y="54321"/>
                      <a:pt x="51578" y="48835"/>
                      <a:pt x="48836" y="43349"/>
                    </a:cubicBezTo>
                    <a:lnTo>
                      <a:pt x="35122" y="10436"/>
                    </a:lnTo>
                    <a:cubicBezTo>
                      <a:pt x="32380" y="2208"/>
                      <a:pt x="21408" y="-3277"/>
                      <a:pt x="10436" y="2208"/>
                    </a:cubicBezTo>
                    <a:cubicBezTo>
                      <a:pt x="2208" y="4951"/>
                      <a:pt x="-3278" y="15922"/>
                      <a:pt x="2208" y="26893"/>
                    </a:cubicBezTo>
                    <a:lnTo>
                      <a:pt x="15922" y="59806"/>
                    </a:lnTo>
                    <a:cubicBezTo>
                      <a:pt x="21408" y="65292"/>
                      <a:pt x="26894" y="68035"/>
                      <a:pt x="35122" y="68035"/>
                    </a:cubicBezTo>
                    <a:lnTo>
                      <a:pt x="35122" y="68035"/>
                    </a:lnTo>
                    <a:close/>
                  </a:path>
                </a:pathLst>
              </a:custGeom>
              <a:grpFill/>
              <a:ln w="27426" cap="flat">
                <a:noFill/>
                <a:prstDash val="solid"/>
                <a:miter/>
              </a:ln>
            </p:spPr>
            <p:txBody>
              <a:bodyPr rtlCol="0" anchor="ctr"/>
              <a:lstStyle/>
              <a:p>
                <a:endParaRPr lang="en-US"/>
              </a:p>
            </p:txBody>
          </p:sp>
          <p:sp>
            <p:nvSpPr>
              <p:cNvPr id="39" name="Freeform 1134">
                <a:extLst>
                  <a:ext uri="{FF2B5EF4-FFF2-40B4-BE49-F238E27FC236}">
                    <a16:creationId xmlns:a16="http://schemas.microsoft.com/office/drawing/2014/main" id="{BFB18EA0-340B-C122-9109-DCC3139EB9E5}"/>
                  </a:ext>
                </a:extLst>
              </p:cNvPr>
              <p:cNvSpPr/>
              <p:nvPr/>
            </p:nvSpPr>
            <p:spPr>
              <a:xfrm>
                <a:off x="7110698" y="2208776"/>
                <a:ext cx="62787" cy="58969"/>
              </a:xfrm>
              <a:custGeom>
                <a:avLst/>
                <a:gdLst>
                  <a:gd name="connsiteX0" fmla="*/ 45256 w 62787"/>
                  <a:gd name="connsiteY0" fmla="*/ 58969 h 58969"/>
                  <a:gd name="connsiteX1" fmla="*/ 61712 w 62787"/>
                  <a:gd name="connsiteY1" fmla="*/ 47998 h 58969"/>
                  <a:gd name="connsiteX2" fmla="*/ 56226 w 62787"/>
                  <a:gd name="connsiteY2" fmla="*/ 28799 h 58969"/>
                  <a:gd name="connsiteX3" fmla="*/ 28798 w 62787"/>
                  <a:gd name="connsiteY3" fmla="*/ 4114 h 58969"/>
                  <a:gd name="connsiteX4" fmla="*/ 4114 w 62787"/>
                  <a:gd name="connsiteY4" fmla="*/ 4114 h 58969"/>
                  <a:gd name="connsiteX5" fmla="*/ 4114 w 62787"/>
                  <a:gd name="connsiteY5" fmla="*/ 28799 h 58969"/>
                  <a:gd name="connsiteX6" fmla="*/ 31542 w 62787"/>
                  <a:gd name="connsiteY6" fmla="*/ 53484 h 58969"/>
                  <a:gd name="connsiteX7" fmla="*/ 45256 w 62787"/>
                  <a:gd name="connsiteY7" fmla="*/ 58969 h 58969"/>
                  <a:gd name="connsiteX8" fmla="*/ 45256 w 62787"/>
                  <a:gd name="connsiteY8" fmla="*/ 58969 h 589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2787" h="58969">
                    <a:moveTo>
                      <a:pt x="45256" y="58969"/>
                    </a:moveTo>
                    <a:cubicBezTo>
                      <a:pt x="53484" y="58969"/>
                      <a:pt x="58970" y="53484"/>
                      <a:pt x="61712" y="47998"/>
                    </a:cubicBezTo>
                    <a:cubicBezTo>
                      <a:pt x="64454" y="39770"/>
                      <a:pt x="61712" y="34285"/>
                      <a:pt x="56226" y="28799"/>
                    </a:cubicBezTo>
                    <a:lnTo>
                      <a:pt x="28798" y="4114"/>
                    </a:lnTo>
                    <a:cubicBezTo>
                      <a:pt x="20570" y="-1371"/>
                      <a:pt x="9599" y="-1371"/>
                      <a:pt x="4114" y="4114"/>
                    </a:cubicBezTo>
                    <a:cubicBezTo>
                      <a:pt x="-1371" y="12342"/>
                      <a:pt x="-1371" y="23313"/>
                      <a:pt x="4114" y="28799"/>
                    </a:cubicBezTo>
                    <a:lnTo>
                      <a:pt x="31542" y="53484"/>
                    </a:lnTo>
                    <a:cubicBezTo>
                      <a:pt x="37026" y="58969"/>
                      <a:pt x="42512" y="58969"/>
                      <a:pt x="45256" y="58969"/>
                    </a:cubicBezTo>
                    <a:lnTo>
                      <a:pt x="45256" y="58969"/>
                    </a:lnTo>
                    <a:close/>
                  </a:path>
                </a:pathLst>
              </a:custGeom>
              <a:grpFill/>
              <a:ln w="27426" cap="flat">
                <a:noFill/>
                <a:prstDash val="solid"/>
                <a:miter/>
              </a:ln>
            </p:spPr>
            <p:txBody>
              <a:bodyPr rtlCol="0" anchor="ctr"/>
              <a:lstStyle/>
              <a:p>
                <a:endParaRPr lang="en-US"/>
              </a:p>
            </p:txBody>
          </p:sp>
          <p:sp>
            <p:nvSpPr>
              <p:cNvPr id="40" name="Freeform 1135">
                <a:extLst>
                  <a:ext uri="{FF2B5EF4-FFF2-40B4-BE49-F238E27FC236}">
                    <a16:creationId xmlns:a16="http://schemas.microsoft.com/office/drawing/2014/main" id="{E23D941E-6792-391F-0707-0EBC076108C5}"/>
                  </a:ext>
                </a:extLst>
              </p:cNvPr>
              <p:cNvSpPr/>
              <p:nvPr/>
            </p:nvSpPr>
            <p:spPr>
              <a:xfrm>
                <a:off x="7055994" y="2313154"/>
                <a:ext cx="67758" cy="46322"/>
              </a:xfrm>
              <a:custGeom>
                <a:avLst/>
                <a:gdLst>
                  <a:gd name="connsiteX0" fmla="*/ 67046 w 67758"/>
                  <a:gd name="connsiteY0" fmla="*/ 34132 h 46322"/>
                  <a:gd name="connsiteX1" fmla="*/ 56074 w 67758"/>
                  <a:gd name="connsiteY1" fmla="*/ 12190 h 46322"/>
                  <a:gd name="connsiteX2" fmla="*/ 23161 w 67758"/>
                  <a:gd name="connsiteY2" fmla="*/ 1219 h 46322"/>
                  <a:gd name="connsiteX3" fmla="*/ 9447 w 67758"/>
                  <a:gd name="connsiteY3" fmla="*/ 1219 h 46322"/>
                  <a:gd name="connsiteX4" fmla="*/ 1219 w 67758"/>
                  <a:gd name="connsiteY4" fmla="*/ 12190 h 46322"/>
                  <a:gd name="connsiteX5" fmla="*/ 1219 w 67758"/>
                  <a:gd name="connsiteY5" fmla="*/ 25904 h 46322"/>
                  <a:gd name="connsiteX6" fmla="*/ 12190 w 67758"/>
                  <a:gd name="connsiteY6" fmla="*/ 34132 h 46322"/>
                  <a:gd name="connsiteX7" fmla="*/ 45104 w 67758"/>
                  <a:gd name="connsiteY7" fmla="*/ 45103 h 46322"/>
                  <a:gd name="connsiteX8" fmla="*/ 58818 w 67758"/>
                  <a:gd name="connsiteY8" fmla="*/ 45103 h 46322"/>
                  <a:gd name="connsiteX9" fmla="*/ 67046 w 67758"/>
                  <a:gd name="connsiteY9" fmla="*/ 34132 h 46322"/>
                  <a:gd name="connsiteX10" fmla="*/ 67046 w 67758"/>
                  <a:gd name="connsiteY10" fmla="*/ 34132 h 463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7758" h="46322">
                    <a:moveTo>
                      <a:pt x="67046" y="34132"/>
                    </a:moveTo>
                    <a:cubicBezTo>
                      <a:pt x="69788" y="25904"/>
                      <a:pt x="64302" y="14933"/>
                      <a:pt x="56074" y="12190"/>
                    </a:cubicBezTo>
                    <a:lnTo>
                      <a:pt x="23161" y="1219"/>
                    </a:lnTo>
                    <a:cubicBezTo>
                      <a:pt x="17676" y="-1524"/>
                      <a:pt x="14933" y="1219"/>
                      <a:pt x="9447" y="1219"/>
                    </a:cubicBezTo>
                    <a:cubicBezTo>
                      <a:pt x="3962" y="3962"/>
                      <a:pt x="1219" y="6704"/>
                      <a:pt x="1219" y="12190"/>
                    </a:cubicBezTo>
                    <a:cubicBezTo>
                      <a:pt x="-1523" y="17676"/>
                      <a:pt x="1219" y="20418"/>
                      <a:pt x="1219" y="25904"/>
                    </a:cubicBezTo>
                    <a:cubicBezTo>
                      <a:pt x="3962" y="31389"/>
                      <a:pt x="6705" y="34132"/>
                      <a:pt x="12190" y="34132"/>
                    </a:cubicBezTo>
                    <a:lnTo>
                      <a:pt x="45104" y="45103"/>
                    </a:lnTo>
                    <a:cubicBezTo>
                      <a:pt x="50588" y="47846"/>
                      <a:pt x="53332" y="45103"/>
                      <a:pt x="58818" y="45103"/>
                    </a:cubicBezTo>
                    <a:cubicBezTo>
                      <a:pt x="61560" y="42360"/>
                      <a:pt x="64302" y="36875"/>
                      <a:pt x="67046" y="34132"/>
                    </a:cubicBezTo>
                    <a:lnTo>
                      <a:pt x="67046" y="34132"/>
                    </a:lnTo>
                    <a:close/>
                  </a:path>
                </a:pathLst>
              </a:custGeom>
              <a:grpFill/>
              <a:ln w="27426" cap="flat">
                <a:noFill/>
                <a:prstDash val="solid"/>
                <a:miter/>
              </a:ln>
            </p:spPr>
            <p:txBody>
              <a:bodyPr rtlCol="0" anchor="ctr"/>
              <a:lstStyle/>
              <a:p>
                <a:endParaRPr lang="en-US"/>
              </a:p>
            </p:txBody>
          </p:sp>
          <p:sp>
            <p:nvSpPr>
              <p:cNvPr id="41" name="Freeform 1136">
                <a:extLst>
                  <a:ext uri="{FF2B5EF4-FFF2-40B4-BE49-F238E27FC236}">
                    <a16:creationId xmlns:a16="http://schemas.microsoft.com/office/drawing/2014/main" id="{9EB2922E-1733-4682-5846-C39F1B8C4BAA}"/>
                  </a:ext>
                </a:extLst>
              </p:cNvPr>
              <p:cNvSpPr/>
              <p:nvPr/>
            </p:nvSpPr>
            <p:spPr>
              <a:xfrm>
                <a:off x="7042363" y="2426288"/>
                <a:ext cx="72448" cy="37330"/>
              </a:xfrm>
              <a:custGeom>
                <a:avLst/>
                <a:gdLst>
                  <a:gd name="connsiteX0" fmla="*/ 50505 w 72448"/>
                  <a:gd name="connsiteY0" fmla="*/ 538 h 37330"/>
                  <a:gd name="connsiteX1" fmla="*/ 14850 w 72448"/>
                  <a:gd name="connsiteY1" fmla="*/ 3281 h 37330"/>
                  <a:gd name="connsiteX2" fmla="*/ 3880 w 72448"/>
                  <a:gd name="connsiteY2" fmla="*/ 8766 h 37330"/>
                  <a:gd name="connsiteX3" fmla="*/ 1136 w 72448"/>
                  <a:gd name="connsiteY3" fmla="*/ 22480 h 37330"/>
                  <a:gd name="connsiteX4" fmla="*/ 6622 w 72448"/>
                  <a:gd name="connsiteY4" fmla="*/ 33451 h 37330"/>
                  <a:gd name="connsiteX5" fmla="*/ 20335 w 72448"/>
                  <a:gd name="connsiteY5" fmla="*/ 36194 h 37330"/>
                  <a:gd name="connsiteX6" fmla="*/ 55991 w 72448"/>
                  <a:gd name="connsiteY6" fmla="*/ 33451 h 37330"/>
                  <a:gd name="connsiteX7" fmla="*/ 72449 w 72448"/>
                  <a:gd name="connsiteY7" fmla="*/ 14252 h 37330"/>
                  <a:gd name="connsiteX8" fmla="*/ 50505 w 72448"/>
                  <a:gd name="connsiteY8" fmla="*/ 538 h 37330"/>
                  <a:gd name="connsiteX9" fmla="*/ 50505 w 72448"/>
                  <a:gd name="connsiteY9" fmla="*/ 538 h 373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2448" h="37330">
                    <a:moveTo>
                      <a:pt x="50505" y="538"/>
                    </a:moveTo>
                    <a:lnTo>
                      <a:pt x="14850" y="3281"/>
                    </a:lnTo>
                    <a:cubicBezTo>
                      <a:pt x="9364" y="3281"/>
                      <a:pt x="6622" y="6023"/>
                      <a:pt x="3880" y="8766"/>
                    </a:cubicBezTo>
                    <a:cubicBezTo>
                      <a:pt x="1136" y="11509"/>
                      <a:pt x="-1606" y="16994"/>
                      <a:pt x="1136" y="22480"/>
                    </a:cubicBezTo>
                    <a:cubicBezTo>
                      <a:pt x="1136" y="27966"/>
                      <a:pt x="3880" y="30708"/>
                      <a:pt x="6622" y="33451"/>
                    </a:cubicBezTo>
                    <a:cubicBezTo>
                      <a:pt x="9364" y="36194"/>
                      <a:pt x="14850" y="38937"/>
                      <a:pt x="20335" y="36194"/>
                    </a:cubicBezTo>
                    <a:lnTo>
                      <a:pt x="55991" y="33451"/>
                    </a:lnTo>
                    <a:cubicBezTo>
                      <a:pt x="66963" y="33451"/>
                      <a:pt x="72449" y="22480"/>
                      <a:pt x="72449" y="14252"/>
                    </a:cubicBezTo>
                    <a:cubicBezTo>
                      <a:pt x="69705" y="6023"/>
                      <a:pt x="58735" y="-2205"/>
                      <a:pt x="50505" y="538"/>
                    </a:cubicBezTo>
                    <a:lnTo>
                      <a:pt x="50505" y="538"/>
                    </a:lnTo>
                    <a:close/>
                  </a:path>
                </a:pathLst>
              </a:custGeom>
              <a:grpFill/>
              <a:ln w="27426" cap="flat">
                <a:noFill/>
                <a:prstDash val="solid"/>
                <a:miter/>
              </a:ln>
            </p:spPr>
            <p:txBody>
              <a:bodyPr rtlCol="0" anchor="ctr"/>
              <a:lstStyle/>
              <a:p>
                <a:endParaRPr lang="en-US"/>
              </a:p>
            </p:txBody>
          </p:sp>
          <p:sp>
            <p:nvSpPr>
              <p:cNvPr id="42" name="Freeform 1137">
                <a:extLst>
                  <a:ext uri="{FF2B5EF4-FFF2-40B4-BE49-F238E27FC236}">
                    <a16:creationId xmlns:a16="http://schemas.microsoft.com/office/drawing/2014/main" id="{2F7DF039-6555-A080-4870-07CE228D145A}"/>
                  </a:ext>
                </a:extLst>
              </p:cNvPr>
              <p:cNvSpPr/>
              <p:nvPr/>
            </p:nvSpPr>
            <p:spPr>
              <a:xfrm>
                <a:off x="7572853" y="2426826"/>
                <a:ext cx="71312" cy="38398"/>
              </a:xfrm>
              <a:custGeom>
                <a:avLst/>
                <a:gdLst>
                  <a:gd name="connsiteX0" fmla="*/ 16458 w 71312"/>
                  <a:gd name="connsiteY0" fmla="*/ 35656 h 38398"/>
                  <a:gd name="connsiteX1" fmla="*/ 52113 w 71312"/>
                  <a:gd name="connsiteY1" fmla="*/ 38399 h 38398"/>
                  <a:gd name="connsiteX2" fmla="*/ 71313 w 71312"/>
                  <a:gd name="connsiteY2" fmla="*/ 21942 h 38398"/>
                  <a:gd name="connsiteX3" fmla="*/ 54855 w 71312"/>
                  <a:gd name="connsiteY3" fmla="*/ 2743 h 38398"/>
                  <a:gd name="connsiteX4" fmla="*/ 19200 w 71312"/>
                  <a:gd name="connsiteY4" fmla="*/ 0 h 38398"/>
                  <a:gd name="connsiteX5" fmla="*/ 5486 w 71312"/>
                  <a:gd name="connsiteY5" fmla="*/ 2743 h 38398"/>
                  <a:gd name="connsiteX6" fmla="*/ 0 w 71312"/>
                  <a:gd name="connsiteY6" fmla="*/ 13714 h 38398"/>
                  <a:gd name="connsiteX7" fmla="*/ 2744 w 71312"/>
                  <a:gd name="connsiteY7" fmla="*/ 27428 h 38398"/>
                  <a:gd name="connsiteX8" fmla="*/ 16458 w 71312"/>
                  <a:gd name="connsiteY8" fmla="*/ 35656 h 38398"/>
                  <a:gd name="connsiteX9" fmla="*/ 16458 w 71312"/>
                  <a:gd name="connsiteY9" fmla="*/ 35656 h 383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1312" h="38398">
                    <a:moveTo>
                      <a:pt x="16458" y="35656"/>
                    </a:moveTo>
                    <a:lnTo>
                      <a:pt x="52113" y="38399"/>
                    </a:lnTo>
                    <a:cubicBezTo>
                      <a:pt x="63085" y="38399"/>
                      <a:pt x="71313" y="32913"/>
                      <a:pt x="71313" y="21942"/>
                    </a:cubicBezTo>
                    <a:cubicBezTo>
                      <a:pt x="71313" y="10971"/>
                      <a:pt x="65827" y="2743"/>
                      <a:pt x="54855" y="2743"/>
                    </a:cubicBezTo>
                    <a:lnTo>
                      <a:pt x="19200" y="0"/>
                    </a:lnTo>
                    <a:cubicBezTo>
                      <a:pt x="13714" y="0"/>
                      <a:pt x="10972" y="0"/>
                      <a:pt x="5486" y="2743"/>
                    </a:cubicBezTo>
                    <a:cubicBezTo>
                      <a:pt x="2744" y="5485"/>
                      <a:pt x="0" y="10971"/>
                      <a:pt x="0" y="13714"/>
                    </a:cubicBezTo>
                    <a:cubicBezTo>
                      <a:pt x="0" y="19199"/>
                      <a:pt x="0" y="21942"/>
                      <a:pt x="2744" y="27428"/>
                    </a:cubicBezTo>
                    <a:cubicBezTo>
                      <a:pt x="8230" y="32913"/>
                      <a:pt x="10972" y="35656"/>
                      <a:pt x="16458" y="35656"/>
                    </a:cubicBezTo>
                    <a:lnTo>
                      <a:pt x="16458" y="35656"/>
                    </a:lnTo>
                    <a:close/>
                  </a:path>
                </a:pathLst>
              </a:custGeom>
              <a:grpFill/>
              <a:ln w="27426" cap="flat">
                <a:noFill/>
                <a:prstDash val="solid"/>
                <a:miter/>
              </a:ln>
            </p:spPr>
            <p:txBody>
              <a:bodyPr rtlCol="0" anchor="ctr"/>
              <a:lstStyle/>
              <a:p>
                <a:endParaRPr lang="en-US"/>
              </a:p>
            </p:txBody>
          </p:sp>
          <p:sp>
            <p:nvSpPr>
              <p:cNvPr id="43" name="Freeform 1138">
                <a:extLst>
                  <a:ext uri="{FF2B5EF4-FFF2-40B4-BE49-F238E27FC236}">
                    <a16:creationId xmlns:a16="http://schemas.microsoft.com/office/drawing/2014/main" id="{E777DA61-E164-CBAE-E779-FDAA681AA947}"/>
                  </a:ext>
                </a:extLst>
              </p:cNvPr>
              <p:cNvSpPr/>
              <p:nvPr/>
            </p:nvSpPr>
            <p:spPr>
              <a:xfrm>
                <a:off x="7563912" y="2313659"/>
                <a:ext cx="67253" cy="44597"/>
              </a:xfrm>
              <a:custGeom>
                <a:avLst/>
                <a:gdLst>
                  <a:gd name="connsiteX0" fmla="*/ 17171 w 67253"/>
                  <a:gd name="connsiteY0" fmla="*/ 44598 h 44597"/>
                  <a:gd name="connsiteX1" fmla="*/ 22655 w 67253"/>
                  <a:gd name="connsiteY1" fmla="*/ 44598 h 44597"/>
                  <a:gd name="connsiteX2" fmla="*/ 55569 w 67253"/>
                  <a:gd name="connsiteY2" fmla="*/ 33626 h 44597"/>
                  <a:gd name="connsiteX3" fmla="*/ 66540 w 67253"/>
                  <a:gd name="connsiteY3" fmla="*/ 11685 h 44597"/>
                  <a:gd name="connsiteX4" fmla="*/ 44598 w 67253"/>
                  <a:gd name="connsiteY4" fmla="*/ 713 h 44597"/>
                  <a:gd name="connsiteX5" fmla="*/ 11685 w 67253"/>
                  <a:gd name="connsiteY5" fmla="*/ 11685 h 44597"/>
                  <a:gd name="connsiteX6" fmla="*/ 713 w 67253"/>
                  <a:gd name="connsiteY6" fmla="*/ 30884 h 44597"/>
                  <a:gd name="connsiteX7" fmla="*/ 17171 w 67253"/>
                  <a:gd name="connsiteY7" fmla="*/ 44598 h 44597"/>
                  <a:gd name="connsiteX8" fmla="*/ 17171 w 67253"/>
                  <a:gd name="connsiteY8" fmla="*/ 44598 h 445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7253" h="44597">
                    <a:moveTo>
                      <a:pt x="17171" y="44598"/>
                    </a:moveTo>
                    <a:cubicBezTo>
                      <a:pt x="19913" y="44598"/>
                      <a:pt x="19913" y="44598"/>
                      <a:pt x="22655" y="44598"/>
                    </a:cubicBezTo>
                    <a:lnTo>
                      <a:pt x="55569" y="33626"/>
                    </a:lnTo>
                    <a:cubicBezTo>
                      <a:pt x="63796" y="30884"/>
                      <a:pt x="69282" y="19913"/>
                      <a:pt x="66540" y="11685"/>
                    </a:cubicBezTo>
                    <a:cubicBezTo>
                      <a:pt x="63796" y="3456"/>
                      <a:pt x="52826" y="-2029"/>
                      <a:pt x="44598" y="713"/>
                    </a:cubicBezTo>
                    <a:lnTo>
                      <a:pt x="11685" y="11685"/>
                    </a:lnTo>
                    <a:cubicBezTo>
                      <a:pt x="3457" y="14427"/>
                      <a:pt x="-2029" y="22656"/>
                      <a:pt x="713" y="30884"/>
                    </a:cubicBezTo>
                    <a:cubicBezTo>
                      <a:pt x="713" y="39112"/>
                      <a:pt x="6199" y="44598"/>
                      <a:pt x="17171" y="44598"/>
                    </a:cubicBezTo>
                    <a:lnTo>
                      <a:pt x="17171" y="44598"/>
                    </a:lnTo>
                    <a:close/>
                  </a:path>
                </a:pathLst>
              </a:custGeom>
              <a:grpFill/>
              <a:ln w="27426" cap="flat">
                <a:noFill/>
                <a:prstDash val="solid"/>
                <a:miter/>
              </a:ln>
            </p:spPr>
            <p:txBody>
              <a:bodyPr rtlCol="0" anchor="ctr"/>
              <a:lstStyle/>
              <a:p>
                <a:endParaRPr lang="en-US"/>
              </a:p>
            </p:txBody>
          </p:sp>
          <p:sp>
            <p:nvSpPr>
              <p:cNvPr id="44" name="Freeform 1139">
                <a:extLst>
                  <a:ext uri="{FF2B5EF4-FFF2-40B4-BE49-F238E27FC236}">
                    <a16:creationId xmlns:a16="http://schemas.microsoft.com/office/drawing/2014/main" id="{9CC6F26F-B6AB-4451-1A61-ACAB55F3B34C}"/>
                  </a:ext>
                </a:extLst>
              </p:cNvPr>
              <p:cNvSpPr/>
              <p:nvPr/>
            </p:nvSpPr>
            <p:spPr>
              <a:xfrm>
                <a:off x="7509084" y="2210148"/>
                <a:ext cx="63768" cy="58969"/>
              </a:xfrm>
              <a:custGeom>
                <a:avLst/>
                <a:gdLst>
                  <a:gd name="connsiteX0" fmla="*/ 30857 w 63768"/>
                  <a:gd name="connsiteY0" fmla="*/ 54855 h 58969"/>
                  <a:gd name="connsiteX1" fmla="*/ 58284 w 63768"/>
                  <a:gd name="connsiteY1" fmla="*/ 30171 h 58969"/>
                  <a:gd name="connsiteX2" fmla="*/ 63768 w 63768"/>
                  <a:gd name="connsiteY2" fmla="*/ 19200 h 58969"/>
                  <a:gd name="connsiteX3" fmla="*/ 58284 w 63768"/>
                  <a:gd name="connsiteY3" fmla="*/ 5486 h 58969"/>
                  <a:gd name="connsiteX4" fmla="*/ 47312 w 63768"/>
                  <a:gd name="connsiteY4" fmla="*/ 0 h 58969"/>
                  <a:gd name="connsiteX5" fmla="*/ 33599 w 63768"/>
                  <a:gd name="connsiteY5" fmla="*/ 5486 h 58969"/>
                  <a:gd name="connsiteX6" fmla="*/ 6171 w 63768"/>
                  <a:gd name="connsiteY6" fmla="*/ 30171 h 58969"/>
                  <a:gd name="connsiteX7" fmla="*/ 6171 w 63768"/>
                  <a:gd name="connsiteY7" fmla="*/ 54855 h 58969"/>
                  <a:gd name="connsiteX8" fmla="*/ 30857 w 63768"/>
                  <a:gd name="connsiteY8" fmla="*/ 54855 h 58969"/>
                  <a:gd name="connsiteX9" fmla="*/ 30857 w 63768"/>
                  <a:gd name="connsiteY9" fmla="*/ 54855 h 589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768" h="58969">
                    <a:moveTo>
                      <a:pt x="30857" y="54855"/>
                    </a:moveTo>
                    <a:lnTo>
                      <a:pt x="58284" y="30171"/>
                    </a:lnTo>
                    <a:cubicBezTo>
                      <a:pt x="61026" y="27428"/>
                      <a:pt x="63768" y="21942"/>
                      <a:pt x="63768" y="19200"/>
                    </a:cubicBezTo>
                    <a:cubicBezTo>
                      <a:pt x="63768" y="13714"/>
                      <a:pt x="61026" y="10971"/>
                      <a:pt x="58284" y="5486"/>
                    </a:cubicBezTo>
                    <a:cubicBezTo>
                      <a:pt x="55540" y="2743"/>
                      <a:pt x="50055" y="0"/>
                      <a:pt x="47312" y="0"/>
                    </a:cubicBezTo>
                    <a:cubicBezTo>
                      <a:pt x="41827" y="0"/>
                      <a:pt x="39085" y="2743"/>
                      <a:pt x="33599" y="5486"/>
                    </a:cubicBezTo>
                    <a:lnTo>
                      <a:pt x="6171" y="30171"/>
                    </a:lnTo>
                    <a:cubicBezTo>
                      <a:pt x="-2057" y="35656"/>
                      <a:pt x="-2057" y="46627"/>
                      <a:pt x="6171" y="54855"/>
                    </a:cubicBezTo>
                    <a:cubicBezTo>
                      <a:pt x="11657" y="60341"/>
                      <a:pt x="22627" y="60341"/>
                      <a:pt x="30857" y="54855"/>
                    </a:cubicBezTo>
                    <a:lnTo>
                      <a:pt x="30857" y="54855"/>
                    </a:lnTo>
                    <a:close/>
                  </a:path>
                </a:pathLst>
              </a:custGeom>
              <a:grpFill/>
              <a:ln w="27426" cap="flat">
                <a:noFill/>
                <a:prstDash val="solid"/>
                <a:miter/>
              </a:ln>
            </p:spPr>
            <p:txBody>
              <a:bodyPr rtlCol="0" anchor="ctr"/>
              <a:lstStyle/>
              <a:p>
                <a:endParaRPr lang="en-US"/>
              </a:p>
            </p:txBody>
          </p:sp>
          <p:sp>
            <p:nvSpPr>
              <p:cNvPr id="45" name="Freeform 1140">
                <a:extLst>
                  <a:ext uri="{FF2B5EF4-FFF2-40B4-BE49-F238E27FC236}">
                    <a16:creationId xmlns:a16="http://schemas.microsoft.com/office/drawing/2014/main" id="{14199565-65D9-510B-5AB8-5D5B756369E7}"/>
                  </a:ext>
                </a:extLst>
              </p:cNvPr>
              <p:cNvSpPr/>
              <p:nvPr/>
            </p:nvSpPr>
            <p:spPr>
              <a:xfrm>
                <a:off x="7425430" y="2137807"/>
                <a:ext cx="49712" cy="69597"/>
              </a:xfrm>
              <a:custGeom>
                <a:avLst/>
                <a:gdLst>
                  <a:gd name="connsiteX0" fmla="*/ 18514 w 49712"/>
                  <a:gd name="connsiteY0" fmla="*/ 69598 h 69597"/>
                  <a:gd name="connsiteX1" fmla="*/ 34970 w 49712"/>
                  <a:gd name="connsiteY1" fmla="*/ 58626 h 69597"/>
                  <a:gd name="connsiteX2" fmla="*/ 48684 w 49712"/>
                  <a:gd name="connsiteY2" fmla="*/ 25713 h 69597"/>
                  <a:gd name="connsiteX3" fmla="*/ 40456 w 49712"/>
                  <a:gd name="connsiteY3" fmla="*/ 1029 h 69597"/>
                  <a:gd name="connsiteX4" fmla="*/ 15770 w 49712"/>
                  <a:gd name="connsiteY4" fmla="*/ 9257 h 69597"/>
                  <a:gd name="connsiteX5" fmla="*/ 2057 w 49712"/>
                  <a:gd name="connsiteY5" fmla="*/ 42170 h 69597"/>
                  <a:gd name="connsiteX6" fmla="*/ 2057 w 49712"/>
                  <a:gd name="connsiteY6" fmla="*/ 58626 h 69597"/>
                  <a:gd name="connsiteX7" fmla="*/ 18514 w 49712"/>
                  <a:gd name="connsiteY7" fmla="*/ 69598 h 69597"/>
                  <a:gd name="connsiteX8" fmla="*/ 18514 w 49712"/>
                  <a:gd name="connsiteY8" fmla="*/ 69598 h 695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9712" h="69597">
                    <a:moveTo>
                      <a:pt x="18514" y="69598"/>
                    </a:moveTo>
                    <a:cubicBezTo>
                      <a:pt x="26742" y="69598"/>
                      <a:pt x="32228" y="64112"/>
                      <a:pt x="34970" y="58626"/>
                    </a:cubicBezTo>
                    <a:lnTo>
                      <a:pt x="48684" y="25713"/>
                    </a:lnTo>
                    <a:cubicBezTo>
                      <a:pt x="51426" y="17485"/>
                      <a:pt x="48684" y="6514"/>
                      <a:pt x="40456" y="1029"/>
                    </a:cubicBezTo>
                    <a:cubicBezTo>
                      <a:pt x="32228" y="-1714"/>
                      <a:pt x="21256" y="1029"/>
                      <a:pt x="15770" y="9257"/>
                    </a:cubicBezTo>
                    <a:lnTo>
                      <a:pt x="2057" y="42170"/>
                    </a:lnTo>
                    <a:cubicBezTo>
                      <a:pt x="-686" y="47655"/>
                      <a:pt x="-686" y="53141"/>
                      <a:pt x="2057" y="58626"/>
                    </a:cubicBezTo>
                    <a:cubicBezTo>
                      <a:pt x="7542" y="66855"/>
                      <a:pt x="13028" y="69598"/>
                      <a:pt x="18514" y="69598"/>
                    </a:cubicBezTo>
                    <a:lnTo>
                      <a:pt x="18514" y="69598"/>
                    </a:lnTo>
                    <a:close/>
                  </a:path>
                </a:pathLst>
              </a:custGeom>
              <a:grpFill/>
              <a:ln w="27426" cap="flat">
                <a:noFill/>
                <a:prstDash val="solid"/>
                <a:miter/>
              </a:ln>
            </p:spPr>
            <p:txBody>
              <a:bodyPr rtlCol="0" anchor="ctr"/>
              <a:lstStyle/>
              <a:p>
                <a:endParaRPr lang="en-US"/>
              </a:p>
            </p:txBody>
          </p:sp>
          <p:sp>
            <p:nvSpPr>
              <p:cNvPr id="46" name="Freeform 1141">
                <a:extLst>
                  <a:ext uri="{FF2B5EF4-FFF2-40B4-BE49-F238E27FC236}">
                    <a16:creationId xmlns:a16="http://schemas.microsoft.com/office/drawing/2014/main" id="{E85F3169-CC3A-0D93-CC5D-ECF84E050DF2}"/>
                  </a:ext>
                </a:extLst>
              </p:cNvPr>
              <p:cNvSpPr/>
              <p:nvPr/>
            </p:nvSpPr>
            <p:spPr>
              <a:xfrm>
                <a:off x="6615628" y="2654475"/>
                <a:ext cx="1066935" cy="463526"/>
              </a:xfrm>
              <a:custGeom>
                <a:avLst/>
                <a:gdLst>
                  <a:gd name="connsiteX0" fmla="*/ 1014824 w 1066935"/>
                  <a:gd name="connsiteY0" fmla="*/ 315418 h 463526"/>
                  <a:gd name="connsiteX1" fmla="*/ 784431 w 1066935"/>
                  <a:gd name="connsiteY1" fmla="*/ 315418 h 463526"/>
                  <a:gd name="connsiteX2" fmla="*/ 784431 w 1066935"/>
                  <a:gd name="connsiteY2" fmla="*/ 298961 h 463526"/>
                  <a:gd name="connsiteX3" fmla="*/ 737803 w 1066935"/>
                  <a:gd name="connsiteY3" fmla="*/ 246849 h 463526"/>
                  <a:gd name="connsiteX4" fmla="*/ 735061 w 1066935"/>
                  <a:gd name="connsiteY4" fmla="*/ 246849 h 463526"/>
                  <a:gd name="connsiteX5" fmla="*/ 559524 w 1066935"/>
                  <a:gd name="connsiteY5" fmla="*/ 194736 h 463526"/>
                  <a:gd name="connsiteX6" fmla="*/ 460785 w 1066935"/>
                  <a:gd name="connsiteY6" fmla="*/ 115196 h 463526"/>
                  <a:gd name="connsiteX7" fmla="*/ 282505 w 1066935"/>
                  <a:gd name="connsiteY7" fmla="*/ 32913 h 463526"/>
                  <a:gd name="connsiteX8" fmla="*/ 139880 w 1066935"/>
                  <a:gd name="connsiteY8" fmla="*/ 32913 h 463526"/>
                  <a:gd name="connsiteX9" fmla="*/ 139880 w 1066935"/>
                  <a:gd name="connsiteY9" fmla="*/ 16456 h 463526"/>
                  <a:gd name="connsiteX10" fmla="*/ 123425 w 1066935"/>
                  <a:gd name="connsiteY10" fmla="*/ 0 h 463526"/>
                  <a:gd name="connsiteX11" fmla="*/ 16456 w 1066935"/>
                  <a:gd name="connsiteY11" fmla="*/ 0 h 463526"/>
                  <a:gd name="connsiteX12" fmla="*/ 0 w 1066935"/>
                  <a:gd name="connsiteY12" fmla="*/ 16456 h 463526"/>
                  <a:gd name="connsiteX13" fmla="*/ 0 w 1066935"/>
                  <a:gd name="connsiteY13" fmla="*/ 408671 h 463526"/>
                  <a:gd name="connsiteX14" fmla="*/ 16456 w 1066935"/>
                  <a:gd name="connsiteY14" fmla="*/ 425128 h 463526"/>
                  <a:gd name="connsiteX15" fmla="*/ 123425 w 1066935"/>
                  <a:gd name="connsiteY15" fmla="*/ 425128 h 463526"/>
                  <a:gd name="connsiteX16" fmla="*/ 139880 w 1066935"/>
                  <a:gd name="connsiteY16" fmla="*/ 408671 h 463526"/>
                  <a:gd name="connsiteX17" fmla="*/ 139880 w 1066935"/>
                  <a:gd name="connsiteY17" fmla="*/ 392215 h 463526"/>
                  <a:gd name="connsiteX18" fmla="*/ 191994 w 1066935"/>
                  <a:gd name="connsiteY18" fmla="*/ 392215 h 463526"/>
                  <a:gd name="connsiteX19" fmla="*/ 375759 w 1066935"/>
                  <a:gd name="connsiteY19" fmla="*/ 427871 h 463526"/>
                  <a:gd name="connsiteX20" fmla="*/ 565009 w 1066935"/>
                  <a:gd name="connsiteY20" fmla="*/ 463527 h 463526"/>
                  <a:gd name="connsiteX21" fmla="*/ 1014824 w 1066935"/>
                  <a:gd name="connsiteY21" fmla="*/ 463527 h 463526"/>
                  <a:gd name="connsiteX22" fmla="*/ 1066936 w 1066935"/>
                  <a:gd name="connsiteY22" fmla="*/ 411414 h 463526"/>
                  <a:gd name="connsiteX23" fmla="*/ 1066936 w 1066935"/>
                  <a:gd name="connsiteY23" fmla="*/ 375758 h 463526"/>
                  <a:gd name="connsiteX24" fmla="*/ 1014824 w 1066935"/>
                  <a:gd name="connsiteY24" fmla="*/ 315418 h 463526"/>
                  <a:gd name="connsiteX25" fmla="*/ 1014824 w 1066935"/>
                  <a:gd name="connsiteY25" fmla="*/ 315418 h 463526"/>
                  <a:gd name="connsiteX26" fmla="*/ 104225 w 1066935"/>
                  <a:gd name="connsiteY26" fmla="*/ 386729 h 463526"/>
                  <a:gd name="connsiteX27" fmla="*/ 32914 w 1066935"/>
                  <a:gd name="connsiteY27" fmla="*/ 386729 h 463526"/>
                  <a:gd name="connsiteX28" fmla="*/ 32914 w 1066935"/>
                  <a:gd name="connsiteY28" fmla="*/ 30170 h 463526"/>
                  <a:gd name="connsiteX29" fmla="*/ 104225 w 1066935"/>
                  <a:gd name="connsiteY29" fmla="*/ 30170 h 463526"/>
                  <a:gd name="connsiteX30" fmla="*/ 104225 w 1066935"/>
                  <a:gd name="connsiteY30" fmla="*/ 386729 h 463526"/>
                  <a:gd name="connsiteX31" fmla="*/ 1031280 w 1066935"/>
                  <a:gd name="connsiteY31" fmla="*/ 405928 h 463526"/>
                  <a:gd name="connsiteX32" fmla="*/ 1014824 w 1066935"/>
                  <a:gd name="connsiteY32" fmla="*/ 422385 h 463526"/>
                  <a:gd name="connsiteX33" fmla="*/ 565009 w 1066935"/>
                  <a:gd name="connsiteY33" fmla="*/ 422385 h 463526"/>
                  <a:gd name="connsiteX34" fmla="*/ 381244 w 1066935"/>
                  <a:gd name="connsiteY34" fmla="*/ 386729 h 463526"/>
                  <a:gd name="connsiteX35" fmla="*/ 191994 w 1066935"/>
                  <a:gd name="connsiteY35" fmla="*/ 351073 h 463526"/>
                  <a:gd name="connsiteX36" fmla="*/ 139880 w 1066935"/>
                  <a:gd name="connsiteY36" fmla="*/ 351073 h 463526"/>
                  <a:gd name="connsiteX37" fmla="*/ 139880 w 1066935"/>
                  <a:gd name="connsiteY37" fmla="*/ 65826 h 463526"/>
                  <a:gd name="connsiteX38" fmla="*/ 282505 w 1066935"/>
                  <a:gd name="connsiteY38" fmla="*/ 65826 h 463526"/>
                  <a:gd name="connsiteX39" fmla="*/ 537582 w 1066935"/>
                  <a:gd name="connsiteY39" fmla="*/ 222163 h 463526"/>
                  <a:gd name="connsiteX40" fmla="*/ 543068 w 1066935"/>
                  <a:gd name="connsiteY40" fmla="*/ 224906 h 463526"/>
                  <a:gd name="connsiteX41" fmla="*/ 718605 w 1066935"/>
                  <a:gd name="connsiteY41" fmla="*/ 277019 h 463526"/>
                  <a:gd name="connsiteX42" fmla="*/ 743289 w 1066935"/>
                  <a:gd name="connsiteY42" fmla="*/ 296218 h 463526"/>
                  <a:gd name="connsiteX43" fmla="*/ 743289 w 1066935"/>
                  <a:gd name="connsiteY43" fmla="*/ 331874 h 463526"/>
                  <a:gd name="connsiteX44" fmla="*/ 726833 w 1066935"/>
                  <a:gd name="connsiteY44" fmla="*/ 348331 h 463526"/>
                  <a:gd name="connsiteX45" fmla="*/ 554039 w 1066935"/>
                  <a:gd name="connsiteY45" fmla="*/ 312675 h 463526"/>
                  <a:gd name="connsiteX46" fmla="*/ 430615 w 1066935"/>
                  <a:gd name="connsiteY46" fmla="*/ 244106 h 463526"/>
                  <a:gd name="connsiteX47" fmla="*/ 416901 w 1066935"/>
                  <a:gd name="connsiteY47" fmla="*/ 241363 h 463526"/>
                  <a:gd name="connsiteX48" fmla="*/ 405929 w 1066935"/>
                  <a:gd name="connsiteY48" fmla="*/ 249591 h 463526"/>
                  <a:gd name="connsiteX49" fmla="*/ 403187 w 1066935"/>
                  <a:gd name="connsiteY49" fmla="*/ 263305 h 463526"/>
                  <a:gd name="connsiteX50" fmla="*/ 411415 w 1066935"/>
                  <a:gd name="connsiteY50" fmla="*/ 274276 h 463526"/>
                  <a:gd name="connsiteX51" fmla="*/ 534840 w 1066935"/>
                  <a:gd name="connsiteY51" fmla="*/ 345588 h 463526"/>
                  <a:gd name="connsiteX52" fmla="*/ 540326 w 1066935"/>
                  <a:gd name="connsiteY52" fmla="*/ 348331 h 463526"/>
                  <a:gd name="connsiteX53" fmla="*/ 718605 w 1066935"/>
                  <a:gd name="connsiteY53" fmla="*/ 383987 h 463526"/>
                  <a:gd name="connsiteX54" fmla="*/ 721348 w 1066935"/>
                  <a:gd name="connsiteY54" fmla="*/ 383987 h 463526"/>
                  <a:gd name="connsiteX55" fmla="*/ 770717 w 1066935"/>
                  <a:gd name="connsiteY55" fmla="*/ 348331 h 463526"/>
                  <a:gd name="connsiteX56" fmla="*/ 1006596 w 1066935"/>
                  <a:gd name="connsiteY56" fmla="*/ 348331 h 463526"/>
                  <a:gd name="connsiteX57" fmla="*/ 1023052 w 1066935"/>
                  <a:gd name="connsiteY57" fmla="*/ 364787 h 463526"/>
                  <a:gd name="connsiteX58" fmla="*/ 1023052 w 1066935"/>
                  <a:gd name="connsiteY58" fmla="*/ 405928 h 4635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1066935" h="463526">
                    <a:moveTo>
                      <a:pt x="1014824" y="315418"/>
                    </a:moveTo>
                    <a:lnTo>
                      <a:pt x="784431" y="315418"/>
                    </a:lnTo>
                    <a:lnTo>
                      <a:pt x="784431" y="298961"/>
                    </a:lnTo>
                    <a:cubicBezTo>
                      <a:pt x="784431" y="271533"/>
                      <a:pt x="748775" y="252334"/>
                      <a:pt x="737803" y="246849"/>
                    </a:cubicBezTo>
                    <a:cubicBezTo>
                      <a:pt x="737803" y="246849"/>
                      <a:pt x="735061" y="246849"/>
                      <a:pt x="735061" y="246849"/>
                    </a:cubicBezTo>
                    <a:lnTo>
                      <a:pt x="559524" y="194736"/>
                    </a:lnTo>
                    <a:cubicBezTo>
                      <a:pt x="548553" y="183765"/>
                      <a:pt x="510154" y="150852"/>
                      <a:pt x="460785" y="115196"/>
                    </a:cubicBezTo>
                    <a:cubicBezTo>
                      <a:pt x="383987" y="60341"/>
                      <a:pt x="323646" y="32913"/>
                      <a:pt x="282505" y="32913"/>
                    </a:cubicBezTo>
                    <a:lnTo>
                      <a:pt x="139880" y="32913"/>
                    </a:lnTo>
                    <a:lnTo>
                      <a:pt x="139880" y="16456"/>
                    </a:lnTo>
                    <a:cubicBezTo>
                      <a:pt x="139880" y="5485"/>
                      <a:pt x="131653" y="0"/>
                      <a:pt x="123425" y="0"/>
                    </a:cubicBezTo>
                    <a:lnTo>
                      <a:pt x="16456" y="0"/>
                    </a:lnTo>
                    <a:cubicBezTo>
                      <a:pt x="5486" y="0"/>
                      <a:pt x="0" y="8228"/>
                      <a:pt x="0" y="16456"/>
                    </a:cubicBezTo>
                    <a:lnTo>
                      <a:pt x="0" y="408671"/>
                    </a:lnTo>
                    <a:cubicBezTo>
                      <a:pt x="0" y="419642"/>
                      <a:pt x="8228" y="425128"/>
                      <a:pt x="16456" y="425128"/>
                    </a:cubicBezTo>
                    <a:lnTo>
                      <a:pt x="123425" y="425128"/>
                    </a:lnTo>
                    <a:cubicBezTo>
                      <a:pt x="134395" y="425128"/>
                      <a:pt x="139880" y="416900"/>
                      <a:pt x="139880" y="408671"/>
                    </a:cubicBezTo>
                    <a:lnTo>
                      <a:pt x="139880" y="392215"/>
                    </a:lnTo>
                    <a:lnTo>
                      <a:pt x="191994" y="392215"/>
                    </a:lnTo>
                    <a:cubicBezTo>
                      <a:pt x="202964" y="394958"/>
                      <a:pt x="293476" y="411414"/>
                      <a:pt x="375759" y="427871"/>
                    </a:cubicBezTo>
                    <a:cubicBezTo>
                      <a:pt x="537582" y="460784"/>
                      <a:pt x="559524" y="463527"/>
                      <a:pt x="565009" y="463527"/>
                    </a:cubicBezTo>
                    <a:lnTo>
                      <a:pt x="1014824" y="463527"/>
                    </a:lnTo>
                    <a:cubicBezTo>
                      <a:pt x="1044994" y="463527"/>
                      <a:pt x="1066936" y="438842"/>
                      <a:pt x="1066936" y="411414"/>
                    </a:cubicBezTo>
                    <a:lnTo>
                      <a:pt x="1066936" y="375758"/>
                    </a:lnTo>
                    <a:cubicBezTo>
                      <a:pt x="1066936" y="340102"/>
                      <a:pt x="1042252" y="315418"/>
                      <a:pt x="1014824" y="315418"/>
                    </a:cubicBezTo>
                    <a:lnTo>
                      <a:pt x="1014824" y="315418"/>
                    </a:lnTo>
                    <a:close/>
                    <a:moveTo>
                      <a:pt x="104225" y="386729"/>
                    </a:moveTo>
                    <a:lnTo>
                      <a:pt x="32914" y="386729"/>
                    </a:lnTo>
                    <a:lnTo>
                      <a:pt x="32914" y="30170"/>
                    </a:lnTo>
                    <a:lnTo>
                      <a:pt x="104225" y="30170"/>
                    </a:lnTo>
                    <a:lnTo>
                      <a:pt x="104225" y="386729"/>
                    </a:lnTo>
                    <a:close/>
                    <a:moveTo>
                      <a:pt x="1031280" y="405928"/>
                    </a:moveTo>
                    <a:cubicBezTo>
                      <a:pt x="1031280" y="416900"/>
                      <a:pt x="1023052" y="422385"/>
                      <a:pt x="1014824" y="422385"/>
                    </a:cubicBezTo>
                    <a:lnTo>
                      <a:pt x="565009" y="422385"/>
                    </a:lnTo>
                    <a:cubicBezTo>
                      <a:pt x="554039" y="419642"/>
                      <a:pt x="463527" y="403186"/>
                      <a:pt x="381244" y="386729"/>
                    </a:cubicBezTo>
                    <a:cubicBezTo>
                      <a:pt x="219421" y="353816"/>
                      <a:pt x="197480" y="351073"/>
                      <a:pt x="191994" y="351073"/>
                    </a:cubicBezTo>
                    <a:lnTo>
                      <a:pt x="139880" y="351073"/>
                    </a:lnTo>
                    <a:lnTo>
                      <a:pt x="139880" y="65826"/>
                    </a:lnTo>
                    <a:lnTo>
                      <a:pt x="282505" y="65826"/>
                    </a:lnTo>
                    <a:cubicBezTo>
                      <a:pt x="351074" y="65826"/>
                      <a:pt x="490954" y="178280"/>
                      <a:pt x="537582" y="222163"/>
                    </a:cubicBezTo>
                    <a:cubicBezTo>
                      <a:pt x="540326" y="224906"/>
                      <a:pt x="543068" y="224906"/>
                      <a:pt x="543068" y="224906"/>
                    </a:cubicBezTo>
                    <a:lnTo>
                      <a:pt x="718605" y="277019"/>
                    </a:lnTo>
                    <a:cubicBezTo>
                      <a:pt x="729575" y="282504"/>
                      <a:pt x="740547" y="293475"/>
                      <a:pt x="743289" y="296218"/>
                    </a:cubicBezTo>
                    <a:lnTo>
                      <a:pt x="743289" y="331874"/>
                    </a:lnTo>
                    <a:cubicBezTo>
                      <a:pt x="743289" y="340102"/>
                      <a:pt x="735061" y="348331"/>
                      <a:pt x="726833" y="348331"/>
                    </a:cubicBezTo>
                    <a:lnTo>
                      <a:pt x="554039" y="312675"/>
                    </a:lnTo>
                    <a:lnTo>
                      <a:pt x="430615" y="244106"/>
                    </a:lnTo>
                    <a:cubicBezTo>
                      <a:pt x="427871" y="241363"/>
                      <a:pt x="422385" y="241363"/>
                      <a:pt x="416901" y="241363"/>
                    </a:cubicBezTo>
                    <a:cubicBezTo>
                      <a:pt x="411415" y="241363"/>
                      <a:pt x="408671" y="246849"/>
                      <a:pt x="405929" y="249591"/>
                    </a:cubicBezTo>
                    <a:cubicBezTo>
                      <a:pt x="403187" y="252334"/>
                      <a:pt x="403187" y="257819"/>
                      <a:pt x="403187" y="263305"/>
                    </a:cubicBezTo>
                    <a:cubicBezTo>
                      <a:pt x="403187" y="268790"/>
                      <a:pt x="408671" y="271533"/>
                      <a:pt x="411415" y="274276"/>
                    </a:cubicBezTo>
                    <a:lnTo>
                      <a:pt x="534840" y="345588"/>
                    </a:lnTo>
                    <a:cubicBezTo>
                      <a:pt x="537582" y="345588"/>
                      <a:pt x="537582" y="348331"/>
                      <a:pt x="540326" y="348331"/>
                    </a:cubicBezTo>
                    <a:lnTo>
                      <a:pt x="718605" y="383987"/>
                    </a:lnTo>
                    <a:cubicBezTo>
                      <a:pt x="718605" y="383987"/>
                      <a:pt x="721348" y="383987"/>
                      <a:pt x="721348" y="383987"/>
                    </a:cubicBezTo>
                    <a:cubicBezTo>
                      <a:pt x="743289" y="383987"/>
                      <a:pt x="765231" y="370273"/>
                      <a:pt x="770717" y="348331"/>
                    </a:cubicBezTo>
                    <a:lnTo>
                      <a:pt x="1006596" y="348331"/>
                    </a:lnTo>
                    <a:cubicBezTo>
                      <a:pt x="1017566" y="348331"/>
                      <a:pt x="1023052" y="356559"/>
                      <a:pt x="1023052" y="364787"/>
                    </a:cubicBezTo>
                    <a:lnTo>
                      <a:pt x="1023052" y="405928"/>
                    </a:lnTo>
                    <a:close/>
                  </a:path>
                </a:pathLst>
              </a:custGeom>
              <a:grpFill/>
              <a:ln w="27426" cap="flat">
                <a:noFill/>
                <a:prstDash val="solid"/>
                <a:miter/>
              </a:ln>
            </p:spPr>
            <p:txBody>
              <a:bodyPr rtlCol="0" anchor="ctr"/>
              <a:lstStyle/>
              <a:p>
                <a:endParaRPr lang="en-US" dirty="0"/>
              </a:p>
            </p:txBody>
          </p:sp>
        </p:grpSp>
      </p:grpSp>
      <p:sp>
        <p:nvSpPr>
          <p:cNvPr id="91" name="Tekstiruutu 90">
            <a:extLst>
              <a:ext uri="{FF2B5EF4-FFF2-40B4-BE49-F238E27FC236}">
                <a16:creationId xmlns:a16="http://schemas.microsoft.com/office/drawing/2014/main" id="{869D3519-7384-AFE0-E690-233457BF4866}"/>
              </a:ext>
            </a:extLst>
          </p:cNvPr>
          <p:cNvSpPr txBox="1"/>
          <p:nvPr/>
        </p:nvSpPr>
        <p:spPr>
          <a:xfrm>
            <a:off x="404161" y="6372409"/>
            <a:ext cx="10645876" cy="461665"/>
          </a:xfrm>
          <a:prstGeom prst="rect">
            <a:avLst/>
          </a:prstGeom>
          <a:noFill/>
        </p:spPr>
        <p:txBody>
          <a:bodyPr wrap="square">
            <a:spAutoFit/>
          </a:bodyPr>
          <a:lstStyle/>
          <a:p>
            <a:pPr marL="0" indent="0">
              <a:lnSpc>
                <a:spcPct val="100000"/>
              </a:lnSpc>
            </a:pPr>
            <a:r>
              <a:rPr lang="en-US" sz="2400" b="1" kern="0" dirty="0">
                <a:solidFill>
                  <a:srgbClr val="09465E"/>
                </a:solidFill>
                <a:highlight>
                  <a:srgbClr val="F1983D"/>
                </a:highlight>
                <a:cs typeface="Times New Roman" panose="02020603050405020304" pitchFamily="18" charset="0"/>
              </a:rPr>
              <a:t>EXERCISE:</a:t>
            </a:r>
            <a:r>
              <a:rPr lang="en-US" sz="2400" b="1" dirty="0"/>
              <a:t> </a:t>
            </a:r>
            <a:r>
              <a:rPr lang="en-US" b="1" dirty="0">
                <a:solidFill>
                  <a:srgbClr val="09465E"/>
                </a:solidFill>
                <a:cs typeface="Calibri"/>
              </a:rPr>
              <a:t>PLEASE FIND EXAMPLES OF EDUCATIONAL ACTIVITIES IN YOUR REGION.</a:t>
            </a:r>
          </a:p>
        </p:txBody>
      </p:sp>
    </p:spTree>
    <p:extLst>
      <p:ext uri="{BB962C8B-B14F-4D97-AF65-F5344CB8AC3E}">
        <p14:creationId xmlns:p14="http://schemas.microsoft.com/office/powerpoint/2010/main" val="292252958"/>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D6EE34B-3421-9EF9-15D7-15A2A61C1653}"/>
            </a:ext>
          </a:extLst>
        </p:cNvPr>
        <p:cNvGrpSpPr/>
        <p:nvPr/>
      </p:nvGrpSpPr>
      <p:grpSpPr>
        <a:xfrm>
          <a:off x="0" y="0"/>
          <a:ext cx="0" cy="0"/>
          <a:chOff x="0" y="0"/>
          <a:chExt cx="0" cy="0"/>
        </a:xfrm>
      </p:grpSpPr>
      <p:sp>
        <p:nvSpPr>
          <p:cNvPr id="4" name="Text Placeholder 3">
            <a:extLst>
              <a:ext uri="{FF2B5EF4-FFF2-40B4-BE49-F238E27FC236}">
                <a16:creationId xmlns:a16="http://schemas.microsoft.com/office/drawing/2014/main" id="{FCA090C0-9E60-F612-1F23-698423F3A299}"/>
              </a:ext>
            </a:extLst>
          </p:cNvPr>
          <p:cNvSpPr>
            <a:spLocks noGrp="1"/>
          </p:cNvSpPr>
          <p:nvPr>
            <p:ph type="body" sz="quarter" idx="16"/>
          </p:nvPr>
        </p:nvSpPr>
        <p:spPr>
          <a:xfrm>
            <a:off x="495165" y="424662"/>
            <a:ext cx="10893961" cy="803654"/>
          </a:xfrm>
          <a:prstGeom prst="rect">
            <a:avLst/>
          </a:prstGeom>
        </p:spPr>
        <p:txBody>
          <a:bodyPr/>
          <a:lstStyle/>
          <a:p>
            <a:pPr marL="0" indent="0">
              <a:lnSpc>
                <a:spcPct val="100000"/>
              </a:lnSpc>
              <a:spcAft>
                <a:spcPts val="600"/>
              </a:spcAft>
            </a:pPr>
            <a:r>
              <a:rPr lang="en-IE" sz="3600" dirty="0">
                <a:solidFill>
                  <a:schemeClr val="bg1"/>
                </a:solidFill>
                <a:highlight>
                  <a:srgbClr val="F1983D"/>
                </a:highlight>
                <a:ea typeface="+mn-lt"/>
                <a:cs typeface="+mn-lt"/>
              </a:rPr>
              <a:t>Case Studies</a:t>
            </a:r>
            <a:r>
              <a:rPr lang="en-IE" sz="3600" dirty="0">
                <a:solidFill>
                  <a:schemeClr val="bg1"/>
                </a:solidFill>
                <a:ea typeface="+mn-lt"/>
                <a:cs typeface="+mn-lt"/>
              </a:rPr>
              <a:t> </a:t>
            </a:r>
            <a:r>
              <a:rPr lang="en-IE" sz="3600" dirty="0">
                <a:solidFill>
                  <a:srgbClr val="002060"/>
                </a:solidFill>
                <a:ea typeface="+mn-lt"/>
                <a:cs typeface="+mn-lt"/>
              </a:rPr>
              <a:t>- </a:t>
            </a:r>
            <a:r>
              <a:rPr lang="en-IE" sz="3600" b="1" kern="100" dirty="0">
                <a:effectLst/>
                <a:ea typeface="Aptos" panose="020B0004020202020204" pitchFamily="34" charset="0"/>
                <a:cs typeface="Times New Roman" panose="02020603050405020304" pitchFamily="18" charset="0"/>
              </a:rPr>
              <a:t>Raising Consumer Awareness &amp; Education</a:t>
            </a:r>
            <a:endParaRPr lang="fi-FI" sz="3600" kern="100" dirty="0">
              <a:effectLst/>
              <a:ea typeface="Aptos" panose="020B0004020202020204" pitchFamily="34" charset="0"/>
              <a:cs typeface="Times New Roman" panose="02020603050405020304" pitchFamily="18" charset="0"/>
            </a:endParaRPr>
          </a:p>
          <a:p>
            <a:endParaRPr lang="en-IE" b="1" dirty="0"/>
          </a:p>
        </p:txBody>
      </p:sp>
      <p:sp>
        <p:nvSpPr>
          <p:cNvPr id="3" name="Text Placeholder 2">
            <a:extLst>
              <a:ext uri="{FF2B5EF4-FFF2-40B4-BE49-F238E27FC236}">
                <a16:creationId xmlns:a16="http://schemas.microsoft.com/office/drawing/2014/main" id="{39666BAC-B666-9ABE-5B80-8FE565A4A8B6}"/>
              </a:ext>
            </a:extLst>
          </p:cNvPr>
          <p:cNvSpPr>
            <a:spLocks noGrp="1"/>
          </p:cNvSpPr>
          <p:nvPr>
            <p:ph type="body" sz="quarter" idx="19"/>
          </p:nvPr>
        </p:nvSpPr>
        <p:spPr>
          <a:xfrm>
            <a:off x="2981324" y="2549583"/>
            <a:ext cx="8169813" cy="4250335"/>
          </a:xfrm>
          <a:prstGeom prst="rect">
            <a:avLst/>
          </a:prstGeom>
        </p:spPr>
        <p:txBody>
          <a:bodyPr/>
          <a:lstStyle/>
          <a:p>
            <a:pPr marL="0" indent="0">
              <a:lnSpc>
                <a:spcPct val="100000"/>
              </a:lnSpc>
            </a:pPr>
            <a:r>
              <a:rPr lang="en-US" sz="2000" b="1" u="sng" dirty="0">
                <a:solidFill>
                  <a:srgbClr val="000000"/>
                </a:solidFill>
                <a:effectLst/>
                <a:ea typeface="Times New Roman" panose="02020603050405020304" pitchFamily="18" charset="0"/>
                <a:hlinkClick r:id="rId2"/>
              </a:rPr>
              <a:t>Food waste (Consumers' Association)</a:t>
            </a:r>
            <a:endParaRPr lang="fi-FI" sz="2000" dirty="0">
              <a:effectLst/>
              <a:ea typeface="Times New Roman" panose="02020603050405020304" pitchFamily="18" charset="0"/>
            </a:endParaRPr>
          </a:p>
          <a:p>
            <a:pPr marL="0" indent="0">
              <a:lnSpc>
                <a:spcPct val="100000"/>
              </a:lnSpc>
              <a:spcAft>
                <a:spcPts val="600"/>
              </a:spcAft>
            </a:pPr>
            <a:r>
              <a:rPr lang="en-US" sz="2000" kern="100" dirty="0">
                <a:cs typeface="Times New Roman" panose="02020603050405020304" pitchFamily="18" charset="0"/>
              </a:rPr>
              <a:t>The consumer association's material package on waste. Background information and material suitable for teaching.</a:t>
            </a:r>
            <a:endParaRPr lang="fi-FI" sz="2000" kern="100" dirty="0">
              <a:cs typeface="Times New Roman" panose="02020603050405020304" pitchFamily="18" charset="0"/>
            </a:endParaRPr>
          </a:p>
          <a:p>
            <a:pPr marL="0" indent="0">
              <a:lnSpc>
                <a:spcPct val="100000"/>
              </a:lnSpc>
            </a:pPr>
            <a:r>
              <a:rPr lang="en-US" sz="2000" b="1" u="sng" dirty="0">
                <a:solidFill>
                  <a:srgbClr val="000000"/>
                </a:solidFill>
                <a:effectLst/>
                <a:ea typeface="Times New Roman" panose="02020603050405020304" pitchFamily="18" charset="0"/>
                <a:hlinkClick r:id="rId3"/>
              </a:rPr>
              <a:t>Food waste forum (Consumer Association)</a:t>
            </a:r>
            <a:endParaRPr lang="fi-FI" sz="2000" dirty="0">
              <a:effectLst/>
              <a:ea typeface="Times New Roman" panose="02020603050405020304" pitchFamily="18" charset="0"/>
            </a:endParaRPr>
          </a:p>
          <a:p>
            <a:pPr marL="0" indent="0">
              <a:lnSpc>
                <a:spcPct val="100000"/>
              </a:lnSpc>
              <a:spcAft>
                <a:spcPts val="600"/>
              </a:spcAft>
            </a:pPr>
            <a:r>
              <a:rPr lang="en-US" sz="2000" kern="100" dirty="0">
                <a:cs typeface="Times New Roman" panose="02020603050405020304" pitchFamily="18" charset="0"/>
              </a:rPr>
              <a:t>The national Waste Forum (2020–2023) coordinated by the Consumers' Association aims to be Finland's largest food waste project by bringing together all interested actors in the food industry, companies, organizations, local grassroots actors and other parties to make effective cooperation and communication in order to halve household food waste.</a:t>
            </a:r>
            <a:endParaRPr lang="fi-FI" sz="2000" kern="100" dirty="0">
              <a:cs typeface="Times New Roman" panose="02020603050405020304" pitchFamily="18" charset="0"/>
            </a:endParaRPr>
          </a:p>
          <a:p>
            <a:pPr marL="0" indent="0">
              <a:lnSpc>
                <a:spcPct val="100000"/>
              </a:lnSpc>
            </a:pPr>
            <a:r>
              <a:rPr lang="en-US" sz="2000" b="1" u="sng" dirty="0">
                <a:solidFill>
                  <a:srgbClr val="000000"/>
                </a:solidFill>
                <a:effectLst/>
                <a:ea typeface="Times New Roman" panose="02020603050405020304" pitchFamily="18" charset="0"/>
                <a:hlinkClick r:id="rId4"/>
              </a:rPr>
              <a:t>Information about food waste (Waste week)</a:t>
            </a:r>
            <a:endParaRPr lang="fi-FI" sz="2000" dirty="0">
              <a:effectLst/>
              <a:ea typeface="Times New Roman" panose="02020603050405020304" pitchFamily="18" charset="0"/>
            </a:endParaRPr>
          </a:p>
          <a:p>
            <a:pPr marL="0" indent="0">
              <a:lnSpc>
                <a:spcPct val="100000"/>
              </a:lnSpc>
              <a:spcAft>
                <a:spcPts val="600"/>
              </a:spcAft>
            </a:pPr>
            <a:r>
              <a:rPr lang="en-US" sz="2000" kern="100" dirty="0">
                <a:cs typeface="Times New Roman" panose="02020603050405020304" pitchFamily="18" charset="0"/>
              </a:rPr>
              <a:t>Food waste week’s material: September 22nd to 28th, 2025.</a:t>
            </a:r>
            <a:endParaRPr lang="fi-FI" sz="2000" kern="100" dirty="0">
              <a:cs typeface="Times New Roman" panose="02020603050405020304" pitchFamily="18" charset="0"/>
            </a:endParaRPr>
          </a:p>
          <a:p>
            <a:pPr>
              <a:lnSpc>
                <a:spcPct val="107000"/>
              </a:lnSpc>
              <a:spcAft>
                <a:spcPts val="600"/>
              </a:spcAft>
            </a:pPr>
            <a:endParaRPr lang="fi-FI" sz="2000" kern="100" dirty="0">
              <a:effectLst/>
              <a:latin typeface="Aptos" panose="020B0004020202020204" pitchFamily="34" charset="0"/>
              <a:ea typeface="Aptos" panose="020B0004020202020204" pitchFamily="34" charset="0"/>
              <a:cs typeface="Times New Roman" panose="02020603050405020304" pitchFamily="18" charset="0"/>
            </a:endParaRPr>
          </a:p>
        </p:txBody>
      </p:sp>
      <p:pic>
        <p:nvPicPr>
          <p:cNvPr id="1026" name="Picture 2" descr="Consumers' Association">
            <a:extLst>
              <a:ext uri="{FF2B5EF4-FFF2-40B4-BE49-F238E27FC236}">
                <a16:creationId xmlns:a16="http://schemas.microsoft.com/office/drawing/2014/main" id="{20623368-DF72-7687-3F58-74D651357EC9}"/>
              </a:ext>
            </a:extLst>
          </p:cNvPr>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917038" y="2556227"/>
            <a:ext cx="1835687" cy="752919"/>
          </a:xfrm>
          <a:prstGeom prst="rect">
            <a:avLst/>
          </a:prstGeom>
          <a:solidFill>
            <a:srgbClr val="09465E"/>
          </a:solidFill>
        </p:spPr>
      </p:pic>
      <p:pic>
        <p:nvPicPr>
          <p:cNvPr id="1028" name="Picture 4">
            <a:extLst>
              <a:ext uri="{FF2B5EF4-FFF2-40B4-BE49-F238E27FC236}">
                <a16:creationId xmlns:a16="http://schemas.microsoft.com/office/drawing/2014/main" id="{BF515565-DA14-700B-DF7B-480D7323F795}"/>
              </a:ext>
            </a:extLst>
          </p:cNvPr>
          <p:cNvPicPr>
            <a:picLocks noChangeAspect="1" noChangeArrowheads="1"/>
          </p:cNvPicPr>
          <p:nvPr/>
        </p:nvPicPr>
        <p:blipFill>
          <a:blip r:embed="rId6" cstate="screen">
            <a:extLst>
              <a:ext uri="{28A0092B-C50C-407E-A947-70E740481C1C}">
                <a14:useLocalDpi xmlns:a14="http://schemas.microsoft.com/office/drawing/2010/main"/>
              </a:ext>
            </a:extLst>
          </a:blip>
          <a:srcRect/>
          <a:stretch>
            <a:fillRect/>
          </a:stretch>
        </p:blipFill>
        <p:spPr bwMode="auto">
          <a:xfrm>
            <a:off x="609331" y="3679153"/>
            <a:ext cx="2451100" cy="1397671"/>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DCB87770-F4F1-806C-4113-12DB227F2D90}"/>
              </a:ext>
            </a:extLst>
          </p:cNvPr>
          <p:cNvSpPr txBox="1"/>
          <p:nvPr/>
        </p:nvSpPr>
        <p:spPr>
          <a:xfrm>
            <a:off x="609331" y="1113222"/>
            <a:ext cx="10665631" cy="1200329"/>
          </a:xfrm>
          <a:prstGeom prst="rect">
            <a:avLst/>
          </a:prstGeom>
          <a:noFill/>
        </p:spPr>
        <p:txBody>
          <a:bodyPr wrap="square">
            <a:spAutoFit/>
          </a:bodyPr>
          <a:lstStyle/>
          <a:p>
            <a:pPr marL="0" indent="0">
              <a:lnSpc>
                <a:spcPct val="100000"/>
              </a:lnSpc>
              <a:spcAft>
                <a:spcPts val="600"/>
              </a:spcAft>
            </a:pPr>
            <a:r>
              <a:rPr lang="en-IE" sz="2400" kern="100" dirty="0">
                <a:solidFill>
                  <a:srgbClr val="09465E"/>
                </a:solidFill>
                <a:effectLst/>
                <a:ea typeface="Aptos" panose="020B0004020202020204" pitchFamily="34" charset="0"/>
                <a:cs typeface="Times New Roman" panose="02020603050405020304" pitchFamily="18" charset="0"/>
              </a:rPr>
              <a:t>Consumer awareness plays a crucial role in reducing food waste, especially when it comes to understanding food labels. The Consumer’s Union of </a:t>
            </a:r>
            <a:r>
              <a:rPr lang="en-IE" sz="2400" b="1" kern="100" dirty="0">
                <a:solidFill>
                  <a:srgbClr val="09465E"/>
                </a:solidFill>
                <a:effectLst/>
                <a:ea typeface="Aptos" panose="020B0004020202020204" pitchFamily="34" charset="0"/>
                <a:cs typeface="Times New Roman" panose="02020603050405020304" pitchFamily="18" charset="0"/>
              </a:rPr>
              <a:t>Finland </a:t>
            </a:r>
            <a:r>
              <a:rPr lang="en-IE" sz="2400" kern="100" dirty="0">
                <a:solidFill>
                  <a:srgbClr val="09465E"/>
                </a:solidFill>
                <a:effectLst/>
                <a:ea typeface="Aptos" panose="020B0004020202020204" pitchFamily="34" charset="0"/>
                <a:cs typeface="Times New Roman" panose="02020603050405020304" pitchFamily="18" charset="0"/>
              </a:rPr>
              <a:t>produces a lot of useful and concrete information about how to avoid food waste.</a:t>
            </a:r>
            <a:endParaRPr lang="fi-FI" sz="2400" dirty="0">
              <a:solidFill>
                <a:srgbClr val="09465E"/>
              </a:solidFill>
              <a:effectLst/>
              <a:ea typeface="Times New Roman" panose="02020603050405020304" pitchFamily="18" charset="0"/>
            </a:endParaRPr>
          </a:p>
        </p:txBody>
      </p:sp>
    </p:spTree>
    <p:extLst>
      <p:ext uri="{BB962C8B-B14F-4D97-AF65-F5344CB8AC3E}">
        <p14:creationId xmlns:p14="http://schemas.microsoft.com/office/powerpoint/2010/main" val="1004005574"/>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4AA1D2D-CD57-FA11-BB71-AA3D67DA6114}"/>
            </a:ext>
          </a:extLst>
        </p:cNvPr>
        <p:cNvGrpSpPr/>
        <p:nvPr/>
      </p:nvGrpSpPr>
      <p:grpSpPr>
        <a:xfrm>
          <a:off x="0" y="0"/>
          <a:ext cx="0" cy="0"/>
          <a:chOff x="0" y="0"/>
          <a:chExt cx="0" cy="0"/>
        </a:xfrm>
      </p:grpSpPr>
      <p:sp>
        <p:nvSpPr>
          <p:cNvPr id="4" name="Text Placeholder 3">
            <a:extLst>
              <a:ext uri="{FF2B5EF4-FFF2-40B4-BE49-F238E27FC236}">
                <a16:creationId xmlns:a16="http://schemas.microsoft.com/office/drawing/2014/main" id="{A7DA3069-0C6D-6CF8-1A36-B8813AD6BF8F}"/>
              </a:ext>
            </a:extLst>
          </p:cNvPr>
          <p:cNvSpPr>
            <a:spLocks noGrp="1"/>
          </p:cNvSpPr>
          <p:nvPr>
            <p:ph type="body" sz="quarter" idx="16"/>
          </p:nvPr>
        </p:nvSpPr>
        <p:spPr>
          <a:xfrm>
            <a:off x="564614" y="380327"/>
            <a:ext cx="10052954" cy="803654"/>
          </a:xfrm>
          <a:prstGeom prst="rect">
            <a:avLst/>
          </a:prstGeom>
        </p:spPr>
        <p:txBody>
          <a:bodyPr/>
          <a:lstStyle/>
          <a:p>
            <a:r>
              <a:rPr lang="en-IE" sz="3600" dirty="0">
                <a:solidFill>
                  <a:schemeClr val="bg1"/>
                </a:solidFill>
                <a:highlight>
                  <a:srgbClr val="F1983D"/>
                </a:highlight>
                <a:ea typeface="+mn-lt"/>
                <a:cs typeface="+mn-lt"/>
              </a:rPr>
              <a:t>Case Study</a:t>
            </a:r>
            <a:r>
              <a:rPr lang="en-IE" sz="3600" dirty="0">
                <a:solidFill>
                  <a:schemeClr val="bg1"/>
                </a:solidFill>
                <a:ea typeface="+mn-lt"/>
                <a:cs typeface="+mn-lt"/>
              </a:rPr>
              <a:t> </a:t>
            </a:r>
            <a:r>
              <a:rPr lang="en-IE" sz="3600" dirty="0">
                <a:solidFill>
                  <a:srgbClr val="002060"/>
                </a:solidFill>
                <a:ea typeface="+mn-lt"/>
                <a:cs typeface="+mn-lt"/>
              </a:rPr>
              <a:t>- </a:t>
            </a:r>
            <a:r>
              <a:rPr lang="en-IE" dirty="0">
                <a:cs typeface="Calibri"/>
              </a:rPr>
              <a:t>Methods of learning</a:t>
            </a:r>
          </a:p>
          <a:p>
            <a:endParaRPr lang="en-IE" b="1" dirty="0"/>
          </a:p>
        </p:txBody>
      </p:sp>
      <p:sp>
        <p:nvSpPr>
          <p:cNvPr id="3" name="Text Placeholder 2">
            <a:extLst>
              <a:ext uri="{FF2B5EF4-FFF2-40B4-BE49-F238E27FC236}">
                <a16:creationId xmlns:a16="http://schemas.microsoft.com/office/drawing/2014/main" id="{59D1641D-87AF-CC13-A9F7-BEB7624A988E}"/>
              </a:ext>
            </a:extLst>
          </p:cNvPr>
          <p:cNvSpPr>
            <a:spLocks noGrp="1"/>
          </p:cNvSpPr>
          <p:nvPr>
            <p:ph type="body" sz="quarter" idx="19"/>
          </p:nvPr>
        </p:nvSpPr>
        <p:spPr>
          <a:xfrm>
            <a:off x="717827" y="1088629"/>
            <a:ext cx="10052954" cy="4250335"/>
          </a:xfrm>
          <a:prstGeom prst="rect">
            <a:avLst/>
          </a:prstGeom>
        </p:spPr>
        <p:txBody>
          <a:bodyPr/>
          <a:lstStyle/>
          <a:p>
            <a:pPr marL="0" indent="0" algn="just">
              <a:lnSpc>
                <a:spcPct val="100000"/>
              </a:lnSpc>
            </a:pPr>
            <a:r>
              <a:rPr lang="en-US" dirty="0">
                <a:effectLst/>
                <a:ea typeface="Times New Roman" panose="02020603050405020304" pitchFamily="18" charset="0"/>
              </a:rPr>
              <a:t>CIRCULAR ECONOMY TOOLS AND MATERIALS</a:t>
            </a:r>
          </a:p>
          <a:p>
            <a:pPr marL="0" indent="0" algn="just">
              <a:lnSpc>
                <a:spcPct val="100000"/>
              </a:lnSpc>
            </a:pPr>
            <a:endParaRPr lang="en-US" dirty="0">
              <a:ea typeface="Times New Roman" panose="02020603050405020304" pitchFamily="18" charset="0"/>
            </a:endParaRPr>
          </a:p>
          <a:p>
            <a:pPr marL="0" indent="0" algn="just">
              <a:lnSpc>
                <a:spcPct val="100000"/>
              </a:lnSpc>
            </a:pPr>
            <a:r>
              <a:rPr lang="en-US" dirty="0">
                <a:ea typeface="Times New Roman" panose="02020603050405020304" pitchFamily="18" charset="0"/>
              </a:rPr>
              <a:t>Circular economy training in Finland: This website brings together circular economy courses and training </a:t>
            </a:r>
            <a:r>
              <a:rPr lang="en-US" dirty="0" err="1">
                <a:ea typeface="Times New Roman" panose="02020603050405020304" pitchFamily="18" charset="0"/>
              </a:rPr>
              <a:t>organised</a:t>
            </a:r>
            <a:r>
              <a:rPr lang="en-US" dirty="0">
                <a:ea typeface="Times New Roman" panose="02020603050405020304" pitchFamily="18" charset="0"/>
              </a:rPr>
              <a:t> in Finland. </a:t>
            </a:r>
            <a:endParaRPr lang="fi-FI" dirty="0">
              <a:ea typeface="Times New Roman" panose="02020603050405020304" pitchFamily="18" charset="0"/>
            </a:endParaRPr>
          </a:p>
          <a:p>
            <a:pPr marL="0" indent="0" algn="just">
              <a:lnSpc>
                <a:spcPct val="100000"/>
              </a:lnSpc>
            </a:pPr>
            <a:r>
              <a:rPr lang="fi-FI" sz="2000" dirty="0">
                <a:hlinkClick r:id="rId2"/>
              </a:rPr>
              <a:t>https://koulutustakiertotalouteen.turkuamk.fi/in-english/</a:t>
            </a:r>
            <a:endParaRPr lang="fi-FI" sz="2000" dirty="0"/>
          </a:p>
          <a:p>
            <a:pPr marL="0" indent="0" algn="just">
              <a:lnSpc>
                <a:spcPct val="100000"/>
              </a:lnSpc>
            </a:pPr>
            <a:endParaRPr lang="fi-FI" sz="2000" dirty="0"/>
          </a:p>
          <a:p>
            <a:pPr marL="0" indent="0" algn="just">
              <a:lnSpc>
                <a:spcPct val="100000"/>
              </a:lnSpc>
            </a:pPr>
            <a:r>
              <a:rPr lang="en-US" dirty="0">
                <a:effectLst/>
                <a:ea typeface="Times New Roman" panose="02020603050405020304" pitchFamily="18" charset="0"/>
              </a:rPr>
              <a:t>Circular Economy Finland (</a:t>
            </a:r>
            <a:r>
              <a:rPr lang="en-US" dirty="0" err="1">
                <a:effectLst/>
                <a:ea typeface="Times New Roman" panose="02020603050405020304" pitchFamily="18" charset="0"/>
              </a:rPr>
              <a:t>KiSu</a:t>
            </a:r>
            <a:r>
              <a:rPr lang="en-US" dirty="0">
                <a:effectLst/>
                <a:ea typeface="Times New Roman" panose="02020603050405020304" pitchFamily="18" charset="0"/>
              </a:rPr>
              <a:t>) has collected circular economy tools, operating models and materials for different target groups.</a:t>
            </a:r>
          </a:p>
          <a:p>
            <a:pPr marL="0" indent="0" algn="just">
              <a:lnSpc>
                <a:spcPct val="100000"/>
              </a:lnSpc>
            </a:pPr>
            <a:r>
              <a:rPr lang="fi-FI" sz="2000" dirty="0">
                <a:hlinkClick r:id="rId3"/>
              </a:rPr>
              <a:t>https://kiertotaloussuomi.fi/taito-ja-tyokalut/kiertotalouden-tyokalut-ja-toimintamallit</a:t>
            </a:r>
            <a:endParaRPr lang="fi-FI" sz="2000" dirty="0"/>
          </a:p>
          <a:p>
            <a:pPr marL="0" indent="0" algn="just">
              <a:lnSpc>
                <a:spcPct val="100000"/>
              </a:lnSpc>
            </a:pPr>
            <a:endParaRPr lang="en-US" dirty="0">
              <a:ea typeface="Times New Roman" panose="02020603050405020304" pitchFamily="18" charset="0"/>
            </a:endParaRPr>
          </a:p>
          <a:p>
            <a:pPr marL="0" indent="0" algn="just">
              <a:lnSpc>
                <a:spcPct val="100000"/>
              </a:lnSpc>
            </a:pPr>
            <a:endParaRPr lang="fi-FI" sz="2000" dirty="0">
              <a:effectLst/>
              <a:ea typeface="Times New Roman" panose="02020603050405020304" pitchFamily="18" charset="0"/>
            </a:endParaRPr>
          </a:p>
          <a:p>
            <a:pPr algn="just">
              <a:lnSpc>
                <a:spcPct val="107000"/>
              </a:lnSpc>
              <a:spcAft>
                <a:spcPts val="800"/>
              </a:spcAft>
            </a:pPr>
            <a:endParaRPr lang="fi-FI" sz="1800" kern="100" dirty="0">
              <a:effectLst/>
              <a:latin typeface="Aptos" panose="020B0004020202020204" pitchFamily="34" charset="0"/>
              <a:ea typeface="Aptos" panose="020B0004020202020204" pitchFamily="34" charset="0"/>
              <a:cs typeface="Times New Roman" panose="02020603050405020304" pitchFamily="18" charset="0"/>
            </a:endParaRPr>
          </a:p>
        </p:txBody>
      </p:sp>
      <p:pic>
        <p:nvPicPr>
          <p:cNvPr id="2" name="Kuva 1" descr="Kuva, joka sisältää kohteen teksti, Grafiikka, Fontti, ympyrä&#10;&#10;Kuvaus luotu automaattisesti">
            <a:extLst>
              <a:ext uri="{FF2B5EF4-FFF2-40B4-BE49-F238E27FC236}">
                <a16:creationId xmlns:a16="http://schemas.microsoft.com/office/drawing/2014/main" id="{8ACDDC64-900A-28A7-5DCD-22996608D3E0}"/>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626885" y="4915802"/>
            <a:ext cx="1895130" cy="1273213"/>
          </a:xfrm>
          <a:prstGeom prst="rect">
            <a:avLst/>
          </a:prstGeom>
        </p:spPr>
      </p:pic>
      <p:pic>
        <p:nvPicPr>
          <p:cNvPr id="2052" name="Picture 4" descr="Etusivu - Kiertotalous-Suomi">
            <a:extLst>
              <a:ext uri="{FF2B5EF4-FFF2-40B4-BE49-F238E27FC236}">
                <a16:creationId xmlns:a16="http://schemas.microsoft.com/office/drawing/2014/main" id="{812AE23E-8233-EAED-F6A7-B1788F21F3CD}"/>
              </a:ext>
            </a:extLst>
          </p:cNvPr>
          <p:cNvPicPr>
            <a:picLocks noChangeAspect="1" noChangeArrowheads="1"/>
          </p:cNvPicPr>
          <p:nvPr/>
        </p:nvPicPr>
        <p:blipFill>
          <a:blip r:embed="rId5">
            <a:extLst>
              <a:ext uri="{28A0092B-C50C-407E-A947-70E740481C1C}">
                <a14:useLocalDpi xmlns:a14="http://schemas.microsoft.com/office/drawing/2010/main"/>
              </a:ext>
            </a:extLst>
          </a:blip>
          <a:srcRect/>
          <a:stretch>
            <a:fillRect/>
          </a:stretch>
        </p:blipFill>
        <p:spPr bwMode="auto">
          <a:xfrm>
            <a:off x="7918316" y="4985610"/>
            <a:ext cx="2943408" cy="981136"/>
          </a:xfrm>
          <a:prstGeom prst="rect">
            <a:avLst/>
          </a:prstGeom>
          <a:noFill/>
          <a:extLst>
            <a:ext uri="{909E8E84-426E-40DD-AFC4-6F175D3DCCD1}">
              <a14:hiddenFill xmlns:a14="http://schemas.microsoft.com/office/drawing/2010/main">
                <a:solidFill>
                  <a:srgbClr val="FFFFFF"/>
                </a:solidFill>
              </a14:hiddenFill>
            </a:ext>
          </a:extLst>
        </p:spPr>
      </p:pic>
      <p:pic>
        <p:nvPicPr>
          <p:cNvPr id="6" name="Kuva 5">
            <a:extLst>
              <a:ext uri="{FF2B5EF4-FFF2-40B4-BE49-F238E27FC236}">
                <a16:creationId xmlns:a16="http://schemas.microsoft.com/office/drawing/2014/main" id="{A47D1838-41A7-3CD2-FBC8-F2EA225E9A3E}"/>
              </a:ext>
            </a:extLst>
          </p:cNvPr>
          <p:cNvPicPr>
            <a:picLocks noChangeAspect="1"/>
          </p:cNvPicPr>
          <p:nvPr/>
        </p:nvPicPr>
        <p:blipFill>
          <a:blip r:embed="rId6"/>
          <a:stretch>
            <a:fillRect/>
          </a:stretch>
        </p:blipFill>
        <p:spPr>
          <a:xfrm>
            <a:off x="3377078" y="4915802"/>
            <a:ext cx="3686175" cy="1238250"/>
          </a:xfrm>
          <a:prstGeom prst="rect">
            <a:avLst/>
          </a:prstGeom>
        </p:spPr>
      </p:pic>
    </p:spTree>
    <p:extLst>
      <p:ext uri="{BB962C8B-B14F-4D97-AF65-F5344CB8AC3E}">
        <p14:creationId xmlns:p14="http://schemas.microsoft.com/office/powerpoint/2010/main" val="1723075168"/>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419CD27-8D36-E0D7-3FB3-3C2ED72F3226}"/>
            </a:ext>
          </a:extLst>
        </p:cNvPr>
        <p:cNvGrpSpPr/>
        <p:nvPr/>
      </p:nvGrpSpPr>
      <p:grpSpPr>
        <a:xfrm>
          <a:off x="0" y="0"/>
          <a:ext cx="0" cy="0"/>
          <a:chOff x="0" y="0"/>
          <a:chExt cx="0" cy="0"/>
        </a:xfrm>
      </p:grpSpPr>
      <p:pic>
        <p:nvPicPr>
          <p:cNvPr id="7" name="Picture 3">
            <a:extLst>
              <a:ext uri="{FF2B5EF4-FFF2-40B4-BE49-F238E27FC236}">
                <a16:creationId xmlns:a16="http://schemas.microsoft.com/office/drawing/2014/main" id="{4702B330-ABEC-2F60-795F-8B1D686DECA7}"/>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l="-1291"/>
          <a:stretch/>
        </p:blipFill>
        <p:spPr>
          <a:xfrm>
            <a:off x="5707324" y="3060834"/>
            <a:ext cx="4933015" cy="2929584"/>
          </a:xfrm>
          <a:prstGeom prst="rect">
            <a:avLst/>
          </a:prstGeom>
        </p:spPr>
      </p:pic>
      <p:pic>
        <p:nvPicPr>
          <p:cNvPr id="8" name="Picture 3">
            <a:extLst>
              <a:ext uri="{FF2B5EF4-FFF2-40B4-BE49-F238E27FC236}">
                <a16:creationId xmlns:a16="http://schemas.microsoft.com/office/drawing/2014/main" id="{225C6164-DA62-F0A9-2E09-326B59168F93}"/>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l="-1291"/>
          <a:stretch/>
        </p:blipFill>
        <p:spPr>
          <a:xfrm>
            <a:off x="551026" y="3060834"/>
            <a:ext cx="4933015" cy="2929584"/>
          </a:xfrm>
          <a:prstGeom prst="rect">
            <a:avLst/>
          </a:prstGeom>
        </p:spPr>
      </p:pic>
      <p:sp>
        <p:nvSpPr>
          <p:cNvPr id="4" name="Text Placeholder 3">
            <a:extLst>
              <a:ext uri="{FF2B5EF4-FFF2-40B4-BE49-F238E27FC236}">
                <a16:creationId xmlns:a16="http://schemas.microsoft.com/office/drawing/2014/main" id="{F7AE33B4-C9B8-1F1A-EE60-CEDE3AD7D1F4}"/>
              </a:ext>
            </a:extLst>
          </p:cNvPr>
          <p:cNvSpPr>
            <a:spLocks noGrp="1"/>
          </p:cNvSpPr>
          <p:nvPr>
            <p:ph type="body" sz="quarter" idx="16"/>
          </p:nvPr>
        </p:nvSpPr>
        <p:spPr>
          <a:xfrm>
            <a:off x="1078260" y="600490"/>
            <a:ext cx="10052954" cy="803654"/>
          </a:xfrm>
          <a:prstGeom prst="rect">
            <a:avLst/>
          </a:prstGeom>
        </p:spPr>
        <p:txBody>
          <a:bodyPr/>
          <a:lstStyle/>
          <a:p>
            <a:r>
              <a:rPr lang="en-US" dirty="0">
                <a:highlight>
                  <a:srgbClr val="F1983D"/>
                </a:highlight>
              </a:rPr>
              <a:t>Podcasts</a:t>
            </a:r>
            <a:endParaRPr lang="en-IE" dirty="0">
              <a:highlight>
                <a:srgbClr val="F1983D"/>
              </a:highlight>
              <a:cs typeface="Calibri"/>
            </a:endParaRPr>
          </a:p>
          <a:p>
            <a:endParaRPr lang="en-IE" b="1" dirty="0"/>
          </a:p>
        </p:txBody>
      </p:sp>
      <p:sp>
        <p:nvSpPr>
          <p:cNvPr id="3" name="Text Placeholder 2">
            <a:extLst>
              <a:ext uri="{FF2B5EF4-FFF2-40B4-BE49-F238E27FC236}">
                <a16:creationId xmlns:a16="http://schemas.microsoft.com/office/drawing/2014/main" id="{68D71A64-46EF-2C88-7F01-76F9526949A1}"/>
              </a:ext>
            </a:extLst>
          </p:cNvPr>
          <p:cNvSpPr>
            <a:spLocks noGrp="1"/>
          </p:cNvSpPr>
          <p:nvPr>
            <p:ph type="body" sz="quarter" idx="19"/>
          </p:nvPr>
        </p:nvSpPr>
        <p:spPr>
          <a:xfrm>
            <a:off x="1078259" y="1428571"/>
            <a:ext cx="4747209" cy="4250335"/>
          </a:xfrm>
          <a:prstGeom prst="rect">
            <a:avLst/>
          </a:prstGeom>
        </p:spPr>
        <p:txBody>
          <a:bodyPr/>
          <a:lstStyle/>
          <a:p>
            <a:endParaRPr lang="en-US" sz="2400" dirty="0"/>
          </a:p>
          <a:p>
            <a:r>
              <a:rPr lang="en-US" b="1" dirty="0"/>
              <a:t>Podcast: </a:t>
            </a:r>
            <a:r>
              <a:rPr lang="fi-FI" b="0" i="0" dirty="0">
                <a:effectLst/>
                <a:hlinkClick r:id="rId3"/>
              </a:rPr>
              <a:t>The Beyond Waste Podcast</a:t>
            </a:r>
            <a:endParaRPr lang="en-US" b="0" i="0" dirty="0">
              <a:solidFill>
                <a:srgbClr val="0B3A5B"/>
              </a:solidFill>
              <a:effectLst/>
            </a:endParaRPr>
          </a:p>
          <a:p>
            <a:pPr marL="0" indent="0">
              <a:lnSpc>
                <a:spcPct val="100000"/>
              </a:lnSpc>
            </a:pPr>
            <a:r>
              <a:rPr lang="en-US" b="0" i="0" dirty="0">
                <a:solidFill>
                  <a:srgbClr val="0B3A5B"/>
                </a:solidFill>
                <a:effectLst/>
                <a:hlinkClick r:id="rId4"/>
              </a:rPr>
              <a:t>Spotlight: </a:t>
            </a:r>
            <a:r>
              <a:rPr lang="en-US" b="0" i="0" dirty="0" err="1">
                <a:solidFill>
                  <a:srgbClr val="0B3A5B"/>
                </a:solidFill>
                <a:effectLst/>
                <a:hlinkClick r:id="rId4"/>
              </a:rPr>
              <a:t>RethinkResource</a:t>
            </a:r>
            <a:r>
              <a:rPr lang="en-US" b="0" i="0" dirty="0">
                <a:solidFill>
                  <a:srgbClr val="0B3A5B"/>
                </a:solidFill>
                <a:effectLst/>
                <a:hlinkClick r:id="rId4"/>
              </a:rPr>
              <a:t> on creating value from food waste</a:t>
            </a:r>
            <a:r>
              <a:rPr lang="en-US" sz="1800" dirty="0">
                <a:effectLst/>
                <a:latin typeface="Arial" panose="020B0604020202020204" pitchFamily="34" charset="0"/>
                <a:ea typeface="Times New Roman" panose="02020603050405020304" pitchFamily="18" charset="0"/>
              </a:rPr>
              <a:t> </a:t>
            </a:r>
            <a:endParaRPr lang="fi-FI" sz="1800" dirty="0">
              <a:effectLst/>
              <a:latin typeface="Times New Roman" panose="02020603050405020304" pitchFamily="18" charset="0"/>
              <a:ea typeface="Times New Roman" panose="02020603050405020304" pitchFamily="18" charset="0"/>
            </a:endParaRPr>
          </a:p>
          <a:p>
            <a:pPr algn="just">
              <a:lnSpc>
                <a:spcPct val="107000"/>
              </a:lnSpc>
              <a:spcAft>
                <a:spcPts val="800"/>
              </a:spcAft>
            </a:pPr>
            <a:endParaRPr lang="fi-FI" sz="1800" kern="100" dirty="0">
              <a:effectLst/>
              <a:latin typeface="Aptos" panose="020B0004020202020204" pitchFamily="34" charset="0"/>
              <a:ea typeface="Aptos" panose="020B0004020202020204" pitchFamily="34" charset="0"/>
              <a:cs typeface="Times New Roman" panose="02020603050405020304" pitchFamily="18" charset="0"/>
            </a:endParaRPr>
          </a:p>
        </p:txBody>
      </p:sp>
      <p:pic>
        <p:nvPicPr>
          <p:cNvPr id="5" name="Kuva 4" descr="Kuva, joka sisältää kohteen teksti, Fontti, keltainen, graafinen suunnittelu&#10;&#10;Tekoälyn generoima sisältö voi olla virheellistä.">
            <a:hlinkClick r:id="rId4"/>
            <a:extLst>
              <a:ext uri="{FF2B5EF4-FFF2-40B4-BE49-F238E27FC236}">
                <a16:creationId xmlns:a16="http://schemas.microsoft.com/office/drawing/2014/main" id="{8ECF536F-6FF7-8303-1A27-0DF8352E9665}"/>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1551660" y="3429000"/>
            <a:ext cx="3200687" cy="2000429"/>
          </a:xfrm>
          <a:prstGeom prst="rect">
            <a:avLst/>
          </a:prstGeom>
        </p:spPr>
      </p:pic>
      <p:pic>
        <p:nvPicPr>
          <p:cNvPr id="6" name="Kuva 5" descr="Kuva, joka sisältää kohteen Ihmisen kasvot, teksti, hymy, vaate&#10;&#10;Tekoälyn generoima sisältö voi olla virheellistä.">
            <a:extLst>
              <a:ext uri="{FF2B5EF4-FFF2-40B4-BE49-F238E27FC236}">
                <a16:creationId xmlns:a16="http://schemas.microsoft.com/office/drawing/2014/main" id="{2C8B3D56-7229-EB7C-7574-D554C2F69C2A}"/>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6652084" y="3433207"/>
            <a:ext cx="3445091" cy="1957500"/>
          </a:xfrm>
          <a:prstGeom prst="rect">
            <a:avLst/>
          </a:prstGeom>
        </p:spPr>
      </p:pic>
      <p:sp>
        <p:nvSpPr>
          <p:cNvPr id="9" name="Text Placeholder 2">
            <a:extLst>
              <a:ext uri="{FF2B5EF4-FFF2-40B4-BE49-F238E27FC236}">
                <a16:creationId xmlns:a16="http://schemas.microsoft.com/office/drawing/2014/main" id="{45F606FC-25A0-A756-E046-13893471D73C}"/>
              </a:ext>
            </a:extLst>
          </p:cNvPr>
          <p:cNvSpPr txBox="1">
            <a:spLocks/>
          </p:cNvSpPr>
          <p:nvPr/>
        </p:nvSpPr>
        <p:spPr>
          <a:xfrm>
            <a:off x="5938435" y="1303832"/>
            <a:ext cx="4814871" cy="4250335"/>
          </a:xfrm>
          <a:prstGeom prst="rect">
            <a:avLst/>
          </a:prstGeom>
        </p:spPr>
        <p:txBody>
          <a:bodyPr/>
          <a:lstStyle>
            <a:lvl1pPr marL="228600" indent="-228600" algn="l" defTabSz="914400" rtl="0" eaLnBrk="1" latinLnBrk="0" hangingPunct="1">
              <a:lnSpc>
                <a:spcPts val="2480"/>
              </a:lnSpc>
              <a:spcBef>
                <a:spcPts val="0"/>
              </a:spcBef>
              <a:buFont typeface="Arial" panose="020B0604020202020204" pitchFamily="34" charset="0"/>
              <a:buNone/>
              <a:defRPr sz="2400" b="0" i="0" kern="1200" spc="0">
                <a:solidFill>
                  <a:srgbClr val="09465E"/>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pPr>
            <a:endParaRPr lang="en-US" dirty="0">
              <a:solidFill>
                <a:srgbClr val="0B3A5B"/>
              </a:solidFill>
            </a:endParaRPr>
          </a:p>
          <a:p>
            <a:pPr marL="0" indent="0">
              <a:lnSpc>
                <a:spcPct val="100000"/>
              </a:lnSpc>
            </a:pPr>
            <a:r>
              <a:rPr lang="en-US" b="1" dirty="0"/>
              <a:t>Podcast: </a:t>
            </a:r>
            <a:r>
              <a:rPr lang="en-US" dirty="0">
                <a:solidFill>
                  <a:srgbClr val="0F0F0F"/>
                </a:solidFill>
                <a:hlinkClick r:id="rId7"/>
              </a:rPr>
              <a:t>Learning which food waste reduction strategies people would actually do</a:t>
            </a:r>
            <a:endParaRPr lang="en-US" dirty="0">
              <a:solidFill>
                <a:srgbClr val="0F0F0F"/>
              </a:solidFill>
            </a:endParaRPr>
          </a:p>
          <a:p>
            <a:pPr marL="0" indent="0">
              <a:lnSpc>
                <a:spcPct val="100000"/>
              </a:lnSpc>
            </a:pPr>
            <a:endParaRPr lang="en-US" sz="1800" dirty="0">
              <a:solidFill>
                <a:srgbClr val="0F0F0F"/>
              </a:solidFill>
            </a:endParaRPr>
          </a:p>
          <a:p>
            <a:pPr marL="0" indent="0">
              <a:lnSpc>
                <a:spcPct val="100000"/>
              </a:lnSpc>
            </a:pPr>
            <a:endParaRPr lang="en-US" dirty="0">
              <a:solidFill>
                <a:srgbClr val="0B3A5B"/>
              </a:solidFill>
            </a:endParaRPr>
          </a:p>
          <a:p>
            <a:endParaRPr lang="en-US" dirty="0">
              <a:solidFill>
                <a:srgbClr val="0B3A5B"/>
              </a:solidFill>
            </a:endParaRPr>
          </a:p>
          <a:p>
            <a:pPr marL="0" indent="0" algn="just">
              <a:lnSpc>
                <a:spcPct val="100000"/>
              </a:lnSpc>
            </a:pPr>
            <a:r>
              <a:rPr lang="en-US" sz="1800" dirty="0">
                <a:latin typeface="Arial" panose="020B0604020202020204" pitchFamily="34" charset="0"/>
                <a:ea typeface="Times New Roman" panose="02020603050405020304" pitchFamily="18" charset="0"/>
              </a:rPr>
              <a:t> </a:t>
            </a:r>
            <a:endParaRPr lang="fi-FI" sz="1800" dirty="0">
              <a:latin typeface="Times New Roman" panose="02020603050405020304" pitchFamily="18" charset="0"/>
              <a:ea typeface="Times New Roman" panose="02020603050405020304" pitchFamily="18" charset="0"/>
            </a:endParaRPr>
          </a:p>
          <a:p>
            <a:pPr algn="just">
              <a:lnSpc>
                <a:spcPct val="107000"/>
              </a:lnSpc>
              <a:spcAft>
                <a:spcPts val="800"/>
              </a:spcAft>
            </a:pPr>
            <a:endParaRPr lang="fi-FI" sz="1800" kern="100" dirty="0">
              <a:latin typeface="Aptos" panose="020B0004020202020204" pitchFamily="34" charset="0"/>
              <a:ea typeface="Aptos" panose="020B0004020202020204" pitchFamily="34" charset="0"/>
              <a:cs typeface="Times New Roman" panose="02020603050405020304" pitchFamily="18" charset="0"/>
            </a:endParaRPr>
          </a:p>
        </p:txBody>
      </p:sp>
      <p:grpSp>
        <p:nvGrpSpPr>
          <p:cNvPr id="10" name="Graphic 4">
            <a:extLst>
              <a:ext uri="{FF2B5EF4-FFF2-40B4-BE49-F238E27FC236}">
                <a16:creationId xmlns:a16="http://schemas.microsoft.com/office/drawing/2014/main" id="{44C51026-3176-1833-BDF6-FC25E9FE366F}"/>
              </a:ext>
            </a:extLst>
          </p:cNvPr>
          <p:cNvGrpSpPr/>
          <p:nvPr/>
        </p:nvGrpSpPr>
        <p:grpSpPr>
          <a:xfrm rot="19582332">
            <a:off x="10438505" y="4091926"/>
            <a:ext cx="403667" cy="780438"/>
            <a:chOff x="9129274" y="2719113"/>
            <a:chExt cx="717139" cy="1386497"/>
          </a:xfrm>
          <a:solidFill>
            <a:srgbClr val="09465E"/>
          </a:solidFill>
        </p:grpSpPr>
        <p:grpSp>
          <p:nvGrpSpPr>
            <p:cNvPr id="11" name="Graphic 4">
              <a:extLst>
                <a:ext uri="{FF2B5EF4-FFF2-40B4-BE49-F238E27FC236}">
                  <a16:creationId xmlns:a16="http://schemas.microsoft.com/office/drawing/2014/main" id="{71DA7187-26A6-ABAD-0063-73FDCACA842A}"/>
                </a:ext>
              </a:extLst>
            </p:cNvPr>
            <p:cNvGrpSpPr/>
            <p:nvPr/>
          </p:nvGrpSpPr>
          <p:grpSpPr>
            <a:xfrm>
              <a:off x="9159507" y="2719113"/>
              <a:ext cx="446280" cy="440141"/>
              <a:chOff x="9159507" y="2719113"/>
              <a:chExt cx="446280" cy="440141"/>
            </a:xfrm>
            <a:grpFill/>
          </p:grpSpPr>
          <p:sp>
            <p:nvSpPr>
              <p:cNvPr id="20" name="Freeform 57">
                <a:extLst>
                  <a:ext uri="{FF2B5EF4-FFF2-40B4-BE49-F238E27FC236}">
                    <a16:creationId xmlns:a16="http://schemas.microsoft.com/office/drawing/2014/main" id="{D4A1EDBA-F714-B5B2-D9EC-8522D61C8D25}"/>
                  </a:ext>
                </a:extLst>
              </p:cNvPr>
              <p:cNvSpPr/>
              <p:nvPr/>
            </p:nvSpPr>
            <p:spPr>
              <a:xfrm>
                <a:off x="9159507" y="2719113"/>
                <a:ext cx="446280" cy="440141"/>
              </a:xfrm>
              <a:custGeom>
                <a:avLst/>
                <a:gdLst>
                  <a:gd name="connsiteX0" fmla="*/ 275519 w 446280"/>
                  <a:gd name="connsiteY0" fmla="*/ 440141 h 440141"/>
                  <a:gd name="connsiteX1" fmla="*/ 256120 w 446280"/>
                  <a:gd name="connsiteY1" fmla="*/ 425920 h 440141"/>
                  <a:gd name="connsiteX2" fmla="*/ 270345 w 446280"/>
                  <a:gd name="connsiteY2" fmla="*/ 402649 h 440141"/>
                  <a:gd name="connsiteX3" fmla="*/ 384154 w 446280"/>
                  <a:gd name="connsiteY3" fmla="*/ 316029 h 440141"/>
                  <a:gd name="connsiteX4" fmla="*/ 402261 w 446280"/>
                  <a:gd name="connsiteY4" fmla="*/ 176402 h 440141"/>
                  <a:gd name="connsiteX5" fmla="*/ 316903 w 446280"/>
                  <a:gd name="connsiteY5" fmla="*/ 63925 h 440141"/>
                  <a:gd name="connsiteX6" fmla="*/ 64713 w 446280"/>
                  <a:gd name="connsiteY6" fmla="*/ 131153 h 440141"/>
                  <a:gd name="connsiteX7" fmla="*/ 46607 w 446280"/>
                  <a:gd name="connsiteY7" fmla="*/ 270779 h 440141"/>
                  <a:gd name="connsiteX8" fmla="*/ 131964 w 446280"/>
                  <a:gd name="connsiteY8" fmla="*/ 383256 h 440141"/>
                  <a:gd name="connsiteX9" fmla="*/ 174642 w 446280"/>
                  <a:gd name="connsiteY9" fmla="*/ 401356 h 440141"/>
                  <a:gd name="connsiteX10" fmla="*/ 187575 w 446280"/>
                  <a:gd name="connsiteY10" fmla="*/ 425920 h 440141"/>
                  <a:gd name="connsiteX11" fmla="*/ 163003 w 446280"/>
                  <a:gd name="connsiteY11" fmla="*/ 438848 h 440141"/>
                  <a:gd name="connsiteX12" fmla="*/ 111271 w 446280"/>
                  <a:gd name="connsiteY12" fmla="*/ 416870 h 440141"/>
                  <a:gd name="connsiteX13" fmla="*/ 7808 w 446280"/>
                  <a:gd name="connsiteY13" fmla="*/ 281122 h 440141"/>
                  <a:gd name="connsiteX14" fmla="*/ 29794 w 446280"/>
                  <a:gd name="connsiteY14" fmla="*/ 111760 h 440141"/>
                  <a:gd name="connsiteX15" fmla="*/ 335010 w 446280"/>
                  <a:gd name="connsiteY15" fmla="*/ 30311 h 440141"/>
                  <a:gd name="connsiteX16" fmla="*/ 438473 w 446280"/>
                  <a:gd name="connsiteY16" fmla="*/ 166059 h 440141"/>
                  <a:gd name="connsiteX17" fmla="*/ 416487 w 446280"/>
                  <a:gd name="connsiteY17" fmla="*/ 335421 h 440141"/>
                  <a:gd name="connsiteX18" fmla="*/ 278105 w 446280"/>
                  <a:gd name="connsiteY18" fmla="*/ 440141 h 440141"/>
                  <a:gd name="connsiteX19" fmla="*/ 275519 w 446280"/>
                  <a:gd name="connsiteY19" fmla="*/ 440141 h 4401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46280" h="440141">
                    <a:moveTo>
                      <a:pt x="275519" y="440141"/>
                    </a:moveTo>
                    <a:cubicBezTo>
                      <a:pt x="266466" y="440141"/>
                      <a:pt x="258705" y="433677"/>
                      <a:pt x="256120" y="425920"/>
                    </a:cubicBezTo>
                    <a:cubicBezTo>
                      <a:pt x="253533" y="415577"/>
                      <a:pt x="259999" y="405234"/>
                      <a:pt x="270345" y="402649"/>
                    </a:cubicBezTo>
                    <a:cubicBezTo>
                      <a:pt x="318197" y="389720"/>
                      <a:pt x="359582" y="359985"/>
                      <a:pt x="384154" y="316029"/>
                    </a:cubicBezTo>
                    <a:cubicBezTo>
                      <a:pt x="408727" y="273365"/>
                      <a:pt x="415194" y="222944"/>
                      <a:pt x="402261" y="176402"/>
                    </a:cubicBezTo>
                    <a:cubicBezTo>
                      <a:pt x="389328" y="128567"/>
                      <a:pt x="359582" y="88489"/>
                      <a:pt x="316903" y="63925"/>
                    </a:cubicBezTo>
                    <a:cubicBezTo>
                      <a:pt x="228960" y="12212"/>
                      <a:pt x="115151" y="43240"/>
                      <a:pt x="64713" y="131153"/>
                    </a:cubicBezTo>
                    <a:cubicBezTo>
                      <a:pt x="40141" y="173816"/>
                      <a:pt x="33674" y="224237"/>
                      <a:pt x="46607" y="270779"/>
                    </a:cubicBezTo>
                    <a:cubicBezTo>
                      <a:pt x="59540" y="318614"/>
                      <a:pt x="89285" y="358692"/>
                      <a:pt x="131964" y="383256"/>
                    </a:cubicBezTo>
                    <a:cubicBezTo>
                      <a:pt x="144896" y="391013"/>
                      <a:pt x="159123" y="397477"/>
                      <a:pt x="174642" y="401356"/>
                    </a:cubicBezTo>
                    <a:cubicBezTo>
                      <a:pt x="184989" y="403942"/>
                      <a:pt x="191455" y="415577"/>
                      <a:pt x="187575" y="425920"/>
                    </a:cubicBezTo>
                    <a:cubicBezTo>
                      <a:pt x="184989" y="436262"/>
                      <a:pt x="173349" y="442727"/>
                      <a:pt x="163003" y="438848"/>
                    </a:cubicBezTo>
                    <a:cubicBezTo>
                      <a:pt x="144896" y="433677"/>
                      <a:pt x="128084" y="425920"/>
                      <a:pt x="111271" y="416870"/>
                    </a:cubicBezTo>
                    <a:cubicBezTo>
                      <a:pt x="59540" y="387135"/>
                      <a:pt x="22034" y="338007"/>
                      <a:pt x="7808" y="281122"/>
                    </a:cubicBezTo>
                    <a:cubicBezTo>
                      <a:pt x="-7711" y="222944"/>
                      <a:pt x="48" y="163474"/>
                      <a:pt x="29794" y="111760"/>
                    </a:cubicBezTo>
                    <a:cubicBezTo>
                      <a:pt x="91872" y="4455"/>
                      <a:pt x="228960" y="-31745"/>
                      <a:pt x="335010" y="30311"/>
                    </a:cubicBezTo>
                    <a:cubicBezTo>
                      <a:pt x="386741" y="60047"/>
                      <a:pt x="424247" y="109175"/>
                      <a:pt x="438473" y="166059"/>
                    </a:cubicBezTo>
                    <a:cubicBezTo>
                      <a:pt x="453992" y="224237"/>
                      <a:pt x="446232" y="283708"/>
                      <a:pt x="416487" y="335421"/>
                    </a:cubicBezTo>
                    <a:cubicBezTo>
                      <a:pt x="386741" y="387135"/>
                      <a:pt x="337596" y="424627"/>
                      <a:pt x="278105" y="440141"/>
                    </a:cubicBezTo>
                    <a:cubicBezTo>
                      <a:pt x="278105" y="438848"/>
                      <a:pt x="276812" y="440141"/>
                      <a:pt x="275519" y="440141"/>
                    </a:cubicBezTo>
                    <a:close/>
                  </a:path>
                </a:pathLst>
              </a:custGeom>
              <a:solidFill>
                <a:srgbClr val="F99F27"/>
              </a:solidFill>
              <a:ln w="12931" cap="flat">
                <a:noFill/>
                <a:prstDash val="solid"/>
                <a:miter/>
              </a:ln>
            </p:spPr>
            <p:txBody>
              <a:bodyPr rtlCol="0" anchor="ctr"/>
              <a:lstStyle/>
              <a:p>
                <a:endParaRPr lang="en-US"/>
              </a:p>
            </p:txBody>
          </p:sp>
          <p:sp>
            <p:nvSpPr>
              <p:cNvPr id="21" name="Freeform 58">
                <a:extLst>
                  <a:ext uri="{FF2B5EF4-FFF2-40B4-BE49-F238E27FC236}">
                    <a16:creationId xmlns:a16="http://schemas.microsoft.com/office/drawing/2014/main" id="{723B4832-E36B-182D-407B-3D7610389EED}"/>
                  </a:ext>
                </a:extLst>
              </p:cNvPr>
              <p:cNvSpPr/>
              <p:nvPr/>
            </p:nvSpPr>
            <p:spPr>
              <a:xfrm>
                <a:off x="9245200" y="2800133"/>
                <a:ext cx="280068" cy="273794"/>
              </a:xfrm>
              <a:custGeom>
                <a:avLst/>
                <a:gdLst>
                  <a:gd name="connsiteX0" fmla="*/ 182066 w 280068"/>
                  <a:gd name="connsiteY0" fmla="*/ 273794 h 273794"/>
                  <a:gd name="connsiteX1" fmla="*/ 163960 w 280068"/>
                  <a:gd name="connsiteY1" fmla="*/ 260866 h 273794"/>
                  <a:gd name="connsiteX2" fmla="*/ 175599 w 280068"/>
                  <a:gd name="connsiteY2" fmla="*/ 236302 h 273794"/>
                  <a:gd name="connsiteX3" fmla="*/ 227331 w 280068"/>
                  <a:gd name="connsiteY3" fmla="*/ 192345 h 273794"/>
                  <a:gd name="connsiteX4" fmla="*/ 191119 w 280068"/>
                  <a:gd name="connsiteY4" fmla="*/ 54012 h 273794"/>
                  <a:gd name="connsiteX5" fmla="*/ 52737 w 280068"/>
                  <a:gd name="connsiteY5" fmla="*/ 90211 h 273794"/>
                  <a:gd name="connsiteX6" fmla="*/ 88949 w 280068"/>
                  <a:gd name="connsiteY6" fmla="*/ 228545 h 273794"/>
                  <a:gd name="connsiteX7" fmla="*/ 95415 w 280068"/>
                  <a:gd name="connsiteY7" fmla="*/ 254402 h 273794"/>
                  <a:gd name="connsiteX8" fmla="*/ 69550 w 280068"/>
                  <a:gd name="connsiteY8" fmla="*/ 260866 h 273794"/>
                  <a:gd name="connsiteX9" fmla="*/ 19112 w 280068"/>
                  <a:gd name="connsiteY9" fmla="*/ 69526 h 273794"/>
                  <a:gd name="connsiteX10" fmla="*/ 210518 w 280068"/>
                  <a:gd name="connsiteY10" fmla="*/ 19105 h 273794"/>
                  <a:gd name="connsiteX11" fmla="*/ 260957 w 280068"/>
                  <a:gd name="connsiteY11" fmla="*/ 210445 h 273794"/>
                  <a:gd name="connsiteX12" fmla="*/ 189826 w 280068"/>
                  <a:gd name="connsiteY12" fmla="*/ 271209 h 273794"/>
                  <a:gd name="connsiteX13" fmla="*/ 182066 w 280068"/>
                  <a:gd name="connsiteY13" fmla="*/ 273794 h 2737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80068" h="273794">
                    <a:moveTo>
                      <a:pt x="182066" y="273794"/>
                    </a:moveTo>
                    <a:cubicBezTo>
                      <a:pt x="174306" y="273794"/>
                      <a:pt x="166546" y="268623"/>
                      <a:pt x="163960" y="260866"/>
                    </a:cubicBezTo>
                    <a:cubicBezTo>
                      <a:pt x="160080" y="250523"/>
                      <a:pt x="165253" y="240180"/>
                      <a:pt x="175599" y="236302"/>
                    </a:cubicBezTo>
                    <a:cubicBezTo>
                      <a:pt x="197585" y="228545"/>
                      <a:pt x="215692" y="213031"/>
                      <a:pt x="227331" y="192345"/>
                    </a:cubicBezTo>
                    <a:cubicBezTo>
                      <a:pt x="255783" y="144510"/>
                      <a:pt x="238971" y="82454"/>
                      <a:pt x="191119" y="54012"/>
                    </a:cubicBezTo>
                    <a:cubicBezTo>
                      <a:pt x="143267" y="25569"/>
                      <a:pt x="81189" y="42376"/>
                      <a:pt x="52737" y="90211"/>
                    </a:cubicBezTo>
                    <a:cubicBezTo>
                      <a:pt x="24285" y="138046"/>
                      <a:pt x="41098" y="200103"/>
                      <a:pt x="88949" y="228545"/>
                    </a:cubicBezTo>
                    <a:cubicBezTo>
                      <a:pt x="98002" y="233716"/>
                      <a:pt x="101882" y="245352"/>
                      <a:pt x="95415" y="254402"/>
                    </a:cubicBezTo>
                    <a:cubicBezTo>
                      <a:pt x="90243" y="263452"/>
                      <a:pt x="78603" y="267330"/>
                      <a:pt x="69550" y="260866"/>
                    </a:cubicBezTo>
                    <a:cubicBezTo>
                      <a:pt x="2299" y="222081"/>
                      <a:pt x="-19687" y="136753"/>
                      <a:pt x="19112" y="69526"/>
                    </a:cubicBezTo>
                    <a:cubicBezTo>
                      <a:pt x="57910" y="2298"/>
                      <a:pt x="143267" y="-19680"/>
                      <a:pt x="210518" y="19105"/>
                    </a:cubicBezTo>
                    <a:cubicBezTo>
                      <a:pt x="277769" y="57890"/>
                      <a:pt x="299755" y="143218"/>
                      <a:pt x="260957" y="210445"/>
                    </a:cubicBezTo>
                    <a:cubicBezTo>
                      <a:pt x="245437" y="237595"/>
                      <a:pt x="219571" y="259573"/>
                      <a:pt x="189826" y="271209"/>
                    </a:cubicBezTo>
                    <a:cubicBezTo>
                      <a:pt x="185945" y="272501"/>
                      <a:pt x="183359" y="273794"/>
                      <a:pt x="182066" y="273794"/>
                    </a:cubicBezTo>
                    <a:close/>
                  </a:path>
                </a:pathLst>
              </a:custGeom>
              <a:solidFill>
                <a:srgbClr val="F99F27"/>
              </a:solidFill>
              <a:ln w="12931" cap="flat">
                <a:noFill/>
                <a:prstDash val="solid"/>
                <a:miter/>
              </a:ln>
            </p:spPr>
            <p:txBody>
              <a:bodyPr rtlCol="0" anchor="ctr"/>
              <a:lstStyle/>
              <a:p>
                <a:endParaRPr lang="en-US"/>
              </a:p>
            </p:txBody>
          </p:sp>
        </p:grpSp>
        <p:grpSp>
          <p:nvGrpSpPr>
            <p:cNvPr id="12" name="Graphic 4">
              <a:extLst>
                <a:ext uri="{FF2B5EF4-FFF2-40B4-BE49-F238E27FC236}">
                  <a16:creationId xmlns:a16="http://schemas.microsoft.com/office/drawing/2014/main" id="{22DD1838-9B9C-391E-D4D5-33B4BDE32C96}"/>
                </a:ext>
              </a:extLst>
            </p:cNvPr>
            <p:cNvGrpSpPr/>
            <p:nvPr/>
          </p:nvGrpSpPr>
          <p:grpSpPr>
            <a:xfrm>
              <a:off x="9129274" y="2893887"/>
              <a:ext cx="717139" cy="1211724"/>
              <a:chOff x="9129274" y="2893887"/>
              <a:chExt cx="717139" cy="1211724"/>
            </a:xfrm>
            <a:grpFill/>
          </p:grpSpPr>
          <p:sp>
            <p:nvSpPr>
              <p:cNvPr id="13" name="Freeform 50">
                <a:extLst>
                  <a:ext uri="{FF2B5EF4-FFF2-40B4-BE49-F238E27FC236}">
                    <a16:creationId xmlns:a16="http://schemas.microsoft.com/office/drawing/2014/main" id="{092663FE-9274-39E0-05C7-C795152F967B}"/>
                  </a:ext>
                </a:extLst>
              </p:cNvPr>
              <p:cNvSpPr/>
              <p:nvPr/>
            </p:nvSpPr>
            <p:spPr>
              <a:xfrm>
                <a:off x="9129274" y="3281518"/>
                <a:ext cx="222449" cy="606896"/>
              </a:xfrm>
              <a:custGeom>
                <a:avLst/>
                <a:gdLst>
                  <a:gd name="connsiteX0" fmla="*/ 200995 w 222449"/>
                  <a:gd name="connsiteY0" fmla="*/ 606896 h 606896"/>
                  <a:gd name="connsiteX1" fmla="*/ 193235 w 222449"/>
                  <a:gd name="connsiteY1" fmla="*/ 605603 h 606896"/>
                  <a:gd name="connsiteX2" fmla="*/ 173836 w 222449"/>
                  <a:gd name="connsiteY2" fmla="*/ 593968 h 606896"/>
                  <a:gd name="connsiteX3" fmla="*/ 169956 w 222449"/>
                  <a:gd name="connsiteY3" fmla="*/ 591382 h 606896"/>
                  <a:gd name="connsiteX4" fmla="*/ 107878 w 222449"/>
                  <a:gd name="connsiteY4" fmla="*/ 531912 h 606896"/>
                  <a:gd name="connsiteX5" fmla="*/ 62613 w 222449"/>
                  <a:gd name="connsiteY5" fmla="*/ 465977 h 606896"/>
                  <a:gd name="connsiteX6" fmla="*/ 8296 w 222449"/>
                  <a:gd name="connsiteY6" fmla="*/ 326350 h 606896"/>
                  <a:gd name="connsiteX7" fmla="*/ 4415 w 222449"/>
                  <a:gd name="connsiteY7" fmla="*/ 306958 h 606896"/>
                  <a:gd name="connsiteX8" fmla="*/ 3122 w 222449"/>
                  <a:gd name="connsiteY8" fmla="*/ 303079 h 606896"/>
                  <a:gd name="connsiteX9" fmla="*/ 1829 w 222449"/>
                  <a:gd name="connsiteY9" fmla="*/ 295322 h 606896"/>
                  <a:gd name="connsiteX10" fmla="*/ 536 w 222449"/>
                  <a:gd name="connsiteY10" fmla="*/ 279808 h 606896"/>
                  <a:gd name="connsiteX11" fmla="*/ 1829 w 222449"/>
                  <a:gd name="connsiteY11" fmla="*/ 243609 h 606896"/>
                  <a:gd name="connsiteX12" fmla="*/ 1829 w 222449"/>
                  <a:gd name="connsiteY12" fmla="*/ 238437 h 606896"/>
                  <a:gd name="connsiteX13" fmla="*/ 7002 w 222449"/>
                  <a:gd name="connsiteY13" fmla="*/ 197067 h 606896"/>
                  <a:gd name="connsiteX14" fmla="*/ 9589 w 222449"/>
                  <a:gd name="connsiteY14" fmla="*/ 175088 h 606896"/>
                  <a:gd name="connsiteX15" fmla="*/ 13468 w 222449"/>
                  <a:gd name="connsiteY15" fmla="*/ 66490 h 606896"/>
                  <a:gd name="connsiteX16" fmla="*/ 13468 w 222449"/>
                  <a:gd name="connsiteY16" fmla="*/ 65197 h 606896"/>
                  <a:gd name="connsiteX17" fmla="*/ 63907 w 222449"/>
                  <a:gd name="connsiteY17" fmla="*/ 555 h 606896"/>
                  <a:gd name="connsiteX18" fmla="*/ 125984 w 222449"/>
                  <a:gd name="connsiteY18" fmla="*/ 39341 h 606896"/>
                  <a:gd name="connsiteX19" fmla="*/ 153143 w 222449"/>
                  <a:gd name="connsiteY19" fmla="*/ 177674 h 606896"/>
                  <a:gd name="connsiteX20" fmla="*/ 155730 w 222449"/>
                  <a:gd name="connsiteY20" fmla="*/ 200945 h 606896"/>
                  <a:gd name="connsiteX21" fmla="*/ 159610 w 222449"/>
                  <a:gd name="connsiteY21" fmla="*/ 238437 h 606896"/>
                  <a:gd name="connsiteX22" fmla="*/ 191942 w 222449"/>
                  <a:gd name="connsiteY22" fmla="*/ 314715 h 606896"/>
                  <a:gd name="connsiteX23" fmla="*/ 193235 w 222449"/>
                  <a:gd name="connsiteY23" fmla="*/ 341864 h 606896"/>
                  <a:gd name="connsiteX24" fmla="*/ 166076 w 222449"/>
                  <a:gd name="connsiteY24" fmla="*/ 343157 h 606896"/>
                  <a:gd name="connsiteX25" fmla="*/ 120811 w 222449"/>
                  <a:gd name="connsiteY25" fmla="*/ 243609 h 606896"/>
                  <a:gd name="connsiteX26" fmla="*/ 116931 w 222449"/>
                  <a:gd name="connsiteY26" fmla="*/ 204824 h 606896"/>
                  <a:gd name="connsiteX27" fmla="*/ 114345 w 222449"/>
                  <a:gd name="connsiteY27" fmla="*/ 181553 h 606896"/>
                  <a:gd name="connsiteX28" fmla="*/ 89773 w 222449"/>
                  <a:gd name="connsiteY28" fmla="*/ 52269 h 606896"/>
                  <a:gd name="connsiteX29" fmla="*/ 69080 w 222449"/>
                  <a:gd name="connsiteY29" fmla="*/ 39341 h 606896"/>
                  <a:gd name="connsiteX30" fmla="*/ 52267 w 222449"/>
                  <a:gd name="connsiteY30" fmla="*/ 61319 h 606896"/>
                  <a:gd name="connsiteX31" fmla="*/ 52267 w 222449"/>
                  <a:gd name="connsiteY31" fmla="*/ 62611 h 606896"/>
                  <a:gd name="connsiteX32" fmla="*/ 48387 w 222449"/>
                  <a:gd name="connsiteY32" fmla="*/ 180260 h 606896"/>
                  <a:gd name="connsiteX33" fmla="*/ 45801 w 222449"/>
                  <a:gd name="connsiteY33" fmla="*/ 202238 h 606896"/>
                  <a:gd name="connsiteX34" fmla="*/ 40628 w 222449"/>
                  <a:gd name="connsiteY34" fmla="*/ 242316 h 606896"/>
                  <a:gd name="connsiteX35" fmla="*/ 40628 w 222449"/>
                  <a:gd name="connsiteY35" fmla="*/ 246195 h 606896"/>
                  <a:gd name="connsiteX36" fmla="*/ 39334 w 222449"/>
                  <a:gd name="connsiteY36" fmla="*/ 277223 h 606896"/>
                  <a:gd name="connsiteX37" fmla="*/ 40628 w 222449"/>
                  <a:gd name="connsiteY37" fmla="*/ 288858 h 606896"/>
                  <a:gd name="connsiteX38" fmla="*/ 41921 w 222449"/>
                  <a:gd name="connsiteY38" fmla="*/ 296615 h 606896"/>
                  <a:gd name="connsiteX39" fmla="*/ 43214 w 222449"/>
                  <a:gd name="connsiteY39" fmla="*/ 300494 h 606896"/>
                  <a:gd name="connsiteX40" fmla="*/ 47094 w 222449"/>
                  <a:gd name="connsiteY40" fmla="*/ 317301 h 606896"/>
                  <a:gd name="connsiteX41" fmla="*/ 97532 w 222449"/>
                  <a:gd name="connsiteY41" fmla="*/ 446584 h 606896"/>
                  <a:gd name="connsiteX42" fmla="*/ 138917 w 222449"/>
                  <a:gd name="connsiteY42" fmla="*/ 507348 h 606896"/>
                  <a:gd name="connsiteX43" fmla="*/ 194528 w 222449"/>
                  <a:gd name="connsiteY43" fmla="*/ 561647 h 606896"/>
                  <a:gd name="connsiteX44" fmla="*/ 198408 w 222449"/>
                  <a:gd name="connsiteY44" fmla="*/ 564233 h 606896"/>
                  <a:gd name="connsiteX45" fmla="*/ 211341 w 222449"/>
                  <a:gd name="connsiteY45" fmla="*/ 571990 h 606896"/>
                  <a:gd name="connsiteX46" fmla="*/ 220394 w 222449"/>
                  <a:gd name="connsiteY46" fmla="*/ 597846 h 606896"/>
                  <a:gd name="connsiteX47" fmla="*/ 200995 w 222449"/>
                  <a:gd name="connsiteY47" fmla="*/ 606896 h 6068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222449" h="606896">
                    <a:moveTo>
                      <a:pt x="200995" y="606896"/>
                    </a:moveTo>
                    <a:cubicBezTo>
                      <a:pt x="198408" y="606896"/>
                      <a:pt x="195822" y="606896"/>
                      <a:pt x="193235" y="605603"/>
                    </a:cubicBezTo>
                    <a:cubicBezTo>
                      <a:pt x="186769" y="601725"/>
                      <a:pt x="180303" y="597846"/>
                      <a:pt x="173836" y="593968"/>
                    </a:cubicBezTo>
                    <a:lnTo>
                      <a:pt x="169956" y="591382"/>
                    </a:lnTo>
                    <a:cubicBezTo>
                      <a:pt x="147970" y="574575"/>
                      <a:pt x="125984" y="553890"/>
                      <a:pt x="107878" y="531912"/>
                    </a:cubicBezTo>
                    <a:cubicBezTo>
                      <a:pt x="91066" y="511226"/>
                      <a:pt x="75546" y="489248"/>
                      <a:pt x="62613" y="465977"/>
                    </a:cubicBezTo>
                    <a:cubicBezTo>
                      <a:pt x="38041" y="422020"/>
                      <a:pt x="21229" y="376771"/>
                      <a:pt x="8296" y="326350"/>
                    </a:cubicBezTo>
                    <a:cubicBezTo>
                      <a:pt x="7002" y="319886"/>
                      <a:pt x="5709" y="313422"/>
                      <a:pt x="4415" y="306958"/>
                    </a:cubicBezTo>
                    <a:lnTo>
                      <a:pt x="3122" y="303079"/>
                    </a:lnTo>
                    <a:cubicBezTo>
                      <a:pt x="3122" y="300494"/>
                      <a:pt x="1829" y="297908"/>
                      <a:pt x="1829" y="295322"/>
                    </a:cubicBezTo>
                    <a:cubicBezTo>
                      <a:pt x="536" y="288858"/>
                      <a:pt x="536" y="283687"/>
                      <a:pt x="536" y="279808"/>
                    </a:cubicBezTo>
                    <a:cubicBezTo>
                      <a:pt x="-757" y="264294"/>
                      <a:pt x="536" y="253951"/>
                      <a:pt x="1829" y="243609"/>
                    </a:cubicBezTo>
                    <a:lnTo>
                      <a:pt x="1829" y="238437"/>
                    </a:lnTo>
                    <a:cubicBezTo>
                      <a:pt x="3122" y="222923"/>
                      <a:pt x="4415" y="209995"/>
                      <a:pt x="7002" y="197067"/>
                    </a:cubicBezTo>
                    <a:cubicBezTo>
                      <a:pt x="8296" y="189310"/>
                      <a:pt x="8296" y="182845"/>
                      <a:pt x="9589" y="175088"/>
                    </a:cubicBezTo>
                    <a:cubicBezTo>
                      <a:pt x="14762" y="132425"/>
                      <a:pt x="17348" y="97518"/>
                      <a:pt x="13468" y="66490"/>
                    </a:cubicBezTo>
                    <a:lnTo>
                      <a:pt x="13468" y="65197"/>
                    </a:lnTo>
                    <a:cubicBezTo>
                      <a:pt x="9589" y="32876"/>
                      <a:pt x="32868" y="4434"/>
                      <a:pt x="63907" y="555"/>
                    </a:cubicBezTo>
                    <a:cubicBezTo>
                      <a:pt x="91066" y="-3323"/>
                      <a:pt x="116931" y="13484"/>
                      <a:pt x="125984" y="39341"/>
                    </a:cubicBezTo>
                    <a:cubicBezTo>
                      <a:pt x="142797" y="85883"/>
                      <a:pt x="147970" y="131132"/>
                      <a:pt x="153143" y="177674"/>
                    </a:cubicBezTo>
                    <a:cubicBezTo>
                      <a:pt x="154437" y="185431"/>
                      <a:pt x="154437" y="193188"/>
                      <a:pt x="155730" y="200945"/>
                    </a:cubicBezTo>
                    <a:cubicBezTo>
                      <a:pt x="157024" y="213874"/>
                      <a:pt x="158317" y="226802"/>
                      <a:pt x="159610" y="238437"/>
                    </a:cubicBezTo>
                    <a:cubicBezTo>
                      <a:pt x="166076" y="284980"/>
                      <a:pt x="185475" y="306958"/>
                      <a:pt x="191942" y="314715"/>
                    </a:cubicBezTo>
                    <a:cubicBezTo>
                      <a:pt x="199702" y="322472"/>
                      <a:pt x="199702" y="334107"/>
                      <a:pt x="193235" y="341864"/>
                    </a:cubicBezTo>
                    <a:cubicBezTo>
                      <a:pt x="185475" y="349622"/>
                      <a:pt x="173836" y="349622"/>
                      <a:pt x="166076" y="343157"/>
                    </a:cubicBezTo>
                    <a:cubicBezTo>
                      <a:pt x="153143" y="330229"/>
                      <a:pt x="129864" y="301786"/>
                      <a:pt x="120811" y="243609"/>
                    </a:cubicBezTo>
                    <a:cubicBezTo>
                      <a:pt x="119518" y="230680"/>
                      <a:pt x="118225" y="217752"/>
                      <a:pt x="116931" y="204824"/>
                    </a:cubicBezTo>
                    <a:cubicBezTo>
                      <a:pt x="115638" y="197067"/>
                      <a:pt x="115638" y="189310"/>
                      <a:pt x="114345" y="181553"/>
                    </a:cubicBezTo>
                    <a:cubicBezTo>
                      <a:pt x="109172" y="136303"/>
                      <a:pt x="103998" y="94932"/>
                      <a:pt x="89773" y="52269"/>
                    </a:cubicBezTo>
                    <a:cubicBezTo>
                      <a:pt x="87186" y="43219"/>
                      <a:pt x="78133" y="38048"/>
                      <a:pt x="69080" y="39341"/>
                    </a:cubicBezTo>
                    <a:cubicBezTo>
                      <a:pt x="58733" y="40633"/>
                      <a:pt x="50974" y="50976"/>
                      <a:pt x="52267" y="61319"/>
                    </a:cubicBezTo>
                    <a:lnTo>
                      <a:pt x="52267" y="62611"/>
                    </a:lnTo>
                    <a:cubicBezTo>
                      <a:pt x="56147" y="97518"/>
                      <a:pt x="53561" y="135010"/>
                      <a:pt x="48387" y="180260"/>
                    </a:cubicBezTo>
                    <a:cubicBezTo>
                      <a:pt x="47094" y="188017"/>
                      <a:pt x="47094" y="194481"/>
                      <a:pt x="45801" y="202238"/>
                    </a:cubicBezTo>
                    <a:cubicBezTo>
                      <a:pt x="44508" y="215166"/>
                      <a:pt x="41921" y="228095"/>
                      <a:pt x="40628" y="242316"/>
                    </a:cubicBezTo>
                    <a:lnTo>
                      <a:pt x="40628" y="246195"/>
                    </a:lnTo>
                    <a:cubicBezTo>
                      <a:pt x="39334" y="256537"/>
                      <a:pt x="39334" y="265587"/>
                      <a:pt x="39334" y="277223"/>
                    </a:cubicBezTo>
                    <a:cubicBezTo>
                      <a:pt x="39334" y="279808"/>
                      <a:pt x="40628" y="284980"/>
                      <a:pt x="40628" y="288858"/>
                    </a:cubicBezTo>
                    <a:cubicBezTo>
                      <a:pt x="40628" y="292737"/>
                      <a:pt x="41921" y="294030"/>
                      <a:pt x="41921" y="296615"/>
                    </a:cubicBezTo>
                    <a:lnTo>
                      <a:pt x="43214" y="300494"/>
                    </a:lnTo>
                    <a:cubicBezTo>
                      <a:pt x="44508" y="305665"/>
                      <a:pt x="45801" y="312129"/>
                      <a:pt x="47094" y="317301"/>
                    </a:cubicBezTo>
                    <a:cubicBezTo>
                      <a:pt x="58733" y="363843"/>
                      <a:pt x="75546" y="406506"/>
                      <a:pt x="97532" y="446584"/>
                    </a:cubicBezTo>
                    <a:cubicBezTo>
                      <a:pt x="109172" y="468563"/>
                      <a:pt x="123398" y="487955"/>
                      <a:pt x="138917" y="507348"/>
                    </a:cubicBezTo>
                    <a:cubicBezTo>
                      <a:pt x="155730" y="526740"/>
                      <a:pt x="175129" y="544840"/>
                      <a:pt x="194528" y="561647"/>
                    </a:cubicBezTo>
                    <a:lnTo>
                      <a:pt x="198408" y="564233"/>
                    </a:lnTo>
                    <a:cubicBezTo>
                      <a:pt x="202289" y="566818"/>
                      <a:pt x="206168" y="569404"/>
                      <a:pt x="211341" y="571990"/>
                    </a:cubicBezTo>
                    <a:cubicBezTo>
                      <a:pt x="220394" y="577161"/>
                      <a:pt x="225568" y="587504"/>
                      <a:pt x="220394" y="597846"/>
                    </a:cubicBezTo>
                    <a:cubicBezTo>
                      <a:pt x="215222" y="603018"/>
                      <a:pt x="207461" y="606896"/>
                      <a:pt x="200995" y="606896"/>
                    </a:cubicBezTo>
                    <a:close/>
                  </a:path>
                </a:pathLst>
              </a:custGeom>
              <a:grpFill/>
              <a:ln w="12931" cap="flat">
                <a:noFill/>
                <a:prstDash val="solid"/>
                <a:miter/>
              </a:ln>
            </p:spPr>
            <p:txBody>
              <a:bodyPr rtlCol="0" anchor="ctr"/>
              <a:lstStyle/>
              <a:p>
                <a:endParaRPr lang="en-US"/>
              </a:p>
            </p:txBody>
          </p:sp>
          <p:sp>
            <p:nvSpPr>
              <p:cNvPr id="14" name="Freeform 51">
                <a:extLst>
                  <a:ext uri="{FF2B5EF4-FFF2-40B4-BE49-F238E27FC236}">
                    <a16:creationId xmlns:a16="http://schemas.microsoft.com/office/drawing/2014/main" id="{0DB3F57D-C396-FC4D-7270-F6FE42C9E3BB}"/>
                  </a:ext>
                </a:extLst>
              </p:cNvPr>
              <p:cNvSpPr/>
              <p:nvPr/>
            </p:nvSpPr>
            <p:spPr>
              <a:xfrm>
                <a:off x="9683286" y="3335599"/>
                <a:ext cx="163004" cy="201164"/>
              </a:xfrm>
              <a:custGeom>
                <a:avLst/>
                <a:gdLst>
                  <a:gd name="connsiteX0" fmla="*/ 143605 w 163004"/>
                  <a:gd name="connsiteY0" fmla="*/ 201164 h 201164"/>
                  <a:gd name="connsiteX1" fmla="*/ 124206 w 163004"/>
                  <a:gd name="connsiteY1" fmla="*/ 181772 h 201164"/>
                  <a:gd name="connsiteX2" fmla="*/ 82820 w 163004"/>
                  <a:gd name="connsiteY2" fmla="*/ 57659 h 201164"/>
                  <a:gd name="connsiteX3" fmla="*/ 29796 w 163004"/>
                  <a:gd name="connsiteY3" fmla="*/ 44731 h 201164"/>
                  <a:gd name="connsiteX4" fmla="*/ 2636 w 163004"/>
                  <a:gd name="connsiteY4" fmla="*/ 38266 h 201164"/>
                  <a:gd name="connsiteX5" fmla="*/ 9103 w 163004"/>
                  <a:gd name="connsiteY5" fmla="*/ 11117 h 201164"/>
                  <a:gd name="connsiteX6" fmla="*/ 116445 w 163004"/>
                  <a:gd name="connsiteY6" fmla="*/ 36974 h 201164"/>
                  <a:gd name="connsiteX7" fmla="*/ 163004 w 163004"/>
                  <a:gd name="connsiteY7" fmla="*/ 181772 h 201164"/>
                  <a:gd name="connsiteX8" fmla="*/ 143605 w 163004"/>
                  <a:gd name="connsiteY8" fmla="*/ 201164 h 201164"/>
                  <a:gd name="connsiteX9" fmla="*/ 143605 w 163004"/>
                  <a:gd name="connsiteY9" fmla="*/ 201164 h 2011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3004" h="201164">
                    <a:moveTo>
                      <a:pt x="143605" y="201164"/>
                    </a:moveTo>
                    <a:cubicBezTo>
                      <a:pt x="133259" y="201164"/>
                      <a:pt x="124206" y="192114"/>
                      <a:pt x="124206" y="181772"/>
                    </a:cubicBezTo>
                    <a:cubicBezTo>
                      <a:pt x="124206" y="132644"/>
                      <a:pt x="108686" y="99030"/>
                      <a:pt x="82820" y="57659"/>
                    </a:cubicBezTo>
                    <a:cubicBezTo>
                      <a:pt x="71180" y="39559"/>
                      <a:pt x="47901" y="33095"/>
                      <a:pt x="29796" y="44731"/>
                    </a:cubicBezTo>
                    <a:cubicBezTo>
                      <a:pt x="20743" y="49902"/>
                      <a:pt x="9103" y="47316"/>
                      <a:pt x="2636" y="38266"/>
                    </a:cubicBezTo>
                    <a:cubicBezTo>
                      <a:pt x="-2536" y="29217"/>
                      <a:pt x="50" y="17581"/>
                      <a:pt x="9103" y="11117"/>
                    </a:cubicBezTo>
                    <a:cubicBezTo>
                      <a:pt x="45315" y="-10861"/>
                      <a:pt x="93166" y="774"/>
                      <a:pt x="116445" y="36974"/>
                    </a:cubicBezTo>
                    <a:cubicBezTo>
                      <a:pt x="144898" y="83516"/>
                      <a:pt x="163004" y="123594"/>
                      <a:pt x="163004" y="181772"/>
                    </a:cubicBezTo>
                    <a:cubicBezTo>
                      <a:pt x="163004" y="192114"/>
                      <a:pt x="155244" y="201164"/>
                      <a:pt x="143605" y="201164"/>
                    </a:cubicBezTo>
                    <a:cubicBezTo>
                      <a:pt x="143605" y="201164"/>
                      <a:pt x="143605" y="201164"/>
                      <a:pt x="143605" y="201164"/>
                    </a:cubicBezTo>
                    <a:close/>
                  </a:path>
                </a:pathLst>
              </a:custGeom>
              <a:grpFill/>
              <a:ln w="12931" cap="flat">
                <a:noFill/>
                <a:prstDash val="solid"/>
                <a:miter/>
              </a:ln>
            </p:spPr>
            <p:txBody>
              <a:bodyPr rtlCol="0" anchor="ctr"/>
              <a:lstStyle/>
              <a:p>
                <a:endParaRPr lang="en-US"/>
              </a:p>
            </p:txBody>
          </p:sp>
          <p:sp>
            <p:nvSpPr>
              <p:cNvPr id="15" name="Freeform 52">
                <a:extLst>
                  <a:ext uri="{FF2B5EF4-FFF2-40B4-BE49-F238E27FC236}">
                    <a16:creationId xmlns:a16="http://schemas.microsoft.com/office/drawing/2014/main" id="{450C9313-2847-AABA-F82B-1DA53249D1FA}"/>
                  </a:ext>
                </a:extLst>
              </p:cNvPr>
              <p:cNvSpPr/>
              <p:nvPr/>
            </p:nvSpPr>
            <p:spPr>
              <a:xfrm>
                <a:off x="9546086" y="3281250"/>
                <a:ext cx="205957" cy="241291"/>
              </a:xfrm>
              <a:custGeom>
                <a:avLst/>
                <a:gdLst>
                  <a:gd name="connsiteX0" fmla="*/ 187688 w 205957"/>
                  <a:gd name="connsiteY0" fmla="*/ 241292 h 241291"/>
                  <a:gd name="connsiteX1" fmla="*/ 168289 w 205957"/>
                  <a:gd name="connsiteY1" fmla="*/ 224485 h 241291"/>
                  <a:gd name="connsiteX2" fmla="*/ 135957 w 205957"/>
                  <a:gd name="connsiteY2" fmla="*/ 132693 h 241291"/>
                  <a:gd name="connsiteX3" fmla="*/ 108798 w 205957"/>
                  <a:gd name="connsiteY3" fmla="*/ 69344 h 241291"/>
                  <a:gd name="connsiteX4" fmla="*/ 75172 w 205957"/>
                  <a:gd name="connsiteY4" fmla="*/ 39609 h 241291"/>
                  <a:gd name="connsiteX5" fmla="*/ 35081 w 205957"/>
                  <a:gd name="connsiteY5" fmla="*/ 61587 h 241291"/>
                  <a:gd name="connsiteX6" fmla="*/ 7921 w 205957"/>
                  <a:gd name="connsiteY6" fmla="*/ 65466 h 241291"/>
                  <a:gd name="connsiteX7" fmla="*/ 4041 w 205957"/>
                  <a:gd name="connsiteY7" fmla="*/ 38316 h 241291"/>
                  <a:gd name="connsiteX8" fmla="*/ 81639 w 205957"/>
                  <a:gd name="connsiteY8" fmla="*/ 824 h 241291"/>
                  <a:gd name="connsiteX9" fmla="*/ 146303 w 205957"/>
                  <a:gd name="connsiteY9" fmla="*/ 56416 h 241291"/>
                  <a:gd name="connsiteX10" fmla="*/ 170876 w 205957"/>
                  <a:gd name="connsiteY10" fmla="*/ 115887 h 241291"/>
                  <a:gd name="connsiteX11" fmla="*/ 205794 w 205957"/>
                  <a:gd name="connsiteY11" fmla="*/ 218021 h 241291"/>
                  <a:gd name="connsiteX12" fmla="*/ 188981 w 205957"/>
                  <a:gd name="connsiteY12" fmla="*/ 239999 h 241291"/>
                  <a:gd name="connsiteX13" fmla="*/ 187688 w 205957"/>
                  <a:gd name="connsiteY13" fmla="*/ 241292 h 241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05957" h="241291">
                    <a:moveTo>
                      <a:pt x="187688" y="241292"/>
                    </a:moveTo>
                    <a:cubicBezTo>
                      <a:pt x="178635" y="241292"/>
                      <a:pt x="169582" y="234828"/>
                      <a:pt x="168289" y="224485"/>
                    </a:cubicBezTo>
                    <a:cubicBezTo>
                      <a:pt x="163115" y="189578"/>
                      <a:pt x="148890" y="161136"/>
                      <a:pt x="135957" y="132693"/>
                    </a:cubicBezTo>
                    <a:cubicBezTo>
                      <a:pt x="126904" y="113301"/>
                      <a:pt x="116557" y="92615"/>
                      <a:pt x="108798" y="69344"/>
                    </a:cubicBezTo>
                    <a:cubicBezTo>
                      <a:pt x="104918" y="59002"/>
                      <a:pt x="91985" y="42195"/>
                      <a:pt x="75172" y="39609"/>
                    </a:cubicBezTo>
                    <a:cubicBezTo>
                      <a:pt x="62239" y="37023"/>
                      <a:pt x="48013" y="44780"/>
                      <a:pt x="35081" y="61587"/>
                    </a:cubicBezTo>
                    <a:cubicBezTo>
                      <a:pt x="28614" y="70637"/>
                      <a:pt x="16974" y="71930"/>
                      <a:pt x="7921" y="65466"/>
                    </a:cubicBezTo>
                    <a:cubicBezTo>
                      <a:pt x="-1131" y="59002"/>
                      <a:pt x="-2425" y="47366"/>
                      <a:pt x="4041" y="38316"/>
                    </a:cubicBezTo>
                    <a:cubicBezTo>
                      <a:pt x="32494" y="-469"/>
                      <a:pt x="64826" y="-1762"/>
                      <a:pt x="81639" y="824"/>
                    </a:cubicBezTo>
                    <a:cubicBezTo>
                      <a:pt x="113971" y="5995"/>
                      <a:pt x="138543" y="33145"/>
                      <a:pt x="146303" y="56416"/>
                    </a:cubicBezTo>
                    <a:cubicBezTo>
                      <a:pt x="154063" y="78394"/>
                      <a:pt x="163115" y="97787"/>
                      <a:pt x="170876" y="115887"/>
                    </a:cubicBezTo>
                    <a:cubicBezTo>
                      <a:pt x="185101" y="145622"/>
                      <a:pt x="200621" y="177943"/>
                      <a:pt x="205794" y="218021"/>
                    </a:cubicBezTo>
                    <a:cubicBezTo>
                      <a:pt x="207087" y="228363"/>
                      <a:pt x="200621" y="238706"/>
                      <a:pt x="188981" y="239999"/>
                    </a:cubicBezTo>
                    <a:cubicBezTo>
                      <a:pt x="188981" y="241292"/>
                      <a:pt x="188981" y="241292"/>
                      <a:pt x="187688" y="241292"/>
                    </a:cubicBezTo>
                    <a:close/>
                  </a:path>
                </a:pathLst>
              </a:custGeom>
              <a:grpFill/>
              <a:ln w="12931" cap="flat">
                <a:noFill/>
                <a:prstDash val="solid"/>
                <a:miter/>
              </a:ln>
            </p:spPr>
            <p:txBody>
              <a:bodyPr rtlCol="0" anchor="ctr"/>
              <a:lstStyle/>
              <a:p>
                <a:endParaRPr lang="en-US"/>
              </a:p>
            </p:txBody>
          </p:sp>
          <p:sp>
            <p:nvSpPr>
              <p:cNvPr id="16" name="Freeform 53">
                <a:extLst>
                  <a:ext uri="{FF2B5EF4-FFF2-40B4-BE49-F238E27FC236}">
                    <a16:creationId xmlns:a16="http://schemas.microsoft.com/office/drawing/2014/main" id="{CB68EBB3-4211-0EF9-FE00-B1D52890D3D9}"/>
                  </a:ext>
                </a:extLst>
              </p:cNvPr>
              <p:cNvSpPr/>
              <p:nvPr/>
            </p:nvSpPr>
            <p:spPr>
              <a:xfrm>
                <a:off x="9432178" y="3236028"/>
                <a:ext cx="185859" cy="216700"/>
              </a:xfrm>
              <a:custGeom>
                <a:avLst/>
                <a:gdLst>
                  <a:gd name="connsiteX0" fmla="*/ 165801 w 185859"/>
                  <a:gd name="connsiteY0" fmla="*/ 216700 h 216700"/>
                  <a:gd name="connsiteX1" fmla="*/ 147695 w 185859"/>
                  <a:gd name="connsiteY1" fmla="*/ 202479 h 216700"/>
                  <a:gd name="connsiteX2" fmla="*/ 141228 w 185859"/>
                  <a:gd name="connsiteY2" fmla="*/ 179208 h 216700"/>
                  <a:gd name="connsiteX3" fmla="*/ 139935 w 185859"/>
                  <a:gd name="connsiteY3" fmla="*/ 176622 h 216700"/>
                  <a:gd name="connsiteX4" fmla="*/ 102430 w 185859"/>
                  <a:gd name="connsiteY4" fmla="*/ 64146 h 216700"/>
                  <a:gd name="connsiteX5" fmla="*/ 68805 w 185859"/>
                  <a:gd name="connsiteY5" fmla="*/ 38289 h 216700"/>
                  <a:gd name="connsiteX6" fmla="*/ 33886 w 185859"/>
                  <a:gd name="connsiteY6" fmla="*/ 55096 h 216700"/>
                  <a:gd name="connsiteX7" fmla="*/ 6727 w 185859"/>
                  <a:gd name="connsiteY7" fmla="*/ 57681 h 216700"/>
                  <a:gd name="connsiteX8" fmla="*/ 4140 w 185859"/>
                  <a:gd name="connsiteY8" fmla="*/ 30532 h 216700"/>
                  <a:gd name="connsiteX9" fmla="*/ 75271 w 185859"/>
                  <a:gd name="connsiteY9" fmla="*/ 797 h 216700"/>
                  <a:gd name="connsiteX10" fmla="*/ 138642 w 185859"/>
                  <a:gd name="connsiteY10" fmla="*/ 49924 h 216700"/>
                  <a:gd name="connsiteX11" fmla="*/ 177441 w 185859"/>
                  <a:gd name="connsiteY11" fmla="*/ 166280 h 216700"/>
                  <a:gd name="connsiteX12" fmla="*/ 178734 w 185859"/>
                  <a:gd name="connsiteY12" fmla="*/ 168866 h 216700"/>
                  <a:gd name="connsiteX13" fmla="*/ 185200 w 185859"/>
                  <a:gd name="connsiteY13" fmla="*/ 192136 h 216700"/>
                  <a:gd name="connsiteX14" fmla="*/ 172268 w 185859"/>
                  <a:gd name="connsiteY14" fmla="*/ 216700 h 216700"/>
                  <a:gd name="connsiteX15" fmla="*/ 165801 w 185859"/>
                  <a:gd name="connsiteY15" fmla="*/ 216700 h 216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85859" h="216700">
                    <a:moveTo>
                      <a:pt x="165801" y="216700"/>
                    </a:moveTo>
                    <a:cubicBezTo>
                      <a:pt x="158042" y="216700"/>
                      <a:pt x="150282" y="211529"/>
                      <a:pt x="147695" y="202479"/>
                    </a:cubicBezTo>
                    <a:cubicBezTo>
                      <a:pt x="145109" y="194722"/>
                      <a:pt x="142522" y="186965"/>
                      <a:pt x="141228" y="179208"/>
                    </a:cubicBezTo>
                    <a:lnTo>
                      <a:pt x="139935" y="176622"/>
                    </a:lnTo>
                    <a:cubicBezTo>
                      <a:pt x="129589" y="141716"/>
                      <a:pt x="123123" y="114566"/>
                      <a:pt x="102430" y="64146"/>
                    </a:cubicBezTo>
                    <a:cubicBezTo>
                      <a:pt x="98550" y="53803"/>
                      <a:pt x="84324" y="40875"/>
                      <a:pt x="68805" y="38289"/>
                    </a:cubicBezTo>
                    <a:cubicBezTo>
                      <a:pt x="55872" y="35703"/>
                      <a:pt x="44232" y="42167"/>
                      <a:pt x="33886" y="55096"/>
                    </a:cubicBezTo>
                    <a:cubicBezTo>
                      <a:pt x="27419" y="62853"/>
                      <a:pt x="14487" y="64146"/>
                      <a:pt x="6727" y="57681"/>
                    </a:cubicBezTo>
                    <a:cubicBezTo>
                      <a:pt x="-1033" y="51217"/>
                      <a:pt x="-2326" y="38289"/>
                      <a:pt x="4140" y="30532"/>
                    </a:cubicBezTo>
                    <a:cubicBezTo>
                      <a:pt x="23540" y="7261"/>
                      <a:pt x="49405" y="-3082"/>
                      <a:pt x="75271" y="797"/>
                    </a:cubicBezTo>
                    <a:cubicBezTo>
                      <a:pt x="102430" y="4675"/>
                      <a:pt x="128296" y="25360"/>
                      <a:pt x="138642" y="49924"/>
                    </a:cubicBezTo>
                    <a:cubicBezTo>
                      <a:pt x="159335" y="102931"/>
                      <a:pt x="167094" y="130080"/>
                      <a:pt x="177441" y="166280"/>
                    </a:cubicBezTo>
                    <a:lnTo>
                      <a:pt x="178734" y="168866"/>
                    </a:lnTo>
                    <a:cubicBezTo>
                      <a:pt x="181321" y="175330"/>
                      <a:pt x="182614" y="183087"/>
                      <a:pt x="185200" y="192136"/>
                    </a:cubicBezTo>
                    <a:cubicBezTo>
                      <a:pt x="187787" y="202479"/>
                      <a:pt x="182614" y="212822"/>
                      <a:pt x="172268" y="216700"/>
                    </a:cubicBezTo>
                    <a:cubicBezTo>
                      <a:pt x="168388" y="215408"/>
                      <a:pt x="167094" y="216700"/>
                      <a:pt x="165801" y="216700"/>
                    </a:cubicBezTo>
                    <a:close/>
                  </a:path>
                </a:pathLst>
              </a:custGeom>
              <a:grpFill/>
              <a:ln w="12931" cap="flat">
                <a:noFill/>
                <a:prstDash val="solid"/>
                <a:miter/>
              </a:ln>
            </p:spPr>
            <p:txBody>
              <a:bodyPr rtlCol="0" anchor="ctr"/>
              <a:lstStyle/>
              <a:p>
                <a:endParaRPr lang="en-US"/>
              </a:p>
            </p:txBody>
          </p:sp>
          <p:sp>
            <p:nvSpPr>
              <p:cNvPr id="17" name="Freeform 54">
                <a:extLst>
                  <a:ext uri="{FF2B5EF4-FFF2-40B4-BE49-F238E27FC236}">
                    <a16:creationId xmlns:a16="http://schemas.microsoft.com/office/drawing/2014/main" id="{E097A947-43FF-F8B0-4D55-5DE21118120B}"/>
                  </a:ext>
                </a:extLst>
              </p:cNvPr>
              <p:cNvSpPr/>
              <p:nvPr/>
            </p:nvSpPr>
            <p:spPr>
              <a:xfrm>
                <a:off x="9312890" y="3851649"/>
                <a:ext cx="85195" cy="252669"/>
              </a:xfrm>
              <a:custGeom>
                <a:avLst/>
                <a:gdLst>
                  <a:gd name="connsiteX0" fmla="*/ 65230 w 85195"/>
                  <a:gd name="connsiteY0" fmla="*/ 252669 h 252669"/>
                  <a:gd name="connsiteX1" fmla="*/ 45831 w 85195"/>
                  <a:gd name="connsiteY1" fmla="*/ 237155 h 252669"/>
                  <a:gd name="connsiteX2" fmla="*/ 566 w 85195"/>
                  <a:gd name="connsiteY2" fmla="*/ 23837 h 252669"/>
                  <a:gd name="connsiteX3" fmla="*/ 16086 w 85195"/>
                  <a:gd name="connsiteY3" fmla="*/ 566 h 252669"/>
                  <a:gd name="connsiteX4" fmla="*/ 39365 w 85195"/>
                  <a:gd name="connsiteY4" fmla="*/ 16080 h 252669"/>
                  <a:gd name="connsiteX5" fmla="*/ 84630 w 85195"/>
                  <a:gd name="connsiteY5" fmla="*/ 229398 h 252669"/>
                  <a:gd name="connsiteX6" fmla="*/ 69110 w 85195"/>
                  <a:gd name="connsiteY6" fmla="*/ 252669 h 252669"/>
                  <a:gd name="connsiteX7" fmla="*/ 65230 w 85195"/>
                  <a:gd name="connsiteY7" fmla="*/ 252669 h 2526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5195" h="252669">
                    <a:moveTo>
                      <a:pt x="65230" y="252669"/>
                    </a:moveTo>
                    <a:cubicBezTo>
                      <a:pt x="56177" y="252669"/>
                      <a:pt x="48418" y="246205"/>
                      <a:pt x="45831" y="237155"/>
                    </a:cubicBezTo>
                    <a:lnTo>
                      <a:pt x="566" y="23837"/>
                    </a:lnTo>
                    <a:cubicBezTo>
                      <a:pt x="-2021" y="13494"/>
                      <a:pt x="4446" y="3152"/>
                      <a:pt x="16086" y="566"/>
                    </a:cubicBezTo>
                    <a:cubicBezTo>
                      <a:pt x="26432" y="-2020"/>
                      <a:pt x="36778" y="4444"/>
                      <a:pt x="39365" y="16080"/>
                    </a:cubicBezTo>
                    <a:lnTo>
                      <a:pt x="84630" y="229398"/>
                    </a:lnTo>
                    <a:cubicBezTo>
                      <a:pt x="87217" y="239741"/>
                      <a:pt x="80750" y="250084"/>
                      <a:pt x="69110" y="252669"/>
                    </a:cubicBezTo>
                    <a:cubicBezTo>
                      <a:pt x="67817" y="252669"/>
                      <a:pt x="66523" y="252669"/>
                      <a:pt x="65230" y="252669"/>
                    </a:cubicBezTo>
                    <a:close/>
                  </a:path>
                </a:pathLst>
              </a:custGeom>
              <a:grpFill/>
              <a:ln w="12931" cap="flat">
                <a:noFill/>
                <a:prstDash val="solid"/>
                <a:miter/>
              </a:ln>
            </p:spPr>
            <p:txBody>
              <a:bodyPr rtlCol="0" anchor="ctr"/>
              <a:lstStyle/>
              <a:p>
                <a:endParaRPr lang="en-US"/>
              </a:p>
            </p:txBody>
          </p:sp>
          <p:sp>
            <p:nvSpPr>
              <p:cNvPr id="18" name="Freeform 55">
                <a:extLst>
                  <a:ext uri="{FF2B5EF4-FFF2-40B4-BE49-F238E27FC236}">
                    <a16:creationId xmlns:a16="http://schemas.microsoft.com/office/drawing/2014/main" id="{62E1D804-29C8-B1CE-EC4E-01C6BC43682F}"/>
                  </a:ext>
                </a:extLst>
              </p:cNvPr>
              <p:cNvSpPr/>
              <p:nvPr/>
            </p:nvSpPr>
            <p:spPr>
              <a:xfrm>
                <a:off x="9682801" y="3503025"/>
                <a:ext cx="163613" cy="602585"/>
              </a:xfrm>
              <a:custGeom>
                <a:avLst/>
                <a:gdLst>
                  <a:gd name="connsiteX0" fmla="*/ 62614 w 163613"/>
                  <a:gd name="connsiteY0" fmla="*/ 601293 h 602585"/>
                  <a:gd name="connsiteX1" fmla="*/ 43215 w 163613"/>
                  <a:gd name="connsiteY1" fmla="*/ 585779 h 602585"/>
                  <a:gd name="connsiteX2" fmla="*/ 536 w 163613"/>
                  <a:gd name="connsiteY2" fmla="*/ 340140 h 602585"/>
                  <a:gd name="connsiteX3" fmla="*/ 1829 w 163613"/>
                  <a:gd name="connsiteY3" fmla="*/ 328504 h 602585"/>
                  <a:gd name="connsiteX4" fmla="*/ 5709 w 163613"/>
                  <a:gd name="connsiteY4" fmla="*/ 319454 h 602585"/>
                  <a:gd name="connsiteX5" fmla="*/ 124691 w 163613"/>
                  <a:gd name="connsiteY5" fmla="*/ 18223 h 602585"/>
                  <a:gd name="connsiteX6" fmla="*/ 145384 w 163613"/>
                  <a:gd name="connsiteY6" fmla="*/ 123 h 602585"/>
                  <a:gd name="connsiteX7" fmla="*/ 163490 w 163613"/>
                  <a:gd name="connsiteY7" fmla="*/ 20809 h 602585"/>
                  <a:gd name="connsiteX8" fmla="*/ 40628 w 163613"/>
                  <a:gd name="connsiteY8" fmla="*/ 336261 h 602585"/>
                  <a:gd name="connsiteX9" fmla="*/ 39334 w 163613"/>
                  <a:gd name="connsiteY9" fmla="*/ 340140 h 602585"/>
                  <a:gd name="connsiteX10" fmla="*/ 80719 w 163613"/>
                  <a:gd name="connsiteY10" fmla="*/ 580608 h 602585"/>
                  <a:gd name="connsiteX11" fmla="*/ 65200 w 163613"/>
                  <a:gd name="connsiteY11" fmla="*/ 602586 h 602585"/>
                  <a:gd name="connsiteX12" fmla="*/ 62614 w 163613"/>
                  <a:gd name="connsiteY12" fmla="*/ 601293 h 6025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63613" h="602585">
                    <a:moveTo>
                      <a:pt x="62614" y="601293"/>
                    </a:moveTo>
                    <a:cubicBezTo>
                      <a:pt x="53561" y="601293"/>
                      <a:pt x="45801" y="594829"/>
                      <a:pt x="43215" y="585779"/>
                    </a:cubicBezTo>
                    <a:lnTo>
                      <a:pt x="536" y="340140"/>
                    </a:lnTo>
                    <a:cubicBezTo>
                      <a:pt x="-757" y="336261"/>
                      <a:pt x="536" y="332383"/>
                      <a:pt x="1829" y="328504"/>
                    </a:cubicBezTo>
                    <a:lnTo>
                      <a:pt x="5709" y="319454"/>
                    </a:lnTo>
                    <a:cubicBezTo>
                      <a:pt x="57440" y="208270"/>
                      <a:pt x="120812" y="71230"/>
                      <a:pt x="124691" y="18223"/>
                    </a:cubicBezTo>
                    <a:cubicBezTo>
                      <a:pt x="125984" y="7881"/>
                      <a:pt x="135038" y="-1169"/>
                      <a:pt x="145384" y="123"/>
                    </a:cubicBezTo>
                    <a:cubicBezTo>
                      <a:pt x="155730" y="1416"/>
                      <a:pt x="164783" y="10466"/>
                      <a:pt x="163490" y="20809"/>
                    </a:cubicBezTo>
                    <a:cubicBezTo>
                      <a:pt x="159610" y="81572"/>
                      <a:pt x="96239" y="216027"/>
                      <a:pt x="40628" y="336261"/>
                    </a:cubicBezTo>
                    <a:lnTo>
                      <a:pt x="39334" y="340140"/>
                    </a:lnTo>
                    <a:lnTo>
                      <a:pt x="80719" y="580608"/>
                    </a:lnTo>
                    <a:cubicBezTo>
                      <a:pt x="82013" y="590950"/>
                      <a:pt x="75547" y="601293"/>
                      <a:pt x="65200" y="602586"/>
                    </a:cubicBezTo>
                    <a:cubicBezTo>
                      <a:pt x="65200" y="601293"/>
                      <a:pt x="63907" y="601293"/>
                      <a:pt x="62614" y="601293"/>
                    </a:cubicBezTo>
                    <a:close/>
                  </a:path>
                </a:pathLst>
              </a:custGeom>
              <a:grpFill/>
              <a:ln w="12931" cap="flat">
                <a:noFill/>
                <a:prstDash val="solid"/>
                <a:miter/>
              </a:ln>
            </p:spPr>
            <p:txBody>
              <a:bodyPr rtlCol="0" anchor="ctr"/>
              <a:lstStyle/>
              <a:p>
                <a:endParaRPr lang="en-US"/>
              </a:p>
            </p:txBody>
          </p:sp>
          <p:sp>
            <p:nvSpPr>
              <p:cNvPr id="19" name="Freeform 56">
                <a:extLst>
                  <a:ext uri="{FF2B5EF4-FFF2-40B4-BE49-F238E27FC236}">
                    <a16:creationId xmlns:a16="http://schemas.microsoft.com/office/drawing/2014/main" id="{7D9E466C-47DF-A993-96E4-489B52F04BD0}"/>
                  </a:ext>
                </a:extLst>
              </p:cNvPr>
              <p:cNvSpPr/>
              <p:nvPr/>
            </p:nvSpPr>
            <p:spPr>
              <a:xfrm>
                <a:off x="9285004" y="2893887"/>
                <a:ext cx="193992" cy="790259"/>
              </a:xfrm>
              <a:custGeom>
                <a:avLst/>
                <a:gdLst>
                  <a:gd name="connsiteX0" fmla="*/ 19399 w 193992"/>
                  <a:gd name="connsiteY0" fmla="*/ 790259 h 790259"/>
                  <a:gd name="connsiteX1" fmla="*/ 0 w 193992"/>
                  <a:gd name="connsiteY1" fmla="*/ 770867 h 790259"/>
                  <a:gd name="connsiteX2" fmla="*/ 11640 w 193992"/>
                  <a:gd name="connsiteY2" fmla="*/ 620898 h 790259"/>
                  <a:gd name="connsiteX3" fmla="*/ 20693 w 193992"/>
                  <a:gd name="connsiteY3" fmla="*/ 543327 h 790259"/>
                  <a:gd name="connsiteX4" fmla="*/ 25866 w 193992"/>
                  <a:gd name="connsiteY4" fmla="*/ 306738 h 790259"/>
                  <a:gd name="connsiteX5" fmla="*/ 24573 w 193992"/>
                  <a:gd name="connsiteY5" fmla="*/ 267953 h 790259"/>
                  <a:gd name="connsiteX6" fmla="*/ 23279 w 193992"/>
                  <a:gd name="connsiteY6" fmla="*/ 183919 h 790259"/>
                  <a:gd name="connsiteX7" fmla="*/ 38799 w 193992"/>
                  <a:gd name="connsiteY7" fmla="*/ 48171 h 790259"/>
                  <a:gd name="connsiteX8" fmla="*/ 115103 w 193992"/>
                  <a:gd name="connsiteY8" fmla="*/ 1628 h 790259"/>
                  <a:gd name="connsiteX9" fmla="*/ 162955 w 193992"/>
                  <a:gd name="connsiteY9" fmla="*/ 71442 h 790259"/>
                  <a:gd name="connsiteX10" fmla="*/ 161661 w 193992"/>
                  <a:gd name="connsiteY10" fmla="*/ 177454 h 790259"/>
                  <a:gd name="connsiteX11" fmla="*/ 170714 w 193992"/>
                  <a:gd name="connsiteY11" fmla="*/ 256317 h 790259"/>
                  <a:gd name="connsiteX12" fmla="*/ 175887 w 193992"/>
                  <a:gd name="connsiteY12" fmla="*/ 296395 h 790259"/>
                  <a:gd name="connsiteX13" fmla="*/ 187526 w 193992"/>
                  <a:gd name="connsiteY13" fmla="*/ 419215 h 790259"/>
                  <a:gd name="connsiteX14" fmla="*/ 193993 w 193992"/>
                  <a:gd name="connsiteY14" fmla="*/ 543327 h 790259"/>
                  <a:gd name="connsiteX15" fmla="*/ 175887 w 193992"/>
                  <a:gd name="connsiteY15" fmla="*/ 564013 h 790259"/>
                  <a:gd name="connsiteX16" fmla="*/ 155194 w 193992"/>
                  <a:gd name="connsiteY16" fmla="*/ 545913 h 790259"/>
                  <a:gd name="connsiteX17" fmla="*/ 148728 w 193992"/>
                  <a:gd name="connsiteY17" fmla="*/ 423093 h 790259"/>
                  <a:gd name="connsiteX18" fmla="*/ 137089 w 193992"/>
                  <a:gd name="connsiteY18" fmla="*/ 301567 h 790259"/>
                  <a:gd name="connsiteX19" fmla="*/ 131915 w 193992"/>
                  <a:gd name="connsiteY19" fmla="*/ 261489 h 790259"/>
                  <a:gd name="connsiteX20" fmla="*/ 122862 w 193992"/>
                  <a:gd name="connsiteY20" fmla="*/ 181333 h 790259"/>
                  <a:gd name="connsiteX21" fmla="*/ 124156 w 193992"/>
                  <a:gd name="connsiteY21" fmla="*/ 66270 h 790259"/>
                  <a:gd name="connsiteX22" fmla="*/ 106050 w 193992"/>
                  <a:gd name="connsiteY22" fmla="*/ 37828 h 790259"/>
                  <a:gd name="connsiteX23" fmla="*/ 87943 w 193992"/>
                  <a:gd name="connsiteY23" fmla="*/ 40413 h 790259"/>
                  <a:gd name="connsiteX24" fmla="*/ 76304 w 193992"/>
                  <a:gd name="connsiteY24" fmla="*/ 55927 h 790259"/>
                  <a:gd name="connsiteX25" fmla="*/ 62078 w 193992"/>
                  <a:gd name="connsiteY25" fmla="*/ 182626 h 790259"/>
                  <a:gd name="connsiteX26" fmla="*/ 63371 w 193992"/>
                  <a:gd name="connsiteY26" fmla="*/ 265367 h 790259"/>
                  <a:gd name="connsiteX27" fmla="*/ 64664 w 193992"/>
                  <a:gd name="connsiteY27" fmla="*/ 304152 h 790259"/>
                  <a:gd name="connsiteX28" fmla="*/ 59492 w 193992"/>
                  <a:gd name="connsiteY28" fmla="*/ 543327 h 790259"/>
                  <a:gd name="connsiteX29" fmla="*/ 50438 w 193992"/>
                  <a:gd name="connsiteY29" fmla="*/ 624776 h 790259"/>
                  <a:gd name="connsiteX30" fmla="*/ 38799 w 193992"/>
                  <a:gd name="connsiteY30" fmla="*/ 768281 h 790259"/>
                  <a:gd name="connsiteX31" fmla="*/ 19399 w 193992"/>
                  <a:gd name="connsiteY31" fmla="*/ 790259 h 790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93992" h="790259">
                    <a:moveTo>
                      <a:pt x="19399" y="790259"/>
                    </a:moveTo>
                    <a:cubicBezTo>
                      <a:pt x="9053" y="790259"/>
                      <a:pt x="0" y="781209"/>
                      <a:pt x="0" y="770867"/>
                    </a:cubicBezTo>
                    <a:cubicBezTo>
                      <a:pt x="0" y="697175"/>
                      <a:pt x="6466" y="658390"/>
                      <a:pt x="11640" y="620898"/>
                    </a:cubicBezTo>
                    <a:cubicBezTo>
                      <a:pt x="15520" y="597627"/>
                      <a:pt x="18106" y="574355"/>
                      <a:pt x="20693" y="543327"/>
                    </a:cubicBezTo>
                    <a:cubicBezTo>
                      <a:pt x="25866" y="461879"/>
                      <a:pt x="27159" y="384308"/>
                      <a:pt x="25866" y="306738"/>
                    </a:cubicBezTo>
                    <a:cubicBezTo>
                      <a:pt x="25866" y="293810"/>
                      <a:pt x="25866" y="280881"/>
                      <a:pt x="24573" y="267953"/>
                    </a:cubicBezTo>
                    <a:cubicBezTo>
                      <a:pt x="24573" y="240803"/>
                      <a:pt x="23279" y="212361"/>
                      <a:pt x="23279" y="183919"/>
                    </a:cubicBezTo>
                    <a:cubicBezTo>
                      <a:pt x="23279" y="134791"/>
                      <a:pt x="28452" y="89541"/>
                      <a:pt x="38799" y="48171"/>
                    </a:cubicBezTo>
                    <a:cubicBezTo>
                      <a:pt x="46559" y="14557"/>
                      <a:pt x="81477" y="-6129"/>
                      <a:pt x="115103" y="1628"/>
                    </a:cubicBezTo>
                    <a:cubicBezTo>
                      <a:pt x="146141" y="9385"/>
                      <a:pt x="166834" y="39121"/>
                      <a:pt x="162955" y="71442"/>
                    </a:cubicBezTo>
                    <a:cubicBezTo>
                      <a:pt x="157781" y="105055"/>
                      <a:pt x="157781" y="138669"/>
                      <a:pt x="161661" y="177454"/>
                    </a:cubicBezTo>
                    <a:cubicBezTo>
                      <a:pt x="164247" y="203311"/>
                      <a:pt x="166834" y="229168"/>
                      <a:pt x="170714" y="256317"/>
                    </a:cubicBezTo>
                    <a:cubicBezTo>
                      <a:pt x="172007" y="269246"/>
                      <a:pt x="173301" y="283467"/>
                      <a:pt x="175887" y="296395"/>
                    </a:cubicBezTo>
                    <a:cubicBezTo>
                      <a:pt x="181060" y="337766"/>
                      <a:pt x="184940" y="379137"/>
                      <a:pt x="187526" y="419215"/>
                    </a:cubicBezTo>
                    <a:cubicBezTo>
                      <a:pt x="191406" y="461879"/>
                      <a:pt x="192700" y="505835"/>
                      <a:pt x="193993" y="543327"/>
                    </a:cubicBezTo>
                    <a:cubicBezTo>
                      <a:pt x="193993" y="553670"/>
                      <a:pt x="186234" y="562720"/>
                      <a:pt x="175887" y="564013"/>
                    </a:cubicBezTo>
                    <a:cubicBezTo>
                      <a:pt x="165540" y="564013"/>
                      <a:pt x="156488" y="556256"/>
                      <a:pt x="155194" y="545913"/>
                    </a:cubicBezTo>
                    <a:cubicBezTo>
                      <a:pt x="153901" y="508421"/>
                      <a:pt x="151315" y="465757"/>
                      <a:pt x="148728" y="423093"/>
                    </a:cubicBezTo>
                    <a:cubicBezTo>
                      <a:pt x="146141" y="383015"/>
                      <a:pt x="142261" y="341645"/>
                      <a:pt x="137089" y="301567"/>
                    </a:cubicBezTo>
                    <a:cubicBezTo>
                      <a:pt x="135795" y="288638"/>
                      <a:pt x="134502" y="274417"/>
                      <a:pt x="131915" y="261489"/>
                    </a:cubicBezTo>
                    <a:cubicBezTo>
                      <a:pt x="128036" y="234339"/>
                      <a:pt x="125449" y="207190"/>
                      <a:pt x="122862" y="181333"/>
                    </a:cubicBezTo>
                    <a:cubicBezTo>
                      <a:pt x="118982" y="138669"/>
                      <a:pt x="118982" y="102470"/>
                      <a:pt x="124156" y="66270"/>
                    </a:cubicBezTo>
                    <a:cubicBezTo>
                      <a:pt x="125449" y="53342"/>
                      <a:pt x="117690" y="41706"/>
                      <a:pt x="106050" y="37828"/>
                    </a:cubicBezTo>
                    <a:cubicBezTo>
                      <a:pt x="99583" y="36535"/>
                      <a:pt x="93117" y="37828"/>
                      <a:pt x="87943" y="40413"/>
                    </a:cubicBezTo>
                    <a:cubicBezTo>
                      <a:pt x="82771" y="44292"/>
                      <a:pt x="78891" y="49463"/>
                      <a:pt x="76304" y="55927"/>
                    </a:cubicBezTo>
                    <a:cubicBezTo>
                      <a:pt x="67251" y="93420"/>
                      <a:pt x="62078" y="136084"/>
                      <a:pt x="62078" y="182626"/>
                    </a:cubicBezTo>
                    <a:cubicBezTo>
                      <a:pt x="62078" y="211068"/>
                      <a:pt x="62078" y="238218"/>
                      <a:pt x="63371" y="265367"/>
                    </a:cubicBezTo>
                    <a:cubicBezTo>
                      <a:pt x="63371" y="278296"/>
                      <a:pt x="63371" y="291224"/>
                      <a:pt x="64664" y="304152"/>
                    </a:cubicBezTo>
                    <a:cubicBezTo>
                      <a:pt x="65958" y="383015"/>
                      <a:pt x="64664" y="460586"/>
                      <a:pt x="59492" y="543327"/>
                    </a:cubicBezTo>
                    <a:cubicBezTo>
                      <a:pt x="56905" y="576941"/>
                      <a:pt x="54318" y="601505"/>
                      <a:pt x="50438" y="624776"/>
                    </a:cubicBezTo>
                    <a:cubicBezTo>
                      <a:pt x="45265" y="660976"/>
                      <a:pt x="38799" y="698468"/>
                      <a:pt x="38799" y="768281"/>
                    </a:cubicBezTo>
                    <a:cubicBezTo>
                      <a:pt x="38799" y="782502"/>
                      <a:pt x="29745" y="790259"/>
                      <a:pt x="19399" y="790259"/>
                    </a:cubicBezTo>
                    <a:close/>
                  </a:path>
                </a:pathLst>
              </a:custGeom>
              <a:grpFill/>
              <a:ln w="12931" cap="flat">
                <a:noFill/>
                <a:prstDash val="solid"/>
                <a:miter/>
              </a:ln>
            </p:spPr>
            <p:txBody>
              <a:bodyPr rtlCol="0" anchor="ctr"/>
              <a:lstStyle/>
              <a:p>
                <a:endParaRPr lang="en-US"/>
              </a:p>
            </p:txBody>
          </p:sp>
        </p:grpSp>
      </p:grpSp>
      <p:grpSp>
        <p:nvGrpSpPr>
          <p:cNvPr id="22" name="Graphic 4">
            <a:extLst>
              <a:ext uri="{FF2B5EF4-FFF2-40B4-BE49-F238E27FC236}">
                <a16:creationId xmlns:a16="http://schemas.microsoft.com/office/drawing/2014/main" id="{FE8759C4-BD5A-0C1E-6005-C95A03BDB5F7}"/>
              </a:ext>
            </a:extLst>
          </p:cNvPr>
          <p:cNvGrpSpPr/>
          <p:nvPr/>
        </p:nvGrpSpPr>
        <p:grpSpPr>
          <a:xfrm rot="19582332">
            <a:off x="5283822" y="4135406"/>
            <a:ext cx="403667" cy="780438"/>
            <a:chOff x="9129274" y="2719113"/>
            <a:chExt cx="717139" cy="1386497"/>
          </a:xfrm>
          <a:solidFill>
            <a:srgbClr val="09465E"/>
          </a:solidFill>
        </p:grpSpPr>
        <p:grpSp>
          <p:nvGrpSpPr>
            <p:cNvPr id="23" name="Graphic 4">
              <a:extLst>
                <a:ext uri="{FF2B5EF4-FFF2-40B4-BE49-F238E27FC236}">
                  <a16:creationId xmlns:a16="http://schemas.microsoft.com/office/drawing/2014/main" id="{C7EA8315-675B-1681-914B-1B8B2D8564C2}"/>
                </a:ext>
              </a:extLst>
            </p:cNvPr>
            <p:cNvGrpSpPr/>
            <p:nvPr/>
          </p:nvGrpSpPr>
          <p:grpSpPr>
            <a:xfrm>
              <a:off x="9159507" y="2719113"/>
              <a:ext cx="446280" cy="440141"/>
              <a:chOff x="9159507" y="2719113"/>
              <a:chExt cx="446280" cy="440141"/>
            </a:xfrm>
            <a:grpFill/>
          </p:grpSpPr>
          <p:sp>
            <p:nvSpPr>
              <p:cNvPr id="1024" name="Freeform 57">
                <a:extLst>
                  <a:ext uri="{FF2B5EF4-FFF2-40B4-BE49-F238E27FC236}">
                    <a16:creationId xmlns:a16="http://schemas.microsoft.com/office/drawing/2014/main" id="{7570BE48-B32D-568A-6802-708F3AE04118}"/>
                  </a:ext>
                </a:extLst>
              </p:cNvPr>
              <p:cNvSpPr/>
              <p:nvPr/>
            </p:nvSpPr>
            <p:spPr>
              <a:xfrm>
                <a:off x="9159507" y="2719113"/>
                <a:ext cx="446280" cy="440141"/>
              </a:xfrm>
              <a:custGeom>
                <a:avLst/>
                <a:gdLst>
                  <a:gd name="connsiteX0" fmla="*/ 275519 w 446280"/>
                  <a:gd name="connsiteY0" fmla="*/ 440141 h 440141"/>
                  <a:gd name="connsiteX1" fmla="*/ 256120 w 446280"/>
                  <a:gd name="connsiteY1" fmla="*/ 425920 h 440141"/>
                  <a:gd name="connsiteX2" fmla="*/ 270345 w 446280"/>
                  <a:gd name="connsiteY2" fmla="*/ 402649 h 440141"/>
                  <a:gd name="connsiteX3" fmla="*/ 384154 w 446280"/>
                  <a:gd name="connsiteY3" fmla="*/ 316029 h 440141"/>
                  <a:gd name="connsiteX4" fmla="*/ 402261 w 446280"/>
                  <a:gd name="connsiteY4" fmla="*/ 176402 h 440141"/>
                  <a:gd name="connsiteX5" fmla="*/ 316903 w 446280"/>
                  <a:gd name="connsiteY5" fmla="*/ 63925 h 440141"/>
                  <a:gd name="connsiteX6" fmla="*/ 64713 w 446280"/>
                  <a:gd name="connsiteY6" fmla="*/ 131153 h 440141"/>
                  <a:gd name="connsiteX7" fmla="*/ 46607 w 446280"/>
                  <a:gd name="connsiteY7" fmla="*/ 270779 h 440141"/>
                  <a:gd name="connsiteX8" fmla="*/ 131964 w 446280"/>
                  <a:gd name="connsiteY8" fmla="*/ 383256 h 440141"/>
                  <a:gd name="connsiteX9" fmla="*/ 174642 w 446280"/>
                  <a:gd name="connsiteY9" fmla="*/ 401356 h 440141"/>
                  <a:gd name="connsiteX10" fmla="*/ 187575 w 446280"/>
                  <a:gd name="connsiteY10" fmla="*/ 425920 h 440141"/>
                  <a:gd name="connsiteX11" fmla="*/ 163003 w 446280"/>
                  <a:gd name="connsiteY11" fmla="*/ 438848 h 440141"/>
                  <a:gd name="connsiteX12" fmla="*/ 111271 w 446280"/>
                  <a:gd name="connsiteY12" fmla="*/ 416870 h 440141"/>
                  <a:gd name="connsiteX13" fmla="*/ 7808 w 446280"/>
                  <a:gd name="connsiteY13" fmla="*/ 281122 h 440141"/>
                  <a:gd name="connsiteX14" fmla="*/ 29794 w 446280"/>
                  <a:gd name="connsiteY14" fmla="*/ 111760 h 440141"/>
                  <a:gd name="connsiteX15" fmla="*/ 335010 w 446280"/>
                  <a:gd name="connsiteY15" fmla="*/ 30311 h 440141"/>
                  <a:gd name="connsiteX16" fmla="*/ 438473 w 446280"/>
                  <a:gd name="connsiteY16" fmla="*/ 166059 h 440141"/>
                  <a:gd name="connsiteX17" fmla="*/ 416487 w 446280"/>
                  <a:gd name="connsiteY17" fmla="*/ 335421 h 440141"/>
                  <a:gd name="connsiteX18" fmla="*/ 278105 w 446280"/>
                  <a:gd name="connsiteY18" fmla="*/ 440141 h 440141"/>
                  <a:gd name="connsiteX19" fmla="*/ 275519 w 446280"/>
                  <a:gd name="connsiteY19" fmla="*/ 440141 h 4401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46280" h="440141">
                    <a:moveTo>
                      <a:pt x="275519" y="440141"/>
                    </a:moveTo>
                    <a:cubicBezTo>
                      <a:pt x="266466" y="440141"/>
                      <a:pt x="258705" y="433677"/>
                      <a:pt x="256120" y="425920"/>
                    </a:cubicBezTo>
                    <a:cubicBezTo>
                      <a:pt x="253533" y="415577"/>
                      <a:pt x="259999" y="405234"/>
                      <a:pt x="270345" y="402649"/>
                    </a:cubicBezTo>
                    <a:cubicBezTo>
                      <a:pt x="318197" y="389720"/>
                      <a:pt x="359582" y="359985"/>
                      <a:pt x="384154" y="316029"/>
                    </a:cubicBezTo>
                    <a:cubicBezTo>
                      <a:pt x="408727" y="273365"/>
                      <a:pt x="415194" y="222944"/>
                      <a:pt x="402261" y="176402"/>
                    </a:cubicBezTo>
                    <a:cubicBezTo>
                      <a:pt x="389328" y="128567"/>
                      <a:pt x="359582" y="88489"/>
                      <a:pt x="316903" y="63925"/>
                    </a:cubicBezTo>
                    <a:cubicBezTo>
                      <a:pt x="228960" y="12212"/>
                      <a:pt x="115151" y="43240"/>
                      <a:pt x="64713" y="131153"/>
                    </a:cubicBezTo>
                    <a:cubicBezTo>
                      <a:pt x="40141" y="173816"/>
                      <a:pt x="33674" y="224237"/>
                      <a:pt x="46607" y="270779"/>
                    </a:cubicBezTo>
                    <a:cubicBezTo>
                      <a:pt x="59540" y="318614"/>
                      <a:pt x="89285" y="358692"/>
                      <a:pt x="131964" y="383256"/>
                    </a:cubicBezTo>
                    <a:cubicBezTo>
                      <a:pt x="144896" y="391013"/>
                      <a:pt x="159123" y="397477"/>
                      <a:pt x="174642" y="401356"/>
                    </a:cubicBezTo>
                    <a:cubicBezTo>
                      <a:pt x="184989" y="403942"/>
                      <a:pt x="191455" y="415577"/>
                      <a:pt x="187575" y="425920"/>
                    </a:cubicBezTo>
                    <a:cubicBezTo>
                      <a:pt x="184989" y="436262"/>
                      <a:pt x="173349" y="442727"/>
                      <a:pt x="163003" y="438848"/>
                    </a:cubicBezTo>
                    <a:cubicBezTo>
                      <a:pt x="144896" y="433677"/>
                      <a:pt x="128084" y="425920"/>
                      <a:pt x="111271" y="416870"/>
                    </a:cubicBezTo>
                    <a:cubicBezTo>
                      <a:pt x="59540" y="387135"/>
                      <a:pt x="22034" y="338007"/>
                      <a:pt x="7808" y="281122"/>
                    </a:cubicBezTo>
                    <a:cubicBezTo>
                      <a:pt x="-7711" y="222944"/>
                      <a:pt x="48" y="163474"/>
                      <a:pt x="29794" y="111760"/>
                    </a:cubicBezTo>
                    <a:cubicBezTo>
                      <a:pt x="91872" y="4455"/>
                      <a:pt x="228960" y="-31745"/>
                      <a:pt x="335010" y="30311"/>
                    </a:cubicBezTo>
                    <a:cubicBezTo>
                      <a:pt x="386741" y="60047"/>
                      <a:pt x="424247" y="109175"/>
                      <a:pt x="438473" y="166059"/>
                    </a:cubicBezTo>
                    <a:cubicBezTo>
                      <a:pt x="453992" y="224237"/>
                      <a:pt x="446232" y="283708"/>
                      <a:pt x="416487" y="335421"/>
                    </a:cubicBezTo>
                    <a:cubicBezTo>
                      <a:pt x="386741" y="387135"/>
                      <a:pt x="337596" y="424627"/>
                      <a:pt x="278105" y="440141"/>
                    </a:cubicBezTo>
                    <a:cubicBezTo>
                      <a:pt x="278105" y="438848"/>
                      <a:pt x="276812" y="440141"/>
                      <a:pt x="275519" y="440141"/>
                    </a:cubicBezTo>
                    <a:close/>
                  </a:path>
                </a:pathLst>
              </a:custGeom>
              <a:solidFill>
                <a:srgbClr val="F99F27"/>
              </a:solidFill>
              <a:ln w="12931" cap="flat">
                <a:noFill/>
                <a:prstDash val="solid"/>
                <a:miter/>
              </a:ln>
            </p:spPr>
            <p:txBody>
              <a:bodyPr rtlCol="0" anchor="ctr"/>
              <a:lstStyle/>
              <a:p>
                <a:endParaRPr lang="en-US"/>
              </a:p>
            </p:txBody>
          </p:sp>
          <p:sp>
            <p:nvSpPr>
              <p:cNvPr id="1025" name="Freeform 58">
                <a:extLst>
                  <a:ext uri="{FF2B5EF4-FFF2-40B4-BE49-F238E27FC236}">
                    <a16:creationId xmlns:a16="http://schemas.microsoft.com/office/drawing/2014/main" id="{959665EA-2C90-7C0F-7324-EF56A9AB01CD}"/>
                  </a:ext>
                </a:extLst>
              </p:cNvPr>
              <p:cNvSpPr/>
              <p:nvPr/>
            </p:nvSpPr>
            <p:spPr>
              <a:xfrm>
                <a:off x="9245200" y="2800133"/>
                <a:ext cx="280068" cy="273794"/>
              </a:xfrm>
              <a:custGeom>
                <a:avLst/>
                <a:gdLst>
                  <a:gd name="connsiteX0" fmla="*/ 182066 w 280068"/>
                  <a:gd name="connsiteY0" fmla="*/ 273794 h 273794"/>
                  <a:gd name="connsiteX1" fmla="*/ 163960 w 280068"/>
                  <a:gd name="connsiteY1" fmla="*/ 260866 h 273794"/>
                  <a:gd name="connsiteX2" fmla="*/ 175599 w 280068"/>
                  <a:gd name="connsiteY2" fmla="*/ 236302 h 273794"/>
                  <a:gd name="connsiteX3" fmla="*/ 227331 w 280068"/>
                  <a:gd name="connsiteY3" fmla="*/ 192345 h 273794"/>
                  <a:gd name="connsiteX4" fmla="*/ 191119 w 280068"/>
                  <a:gd name="connsiteY4" fmla="*/ 54012 h 273794"/>
                  <a:gd name="connsiteX5" fmla="*/ 52737 w 280068"/>
                  <a:gd name="connsiteY5" fmla="*/ 90211 h 273794"/>
                  <a:gd name="connsiteX6" fmla="*/ 88949 w 280068"/>
                  <a:gd name="connsiteY6" fmla="*/ 228545 h 273794"/>
                  <a:gd name="connsiteX7" fmla="*/ 95415 w 280068"/>
                  <a:gd name="connsiteY7" fmla="*/ 254402 h 273794"/>
                  <a:gd name="connsiteX8" fmla="*/ 69550 w 280068"/>
                  <a:gd name="connsiteY8" fmla="*/ 260866 h 273794"/>
                  <a:gd name="connsiteX9" fmla="*/ 19112 w 280068"/>
                  <a:gd name="connsiteY9" fmla="*/ 69526 h 273794"/>
                  <a:gd name="connsiteX10" fmla="*/ 210518 w 280068"/>
                  <a:gd name="connsiteY10" fmla="*/ 19105 h 273794"/>
                  <a:gd name="connsiteX11" fmla="*/ 260957 w 280068"/>
                  <a:gd name="connsiteY11" fmla="*/ 210445 h 273794"/>
                  <a:gd name="connsiteX12" fmla="*/ 189826 w 280068"/>
                  <a:gd name="connsiteY12" fmla="*/ 271209 h 273794"/>
                  <a:gd name="connsiteX13" fmla="*/ 182066 w 280068"/>
                  <a:gd name="connsiteY13" fmla="*/ 273794 h 2737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80068" h="273794">
                    <a:moveTo>
                      <a:pt x="182066" y="273794"/>
                    </a:moveTo>
                    <a:cubicBezTo>
                      <a:pt x="174306" y="273794"/>
                      <a:pt x="166546" y="268623"/>
                      <a:pt x="163960" y="260866"/>
                    </a:cubicBezTo>
                    <a:cubicBezTo>
                      <a:pt x="160080" y="250523"/>
                      <a:pt x="165253" y="240180"/>
                      <a:pt x="175599" y="236302"/>
                    </a:cubicBezTo>
                    <a:cubicBezTo>
                      <a:pt x="197585" y="228545"/>
                      <a:pt x="215692" y="213031"/>
                      <a:pt x="227331" y="192345"/>
                    </a:cubicBezTo>
                    <a:cubicBezTo>
                      <a:pt x="255783" y="144510"/>
                      <a:pt x="238971" y="82454"/>
                      <a:pt x="191119" y="54012"/>
                    </a:cubicBezTo>
                    <a:cubicBezTo>
                      <a:pt x="143267" y="25569"/>
                      <a:pt x="81189" y="42376"/>
                      <a:pt x="52737" y="90211"/>
                    </a:cubicBezTo>
                    <a:cubicBezTo>
                      <a:pt x="24285" y="138046"/>
                      <a:pt x="41098" y="200103"/>
                      <a:pt x="88949" y="228545"/>
                    </a:cubicBezTo>
                    <a:cubicBezTo>
                      <a:pt x="98002" y="233716"/>
                      <a:pt x="101882" y="245352"/>
                      <a:pt x="95415" y="254402"/>
                    </a:cubicBezTo>
                    <a:cubicBezTo>
                      <a:pt x="90243" y="263452"/>
                      <a:pt x="78603" y="267330"/>
                      <a:pt x="69550" y="260866"/>
                    </a:cubicBezTo>
                    <a:cubicBezTo>
                      <a:pt x="2299" y="222081"/>
                      <a:pt x="-19687" y="136753"/>
                      <a:pt x="19112" y="69526"/>
                    </a:cubicBezTo>
                    <a:cubicBezTo>
                      <a:pt x="57910" y="2298"/>
                      <a:pt x="143267" y="-19680"/>
                      <a:pt x="210518" y="19105"/>
                    </a:cubicBezTo>
                    <a:cubicBezTo>
                      <a:pt x="277769" y="57890"/>
                      <a:pt x="299755" y="143218"/>
                      <a:pt x="260957" y="210445"/>
                    </a:cubicBezTo>
                    <a:cubicBezTo>
                      <a:pt x="245437" y="237595"/>
                      <a:pt x="219571" y="259573"/>
                      <a:pt x="189826" y="271209"/>
                    </a:cubicBezTo>
                    <a:cubicBezTo>
                      <a:pt x="185945" y="272501"/>
                      <a:pt x="183359" y="273794"/>
                      <a:pt x="182066" y="273794"/>
                    </a:cubicBezTo>
                    <a:close/>
                  </a:path>
                </a:pathLst>
              </a:custGeom>
              <a:solidFill>
                <a:srgbClr val="F99F27"/>
              </a:solidFill>
              <a:ln w="12931" cap="flat">
                <a:noFill/>
                <a:prstDash val="solid"/>
                <a:miter/>
              </a:ln>
            </p:spPr>
            <p:txBody>
              <a:bodyPr rtlCol="0" anchor="ctr"/>
              <a:lstStyle/>
              <a:p>
                <a:endParaRPr lang="en-US"/>
              </a:p>
            </p:txBody>
          </p:sp>
        </p:grpSp>
        <p:grpSp>
          <p:nvGrpSpPr>
            <p:cNvPr id="24" name="Graphic 4">
              <a:extLst>
                <a:ext uri="{FF2B5EF4-FFF2-40B4-BE49-F238E27FC236}">
                  <a16:creationId xmlns:a16="http://schemas.microsoft.com/office/drawing/2014/main" id="{EB48A043-E39D-2D0F-4059-97059DC6C0D5}"/>
                </a:ext>
              </a:extLst>
            </p:cNvPr>
            <p:cNvGrpSpPr/>
            <p:nvPr/>
          </p:nvGrpSpPr>
          <p:grpSpPr>
            <a:xfrm>
              <a:off x="9129274" y="2893887"/>
              <a:ext cx="717139" cy="1211724"/>
              <a:chOff x="9129274" y="2893887"/>
              <a:chExt cx="717139" cy="1211724"/>
            </a:xfrm>
            <a:grpFill/>
          </p:grpSpPr>
          <p:sp>
            <p:nvSpPr>
              <p:cNvPr id="25" name="Freeform 50">
                <a:extLst>
                  <a:ext uri="{FF2B5EF4-FFF2-40B4-BE49-F238E27FC236}">
                    <a16:creationId xmlns:a16="http://schemas.microsoft.com/office/drawing/2014/main" id="{2CA4A3F3-7279-BE4E-C75E-4DC1B2208712}"/>
                  </a:ext>
                </a:extLst>
              </p:cNvPr>
              <p:cNvSpPr/>
              <p:nvPr/>
            </p:nvSpPr>
            <p:spPr>
              <a:xfrm>
                <a:off x="9129274" y="3281518"/>
                <a:ext cx="222449" cy="606896"/>
              </a:xfrm>
              <a:custGeom>
                <a:avLst/>
                <a:gdLst>
                  <a:gd name="connsiteX0" fmla="*/ 200995 w 222449"/>
                  <a:gd name="connsiteY0" fmla="*/ 606896 h 606896"/>
                  <a:gd name="connsiteX1" fmla="*/ 193235 w 222449"/>
                  <a:gd name="connsiteY1" fmla="*/ 605603 h 606896"/>
                  <a:gd name="connsiteX2" fmla="*/ 173836 w 222449"/>
                  <a:gd name="connsiteY2" fmla="*/ 593968 h 606896"/>
                  <a:gd name="connsiteX3" fmla="*/ 169956 w 222449"/>
                  <a:gd name="connsiteY3" fmla="*/ 591382 h 606896"/>
                  <a:gd name="connsiteX4" fmla="*/ 107878 w 222449"/>
                  <a:gd name="connsiteY4" fmla="*/ 531912 h 606896"/>
                  <a:gd name="connsiteX5" fmla="*/ 62613 w 222449"/>
                  <a:gd name="connsiteY5" fmla="*/ 465977 h 606896"/>
                  <a:gd name="connsiteX6" fmla="*/ 8296 w 222449"/>
                  <a:gd name="connsiteY6" fmla="*/ 326350 h 606896"/>
                  <a:gd name="connsiteX7" fmla="*/ 4415 w 222449"/>
                  <a:gd name="connsiteY7" fmla="*/ 306958 h 606896"/>
                  <a:gd name="connsiteX8" fmla="*/ 3122 w 222449"/>
                  <a:gd name="connsiteY8" fmla="*/ 303079 h 606896"/>
                  <a:gd name="connsiteX9" fmla="*/ 1829 w 222449"/>
                  <a:gd name="connsiteY9" fmla="*/ 295322 h 606896"/>
                  <a:gd name="connsiteX10" fmla="*/ 536 w 222449"/>
                  <a:gd name="connsiteY10" fmla="*/ 279808 h 606896"/>
                  <a:gd name="connsiteX11" fmla="*/ 1829 w 222449"/>
                  <a:gd name="connsiteY11" fmla="*/ 243609 h 606896"/>
                  <a:gd name="connsiteX12" fmla="*/ 1829 w 222449"/>
                  <a:gd name="connsiteY12" fmla="*/ 238437 h 606896"/>
                  <a:gd name="connsiteX13" fmla="*/ 7002 w 222449"/>
                  <a:gd name="connsiteY13" fmla="*/ 197067 h 606896"/>
                  <a:gd name="connsiteX14" fmla="*/ 9589 w 222449"/>
                  <a:gd name="connsiteY14" fmla="*/ 175088 h 606896"/>
                  <a:gd name="connsiteX15" fmla="*/ 13468 w 222449"/>
                  <a:gd name="connsiteY15" fmla="*/ 66490 h 606896"/>
                  <a:gd name="connsiteX16" fmla="*/ 13468 w 222449"/>
                  <a:gd name="connsiteY16" fmla="*/ 65197 h 606896"/>
                  <a:gd name="connsiteX17" fmla="*/ 63907 w 222449"/>
                  <a:gd name="connsiteY17" fmla="*/ 555 h 606896"/>
                  <a:gd name="connsiteX18" fmla="*/ 125984 w 222449"/>
                  <a:gd name="connsiteY18" fmla="*/ 39341 h 606896"/>
                  <a:gd name="connsiteX19" fmla="*/ 153143 w 222449"/>
                  <a:gd name="connsiteY19" fmla="*/ 177674 h 606896"/>
                  <a:gd name="connsiteX20" fmla="*/ 155730 w 222449"/>
                  <a:gd name="connsiteY20" fmla="*/ 200945 h 606896"/>
                  <a:gd name="connsiteX21" fmla="*/ 159610 w 222449"/>
                  <a:gd name="connsiteY21" fmla="*/ 238437 h 606896"/>
                  <a:gd name="connsiteX22" fmla="*/ 191942 w 222449"/>
                  <a:gd name="connsiteY22" fmla="*/ 314715 h 606896"/>
                  <a:gd name="connsiteX23" fmla="*/ 193235 w 222449"/>
                  <a:gd name="connsiteY23" fmla="*/ 341864 h 606896"/>
                  <a:gd name="connsiteX24" fmla="*/ 166076 w 222449"/>
                  <a:gd name="connsiteY24" fmla="*/ 343157 h 606896"/>
                  <a:gd name="connsiteX25" fmla="*/ 120811 w 222449"/>
                  <a:gd name="connsiteY25" fmla="*/ 243609 h 606896"/>
                  <a:gd name="connsiteX26" fmla="*/ 116931 w 222449"/>
                  <a:gd name="connsiteY26" fmla="*/ 204824 h 606896"/>
                  <a:gd name="connsiteX27" fmla="*/ 114345 w 222449"/>
                  <a:gd name="connsiteY27" fmla="*/ 181553 h 606896"/>
                  <a:gd name="connsiteX28" fmla="*/ 89773 w 222449"/>
                  <a:gd name="connsiteY28" fmla="*/ 52269 h 606896"/>
                  <a:gd name="connsiteX29" fmla="*/ 69080 w 222449"/>
                  <a:gd name="connsiteY29" fmla="*/ 39341 h 606896"/>
                  <a:gd name="connsiteX30" fmla="*/ 52267 w 222449"/>
                  <a:gd name="connsiteY30" fmla="*/ 61319 h 606896"/>
                  <a:gd name="connsiteX31" fmla="*/ 52267 w 222449"/>
                  <a:gd name="connsiteY31" fmla="*/ 62611 h 606896"/>
                  <a:gd name="connsiteX32" fmla="*/ 48387 w 222449"/>
                  <a:gd name="connsiteY32" fmla="*/ 180260 h 606896"/>
                  <a:gd name="connsiteX33" fmla="*/ 45801 w 222449"/>
                  <a:gd name="connsiteY33" fmla="*/ 202238 h 606896"/>
                  <a:gd name="connsiteX34" fmla="*/ 40628 w 222449"/>
                  <a:gd name="connsiteY34" fmla="*/ 242316 h 606896"/>
                  <a:gd name="connsiteX35" fmla="*/ 40628 w 222449"/>
                  <a:gd name="connsiteY35" fmla="*/ 246195 h 606896"/>
                  <a:gd name="connsiteX36" fmla="*/ 39334 w 222449"/>
                  <a:gd name="connsiteY36" fmla="*/ 277223 h 606896"/>
                  <a:gd name="connsiteX37" fmla="*/ 40628 w 222449"/>
                  <a:gd name="connsiteY37" fmla="*/ 288858 h 606896"/>
                  <a:gd name="connsiteX38" fmla="*/ 41921 w 222449"/>
                  <a:gd name="connsiteY38" fmla="*/ 296615 h 606896"/>
                  <a:gd name="connsiteX39" fmla="*/ 43214 w 222449"/>
                  <a:gd name="connsiteY39" fmla="*/ 300494 h 606896"/>
                  <a:gd name="connsiteX40" fmla="*/ 47094 w 222449"/>
                  <a:gd name="connsiteY40" fmla="*/ 317301 h 606896"/>
                  <a:gd name="connsiteX41" fmla="*/ 97532 w 222449"/>
                  <a:gd name="connsiteY41" fmla="*/ 446584 h 606896"/>
                  <a:gd name="connsiteX42" fmla="*/ 138917 w 222449"/>
                  <a:gd name="connsiteY42" fmla="*/ 507348 h 606896"/>
                  <a:gd name="connsiteX43" fmla="*/ 194528 w 222449"/>
                  <a:gd name="connsiteY43" fmla="*/ 561647 h 606896"/>
                  <a:gd name="connsiteX44" fmla="*/ 198408 w 222449"/>
                  <a:gd name="connsiteY44" fmla="*/ 564233 h 606896"/>
                  <a:gd name="connsiteX45" fmla="*/ 211341 w 222449"/>
                  <a:gd name="connsiteY45" fmla="*/ 571990 h 606896"/>
                  <a:gd name="connsiteX46" fmla="*/ 220394 w 222449"/>
                  <a:gd name="connsiteY46" fmla="*/ 597846 h 606896"/>
                  <a:gd name="connsiteX47" fmla="*/ 200995 w 222449"/>
                  <a:gd name="connsiteY47" fmla="*/ 606896 h 6068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222449" h="606896">
                    <a:moveTo>
                      <a:pt x="200995" y="606896"/>
                    </a:moveTo>
                    <a:cubicBezTo>
                      <a:pt x="198408" y="606896"/>
                      <a:pt x="195822" y="606896"/>
                      <a:pt x="193235" y="605603"/>
                    </a:cubicBezTo>
                    <a:cubicBezTo>
                      <a:pt x="186769" y="601725"/>
                      <a:pt x="180303" y="597846"/>
                      <a:pt x="173836" y="593968"/>
                    </a:cubicBezTo>
                    <a:lnTo>
                      <a:pt x="169956" y="591382"/>
                    </a:lnTo>
                    <a:cubicBezTo>
                      <a:pt x="147970" y="574575"/>
                      <a:pt x="125984" y="553890"/>
                      <a:pt x="107878" y="531912"/>
                    </a:cubicBezTo>
                    <a:cubicBezTo>
                      <a:pt x="91066" y="511226"/>
                      <a:pt x="75546" y="489248"/>
                      <a:pt x="62613" y="465977"/>
                    </a:cubicBezTo>
                    <a:cubicBezTo>
                      <a:pt x="38041" y="422020"/>
                      <a:pt x="21229" y="376771"/>
                      <a:pt x="8296" y="326350"/>
                    </a:cubicBezTo>
                    <a:cubicBezTo>
                      <a:pt x="7002" y="319886"/>
                      <a:pt x="5709" y="313422"/>
                      <a:pt x="4415" y="306958"/>
                    </a:cubicBezTo>
                    <a:lnTo>
                      <a:pt x="3122" y="303079"/>
                    </a:lnTo>
                    <a:cubicBezTo>
                      <a:pt x="3122" y="300494"/>
                      <a:pt x="1829" y="297908"/>
                      <a:pt x="1829" y="295322"/>
                    </a:cubicBezTo>
                    <a:cubicBezTo>
                      <a:pt x="536" y="288858"/>
                      <a:pt x="536" y="283687"/>
                      <a:pt x="536" y="279808"/>
                    </a:cubicBezTo>
                    <a:cubicBezTo>
                      <a:pt x="-757" y="264294"/>
                      <a:pt x="536" y="253951"/>
                      <a:pt x="1829" y="243609"/>
                    </a:cubicBezTo>
                    <a:lnTo>
                      <a:pt x="1829" y="238437"/>
                    </a:lnTo>
                    <a:cubicBezTo>
                      <a:pt x="3122" y="222923"/>
                      <a:pt x="4415" y="209995"/>
                      <a:pt x="7002" y="197067"/>
                    </a:cubicBezTo>
                    <a:cubicBezTo>
                      <a:pt x="8296" y="189310"/>
                      <a:pt x="8296" y="182845"/>
                      <a:pt x="9589" y="175088"/>
                    </a:cubicBezTo>
                    <a:cubicBezTo>
                      <a:pt x="14762" y="132425"/>
                      <a:pt x="17348" y="97518"/>
                      <a:pt x="13468" y="66490"/>
                    </a:cubicBezTo>
                    <a:lnTo>
                      <a:pt x="13468" y="65197"/>
                    </a:lnTo>
                    <a:cubicBezTo>
                      <a:pt x="9589" y="32876"/>
                      <a:pt x="32868" y="4434"/>
                      <a:pt x="63907" y="555"/>
                    </a:cubicBezTo>
                    <a:cubicBezTo>
                      <a:pt x="91066" y="-3323"/>
                      <a:pt x="116931" y="13484"/>
                      <a:pt x="125984" y="39341"/>
                    </a:cubicBezTo>
                    <a:cubicBezTo>
                      <a:pt x="142797" y="85883"/>
                      <a:pt x="147970" y="131132"/>
                      <a:pt x="153143" y="177674"/>
                    </a:cubicBezTo>
                    <a:cubicBezTo>
                      <a:pt x="154437" y="185431"/>
                      <a:pt x="154437" y="193188"/>
                      <a:pt x="155730" y="200945"/>
                    </a:cubicBezTo>
                    <a:cubicBezTo>
                      <a:pt x="157024" y="213874"/>
                      <a:pt x="158317" y="226802"/>
                      <a:pt x="159610" y="238437"/>
                    </a:cubicBezTo>
                    <a:cubicBezTo>
                      <a:pt x="166076" y="284980"/>
                      <a:pt x="185475" y="306958"/>
                      <a:pt x="191942" y="314715"/>
                    </a:cubicBezTo>
                    <a:cubicBezTo>
                      <a:pt x="199702" y="322472"/>
                      <a:pt x="199702" y="334107"/>
                      <a:pt x="193235" y="341864"/>
                    </a:cubicBezTo>
                    <a:cubicBezTo>
                      <a:pt x="185475" y="349622"/>
                      <a:pt x="173836" y="349622"/>
                      <a:pt x="166076" y="343157"/>
                    </a:cubicBezTo>
                    <a:cubicBezTo>
                      <a:pt x="153143" y="330229"/>
                      <a:pt x="129864" y="301786"/>
                      <a:pt x="120811" y="243609"/>
                    </a:cubicBezTo>
                    <a:cubicBezTo>
                      <a:pt x="119518" y="230680"/>
                      <a:pt x="118225" y="217752"/>
                      <a:pt x="116931" y="204824"/>
                    </a:cubicBezTo>
                    <a:cubicBezTo>
                      <a:pt x="115638" y="197067"/>
                      <a:pt x="115638" y="189310"/>
                      <a:pt x="114345" y="181553"/>
                    </a:cubicBezTo>
                    <a:cubicBezTo>
                      <a:pt x="109172" y="136303"/>
                      <a:pt x="103998" y="94932"/>
                      <a:pt x="89773" y="52269"/>
                    </a:cubicBezTo>
                    <a:cubicBezTo>
                      <a:pt x="87186" y="43219"/>
                      <a:pt x="78133" y="38048"/>
                      <a:pt x="69080" y="39341"/>
                    </a:cubicBezTo>
                    <a:cubicBezTo>
                      <a:pt x="58733" y="40633"/>
                      <a:pt x="50974" y="50976"/>
                      <a:pt x="52267" y="61319"/>
                    </a:cubicBezTo>
                    <a:lnTo>
                      <a:pt x="52267" y="62611"/>
                    </a:lnTo>
                    <a:cubicBezTo>
                      <a:pt x="56147" y="97518"/>
                      <a:pt x="53561" y="135010"/>
                      <a:pt x="48387" y="180260"/>
                    </a:cubicBezTo>
                    <a:cubicBezTo>
                      <a:pt x="47094" y="188017"/>
                      <a:pt x="47094" y="194481"/>
                      <a:pt x="45801" y="202238"/>
                    </a:cubicBezTo>
                    <a:cubicBezTo>
                      <a:pt x="44508" y="215166"/>
                      <a:pt x="41921" y="228095"/>
                      <a:pt x="40628" y="242316"/>
                    </a:cubicBezTo>
                    <a:lnTo>
                      <a:pt x="40628" y="246195"/>
                    </a:lnTo>
                    <a:cubicBezTo>
                      <a:pt x="39334" y="256537"/>
                      <a:pt x="39334" y="265587"/>
                      <a:pt x="39334" y="277223"/>
                    </a:cubicBezTo>
                    <a:cubicBezTo>
                      <a:pt x="39334" y="279808"/>
                      <a:pt x="40628" y="284980"/>
                      <a:pt x="40628" y="288858"/>
                    </a:cubicBezTo>
                    <a:cubicBezTo>
                      <a:pt x="40628" y="292737"/>
                      <a:pt x="41921" y="294030"/>
                      <a:pt x="41921" y="296615"/>
                    </a:cubicBezTo>
                    <a:lnTo>
                      <a:pt x="43214" y="300494"/>
                    </a:lnTo>
                    <a:cubicBezTo>
                      <a:pt x="44508" y="305665"/>
                      <a:pt x="45801" y="312129"/>
                      <a:pt x="47094" y="317301"/>
                    </a:cubicBezTo>
                    <a:cubicBezTo>
                      <a:pt x="58733" y="363843"/>
                      <a:pt x="75546" y="406506"/>
                      <a:pt x="97532" y="446584"/>
                    </a:cubicBezTo>
                    <a:cubicBezTo>
                      <a:pt x="109172" y="468563"/>
                      <a:pt x="123398" y="487955"/>
                      <a:pt x="138917" y="507348"/>
                    </a:cubicBezTo>
                    <a:cubicBezTo>
                      <a:pt x="155730" y="526740"/>
                      <a:pt x="175129" y="544840"/>
                      <a:pt x="194528" y="561647"/>
                    </a:cubicBezTo>
                    <a:lnTo>
                      <a:pt x="198408" y="564233"/>
                    </a:lnTo>
                    <a:cubicBezTo>
                      <a:pt x="202289" y="566818"/>
                      <a:pt x="206168" y="569404"/>
                      <a:pt x="211341" y="571990"/>
                    </a:cubicBezTo>
                    <a:cubicBezTo>
                      <a:pt x="220394" y="577161"/>
                      <a:pt x="225568" y="587504"/>
                      <a:pt x="220394" y="597846"/>
                    </a:cubicBezTo>
                    <a:cubicBezTo>
                      <a:pt x="215222" y="603018"/>
                      <a:pt x="207461" y="606896"/>
                      <a:pt x="200995" y="606896"/>
                    </a:cubicBezTo>
                    <a:close/>
                  </a:path>
                </a:pathLst>
              </a:custGeom>
              <a:grpFill/>
              <a:ln w="12931" cap="flat">
                <a:noFill/>
                <a:prstDash val="solid"/>
                <a:miter/>
              </a:ln>
            </p:spPr>
            <p:txBody>
              <a:bodyPr rtlCol="0" anchor="ctr"/>
              <a:lstStyle/>
              <a:p>
                <a:endParaRPr lang="en-US"/>
              </a:p>
            </p:txBody>
          </p:sp>
          <p:sp>
            <p:nvSpPr>
              <p:cNvPr id="26" name="Freeform 51">
                <a:extLst>
                  <a:ext uri="{FF2B5EF4-FFF2-40B4-BE49-F238E27FC236}">
                    <a16:creationId xmlns:a16="http://schemas.microsoft.com/office/drawing/2014/main" id="{62E83DBA-8C56-B44D-9C27-A7495635AE38}"/>
                  </a:ext>
                </a:extLst>
              </p:cNvPr>
              <p:cNvSpPr/>
              <p:nvPr/>
            </p:nvSpPr>
            <p:spPr>
              <a:xfrm>
                <a:off x="9683286" y="3335599"/>
                <a:ext cx="163004" cy="201164"/>
              </a:xfrm>
              <a:custGeom>
                <a:avLst/>
                <a:gdLst>
                  <a:gd name="connsiteX0" fmla="*/ 143605 w 163004"/>
                  <a:gd name="connsiteY0" fmla="*/ 201164 h 201164"/>
                  <a:gd name="connsiteX1" fmla="*/ 124206 w 163004"/>
                  <a:gd name="connsiteY1" fmla="*/ 181772 h 201164"/>
                  <a:gd name="connsiteX2" fmla="*/ 82820 w 163004"/>
                  <a:gd name="connsiteY2" fmla="*/ 57659 h 201164"/>
                  <a:gd name="connsiteX3" fmla="*/ 29796 w 163004"/>
                  <a:gd name="connsiteY3" fmla="*/ 44731 h 201164"/>
                  <a:gd name="connsiteX4" fmla="*/ 2636 w 163004"/>
                  <a:gd name="connsiteY4" fmla="*/ 38266 h 201164"/>
                  <a:gd name="connsiteX5" fmla="*/ 9103 w 163004"/>
                  <a:gd name="connsiteY5" fmla="*/ 11117 h 201164"/>
                  <a:gd name="connsiteX6" fmla="*/ 116445 w 163004"/>
                  <a:gd name="connsiteY6" fmla="*/ 36974 h 201164"/>
                  <a:gd name="connsiteX7" fmla="*/ 163004 w 163004"/>
                  <a:gd name="connsiteY7" fmla="*/ 181772 h 201164"/>
                  <a:gd name="connsiteX8" fmla="*/ 143605 w 163004"/>
                  <a:gd name="connsiteY8" fmla="*/ 201164 h 201164"/>
                  <a:gd name="connsiteX9" fmla="*/ 143605 w 163004"/>
                  <a:gd name="connsiteY9" fmla="*/ 201164 h 2011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3004" h="201164">
                    <a:moveTo>
                      <a:pt x="143605" y="201164"/>
                    </a:moveTo>
                    <a:cubicBezTo>
                      <a:pt x="133259" y="201164"/>
                      <a:pt x="124206" y="192114"/>
                      <a:pt x="124206" y="181772"/>
                    </a:cubicBezTo>
                    <a:cubicBezTo>
                      <a:pt x="124206" y="132644"/>
                      <a:pt x="108686" y="99030"/>
                      <a:pt x="82820" y="57659"/>
                    </a:cubicBezTo>
                    <a:cubicBezTo>
                      <a:pt x="71180" y="39559"/>
                      <a:pt x="47901" y="33095"/>
                      <a:pt x="29796" y="44731"/>
                    </a:cubicBezTo>
                    <a:cubicBezTo>
                      <a:pt x="20743" y="49902"/>
                      <a:pt x="9103" y="47316"/>
                      <a:pt x="2636" y="38266"/>
                    </a:cubicBezTo>
                    <a:cubicBezTo>
                      <a:pt x="-2536" y="29217"/>
                      <a:pt x="50" y="17581"/>
                      <a:pt x="9103" y="11117"/>
                    </a:cubicBezTo>
                    <a:cubicBezTo>
                      <a:pt x="45315" y="-10861"/>
                      <a:pt x="93166" y="774"/>
                      <a:pt x="116445" y="36974"/>
                    </a:cubicBezTo>
                    <a:cubicBezTo>
                      <a:pt x="144898" y="83516"/>
                      <a:pt x="163004" y="123594"/>
                      <a:pt x="163004" y="181772"/>
                    </a:cubicBezTo>
                    <a:cubicBezTo>
                      <a:pt x="163004" y="192114"/>
                      <a:pt x="155244" y="201164"/>
                      <a:pt x="143605" y="201164"/>
                    </a:cubicBezTo>
                    <a:cubicBezTo>
                      <a:pt x="143605" y="201164"/>
                      <a:pt x="143605" y="201164"/>
                      <a:pt x="143605" y="201164"/>
                    </a:cubicBezTo>
                    <a:close/>
                  </a:path>
                </a:pathLst>
              </a:custGeom>
              <a:grpFill/>
              <a:ln w="12931" cap="flat">
                <a:noFill/>
                <a:prstDash val="solid"/>
                <a:miter/>
              </a:ln>
            </p:spPr>
            <p:txBody>
              <a:bodyPr rtlCol="0" anchor="ctr"/>
              <a:lstStyle/>
              <a:p>
                <a:endParaRPr lang="en-US"/>
              </a:p>
            </p:txBody>
          </p:sp>
          <p:sp>
            <p:nvSpPr>
              <p:cNvPr id="27" name="Freeform 52">
                <a:extLst>
                  <a:ext uri="{FF2B5EF4-FFF2-40B4-BE49-F238E27FC236}">
                    <a16:creationId xmlns:a16="http://schemas.microsoft.com/office/drawing/2014/main" id="{E7010E43-90CD-0CEB-94FD-1FCE5779DF14}"/>
                  </a:ext>
                </a:extLst>
              </p:cNvPr>
              <p:cNvSpPr/>
              <p:nvPr/>
            </p:nvSpPr>
            <p:spPr>
              <a:xfrm>
                <a:off x="9546086" y="3281250"/>
                <a:ext cx="205957" cy="241291"/>
              </a:xfrm>
              <a:custGeom>
                <a:avLst/>
                <a:gdLst>
                  <a:gd name="connsiteX0" fmla="*/ 187688 w 205957"/>
                  <a:gd name="connsiteY0" fmla="*/ 241292 h 241291"/>
                  <a:gd name="connsiteX1" fmla="*/ 168289 w 205957"/>
                  <a:gd name="connsiteY1" fmla="*/ 224485 h 241291"/>
                  <a:gd name="connsiteX2" fmla="*/ 135957 w 205957"/>
                  <a:gd name="connsiteY2" fmla="*/ 132693 h 241291"/>
                  <a:gd name="connsiteX3" fmla="*/ 108798 w 205957"/>
                  <a:gd name="connsiteY3" fmla="*/ 69344 h 241291"/>
                  <a:gd name="connsiteX4" fmla="*/ 75172 w 205957"/>
                  <a:gd name="connsiteY4" fmla="*/ 39609 h 241291"/>
                  <a:gd name="connsiteX5" fmla="*/ 35081 w 205957"/>
                  <a:gd name="connsiteY5" fmla="*/ 61587 h 241291"/>
                  <a:gd name="connsiteX6" fmla="*/ 7921 w 205957"/>
                  <a:gd name="connsiteY6" fmla="*/ 65466 h 241291"/>
                  <a:gd name="connsiteX7" fmla="*/ 4041 w 205957"/>
                  <a:gd name="connsiteY7" fmla="*/ 38316 h 241291"/>
                  <a:gd name="connsiteX8" fmla="*/ 81639 w 205957"/>
                  <a:gd name="connsiteY8" fmla="*/ 824 h 241291"/>
                  <a:gd name="connsiteX9" fmla="*/ 146303 w 205957"/>
                  <a:gd name="connsiteY9" fmla="*/ 56416 h 241291"/>
                  <a:gd name="connsiteX10" fmla="*/ 170876 w 205957"/>
                  <a:gd name="connsiteY10" fmla="*/ 115887 h 241291"/>
                  <a:gd name="connsiteX11" fmla="*/ 205794 w 205957"/>
                  <a:gd name="connsiteY11" fmla="*/ 218021 h 241291"/>
                  <a:gd name="connsiteX12" fmla="*/ 188981 w 205957"/>
                  <a:gd name="connsiteY12" fmla="*/ 239999 h 241291"/>
                  <a:gd name="connsiteX13" fmla="*/ 187688 w 205957"/>
                  <a:gd name="connsiteY13" fmla="*/ 241292 h 241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05957" h="241291">
                    <a:moveTo>
                      <a:pt x="187688" y="241292"/>
                    </a:moveTo>
                    <a:cubicBezTo>
                      <a:pt x="178635" y="241292"/>
                      <a:pt x="169582" y="234828"/>
                      <a:pt x="168289" y="224485"/>
                    </a:cubicBezTo>
                    <a:cubicBezTo>
                      <a:pt x="163115" y="189578"/>
                      <a:pt x="148890" y="161136"/>
                      <a:pt x="135957" y="132693"/>
                    </a:cubicBezTo>
                    <a:cubicBezTo>
                      <a:pt x="126904" y="113301"/>
                      <a:pt x="116557" y="92615"/>
                      <a:pt x="108798" y="69344"/>
                    </a:cubicBezTo>
                    <a:cubicBezTo>
                      <a:pt x="104918" y="59002"/>
                      <a:pt x="91985" y="42195"/>
                      <a:pt x="75172" y="39609"/>
                    </a:cubicBezTo>
                    <a:cubicBezTo>
                      <a:pt x="62239" y="37023"/>
                      <a:pt x="48013" y="44780"/>
                      <a:pt x="35081" y="61587"/>
                    </a:cubicBezTo>
                    <a:cubicBezTo>
                      <a:pt x="28614" y="70637"/>
                      <a:pt x="16974" y="71930"/>
                      <a:pt x="7921" y="65466"/>
                    </a:cubicBezTo>
                    <a:cubicBezTo>
                      <a:pt x="-1131" y="59002"/>
                      <a:pt x="-2425" y="47366"/>
                      <a:pt x="4041" y="38316"/>
                    </a:cubicBezTo>
                    <a:cubicBezTo>
                      <a:pt x="32494" y="-469"/>
                      <a:pt x="64826" y="-1762"/>
                      <a:pt x="81639" y="824"/>
                    </a:cubicBezTo>
                    <a:cubicBezTo>
                      <a:pt x="113971" y="5995"/>
                      <a:pt x="138543" y="33145"/>
                      <a:pt x="146303" y="56416"/>
                    </a:cubicBezTo>
                    <a:cubicBezTo>
                      <a:pt x="154063" y="78394"/>
                      <a:pt x="163115" y="97787"/>
                      <a:pt x="170876" y="115887"/>
                    </a:cubicBezTo>
                    <a:cubicBezTo>
                      <a:pt x="185101" y="145622"/>
                      <a:pt x="200621" y="177943"/>
                      <a:pt x="205794" y="218021"/>
                    </a:cubicBezTo>
                    <a:cubicBezTo>
                      <a:pt x="207087" y="228363"/>
                      <a:pt x="200621" y="238706"/>
                      <a:pt x="188981" y="239999"/>
                    </a:cubicBezTo>
                    <a:cubicBezTo>
                      <a:pt x="188981" y="241292"/>
                      <a:pt x="188981" y="241292"/>
                      <a:pt x="187688" y="241292"/>
                    </a:cubicBezTo>
                    <a:close/>
                  </a:path>
                </a:pathLst>
              </a:custGeom>
              <a:grpFill/>
              <a:ln w="12931" cap="flat">
                <a:noFill/>
                <a:prstDash val="solid"/>
                <a:miter/>
              </a:ln>
            </p:spPr>
            <p:txBody>
              <a:bodyPr rtlCol="0" anchor="ctr"/>
              <a:lstStyle/>
              <a:p>
                <a:endParaRPr lang="en-US"/>
              </a:p>
            </p:txBody>
          </p:sp>
          <p:sp>
            <p:nvSpPr>
              <p:cNvPr id="28" name="Freeform 53">
                <a:extLst>
                  <a:ext uri="{FF2B5EF4-FFF2-40B4-BE49-F238E27FC236}">
                    <a16:creationId xmlns:a16="http://schemas.microsoft.com/office/drawing/2014/main" id="{33B70221-1BCB-2382-2C84-3A71F6FD72FD}"/>
                  </a:ext>
                </a:extLst>
              </p:cNvPr>
              <p:cNvSpPr/>
              <p:nvPr/>
            </p:nvSpPr>
            <p:spPr>
              <a:xfrm>
                <a:off x="9432178" y="3236028"/>
                <a:ext cx="185859" cy="216700"/>
              </a:xfrm>
              <a:custGeom>
                <a:avLst/>
                <a:gdLst>
                  <a:gd name="connsiteX0" fmla="*/ 165801 w 185859"/>
                  <a:gd name="connsiteY0" fmla="*/ 216700 h 216700"/>
                  <a:gd name="connsiteX1" fmla="*/ 147695 w 185859"/>
                  <a:gd name="connsiteY1" fmla="*/ 202479 h 216700"/>
                  <a:gd name="connsiteX2" fmla="*/ 141228 w 185859"/>
                  <a:gd name="connsiteY2" fmla="*/ 179208 h 216700"/>
                  <a:gd name="connsiteX3" fmla="*/ 139935 w 185859"/>
                  <a:gd name="connsiteY3" fmla="*/ 176622 h 216700"/>
                  <a:gd name="connsiteX4" fmla="*/ 102430 w 185859"/>
                  <a:gd name="connsiteY4" fmla="*/ 64146 h 216700"/>
                  <a:gd name="connsiteX5" fmla="*/ 68805 w 185859"/>
                  <a:gd name="connsiteY5" fmla="*/ 38289 h 216700"/>
                  <a:gd name="connsiteX6" fmla="*/ 33886 w 185859"/>
                  <a:gd name="connsiteY6" fmla="*/ 55096 h 216700"/>
                  <a:gd name="connsiteX7" fmla="*/ 6727 w 185859"/>
                  <a:gd name="connsiteY7" fmla="*/ 57681 h 216700"/>
                  <a:gd name="connsiteX8" fmla="*/ 4140 w 185859"/>
                  <a:gd name="connsiteY8" fmla="*/ 30532 h 216700"/>
                  <a:gd name="connsiteX9" fmla="*/ 75271 w 185859"/>
                  <a:gd name="connsiteY9" fmla="*/ 797 h 216700"/>
                  <a:gd name="connsiteX10" fmla="*/ 138642 w 185859"/>
                  <a:gd name="connsiteY10" fmla="*/ 49924 h 216700"/>
                  <a:gd name="connsiteX11" fmla="*/ 177441 w 185859"/>
                  <a:gd name="connsiteY11" fmla="*/ 166280 h 216700"/>
                  <a:gd name="connsiteX12" fmla="*/ 178734 w 185859"/>
                  <a:gd name="connsiteY12" fmla="*/ 168866 h 216700"/>
                  <a:gd name="connsiteX13" fmla="*/ 185200 w 185859"/>
                  <a:gd name="connsiteY13" fmla="*/ 192136 h 216700"/>
                  <a:gd name="connsiteX14" fmla="*/ 172268 w 185859"/>
                  <a:gd name="connsiteY14" fmla="*/ 216700 h 216700"/>
                  <a:gd name="connsiteX15" fmla="*/ 165801 w 185859"/>
                  <a:gd name="connsiteY15" fmla="*/ 216700 h 216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85859" h="216700">
                    <a:moveTo>
                      <a:pt x="165801" y="216700"/>
                    </a:moveTo>
                    <a:cubicBezTo>
                      <a:pt x="158042" y="216700"/>
                      <a:pt x="150282" y="211529"/>
                      <a:pt x="147695" y="202479"/>
                    </a:cubicBezTo>
                    <a:cubicBezTo>
                      <a:pt x="145109" y="194722"/>
                      <a:pt x="142522" y="186965"/>
                      <a:pt x="141228" y="179208"/>
                    </a:cubicBezTo>
                    <a:lnTo>
                      <a:pt x="139935" y="176622"/>
                    </a:lnTo>
                    <a:cubicBezTo>
                      <a:pt x="129589" y="141716"/>
                      <a:pt x="123123" y="114566"/>
                      <a:pt x="102430" y="64146"/>
                    </a:cubicBezTo>
                    <a:cubicBezTo>
                      <a:pt x="98550" y="53803"/>
                      <a:pt x="84324" y="40875"/>
                      <a:pt x="68805" y="38289"/>
                    </a:cubicBezTo>
                    <a:cubicBezTo>
                      <a:pt x="55872" y="35703"/>
                      <a:pt x="44232" y="42167"/>
                      <a:pt x="33886" y="55096"/>
                    </a:cubicBezTo>
                    <a:cubicBezTo>
                      <a:pt x="27419" y="62853"/>
                      <a:pt x="14487" y="64146"/>
                      <a:pt x="6727" y="57681"/>
                    </a:cubicBezTo>
                    <a:cubicBezTo>
                      <a:pt x="-1033" y="51217"/>
                      <a:pt x="-2326" y="38289"/>
                      <a:pt x="4140" y="30532"/>
                    </a:cubicBezTo>
                    <a:cubicBezTo>
                      <a:pt x="23540" y="7261"/>
                      <a:pt x="49405" y="-3082"/>
                      <a:pt x="75271" y="797"/>
                    </a:cubicBezTo>
                    <a:cubicBezTo>
                      <a:pt x="102430" y="4675"/>
                      <a:pt x="128296" y="25360"/>
                      <a:pt x="138642" y="49924"/>
                    </a:cubicBezTo>
                    <a:cubicBezTo>
                      <a:pt x="159335" y="102931"/>
                      <a:pt x="167094" y="130080"/>
                      <a:pt x="177441" y="166280"/>
                    </a:cubicBezTo>
                    <a:lnTo>
                      <a:pt x="178734" y="168866"/>
                    </a:lnTo>
                    <a:cubicBezTo>
                      <a:pt x="181321" y="175330"/>
                      <a:pt x="182614" y="183087"/>
                      <a:pt x="185200" y="192136"/>
                    </a:cubicBezTo>
                    <a:cubicBezTo>
                      <a:pt x="187787" y="202479"/>
                      <a:pt x="182614" y="212822"/>
                      <a:pt x="172268" y="216700"/>
                    </a:cubicBezTo>
                    <a:cubicBezTo>
                      <a:pt x="168388" y="215408"/>
                      <a:pt x="167094" y="216700"/>
                      <a:pt x="165801" y="216700"/>
                    </a:cubicBezTo>
                    <a:close/>
                  </a:path>
                </a:pathLst>
              </a:custGeom>
              <a:grpFill/>
              <a:ln w="12931" cap="flat">
                <a:noFill/>
                <a:prstDash val="solid"/>
                <a:miter/>
              </a:ln>
            </p:spPr>
            <p:txBody>
              <a:bodyPr rtlCol="0" anchor="ctr"/>
              <a:lstStyle/>
              <a:p>
                <a:endParaRPr lang="en-US"/>
              </a:p>
            </p:txBody>
          </p:sp>
          <p:sp>
            <p:nvSpPr>
              <p:cNvPr id="29" name="Freeform 54">
                <a:extLst>
                  <a:ext uri="{FF2B5EF4-FFF2-40B4-BE49-F238E27FC236}">
                    <a16:creationId xmlns:a16="http://schemas.microsoft.com/office/drawing/2014/main" id="{11332789-205E-310D-4F0D-9C35406DE2D1}"/>
                  </a:ext>
                </a:extLst>
              </p:cNvPr>
              <p:cNvSpPr/>
              <p:nvPr/>
            </p:nvSpPr>
            <p:spPr>
              <a:xfrm>
                <a:off x="9312890" y="3851649"/>
                <a:ext cx="85195" cy="252669"/>
              </a:xfrm>
              <a:custGeom>
                <a:avLst/>
                <a:gdLst>
                  <a:gd name="connsiteX0" fmla="*/ 65230 w 85195"/>
                  <a:gd name="connsiteY0" fmla="*/ 252669 h 252669"/>
                  <a:gd name="connsiteX1" fmla="*/ 45831 w 85195"/>
                  <a:gd name="connsiteY1" fmla="*/ 237155 h 252669"/>
                  <a:gd name="connsiteX2" fmla="*/ 566 w 85195"/>
                  <a:gd name="connsiteY2" fmla="*/ 23837 h 252669"/>
                  <a:gd name="connsiteX3" fmla="*/ 16086 w 85195"/>
                  <a:gd name="connsiteY3" fmla="*/ 566 h 252669"/>
                  <a:gd name="connsiteX4" fmla="*/ 39365 w 85195"/>
                  <a:gd name="connsiteY4" fmla="*/ 16080 h 252669"/>
                  <a:gd name="connsiteX5" fmla="*/ 84630 w 85195"/>
                  <a:gd name="connsiteY5" fmla="*/ 229398 h 252669"/>
                  <a:gd name="connsiteX6" fmla="*/ 69110 w 85195"/>
                  <a:gd name="connsiteY6" fmla="*/ 252669 h 252669"/>
                  <a:gd name="connsiteX7" fmla="*/ 65230 w 85195"/>
                  <a:gd name="connsiteY7" fmla="*/ 252669 h 2526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5195" h="252669">
                    <a:moveTo>
                      <a:pt x="65230" y="252669"/>
                    </a:moveTo>
                    <a:cubicBezTo>
                      <a:pt x="56177" y="252669"/>
                      <a:pt x="48418" y="246205"/>
                      <a:pt x="45831" y="237155"/>
                    </a:cubicBezTo>
                    <a:lnTo>
                      <a:pt x="566" y="23837"/>
                    </a:lnTo>
                    <a:cubicBezTo>
                      <a:pt x="-2021" y="13494"/>
                      <a:pt x="4446" y="3152"/>
                      <a:pt x="16086" y="566"/>
                    </a:cubicBezTo>
                    <a:cubicBezTo>
                      <a:pt x="26432" y="-2020"/>
                      <a:pt x="36778" y="4444"/>
                      <a:pt x="39365" y="16080"/>
                    </a:cubicBezTo>
                    <a:lnTo>
                      <a:pt x="84630" y="229398"/>
                    </a:lnTo>
                    <a:cubicBezTo>
                      <a:pt x="87217" y="239741"/>
                      <a:pt x="80750" y="250084"/>
                      <a:pt x="69110" y="252669"/>
                    </a:cubicBezTo>
                    <a:cubicBezTo>
                      <a:pt x="67817" y="252669"/>
                      <a:pt x="66523" y="252669"/>
                      <a:pt x="65230" y="252669"/>
                    </a:cubicBezTo>
                    <a:close/>
                  </a:path>
                </a:pathLst>
              </a:custGeom>
              <a:grpFill/>
              <a:ln w="12931" cap="flat">
                <a:noFill/>
                <a:prstDash val="solid"/>
                <a:miter/>
              </a:ln>
            </p:spPr>
            <p:txBody>
              <a:bodyPr rtlCol="0" anchor="ctr"/>
              <a:lstStyle/>
              <a:p>
                <a:endParaRPr lang="en-US"/>
              </a:p>
            </p:txBody>
          </p:sp>
          <p:sp>
            <p:nvSpPr>
              <p:cNvPr id="30" name="Freeform 55">
                <a:extLst>
                  <a:ext uri="{FF2B5EF4-FFF2-40B4-BE49-F238E27FC236}">
                    <a16:creationId xmlns:a16="http://schemas.microsoft.com/office/drawing/2014/main" id="{1C2D4E36-6C71-E778-D833-DB209F023A39}"/>
                  </a:ext>
                </a:extLst>
              </p:cNvPr>
              <p:cNvSpPr/>
              <p:nvPr/>
            </p:nvSpPr>
            <p:spPr>
              <a:xfrm>
                <a:off x="9682801" y="3503025"/>
                <a:ext cx="163613" cy="602585"/>
              </a:xfrm>
              <a:custGeom>
                <a:avLst/>
                <a:gdLst>
                  <a:gd name="connsiteX0" fmla="*/ 62614 w 163613"/>
                  <a:gd name="connsiteY0" fmla="*/ 601293 h 602585"/>
                  <a:gd name="connsiteX1" fmla="*/ 43215 w 163613"/>
                  <a:gd name="connsiteY1" fmla="*/ 585779 h 602585"/>
                  <a:gd name="connsiteX2" fmla="*/ 536 w 163613"/>
                  <a:gd name="connsiteY2" fmla="*/ 340140 h 602585"/>
                  <a:gd name="connsiteX3" fmla="*/ 1829 w 163613"/>
                  <a:gd name="connsiteY3" fmla="*/ 328504 h 602585"/>
                  <a:gd name="connsiteX4" fmla="*/ 5709 w 163613"/>
                  <a:gd name="connsiteY4" fmla="*/ 319454 h 602585"/>
                  <a:gd name="connsiteX5" fmla="*/ 124691 w 163613"/>
                  <a:gd name="connsiteY5" fmla="*/ 18223 h 602585"/>
                  <a:gd name="connsiteX6" fmla="*/ 145384 w 163613"/>
                  <a:gd name="connsiteY6" fmla="*/ 123 h 602585"/>
                  <a:gd name="connsiteX7" fmla="*/ 163490 w 163613"/>
                  <a:gd name="connsiteY7" fmla="*/ 20809 h 602585"/>
                  <a:gd name="connsiteX8" fmla="*/ 40628 w 163613"/>
                  <a:gd name="connsiteY8" fmla="*/ 336261 h 602585"/>
                  <a:gd name="connsiteX9" fmla="*/ 39334 w 163613"/>
                  <a:gd name="connsiteY9" fmla="*/ 340140 h 602585"/>
                  <a:gd name="connsiteX10" fmla="*/ 80719 w 163613"/>
                  <a:gd name="connsiteY10" fmla="*/ 580608 h 602585"/>
                  <a:gd name="connsiteX11" fmla="*/ 65200 w 163613"/>
                  <a:gd name="connsiteY11" fmla="*/ 602586 h 602585"/>
                  <a:gd name="connsiteX12" fmla="*/ 62614 w 163613"/>
                  <a:gd name="connsiteY12" fmla="*/ 601293 h 6025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63613" h="602585">
                    <a:moveTo>
                      <a:pt x="62614" y="601293"/>
                    </a:moveTo>
                    <a:cubicBezTo>
                      <a:pt x="53561" y="601293"/>
                      <a:pt x="45801" y="594829"/>
                      <a:pt x="43215" y="585779"/>
                    </a:cubicBezTo>
                    <a:lnTo>
                      <a:pt x="536" y="340140"/>
                    </a:lnTo>
                    <a:cubicBezTo>
                      <a:pt x="-757" y="336261"/>
                      <a:pt x="536" y="332383"/>
                      <a:pt x="1829" y="328504"/>
                    </a:cubicBezTo>
                    <a:lnTo>
                      <a:pt x="5709" y="319454"/>
                    </a:lnTo>
                    <a:cubicBezTo>
                      <a:pt x="57440" y="208270"/>
                      <a:pt x="120812" y="71230"/>
                      <a:pt x="124691" y="18223"/>
                    </a:cubicBezTo>
                    <a:cubicBezTo>
                      <a:pt x="125984" y="7881"/>
                      <a:pt x="135038" y="-1169"/>
                      <a:pt x="145384" y="123"/>
                    </a:cubicBezTo>
                    <a:cubicBezTo>
                      <a:pt x="155730" y="1416"/>
                      <a:pt x="164783" y="10466"/>
                      <a:pt x="163490" y="20809"/>
                    </a:cubicBezTo>
                    <a:cubicBezTo>
                      <a:pt x="159610" y="81572"/>
                      <a:pt x="96239" y="216027"/>
                      <a:pt x="40628" y="336261"/>
                    </a:cubicBezTo>
                    <a:lnTo>
                      <a:pt x="39334" y="340140"/>
                    </a:lnTo>
                    <a:lnTo>
                      <a:pt x="80719" y="580608"/>
                    </a:lnTo>
                    <a:cubicBezTo>
                      <a:pt x="82013" y="590950"/>
                      <a:pt x="75547" y="601293"/>
                      <a:pt x="65200" y="602586"/>
                    </a:cubicBezTo>
                    <a:cubicBezTo>
                      <a:pt x="65200" y="601293"/>
                      <a:pt x="63907" y="601293"/>
                      <a:pt x="62614" y="601293"/>
                    </a:cubicBezTo>
                    <a:close/>
                  </a:path>
                </a:pathLst>
              </a:custGeom>
              <a:grpFill/>
              <a:ln w="12931" cap="flat">
                <a:noFill/>
                <a:prstDash val="solid"/>
                <a:miter/>
              </a:ln>
            </p:spPr>
            <p:txBody>
              <a:bodyPr rtlCol="0" anchor="ctr"/>
              <a:lstStyle/>
              <a:p>
                <a:endParaRPr lang="en-US"/>
              </a:p>
            </p:txBody>
          </p:sp>
          <p:sp>
            <p:nvSpPr>
              <p:cNvPr id="31" name="Freeform 56">
                <a:extLst>
                  <a:ext uri="{FF2B5EF4-FFF2-40B4-BE49-F238E27FC236}">
                    <a16:creationId xmlns:a16="http://schemas.microsoft.com/office/drawing/2014/main" id="{F5731115-0C57-730E-EF21-597BE484D605}"/>
                  </a:ext>
                </a:extLst>
              </p:cNvPr>
              <p:cNvSpPr/>
              <p:nvPr/>
            </p:nvSpPr>
            <p:spPr>
              <a:xfrm>
                <a:off x="9285004" y="2893887"/>
                <a:ext cx="193992" cy="790259"/>
              </a:xfrm>
              <a:custGeom>
                <a:avLst/>
                <a:gdLst>
                  <a:gd name="connsiteX0" fmla="*/ 19399 w 193992"/>
                  <a:gd name="connsiteY0" fmla="*/ 790259 h 790259"/>
                  <a:gd name="connsiteX1" fmla="*/ 0 w 193992"/>
                  <a:gd name="connsiteY1" fmla="*/ 770867 h 790259"/>
                  <a:gd name="connsiteX2" fmla="*/ 11640 w 193992"/>
                  <a:gd name="connsiteY2" fmla="*/ 620898 h 790259"/>
                  <a:gd name="connsiteX3" fmla="*/ 20693 w 193992"/>
                  <a:gd name="connsiteY3" fmla="*/ 543327 h 790259"/>
                  <a:gd name="connsiteX4" fmla="*/ 25866 w 193992"/>
                  <a:gd name="connsiteY4" fmla="*/ 306738 h 790259"/>
                  <a:gd name="connsiteX5" fmla="*/ 24573 w 193992"/>
                  <a:gd name="connsiteY5" fmla="*/ 267953 h 790259"/>
                  <a:gd name="connsiteX6" fmla="*/ 23279 w 193992"/>
                  <a:gd name="connsiteY6" fmla="*/ 183919 h 790259"/>
                  <a:gd name="connsiteX7" fmla="*/ 38799 w 193992"/>
                  <a:gd name="connsiteY7" fmla="*/ 48171 h 790259"/>
                  <a:gd name="connsiteX8" fmla="*/ 115103 w 193992"/>
                  <a:gd name="connsiteY8" fmla="*/ 1628 h 790259"/>
                  <a:gd name="connsiteX9" fmla="*/ 162955 w 193992"/>
                  <a:gd name="connsiteY9" fmla="*/ 71442 h 790259"/>
                  <a:gd name="connsiteX10" fmla="*/ 161661 w 193992"/>
                  <a:gd name="connsiteY10" fmla="*/ 177454 h 790259"/>
                  <a:gd name="connsiteX11" fmla="*/ 170714 w 193992"/>
                  <a:gd name="connsiteY11" fmla="*/ 256317 h 790259"/>
                  <a:gd name="connsiteX12" fmla="*/ 175887 w 193992"/>
                  <a:gd name="connsiteY12" fmla="*/ 296395 h 790259"/>
                  <a:gd name="connsiteX13" fmla="*/ 187526 w 193992"/>
                  <a:gd name="connsiteY13" fmla="*/ 419215 h 790259"/>
                  <a:gd name="connsiteX14" fmla="*/ 193993 w 193992"/>
                  <a:gd name="connsiteY14" fmla="*/ 543327 h 790259"/>
                  <a:gd name="connsiteX15" fmla="*/ 175887 w 193992"/>
                  <a:gd name="connsiteY15" fmla="*/ 564013 h 790259"/>
                  <a:gd name="connsiteX16" fmla="*/ 155194 w 193992"/>
                  <a:gd name="connsiteY16" fmla="*/ 545913 h 790259"/>
                  <a:gd name="connsiteX17" fmla="*/ 148728 w 193992"/>
                  <a:gd name="connsiteY17" fmla="*/ 423093 h 790259"/>
                  <a:gd name="connsiteX18" fmla="*/ 137089 w 193992"/>
                  <a:gd name="connsiteY18" fmla="*/ 301567 h 790259"/>
                  <a:gd name="connsiteX19" fmla="*/ 131915 w 193992"/>
                  <a:gd name="connsiteY19" fmla="*/ 261489 h 790259"/>
                  <a:gd name="connsiteX20" fmla="*/ 122862 w 193992"/>
                  <a:gd name="connsiteY20" fmla="*/ 181333 h 790259"/>
                  <a:gd name="connsiteX21" fmla="*/ 124156 w 193992"/>
                  <a:gd name="connsiteY21" fmla="*/ 66270 h 790259"/>
                  <a:gd name="connsiteX22" fmla="*/ 106050 w 193992"/>
                  <a:gd name="connsiteY22" fmla="*/ 37828 h 790259"/>
                  <a:gd name="connsiteX23" fmla="*/ 87943 w 193992"/>
                  <a:gd name="connsiteY23" fmla="*/ 40413 h 790259"/>
                  <a:gd name="connsiteX24" fmla="*/ 76304 w 193992"/>
                  <a:gd name="connsiteY24" fmla="*/ 55927 h 790259"/>
                  <a:gd name="connsiteX25" fmla="*/ 62078 w 193992"/>
                  <a:gd name="connsiteY25" fmla="*/ 182626 h 790259"/>
                  <a:gd name="connsiteX26" fmla="*/ 63371 w 193992"/>
                  <a:gd name="connsiteY26" fmla="*/ 265367 h 790259"/>
                  <a:gd name="connsiteX27" fmla="*/ 64664 w 193992"/>
                  <a:gd name="connsiteY27" fmla="*/ 304152 h 790259"/>
                  <a:gd name="connsiteX28" fmla="*/ 59492 w 193992"/>
                  <a:gd name="connsiteY28" fmla="*/ 543327 h 790259"/>
                  <a:gd name="connsiteX29" fmla="*/ 50438 w 193992"/>
                  <a:gd name="connsiteY29" fmla="*/ 624776 h 790259"/>
                  <a:gd name="connsiteX30" fmla="*/ 38799 w 193992"/>
                  <a:gd name="connsiteY30" fmla="*/ 768281 h 790259"/>
                  <a:gd name="connsiteX31" fmla="*/ 19399 w 193992"/>
                  <a:gd name="connsiteY31" fmla="*/ 790259 h 790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93992" h="790259">
                    <a:moveTo>
                      <a:pt x="19399" y="790259"/>
                    </a:moveTo>
                    <a:cubicBezTo>
                      <a:pt x="9053" y="790259"/>
                      <a:pt x="0" y="781209"/>
                      <a:pt x="0" y="770867"/>
                    </a:cubicBezTo>
                    <a:cubicBezTo>
                      <a:pt x="0" y="697175"/>
                      <a:pt x="6466" y="658390"/>
                      <a:pt x="11640" y="620898"/>
                    </a:cubicBezTo>
                    <a:cubicBezTo>
                      <a:pt x="15520" y="597627"/>
                      <a:pt x="18106" y="574355"/>
                      <a:pt x="20693" y="543327"/>
                    </a:cubicBezTo>
                    <a:cubicBezTo>
                      <a:pt x="25866" y="461879"/>
                      <a:pt x="27159" y="384308"/>
                      <a:pt x="25866" y="306738"/>
                    </a:cubicBezTo>
                    <a:cubicBezTo>
                      <a:pt x="25866" y="293810"/>
                      <a:pt x="25866" y="280881"/>
                      <a:pt x="24573" y="267953"/>
                    </a:cubicBezTo>
                    <a:cubicBezTo>
                      <a:pt x="24573" y="240803"/>
                      <a:pt x="23279" y="212361"/>
                      <a:pt x="23279" y="183919"/>
                    </a:cubicBezTo>
                    <a:cubicBezTo>
                      <a:pt x="23279" y="134791"/>
                      <a:pt x="28452" y="89541"/>
                      <a:pt x="38799" y="48171"/>
                    </a:cubicBezTo>
                    <a:cubicBezTo>
                      <a:pt x="46559" y="14557"/>
                      <a:pt x="81477" y="-6129"/>
                      <a:pt x="115103" y="1628"/>
                    </a:cubicBezTo>
                    <a:cubicBezTo>
                      <a:pt x="146141" y="9385"/>
                      <a:pt x="166834" y="39121"/>
                      <a:pt x="162955" y="71442"/>
                    </a:cubicBezTo>
                    <a:cubicBezTo>
                      <a:pt x="157781" y="105055"/>
                      <a:pt x="157781" y="138669"/>
                      <a:pt x="161661" y="177454"/>
                    </a:cubicBezTo>
                    <a:cubicBezTo>
                      <a:pt x="164247" y="203311"/>
                      <a:pt x="166834" y="229168"/>
                      <a:pt x="170714" y="256317"/>
                    </a:cubicBezTo>
                    <a:cubicBezTo>
                      <a:pt x="172007" y="269246"/>
                      <a:pt x="173301" y="283467"/>
                      <a:pt x="175887" y="296395"/>
                    </a:cubicBezTo>
                    <a:cubicBezTo>
                      <a:pt x="181060" y="337766"/>
                      <a:pt x="184940" y="379137"/>
                      <a:pt x="187526" y="419215"/>
                    </a:cubicBezTo>
                    <a:cubicBezTo>
                      <a:pt x="191406" y="461879"/>
                      <a:pt x="192700" y="505835"/>
                      <a:pt x="193993" y="543327"/>
                    </a:cubicBezTo>
                    <a:cubicBezTo>
                      <a:pt x="193993" y="553670"/>
                      <a:pt x="186234" y="562720"/>
                      <a:pt x="175887" y="564013"/>
                    </a:cubicBezTo>
                    <a:cubicBezTo>
                      <a:pt x="165540" y="564013"/>
                      <a:pt x="156488" y="556256"/>
                      <a:pt x="155194" y="545913"/>
                    </a:cubicBezTo>
                    <a:cubicBezTo>
                      <a:pt x="153901" y="508421"/>
                      <a:pt x="151315" y="465757"/>
                      <a:pt x="148728" y="423093"/>
                    </a:cubicBezTo>
                    <a:cubicBezTo>
                      <a:pt x="146141" y="383015"/>
                      <a:pt x="142261" y="341645"/>
                      <a:pt x="137089" y="301567"/>
                    </a:cubicBezTo>
                    <a:cubicBezTo>
                      <a:pt x="135795" y="288638"/>
                      <a:pt x="134502" y="274417"/>
                      <a:pt x="131915" y="261489"/>
                    </a:cubicBezTo>
                    <a:cubicBezTo>
                      <a:pt x="128036" y="234339"/>
                      <a:pt x="125449" y="207190"/>
                      <a:pt x="122862" y="181333"/>
                    </a:cubicBezTo>
                    <a:cubicBezTo>
                      <a:pt x="118982" y="138669"/>
                      <a:pt x="118982" y="102470"/>
                      <a:pt x="124156" y="66270"/>
                    </a:cubicBezTo>
                    <a:cubicBezTo>
                      <a:pt x="125449" y="53342"/>
                      <a:pt x="117690" y="41706"/>
                      <a:pt x="106050" y="37828"/>
                    </a:cubicBezTo>
                    <a:cubicBezTo>
                      <a:pt x="99583" y="36535"/>
                      <a:pt x="93117" y="37828"/>
                      <a:pt x="87943" y="40413"/>
                    </a:cubicBezTo>
                    <a:cubicBezTo>
                      <a:pt x="82771" y="44292"/>
                      <a:pt x="78891" y="49463"/>
                      <a:pt x="76304" y="55927"/>
                    </a:cubicBezTo>
                    <a:cubicBezTo>
                      <a:pt x="67251" y="93420"/>
                      <a:pt x="62078" y="136084"/>
                      <a:pt x="62078" y="182626"/>
                    </a:cubicBezTo>
                    <a:cubicBezTo>
                      <a:pt x="62078" y="211068"/>
                      <a:pt x="62078" y="238218"/>
                      <a:pt x="63371" y="265367"/>
                    </a:cubicBezTo>
                    <a:cubicBezTo>
                      <a:pt x="63371" y="278296"/>
                      <a:pt x="63371" y="291224"/>
                      <a:pt x="64664" y="304152"/>
                    </a:cubicBezTo>
                    <a:cubicBezTo>
                      <a:pt x="65958" y="383015"/>
                      <a:pt x="64664" y="460586"/>
                      <a:pt x="59492" y="543327"/>
                    </a:cubicBezTo>
                    <a:cubicBezTo>
                      <a:pt x="56905" y="576941"/>
                      <a:pt x="54318" y="601505"/>
                      <a:pt x="50438" y="624776"/>
                    </a:cubicBezTo>
                    <a:cubicBezTo>
                      <a:pt x="45265" y="660976"/>
                      <a:pt x="38799" y="698468"/>
                      <a:pt x="38799" y="768281"/>
                    </a:cubicBezTo>
                    <a:cubicBezTo>
                      <a:pt x="38799" y="782502"/>
                      <a:pt x="29745" y="790259"/>
                      <a:pt x="19399" y="790259"/>
                    </a:cubicBezTo>
                    <a:close/>
                  </a:path>
                </a:pathLst>
              </a:custGeom>
              <a:grpFill/>
              <a:ln w="12931" cap="flat">
                <a:noFill/>
                <a:prstDash val="solid"/>
                <a:miter/>
              </a:ln>
            </p:spPr>
            <p:txBody>
              <a:bodyPr rtlCol="0" anchor="ctr"/>
              <a:lstStyle/>
              <a:p>
                <a:endParaRPr lang="en-US"/>
              </a:p>
            </p:txBody>
          </p:sp>
        </p:grpSp>
      </p:grpSp>
      <p:pic>
        <p:nvPicPr>
          <p:cNvPr id="2" name="Kuva 1" descr="Kuva, joka sisältää kohteen teksti, Grafiikka, Fontti, ympyrä&#10;&#10;Kuvaus luotu automaattisesti">
            <a:extLst>
              <a:ext uri="{FF2B5EF4-FFF2-40B4-BE49-F238E27FC236}">
                <a16:creationId xmlns:a16="http://schemas.microsoft.com/office/drawing/2014/main" id="{2A134B14-8D2D-8591-C871-73BACA80C820}"/>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9482286" y="409778"/>
            <a:ext cx="1802726" cy="1211133"/>
          </a:xfrm>
          <a:prstGeom prst="rect">
            <a:avLst/>
          </a:prstGeom>
        </p:spPr>
      </p:pic>
    </p:spTree>
    <p:extLst>
      <p:ext uri="{BB962C8B-B14F-4D97-AF65-F5344CB8AC3E}">
        <p14:creationId xmlns:p14="http://schemas.microsoft.com/office/powerpoint/2010/main" val="4203345913"/>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Placeholder 9">
            <a:extLst>
              <a:ext uri="{FF2B5EF4-FFF2-40B4-BE49-F238E27FC236}">
                <a16:creationId xmlns:a16="http://schemas.microsoft.com/office/drawing/2014/main" id="{67153758-37AF-CBB7-8553-85C52E9768D6}"/>
              </a:ext>
            </a:extLst>
          </p:cNvPr>
          <p:cNvPicPr>
            <a:picLocks noGrp="1" noChangeAspect="1"/>
          </p:cNvPicPr>
          <p:nvPr>
            <p:ph type="pic" sz="quarter" idx="11"/>
          </p:nvPr>
        </p:nvPicPr>
        <p:blipFill>
          <a:blip r:embed="rId2" cstate="screen">
            <a:extLst>
              <a:ext uri="{28A0092B-C50C-407E-A947-70E740481C1C}">
                <a14:useLocalDpi xmlns:a14="http://schemas.microsoft.com/office/drawing/2010/main"/>
              </a:ext>
            </a:extLst>
          </a:blip>
          <a:srcRect/>
          <a:stretch>
            <a:fillRect/>
          </a:stretch>
        </p:blipFill>
        <p:spPr/>
      </p:pic>
      <p:sp>
        <p:nvSpPr>
          <p:cNvPr id="26" name="Freeform 25">
            <a:extLst>
              <a:ext uri="{FF2B5EF4-FFF2-40B4-BE49-F238E27FC236}">
                <a16:creationId xmlns:a16="http://schemas.microsoft.com/office/drawing/2014/main" id="{89CBCF90-DABF-4A9C-209D-C0E5146A7274}"/>
              </a:ext>
            </a:extLst>
          </p:cNvPr>
          <p:cNvSpPr/>
          <p:nvPr/>
        </p:nvSpPr>
        <p:spPr>
          <a:xfrm>
            <a:off x="799128" y="1047404"/>
            <a:ext cx="10203652" cy="5064323"/>
          </a:xfrm>
          <a:custGeom>
            <a:avLst/>
            <a:gdLst>
              <a:gd name="connsiteX0" fmla="*/ 0 w 10203652"/>
              <a:gd name="connsiteY0" fmla="*/ 0 h 5365455"/>
              <a:gd name="connsiteX1" fmla="*/ 10203652 w 10203652"/>
              <a:gd name="connsiteY1" fmla="*/ 0 h 5365455"/>
              <a:gd name="connsiteX2" fmla="*/ 10203652 w 10203652"/>
              <a:gd name="connsiteY2" fmla="*/ 5365455 h 5365455"/>
              <a:gd name="connsiteX3" fmla="*/ 0 w 10203652"/>
              <a:gd name="connsiteY3" fmla="*/ 5365455 h 5365455"/>
            </a:gdLst>
            <a:ahLst/>
            <a:cxnLst>
              <a:cxn ang="0">
                <a:pos x="connsiteX0" y="connsiteY0"/>
              </a:cxn>
              <a:cxn ang="0">
                <a:pos x="connsiteX1" y="connsiteY1"/>
              </a:cxn>
              <a:cxn ang="0">
                <a:pos x="connsiteX2" y="connsiteY2"/>
              </a:cxn>
              <a:cxn ang="0">
                <a:pos x="connsiteX3" y="connsiteY3"/>
              </a:cxn>
            </a:cxnLst>
            <a:rect l="l" t="t" r="r" b="b"/>
            <a:pathLst>
              <a:path w="10203652" h="5365455">
                <a:moveTo>
                  <a:pt x="0" y="0"/>
                </a:moveTo>
                <a:lnTo>
                  <a:pt x="10203652" y="0"/>
                </a:lnTo>
                <a:lnTo>
                  <a:pt x="10203652" y="5365455"/>
                </a:lnTo>
                <a:lnTo>
                  <a:pt x="0" y="5365455"/>
                </a:lnTo>
                <a:close/>
              </a:path>
            </a:pathLst>
          </a:custGeom>
          <a:gradFill>
            <a:gsLst>
              <a:gs pos="79000">
                <a:srgbClr val="09465E"/>
              </a:gs>
              <a:gs pos="45000">
                <a:srgbClr val="09465E">
                  <a:alpha val="2175"/>
                </a:srgbClr>
              </a:gs>
            </a:gsLst>
            <a:lin ang="5400000" scaled="1"/>
          </a:gra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3" name="TextBox 12">
            <a:extLst>
              <a:ext uri="{FF2B5EF4-FFF2-40B4-BE49-F238E27FC236}">
                <a16:creationId xmlns:a16="http://schemas.microsoft.com/office/drawing/2014/main" id="{3875B9C3-7921-364B-95C1-7200313E6D07}"/>
              </a:ext>
            </a:extLst>
          </p:cNvPr>
          <p:cNvSpPr txBox="1"/>
          <p:nvPr/>
        </p:nvSpPr>
        <p:spPr>
          <a:xfrm>
            <a:off x="2863453" y="4012902"/>
            <a:ext cx="5736476" cy="1015663"/>
          </a:xfrm>
          <a:prstGeom prst="rect">
            <a:avLst/>
          </a:prstGeom>
          <a:noFill/>
        </p:spPr>
        <p:txBody>
          <a:bodyPr wrap="square" rtlCol="0">
            <a:spAutoFit/>
          </a:bodyPr>
          <a:lstStyle/>
          <a:p>
            <a:pPr algn="ctr"/>
            <a:r>
              <a:rPr lang="en-US" sz="3000" b="1" spc="162">
                <a:solidFill>
                  <a:schemeClr val="bg1"/>
                </a:solidFill>
                <a:latin typeface="Calibri" panose="020F0502020204030204" pitchFamily="34" charset="0"/>
                <a:cs typeface="Calibri" panose="020F0502020204030204" pitchFamily="34" charset="0"/>
              </a:rPr>
              <a:t>A LITTLE PROGRESS EACH DAY ADDS UP TO BIG RESULTS</a:t>
            </a:r>
          </a:p>
        </p:txBody>
      </p:sp>
      <p:grpSp>
        <p:nvGrpSpPr>
          <p:cNvPr id="7" name="Group 6">
            <a:extLst>
              <a:ext uri="{FF2B5EF4-FFF2-40B4-BE49-F238E27FC236}">
                <a16:creationId xmlns:a16="http://schemas.microsoft.com/office/drawing/2014/main" id="{A7826031-DB6B-A7A7-456B-9C651C381CB4}"/>
              </a:ext>
            </a:extLst>
          </p:cNvPr>
          <p:cNvGrpSpPr/>
          <p:nvPr/>
        </p:nvGrpSpPr>
        <p:grpSpPr>
          <a:xfrm>
            <a:off x="4987778" y="5231889"/>
            <a:ext cx="1487826" cy="1083162"/>
            <a:chOff x="3400450" y="986392"/>
            <a:chExt cx="1487826" cy="1083162"/>
          </a:xfrm>
          <a:solidFill>
            <a:srgbClr val="0B3A5B"/>
          </a:solidFill>
        </p:grpSpPr>
        <p:sp>
          <p:nvSpPr>
            <p:cNvPr id="17" name="Freeform 16">
              <a:extLst>
                <a:ext uri="{FF2B5EF4-FFF2-40B4-BE49-F238E27FC236}">
                  <a16:creationId xmlns:a16="http://schemas.microsoft.com/office/drawing/2014/main" id="{94EC7E45-A203-E073-91CD-5F1958B1759E}"/>
                </a:ext>
              </a:extLst>
            </p:cNvPr>
            <p:cNvSpPr/>
            <p:nvPr/>
          </p:nvSpPr>
          <p:spPr>
            <a:xfrm>
              <a:off x="3400450" y="986392"/>
              <a:ext cx="1367826" cy="997498"/>
            </a:xfrm>
            <a:custGeom>
              <a:avLst/>
              <a:gdLst>
                <a:gd name="connsiteX0" fmla="*/ 719999 w 921110"/>
                <a:gd name="connsiteY0" fmla="*/ 669034 h 671727"/>
                <a:gd name="connsiteX1" fmla="*/ 705633 w 921110"/>
                <a:gd name="connsiteY1" fmla="*/ 668136 h 671727"/>
                <a:gd name="connsiteX2" fmla="*/ 546719 w 921110"/>
                <a:gd name="connsiteY2" fmla="*/ 590007 h 671727"/>
                <a:gd name="connsiteX3" fmla="*/ 544025 w 921110"/>
                <a:gd name="connsiteY3" fmla="*/ 250551 h 671727"/>
                <a:gd name="connsiteX4" fmla="*/ 774766 w 921110"/>
                <a:gd name="connsiteY4" fmla="*/ 3592 h 671727"/>
                <a:gd name="connsiteX5" fmla="*/ 781948 w 921110"/>
                <a:gd name="connsiteY5" fmla="*/ 0 h 671727"/>
                <a:gd name="connsiteX6" fmla="*/ 856468 w 921110"/>
                <a:gd name="connsiteY6" fmla="*/ 133807 h 671727"/>
                <a:gd name="connsiteX7" fmla="*/ 848387 w 921110"/>
                <a:gd name="connsiteY7" fmla="*/ 137399 h 671727"/>
                <a:gd name="connsiteX8" fmla="*/ 711918 w 921110"/>
                <a:gd name="connsiteY8" fmla="*/ 281982 h 671727"/>
                <a:gd name="connsiteX9" fmla="*/ 715509 w 921110"/>
                <a:gd name="connsiteY9" fmla="*/ 281982 h 671727"/>
                <a:gd name="connsiteX10" fmla="*/ 864548 w 921110"/>
                <a:gd name="connsiteY10" fmla="*/ 336762 h 671727"/>
                <a:gd name="connsiteX11" fmla="*/ 921111 w 921110"/>
                <a:gd name="connsiteY11" fmla="*/ 474161 h 671727"/>
                <a:gd name="connsiteX12" fmla="*/ 866344 w 921110"/>
                <a:gd name="connsiteY12" fmla="*/ 611559 h 671727"/>
                <a:gd name="connsiteX13" fmla="*/ 719999 w 921110"/>
                <a:gd name="connsiteY13" fmla="*/ 669034 h 671727"/>
                <a:gd name="connsiteX14" fmla="*/ 215422 w 921110"/>
                <a:gd name="connsiteY14" fmla="*/ 671728 h 671727"/>
                <a:gd name="connsiteX15" fmla="*/ 201057 w 921110"/>
                <a:gd name="connsiteY15" fmla="*/ 670830 h 671727"/>
                <a:gd name="connsiteX16" fmla="*/ 41244 w 921110"/>
                <a:gd name="connsiteY16" fmla="*/ 592701 h 671727"/>
                <a:gd name="connsiteX17" fmla="*/ 842 w 921110"/>
                <a:gd name="connsiteY17" fmla="*/ 425667 h 671727"/>
                <a:gd name="connsiteX18" fmla="*/ 41244 w 921110"/>
                <a:gd name="connsiteY18" fmla="*/ 253245 h 671727"/>
                <a:gd name="connsiteX19" fmla="*/ 270189 w 921110"/>
                <a:gd name="connsiteY19" fmla="*/ 6286 h 671727"/>
                <a:gd name="connsiteX20" fmla="*/ 277372 w 921110"/>
                <a:gd name="connsiteY20" fmla="*/ 2694 h 671727"/>
                <a:gd name="connsiteX21" fmla="*/ 351891 w 921110"/>
                <a:gd name="connsiteY21" fmla="*/ 136501 h 671727"/>
                <a:gd name="connsiteX22" fmla="*/ 343810 w 921110"/>
                <a:gd name="connsiteY22" fmla="*/ 140093 h 671727"/>
                <a:gd name="connsiteX23" fmla="*/ 207341 w 921110"/>
                <a:gd name="connsiteY23" fmla="*/ 284676 h 671727"/>
                <a:gd name="connsiteX24" fmla="*/ 210933 w 921110"/>
                <a:gd name="connsiteY24" fmla="*/ 284676 h 671727"/>
                <a:gd name="connsiteX25" fmla="*/ 362665 w 921110"/>
                <a:gd name="connsiteY25" fmla="*/ 339456 h 671727"/>
                <a:gd name="connsiteX26" fmla="*/ 416534 w 921110"/>
                <a:gd name="connsiteY26" fmla="*/ 476855 h 671727"/>
                <a:gd name="connsiteX27" fmla="*/ 364460 w 921110"/>
                <a:gd name="connsiteY27" fmla="*/ 614254 h 671727"/>
                <a:gd name="connsiteX28" fmla="*/ 215422 w 921110"/>
                <a:gd name="connsiteY28" fmla="*/ 671728 h 6717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921110" h="671727">
                  <a:moveTo>
                    <a:pt x="719999" y="669034"/>
                  </a:moveTo>
                  <a:cubicBezTo>
                    <a:pt x="715509" y="669034"/>
                    <a:pt x="710122" y="669034"/>
                    <a:pt x="705633" y="668136"/>
                  </a:cubicBezTo>
                  <a:cubicBezTo>
                    <a:pt x="641888" y="664544"/>
                    <a:pt x="582632" y="634908"/>
                    <a:pt x="546719" y="590007"/>
                  </a:cubicBezTo>
                  <a:cubicBezTo>
                    <a:pt x="468608" y="490325"/>
                    <a:pt x="518886" y="318801"/>
                    <a:pt x="544025" y="250551"/>
                  </a:cubicBezTo>
                  <a:cubicBezTo>
                    <a:pt x="585325" y="147277"/>
                    <a:pt x="665231" y="61964"/>
                    <a:pt x="774766" y="3592"/>
                  </a:cubicBezTo>
                  <a:lnTo>
                    <a:pt x="781948" y="0"/>
                  </a:lnTo>
                  <a:lnTo>
                    <a:pt x="856468" y="133807"/>
                  </a:lnTo>
                  <a:lnTo>
                    <a:pt x="848387" y="137399"/>
                  </a:lnTo>
                  <a:cubicBezTo>
                    <a:pt x="783744" y="162544"/>
                    <a:pt x="737955" y="211037"/>
                    <a:pt x="711918" y="281982"/>
                  </a:cubicBezTo>
                  <a:lnTo>
                    <a:pt x="715509" y="281982"/>
                  </a:lnTo>
                  <a:cubicBezTo>
                    <a:pt x="780153" y="281982"/>
                    <a:pt x="829533" y="299943"/>
                    <a:pt x="864548" y="336762"/>
                  </a:cubicBezTo>
                  <a:cubicBezTo>
                    <a:pt x="902257" y="371785"/>
                    <a:pt x="920213" y="416687"/>
                    <a:pt x="921111" y="474161"/>
                  </a:cubicBezTo>
                  <a:cubicBezTo>
                    <a:pt x="921111" y="528043"/>
                    <a:pt x="903154" y="574740"/>
                    <a:pt x="866344" y="611559"/>
                  </a:cubicBezTo>
                  <a:cubicBezTo>
                    <a:pt x="827737" y="648379"/>
                    <a:pt x="775664" y="669034"/>
                    <a:pt x="719999" y="669034"/>
                  </a:cubicBezTo>
                  <a:close/>
                  <a:moveTo>
                    <a:pt x="215422" y="671728"/>
                  </a:moveTo>
                  <a:cubicBezTo>
                    <a:pt x="210933" y="671728"/>
                    <a:pt x="205546" y="671728"/>
                    <a:pt x="201057" y="670830"/>
                  </a:cubicBezTo>
                  <a:cubicBezTo>
                    <a:pt x="136413" y="667238"/>
                    <a:pt x="77157" y="637603"/>
                    <a:pt x="41244" y="592701"/>
                  </a:cubicBezTo>
                  <a:cubicBezTo>
                    <a:pt x="9820" y="551391"/>
                    <a:pt x="-3647" y="495713"/>
                    <a:pt x="842" y="425667"/>
                  </a:cubicBezTo>
                  <a:cubicBezTo>
                    <a:pt x="4433" y="372683"/>
                    <a:pt x="18798" y="310719"/>
                    <a:pt x="41244" y="253245"/>
                  </a:cubicBezTo>
                  <a:cubicBezTo>
                    <a:pt x="79850" y="150869"/>
                    <a:pt x="158859" y="65556"/>
                    <a:pt x="270189" y="6286"/>
                  </a:cubicBezTo>
                  <a:lnTo>
                    <a:pt x="277372" y="2694"/>
                  </a:lnTo>
                  <a:lnTo>
                    <a:pt x="351891" y="136501"/>
                  </a:lnTo>
                  <a:lnTo>
                    <a:pt x="343810" y="140093"/>
                  </a:lnTo>
                  <a:cubicBezTo>
                    <a:pt x="279167" y="165238"/>
                    <a:pt x="233378" y="213731"/>
                    <a:pt x="207341" y="284676"/>
                  </a:cubicBezTo>
                  <a:lnTo>
                    <a:pt x="210933" y="284676"/>
                  </a:lnTo>
                  <a:cubicBezTo>
                    <a:pt x="275576" y="284676"/>
                    <a:pt x="324956" y="302637"/>
                    <a:pt x="362665" y="339456"/>
                  </a:cubicBezTo>
                  <a:cubicBezTo>
                    <a:pt x="397680" y="374479"/>
                    <a:pt x="416534" y="421177"/>
                    <a:pt x="416534" y="476855"/>
                  </a:cubicBezTo>
                  <a:cubicBezTo>
                    <a:pt x="416534" y="529839"/>
                    <a:pt x="399476" y="576536"/>
                    <a:pt x="364460" y="614254"/>
                  </a:cubicBezTo>
                  <a:cubicBezTo>
                    <a:pt x="324956" y="651073"/>
                    <a:pt x="271985" y="671728"/>
                    <a:pt x="215422" y="671728"/>
                  </a:cubicBezTo>
                  <a:close/>
                </a:path>
              </a:pathLst>
            </a:custGeom>
            <a:solidFill>
              <a:srgbClr val="60BA47"/>
            </a:solidFill>
            <a:ln w="8971" cap="flat">
              <a:noFill/>
              <a:prstDash val="solid"/>
              <a:miter/>
            </a:ln>
          </p:spPr>
          <p:txBody>
            <a:bodyPr rtlCol="0" anchor="ctr"/>
            <a:lstStyle/>
            <a:p>
              <a:endParaRPr lang="en-US"/>
            </a:p>
          </p:txBody>
        </p:sp>
        <p:sp>
          <p:nvSpPr>
            <p:cNvPr id="18" name="Freeform 17">
              <a:extLst>
                <a:ext uri="{FF2B5EF4-FFF2-40B4-BE49-F238E27FC236}">
                  <a16:creationId xmlns:a16="http://schemas.microsoft.com/office/drawing/2014/main" id="{E5754268-A5D5-1B84-F37E-A304D5BE8BF6}"/>
                </a:ext>
              </a:extLst>
            </p:cNvPr>
            <p:cNvSpPr/>
            <p:nvPr/>
          </p:nvSpPr>
          <p:spPr>
            <a:xfrm>
              <a:off x="3400450" y="986392"/>
              <a:ext cx="1487826" cy="1083162"/>
            </a:xfrm>
            <a:custGeom>
              <a:avLst/>
              <a:gdLst>
                <a:gd name="connsiteX0" fmla="*/ 557494 w 920214"/>
                <a:gd name="connsiteY0" fmla="*/ 581027 h 669931"/>
                <a:gd name="connsiteX1" fmla="*/ 704737 w 920214"/>
                <a:gd name="connsiteY1" fmla="*/ 654665 h 669931"/>
                <a:gd name="connsiteX2" fmla="*/ 851980 w 920214"/>
                <a:gd name="connsiteY2" fmla="*/ 602579 h 669931"/>
                <a:gd name="connsiteX3" fmla="*/ 903156 w 920214"/>
                <a:gd name="connsiteY3" fmla="*/ 475957 h 669931"/>
                <a:gd name="connsiteX4" fmla="*/ 851980 w 920214"/>
                <a:gd name="connsiteY4" fmla="*/ 350232 h 669931"/>
                <a:gd name="connsiteX5" fmla="*/ 851980 w 920214"/>
                <a:gd name="connsiteY5" fmla="*/ 350232 h 669931"/>
                <a:gd name="connsiteX6" fmla="*/ 713715 w 920214"/>
                <a:gd name="connsiteY6" fmla="*/ 299045 h 669931"/>
                <a:gd name="connsiteX7" fmla="*/ 688576 w 920214"/>
                <a:gd name="connsiteY7" fmla="*/ 299045 h 669931"/>
                <a:gd name="connsiteX8" fmla="*/ 692168 w 920214"/>
                <a:gd name="connsiteY8" fmla="*/ 288268 h 669931"/>
                <a:gd name="connsiteX9" fmla="*/ 834024 w 920214"/>
                <a:gd name="connsiteY9" fmla="*/ 128419 h 669931"/>
                <a:gd name="connsiteX10" fmla="*/ 776563 w 920214"/>
                <a:gd name="connsiteY10" fmla="*/ 23349 h 669931"/>
                <a:gd name="connsiteX11" fmla="*/ 558392 w 920214"/>
                <a:gd name="connsiteY11" fmla="*/ 257735 h 669931"/>
                <a:gd name="connsiteX12" fmla="*/ 557494 w 920214"/>
                <a:gd name="connsiteY12" fmla="*/ 581027 h 669931"/>
                <a:gd name="connsiteX13" fmla="*/ 718205 w 920214"/>
                <a:gd name="connsiteY13" fmla="*/ 669932 h 669931"/>
                <a:gd name="connsiteX14" fmla="*/ 703839 w 920214"/>
                <a:gd name="connsiteY14" fmla="*/ 669034 h 669931"/>
                <a:gd name="connsiteX15" fmla="*/ 544924 w 920214"/>
                <a:gd name="connsiteY15" fmla="*/ 590007 h 669931"/>
                <a:gd name="connsiteX16" fmla="*/ 544027 w 920214"/>
                <a:gd name="connsiteY16" fmla="*/ 250551 h 669931"/>
                <a:gd name="connsiteX17" fmla="*/ 776563 w 920214"/>
                <a:gd name="connsiteY17" fmla="*/ 4490 h 669931"/>
                <a:gd name="connsiteX18" fmla="*/ 783746 w 920214"/>
                <a:gd name="connsiteY18" fmla="*/ 898 h 669931"/>
                <a:gd name="connsiteX19" fmla="*/ 857367 w 920214"/>
                <a:gd name="connsiteY19" fmla="*/ 134705 h 669931"/>
                <a:gd name="connsiteX20" fmla="*/ 849287 w 920214"/>
                <a:gd name="connsiteY20" fmla="*/ 138297 h 669931"/>
                <a:gd name="connsiteX21" fmla="*/ 711920 w 920214"/>
                <a:gd name="connsiteY21" fmla="*/ 281982 h 669931"/>
                <a:gd name="connsiteX22" fmla="*/ 715511 w 920214"/>
                <a:gd name="connsiteY22" fmla="*/ 281982 h 669931"/>
                <a:gd name="connsiteX23" fmla="*/ 864550 w 920214"/>
                <a:gd name="connsiteY23" fmla="*/ 337660 h 669931"/>
                <a:gd name="connsiteX24" fmla="*/ 920215 w 920214"/>
                <a:gd name="connsiteY24" fmla="*/ 475059 h 669931"/>
                <a:gd name="connsiteX25" fmla="*/ 864550 w 920214"/>
                <a:gd name="connsiteY25" fmla="*/ 612458 h 669931"/>
                <a:gd name="connsiteX26" fmla="*/ 718205 w 920214"/>
                <a:gd name="connsiteY26" fmla="*/ 669932 h 669931"/>
                <a:gd name="connsiteX27" fmla="*/ 52019 w 920214"/>
                <a:gd name="connsiteY27" fmla="*/ 581027 h 669931"/>
                <a:gd name="connsiteX28" fmla="*/ 200160 w 920214"/>
                <a:gd name="connsiteY28" fmla="*/ 654665 h 669931"/>
                <a:gd name="connsiteX29" fmla="*/ 349199 w 920214"/>
                <a:gd name="connsiteY29" fmla="*/ 602579 h 669931"/>
                <a:gd name="connsiteX30" fmla="*/ 397681 w 920214"/>
                <a:gd name="connsiteY30" fmla="*/ 475957 h 669931"/>
                <a:gd name="connsiteX31" fmla="*/ 349199 w 920214"/>
                <a:gd name="connsiteY31" fmla="*/ 349334 h 669931"/>
                <a:gd name="connsiteX32" fmla="*/ 208241 w 920214"/>
                <a:gd name="connsiteY32" fmla="*/ 298147 h 669931"/>
                <a:gd name="connsiteX33" fmla="*/ 183102 w 920214"/>
                <a:gd name="connsiteY33" fmla="*/ 298147 h 669931"/>
                <a:gd name="connsiteX34" fmla="*/ 186693 w 920214"/>
                <a:gd name="connsiteY34" fmla="*/ 287370 h 669931"/>
                <a:gd name="connsiteX35" fmla="*/ 328549 w 920214"/>
                <a:gd name="connsiteY35" fmla="*/ 127521 h 669931"/>
                <a:gd name="connsiteX36" fmla="*/ 271088 w 920214"/>
                <a:gd name="connsiteY36" fmla="*/ 22451 h 669931"/>
                <a:gd name="connsiteX37" fmla="*/ 54713 w 920214"/>
                <a:gd name="connsiteY37" fmla="*/ 256837 h 669931"/>
                <a:gd name="connsiteX38" fmla="*/ 52019 w 920214"/>
                <a:gd name="connsiteY38" fmla="*/ 581027 h 669931"/>
                <a:gd name="connsiteX39" fmla="*/ 214525 w 920214"/>
                <a:gd name="connsiteY39" fmla="*/ 669932 h 669931"/>
                <a:gd name="connsiteX40" fmla="*/ 200160 w 920214"/>
                <a:gd name="connsiteY40" fmla="*/ 669034 h 669931"/>
                <a:gd name="connsiteX41" fmla="*/ 40348 w 920214"/>
                <a:gd name="connsiteY41" fmla="*/ 590007 h 669931"/>
                <a:gd name="connsiteX42" fmla="*/ 843 w 920214"/>
                <a:gd name="connsiteY42" fmla="*/ 422075 h 669931"/>
                <a:gd name="connsiteX43" fmla="*/ 42143 w 920214"/>
                <a:gd name="connsiteY43" fmla="*/ 249653 h 669931"/>
                <a:gd name="connsiteX44" fmla="*/ 271986 w 920214"/>
                <a:gd name="connsiteY44" fmla="*/ 3592 h 669931"/>
                <a:gd name="connsiteX45" fmla="*/ 279169 w 920214"/>
                <a:gd name="connsiteY45" fmla="*/ 0 h 669931"/>
                <a:gd name="connsiteX46" fmla="*/ 352790 w 920214"/>
                <a:gd name="connsiteY46" fmla="*/ 133807 h 669931"/>
                <a:gd name="connsiteX47" fmla="*/ 344710 w 920214"/>
                <a:gd name="connsiteY47" fmla="*/ 137399 h 669931"/>
                <a:gd name="connsiteX48" fmla="*/ 207343 w 920214"/>
                <a:gd name="connsiteY48" fmla="*/ 281084 h 669931"/>
                <a:gd name="connsiteX49" fmla="*/ 210934 w 920214"/>
                <a:gd name="connsiteY49" fmla="*/ 281084 h 669931"/>
                <a:gd name="connsiteX50" fmla="*/ 362666 w 920214"/>
                <a:gd name="connsiteY50" fmla="*/ 336762 h 669931"/>
                <a:gd name="connsiteX51" fmla="*/ 416536 w 920214"/>
                <a:gd name="connsiteY51" fmla="*/ 474161 h 669931"/>
                <a:gd name="connsiteX52" fmla="*/ 363564 w 920214"/>
                <a:gd name="connsiteY52" fmla="*/ 611560 h 669931"/>
                <a:gd name="connsiteX53" fmla="*/ 214525 w 920214"/>
                <a:gd name="connsiteY53" fmla="*/ 669932 h 6699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920214" h="669931">
                  <a:moveTo>
                    <a:pt x="557494" y="581027"/>
                  </a:moveTo>
                  <a:cubicBezTo>
                    <a:pt x="590713" y="623234"/>
                    <a:pt x="645481" y="651073"/>
                    <a:pt x="704737" y="654665"/>
                  </a:cubicBezTo>
                  <a:cubicBezTo>
                    <a:pt x="762198" y="658257"/>
                    <a:pt x="816067" y="639399"/>
                    <a:pt x="851980" y="602579"/>
                  </a:cubicBezTo>
                  <a:cubicBezTo>
                    <a:pt x="886097" y="567556"/>
                    <a:pt x="903156" y="526247"/>
                    <a:pt x="903156" y="475957"/>
                  </a:cubicBezTo>
                  <a:cubicBezTo>
                    <a:pt x="903156" y="422973"/>
                    <a:pt x="886097" y="381664"/>
                    <a:pt x="851980" y="350232"/>
                  </a:cubicBezTo>
                  <a:lnTo>
                    <a:pt x="851980" y="350232"/>
                  </a:lnTo>
                  <a:cubicBezTo>
                    <a:pt x="820556" y="316107"/>
                    <a:pt x="773869" y="299045"/>
                    <a:pt x="713715" y="299045"/>
                  </a:cubicBezTo>
                  <a:lnTo>
                    <a:pt x="688576" y="299045"/>
                  </a:lnTo>
                  <a:lnTo>
                    <a:pt x="692168" y="288268"/>
                  </a:lnTo>
                  <a:cubicBezTo>
                    <a:pt x="719102" y="210139"/>
                    <a:pt x="766687" y="156257"/>
                    <a:pt x="834024" y="128419"/>
                  </a:cubicBezTo>
                  <a:lnTo>
                    <a:pt x="776563" y="23349"/>
                  </a:lnTo>
                  <a:cubicBezTo>
                    <a:pt x="673313" y="79027"/>
                    <a:pt x="597896" y="159850"/>
                    <a:pt x="558392" y="257735"/>
                  </a:cubicBezTo>
                  <a:cubicBezTo>
                    <a:pt x="534151" y="322393"/>
                    <a:pt x="484770" y="485835"/>
                    <a:pt x="557494" y="581027"/>
                  </a:cubicBezTo>
                  <a:close/>
                  <a:moveTo>
                    <a:pt x="718205" y="669932"/>
                  </a:moveTo>
                  <a:cubicBezTo>
                    <a:pt x="713715" y="669932"/>
                    <a:pt x="708328" y="669932"/>
                    <a:pt x="703839" y="669034"/>
                  </a:cubicBezTo>
                  <a:cubicBezTo>
                    <a:pt x="640094" y="665442"/>
                    <a:pt x="580837" y="635807"/>
                    <a:pt x="544924" y="590007"/>
                  </a:cubicBezTo>
                  <a:cubicBezTo>
                    <a:pt x="466814" y="489427"/>
                    <a:pt x="517990" y="318801"/>
                    <a:pt x="544027" y="250551"/>
                  </a:cubicBezTo>
                  <a:cubicBezTo>
                    <a:pt x="586224" y="147277"/>
                    <a:pt x="666131" y="62862"/>
                    <a:pt x="776563" y="4490"/>
                  </a:cubicBezTo>
                  <a:lnTo>
                    <a:pt x="783746" y="898"/>
                  </a:lnTo>
                  <a:lnTo>
                    <a:pt x="857367" y="134705"/>
                  </a:lnTo>
                  <a:lnTo>
                    <a:pt x="849287" y="138297"/>
                  </a:lnTo>
                  <a:cubicBezTo>
                    <a:pt x="784643" y="162544"/>
                    <a:pt x="737956" y="211037"/>
                    <a:pt x="711920" y="281982"/>
                  </a:cubicBezTo>
                  <a:lnTo>
                    <a:pt x="715511" y="281982"/>
                  </a:lnTo>
                  <a:cubicBezTo>
                    <a:pt x="780154" y="281982"/>
                    <a:pt x="829535" y="300841"/>
                    <a:pt x="864550" y="337660"/>
                  </a:cubicBezTo>
                  <a:cubicBezTo>
                    <a:pt x="902258" y="372683"/>
                    <a:pt x="920215" y="417585"/>
                    <a:pt x="920215" y="475059"/>
                  </a:cubicBezTo>
                  <a:cubicBezTo>
                    <a:pt x="920215" y="528941"/>
                    <a:pt x="901360" y="575638"/>
                    <a:pt x="864550" y="612458"/>
                  </a:cubicBezTo>
                  <a:cubicBezTo>
                    <a:pt x="826841" y="649277"/>
                    <a:pt x="774767" y="669932"/>
                    <a:pt x="718205" y="669932"/>
                  </a:cubicBezTo>
                  <a:close/>
                  <a:moveTo>
                    <a:pt x="52019" y="581027"/>
                  </a:moveTo>
                  <a:cubicBezTo>
                    <a:pt x="85239" y="623234"/>
                    <a:pt x="140904" y="651073"/>
                    <a:pt x="200160" y="654665"/>
                  </a:cubicBezTo>
                  <a:cubicBezTo>
                    <a:pt x="258519" y="658257"/>
                    <a:pt x="312388" y="639399"/>
                    <a:pt x="349199" y="602579"/>
                  </a:cubicBezTo>
                  <a:cubicBezTo>
                    <a:pt x="381521" y="567556"/>
                    <a:pt x="397681" y="525349"/>
                    <a:pt x="397681" y="475957"/>
                  </a:cubicBezTo>
                  <a:cubicBezTo>
                    <a:pt x="397681" y="424769"/>
                    <a:pt x="381521" y="381664"/>
                    <a:pt x="349199" y="349334"/>
                  </a:cubicBezTo>
                  <a:cubicBezTo>
                    <a:pt x="315082" y="314311"/>
                    <a:pt x="269293" y="298147"/>
                    <a:pt x="208241" y="298147"/>
                  </a:cubicBezTo>
                  <a:lnTo>
                    <a:pt x="183102" y="298147"/>
                  </a:lnTo>
                  <a:lnTo>
                    <a:pt x="186693" y="287370"/>
                  </a:lnTo>
                  <a:cubicBezTo>
                    <a:pt x="213628" y="209242"/>
                    <a:pt x="261212" y="155360"/>
                    <a:pt x="328549" y="127521"/>
                  </a:cubicBezTo>
                  <a:lnTo>
                    <a:pt x="271088" y="22451"/>
                  </a:lnTo>
                  <a:cubicBezTo>
                    <a:pt x="166941" y="79027"/>
                    <a:pt x="92421" y="159850"/>
                    <a:pt x="54713" y="256837"/>
                  </a:cubicBezTo>
                  <a:cubicBezTo>
                    <a:pt x="14311" y="360111"/>
                    <a:pt x="-9033" y="499306"/>
                    <a:pt x="52019" y="581027"/>
                  </a:cubicBezTo>
                  <a:close/>
                  <a:moveTo>
                    <a:pt x="214525" y="669932"/>
                  </a:moveTo>
                  <a:cubicBezTo>
                    <a:pt x="210036" y="669932"/>
                    <a:pt x="204649" y="669932"/>
                    <a:pt x="200160" y="669034"/>
                  </a:cubicBezTo>
                  <a:cubicBezTo>
                    <a:pt x="135517" y="665442"/>
                    <a:pt x="76261" y="635807"/>
                    <a:pt x="40348" y="590007"/>
                  </a:cubicBezTo>
                  <a:cubicBezTo>
                    <a:pt x="9822" y="548697"/>
                    <a:pt x="-3646" y="492122"/>
                    <a:pt x="843" y="422075"/>
                  </a:cubicBezTo>
                  <a:cubicBezTo>
                    <a:pt x="4435" y="369091"/>
                    <a:pt x="18800" y="307127"/>
                    <a:pt x="42143" y="249653"/>
                  </a:cubicBezTo>
                  <a:cubicBezTo>
                    <a:pt x="81648" y="147277"/>
                    <a:pt x="160656" y="61964"/>
                    <a:pt x="271986" y="3592"/>
                  </a:cubicBezTo>
                  <a:lnTo>
                    <a:pt x="279169" y="0"/>
                  </a:lnTo>
                  <a:lnTo>
                    <a:pt x="352790" y="133807"/>
                  </a:lnTo>
                  <a:lnTo>
                    <a:pt x="344710" y="137399"/>
                  </a:lnTo>
                  <a:cubicBezTo>
                    <a:pt x="280066" y="161646"/>
                    <a:pt x="233380" y="210139"/>
                    <a:pt x="207343" y="281084"/>
                  </a:cubicBezTo>
                  <a:lnTo>
                    <a:pt x="210934" y="281084"/>
                  </a:lnTo>
                  <a:cubicBezTo>
                    <a:pt x="275577" y="281084"/>
                    <a:pt x="324958" y="299045"/>
                    <a:pt x="362666" y="336762"/>
                  </a:cubicBezTo>
                  <a:cubicBezTo>
                    <a:pt x="397681" y="371785"/>
                    <a:pt x="416536" y="418483"/>
                    <a:pt x="416536" y="474161"/>
                  </a:cubicBezTo>
                  <a:cubicBezTo>
                    <a:pt x="416536" y="527145"/>
                    <a:pt x="398579" y="572944"/>
                    <a:pt x="363564" y="611560"/>
                  </a:cubicBezTo>
                  <a:cubicBezTo>
                    <a:pt x="324060" y="649277"/>
                    <a:pt x="271088" y="669932"/>
                    <a:pt x="214525" y="669932"/>
                  </a:cubicBezTo>
                  <a:close/>
                </a:path>
              </a:pathLst>
            </a:custGeom>
            <a:grpFill/>
            <a:ln w="8971" cap="flat">
              <a:noFill/>
              <a:prstDash val="solid"/>
              <a:miter/>
            </a:ln>
          </p:spPr>
          <p:txBody>
            <a:bodyPr rtlCol="0" anchor="ctr"/>
            <a:lstStyle/>
            <a:p>
              <a:endParaRPr lang="en-US"/>
            </a:p>
          </p:txBody>
        </p:sp>
      </p:grpSp>
      <p:sp>
        <p:nvSpPr>
          <p:cNvPr id="5" name="Freeform 4">
            <a:extLst>
              <a:ext uri="{FF2B5EF4-FFF2-40B4-BE49-F238E27FC236}">
                <a16:creationId xmlns:a16="http://schemas.microsoft.com/office/drawing/2014/main" id="{1E9009C8-04A4-8C24-AA35-4E8733CD394B}"/>
              </a:ext>
            </a:extLst>
          </p:cNvPr>
          <p:cNvSpPr/>
          <p:nvPr/>
        </p:nvSpPr>
        <p:spPr>
          <a:xfrm>
            <a:off x="8195014" y="-1378416"/>
            <a:ext cx="9288048" cy="4785098"/>
          </a:xfrm>
          <a:custGeom>
            <a:avLst/>
            <a:gdLst>
              <a:gd name="connsiteX0" fmla="*/ 6968291 w 9288048"/>
              <a:gd name="connsiteY0" fmla="*/ 4582720 h 4785098"/>
              <a:gd name="connsiteX1" fmla="*/ 7008833 w 9288048"/>
              <a:gd name="connsiteY1" fmla="*/ 4758114 h 4785098"/>
              <a:gd name="connsiteX2" fmla="*/ 6770098 w 9288048"/>
              <a:gd name="connsiteY2" fmla="*/ 4785098 h 4785098"/>
              <a:gd name="connsiteX3" fmla="*/ 6770098 w 9288048"/>
              <a:gd name="connsiteY3" fmla="*/ 4605206 h 4785098"/>
              <a:gd name="connsiteX4" fmla="*/ 6968291 w 9288048"/>
              <a:gd name="connsiteY4" fmla="*/ 4582720 h 4785098"/>
              <a:gd name="connsiteX5" fmla="*/ 2995421 w 9288048"/>
              <a:gd name="connsiteY5" fmla="*/ 4533254 h 4785098"/>
              <a:gd name="connsiteX6" fmla="*/ 3013438 w 9288048"/>
              <a:gd name="connsiteY6" fmla="*/ 4708644 h 4785098"/>
              <a:gd name="connsiteX7" fmla="*/ 2914342 w 9288048"/>
              <a:gd name="connsiteY7" fmla="*/ 4717638 h 4785098"/>
              <a:gd name="connsiteX8" fmla="*/ 2909835 w 9288048"/>
              <a:gd name="connsiteY8" fmla="*/ 4717638 h 4785098"/>
              <a:gd name="connsiteX9" fmla="*/ 2896324 w 9288048"/>
              <a:gd name="connsiteY9" fmla="*/ 4717638 h 4785098"/>
              <a:gd name="connsiteX10" fmla="*/ 2878307 w 9288048"/>
              <a:gd name="connsiteY10" fmla="*/ 4717638 h 4785098"/>
              <a:gd name="connsiteX11" fmla="*/ 2801730 w 9288048"/>
              <a:gd name="connsiteY11" fmla="*/ 4713141 h 4785098"/>
              <a:gd name="connsiteX12" fmla="*/ 2815245 w 9288048"/>
              <a:gd name="connsiteY12" fmla="*/ 4537751 h 4785098"/>
              <a:gd name="connsiteX13" fmla="*/ 2878307 w 9288048"/>
              <a:gd name="connsiteY13" fmla="*/ 4537751 h 4785098"/>
              <a:gd name="connsiteX14" fmla="*/ 2896324 w 9288048"/>
              <a:gd name="connsiteY14" fmla="*/ 4537751 h 4785098"/>
              <a:gd name="connsiteX15" fmla="*/ 2909835 w 9288048"/>
              <a:gd name="connsiteY15" fmla="*/ 4537751 h 4785098"/>
              <a:gd name="connsiteX16" fmla="*/ 2914342 w 9288048"/>
              <a:gd name="connsiteY16" fmla="*/ 4537751 h 4785098"/>
              <a:gd name="connsiteX17" fmla="*/ 2995421 w 9288048"/>
              <a:gd name="connsiteY17" fmla="*/ 4533254 h 4785098"/>
              <a:gd name="connsiteX18" fmla="*/ 6301641 w 9288048"/>
              <a:gd name="connsiteY18" fmla="*/ 4375844 h 4785098"/>
              <a:gd name="connsiteX19" fmla="*/ 6517852 w 9288048"/>
              <a:gd name="connsiteY19" fmla="*/ 4398331 h 4785098"/>
              <a:gd name="connsiteX20" fmla="*/ 6517852 w 9288048"/>
              <a:gd name="connsiteY20" fmla="*/ 4600709 h 4785098"/>
              <a:gd name="connsiteX21" fmla="*/ 6256597 w 9288048"/>
              <a:gd name="connsiteY21" fmla="*/ 4573725 h 4785098"/>
              <a:gd name="connsiteX22" fmla="*/ 1229700 w 9288048"/>
              <a:gd name="connsiteY22" fmla="*/ 4362357 h 4785098"/>
              <a:gd name="connsiteX23" fmla="*/ 1319788 w 9288048"/>
              <a:gd name="connsiteY23" fmla="*/ 4434313 h 4785098"/>
              <a:gd name="connsiteX24" fmla="*/ 1247718 w 9288048"/>
              <a:gd name="connsiteY24" fmla="*/ 4542249 h 4785098"/>
              <a:gd name="connsiteX25" fmla="*/ 1139613 w 9288048"/>
              <a:gd name="connsiteY25" fmla="*/ 4452303 h 4785098"/>
              <a:gd name="connsiteX26" fmla="*/ 1923376 w 9288048"/>
              <a:gd name="connsiteY26" fmla="*/ 4285903 h 4785098"/>
              <a:gd name="connsiteX27" fmla="*/ 2112561 w 9288048"/>
              <a:gd name="connsiteY27" fmla="*/ 4371351 h 4785098"/>
              <a:gd name="connsiteX28" fmla="*/ 2063010 w 9288048"/>
              <a:gd name="connsiteY28" fmla="*/ 4533254 h 4785098"/>
              <a:gd name="connsiteX29" fmla="*/ 1833288 w 9288048"/>
              <a:gd name="connsiteY29" fmla="*/ 4429816 h 4785098"/>
              <a:gd name="connsiteX30" fmla="*/ 2387326 w 9288048"/>
              <a:gd name="connsiteY30" fmla="*/ 4173470 h 4785098"/>
              <a:gd name="connsiteX31" fmla="*/ 2689122 w 9288048"/>
              <a:gd name="connsiteY31" fmla="*/ 4231935 h 4785098"/>
              <a:gd name="connsiteX32" fmla="*/ 2666598 w 9288048"/>
              <a:gd name="connsiteY32" fmla="*/ 4528752 h 4785098"/>
              <a:gd name="connsiteX33" fmla="*/ 2297238 w 9288048"/>
              <a:gd name="connsiteY33" fmla="*/ 4456800 h 4785098"/>
              <a:gd name="connsiteX34" fmla="*/ 5675534 w 9288048"/>
              <a:gd name="connsiteY34" fmla="*/ 4128498 h 4785098"/>
              <a:gd name="connsiteX35" fmla="*/ 5995343 w 9288048"/>
              <a:gd name="connsiteY35" fmla="*/ 4263417 h 4785098"/>
              <a:gd name="connsiteX36" fmla="*/ 5959308 w 9288048"/>
              <a:gd name="connsiteY36" fmla="*/ 4443304 h 4785098"/>
              <a:gd name="connsiteX37" fmla="*/ 5576432 w 9288048"/>
              <a:gd name="connsiteY37" fmla="*/ 4281401 h 4785098"/>
              <a:gd name="connsiteX38" fmla="*/ 3576484 w 9288048"/>
              <a:gd name="connsiteY38" fmla="*/ 4052043 h 4785098"/>
              <a:gd name="connsiteX39" fmla="*/ 3702607 w 9288048"/>
              <a:gd name="connsiteY39" fmla="*/ 4321881 h 4785098"/>
              <a:gd name="connsiteX40" fmla="*/ 3144063 w 9288048"/>
              <a:gd name="connsiteY40" fmla="*/ 4501773 h 4785098"/>
              <a:gd name="connsiteX41" fmla="*/ 3103526 w 9288048"/>
              <a:gd name="connsiteY41" fmla="*/ 4204951 h 4785098"/>
              <a:gd name="connsiteX42" fmla="*/ 3576484 w 9288048"/>
              <a:gd name="connsiteY42" fmla="*/ 4052043 h 4785098"/>
              <a:gd name="connsiteX43" fmla="*/ 7423232 w 9288048"/>
              <a:gd name="connsiteY43" fmla="*/ 4025060 h 4785098"/>
              <a:gd name="connsiteX44" fmla="*/ 7571879 w 9288048"/>
              <a:gd name="connsiteY44" fmla="*/ 4285903 h 4785098"/>
              <a:gd name="connsiteX45" fmla="*/ 7076396 w 9288048"/>
              <a:gd name="connsiteY45" fmla="*/ 4479282 h 4785098"/>
              <a:gd name="connsiteX46" fmla="*/ 7013335 w 9288048"/>
              <a:gd name="connsiteY46" fmla="*/ 4186962 h 4785098"/>
              <a:gd name="connsiteX47" fmla="*/ 7423232 w 9288048"/>
              <a:gd name="connsiteY47" fmla="*/ 4025060 h 4785098"/>
              <a:gd name="connsiteX48" fmla="*/ 7882683 w 9288048"/>
              <a:gd name="connsiteY48" fmla="*/ 3975590 h 4785098"/>
              <a:gd name="connsiteX49" fmla="*/ 8094387 w 9288048"/>
              <a:gd name="connsiteY49" fmla="*/ 4182465 h 4785098"/>
              <a:gd name="connsiteX50" fmla="*/ 7860159 w 9288048"/>
              <a:gd name="connsiteY50" fmla="*/ 4384839 h 4785098"/>
              <a:gd name="connsiteX51" fmla="*/ 7688993 w 9288048"/>
              <a:gd name="connsiteY51" fmla="*/ 4141989 h 4785098"/>
              <a:gd name="connsiteX52" fmla="*/ 7882683 w 9288048"/>
              <a:gd name="connsiteY52" fmla="*/ 3975590 h 4785098"/>
              <a:gd name="connsiteX53" fmla="*/ 6851177 w 9288048"/>
              <a:gd name="connsiteY53" fmla="*/ 3935114 h 4785098"/>
              <a:gd name="connsiteX54" fmla="*/ 6918745 w 9288048"/>
              <a:gd name="connsiteY54" fmla="*/ 4236433 h 4785098"/>
              <a:gd name="connsiteX55" fmla="*/ 6589922 w 9288048"/>
              <a:gd name="connsiteY55" fmla="*/ 4272411 h 4785098"/>
              <a:gd name="connsiteX56" fmla="*/ 6283624 w 9288048"/>
              <a:gd name="connsiteY56" fmla="*/ 4240930 h 4785098"/>
              <a:gd name="connsiteX57" fmla="*/ 6351192 w 9288048"/>
              <a:gd name="connsiteY57" fmla="*/ 3944109 h 4785098"/>
              <a:gd name="connsiteX58" fmla="*/ 6589922 w 9288048"/>
              <a:gd name="connsiteY58" fmla="*/ 3962098 h 4785098"/>
              <a:gd name="connsiteX59" fmla="*/ 6851177 w 9288048"/>
              <a:gd name="connsiteY59" fmla="*/ 3935114 h 4785098"/>
              <a:gd name="connsiteX60" fmla="*/ 1274744 w 9288048"/>
              <a:gd name="connsiteY60" fmla="*/ 3921622 h 4785098"/>
              <a:gd name="connsiteX61" fmla="*/ 1396361 w 9288048"/>
              <a:gd name="connsiteY61" fmla="*/ 4052043 h 4785098"/>
              <a:gd name="connsiteX62" fmla="*/ 1261229 w 9288048"/>
              <a:gd name="connsiteY62" fmla="*/ 4209449 h 4785098"/>
              <a:gd name="connsiteX63" fmla="*/ 1112586 w 9288048"/>
              <a:gd name="connsiteY63" fmla="*/ 4052043 h 4785098"/>
              <a:gd name="connsiteX64" fmla="*/ 3963862 w 9288048"/>
              <a:gd name="connsiteY64" fmla="*/ 3858660 h 4785098"/>
              <a:gd name="connsiteX65" fmla="*/ 4117011 w 9288048"/>
              <a:gd name="connsiteY65" fmla="*/ 4052043 h 4785098"/>
              <a:gd name="connsiteX66" fmla="*/ 3765668 w 9288048"/>
              <a:gd name="connsiteY66" fmla="*/ 4294897 h 4785098"/>
              <a:gd name="connsiteX67" fmla="*/ 3662070 w 9288048"/>
              <a:gd name="connsiteY67" fmla="*/ 4070033 h 4785098"/>
              <a:gd name="connsiteX68" fmla="*/ 3963862 w 9288048"/>
              <a:gd name="connsiteY68" fmla="*/ 3858660 h 4785098"/>
              <a:gd name="connsiteX69" fmla="*/ 8715993 w 9288048"/>
              <a:gd name="connsiteY69" fmla="*/ 3845168 h 4785098"/>
              <a:gd name="connsiteX70" fmla="*/ 8815089 w 9288048"/>
              <a:gd name="connsiteY70" fmla="*/ 3890141 h 4785098"/>
              <a:gd name="connsiteX71" fmla="*/ 8756535 w 9288048"/>
              <a:gd name="connsiteY71" fmla="*/ 3998076 h 4785098"/>
              <a:gd name="connsiteX72" fmla="*/ 8666447 w 9288048"/>
              <a:gd name="connsiteY72" fmla="*/ 3935114 h 4785098"/>
              <a:gd name="connsiteX73" fmla="*/ 8715993 w 9288048"/>
              <a:gd name="connsiteY73" fmla="*/ 3845168 h 4785098"/>
              <a:gd name="connsiteX74" fmla="*/ 1761218 w 9288048"/>
              <a:gd name="connsiteY74" fmla="*/ 3831676 h 4785098"/>
              <a:gd name="connsiteX75" fmla="*/ 1918870 w 9288048"/>
              <a:gd name="connsiteY75" fmla="*/ 3948606 h 4785098"/>
              <a:gd name="connsiteX76" fmla="*/ 1761218 w 9288048"/>
              <a:gd name="connsiteY76" fmla="*/ 4200454 h 4785098"/>
              <a:gd name="connsiteX77" fmla="*/ 1567527 w 9288048"/>
              <a:gd name="connsiteY77" fmla="*/ 4056541 h 4785098"/>
              <a:gd name="connsiteX78" fmla="*/ 2486422 w 9288048"/>
              <a:gd name="connsiteY78" fmla="*/ 3764217 h 4785098"/>
              <a:gd name="connsiteX79" fmla="*/ 2851280 w 9288048"/>
              <a:gd name="connsiteY79" fmla="*/ 3818184 h 4785098"/>
              <a:gd name="connsiteX80" fmla="*/ 2986412 w 9288048"/>
              <a:gd name="connsiteY80" fmla="*/ 3809189 h 4785098"/>
              <a:gd name="connsiteX81" fmla="*/ 3031456 w 9288048"/>
              <a:gd name="connsiteY81" fmla="*/ 4115005 h 4785098"/>
              <a:gd name="connsiteX82" fmla="*/ 2900826 w 9288048"/>
              <a:gd name="connsiteY82" fmla="*/ 4124000 h 4785098"/>
              <a:gd name="connsiteX83" fmla="*/ 2896324 w 9288048"/>
              <a:gd name="connsiteY83" fmla="*/ 4124000 h 4785098"/>
              <a:gd name="connsiteX84" fmla="*/ 2878307 w 9288048"/>
              <a:gd name="connsiteY84" fmla="*/ 4124000 h 4785098"/>
              <a:gd name="connsiteX85" fmla="*/ 2851280 w 9288048"/>
              <a:gd name="connsiteY85" fmla="*/ 4124000 h 4785098"/>
              <a:gd name="connsiteX86" fmla="*/ 2396335 w 9288048"/>
              <a:gd name="connsiteY86" fmla="*/ 4056541 h 4785098"/>
              <a:gd name="connsiteX87" fmla="*/ 3387300 w 9288048"/>
              <a:gd name="connsiteY87" fmla="*/ 3741730 h 4785098"/>
              <a:gd name="connsiteX88" fmla="*/ 3481894 w 9288048"/>
              <a:gd name="connsiteY88" fmla="*/ 3948606 h 4785098"/>
              <a:gd name="connsiteX89" fmla="*/ 3135054 w 9288048"/>
              <a:gd name="connsiteY89" fmla="*/ 4061038 h 4785098"/>
              <a:gd name="connsiteX90" fmla="*/ 3103526 w 9288048"/>
              <a:gd name="connsiteY90" fmla="*/ 3827179 h 4785098"/>
              <a:gd name="connsiteX91" fmla="*/ 3387300 w 9288048"/>
              <a:gd name="connsiteY91" fmla="*/ 3741730 h 4785098"/>
              <a:gd name="connsiteX92" fmla="*/ 7207026 w 9288048"/>
              <a:gd name="connsiteY92" fmla="*/ 3665276 h 4785098"/>
              <a:gd name="connsiteX93" fmla="*/ 7360175 w 9288048"/>
              <a:gd name="connsiteY93" fmla="*/ 3930617 h 4785098"/>
              <a:gd name="connsiteX94" fmla="*/ 6977299 w 9288048"/>
              <a:gd name="connsiteY94" fmla="*/ 4079027 h 4785098"/>
              <a:gd name="connsiteX95" fmla="*/ 6909736 w 9288048"/>
              <a:gd name="connsiteY95" fmla="*/ 3782206 h 4785098"/>
              <a:gd name="connsiteX96" fmla="*/ 7207026 w 9288048"/>
              <a:gd name="connsiteY96" fmla="*/ 3665276 h 4785098"/>
              <a:gd name="connsiteX97" fmla="*/ 5909762 w 9288048"/>
              <a:gd name="connsiteY97" fmla="*/ 3633795 h 4785098"/>
              <a:gd name="connsiteX98" fmla="*/ 5927779 w 9288048"/>
              <a:gd name="connsiteY98" fmla="*/ 3642790 h 4785098"/>
              <a:gd name="connsiteX99" fmla="*/ 6292633 w 9288048"/>
              <a:gd name="connsiteY99" fmla="*/ 3786703 h 4785098"/>
              <a:gd name="connsiteX100" fmla="*/ 6234078 w 9288048"/>
              <a:gd name="connsiteY100" fmla="*/ 4083525 h 4785098"/>
              <a:gd name="connsiteX101" fmla="*/ 5747604 w 9288048"/>
              <a:gd name="connsiteY101" fmla="*/ 3881146 h 4785098"/>
              <a:gd name="connsiteX102" fmla="*/ 2184631 w 9288048"/>
              <a:gd name="connsiteY102" fmla="*/ 3633795 h 4785098"/>
              <a:gd name="connsiteX103" fmla="*/ 2427868 w 9288048"/>
              <a:gd name="connsiteY103" fmla="*/ 3746227 h 4785098"/>
              <a:gd name="connsiteX104" fmla="*/ 2337780 w 9288048"/>
              <a:gd name="connsiteY104" fmla="*/ 4038551 h 4785098"/>
              <a:gd name="connsiteX105" fmla="*/ 2022473 w 9288048"/>
              <a:gd name="connsiteY105" fmla="*/ 3894638 h 4785098"/>
              <a:gd name="connsiteX106" fmla="*/ 639623 w 9288048"/>
              <a:gd name="connsiteY106" fmla="*/ 3552848 h 4785098"/>
              <a:gd name="connsiteX107" fmla="*/ 675658 w 9288048"/>
              <a:gd name="connsiteY107" fmla="*/ 3660779 h 4785098"/>
              <a:gd name="connsiteX108" fmla="*/ 558544 w 9288048"/>
              <a:gd name="connsiteY108" fmla="*/ 3714746 h 4785098"/>
              <a:gd name="connsiteX109" fmla="*/ 518007 w 9288048"/>
              <a:gd name="connsiteY109" fmla="*/ 3579832 h 4785098"/>
              <a:gd name="connsiteX110" fmla="*/ 2026975 w 9288048"/>
              <a:gd name="connsiteY110" fmla="*/ 3521367 h 4785098"/>
              <a:gd name="connsiteX111" fmla="*/ 2135080 w 9288048"/>
              <a:gd name="connsiteY111" fmla="*/ 3602314 h 4785098"/>
              <a:gd name="connsiteX112" fmla="*/ 1972922 w 9288048"/>
              <a:gd name="connsiteY112" fmla="*/ 3863157 h 4785098"/>
              <a:gd name="connsiteX113" fmla="*/ 1828782 w 9288048"/>
              <a:gd name="connsiteY113" fmla="*/ 3755222 h 4785098"/>
              <a:gd name="connsiteX114" fmla="*/ 7481791 w 9288048"/>
              <a:gd name="connsiteY114" fmla="*/ 3494379 h 4785098"/>
              <a:gd name="connsiteX115" fmla="*/ 7698001 w 9288048"/>
              <a:gd name="connsiteY115" fmla="*/ 3705752 h 4785098"/>
              <a:gd name="connsiteX116" fmla="*/ 7522333 w 9288048"/>
              <a:gd name="connsiteY116" fmla="*/ 3858660 h 4785098"/>
              <a:gd name="connsiteX117" fmla="*/ 7346659 w 9288048"/>
              <a:gd name="connsiteY117" fmla="*/ 3611309 h 4785098"/>
              <a:gd name="connsiteX118" fmla="*/ 7481791 w 9288048"/>
              <a:gd name="connsiteY118" fmla="*/ 3494379 h 4785098"/>
              <a:gd name="connsiteX119" fmla="*/ 1779236 w 9288048"/>
              <a:gd name="connsiteY119" fmla="*/ 3431421 h 4785098"/>
              <a:gd name="connsiteX120" fmla="*/ 1900852 w 9288048"/>
              <a:gd name="connsiteY120" fmla="*/ 3561843 h 4785098"/>
              <a:gd name="connsiteX121" fmla="*/ 1702659 w 9288048"/>
              <a:gd name="connsiteY121" fmla="*/ 3795698 h 4785098"/>
              <a:gd name="connsiteX122" fmla="*/ 1540501 w 9288048"/>
              <a:gd name="connsiteY122" fmla="*/ 3624800 h 4785098"/>
              <a:gd name="connsiteX123" fmla="*/ 6761089 w 9288048"/>
              <a:gd name="connsiteY123" fmla="*/ 3408930 h 4785098"/>
              <a:gd name="connsiteX124" fmla="*/ 6819648 w 9288048"/>
              <a:gd name="connsiteY124" fmla="*/ 3678768 h 4785098"/>
              <a:gd name="connsiteX125" fmla="*/ 6824150 w 9288048"/>
              <a:gd name="connsiteY125" fmla="*/ 3696757 h 4785098"/>
              <a:gd name="connsiteX126" fmla="*/ 6589922 w 9288048"/>
              <a:gd name="connsiteY126" fmla="*/ 3723741 h 4785098"/>
              <a:gd name="connsiteX127" fmla="*/ 6369209 w 9288048"/>
              <a:gd name="connsiteY127" fmla="*/ 3705752 h 4785098"/>
              <a:gd name="connsiteX128" fmla="*/ 6373711 w 9288048"/>
              <a:gd name="connsiteY128" fmla="*/ 3678768 h 4785098"/>
              <a:gd name="connsiteX129" fmla="*/ 6432266 w 9288048"/>
              <a:gd name="connsiteY129" fmla="*/ 3413428 h 4785098"/>
              <a:gd name="connsiteX130" fmla="*/ 6585420 w 9288048"/>
              <a:gd name="connsiteY130" fmla="*/ 3426920 h 4785098"/>
              <a:gd name="connsiteX131" fmla="*/ 6761089 w 9288048"/>
              <a:gd name="connsiteY131" fmla="*/ 3408930 h 4785098"/>
              <a:gd name="connsiteX132" fmla="*/ 2671105 w 9288048"/>
              <a:gd name="connsiteY132" fmla="*/ 3377454 h 4785098"/>
              <a:gd name="connsiteX133" fmla="*/ 2824254 w 9288048"/>
              <a:gd name="connsiteY133" fmla="*/ 3399940 h 4785098"/>
              <a:gd name="connsiteX134" fmla="*/ 2873800 w 9288048"/>
              <a:gd name="connsiteY134" fmla="*/ 3399940 h 4785098"/>
              <a:gd name="connsiteX135" fmla="*/ 2896324 w 9288048"/>
              <a:gd name="connsiteY135" fmla="*/ 3566340 h 4785098"/>
              <a:gd name="connsiteX136" fmla="*/ 2900826 w 9288048"/>
              <a:gd name="connsiteY136" fmla="*/ 3584325 h 4785098"/>
              <a:gd name="connsiteX137" fmla="*/ 2824254 w 9288048"/>
              <a:gd name="connsiteY137" fmla="*/ 3588827 h 4785098"/>
              <a:gd name="connsiteX138" fmla="*/ 2617052 w 9288048"/>
              <a:gd name="connsiteY138" fmla="*/ 3557346 h 4785098"/>
              <a:gd name="connsiteX139" fmla="*/ 2621554 w 9288048"/>
              <a:gd name="connsiteY139" fmla="*/ 3543854 h 4785098"/>
              <a:gd name="connsiteX140" fmla="*/ 8324109 w 9288048"/>
              <a:gd name="connsiteY140" fmla="*/ 3332481 h 4785098"/>
              <a:gd name="connsiteX141" fmla="*/ 8535817 w 9288048"/>
              <a:gd name="connsiteY141" fmla="*/ 3404433 h 4785098"/>
              <a:gd name="connsiteX142" fmla="*/ 8229519 w 9288048"/>
              <a:gd name="connsiteY142" fmla="*/ 3899136 h 4785098"/>
              <a:gd name="connsiteX143" fmla="*/ 8067361 w 9288048"/>
              <a:gd name="connsiteY143" fmla="*/ 3746228 h 4785098"/>
              <a:gd name="connsiteX144" fmla="*/ 8324109 w 9288048"/>
              <a:gd name="connsiteY144" fmla="*/ 3332481 h 4785098"/>
              <a:gd name="connsiteX145" fmla="*/ 3243160 w 9288048"/>
              <a:gd name="connsiteY145" fmla="*/ 3332481 h 4785098"/>
              <a:gd name="connsiteX146" fmla="*/ 3369282 w 9288048"/>
              <a:gd name="connsiteY146" fmla="*/ 3602314 h 4785098"/>
              <a:gd name="connsiteX147" fmla="*/ 3035958 w 9288048"/>
              <a:gd name="connsiteY147" fmla="*/ 3705752 h 4785098"/>
              <a:gd name="connsiteX148" fmla="*/ 3031456 w 9288048"/>
              <a:gd name="connsiteY148" fmla="*/ 3678768 h 4785098"/>
              <a:gd name="connsiteX149" fmla="*/ 2995421 w 9288048"/>
              <a:gd name="connsiteY149" fmla="*/ 3408935 h 4785098"/>
              <a:gd name="connsiteX150" fmla="*/ 3243160 w 9288048"/>
              <a:gd name="connsiteY150" fmla="*/ 3332481 h 4785098"/>
              <a:gd name="connsiteX151" fmla="*/ 6162003 w 9288048"/>
              <a:gd name="connsiteY151" fmla="*/ 3323487 h 4785098"/>
              <a:gd name="connsiteX152" fmla="*/ 6166510 w 9288048"/>
              <a:gd name="connsiteY152" fmla="*/ 3323487 h 4785098"/>
              <a:gd name="connsiteX153" fmla="*/ 6328668 w 9288048"/>
              <a:gd name="connsiteY153" fmla="*/ 3390941 h 4785098"/>
              <a:gd name="connsiteX154" fmla="*/ 6288130 w 9288048"/>
              <a:gd name="connsiteY154" fmla="*/ 3588822 h 4785098"/>
              <a:gd name="connsiteX155" fmla="*/ 6058404 w 9288048"/>
              <a:gd name="connsiteY155" fmla="*/ 3498876 h 4785098"/>
              <a:gd name="connsiteX156" fmla="*/ 6049396 w 9288048"/>
              <a:gd name="connsiteY156" fmla="*/ 3494379 h 4785098"/>
              <a:gd name="connsiteX157" fmla="*/ 7013335 w 9288048"/>
              <a:gd name="connsiteY157" fmla="*/ 3318989 h 4785098"/>
              <a:gd name="connsiteX158" fmla="*/ 7157475 w 9288048"/>
              <a:gd name="connsiteY158" fmla="*/ 3575330 h 4785098"/>
              <a:gd name="connsiteX159" fmla="*/ 6887212 w 9288048"/>
              <a:gd name="connsiteY159" fmla="*/ 3683265 h 4785098"/>
              <a:gd name="connsiteX160" fmla="*/ 6882705 w 9288048"/>
              <a:gd name="connsiteY160" fmla="*/ 3665276 h 4785098"/>
              <a:gd name="connsiteX161" fmla="*/ 6824150 w 9288048"/>
              <a:gd name="connsiteY161" fmla="*/ 3395439 h 4785098"/>
              <a:gd name="connsiteX162" fmla="*/ 7013335 w 9288048"/>
              <a:gd name="connsiteY162" fmla="*/ 3318989 h 4785098"/>
              <a:gd name="connsiteX163" fmla="*/ 2391833 w 9288048"/>
              <a:gd name="connsiteY163" fmla="*/ 3296503 h 4785098"/>
              <a:gd name="connsiteX164" fmla="*/ 2540475 w 9288048"/>
              <a:gd name="connsiteY164" fmla="*/ 3368459 h 4785098"/>
              <a:gd name="connsiteX165" fmla="*/ 2459396 w 9288048"/>
              <a:gd name="connsiteY165" fmla="*/ 3633795 h 4785098"/>
              <a:gd name="connsiteX166" fmla="*/ 2454894 w 9288048"/>
              <a:gd name="connsiteY166" fmla="*/ 3651784 h 4785098"/>
              <a:gd name="connsiteX167" fmla="*/ 2234177 w 9288048"/>
              <a:gd name="connsiteY167" fmla="*/ 3548351 h 4785098"/>
              <a:gd name="connsiteX168" fmla="*/ 4963840 w 9288048"/>
              <a:gd name="connsiteY168" fmla="*/ 3229043 h 4785098"/>
              <a:gd name="connsiteX169" fmla="*/ 5644001 w 9288048"/>
              <a:gd name="connsiteY169" fmla="*/ 3926119 h 4785098"/>
              <a:gd name="connsiteX170" fmla="*/ 5481843 w 9288048"/>
              <a:gd name="connsiteY170" fmla="*/ 4173471 h 4785098"/>
              <a:gd name="connsiteX171" fmla="*/ 4774656 w 9288048"/>
              <a:gd name="connsiteY171" fmla="*/ 3462898 h 4785098"/>
              <a:gd name="connsiteX172" fmla="*/ 4806184 w 9288048"/>
              <a:gd name="connsiteY172" fmla="*/ 3422422 h 4785098"/>
              <a:gd name="connsiteX173" fmla="*/ 4837718 w 9288048"/>
              <a:gd name="connsiteY173" fmla="*/ 3381947 h 4785098"/>
              <a:gd name="connsiteX174" fmla="*/ 4900774 w 9288048"/>
              <a:gd name="connsiteY174" fmla="*/ 3305497 h 4785098"/>
              <a:gd name="connsiteX175" fmla="*/ 4932307 w 9288048"/>
              <a:gd name="connsiteY175" fmla="*/ 3269519 h 4785098"/>
              <a:gd name="connsiteX176" fmla="*/ 7207026 w 9288048"/>
              <a:gd name="connsiteY176" fmla="*/ 3215552 h 4785098"/>
              <a:gd name="connsiteX177" fmla="*/ 7396210 w 9288048"/>
              <a:gd name="connsiteY177" fmla="*/ 3395439 h 4785098"/>
              <a:gd name="connsiteX178" fmla="*/ 7423232 w 9288048"/>
              <a:gd name="connsiteY178" fmla="*/ 3422422 h 4785098"/>
              <a:gd name="connsiteX179" fmla="*/ 7301615 w 9288048"/>
              <a:gd name="connsiteY179" fmla="*/ 3525860 h 4785098"/>
              <a:gd name="connsiteX180" fmla="*/ 7279096 w 9288048"/>
              <a:gd name="connsiteY180" fmla="*/ 3494379 h 4785098"/>
              <a:gd name="connsiteX181" fmla="*/ 7130449 w 9288048"/>
              <a:gd name="connsiteY181" fmla="*/ 3283011 h 4785098"/>
              <a:gd name="connsiteX182" fmla="*/ 7207026 w 9288048"/>
              <a:gd name="connsiteY182" fmla="*/ 3215552 h 4785098"/>
              <a:gd name="connsiteX183" fmla="*/ 3468379 w 9288048"/>
              <a:gd name="connsiteY183" fmla="*/ 3166081 h 4785098"/>
              <a:gd name="connsiteX184" fmla="*/ 3603511 w 9288048"/>
              <a:gd name="connsiteY184" fmla="*/ 3341476 h 4785098"/>
              <a:gd name="connsiteX185" fmla="*/ 3432344 w 9288048"/>
              <a:gd name="connsiteY185" fmla="*/ 3480892 h 4785098"/>
              <a:gd name="connsiteX186" fmla="*/ 3409824 w 9288048"/>
              <a:gd name="connsiteY186" fmla="*/ 3494384 h 4785098"/>
              <a:gd name="connsiteX187" fmla="*/ 3315230 w 9288048"/>
              <a:gd name="connsiteY187" fmla="*/ 3292005 h 4785098"/>
              <a:gd name="connsiteX188" fmla="*/ 3468379 w 9288048"/>
              <a:gd name="connsiteY188" fmla="*/ 3166081 h 4785098"/>
              <a:gd name="connsiteX189" fmla="*/ 2162106 w 9288048"/>
              <a:gd name="connsiteY189" fmla="*/ 3103119 h 4785098"/>
              <a:gd name="connsiteX190" fmla="*/ 2234177 w 9288048"/>
              <a:gd name="connsiteY190" fmla="*/ 3179573 h 4785098"/>
              <a:gd name="connsiteX191" fmla="*/ 2067517 w 9288048"/>
              <a:gd name="connsiteY191" fmla="*/ 3377454 h 4785098"/>
              <a:gd name="connsiteX192" fmla="*/ 2044992 w 9288048"/>
              <a:gd name="connsiteY192" fmla="*/ 3404438 h 4785098"/>
              <a:gd name="connsiteX193" fmla="*/ 1932385 w 9288048"/>
              <a:gd name="connsiteY193" fmla="*/ 3287508 h 4785098"/>
              <a:gd name="connsiteX194" fmla="*/ 1959411 w 9288048"/>
              <a:gd name="connsiteY194" fmla="*/ 3265022 h 4785098"/>
              <a:gd name="connsiteX195" fmla="*/ 1247718 w 9288048"/>
              <a:gd name="connsiteY195" fmla="*/ 3098622 h 4785098"/>
              <a:gd name="connsiteX196" fmla="*/ 1499964 w 9288048"/>
              <a:gd name="connsiteY196" fmla="*/ 3557346 h 4785098"/>
              <a:gd name="connsiteX197" fmla="*/ 1265736 w 9288048"/>
              <a:gd name="connsiteY197" fmla="*/ 3741730 h 4785098"/>
              <a:gd name="connsiteX198" fmla="*/ 963939 w 9288048"/>
              <a:gd name="connsiteY198" fmla="*/ 3193065 h 4785098"/>
              <a:gd name="connsiteX199" fmla="*/ 7869168 w 9288048"/>
              <a:gd name="connsiteY199" fmla="*/ 3053649 h 4785098"/>
              <a:gd name="connsiteX200" fmla="*/ 8125921 w 9288048"/>
              <a:gd name="connsiteY200" fmla="*/ 3143595 h 4785098"/>
              <a:gd name="connsiteX201" fmla="*/ 7842141 w 9288048"/>
              <a:gd name="connsiteY201" fmla="*/ 3602314 h 4785098"/>
              <a:gd name="connsiteX202" fmla="*/ 7648451 w 9288048"/>
              <a:gd name="connsiteY202" fmla="*/ 3413428 h 4785098"/>
              <a:gd name="connsiteX203" fmla="*/ 7869168 w 9288048"/>
              <a:gd name="connsiteY203" fmla="*/ 3053649 h 4785098"/>
              <a:gd name="connsiteX204" fmla="*/ 4666546 w 9288048"/>
              <a:gd name="connsiteY204" fmla="*/ 3017670 h 4785098"/>
              <a:gd name="connsiteX205" fmla="*/ 4855730 w 9288048"/>
              <a:gd name="connsiteY205" fmla="*/ 3215551 h 4785098"/>
              <a:gd name="connsiteX206" fmla="*/ 4202592 w 9288048"/>
              <a:gd name="connsiteY206" fmla="*/ 3980087 h 4785098"/>
              <a:gd name="connsiteX207" fmla="*/ 4031430 w 9288048"/>
              <a:gd name="connsiteY207" fmla="*/ 3755222 h 4785098"/>
              <a:gd name="connsiteX208" fmla="*/ 4666546 w 9288048"/>
              <a:gd name="connsiteY208" fmla="*/ 3017670 h 4785098"/>
              <a:gd name="connsiteX209" fmla="*/ 5801652 w 9288048"/>
              <a:gd name="connsiteY209" fmla="*/ 2990687 h 4785098"/>
              <a:gd name="connsiteX210" fmla="*/ 6076422 w 9288048"/>
              <a:gd name="connsiteY210" fmla="*/ 3265022 h 4785098"/>
              <a:gd name="connsiteX211" fmla="*/ 5914264 w 9288048"/>
              <a:gd name="connsiteY211" fmla="*/ 3512368 h 4785098"/>
              <a:gd name="connsiteX212" fmla="*/ 5612472 w 9288048"/>
              <a:gd name="connsiteY212" fmla="*/ 3229043 h 4785098"/>
              <a:gd name="connsiteX213" fmla="*/ 1630589 w 9288048"/>
              <a:gd name="connsiteY213" fmla="*/ 2968200 h 4785098"/>
              <a:gd name="connsiteX214" fmla="*/ 1815271 w 9288048"/>
              <a:gd name="connsiteY214" fmla="*/ 3301000 h 4785098"/>
              <a:gd name="connsiteX215" fmla="*/ 1576536 w 9288048"/>
              <a:gd name="connsiteY215" fmla="*/ 3494384 h 4785098"/>
              <a:gd name="connsiteX216" fmla="*/ 1342308 w 9288048"/>
              <a:gd name="connsiteY216" fmla="*/ 3067141 h 4785098"/>
              <a:gd name="connsiteX217" fmla="*/ 8783557 w 9288048"/>
              <a:gd name="connsiteY217" fmla="*/ 2954708 h 4785098"/>
              <a:gd name="connsiteX218" fmla="*/ 8990758 w 9288048"/>
              <a:gd name="connsiteY218" fmla="*/ 2986189 h 4785098"/>
              <a:gd name="connsiteX219" fmla="*/ 8936706 w 9288048"/>
              <a:gd name="connsiteY219" fmla="*/ 3211054 h 4785098"/>
              <a:gd name="connsiteX220" fmla="*/ 8912843 w 9288048"/>
              <a:gd name="connsiteY220" fmla="*/ 3202390 h 4785098"/>
              <a:gd name="connsiteX221" fmla="*/ 8909679 w 9288048"/>
              <a:gd name="connsiteY221" fmla="*/ 3215552 h 4785098"/>
              <a:gd name="connsiteX222" fmla="*/ 8711491 w 9288048"/>
              <a:gd name="connsiteY222" fmla="*/ 3143595 h 4785098"/>
              <a:gd name="connsiteX223" fmla="*/ 8756535 w 9288048"/>
              <a:gd name="connsiteY223" fmla="*/ 2959206 h 4785098"/>
              <a:gd name="connsiteX224" fmla="*/ 8781531 w 9288048"/>
              <a:gd name="connsiteY224" fmla="*/ 2963004 h 4785098"/>
              <a:gd name="connsiteX225" fmla="*/ 5211579 w 9288048"/>
              <a:gd name="connsiteY225" fmla="*/ 2950211 h 4785098"/>
              <a:gd name="connsiteX226" fmla="*/ 5833185 w 9288048"/>
              <a:gd name="connsiteY226" fmla="*/ 3575330 h 4785098"/>
              <a:gd name="connsiteX227" fmla="*/ 5684542 w 9288048"/>
              <a:gd name="connsiteY227" fmla="*/ 3800195 h 4785098"/>
              <a:gd name="connsiteX228" fmla="*/ 5044919 w 9288048"/>
              <a:gd name="connsiteY228" fmla="*/ 3152589 h 4785098"/>
              <a:gd name="connsiteX229" fmla="*/ 5062937 w 9288048"/>
              <a:gd name="connsiteY229" fmla="*/ 3130103 h 4785098"/>
              <a:gd name="connsiteX230" fmla="*/ 5098972 w 9288048"/>
              <a:gd name="connsiteY230" fmla="*/ 3085130 h 4785098"/>
              <a:gd name="connsiteX231" fmla="*/ 5157527 w 9288048"/>
              <a:gd name="connsiteY231" fmla="*/ 3013173 h 4785098"/>
              <a:gd name="connsiteX232" fmla="*/ 5184553 w 9288048"/>
              <a:gd name="connsiteY232" fmla="*/ 2981692 h 4785098"/>
              <a:gd name="connsiteX233" fmla="*/ 797279 w 9288048"/>
              <a:gd name="connsiteY233" fmla="*/ 2869260 h 4785098"/>
              <a:gd name="connsiteX234" fmla="*/ 846825 w 9288048"/>
              <a:gd name="connsiteY234" fmla="*/ 3098622 h 4785098"/>
              <a:gd name="connsiteX235" fmla="*/ 648632 w 9288048"/>
              <a:gd name="connsiteY235" fmla="*/ 3161584 h 4785098"/>
              <a:gd name="connsiteX236" fmla="*/ 590077 w 9288048"/>
              <a:gd name="connsiteY236" fmla="*/ 2887249 h 4785098"/>
              <a:gd name="connsiteX237" fmla="*/ 7418730 w 9288048"/>
              <a:gd name="connsiteY237" fmla="*/ 2855768 h 4785098"/>
              <a:gd name="connsiteX238" fmla="*/ 7688993 w 9288048"/>
              <a:gd name="connsiteY238" fmla="*/ 2950211 h 4785098"/>
              <a:gd name="connsiteX239" fmla="*/ 7702508 w 9288048"/>
              <a:gd name="connsiteY239" fmla="*/ 2954708 h 4785098"/>
              <a:gd name="connsiteX240" fmla="*/ 7472782 w 9288048"/>
              <a:gd name="connsiteY240" fmla="*/ 3327984 h 4785098"/>
              <a:gd name="connsiteX241" fmla="*/ 7445756 w 9288048"/>
              <a:gd name="connsiteY241" fmla="*/ 3301000 h 4785098"/>
              <a:gd name="connsiteX242" fmla="*/ 7256572 w 9288048"/>
              <a:gd name="connsiteY242" fmla="*/ 3121108 h 4785098"/>
              <a:gd name="connsiteX243" fmla="*/ 7418730 w 9288048"/>
              <a:gd name="connsiteY243" fmla="*/ 2855768 h 4785098"/>
              <a:gd name="connsiteX244" fmla="*/ 2004455 w 9288048"/>
              <a:gd name="connsiteY244" fmla="*/ 2842276 h 4785098"/>
              <a:gd name="connsiteX245" fmla="*/ 2121569 w 9288048"/>
              <a:gd name="connsiteY245" fmla="*/ 3058146 h 4785098"/>
              <a:gd name="connsiteX246" fmla="*/ 1918870 w 9288048"/>
              <a:gd name="connsiteY246" fmla="*/ 3220049 h 4785098"/>
              <a:gd name="connsiteX247" fmla="*/ 1891843 w 9288048"/>
              <a:gd name="connsiteY247" fmla="*/ 3242535 h 4785098"/>
              <a:gd name="connsiteX248" fmla="*/ 1720677 w 9288048"/>
              <a:gd name="connsiteY248" fmla="*/ 2936719 h 4785098"/>
              <a:gd name="connsiteX249" fmla="*/ 3761166 w 9288048"/>
              <a:gd name="connsiteY249" fmla="*/ 2828784 h 4785098"/>
              <a:gd name="connsiteX250" fmla="*/ 3963862 w 9288048"/>
              <a:gd name="connsiteY250" fmla="*/ 3053649 h 4785098"/>
              <a:gd name="connsiteX251" fmla="*/ 3729633 w 9288048"/>
              <a:gd name="connsiteY251" fmla="*/ 3323486 h 4785098"/>
              <a:gd name="connsiteX252" fmla="*/ 3544956 w 9288048"/>
              <a:gd name="connsiteY252" fmla="*/ 3085130 h 4785098"/>
              <a:gd name="connsiteX253" fmla="*/ 3725131 w 9288048"/>
              <a:gd name="connsiteY253" fmla="*/ 2873757 h 4785098"/>
              <a:gd name="connsiteX254" fmla="*/ 8062855 w 9288048"/>
              <a:gd name="connsiteY254" fmla="*/ 2779314 h 4785098"/>
              <a:gd name="connsiteX255" fmla="*/ 8364651 w 9288048"/>
              <a:gd name="connsiteY255" fmla="*/ 2824287 h 4785098"/>
              <a:gd name="connsiteX256" fmla="*/ 8306091 w 9288048"/>
              <a:gd name="connsiteY256" fmla="*/ 3071638 h 4785098"/>
              <a:gd name="connsiteX257" fmla="*/ 8282162 w 9288048"/>
              <a:gd name="connsiteY257" fmla="*/ 3063052 h 4785098"/>
              <a:gd name="connsiteX258" fmla="*/ 8279065 w 9288048"/>
              <a:gd name="connsiteY258" fmla="*/ 3076135 h 4785098"/>
              <a:gd name="connsiteX259" fmla="*/ 7990789 w 9288048"/>
              <a:gd name="connsiteY259" fmla="*/ 2972698 h 4785098"/>
              <a:gd name="connsiteX260" fmla="*/ 8035833 w 9288048"/>
              <a:gd name="connsiteY260" fmla="*/ 2783811 h 4785098"/>
              <a:gd name="connsiteX261" fmla="*/ 8060892 w 9288048"/>
              <a:gd name="connsiteY261" fmla="*/ 2787546 h 4785098"/>
              <a:gd name="connsiteX262" fmla="*/ 1373841 w 9288048"/>
              <a:gd name="connsiteY262" fmla="*/ 2711854 h 4785098"/>
              <a:gd name="connsiteX263" fmla="*/ 1423387 w 9288048"/>
              <a:gd name="connsiteY263" fmla="*/ 2945714 h 4785098"/>
              <a:gd name="connsiteX264" fmla="*/ 1135106 w 9288048"/>
              <a:gd name="connsiteY264" fmla="*/ 3044654 h 4785098"/>
              <a:gd name="connsiteX265" fmla="*/ 1067543 w 9288048"/>
              <a:gd name="connsiteY265" fmla="*/ 2743335 h 4785098"/>
              <a:gd name="connsiteX266" fmla="*/ 7571879 w 9288048"/>
              <a:gd name="connsiteY266" fmla="*/ 2702860 h 4785098"/>
              <a:gd name="connsiteX267" fmla="*/ 7864661 w 9288048"/>
              <a:gd name="connsiteY267" fmla="*/ 2743335 h 4785098"/>
              <a:gd name="connsiteX268" fmla="*/ 7824125 w 9288048"/>
              <a:gd name="connsiteY268" fmla="*/ 2914233 h 4785098"/>
              <a:gd name="connsiteX269" fmla="*/ 7815115 w 9288048"/>
              <a:gd name="connsiteY269" fmla="*/ 2909735 h 4785098"/>
              <a:gd name="connsiteX270" fmla="*/ 7800448 w 9288048"/>
              <a:gd name="connsiteY270" fmla="*/ 2904610 h 4785098"/>
              <a:gd name="connsiteX271" fmla="*/ 7797098 w 9288048"/>
              <a:gd name="connsiteY271" fmla="*/ 2918730 h 4785098"/>
              <a:gd name="connsiteX272" fmla="*/ 7788089 w 9288048"/>
              <a:gd name="connsiteY272" fmla="*/ 2914233 h 4785098"/>
              <a:gd name="connsiteX273" fmla="*/ 7517826 w 9288048"/>
              <a:gd name="connsiteY273" fmla="*/ 2819790 h 4785098"/>
              <a:gd name="connsiteX274" fmla="*/ 7544852 w 9288048"/>
              <a:gd name="connsiteY274" fmla="*/ 2707357 h 4785098"/>
              <a:gd name="connsiteX275" fmla="*/ 7569963 w 9288048"/>
              <a:gd name="connsiteY275" fmla="*/ 2710829 h 4785098"/>
              <a:gd name="connsiteX276" fmla="*/ 1878332 w 9288048"/>
              <a:gd name="connsiteY276" fmla="*/ 2657887 h 4785098"/>
              <a:gd name="connsiteX277" fmla="*/ 1909861 w 9288048"/>
              <a:gd name="connsiteY277" fmla="*/ 2801800 h 4785098"/>
              <a:gd name="connsiteX278" fmla="*/ 1630589 w 9288048"/>
              <a:gd name="connsiteY278" fmla="*/ 2896243 h 4785098"/>
              <a:gd name="connsiteX279" fmla="*/ 1585545 w 9288048"/>
              <a:gd name="connsiteY279" fmla="*/ 2684871 h 4785098"/>
              <a:gd name="connsiteX280" fmla="*/ 1594554 w 9288048"/>
              <a:gd name="connsiteY280" fmla="*/ 2684871 h 4785098"/>
              <a:gd name="connsiteX281" fmla="*/ 3918818 w 9288048"/>
              <a:gd name="connsiteY281" fmla="*/ 2644400 h 4785098"/>
              <a:gd name="connsiteX282" fmla="*/ 4089984 w 9288048"/>
              <a:gd name="connsiteY282" fmla="*/ 2837779 h 4785098"/>
              <a:gd name="connsiteX283" fmla="*/ 3995395 w 9288048"/>
              <a:gd name="connsiteY283" fmla="*/ 2954708 h 4785098"/>
              <a:gd name="connsiteX284" fmla="*/ 3819721 w 9288048"/>
              <a:gd name="connsiteY284" fmla="*/ 2761325 h 4785098"/>
              <a:gd name="connsiteX285" fmla="*/ 5481843 w 9288048"/>
              <a:gd name="connsiteY285" fmla="*/ 2599422 h 4785098"/>
              <a:gd name="connsiteX286" fmla="*/ 5711564 w 9288048"/>
              <a:gd name="connsiteY286" fmla="*/ 2873757 h 4785098"/>
              <a:gd name="connsiteX287" fmla="*/ 5765621 w 9288048"/>
              <a:gd name="connsiteY287" fmla="*/ 2941217 h 4785098"/>
              <a:gd name="connsiteX288" fmla="*/ 5576432 w 9288048"/>
              <a:gd name="connsiteY288" fmla="*/ 3179573 h 4785098"/>
              <a:gd name="connsiteX289" fmla="*/ 5481843 w 9288048"/>
              <a:gd name="connsiteY289" fmla="*/ 3067141 h 4785098"/>
              <a:gd name="connsiteX290" fmla="*/ 5387248 w 9288048"/>
              <a:gd name="connsiteY290" fmla="*/ 2950211 h 4785098"/>
              <a:gd name="connsiteX291" fmla="*/ 5292658 w 9288048"/>
              <a:gd name="connsiteY291" fmla="*/ 2833281 h 4785098"/>
              <a:gd name="connsiteX292" fmla="*/ 5324191 w 9288048"/>
              <a:gd name="connsiteY292" fmla="*/ 2792806 h 4785098"/>
              <a:gd name="connsiteX293" fmla="*/ 5355720 w 9288048"/>
              <a:gd name="connsiteY293" fmla="*/ 2752330 h 4785098"/>
              <a:gd name="connsiteX294" fmla="*/ 5418781 w 9288048"/>
              <a:gd name="connsiteY294" fmla="*/ 2675876 h 4785098"/>
              <a:gd name="connsiteX295" fmla="*/ 9283546 w 9288048"/>
              <a:gd name="connsiteY295" fmla="*/ 2486994 h 4785098"/>
              <a:gd name="connsiteX296" fmla="*/ 9288048 w 9288048"/>
              <a:gd name="connsiteY296" fmla="*/ 2630908 h 4785098"/>
              <a:gd name="connsiteX297" fmla="*/ 9161925 w 9288048"/>
              <a:gd name="connsiteY297" fmla="*/ 2621913 h 4785098"/>
              <a:gd name="connsiteX298" fmla="*/ 9157423 w 9288048"/>
              <a:gd name="connsiteY298" fmla="*/ 2504984 h 4785098"/>
              <a:gd name="connsiteX299" fmla="*/ 0 w 9288048"/>
              <a:gd name="connsiteY299" fmla="*/ 2460011 h 4785098"/>
              <a:gd name="connsiteX300" fmla="*/ 126123 w 9288048"/>
              <a:gd name="connsiteY300" fmla="*/ 2469005 h 4785098"/>
              <a:gd name="connsiteX301" fmla="*/ 130630 w 9288048"/>
              <a:gd name="connsiteY301" fmla="*/ 2585935 h 4785098"/>
              <a:gd name="connsiteX302" fmla="*/ 4507 w 9288048"/>
              <a:gd name="connsiteY302" fmla="*/ 2599427 h 4785098"/>
              <a:gd name="connsiteX303" fmla="*/ 0 w 9288048"/>
              <a:gd name="connsiteY303" fmla="*/ 2460011 h 4785098"/>
              <a:gd name="connsiteX304" fmla="*/ 7806107 w 9288048"/>
              <a:gd name="connsiteY304" fmla="*/ 2442021 h 4785098"/>
              <a:gd name="connsiteX305" fmla="*/ 7810609 w 9288048"/>
              <a:gd name="connsiteY305" fmla="*/ 2522973 h 4785098"/>
              <a:gd name="connsiteX306" fmla="*/ 7801600 w 9288048"/>
              <a:gd name="connsiteY306" fmla="*/ 2662384 h 4785098"/>
              <a:gd name="connsiteX307" fmla="*/ 7508817 w 9288048"/>
              <a:gd name="connsiteY307" fmla="*/ 2621913 h 4785098"/>
              <a:gd name="connsiteX308" fmla="*/ 7513319 w 9288048"/>
              <a:gd name="connsiteY308" fmla="*/ 2527470 h 4785098"/>
              <a:gd name="connsiteX309" fmla="*/ 7513319 w 9288048"/>
              <a:gd name="connsiteY309" fmla="*/ 2473503 h 4785098"/>
              <a:gd name="connsiteX310" fmla="*/ 7797098 w 9288048"/>
              <a:gd name="connsiteY310" fmla="*/ 2446519 h 4785098"/>
              <a:gd name="connsiteX311" fmla="*/ 8206995 w 9288048"/>
              <a:gd name="connsiteY311" fmla="*/ 2401546 h 4785098"/>
              <a:gd name="connsiteX312" fmla="*/ 8211501 w 9288048"/>
              <a:gd name="connsiteY312" fmla="*/ 2522973 h 4785098"/>
              <a:gd name="connsiteX313" fmla="*/ 8197986 w 9288048"/>
              <a:gd name="connsiteY313" fmla="*/ 2720849 h 4785098"/>
              <a:gd name="connsiteX314" fmla="*/ 7896195 w 9288048"/>
              <a:gd name="connsiteY314" fmla="*/ 2675876 h 4785098"/>
              <a:gd name="connsiteX315" fmla="*/ 7905203 w 9288048"/>
              <a:gd name="connsiteY315" fmla="*/ 2522973 h 4785098"/>
              <a:gd name="connsiteX316" fmla="*/ 7900697 w 9288048"/>
              <a:gd name="connsiteY316" fmla="*/ 2428530 h 4785098"/>
              <a:gd name="connsiteX317" fmla="*/ 1662122 w 9288048"/>
              <a:gd name="connsiteY317" fmla="*/ 2388054 h 4785098"/>
              <a:gd name="connsiteX318" fmla="*/ 1954905 w 9288048"/>
              <a:gd name="connsiteY318" fmla="*/ 2428530 h 4785098"/>
              <a:gd name="connsiteX319" fmla="*/ 1950403 w 9288048"/>
              <a:gd name="connsiteY319" fmla="*/ 2522973 h 4785098"/>
              <a:gd name="connsiteX320" fmla="*/ 1950403 w 9288048"/>
              <a:gd name="connsiteY320" fmla="*/ 2576940 h 4785098"/>
              <a:gd name="connsiteX321" fmla="*/ 1666624 w 9288048"/>
              <a:gd name="connsiteY321" fmla="*/ 2603924 h 4785098"/>
              <a:gd name="connsiteX322" fmla="*/ 1657615 w 9288048"/>
              <a:gd name="connsiteY322" fmla="*/ 2608421 h 4785098"/>
              <a:gd name="connsiteX323" fmla="*/ 1653113 w 9288048"/>
              <a:gd name="connsiteY323" fmla="*/ 2527470 h 4785098"/>
              <a:gd name="connsiteX324" fmla="*/ 1662122 w 9288048"/>
              <a:gd name="connsiteY324" fmla="*/ 2388054 h 4785098"/>
              <a:gd name="connsiteX325" fmla="*/ 8603381 w 9288048"/>
              <a:gd name="connsiteY325" fmla="*/ 2365567 h 4785098"/>
              <a:gd name="connsiteX326" fmla="*/ 8607888 w 9288048"/>
              <a:gd name="connsiteY326" fmla="*/ 2527470 h 4785098"/>
              <a:gd name="connsiteX327" fmla="*/ 8589870 w 9288048"/>
              <a:gd name="connsiteY327" fmla="*/ 2779314 h 4785098"/>
              <a:gd name="connsiteX328" fmla="*/ 8297083 w 9288048"/>
              <a:gd name="connsiteY328" fmla="*/ 2738838 h 4785098"/>
              <a:gd name="connsiteX329" fmla="*/ 8310598 w 9288048"/>
              <a:gd name="connsiteY329" fmla="*/ 2527470 h 4785098"/>
              <a:gd name="connsiteX330" fmla="*/ 8306091 w 9288048"/>
              <a:gd name="connsiteY330" fmla="*/ 2397049 h 4785098"/>
              <a:gd name="connsiteX331" fmla="*/ 1261229 w 9288048"/>
              <a:gd name="connsiteY331" fmla="*/ 2325092 h 4785098"/>
              <a:gd name="connsiteX332" fmla="*/ 1563025 w 9288048"/>
              <a:gd name="connsiteY332" fmla="*/ 2370065 h 4785098"/>
              <a:gd name="connsiteX333" fmla="*/ 1554016 w 9288048"/>
              <a:gd name="connsiteY333" fmla="*/ 2522973 h 4785098"/>
              <a:gd name="connsiteX334" fmla="*/ 1558519 w 9288048"/>
              <a:gd name="connsiteY334" fmla="*/ 2617411 h 4785098"/>
              <a:gd name="connsiteX335" fmla="*/ 1252220 w 9288048"/>
              <a:gd name="connsiteY335" fmla="*/ 2644400 h 4785098"/>
              <a:gd name="connsiteX336" fmla="*/ 1247718 w 9288048"/>
              <a:gd name="connsiteY336" fmla="*/ 2522973 h 4785098"/>
              <a:gd name="connsiteX337" fmla="*/ 1261229 w 9288048"/>
              <a:gd name="connsiteY337" fmla="*/ 2325092 h 4785098"/>
              <a:gd name="connsiteX338" fmla="*/ 869349 w 9288048"/>
              <a:gd name="connsiteY338" fmla="*/ 2271124 h 4785098"/>
              <a:gd name="connsiteX339" fmla="*/ 1162132 w 9288048"/>
              <a:gd name="connsiteY339" fmla="*/ 2311600 h 4785098"/>
              <a:gd name="connsiteX340" fmla="*/ 1148621 w 9288048"/>
              <a:gd name="connsiteY340" fmla="*/ 2522973 h 4785098"/>
              <a:gd name="connsiteX341" fmla="*/ 1153124 w 9288048"/>
              <a:gd name="connsiteY341" fmla="*/ 2653390 h 4785098"/>
              <a:gd name="connsiteX342" fmla="*/ 855834 w 9288048"/>
              <a:gd name="connsiteY342" fmla="*/ 2684871 h 4785098"/>
              <a:gd name="connsiteX343" fmla="*/ 851332 w 9288048"/>
              <a:gd name="connsiteY343" fmla="*/ 2522973 h 4785098"/>
              <a:gd name="connsiteX344" fmla="*/ 869349 w 9288048"/>
              <a:gd name="connsiteY344" fmla="*/ 2271124 h 4785098"/>
              <a:gd name="connsiteX345" fmla="*/ 360351 w 9288048"/>
              <a:gd name="connsiteY345" fmla="*/ 2230649 h 4785098"/>
              <a:gd name="connsiteX346" fmla="*/ 486474 w 9288048"/>
              <a:gd name="connsiteY346" fmla="*/ 2253135 h 4785098"/>
              <a:gd name="connsiteX347" fmla="*/ 477465 w 9288048"/>
              <a:gd name="connsiteY347" fmla="*/ 2370065 h 4785098"/>
              <a:gd name="connsiteX348" fmla="*/ 351342 w 9288048"/>
              <a:gd name="connsiteY348" fmla="*/ 2370065 h 4785098"/>
              <a:gd name="connsiteX349" fmla="*/ 360351 w 9288048"/>
              <a:gd name="connsiteY349" fmla="*/ 2230649 h 4785098"/>
              <a:gd name="connsiteX350" fmla="*/ 7828627 w 9288048"/>
              <a:gd name="connsiteY350" fmla="*/ 2149697 h 4785098"/>
              <a:gd name="connsiteX351" fmla="*/ 7873670 w 9288048"/>
              <a:gd name="connsiteY351" fmla="*/ 2361070 h 4785098"/>
              <a:gd name="connsiteX352" fmla="*/ 7864661 w 9288048"/>
              <a:gd name="connsiteY352" fmla="*/ 2361070 h 4785098"/>
              <a:gd name="connsiteX353" fmla="*/ 7580888 w 9288048"/>
              <a:gd name="connsiteY353" fmla="*/ 2388054 h 4785098"/>
              <a:gd name="connsiteX354" fmla="*/ 7549354 w 9288048"/>
              <a:gd name="connsiteY354" fmla="*/ 2244141 h 4785098"/>
              <a:gd name="connsiteX355" fmla="*/ 1635096 w 9288048"/>
              <a:gd name="connsiteY355" fmla="*/ 2136206 h 4785098"/>
              <a:gd name="connsiteX356" fmla="*/ 1644104 w 9288048"/>
              <a:gd name="connsiteY356" fmla="*/ 2140703 h 4785098"/>
              <a:gd name="connsiteX357" fmla="*/ 1914368 w 9288048"/>
              <a:gd name="connsiteY357" fmla="*/ 2235146 h 4785098"/>
              <a:gd name="connsiteX358" fmla="*/ 1887341 w 9288048"/>
              <a:gd name="connsiteY358" fmla="*/ 2347578 h 4785098"/>
              <a:gd name="connsiteX359" fmla="*/ 1594554 w 9288048"/>
              <a:gd name="connsiteY359" fmla="*/ 2307103 h 4785098"/>
              <a:gd name="connsiteX360" fmla="*/ 1635096 w 9288048"/>
              <a:gd name="connsiteY360" fmla="*/ 2136206 h 4785098"/>
              <a:gd name="connsiteX361" fmla="*/ 8324109 w 9288048"/>
              <a:gd name="connsiteY361" fmla="*/ 2001287 h 4785098"/>
              <a:gd name="connsiteX362" fmla="*/ 8391677 w 9288048"/>
              <a:gd name="connsiteY362" fmla="*/ 2302605 h 4785098"/>
              <a:gd name="connsiteX363" fmla="*/ 8085379 w 9288048"/>
              <a:gd name="connsiteY363" fmla="*/ 2334086 h 4785098"/>
              <a:gd name="connsiteX364" fmla="*/ 8035828 w 9288048"/>
              <a:gd name="connsiteY364" fmla="*/ 2100227 h 4785098"/>
              <a:gd name="connsiteX365" fmla="*/ 1153124 w 9288048"/>
              <a:gd name="connsiteY365" fmla="*/ 1974303 h 4785098"/>
              <a:gd name="connsiteX366" fmla="*/ 1441404 w 9288048"/>
              <a:gd name="connsiteY366" fmla="*/ 2077741 h 4785098"/>
              <a:gd name="connsiteX367" fmla="*/ 1396361 w 9288048"/>
              <a:gd name="connsiteY367" fmla="*/ 2266627 h 4785098"/>
              <a:gd name="connsiteX368" fmla="*/ 1094569 w 9288048"/>
              <a:gd name="connsiteY368" fmla="*/ 2221654 h 4785098"/>
              <a:gd name="connsiteX369" fmla="*/ 1153124 w 9288048"/>
              <a:gd name="connsiteY369" fmla="*/ 1974303 h 4785098"/>
              <a:gd name="connsiteX370" fmla="*/ 8810583 w 9288048"/>
              <a:gd name="connsiteY370" fmla="*/ 1884357 h 4785098"/>
              <a:gd name="connsiteX371" fmla="*/ 8869142 w 9288048"/>
              <a:gd name="connsiteY371" fmla="*/ 2158692 h 4785098"/>
              <a:gd name="connsiteX372" fmla="*/ 8661940 w 9288048"/>
              <a:gd name="connsiteY372" fmla="*/ 2176681 h 4785098"/>
              <a:gd name="connsiteX373" fmla="*/ 8612390 w 9288048"/>
              <a:gd name="connsiteY373" fmla="*/ 1947319 h 4785098"/>
              <a:gd name="connsiteX374" fmla="*/ 3833237 w 9288048"/>
              <a:gd name="connsiteY374" fmla="*/ 1870865 h 4785098"/>
              <a:gd name="connsiteX375" fmla="*/ 3878280 w 9288048"/>
              <a:gd name="connsiteY375" fmla="*/ 1924833 h 4785098"/>
              <a:gd name="connsiteX376" fmla="*/ 3909813 w 9288048"/>
              <a:gd name="connsiteY376" fmla="*/ 1965308 h 4785098"/>
              <a:gd name="connsiteX377" fmla="*/ 4117015 w 9288048"/>
              <a:gd name="connsiteY377" fmla="*/ 2212660 h 4785098"/>
              <a:gd name="connsiteX378" fmla="*/ 4085482 w 9288048"/>
              <a:gd name="connsiteY378" fmla="*/ 2253135 h 4785098"/>
              <a:gd name="connsiteX379" fmla="*/ 4053954 w 9288048"/>
              <a:gd name="connsiteY379" fmla="*/ 2293611 h 4785098"/>
              <a:gd name="connsiteX380" fmla="*/ 3990888 w 9288048"/>
              <a:gd name="connsiteY380" fmla="*/ 2370060 h 4785098"/>
              <a:gd name="connsiteX381" fmla="*/ 3959359 w 9288048"/>
              <a:gd name="connsiteY381" fmla="*/ 2410536 h 4785098"/>
              <a:gd name="connsiteX382" fmla="*/ 3927831 w 9288048"/>
              <a:gd name="connsiteY382" fmla="*/ 2451011 h 4785098"/>
              <a:gd name="connsiteX383" fmla="*/ 3684594 w 9288048"/>
              <a:gd name="connsiteY383" fmla="*/ 2158692 h 4785098"/>
              <a:gd name="connsiteX384" fmla="*/ 3648559 w 9288048"/>
              <a:gd name="connsiteY384" fmla="*/ 2118216 h 4785098"/>
              <a:gd name="connsiteX385" fmla="*/ 3639550 w 9288048"/>
              <a:gd name="connsiteY385" fmla="*/ 2109222 h 4785098"/>
              <a:gd name="connsiteX386" fmla="*/ 522509 w 9288048"/>
              <a:gd name="connsiteY386" fmla="*/ 1834887 h 4785098"/>
              <a:gd name="connsiteX387" fmla="*/ 720702 w 9288048"/>
              <a:gd name="connsiteY387" fmla="*/ 1906844 h 4785098"/>
              <a:gd name="connsiteX388" fmla="*/ 675658 w 9288048"/>
              <a:gd name="connsiteY388" fmla="*/ 2091233 h 4785098"/>
              <a:gd name="connsiteX389" fmla="*/ 468457 w 9288048"/>
              <a:gd name="connsiteY389" fmla="*/ 2059752 h 4785098"/>
              <a:gd name="connsiteX390" fmla="*/ 522509 w 9288048"/>
              <a:gd name="connsiteY390" fmla="*/ 1834887 h 4785098"/>
              <a:gd name="connsiteX391" fmla="*/ 7567372 w 9288048"/>
              <a:gd name="connsiteY391" fmla="*/ 1807903 h 4785098"/>
              <a:gd name="connsiteX392" fmla="*/ 7738539 w 9288048"/>
              <a:gd name="connsiteY392" fmla="*/ 2113719 h 4785098"/>
              <a:gd name="connsiteX393" fmla="*/ 7454765 w 9288048"/>
              <a:gd name="connsiteY393" fmla="*/ 2208162 h 4785098"/>
              <a:gd name="connsiteX394" fmla="*/ 7337651 w 9288048"/>
              <a:gd name="connsiteY394" fmla="*/ 1992292 h 4785098"/>
              <a:gd name="connsiteX395" fmla="*/ 7540346 w 9288048"/>
              <a:gd name="connsiteY395" fmla="*/ 1830390 h 4785098"/>
              <a:gd name="connsiteX396" fmla="*/ 1932385 w 9288048"/>
              <a:gd name="connsiteY396" fmla="*/ 1726952 h 4785098"/>
              <a:gd name="connsiteX397" fmla="*/ 1959411 w 9288048"/>
              <a:gd name="connsiteY397" fmla="*/ 1753936 h 4785098"/>
              <a:gd name="connsiteX398" fmla="*/ 2148595 w 9288048"/>
              <a:gd name="connsiteY398" fmla="*/ 1933827 h 4785098"/>
              <a:gd name="connsiteX399" fmla="*/ 1986438 w 9288048"/>
              <a:gd name="connsiteY399" fmla="*/ 2199168 h 4785098"/>
              <a:gd name="connsiteX400" fmla="*/ 1716174 w 9288048"/>
              <a:gd name="connsiteY400" fmla="*/ 2104725 h 4785098"/>
              <a:gd name="connsiteX401" fmla="*/ 1702663 w 9288048"/>
              <a:gd name="connsiteY401" fmla="*/ 2100227 h 4785098"/>
              <a:gd name="connsiteX402" fmla="*/ 1932385 w 9288048"/>
              <a:gd name="connsiteY402" fmla="*/ 1726952 h 4785098"/>
              <a:gd name="connsiteX403" fmla="*/ 7418730 w 9288048"/>
              <a:gd name="connsiteY403" fmla="*/ 1641508 h 4785098"/>
              <a:gd name="connsiteX404" fmla="*/ 7531337 w 9288048"/>
              <a:gd name="connsiteY404" fmla="*/ 1758433 h 4785098"/>
              <a:gd name="connsiteX405" fmla="*/ 7504311 w 9288048"/>
              <a:gd name="connsiteY405" fmla="*/ 1780919 h 4785098"/>
              <a:gd name="connsiteX406" fmla="*/ 7301616 w 9288048"/>
              <a:gd name="connsiteY406" fmla="*/ 1942822 h 4785098"/>
              <a:gd name="connsiteX407" fmla="*/ 7229545 w 9288048"/>
              <a:gd name="connsiteY407" fmla="*/ 1866368 h 4785098"/>
              <a:gd name="connsiteX408" fmla="*/ 7400712 w 9288048"/>
              <a:gd name="connsiteY408" fmla="*/ 1668492 h 4785098"/>
              <a:gd name="connsiteX409" fmla="*/ 3517929 w 9288048"/>
              <a:gd name="connsiteY409" fmla="*/ 1601028 h 4785098"/>
              <a:gd name="connsiteX410" fmla="*/ 3747656 w 9288048"/>
              <a:gd name="connsiteY410" fmla="*/ 1821395 h 4785098"/>
              <a:gd name="connsiteX411" fmla="*/ 3594506 w 9288048"/>
              <a:gd name="connsiteY411" fmla="*/ 2010281 h 4785098"/>
              <a:gd name="connsiteX412" fmla="*/ 3391807 w 9288048"/>
              <a:gd name="connsiteY412" fmla="*/ 1803406 h 4785098"/>
              <a:gd name="connsiteX413" fmla="*/ 5319685 w 9288048"/>
              <a:gd name="connsiteY413" fmla="*/ 1583043 h 4785098"/>
              <a:gd name="connsiteX414" fmla="*/ 5522380 w 9288048"/>
              <a:gd name="connsiteY414" fmla="*/ 1812400 h 4785098"/>
              <a:gd name="connsiteX415" fmla="*/ 4378265 w 9288048"/>
              <a:gd name="connsiteY415" fmla="*/ 3184070 h 4785098"/>
              <a:gd name="connsiteX416" fmla="*/ 4080976 w 9288048"/>
              <a:gd name="connsiteY416" fmla="*/ 3521367 h 4785098"/>
              <a:gd name="connsiteX417" fmla="*/ 3580991 w 9288048"/>
              <a:gd name="connsiteY417" fmla="*/ 3935114 h 4785098"/>
              <a:gd name="connsiteX418" fmla="*/ 3463877 w 9288048"/>
              <a:gd name="connsiteY418" fmla="*/ 3692260 h 4785098"/>
              <a:gd name="connsiteX419" fmla="*/ 3499912 w 9288048"/>
              <a:gd name="connsiteY419" fmla="*/ 3669773 h 4785098"/>
              <a:gd name="connsiteX420" fmla="*/ 3887289 w 9288048"/>
              <a:gd name="connsiteY420" fmla="*/ 3314492 h 4785098"/>
              <a:gd name="connsiteX421" fmla="*/ 4171063 w 9288048"/>
              <a:gd name="connsiteY421" fmla="*/ 2959206 h 4785098"/>
              <a:gd name="connsiteX422" fmla="*/ 7882679 w 9288048"/>
              <a:gd name="connsiteY422" fmla="*/ 1551562 h 4785098"/>
              <a:gd name="connsiteX423" fmla="*/ 8116907 w 9288048"/>
              <a:gd name="connsiteY423" fmla="*/ 1978800 h 4785098"/>
              <a:gd name="connsiteX424" fmla="*/ 7828627 w 9288048"/>
              <a:gd name="connsiteY424" fmla="*/ 2077741 h 4785098"/>
              <a:gd name="connsiteX425" fmla="*/ 7643949 w 9288048"/>
              <a:gd name="connsiteY425" fmla="*/ 1744941 h 4785098"/>
              <a:gd name="connsiteX426" fmla="*/ 2103552 w 9288048"/>
              <a:gd name="connsiteY426" fmla="*/ 1529071 h 4785098"/>
              <a:gd name="connsiteX427" fmla="*/ 2126076 w 9288048"/>
              <a:gd name="connsiteY427" fmla="*/ 1560552 h 4785098"/>
              <a:gd name="connsiteX428" fmla="*/ 2274718 w 9288048"/>
              <a:gd name="connsiteY428" fmla="*/ 1771925 h 4785098"/>
              <a:gd name="connsiteX429" fmla="*/ 2198146 w 9288048"/>
              <a:gd name="connsiteY429" fmla="*/ 1839384 h 4785098"/>
              <a:gd name="connsiteX430" fmla="*/ 2008957 w 9288048"/>
              <a:gd name="connsiteY430" fmla="*/ 1659492 h 4785098"/>
              <a:gd name="connsiteX431" fmla="*/ 1981931 w 9288048"/>
              <a:gd name="connsiteY431" fmla="*/ 1632509 h 4785098"/>
              <a:gd name="connsiteX432" fmla="*/ 2103552 w 9288048"/>
              <a:gd name="connsiteY432" fmla="*/ 1529071 h 4785098"/>
              <a:gd name="connsiteX433" fmla="*/ 6639468 w 9288048"/>
              <a:gd name="connsiteY433" fmla="*/ 1461616 h 4785098"/>
              <a:gd name="connsiteX434" fmla="*/ 6846670 w 9288048"/>
              <a:gd name="connsiteY434" fmla="*/ 1493097 h 4785098"/>
              <a:gd name="connsiteX435" fmla="*/ 6842168 w 9288048"/>
              <a:gd name="connsiteY435" fmla="*/ 1506589 h 4785098"/>
              <a:gd name="connsiteX436" fmla="*/ 6792617 w 9288048"/>
              <a:gd name="connsiteY436" fmla="*/ 1672989 h 4785098"/>
              <a:gd name="connsiteX437" fmla="*/ 6639468 w 9288048"/>
              <a:gd name="connsiteY437" fmla="*/ 1650503 h 4785098"/>
              <a:gd name="connsiteX438" fmla="*/ 6589922 w 9288048"/>
              <a:gd name="connsiteY438" fmla="*/ 1650503 h 4785098"/>
              <a:gd name="connsiteX439" fmla="*/ 6567398 w 9288048"/>
              <a:gd name="connsiteY439" fmla="*/ 1484103 h 4785098"/>
              <a:gd name="connsiteX440" fmla="*/ 6562896 w 9288048"/>
              <a:gd name="connsiteY440" fmla="*/ 1466113 h 4785098"/>
              <a:gd name="connsiteX441" fmla="*/ 6639468 w 9288048"/>
              <a:gd name="connsiteY441" fmla="*/ 1461616 h 4785098"/>
              <a:gd name="connsiteX442" fmla="*/ 1563025 w 9288048"/>
              <a:gd name="connsiteY442" fmla="*/ 1448120 h 4785098"/>
              <a:gd name="connsiteX443" fmla="*/ 1756711 w 9288048"/>
              <a:gd name="connsiteY443" fmla="*/ 1637006 h 4785098"/>
              <a:gd name="connsiteX444" fmla="*/ 1535999 w 9288048"/>
              <a:gd name="connsiteY444" fmla="*/ 1996789 h 4785098"/>
              <a:gd name="connsiteX445" fmla="*/ 1279251 w 9288048"/>
              <a:gd name="connsiteY445" fmla="*/ 1906844 h 4785098"/>
              <a:gd name="connsiteX446" fmla="*/ 1563025 w 9288048"/>
              <a:gd name="connsiteY446" fmla="*/ 1448120 h 4785098"/>
              <a:gd name="connsiteX447" fmla="*/ 7004326 w 9288048"/>
              <a:gd name="connsiteY447" fmla="*/ 1394157 h 4785098"/>
              <a:gd name="connsiteX448" fmla="*/ 7225039 w 9288048"/>
              <a:gd name="connsiteY448" fmla="*/ 1497595 h 4785098"/>
              <a:gd name="connsiteX449" fmla="*/ 7067387 w 9288048"/>
              <a:gd name="connsiteY449" fmla="*/ 1749438 h 4785098"/>
              <a:gd name="connsiteX450" fmla="*/ 6918740 w 9288048"/>
              <a:gd name="connsiteY450" fmla="*/ 1677486 h 4785098"/>
              <a:gd name="connsiteX451" fmla="*/ 6999819 w 9288048"/>
              <a:gd name="connsiteY451" fmla="*/ 1412146 h 4785098"/>
              <a:gd name="connsiteX452" fmla="*/ 5486345 w 9288048"/>
              <a:gd name="connsiteY452" fmla="*/ 1394157 h 4785098"/>
              <a:gd name="connsiteX453" fmla="*/ 5675529 w 9288048"/>
              <a:gd name="connsiteY453" fmla="*/ 1641508 h 4785098"/>
              <a:gd name="connsiteX454" fmla="*/ 5562922 w 9288048"/>
              <a:gd name="connsiteY454" fmla="*/ 1767427 h 4785098"/>
              <a:gd name="connsiteX455" fmla="*/ 5360222 w 9288048"/>
              <a:gd name="connsiteY455" fmla="*/ 1533573 h 4785098"/>
              <a:gd name="connsiteX456" fmla="*/ 5486345 w 9288048"/>
              <a:gd name="connsiteY456" fmla="*/ 1394157 h 4785098"/>
              <a:gd name="connsiteX457" fmla="*/ 2517955 w 9288048"/>
              <a:gd name="connsiteY457" fmla="*/ 1371670 h 4785098"/>
              <a:gd name="connsiteX458" fmla="*/ 2522457 w 9288048"/>
              <a:gd name="connsiteY458" fmla="*/ 1389659 h 4785098"/>
              <a:gd name="connsiteX459" fmla="*/ 2581017 w 9288048"/>
              <a:gd name="connsiteY459" fmla="*/ 1659492 h 4785098"/>
              <a:gd name="connsiteX460" fmla="*/ 2391833 w 9288048"/>
              <a:gd name="connsiteY460" fmla="*/ 1735946 h 4785098"/>
              <a:gd name="connsiteX461" fmla="*/ 2247692 w 9288048"/>
              <a:gd name="connsiteY461" fmla="*/ 1479601 h 4785098"/>
              <a:gd name="connsiteX462" fmla="*/ 2517955 w 9288048"/>
              <a:gd name="connsiteY462" fmla="*/ 1371670 h 4785098"/>
              <a:gd name="connsiteX463" fmla="*/ 3103526 w 9288048"/>
              <a:gd name="connsiteY463" fmla="*/ 1362676 h 4785098"/>
              <a:gd name="connsiteX464" fmla="*/ 3454868 w 9288048"/>
              <a:gd name="connsiteY464" fmla="*/ 1515579 h 4785098"/>
              <a:gd name="connsiteX465" fmla="*/ 3297217 w 9288048"/>
              <a:gd name="connsiteY465" fmla="*/ 1767427 h 4785098"/>
              <a:gd name="connsiteX466" fmla="*/ 3040464 w 9288048"/>
              <a:gd name="connsiteY466" fmla="*/ 1654995 h 4785098"/>
              <a:gd name="connsiteX467" fmla="*/ 3099024 w 9288048"/>
              <a:gd name="connsiteY467" fmla="*/ 1394157 h 4785098"/>
              <a:gd name="connsiteX468" fmla="*/ 8197986 w 9288048"/>
              <a:gd name="connsiteY468" fmla="*/ 1349184 h 4785098"/>
              <a:gd name="connsiteX469" fmla="*/ 8454739 w 9288048"/>
              <a:gd name="connsiteY469" fmla="*/ 1816898 h 4785098"/>
              <a:gd name="connsiteX470" fmla="*/ 8211501 w 9288048"/>
              <a:gd name="connsiteY470" fmla="*/ 1897849 h 4785098"/>
              <a:gd name="connsiteX471" fmla="*/ 7995291 w 9288048"/>
              <a:gd name="connsiteY471" fmla="*/ 1506589 h 4785098"/>
              <a:gd name="connsiteX472" fmla="*/ 6418755 w 9288048"/>
              <a:gd name="connsiteY472" fmla="*/ 1340189 h 4785098"/>
              <a:gd name="connsiteX473" fmla="*/ 6463799 w 9288048"/>
              <a:gd name="connsiteY473" fmla="*/ 1632513 h 4785098"/>
              <a:gd name="connsiteX474" fmla="*/ 5743097 w 9288048"/>
              <a:gd name="connsiteY474" fmla="*/ 2118216 h 4785098"/>
              <a:gd name="connsiteX475" fmla="*/ 4918792 w 9288048"/>
              <a:gd name="connsiteY475" fmla="*/ 3116611 h 4785098"/>
              <a:gd name="connsiteX476" fmla="*/ 4918792 w 9288048"/>
              <a:gd name="connsiteY476" fmla="*/ 3121108 h 4785098"/>
              <a:gd name="connsiteX477" fmla="*/ 4729608 w 9288048"/>
              <a:gd name="connsiteY477" fmla="*/ 2923227 h 4785098"/>
              <a:gd name="connsiteX478" fmla="*/ 4806185 w 9288048"/>
              <a:gd name="connsiteY478" fmla="*/ 2828784 h 4785098"/>
              <a:gd name="connsiteX479" fmla="*/ 5567424 w 9288048"/>
              <a:gd name="connsiteY479" fmla="*/ 1902346 h 4785098"/>
              <a:gd name="connsiteX480" fmla="*/ 6418755 w 9288048"/>
              <a:gd name="connsiteY480" fmla="*/ 1340189 h 4785098"/>
              <a:gd name="connsiteX481" fmla="*/ 8900671 w 9288048"/>
              <a:gd name="connsiteY481" fmla="*/ 1335692 h 4785098"/>
              <a:gd name="connsiteX482" fmla="*/ 8941212 w 9288048"/>
              <a:gd name="connsiteY482" fmla="*/ 1470611 h 4785098"/>
              <a:gd name="connsiteX483" fmla="*/ 8819592 w 9288048"/>
              <a:gd name="connsiteY483" fmla="*/ 1497595 h 4785098"/>
              <a:gd name="connsiteX484" fmla="*/ 8783557 w 9288048"/>
              <a:gd name="connsiteY484" fmla="*/ 1389659 h 4785098"/>
              <a:gd name="connsiteX485" fmla="*/ 2815245 w 9288048"/>
              <a:gd name="connsiteY485" fmla="*/ 1326697 h 4785098"/>
              <a:gd name="connsiteX486" fmla="*/ 3035962 w 9288048"/>
              <a:gd name="connsiteY486" fmla="*/ 1344687 h 4785098"/>
              <a:gd name="connsiteX487" fmla="*/ 3031455 w 9288048"/>
              <a:gd name="connsiteY487" fmla="*/ 1371670 h 4785098"/>
              <a:gd name="connsiteX488" fmla="*/ 2972896 w 9288048"/>
              <a:gd name="connsiteY488" fmla="*/ 1637006 h 4785098"/>
              <a:gd name="connsiteX489" fmla="*/ 2819747 w 9288048"/>
              <a:gd name="connsiteY489" fmla="*/ 1623514 h 4785098"/>
              <a:gd name="connsiteX490" fmla="*/ 2644078 w 9288048"/>
              <a:gd name="connsiteY490" fmla="*/ 1641503 h 4785098"/>
              <a:gd name="connsiteX491" fmla="*/ 2585523 w 9288048"/>
              <a:gd name="connsiteY491" fmla="*/ 1371670 h 4785098"/>
              <a:gd name="connsiteX492" fmla="*/ 2581017 w 9288048"/>
              <a:gd name="connsiteY492" fmla="*/ 1353681 h 4785098"/>
              <a:gd name="connsiteX493" fmla="*/ 2815245 w 9288048"/>
              <a:gd name="connsiteY493" fmla="*/ 1326697 h 4785098"/>
              <a:gd name="connsiteX494" fmla="*/ 5049422 w 9288048"/>
              <a:gd name="connsiteY494" fmla="*/ 1299714 h 4785098"/>
              <a:gd name="connsiteX495" fmla="*/ 5216082 w 9288048"/>
              <a:gd name="connsiteY495" fmla="*/ 1497595 h 4785098"/>
              <a:gd name="connsiteX496" fmla="*/ 4189081 w 9288048"/>
              <a:gd name="connsiteY496" fmla="*/ 2747833 h 4785098"/>
              <a:gd name="connsiteX497" fmla="*/ 4013412 w 9288048"/>
              <a:gd name="connsiteY497" fmla="*/ 2554454 h 4785098"/>
              <a:gd name="connsiteX498" fmla="*/ 7756556 w 9288048"/>
              <a:gd name="connsiteY498" fmla="*/ 1254741 h 4785098"/>
              <a:gd name="connsiteX499" fmla="*/ 7918714 w 9288048"/>
              <a:gd name="connsiteY499" fmla="*/ 1425638 h 4785098"/>
              <a:gd name="connsiteX500" fmla="*/ 7679984 w 9288048"/>
              <a:gd name="connsiteY500" fmla="*/ 1619021 h 4785098"/>
              <a:gd name="connsiteX501" fmla="*/ 7558363 w 9288048"/>
              <a:gd name="connsiteY501" fmla="*/ 1488600 h 4785098"/>
              <a:gd name="connsiteX502" fmla="*/ 4409798 w 9288048"/>
              <a:gd name="connsiteY502" fmla="*/ 1241249 h 4785098"/>
              <a:gd name="connsiteX503" fmla="*/ 4576458 w 9288048"/>
              <a:gd name="connsiteY503" fmla="*/ 1434632 h 4785098"/>
              <a:gd name="connsiteX504" fmla="*/ 4680061 w 9288048"/>
              <a:gd name="connsiteY504" fmla="*/ 1560552 h 4785098"/>
              <a:gd name="connsiteX505" fmla="*/ 4635018 w 9288048"/>
              <a:gd name="connsiteY505" fmla="*/ 1614519 h 4785098"/>
              <a:gd name="connsiteX506" fmla="*/ 4617000 w 9288048"/>
              <a:gd name="connsiteY506" fmla="*/ 1637006 h 4785098"/>
              <a:gd name="connsiteX507" fmla="*/ 4558445 w 9288048"/>
              <a:gd name="connsiteY507" fmla="*/ 1708963 h 4785098"/>
              <a:gd name="connsiteX508" fmla="*/ 4544930 w 9288048"/>
              <a:gd name="connsiteY508" fmla="*/ 1726952 h 4785098"/>
              <a:gd name="connsiteX509" fmla="*/ 4499886 w 9288048"/>
              <a:gd name="connsiteY509" fmla="*/ 1780919 h 4785098"/>
              <a:gd name="connsiteX510" fmla="*/ 4360248 w 9288048"/>
              <a:gd name="connsiteY510" fmla="*/ 1614519 h 4785098"/>
              <a:gd name="connsiteX511" fmla="*/ 4229623 w 9288048"/>
              <a:gd name="connsiteY511" fmla="*/ 1461611 h 4785098"/>
              <a:gd name="connsiteX512" fmla="*/ 3734140 w 9288048"/>
              <a:gd name="connsiteY512" fmla="*/ 1236751 h 4785098"/>
              <a:gd name="connsiteX513" fmla="*/ 4382772 w 9288048"/>
              <a:gd name="connsiteY513" fmla="*/ 1897849 h 4785098"/>
              <a:gd name="connsiteX514" fmla="*/ 4351239 w 9288048"/>
              <a:gd name="connsiteY514" fmla="*/ 1938325 h 4785098"/>
              <a:gd name="connsiteX515" fmla="*/ 4319710 w 9288048"/>
              <a:gd name="connsiteY515" fmla="*/ 1978800 h 4785098"/>
              <a:gd name="connsiteX516" fmla="*/ 4247640 w 9288048"/>
              <a:gd name="connsiteY516" fmla="*/ 2064249 h 4785098"/>
              <a:gd name="connsiteX517" fmla="*/ 4216107 w 9288048"/>
              <a:gd name="connsiteY517" fmla="*/ 2104725 h 4785098"/>
              <a:gd name="connsiteX518" fmla="*/ 4184579 w 9288048"/>
              <a:gd name="connsiteY518" fmla="*/ 2136206 h 4785098"/>
              <a:gd name="connsiteX519" fmla="*/ 3590000 w 9288048"/>
              <a:gd name="connsiteY519" fmla="*/ 1466109 h 4785098"/>
              <a:gd name="connsiteX520" fmla="*/ 1882839 w 9288048"/>
              <a:gd name="connsiteY520" fmla="*/ 1196276 h 4785098"/>
              <a:gd name="connsiteX521" fmla="*/ 2058508 w 9288048"/>
              <a:gd name="connsiteY521" fmla="*/ 1443622 h 4785098"/>
              <a:gd name="connsiteX522" fmla="*/ 1923376 w 9288048"/>
              <a:gd name="connsiteY522" fmla="*/ 1560552 h 4785098"/>
              <a:gd name="connsiteX523" fmla="*/ 1707166 w 9288048"/>
              <a:gd name="connsiteY523" fmla="*/ 1349184 h 4785098"/>
              <a:gd name="connsiteX524" fmla="*/ 1882839 w 9288048"/>
              <a:gd name="connsiteY524" fmla="*/ 1196276 h 4785098"/>
              <a:gd name="connsiteX525" fmla="*/ 7490800 w 9288048"/>
              <a:gd name="connsiteY525" fmla="*/ 1187281 h 4785098"/>
              <a:gd name="connsiteX526" fmla="*/ 7634940 w 9288048"/>
              <a:gd name="connsiteY526" fmla="*/ 1295216 h 4785098"/>
              <a:gd name="connsiteX527" fmla="*/ 7436747 w 9288048"/>
              <a:gd name="connsiteY527" fmla="*/ 1529076 h 4785098"/>
              <a:gd name="connsiteX528" fmla="*/ 7328642 w 9288048"/>
              <a:gd name="connsiteY528" fmla="*/ 1448124 h 4785098"/>
              <a:gd name="connsiteX529" fmla="*/ 1193665 w 9288048"/>
              <a:gd name="connsiteY529" fmla="*/ 1088341 h 4785098"/>
              <a:gd name="connsiteX530" fmla="*/ 1391858 w 9288048"/>
              <a:gd name="connsiteY530" fmla="*/ 1277227 h 4785098"/>
              <a:gd name="connsiteX531" fmla="*/ 1076551 w 9288048"/>
              <a:gd name="connsiteY531" fmla="*/ 1789914 h 4785098"/>
              <a:gd name="connsiteX532" fmla="*/ 815297 w 9288048"/>
              <a:gd name="connsiteY532" fmla="*/ 1699968 h 4785098"/>
              <a:gd name="connsiteX533" fmla="*/ 1193665 w 9288048"/>
              <a:gd name="connsiteY533" fmla="*/ 1088341 h 4785098"/>
              <a:gd name="connsiteX534" fmla="*/ 5243108 w 9288048"/>
              <a:gd name="connsiteY534" fmla="*/ 1052362 h 4785098"/>
              <a:gd name="connsiteX535" fmla="*/ 5432292 w 9288048"/>
              <a:gd name="connsiteY535" fmla="*/ 1299714 h 4785098"/>
              <a:gd name="connsiteX536" fmla="*/ 5319685 w 9288048"/>
              <a:gd name="connsiteY536" fmla="*/ 1425638 h 4785098"/>
              <a:gd name="connsiteX537" fmla="*/ 5116985 w 9288048"/>
              <a:gd name="connsiteY537" fmla="*/ 1191779 h 4785098"/>
              <a:gd name="connsiteX538" fmla="*/ 5243108 w 9288048"/>
              <a:gd name="connsiteY538" fmla="*/ 1052362 h 4785098"/>
              <a:gd name="connsiteX539" fmla="*/ 648632 w 9288048"/>
              <a:gd name="connsiteY539" fmla="*/ 1052362 h 4785098"/>
              <a:gd name="connsiteX540" fmla="*/ 738720 w 9288048"/>
              <a:gd name="connsiteY540" fmla="*/ 1115325 h 4785098"/>
              <a:gd name="connsiteX541" fmla="*/ 689174 w 9288048"/>
              <a:gd name="connsiteY541" fmla="*/ 1205270 h 4785098"/>
              <a:gd name="connsiteX542" fmla="*/ 590077 w 9288048"/>
              <a:gd name="connsiteY542" fmla="*/ 1160297 h 4785098"/>
              <a:gd name="connsiteX543" fmla="*/ 648632 w 9288048"/>
              <a:gd name="connsiteY543" fmla="*/ 1052362 h 4785098"/>
              <a:gd name="connsiteX544" fmla="*/ 5833185 w 9288048"/>
              <a:gd name="connsiteY544" fmla="*/ 1034373 h 4785098"/>
              <a:gd name="connsiteX545" fmla="*/ 5963810 w 9288048"/>
              <a:gd name="connsiteY545" fmla="*/ 1313205 h 4785098"/>
              <a:gd name="connsiteX546" fmla="*/ 5675529 w 9288048"/>
              <a:gd name="connsiteY546" fmla="*/ 1529076 h 4785098"/>
              <a:gd name="connsiteX547" fmla="*/ 5486345 w 9288048"/>
              <a:gd name="connsiteY547" fmla="*/ 1286222 h 4785098"/>
              <a:gd name="connsiteX548" fmla="*/ 5833185 w 9288048"/>
              <a:gd name="connsiteY548" fmla="*/ 1034373 h 4785098"/>
              <a:gd name="connsiteX549" fmla="*/ 3189112 w 9288048"/>
              <a:gd name="connsiteY549" fmla="*/ 966914 h 4785098"/>
              <a:gd name="connsiteX550" fmla="*/ 3400815 w 9288048"/>
              <a:gd name="connsiteY550" fmla="*/ 1034373 h 4785098"/>
              <a:gd name="connsiteX551" fmla="*/ 3666577 w 9288048"/>
              <a:gd name="connsiteY551" fmla="*/ 1169292 h 4785098"/>
              <a:gd name="connsiteX552" fmla="*/ 3504419 w 9288048"/>
              <a:gd name="connsiteY552" fmla="*/ 1430135 h 4785098"/>
              <a:gd name="connsiteX553" fmla="*/ 3121543 w 9288048"/>
              <a:gd name="connsiteY553" fmla="*/ 1263735 h 4785098"/>
              <a:gd name="connsiteX554" fmla="*/ 2405348 w 9288048"/>
              <a:gd name="connsiteY554" fmla="*/ 935433 h 4785098"/>
              <a:gd name="connsiteX555" fmla="*/ 2472911 w 9288048"/>
              <a:gd name="connsiteY555" fmla="*/ 1232254 h 4785098"/>
              <a:gd name="connsiteX556" fmla="*/ 2175622 w 9288048"/>
              <a:gd name="connsiteY556" fmla="*/ 1349184 h 4785098"/>
              <a:gd name="connsiteX557" fmla="*/ 2022473 w 9288048"/>
              <a:gd name="connsiteY557" fmla="*/ 1083843 h 4785098"/>
              <a:gd name="connsiteX558" fmla="*/ 2405348 w 9288048"/>
              <a:gd name="connsiteY558" fmla="*/ 935433 h 4785098"/>
              <a:gd name="connsiteX559" fmla="*/ 6355694 w 9288048"/>
              <a:gd name="connsiteY559" fmla="*/ 876968 h 4785098"/>
              <a:gd name="connsiteX560" fmla="*/ 6400738 w 9288048"/>
              <a:gd name="connsiteY560" fmla="*/ 1178287 h 4785098"/>
              <a:gd name="connsiteX561" fmla="*/ 6062906 w 9288048"/>
              <a:gd name="connsiteY561" fmla="*/ 1281724 h 4785098"/>
              <a:gd name="connsiteX562" fmla="*/ 5936784 w 9288048"/>
              <a:gd name="connsiteY562" fmla="*/ 1007389 h 4785098"/>
              <a:gd name="connsiteX563" fmla="*/ 6035880 w 9288048"/>
              <a:gd name="connsiteY563" fmla="*/ 966914 h 4785098"/>
              <a:gd name="connsiteX564" fmla="*/ 6355694 w 9288048"/>
              <a:gd name="connsiteY564" fmla="*/ 876968 h 4785098"/>
              <a:gd name="connsiteX565" fmla="*/ 7179995 w 9288048"/>
              <a:gd name="connsiteY565" fmla="*/ 872471 h 4785098"/>
              <a:gd name="connsiteX566" fmla="*/ 7490800 w 9288048"/>
              <a:gd name="connsiteY566" fmla="*/ 1016384 h 4785098"/>
              <a:gd name="connsiteX567" fmla="*/ 7328642 w 9288048"/>
              <a:gd name="connsiteY567" fmla="*/ 1277227 h 4785098"/>
              <a:gd name="connsiteX568" fmla="*/ 7085405 w 9288048"/>
              <a:gd name="connsiteY568" fmla="*/ 1164795 h 4785098"/>
              <a:gd name="connsiteX569" fmla="*/ 3936840 w 9288048"/>
              <a:gd name="connsiteY569" fmla="*/ 867973 h 4785098"/>
              <a:gd name="connsiteX570" fmla="*/ 4306195 w 9288048"/>
              <a:gd name="connsiteY570" fmla="*/ 1196276 h 4785098"/>
              <a:gd name="connsiteX571" fmla="*/ 4117015 w 9288048"/>
              <a:gd name="connsiteY571" fmla="*/ 1430135 h 4785098"/>
              <a:gd name="connsiteX572" fmla="*/ 3779184 w 9288048"/>
              <a:gd name="connsiteY572" fmla="*/ 1119822 h 4785098"/>
              <a:gd name="connsiteX573" fmla="*/ 1635095 w 9288048"/>
              <a:gd name="connsiteY573" fmla="*/ 863476 h 4785098"/>
              <a:gd name="connsiteX574" fmla="*/ 1761218 w 9288048"/>
              <a:gd name="connsiteY574" fmla="*/ 1038871 h 4785098"/>
              <a:gd name="connsiteX575" fmla="*/ 1621580 w 9288048"/>
              <a:gd name="connsiteY575" fmla="*/ 1160297 h 4785098"/>
              <a:gd name="connsiteX576" fmla="*/ 1468430 w 9288048"/>
              <a:gd name="connsiteY576" fmla="*/ 1011887 h 4785098"/>
              <a:gd name="connsiteX577" fmla="*/ 1635095 w 9288048"/>
              <a:gd name="connsiteY577" fmla="*/ 863476 h 4785098"/>
              <a:gd name="connsiteX578" fmla="*/ 7698001 w 9288048"/>
              <a:gd name="connsiteY578" fmla="*/ 849984 h 4785098"/>
              <a:gd name="connsiteX579" fmla="*/ 7891687 w 9288048"/>
              <a:gd name="connsiteY579" fmla="*/ 993898 h 4785098"/>
              <a:gd name="connsiteX580" fmla="*/ 7698001 w 9288048"/>
              <a:gd name="connsiteY580" fmla="*/ 1218762 h 4785098"/>
              <a:gd name="connsiteX581" fmla="*/ 7540346 w 9288048"/>
              <a:gd name="connsiteY581" fmla="*/ 1101833 h 4785098"/>
              <a:gd name="connsiteX582" fmla="*/ 6580913 w 9288048"/>
              <a:gd name="connsiteY582" fmla="*/ 849984 h 4785098"/>
              <a:gd name="connsiteX583" fmla="*/ 6585415 w 9288048"/>
              <a:gd name="connsiteY583" fmla="*/ 849984 h 4785098"/>
              <a:gd name="connsiteX584" fmla="*/ 6603433 w 9288048"/>
              <a:gd name="connsiteY584" fmla="*/ 849984 h 4785098"/>
              <a:gd name="connsiteX585" fmla="*/ 6630459 w 9288048"/>
              <a:gd name="connsiteY585" fmla="*/ 849984 h 4785098"/>
              <a:gd name="connsiteX586" fmla="*/ 7085405 w 9288048"/>
              <a:gd name="connsiteY586" fmla="*/ 917444 h 4785098"/>
              <a:gd name="connsiteX587" fmla="*/ 6995317 w 9288048"/>
              <a:gd name="connsiteY587" fmla="*/ 1209768 h 4785098"/>
              <a:gd name="connsiteX588" fmla="*/ 6630459 w 9288048"/>
              <a:gd name="connsiteY588" fmla="*/ 1155800 h 4785098"/>
              <a:gd name="connsiteX589" fmla="*/ 6495328 w 9288048"/>
              <a:gd name="connsiteY589" fmla="*/ 1164795 h 4785098"/>
              <a:gd name="connsiteX590" fmla="*/ 6450284 w 9288048"/>
              <a:gd name="connsiteY590" fmla="*/ 858979 h 4785098"/>
              <a:gd name="connsiteX591" fmla="*/ 6580913 w 9288048"/>
              <a:gd name="connsiteY591" fmla="*/ 849984 h 4785098"/>
              <a:gd name="connsiteX592" fmla="*/ 8197986 w 9288048"/>
              <a:gd name="connsiteY592" fmla="*/ 840990 h 4785098"/>
              <a:gd name="connsiteX593" fmla="*/ 8346633 w 9288048"/>
              <a:gd name="connsiteY593" fmla="*/ 998395 h 4785098"/>
              <a:gd name="connsiteX594" fmla="*/ 8184475 w 9288048"/>
              <a:gd name="connsiteY594" fmla="*/ 1128816 h 4785098"/>
              <a:gd name="connsiteX595" fmla="*/ 8062855 w 9288048"/>
              <a:gd name="connsiteY595" fmla="*/ 998395 h 4785098"/>
              <a:gd name="connsiteX596" fmla="*/ 2815245 w 9288048"/>
              <a:gd name="connsiteY596" fmla="*/ 782525 h 4785098"/>
              <a:gd name="connsiteX597" fmla="*/ 3121543 w 9288048"/>
              <a:gd name="connsiteY597" fmla="*/ 814006 h 4785098"/>
              <a:gd name="connsiteX598" fmla="*/ 3053980 w 9288048"/>
              <a:gd name="connsiteY598" fmla="*/ 1110827 h 4785098"/>
              <a:gd name="connsiteX599" fmla="*/ 2815245 w 9288048"/>
              <a:gd name="connsiteY599" fmla="*/ 1092838 h 4785098"/>
              <a:gd name="connsiteX600" fmla="*/ 2553990 w 9288048"/>
              <a:gd name="connsiteY600" fmla="*/ 1119822 h 4785098"/>
              <a:gd name="connsiteX601" fmla="*/ 2486427 w 9288048"/>
              <a:gd name="connsiteY601" fmla="*/ 818503 h 4785098"/>
              <a:gd name="connsiteX602" fmla="*/ 2815245 w 9288048"/>
              <a:gd name="connsiteY602" fmla="*/ 782525 h 4785098"/>
              <a:gd name="connsiteX603" fmla="*/ 8634914 w 9288048"/>
              <a:gd name="connsiteY603" fmla="*/ 778027 h 4785098"/>
              <a:gd name="connsiteX604" fmla="*/ 8720495 w 9288048"/>
              <a:gd name="connsiteY604" fmla="*/ 890460 h 4785098"/>
              <a:gd name="connsiteX605" fmla="*/ 8639416 w 9288048"/>
              <a:gd name="connsiteY605" fmla="*/ 939930 h 4785098"/>
              <a:gd name="connsiteX606" fmla="*/ 8567346 w 9288048"/>
              <a:gd name="connsiteY606" fmla="*/ 845487 h 4785098"/>
              <a:gd name="connsiteX607" fmla="*/ 5562922 w 9288048"/>
              <a:gd name="connsiteY607" fmla="*/ 719567 h 4785098"/>
              <a:gd name="connsiteX608" fmla="*/ 5666520 w 9288048"/>
              <a:gd name="connsiteY608" fmla="*/ 912946 h 4785098"/>
              <a:gd name="connsiteX609" fmla="*/ 5598957 w 9288048"/>
              <a:gd name="connsiteY609" fmla="*/ 953422 h 4785098"/>
              <a:gd name="connsiteX610" fmla="*/ 5580939 w 9288048"/>
              <a:gd name="connsiteY610" fmla="*/ 966914 h 4785098"/>
              <a:gd name="connsiteX611" fmla="*/ 5567424 w 9288048"/>
              <a:gd name="connsiteY611" fmla="*/ 975908 h 4785098"/>
              <a:gd name="connsiteX612" fmla="*/ 5562922 w 9288048"/>
              <a:gd name="connsiteY612" fmla="*/ 975908 h 4785098"/>
              <a:gd name="connsiteX613" fmla="*/ 5481843 w 9288048"/>
              <a:gd name="connsiteY613" fmla="*/ 1038871 h 4785098"/>
              <a:gd name="connsiteX614" fmla="*/ 5342204 w 9288048"/>
              <a:gd name="connsiteY614" fmla="*/ 867973 h 4785098"/>
              <a:gd name="connsiteX615" fmla="*/ 5441301 w 9288048"/>
              <a:gd name="connsiteY615" fmla="*/ 791519 h 4785098"/>
              <a:gd name="connsiteX616" fmla="*/ 5445808 w 9288048"/>
              <a:gd name="connsiteY616" fmla="*/ 791519 h 4785098"/>
              <a:gd name="connsiteX617" fmla="*/ 5463825 w 9288048"/>
              <a:gd name="connsiteY617" fmla="*/ 782525 h 4785098"/>
              <a:gd name="connsiteX618" fmla="*/ 5481843 w 9288048"/>
              <a:gd name="connsiteY618" fmla="*/ 769033 h 4785098"/>
              <a:gd name="connsiteX619" fmla="*/ 5562922 w 9288048"/>
              <a:gd name="connsiteY619" fmla="*/ 719567 h 4785098"/>
              <a:gd name="connsiteX620" fmla="*/ 3310728 w 9288048"/>
              <a:gd name="connsiteY620" fmla="*/ 562157 h 4785098"/>
              <a:gd name="connsiteX621" fmla="*/ 3540449 w 9288048"/>
              <a:gd name="connsiteY621" fmla="*/ 634114 h 4785098"/>
              <a:gd name="connsiteX622" fmla="*/ 3819726 w 9288048"/>
              <a:gd name="connsiteY622" fmla="*/ 773530 h 4785098"/>
              <a:gd name="connsiteX623" fmla="*/ 3684594 w 9288048"/>
              <a:gd name="connsiteY623" fmla="*/ 984903 h 4785098"/>
              <a:gd name="connsiteX624" fmla="*/ 3445859 w 9288048"/>
              <a:gd name="connsiteY624" fmla="*/ 867973 h 4785098"/>
              <a:gd name="connsiteX625" fmla="*/ 3256675 w 9288048"/>
              <a:gd name="connsiteY625" fmla="*/ 809508 h 4785098"/>
              <a:gd name="connsiteX626" fmla="*/ 1427894 w 9288048"/>
              <a:gd name="connsiteY626" fmla="*/ 499195 h 4785098"/>
              <a:gd name="connsiteX627" fmla="*/ 1508972 w 9288048"/>
              <a:gd name="connsiteY627" fmla="*/ 643109 h 4785098"/>
              <a:gd name="connsiteX628" fmla="*/ 1346814 w 9288048"/>
              <a:gd name="connsiteY628" fmla="*/ 773530 h 4785098"/>
              <a:gd name="connsiteX629" fmla="*/ 1229700 w 9288048"/>
              <a:gd name="connsiteY629" fmla="*/ 656600 h 4785098"/>
              <a:gd name="connsiteX630" fmla="*/ 1427894 w 9288048"/>
              <a:gd name="connsiteY630" fmla="*/ 499195 h 4785098"/>
              <a:gd name="connsiteX631" fmla="*/ 6292633 w 9288048"/>
              <a:gd name="connsiteY631" fmla="*/ 481211 h 4785098"/>
              <a:gd name="connsiteX632" fmla="*/ 6337676 w 9288048"/>
              <a:gd name="connsiteY632" fmla="*/ 769033 h 4785098"/>
              <a:gd name="connsiteX633" fmla="*/ 5995343 w 9288048"/>
              <a:gd name="connsiteY633" fmla="*/ 863476 h 4785098"/>
              <a:gd name="connsiteX634" fmla="*/ 5896246 w 9288048"/>
              <a:gd name="connsiteY634" fmla="*/ 908449 h 4785098"/>
              <a:gd name="connsiteX635" fmla="*/ 5770124 w 9288048"/>
              <a:gd name="connsiteY635" fmla="*/ 638616 h 4785098"/>
              <a:gd name="connsiteX636" fmla="*/ 5887238 w 9288048"/>
              <a:gd name="connsiteY636" fmla="*/ 589146 h 4785098"/>
              <a:gd name="connsiteX637" fmla="*/ 6292633 w 9288048"/>
              <a:gd name="connsiteY637" fmla="*/ 481211 h 4785098"/>
              <a:gd name="connsiteX638" fmla="*/ 2306251 w 9288048"/>
              <a:gd name="connsiteY638" fmla="*/ 476709 h 4785098"/>
              <a:gd name="connsiteX639" fmla="*/ 2369308 w 9288048"/>
              <a:gd name="connsiteY639" fmla="*/ 769033 h 4785098"/>
              <a:gd name="connsiteX640" fmla="*/ 1959411 w 9288048"/>
              <a:gd name="connsiteY640" fmla="*/ 930935 h 4785098"/>
              <a:gd name="connsiteX641" fmla="*/ 1810769 w 9288048"/>
              <a:gd name="connsiteY641" fmla="*/ 670092 h 4785098"/>
              <a:gd name="connsiteX642" fmla="*/ 2306251 w 9288048"/>
              <a:gd name="connsiteY642" fmla="*/ 476709 h 4785098"/>
              <a:gd name="connsiteX643" fmla="*/ 2887315 w 9288048"/>
              <a:gd name="connsiteY643" fmla="*/ 454227 h 4785098"/>
              <a:gd name="connsiteX644" fmla="*/ 3148570 w 9288048"/>
              <a:gd name="connsiteY644" fmla="*/ 481211 h 4785098"/>
              <a:gd name="connsiteX645" fmla="*/ 3103526 w 9288048"/>
              <a:gd name="connsiteY645" fmla="*/ 679087 h 4785098"/>
              <a:gd name="connsiteX646" fmla="*/ 2887315 w 9288048"/>
              <a:gd name="connsiteY646" fmla="*/ 656600 h 4785098"/>
              <a:gd name="connsiteX647" fmla="*/ 6851177 w 9288048"/>
              <a:gd name="connsiteY647" fmla="*/ 395762 h 4785098"/>
              <a:gd name="connsiteX648" fmla="*/ 7220537 w 9288048"/>
              <a:gd name="connsiteY648" fmla="*/ 467719 h 4785098"/>
              <a:gd name="connsiteX649" fmla="*/ 7130449 w 9288048"/>
              <a:gd name="connsiteY649" fmla="*/ 751044 h 4785098"/>
              <a:gd name="connsiteX650" fmla="*/ 6828652 w 9288048"/>
              <a:gd name="connsiteY650" fmla="*/ 692584 h 4785098"/>
              <a:gd name="connsiteX651" fmla="*/ 8035828 w 9288048"/>
              <a:gd name="connsiteY651" fmla="*/ 382270 h 4785098"/>
              <a:gd name="connsiteX652" fmla="*/ 8148440 w 9288048"/>
              <a:gd name="connsiteY652" fmla="*/ 467719 h 4785098"/>
              <a:gd name="connsiteX653" fmla="*/ 8080872 w 9288048"/>
              <a:gd name="connsiteY653" fmla="*/ 535178 h 4785098"/>
              <a:gd name="connsiteX654" fmla="*/ 7990785 w 9288048"/>
              <a:gd name="connsiteY654" fmla="*/ 463222 h 4785098"/>
              <a:gd name="connsiteX655" fmla="*/ 7504311 w 9288048"/>
              <a:gd name="connsiteY655" fmla="*/ 382270 h 4785098"/>
              <a:gd name="connsiteX656" fmla="*/ 7630433 w 9288048"/>
              <a:gd name="connsiteY656" fmla="*/ 440735 h 4785098"/>
              <a:gd name="connsiteX657" fmla="*/ 7580888 w 9288048"/>
              <a:gd name="connsiteY657" fmla="*/ 521686 h 4785098"/>
              <a:gd name="connsiteX658" fmla="*/ 7472782 w 9288048"/>
              <a:gd name="connsiteY658" fmla="*/ 472216 h 4785098"/>
              <a:gd name="connsiteX659" fmla="*/ 5851203 w 9288048"/>
              <a:gd name="connsiteY659" fmla="*/ 251849 h 4785098"/>
              <a:gd name="connsiteX660" fmla="*/ 5878229 w 9288048"/>
              <a:gd name="connsiteY660" fmla="*/ 341795 h 4785098"/>
              <a:gd name="connsiteX661" fmla="*/ 5770124 w 9288048"/>
              <a:gd name="connsiteY661" fmla="*/ 386768 h 4785098"/>
              <a:gd name="connsiteX662" fmla="*/ 5720573 w 9288048"/>
              <a:gd name="connsiteY662" fmla="*/ 305816 h 4785098"/>
              <a:gd name="connsiteX663" fmla="*/ 5851203 w 9288048"/>
              <a:gd name="connsiteY663" fmla="*/ 251849 h 4785098"/>
              <a:gd name="connsiteX664" fmla="*/ 6607940 w 9288048"/>
              <a:gd name="connsiteY664" fmla="*/ 242854 h 4785098"/>
              <a:gd name="connsiteX665" fmla="*/ 6612442 w 9288048"/>
              <a:gd name="connsiteY665" fmla="*/ 242854 h 4785098"/>
              <a:gd name="connsiteX666" fmla="*/ 6630459 w 9288048"/>
              <a:gd name="connsiteY666" fmla="*/ 242854 h 4785098"/>
              <a:gd name="connsiteX667" fmla="*/ 6652984 w 9288048"/>
              <a:gd name="connsiteY667" fmla="*/ 242854 h 4785098"/>
              <a:gd name="connsiteX668" fmla="*/ 6747573 w 9288048"/>
              <a:gd name="connsiteY668" fmla="*/ 247351 h 4785098"/>
              <a:gd name="connsiteX669" fmla="*/ 6729556 w 9288048"/>
              <a:gd name="connsiteY669" fmla="*/ 463222 h 4785098"/>
              <a:gd name="connsiteX670" fmla="*/ 6652984 w 9288048"/>
              <a:gd name="connsiteY670" fmla="*/ 458724 h 4785098"/>
              <a:gd name="connsiteX671" fmla="*/ 6630459 w 9288048"/>
              <a:gd name="connsiteY671" fmla="*/ 458724 h 4785098"/>
              <a:gd name="connsiteX672" fmla="*/ 6616949 w 9288048"/>
              <a:gd name="connsiteY672" fmla="*/ 458724 h 4785098"/>
              <a:gd name="connsiteX673" fmla="*/ 6612442 w 9288048"/>
              <a:gd name="connsiteY673" fmla="*/ 458724 h 4785098"/>
              <a:gd name="connsiteX674" fmla="*/ 6508843 w 9288048"/>
              <a:gd name="connsiteY674" fmla="*/ 467719 h 4785098"/>
              <a:gd name="connsiteX675" fmla="*/ 6481817 w 9288048"/>
              <a:gd name="connsiteY675" fmla="*/ 251849 h 4785098"/>
              <a:gd name="connsiteX676" fmla="*/ 6607940 w 9288048"/>
              <a:gd name="connsiteY676" fmla="*/ 242854 h 4785098"/>
              <a:gd name="connsiteX677" fmla="*/ 2779210 w 9288048"/>
              <a:gd name="connsiteY677" fmla="*/ 202378 h 4785098"/>
              <a:gd name="connsiteX678" fmla="*/ 2779210 w 9288048"/>
              <a:gd name="connsiteY678" fmla="*/ 449730 h 4785098"/>
              <a:gd name="connsiteX679" fmla="*/ 2504440 w 9288048"/>
              <a:gd name="connsiteY679" fmla="*/ 481211 h 4785098"/>
              <a:gd name="connsiteX680" fmla="*/ 2450392 w 9288048"/>
              <a:gd name="connsiteY680" fmla="*/ 238357 h 4785098"/>
              <a:gd name="connsiteX681" fmla="*/ 2779210 w 9288048"/>
              <a:gd name="connsiteY681" fmla="*/ 202378 h 4785098"/>
              <a:gd name="connsiteX682" fmla="*/ 1639602 w 9288048"/>
              <a:gd name="connsiteY682" fmla="*/ 0 h 4785098"/>
              <a:gd name="connsiteX683" fmla="*/ 1689148 w 9288048"/>
              <a:gd name="connsiteY683" fmla="*/ 98941 h 4785098"/>
              <a:gd name="connsiteX684" fmla="*/ 1603562 w 9288048"/>
              <a:gd name="connsiteY684" fmla="*/ 152908 h 4785098"/>
              <a:gd name="connsiteX685" fmla="*/ 1535999 w 9288048"/>
              <a:gd name="connsiteY685" fmla="*/ 62962 h 4785098"/>
              <a:gd name="connsiteX686" fmla="*/ 1639602 w 9288048"/>
              <a:gd name="connsiteY686" fmla="*/ 0 h 4785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Lst>
            <a:rect l="l" t="t" r="r" b="b"/>
            <a:pathLst>
              <a:path w="9288048" h="4785098">
                <a:moveTo>
                  <a:pt x="6968291" y="4582720"/>
                </a:moveTo>
                <a:lnTo>
                  <a:pt x="7008833" y="4758114"/>
                </a:lnTo>
                <a:cubicBezTo>
                  <a:pt x="6932256" y="4776103"/>
                  <a:pt x="6851177" y="4785098"/>
                  <a:pt x="6770098" y="4785098"/>
                </a:cubicBezTo>
                <a:lnTo>
                  <a:pt x="6770098" y="4605206"/>
                </a:lnTo>
                <a:cubicBezTo>
                  <a:pt x="6837661" y="4605206"/>
                  <a:pt x="6905229" y="4596212"/>
                  <a:pt x="6968291" y="4582720"/>
                </a:cubicBezTo>
                <a:close/>
                <a:moveTo>
                  <a:pt x="2995421" y="4533254"/>
                </a:moveTo>
                <a:lnTo>
                  <a:pt x="3013438" y="4708644"/>
                </a:lnTo>
                <a:cubicBezTo>
                  <a:pt x="2981905" y="4713141"/>
                  <a:pt x="2945870" y="4713141"/>
                  <a:pt x="2914342" y="4717638"/>
                </a:cubicBezTo>
                <a:lnTo>
                  <a:pt x="2909835" y="4717638"/>
                </a:lnTo>
                <a:cubicBezTo>
                  <a:pt x="2905333" y="4717638"/>
                  <a:pt x="2900826" y="4717638"/>
                  <a:pt x="2896324" y="4717638"/>
                </a:cubicBezTo>
                <a:cubicBezTo>
                  <a:pt x="2891817" y="4717638"/>
                  <a:pt x="2882808" y="4717638"/>
                  <a:pt x="2878307" y="4717638"/>
                </a:cubicBezTo>
                <a:cubicBezTo>
                  <a:pt x="2851280" y="4717638"/>
                  <a:pt x="2828756" y="4717638"/>
                  <a:pt x="2801730" y="4713141"/>
                </a:cubicBezTo>
                <a:lnTo>
                  <a:pt x="2815245" y="4537751"/>
                </a:lnTo>
                <a:cubicBezTo>
                  <a:pt x="2837765" y="4537751"/>
                  <a:pt x="2855782" y="4537751"/>
                  <a:pt x="2878307" y="4537751"/>
                </a:cubicBezTo>
                <a:cubicBezTo>
                  <a:pt x="2882808" y="4537751"/>
                  <a:pt x="2887315" y="4537751"/>
                  <a:pt x="2896324" y="4537751"/>
                </a:cubicBezTo>
                <a:cubicBezTo>
                  <a:pt x="2900826" y="4537751"/>
                  <a:pt x="2905333" y="4537751"/>
                  <a:pt x="2909835" y="4537751"/>
                </a:cubicBezTo>
                <a:lnTo>
                  <a:pt x="2914342" y="4537751"/>
                </a:lnTo>
                <a:cubicBezTo>
                  <a:pt x="2941368" y="4537751"/>
                  <a:pt x="2968394" y="4533254"/>
                  <a:pt x="2995421" y="4533254"/>
                </a:cubicBezTo>
                <a:close/>
                <a:moveTo>
                  <a:pt x="6301641" y="4375844"/>
                </a:moveTo>
                <a:cubicBezTo>
                  <a:pt x="6373711" y="4389336"/>
                  <a:pt x="6445782" y="4398331"/>
                  <a:pt x="6517852" y="4398331"/>
                </a:cubicBezTo>
                <a:lnTo>
                  <a:pt x="6517852" y="4600709"/>
                </a:lnTo>
                <a:cubicBezTo>
                  <a:pt x="6427764" y="4600709"/>
                  <a:pt x="6342178" y="4591714"/>
                  <a:pt x="6256597" y="4573725"/>
                </a:cubicBezTo>
                <a:close/>
                <a:moveTo>
                  <a:pt x="1229700" y="4362357"/>
                </a:moveTo>
                <a:cubicBezTo>
                  <a:pt x="1256727" y="4389340"/>
                  <a:pt x="1288255" y="4411827"/>
                  <a:pt x="1319788" y="4434313"/>
                </a:cubicBezTo>
                <a:lnTo>
                  <a:pt x="1247718" y="4542249"/>
                </a:lnTo>
                <a:cubicBezTo>
                  <a:pt x="1207176" y="4515265"/>
                  <a:pt x="1171141" y="4483784"/>
                  <a:pt x="1139613" y="4452303"/>
                </a:cubicBezTo>
                <a:close/>
                <a:moveTo>
                  <a:pt x="1923376" y="4285903"/>
                </a:moveTo>
                <a:cubicBezTo>
                  <a:pt x="1981931" y="4321881"/>
                  <a:pt x="2044992" y="4348865"/>
                  <a:pt x="2112561" y="4371351"/>
                </a:cubicBezTo>
                <a:lnTo>
                  <a:pt x="2063010" y="4533254"/>
                </a:lnTo>
                <a:cubicBezTo>
                  <a:pt x="1981931" y="4506270"/>
                  <a:pt x="1905359" y="4470292"/>
                  <a:pt x="1833288" y="4429816"/>
                </a:cubicBezTo>
                <a:close/>
                <a:moveTo>
                  <a:pt x="2387326" y="4173470"/>
                </a:moveTo>
                <a:cubicBezTo>
                  <a:pt x="2486422" y="4200454"/>
                  <a:pt x="2585519" y="4222941"/>
                  <a:pt x="2689122" y="4231935"/>
                </a:cubicBezTo>
                <a:lnTo>
                  <a:pt x="2666598" y="4528752"/>
                </a:lnTo>
                <a:cubicBezTo>
                  <a:pt x="2540475" y="4515265"/>
                  <a:pt x="2414352" y="4492778"/>
                  <a:pt x="2297238" y="4456800"/>
                </a:cubicBezTo>
                <a:close/>
                <a:moveTo>
                  <a:pt x="5675534" y="4128498"/>
                </a:moveTo>
                <a:cubicBezTo>
                  <a:pt x="5774630" y="4191460"/>
                  <a:pt x="5882736" y="4236433"/>
                  <a:pt x="5995343" y="4263417"/>
                </a:cubicBezTo>
                <a:lnTo>
                  <a:pt x="5959308" y="4443304"/>
                </a:lnTo>
                <a:cubicBezTo>
                  <a:pt x="5824176" y="4411823"/>
                  <a:pt x="5693551" y="4357855"/>
                  <a:pt x="5576432" y="4281401"/>
                </a:cubicBezTo>
                <a:close/>
                <a:moveTo>
                  <a:pt x="3576484" y="4052043"/>
                </a:moveTo>
                <a:lnTo>
                  <a:pt x="3702607" y="4321881"/>
                </a:lnTo>
                <a:cubicBezTo>
                  <a:pt x="3531440" y="4407330"/>
                  <a:pt x="3342256" y="4465795"/>
                  <a:pt x="3144063" y="4501773"/>
                </a:cubicBezTo>
                <a:lnTo>
                  <a:pt x="3103526" y="4204951"/>
                </a:lnTo>
                <a:cubicBezTo>
                  <a:pt x="3270186" y="4177968"/>
                  <a:pt x="3427842" y="4124000"/>
                  <a:pt x="3576484" y="4052043"/>
                </a:cubicBezTo>
                <a:close/>
                <a:moveTo>
                  <a:pt x="7423232" y="4025060"/>
                </a:moveTo>
                <a:lnTo>
                  <a:pt x="7571879" y="4285903"/>
                </a:lnTo>
                <a:cubicBezTo>
                  <a:pt x="7418730" y="4371347"/>
                  <a:pt x="7252070" y="4438806"/>
                  <a:pt x="7076396" y="4479282"/>
                </a:cubicBezTo>
                <a:lnTo>
                  <a:pt x="7013335" y="4186962"/>
                </a:lnTo>
                <a:cubicBezTo>
                  <a:pt x="7157475" y="4150984"/>
                  <a:pt x="7297113" y="4097017"/>
                  <a:pt x="7423232" y="4025060"/>
                </a:cubicBezTo>
                <a:close/>
                <a:moveTo>
                  <a:pt x="7882683" y="3975590"/>
                </a:moveTo>
                <a:lnTo>
                  <a:pt x="8094387" y="4182465"/>
                </a:lnTo>
                <a:cubicBezTo>
                  <a:pt x="8022317" y="4254422"/>
                  <a:pt x="7945745" y="4321877"/>
                  <a:pt x="7860159" y="4384839"/>
                </a:cubicBezTo>
                <a:lnTo>
                  <a:pt x="7688993" y="4141989"/>
                </a:lnTo>
                <a:cubicBezTo>
                  <a:pt x="7756561" y="4092519"/>
                  <a:pt x="7819622" y="4034054"/>
                  <a:pt x="7882683" y="3975590"/>
                </a:cubicBezTo>
                <a:close/>
                <a:moveTo>
                  <a:pt x="6851177" y="3935114"/>
                </a:moveTo>
                <a:lnTo>
                  <a:pt x="6918745" y="4236433"/>
                </a:lnTo>
                <a:cubicBezTo>
                  <a:pt x="6810639" y="4258919"/>
                  <a:pt x="6702529" y="4272411"/>
                  <a:pt x="6589922" y="4272411"/>
                </a:cubicBezTo>
                <a:cubicBezTo>
                  <a:pt x="6486324" y="4272411"/>
                  <a:pt x="6382720" y="4263417"/>
                  <a:pt x="6283624" y="4240930"/>
                </a:cubicBezTo>
                <a:lnTo>
                  <a:pt x="6351192" y="3944109"/>
                </a:lnTo>
                <a:cubicBezTo>
                  <a:pt x="6427764" y="3957600"/>
                  <a:pt x="6504341" y="3962098"/>
                  <a:pt x="6589922" y="3962098"/>
                </a:cubicBezTo>
                <a:cubicBezTo>
                  <a:pt x="6680010" y="3962098"/>
                  <a:pt x="6770098" y="3953103"/>
                  <a:pt x="6851177" y="3935114"/>
                </a:cubicBezTo>
                <a:close/>
                <a:moveTo>
                  <a:pt x="1274744" y="3921622"/>
                </a:moveTo>
                <a:cubicBezTo>
                  <a:pt x="1310780" y="3966595"/>
                  <a:pt x="1355823" y="4011568"/>
                  <a:pt x="1396361" y="4052043"/>
                </a:cubicBezTo>
                <a:lnTo>
                  <a:pt x="1261229" y="4209449"/>
                </a:lnTo>
                <a:cubicBezTo>
                  <a:pt x="1207176" y="4159978"/>
                  <a:pt x="1157630" y="4110508"/>
                  <a:pt x="1112586" y="4052043"/>
                </a:cubicBezTo>
                <a:close/>
                <a:moveTo>
                  <a:pt x="3963862" y="3858660"/>
                </a:moveTo>
                <a:lnTo>
                  <a:pt x="4117011" y="4052043"/>
                </a:lnTo>
                <a:cubicBezTo>
                  <a:pt x="4008905" y="4146487"/>
                  <a:pt x="3891791" y="4227438"/>
                  <a:pt x="3765668" y="4294897"/>
                </a:cubicBezTo>
                <a:lnTo>
                  <a:pt x="3662070" y="4070033"/>
                </a:lnTo>
                <a:cubicBezTo>
                  <a:pt x="3770175" y="4011568"/>
                  <a:pt x="3869272" y="3939611"/>
                  <a:pt x="3963862" y="3858660"/>
                </a:cubicBezTo>
                <a:close/>
                <a:moveTo>
                  <a:pt x="8715993" y="3845168"/>
                </a:moveTo>
                <a:lnTo>
                  <a:pt x="8815089" y="3890141"/>
                </a:lnTo>
                <a:cubicBezTo>
                  <a:pt x="8797072" y="3930617"/>
                  <a:pt x="8779055" y="3966595"/>
                  <a:pt x="8756535" y="3998076"/>
                </a:cubicBezTo>
                <a:lnTo>
                  <a:pt x="8666447" y="3935114"/>
                </a:lnTo>
                <a:cubicBezTo>
                  <a:pt x="8684460" y="3908130"/>
                  <a:pt x="8702482" y="3876649"/>
                  <a:pt x="8715993" y="3845168"/>
                </a:cubicBezTo>
                <a:close/>
                <a:moveTo>
                  <a:pt x="1761218" y="3831676"/>
                </a:moveTo>
                <a:cubicBezTo>
                  <a:pt x="1810764" y="3872152"/>
                  <a:pt x="1864817" y="3912627"/>
                  <a:pt x="1918870" y="3948606"/>
                </a:cubicBezTo>
                <a:lnTo>
                  <a:pt x="1761218" y="4200454"/>
                </a:lnTo>
                <a:cubicBezTo>
                  <a:pt x="1693650" y="4155481"/>
                  <a:pt x="1630589" y="4110508"/>
                  <a:pt x="1567527" y="4056541"/>
                </a:cubicBezTo>
                <a:close/>
                <a:moveTo>
                  <a:pt x="2486422" y="3764217"/>
                </a:moveTo>
                <a:cubicBezTo>
                  <a:pt x="2603536" y="3800195"/>
                  <a:pt x="2725157" y="3818184"/>
                  <a:pt x="2851280" y="3818184"/>
                </a:cubicBezTo>
                <a:cubicBezTo>
                  <a:pt x="2896324" y="3818184"/>
                  <a:pt x="2941368" y="3813687"/>
                  <a:pt x="2986412" y="3809189"/>
                </a:cubicBezTo>
                <a:lnTo>
                  <a:pt x="3031456" y="4115005"/>
                </a:lnTo>
                <a:cubicBezTo>
                  <a:pt x="2990914" y="4119503"/>
                  <a:pt x="2945870" y="4124000"/>
                  <a:pt x="2900826" y="4124000"/>
                </a:cubicBezTo>
                <a:lnTo>
                  <a:pt x="2896324" y="4124000"/>
                </a:lnTo>
                <a:cubicBezTo>
                  <a:pt x="2891817" y="4124000"/>
                  <a:pt x="2882808" y="4124000"/>
                  <a:pt x="2878307" y="4124000"/>
                </a:cubicBezTo>
                <a:cubicBezTo>
                  <a:pt x="2869298" y="4124000"/>
                  <a:pt x="2860289" y="4124000"/>
                  <a:pt x="2851280" y="4124000"/>
                </a:cubicBezTo>
                <a:cubicBezTo>
                  <a:pt x="2693624" y="4124000"/>
                  <a:pt x="2540475" y="4101514"/>
                  <a:pt x="2396335" y="4056541"/>
                </a:cubicBezTo>
                <a:close/>
                <a:moveTo>
                  <a:pt x="3387300" y="3741730"/>
                </a:moveTo>
                <a:lnTo>
                  <a:pt x="3481894" y="3948606"/>
                </a:lnTo>
                <a:cubicBezTo>
                  <a:pt x="3373789" y="4002573"/>
                  <a:pt x="3256675" y="4038551"/>
                  <a:pt x="3135054" y="4061038"/>
                </a:cubicBezTo>
                <a:lnTo>
                  <a:pt x="3103526" y="3827179"/>
                </a:lnTo>
                <a:cubicBezTo>
                  <a:pt x="3202623" y="3813687"/>
                  <a:pt x="3297212" y="3782206"/>
                  <a:pt x="3387300" y="3741730"/>
                </a:cubicBezTo>
                <a:close/>
                <a:moveTo>
                  <a:pt x="7207026" y="3665276"/>
                </a:moveTo>
                <a:lnTo>
                  <a:pt x="7360175" y="3930617"/>
                </a:lnTo>
                <a:cubicBezTo>
                  <a:pt x="7238554" y="3998076"/>
                  <a:pt x="7112431" y="4047546"/>
                  <a:pt x="6977299" y="4079027"/>
                </a:cubicBezTo>
                <a:lnTo>
                  <a:pt x="6909736" y="3782206"/>
                </a:lnTo>
                <a:cubicBezTo>
                  <a:pt x="7013335" y="3755222"/>
                  <a:pt x="7112431" y="3714746"/>
                  <a:pt x="7207026" y="3665276"/>
                </a:cubicBezTo>
                <a:close/>
                <a:moveTo>
                  <a:pt x="5909762" y="3633795"/>
                </a:moveTo>
                <a:cubicBezTo>
                  <a:pt x="5918771" y="3638292"/>
                  <a:pt x="5923273" y="3638292"/>
                  <a:pt x="5927779" y="3642790"/>
                </a:cubicBezTo>
                <a:cubicBezTo>
                  <a:pt x="6040387" y="3710249"/>
                  <a:pt x="6166510" y="3759719"/>
                  <a:pt x="6292633" y="3786703"/>
                </a:cubicBezTo>
                <a:lnTo>
                  <a:pt x="6234078" y="4083525"/>
                </a:lnTo>
                <a:cubicBezTo>
                  <a:pt x="6058404" y="4043049"/>
                  <a:pt x="5896246" y="3975590"/>
                  <a:pt x="5747604" y="3881146"/>
                </a:cubicBezTo>
                <a:close/>
                <a:moveTo>
                  <a:pt x="2184631" y="3633795"/>
                </a:moveTo>
                <a:cubicBezTo>
                  <a:pt x="2261203" y="3678768"/>
                  <a:pt x="2342282" y="3714746"/>
                  <a:pt x="2427868" y="3746227"/>
                </a:cubicBezTo>
                <a:lnTo>
                  <a:pt x="2337780" y="4038551"/>
                </a:lnTo>
                <a:cubicBezTo>
                  <a:pt x="2225168" y="4002573"/>
                  <a:pt x="2121569" y="3953103"/>
                  <a:pt x="2022473" y="3894638"/>
                </a:cubicBezTo>
                <a:close/>
                <a:moveTo>
                  <a:pt x="639623" y="3552848"/>
                </a:moveTo>
                <a:cubicBezTo>
                  <a:pt x="648632" y="3588827"/>
                  <a:pt x="657641" y="3624800"/>
                  <a:pt x="675658" y="3660779"/>
                </a:cubicBezTo>
                <a:lnTo>
                  <a:pt x="558544" y="3714746"/>
                </a:lnTo>
                <a:cubicBezTo>
                  <a:pt x="540527" y="3669773"/>
                  <a:pt x="527016" y="3624800"/>
                  <a:pt x="518007" y="3579832"/>
                </a:cubicBezTo>
                <a:close/>
                <a:moveTo>
                  <a:pt x="2026975" y="3521367"/>
                </a:moveTo>
                <a:cubicBezTo>
                  <a:pt x="2063010" y="3552848"/>
                  <a:pt x="2099045" y="3575335"/>
                  <a:pt x="2135080" y="3602314"/>
                </a:cubicBezTo>
                <a:lnTo>
                  <a:pt x="1972922" y="3863157"/>
                </a:lnTo>
                <a:cubicBezTo>
                  <a:pt x="1918870" y="3827179"/>
                  <a:pt x="1873826" y="3791200"/>
                  <a:pt x="1828782" y="3755222"/>
                </a:cubicBezTo>
                <a:close/>
                <a:moveTo>
                  <a:pt x="7481791" y="3494379"/>
                </a:moveTo>
                <a:lnTo>
                  <a:pt x="7698001" y="3705752"/>
                </a:lnTo>
                <a:cubicBezTo>
                  <a:pt x="7643949" y="3759719"/>
                  <a:pt x="7585394" y="3813687"/>
                  <a:pt x="7522333" y="3858660"/>
                </a:cubicBezTo>
                <a:lnTo>
                  <a:pt x="7346659" y="3611309"/>
                </a:lnTo>
                <a:cubicBezTo>
                  <a:pt x="7396210" y="3575330"/>
                  <a:pt x="7441254" y="3534855"/>
                  <a:pt x="7481791" y="3494379"/>
                </a:cubicBezTo>
                <a:close/>
                <a:moveTo>
                  <a:pt x="1779236" y="3431421"/>
                </a:moveTo>
                <a:cubicBezTo>
                  <a:pt x="1815271" y="3476394"/>
                  <a:pt x="1860315" y="3521367"/>
                  <a:pt x="1900852" y="3561843"/>
                </a:cubicBezTo>
                <a:lnTo>
                  <a:pt x="1702659" y="3795698"/>
                </a:lnTo>
                <a:cubicBezTo>
                  <a:pt x="1644104" y="3741730"/>
                  <a:pt x="1590052" y="3687763"/>
                  <a:pt x="1540501" y="3624800"/>
                </a:cubicBezTo>
                <a:close/>
                <a:moveTo>
                  <a:pt x="6761089" y="3408930"/>
                </a:moveTo>
                <a:lnTo>
                  <a:pt x="6819648" y="3678768"/>
                </a:lnTo>
                <a:lnTo>
                  <a:pt x="6824150" y="3696757"/>
                </a:lnTo>
                <a:cubicBezTo>
                  <a:pt x="6747573" y="3714746"/>
                  <a:pt x="6666499" y="3723741"/>
                  <a:pt x="6589922" y="3723741"/>
                </a:cubicBezTo>
                <a:cubicBezTo>
                  <a:pt x="6508843" y="3723741"/>
                  <a:pt x="6436773" y="3719244"/>
                  <a:pt x="6369209" y="3705752"/>
                </a:cubicBezTo>
                <a:lnTo>
                  <a:pt x="6373711" y="3678768"/>
                </a:lnTo>
                <a:lnTo>
                  <a:pt x="6432266" y="3413428"/>
                </a:lnTo>
                <a:cubicBezTo>
                  <a:pt x="6477310" y="3422422"/>
                  <a:pt x="6531367" y="3426920"/>
                  <a:pt x="6585420" y="3426920"/>
                </a:cubicBezTo>
                <a:cubicBezTo>
                  <a:pt x="6643975" y="3426920"/>
                  <a:pt x="6702529" y="3422422"/>
                  <a:pt x="6761089" y="3408930"/>
                </a:cubicBezTo>
                <a:close/>
                <a:moveTo>
                  <a:pt x="2671105" y="3377454"/>
                </a:moveTo>
                <a:cubicBezTo>
                  <a:pt x="2720650" y="3390946"/>
                  <a:pt x="2770201" y="3399940"/>
                  <a:pt x="2824254" y="3399940"/>
                </a:cubicBezTo>
                <a:cubicBezTo>
                  <a:pt x="2842272" y="3399940"/>
                  <a:pt x="2860289" y="3399940"/>
                  <a:pt x="2873800" y="3399940"/>
                </a:cubicBezTo>
                <a:lnTo>
                  <a:pt x="2896324" y="3566340"/>
                </a:lnTo>
                <a:lnTo>
                  <a:pt x="2900826" y="3584325"/>
                </a:lnTo>
                <a:cubicBezTo>
                  <a:pt x="2873800" y="3588827"/>
                  <a:pt x="2851280" y="3588827"/>
                  <a:pt x="2824254" y="3588827"/>
                </a:cubicBezTo>
                <a:cubicBezTo>
                  <a:pt x="2752184" y="3588827"/>
                  <a:pt x="2684616" y="3579832"/>
                  <a:pt x="2617052" y="3557346"/>
                </a:cubicBezTo>
                <a:lnTo>
                  <a:pt x="2621554" y="3543854"/>
                </a:lnTo>
                <a:close/>
                <a:moveTo>
                  <a:pt x="8324109" y="3332481"/>
                </a:moveTo>
                <a:lnTo>
                  <a:pt x="8535817" y="3404433"/>
                </a:lnTo>
                <a:cubicBezTo>
                  <a:pt x="8468254" y="3588822"/>
                  <a:pt x="8364651" y="3755222"/>
                  <a:pt x="8229519" y="3899136"/>
                </a:cubicBezTo>
                <a:lnTo>
                  <a:pt x="8067361" y="3746228"/>
                </a:lnTo>
                <a:cubicBezTo>
                  <a:pt x="8175467" y="3624801"/>
                  <a:pt x="8265554" y="3485384"/>
                  <a:pt x="8324109" y="3332481"/>
                </a:cubicBezTo>
                <a:close/>
                <a:moveTo>
                  <a:pt x="3243160" y="3332481"/>
                </a:moveTo>
                <a:lnTo>
                  <a:pt x="3369282" y="3602314"/>
                </a:lnTo>
                <a:cubicBezTo>
                  <a:pt x="3265684" y="3651784"/>
                  <a:pt x="3153072" y="3687763"/>
                  <a:pt x="3035958" y="3705752"/>
                </a:cubicBezTo>
                <a:lnTo>
                  <a:pt x="3031456" y="3678768"/>
                </a:lnTo>
                <a:lnTo>
                  <a:pt x="2995421" y="3408935"/>
                </a:lnTo>
                <a:cubicBezTo>
                  <a:pt x="3081002" y="3395443"/>
                  <a:pt x="3166587" y="3372957"/>
                  <a:pt x="3243160" y="3332481"/>
                </a:cubicBezTo>
                <a:close/>
                <a:moveTo>
                  <a:pt x="6162003" y="3323487"/>
                </a:moveTo>
                <a:lnTo>
                  <a:pt x="6166510" y="3323487"/>
                </a:lnTo>
                <a:cubicBezTo>
                  <a:pt x="6216060" y="3354963"/>
                  <a:pt x="6270113" y="3377449"/>
                  <a:pt x="6328668" y="3390941"/>
                </a:cubicBezTo>
                <a:lnTo>
                  <a:pt x="6288130" y="3588822"/>
                </a:lnTo>
                <a:cubicBezTo>
                  <a:pt x="6207047" y="3570833"/>
                  <a:pt x="6130475" y="3539352"/>
                  <a:pt x="6058404" y="3498876"/>
                </a:cubicBezTo>
                <a:cubicBezTo>
                  <a:pt x="6053902" y="3498876"/>
                  <a:pt x="6053902" y="3494379"/>
                  <a:pt x="6049396" y="3494379"/>
                </a:cubicBezTo>
                <a:close/>
                <a:moveTo>
                  <a:pt x="7013335" y="3318989"/>
                </a:moveTo>
                <a:lnTo>
                  <a:pt x="7157475" y="3575330"/>
                </a:lnTo>
                <a:cubicBezTo>
                  <a:pt x="7071894" y="3620303"/>
                  <a:pt x="6981806" y="3656282"/>
                  <a:pt x="6887212" y="3683265"/>
                </a:cubicBezTo>
                <a:lnTo>
                  <a:pt x="6882705" y="3665276"/>
                </a:lnTo>
                <a:lnTo>
                  <a:pt x="6824150" y="3395439"/>
                </a:lnTo>
                <a:cubicBezTo>
                  <a:pt x="6891718" y="3377449"/>
                  <a:pt x="6954780" y="3350470"/>
                  <a:pt x="7013335" y="3318989"/>
                </a:cubicBezTo>
                <a:close/>
                <a:moveTo>
                  <a:pt x="2391833" y="3296503"/>
                </a:moveTo>
                <a:cubicBezTo>
                  <a:pt x="2441378" y="3323486"/>
                  <a:pt x="2490929" y="3345973"/>
                  <a:pt x="2540475" y="3368459"/>
                </a:cubicBezTo>
                <a:lnTo>
                  <a:pt x="2459396" y="3633795"/>
                </a:lnTo>
                <a:lnTo>
                  <a:pt x="2454894" y="3651784"/>
                </a:lnTo>
                <a:cubicBezTo>
                  <a:pt x="2378317" y="3624800"/>
                  <a:pt x="2306247" y="3588827"/>
                  <a:pt x="2234177" y="3548351"/>
                </a:cubicBezTo>
                <a:close/>
                <a:moveTo>
                  <a:pt x="4963840" y="3229043"/>
                </a:moveTo>
                <a:cubicBezTo>
                  <a:pt x="5171038" y="3476390"/>
                  <a:pt x="5369235" y="3741730"/>
                  <a:pt x="5644001" y="3926119"/>
                </a:cubicBezTo>
                <a:lnTo>
                  <a:pt x="5481843" y="4173471"/>
                </a:lnTo>
                <a:cubicBezTo>
                  <a:pt x="5166535" y="3957600"/>
                  <a:pt x="5013386" y="3746228"/>
                  <a:pt x="4774656" y="3462898"/>
                </a:cubicBezTo>
                <a:lnTo>
                  <a:pt x="4806184" y="3422422"/>
                </a:lnTo>
                <a:lnTo>
                  <a:pt x="4837718" y="3381947"/>
                </a:lnTo>
                <a:lnTo>
                  <a:pt x="4900774" y="3305497"/>
                </a:lnTo>
                <a:lnTo>
                  <a:pt x="4932307" y="3269519"/>
                </a:lnTo>
                <a:close/>
                <a:moveTo>
                  <a:pt x="7207026" y="3215552"/>
                </a:moveTo>
                <a:lnTo>
                  <a:pt x="7396210" y="3395439"/>
                </a:lnTo>
                <a:lnTo>
                  <a:pt x="7423232" y="3422422"/>
                </a:lnTo>
                <a:cubicBezTo>
                  <a:pt x="7387201" y="3458401"/>
                  <a:pt x="7346659" y="3494379"/>
                  <a:pt x="7301615" y="3525860"/>
                </a:cubicBezTo>
                <a:lnTo>
                  <a:pt x="7279096" y="3494379"/>
                </a:lnTo>
                <a:lnTo>
                  <a:pt x="7130449" y="3283011"/>
                </a:lnTo>
                <a:cubicBezTo>
                  <a:pt x="7157475" y="3265022"/>
                  <a:pt x="7184501" y="3238038"/>
                  <a:pt x="7207026" y="3215552"/>
                </a:cubicBezTo>
                <a:close/>
                <a:moveTo>
                  <a:pt x="3468379" y="3166081"/>
                </a:moveTo>
                <a:lnTo>
                  <a:pt x="3603511" y="3341476"/>
                </a:lnTo>
                <a:cubicBezTo>
                  <a:pt x="3549458" y="3395443"/>
                  <a:pt x="3495405" y="3440416"/>
                  <a:pt x="3432344" y="3480892"/>
                </a:cubicBezTo>
                <a:cubicBezTo>
                  <a:pt x="3423335" y="3485389"/>
                  <a:pt x="3418833" y="3489886"/>
                  <a:pt x="3409824" y="3494384"/>
                </a:cubicBezTo>
                <a:lnTo>
                  <a:pt x="3315230" y="3292005"/>
                </a:lnTo>
                <a:cubicBezTo>
                  <a:pt x="3369282" y="3260524"/>
                  <a:pt x="3418833" y="3215551"/>
                  <a:pt x="3468379" y="3166081"/>
                </a:cubicBezTo>
                <a:close/>
                <a:moveTo>
                  <a:pt x="2162106" y="3103119"/>
                </a:moveTo>
                <a:cubicBezTo>
                  <a:pt x="2184631" y="3130103"/>
                  <a:pt x="2207150" y="3152589"/>
                  <a:pt x="2234177" y="3179573"/>
                </a:cubicBezTo>
                <a:lnTo>
                  <a:pt x="2067517" y="3377454"/>
                </a:lnTo>
                <a:lnTo>
                  <a:pt x="2044992" y="3404438"/>
                </a:lnTo>
                <a:cubicBezTo>
                  <a:pt x="2004455" y="3368459"/>
                  <a:pt x="1968420" y="3327984"/>
                  <a:pt x="1932385" y="3287508"/>
                </a:cubicBezTo>
                <a:lnTo>
                  <a:pt x="1959411" y="3265022"/>
                </a:lnTo>
                <a:close/>
                <a:moveTo>
                  <a:pt x="1247718" y="3098622"/>
                </a:moveTo>
                <a:cubicBezTo>
                  <a:pt x="1306273" y="3265022"/>
                  <a:pt x="1391858" y="3417930"/>
                  <a:pt x="1499964" y="3557346"/>
                </a:cubicBezTo>
                <a:lnTo>
                  <a:pt x="1265736" y="3741730"/>
                </a:lnTo>
                <a:cubicBezTo>
                  <a:pt x="1139613" y="3579832"/>
                  <a:pt x="1036009" y="3395443"/>
                  <a:pt x="963939" y="3193065"/>
                </a:cubicBezTo>
                <a:close/>
                <a:moveTo>
                  <a:pt x="7869168" y="3053649"/>
                </a:moveTo>
                <a:lnTo>
                  <a:pt x="8125921" y="3143595"/>
                </a:lnTo>
                <a:cubicBezTo>
                  <a:pt x="8062859" y="3314492"/>
                  <a:pt x="7963758" y="3471893"/>
                  <a:pt x="7842141" y="3602314"/>
                </a:cubicBezTo>
                <a:lnTo>
                  <a:pt x="7648451" y="3413428"/>
                </a:lnTo>
                <a:cubicBezTo>
                  <a:pt x="7743045" y="3309995"/>
                  <a:pt x="7819622" y="3188568"/>
                  <a:pt x="7869168" y="3053649"/>
                </a:cubicBezTo>
                <a:close/>
                <a:moveTo>
                  <a:pt x="4666546" y="3017670"/>
                </a:moveTo>
                <a:lnTo>
                  <a:pt x="4855730" y="3215551"/>
                </a:lnTo>
                <a:cubicBezTo>
                  <a:pt x="4671053" y="3480892"/>
                  <a:pt x="4436825" y="3764217"/>
                  <a:pt x="4202592" y="3980087"/>
                </a:cubicBezTo>
                <a:lnTo>
                  <a:pt x="4031430" y="3755222"/>
                </a:lnTo>
                <a:cubicBezTo>
                  <a:pt x="4256649" y="3539357"/>
                  <a:pt x="4463851" y="3256027"/>
                  <a:pt x="4666546" y="3017670"/>
                </a:cubicBezTo>
                <a:close/>
                <a:moveTo>
                  <a:pt x="5801652" y="2990687"/>
                </a:moveTo>
                <a:cubicBezTo>
                  <a:pt x="5887238" y="3089627"/>
                  <a:pt x="5977325" y="3188568"/>
                  <a:pt x="6076422" y="3265022"/>
                </a:cubicBezTo>
                <a:lnTo>
                  <a:pt x="5914264" y="3512368"/>
                </a:lnTo>
                <a:cubicBezTo>
                  <a:pt x="5801652" y="3431417"/>
                  <a:pt x="5707062" y="3332481"/>
                  <a:pt x="5612472" y="3229043"/>
                </a:cubicBezTo>
                <a:close/>
                <a:moveTo>
                  <a:pt x="1630589" y="2968200"/>
                </a:moveTo>
                <a:cubicBezTo>
                  <a:pt x="1675633" y="3089627"/>
                  <a:pt x="1738694" y="3202059"/>
                  <a:pt x="1815271" y="3301000"/>
                </a:cubicBezTo>
                <a:lnTo>
                  <a:pt x="1576536" y="3494384"/>
                </a:lnTo>
                <a:cubicBezTo>
                  <a:pt x="1477440" y="3363962"/>
                  <a:pt x="1396361" y="3220049"/>
                  <a:pt x="1342308" y="3067141"/>
                </a:cubicBezTo>
                <a:close/>
                <a:moveTo>
                  <a:pt x="8783557" y="2954708"/>
                </a:moveTo>
                <a:lnTo>
                  <a:pt x="8990758" y="2986189"/>
                </a:lnTo>
                <a:cubicBezTo>
                  <a:pt x="8977248" y="3062643"/>
                  <a:pt x="8959230" y="3139097"/>
                  <a:pt x="8936706" y="3211054"/>
                </a:cubicBezTo>
                <a:lnTo>
                  <a:pt x="8912843" y="3202390"/>
                </a:lnTo>
                <a:lnTo>
                  <a:pt x="8909679" y="3215552"/>
                </a:lnTo>
                <a:lnTo>
                  <a:pt x="8711491" y="3143595"/>
                </a:lnTo>
                <a:cubicBezTo>
                  <a:pt x="8729504" y="3085130"/>
                  <a:pt x="8747526" y="3022168"/>
                  <a:pt x="8756535" y="2959206"/>
                </a:cubicBezTo>
                <a:lnTo>
                  <a:pt x="8781531" y="2963004"/>
                </a:lnTo>
                <a:close/>
                <a:moveTo>
                  <a:pt x="5211579" y="2950211"/>
                </a:moveTo>
                <a:cubicBezTo>
                  <a:pt x="5400764" y="3175076"/>
                  <a:pt x="5603464" y="3413428"/>
                  <a:pt x="5833185" y="3575330"/>
                </a:cubicBezTo>
                <a:lnTo>
                  <a:pt x="5684542" y="3800195"/>
                </a:lnTo>
                <a:cubicBezTo>
                  <a:pt x="5364729" y="3552844"/>
                  <a:pt x="5319685" y="3471893"/>
                  <a:pt x="5044919" y="3152589"/>
                </a:cubicBezTo>
                <a:lnTo>
                  <a:pt x="5062937" y="3130103"/>
                </a:lnTo>
                <a:lnTo>
                  <a:pt x="5098972" y="3085130"/>
                </a:lnTo>
                <a:lnTo>
                  <a:pt x="5157527" y="3013173"/>
                </a:lnTo>
                <a:lnTo>
                  <a:pt x="5184553" y="2981692"/>
                </a:lnTo>
                <a:close/>
                <a:moveTo>
                  <a:pt x="797279" y="2869260"/>
                </a:moveTo>
                <a:cubicBezTo>
                  <a:pt x="806288" y="2945714"/>
                  <a:pt x="824306" y="3022168"/>
                  <a:pt x="846825" y="3098622"/>
                </a:cubicBezTo>
                <a:lnTo>
                  <a:pt x="648632" y="3161584"/>
                </a:lnTo>
                <a:cubicBezTo>
                  <a:pt x="621606" y="3071638"/>
                  <a:pt x="599086" y="2981692"/>
                  <a:pt x="590077" y="2887249"/>
                </a:cubicBezTo>
                <a:close/>
                <a:moveTo>
                  <a:pt x="7418730" y="2855768"/>
                </a:moveTo>
                <a:lnTo>
                  <a:pt x="7688993" y="2950211"/>
                </a:lnTo>
                <a:lnTo>
                  <a:pt x="7702508" y="2954708"/>
                </a:lnTo>
                <a:cubicBezTo>
                  <a:pt x="7648451" y="3094125"/>
                  <a:pt x="7571879" y="3220049"/>
                  <a:pt x="7472782" y="3327984"/>
                </a:cubicBezTo>
                <a:lnTo>
                  <a:pt x="7445756" y="3301000"/>
                </a:lnTo>
                <a:lnTo>
                  <a:pt x="7256572" y="3121108"/>
                </a:lnTo>
                <a:cubicBezTo>
                  <a:pt x="7324140" y="3044654"/>
                  <a:pt x="7382694" y="2954708"/>
                  <a:pt x="7418730" y="2855768"/>
                </a:cubicBezTo>
                <a:close/>
                <a:moveTo>
                  <a:pt x="2004455" y="2842276"/>
                </a:moveTo>
                <a:cubicBezTo>
                  <a:pt x="2035984" y="2918730"/>
                  <a:pt x="2072019" y="2990687"/>
                  <a:pt x="2121569" y="3058146"/>
                </a:cubicBezTo>
                <a:lnTo>
                  <a:pt x="1918870" y="3220049"/>
                </a:lnTo>
                <a:lnTo>
                  <a:pt x="1891843" y="3242535"/>
                </a:lnTo>
                <a:cubicBezTo>
                  <a:pt x="1824280" y="3148092"/>
                  <a:pt x="1765720" y="3049151"/>
                  <a:pt x="1720677" y="2936719"/>
                </a:cubicBezTo>
                <a:close/>
                <a:moveTo>
                  <a:pt x="3761166" y="2828784"/>
                </a:moveTo>
                <a:lnTo>
                  <a:pt x="3963862" y="3053649"/>
                </a:lnTo>
                <a:cubicBezTo>
                  <a:pt x="3891791" y="3139097"/>
                  <a:pt x="3806210" y="3242535"/>
                  <a:pt x="3729633" y="3323486"/>
                </a:cubicBezTo>
                <a:lnTo>
                  <a:pt x="3544956" y="3085130"/>
                </a:lnTo>
                <a:cubicBezTo>
                  <a:pt x="3608017" y="3017670"/>
                  <a:pt x="3666572" y="2941216"/>
                  <a:pt x="3725131" y="2873757"/>
                </a:cubicBezTo>
                <a:close/>
                <a:moveTo>
                  <a:pt x="8062855" y="2779314"/>
                </a:moveTo>
                <a:lnTo>
                  <a:pt x="8364651" y="2824287"/>
                </a:lnTo>
                <a:cubicBezTo>
                  <a:pt x="8351135" y="2909735"/>
                  <a:pt x="8328615" y="2990687"/>
                  <a:pt x="8306091" y="3071638"/>
                </a:cubicBezTo>
                <a:lnTo>
                  <a:pt x="8282162" y="3063052"/>
                </a:lnTo>
                <a:lnTo>
                  <a:pt x="8279065" y="3076135"/>
                </a:lnTo>
                <a:lnTo>
                  <a:pt x="7990789" y="2972698"/>
                </a:lnTo>
                <a:cubicBezTo>
                  <a:pt x="8008801" y="2914233"/>
                  <a:pt x="8026824" y="2851271"/>
                  <a:pt x="8035833" y="2783811"/>
                </a:cubicBezTo>
                <a:lnTo>
                  <a:pt x="8060892" y="2787546"/>
                </a:lnTo>
                <a:close/>
                <a:moveTo>
                  <a:pt x="1373841" y="2711854"/>
                </a:moveTo>
                <a:cubicBezTo>
                  <a:pt x="1382850" y="2792806"/>
                  <a:pt x="1400867" y="2869260"/>
                  <a:pt x="1423387" y="2945714"/>
                </a:cubicBezTo>
                <a:lnTo>
                  <a:pt x="1135106" y="3044654"/>
                </a:lnTo>
                <a:cubicBezTo>
                  <a:pt x="1108080" y="2950211"/>
                  <a:pt x="1085560" y="2846773"/>
                  <a:pt x="1067543" y="2743335"/>
                </a:cubicBezTo>
                <a:close/>
                <a:moveTo>
                  <a:pt x="7571879" y="2702860"/>
                </a:moveTo>
                <a:lnTo>
                  <a:pt x="7864661" y="2743335"/>
                </a:lnTo>
                <a:cubicBezTo>
                  <a:pt x="7855653" y="2801800"/>
                  <a:pt x="7842142" y="2855768"/>
                  <a:pt x="7824125" y="2914233"/>
                </a:cubicBezTo>
                <a:lnTo>
                  <a:pt x="7815115" y="2909735"/>
                </a:lnTo>
                <a:lnTo>
                  <a:pt x="7800448" y="2904610"/>
                </a:lnTo>
                <a:lnTo>
                  <a:pt x="7797098" y="2918730"/>
                </a:lnTo>
                <a:lnTo>
                  <a:pt x="7788089" y="2914233"/>
                </a:lnTo>
                <a:lnTo>
                  <a:pt x="7517826" y="2819790"/>
                </a:lnTo>
                <a:cubicBezTo>
                  <a:pt x="7526835" y="2783811"/>
                  <a:pt x="7540350" y="2743336"/>
                  <a:pt x="7544852" y="2707357"/>
                </a:cubicBezTo>
                <a:lnTo>
                  <a:pt x="7569963" y="2710829"/>
                </a:lnTo>
                <a:close/>
                <a:moveTo>
                  <a:pt x="1878332" y="2657887"/>
                </a:moveTo>
                <a:cubicBezTo>
                  <a:pt x="1882834" y="2707357"/>
                  <a:pt x="1896350" y="2752330"/>
                  <a:pt x="1909861" y="2801800"/>
                </a:cubicBezTo>
                <a:lnTo>
                  <a:pt x="1630589" y="2896243"/>
                </a:lnTo>
                <a:cubicBezTo>
                  <a:pt x="1608069" y="2828784"/>
                  <a:pt x="1594554" y="2756827"/>
                  <a:pt x="1585545" y="2684871"/>
                </a:cubicBezTo>
                <a:lnTo>
                  <a:pt x="1594554" y="2684871"/>
                </a:lnTo>
                <a:close/>
                <a:moveTo>
                  <a:pt x="3918818" y="2644400"/>
                </a:moveTo>
                <a:lnTo>
                  <a:pt x="4089984" y="2837779"/>
                </a:lnTo>
                <a:lnTo>
                  <a:pt x="3995395" y="2954708"/>
                </a:lnTo>
                <a:lnTo>
                  <a:pt x="3819721" y="2761325"/>
                </a:lnTo>
                <a:close/>
                <a:moveTo>
                  <a:pt x="5481843" y="2599422"/>
                </a:moveTo>
                <a:lnTo>
                  <a:pt x="5711564" y="2873757"/>
                </a:lnTo>
                <a:cubicBezTo>
                  <a:pt x="5729586" y="2896244"/>
                  <a:pt x="5747604" y="2918730"/>
                  <a:pt x="5765621" y="2941217"/>
                </a:cubicBezTo>
                <a:lnTo>
                  <a:pt x="5576432" y="3179573"/>
                </a:lnTo>
                <a:cubicBezTo>
                  <a:pt x="5544904" y="3143595"/>
                  <a:pt x="5513376" y="3103119"/>
                  <a:pt x="5481843" y="3067141"/>
                </a:cubicBezTo>
                <a:lnTo>
                  <a:pt x="5387248" y="2950211"/>
                </a:lnTo>
                <a:lnTo>
                  <a:pt x="5292658" y="2833281"/>
                </a:lnTo>
                <a:lnTo>
                  <a:pt x="5324191" y="2792806"/>
                </a:lnTo>
                <a:lnTo>
                  <a:pt x="5355720" y="2752330"/>
                </a:lnTo>
                <a:lnTo>
                  <a:pt x="5418781" y="2675876"/>
                </a:lnTo>
                <a:close/>
                <a:moveTo>
                  <a:pt x="9283546" y="2486994"/>
                </a:moveTo>
                <a:cubicBezTo>
                  <a:pt x="9288048" y="2536465"/>
                  <a:pt x="9288048" y="2581438"/>
                  <a:pt x="9288048" y="2630908"/>
                </a:cubicBezTo>
                <a:lnTo>
                  <a:pt x="9161925" y="2621913"/>
                </a:lnTo>
                <a:cubicBezTo>
                  <a:pt x="9166432" y="2581438"/>
                  <a:pt x="9161925" y="2545459"/>
                  <a:pt x="9157423" y="2504984"/>
                </a:cubicBezTo>
                <a:close/>
                <a:moveTo>
                  <a:pt x="0" y="2460011"/>
                </a:moveTo>
                <a:lnTo>
                  <a:pt x="126123" y="2469005"/>
                </a:lnTo>
                <a:cubicBezTo>
                  <a:pt x="121621" y="2504984"/>
                  <a:pt x="126123" y="2545459"/>
                  <a:pt x="130630" y="2585935"/>
                </a:cubicBezTo>
                <a:lnTo>
                  <a:pt x="4507" y="2599427"/>
                </a:lnTo>
                <a:cubicBezTo>
                  <a:pt x="0" y="2549957"/>
                  <a:pt x="0" y="2504984"/>
                  <a:pt x="0" y="2460011"/>
                </a:cubicBezTo>
                <a:close/>
                <a:moveTo>
                  <a:pt x="7806107" y="2442021"/>
                </a:moveTo>
                <a:cubicBezTo>
                  <a:pt x="7806107" y="2469005"/>
                  <a:pt x="7810609" y="2495989"/>
                  <a:pt x="7810609" y="2522973"/>
                </a:cubicBezTo>
                <a:cubicBezTo>
                  <a:pt x="7810609" y="2567946"/>
                  <a:pt x="7806107" y="2617411"/>
                  <a:pt x="7801600" y="2662384"/>
                </a:cubicBezTo>
                <a:lnTo>
                  <a:pt x="7508817" y="2621913"/>
                </a:lnTo>
                <a:cubicBezTo>
                  <a:pt x="7513319" y="2590432"/>
                  <a:pt x="7513319" y="2558951"/>
                  <a:pt x="7513319" y="2527470"/>
                </a:cubicBezTo>
                <a:cubicBezTo>
                  <a:pt x="7513319" y="2509481"/>
                  <a:pt x="7513319" y="2491492"/>
                  <a:pt x="7513319" y="2473503"/>
                </a:cubicBezTo>
                <a:lnTo>
                  <a:pt x="7797098" y="2446519"/>
                </a:lnTo>
                <a:close/>
                <a:moveTo>
                  <a:pt x="8206995" y="2401546"/>
                </a:moveTo>
                <a:cubicBezTo>
                  <a:pt x="8211501" y="2442021"/>
                  <a:pt x="8211501" y="2482497"/>
                  <a:pt x="8211501" y="2522973"/>
                </a:cubicBezTo>
                <a:cubicBezTo>
                  <a:pt x="8211501" y="2590432"/>
                  <a:pt x="8206995" y="2653390"/>
                  <a:pt x="8197986" y="2720849"/>
                </a:cubicBezTo>
                <a:lnTo>
                  <a:pt x="7896195" y="2675876"/>
                </a:lnTo>
                <a:cubicBezTo>
                  <a:pt x="7900697" y="2626411"/>
                  <a:pt x="7905203" y="2572443"/>
                  <a:pt x="7905203" y="2522973"/>
                </a:cubicBezTo>
                <a:cubicBezTo>
                  <a:pt x="7905203" y="2491492"/>
                  <a:pt x="7905203" y="2460011"/>
                  <a:pt x="7900697" y="2428530"/>
                </a:cubicBezTo>
                <a:close/>
                <a:moveTo>
                  <a:pt x="1662122" y="2388054"/>
                </a:moveTo>
                <a:lnTo>
                  <a:pt x="1954905" y="2428530"/>
                </a:lnTo>
                <a:cubicBezTo>
                  <a:pt x="1950403" y="2460011"/>
                  <a:pt x="1950403" y="2491492"/>
                  <a:pt x="1950403" y="2522973"/>
                </a:cubicBezTo>
                <a:cubicBezTo>
                  <a:pt x="1950403" y="2540962"/>
                  <a:pt x="1950403" y="2558951"/>
                  <a:pt x="1950403" y="2576940"/>
                </a:cubicBezTo>
                <a:lnTo>
                  <a:pt x="1666624" y="2603924"/>
                </a:lnTo>
                <a:lnTo>
                  <a:pt x="1657615" y="2608421"/>
                </a:lnTo>
                <a:cubicBezTo>
                  <a:pt x="1657615" y="2581438"/>
                  <a:pt x="1653113" y="2554454"/>
                  <a:pt x="1653113" y="2527470"/>
                </a:cubicBezTo>
                <a:cubicBezTo>
                  <a:pt x="1653113" y="2482497"/>
                  <a:pt x="1657615" y="2433027"/>
                  <a:pt x="1662122" y="2388054"/>
                </a:cubicBezTo>
                <a:close/>
                <a:moveTo>
                  <a:pt x="8603381" y="2365567"/>
                </a:moveTo>
                <a:cubicBezTo>
                  <a:pt x="8607888" y="2419535"/>
                  <a:pt x="8607888" y="2473503"/>
                  <a:pt x="8607888" y="2527470"/>
                </a:cubicBezTo>
                <a:cubicBezTo>
                  <a:pt x="8607888" y="2612919"/>
                  <a:pt x="8603381" y="2698363"/>
                  <a:pt x="8589870" y="2779314"/>
                </a:cubicBezTo>
                <a:lnTo>
                  <a:pt x="8297083" y="2738838"/>
                </a:lnTo>
                <a:cubicBezTo>
                  <a:pt x="8306091" y="2671379"/>
                  <a:pt x="8310598" y="2599427"/>
                  <a:pt x="8310598" y="2527470"/>
                </a:cubicBezTo>
                <a:cubicBezTo>
                  <a:pt x="8310598" y="2482497"/>
                  <a:pt x="8310598" y="2437524"/>
                  <a:pt x="8306091" y="2397049"/>
                </a:cubicBezTo>
                <a:close/>
                <a:moveTo>
                  <a:pt x="1261229" y="2325092"/>
                </a:moveTo>
                <a:lnTo>
                  <a:pt x="1563025" y="2370065"/>
                </a:lnTo>
                <a:cubicBezTo>
                  <a:pt x="1558519" y="2419535"/>
                  <a:pt x="1554016" y="2473503"/>
                  <a:pt x="1554016" y="2522973"/>
                </a:cubicBezTo>
                <a:cubicBezTo>
                  <a:pt x="1554016" y="2554454"/>
                  <a:pt x="1554016" y="2585935"/>
                  <a:pt x="1558519" y="2617411"/>
                </a:cubicBezTo>
                <a:lnTo>
                  <a:pt x="1252220" y="2644400"/>
                </a:lnTo>
                <a:cubicBezTo>
                  <a:pt x="1247718" y="2603924"/>
                  <a:pt x="1247718" y="2563448"/>
                  <a:pt x="1247718" y="2522973"/>
                </a:cubicBezTo>
                <a:cubicBezTo>
                  <a:pt x="1247718" y="2455513"/>
                  <a:pt x="1252220" y="2392551"/>
                  <a:pt x="1261229" y="2325092"/>
                </a:cubicBezTo>
                <a:close/>
                <a:moveTo>
                  <a:pt x="869349" y="2271124"/>
                </a:moveTo>
                <a:lnTo>
                  <a:pt x="1162132" y="2311600"/>
                </a:lnTo>
                <a:cubicBezTo>
                  <a:pt x="1153124" y="2379059"/>
                  <a:pt x="1148621" y="2451016"/>
                  <a:pt x="1148621" y="2522973"/>
                </a:cubicBezTo>
                <a:cubicBezTo>
                  <a:pt x="1148621" y="2567946"/>
                  <a:pt x="1148621" y="2612919"/>
                  <a:pt x="1153124" y="2653390"/>
                </a:cubicBezTo>
                <a:lnTo>
                  <a:pt x="855834" y="2684871"/>
                </a:lnTo>
                <a:cubicBezTo>
                  <a:pt x="851332" y="2630908"/>
                  <a:pt x="851332" y="2576940"/>
                  <a:pt x="851332" y="2522973"/>
                </a:cubicBezTo>
                <a:cubicBezTo>
                  <a:pt x="851332" y="2437524"/>
                  <a:pt x="855834" y="2352076"/>
                  <a:pt x="869349" y="2271124"/>
                </a:cubicBezTo>
                <a:close/>
                <a:moveTo>
                  <a:pt x="360351" y="2230649"/>
                </a:moveTo>
                <a:lnTo>
                  <a:pt x="486474" y="2253135"/>
                </a:lnTo>
                <a:cubicBezTo>
                  <a:pt x="481972" y="2289114"/>
                  <a:pt x="477465" y="2329589"/>
                  <a:pt x="477465" y="2370065"/>
                </a:cubicBezTo>
                <a:lnTo>
                  <a:pt x="351342" y="2370065"/>
                </a:lnTo>
                <a:cubicBezTo>
                  <a:pt x="351342" y="2320595"/>
                  <a:pt x="355849" y="2275622"/>
                  <a:pt x="360351" y="2230649"/>
                </a:cubicBezTo>
                <a:close/>
                <a:moveTo>
                  <a:pt x="7828627" y="2149697"/>
                </a:moveTo>
                <a:cubicBezTo>
                  <a:pt x="7851151" y="2217157"/>
                  <a:pt x="7864661" y="2289114"/>
                  <a:pt x="7873670" y="2361070"/>
                </a:cubicBezTo>
                <a:lnTo>
                  <a:pt x="7864661" y="2361070"/>
                </a:lnTo>
                <a:lnTo>
                  <a:pt x="7580888" y="2388054"/>
                </a:lnTo>
                <a:cubicBezTo>
                  <a:pt x="7576381" y="2338584"/>
                  <a:pt x="7562870" y="2293611"/>
                  <a:pt x="7549354" y="2244141"/>
                </a:cubicBezTo>
                <a:close/>
                <a:moveTo>
                  <a:pt x="1635096" y="2136206"/>
                </a:moveTo>
                <a:lnTo>
                  <a:pt x="1644104" y="2140703"/>
                </a:lnTo>
                <a:lnTo>
                  <a:pt x="1914368" y="2235146"/>
                </a:lnTo>
                <a:cubicBezTo>
                  <a:pt x="1905359" y="2271124"/>
                  <a:pt x="1891843" y="2311600"/>
                  <a:pt x="1887341" y="2347578"/>
                </a:cubicBezTo>
                <a:lnTo>
                  <a:pt x="1594554" y="2307103"/>
                </a:lnTo>
                <a:cubicBezTo>
                  <a:pt x="1603562" y="2248638"/>
                  <a:pt x="1621580" y="2190173"/>
                  <a:pt x="1635096" y="2136206"/>
                </a:cubicBezTo>
                <a:close/>
                <a:moveTo>
                  <a:pt x="8324109" y="2001287"/>
                </a:moveTo>
                <a:cubicBezTo>
                  <a:pt x="8355642" y="2100227"/>
                  <a:pt x="8378161" y="2199168"/>
                  <a:pt x="8391677" y="2302605"/>
                </a:cubicBezTo>
                <a:lnTo>
                  <a:pt x="8085379" y="2334086"/>
                </a:lnTo>
                <a:cubicBezTo>
                  <a:pt x="8076370" y="2253135"/>
                  <a:pt x="8058353" y="2176681"/>
                  <a:pt x="8035828" y="2100227"/>
                </a:cubicBezTo>
                <a:close/>
                <a:moveTo>
                  <a:pt x="1153124" y="1974303"/>
                </a:moveTo>
                <a:lnTo>
                  <a:pt x="1441404" y="2077741"/>
                </a:lnTo>
                <a:cubicBezTo>
                  <a:pt x="1423387" y="2136206"/>
                  <a:pt x="1405369" y="2199168"/>
                  <a:pt x="1396361" y="2266627"/>
                </a:cubicBezTo>
                <a:lnTo>
                  <a:pt x="1094569" y="2221654"/>
                </a:lnTo>
                <a:cubicBezTo>
                  <a:pt x="1108080" y="2136206"/>
                  <a:pt x="1130604" y="2055254"/>
                  <a:pt x="1153124" y="1974303"/>
                </a:cubicBezTo>
                <a:close/>
                <a:moveTo>
                  <a:pt x="8810583" y="1884357"/>
                </a:moveTo>
                <a:cubicBezTo>
                  <a:pt x="8837609" y="1974303"/>
                  <a:pt x="8860134" y="2064249"/>
                  <a:pt x="8869142" y="2158692"/>
                </a:cubicBezTo>
                <a:lnTo>
                  <a:pt x="8661940" y="2176681"/>
                </a:lnTo>
                <a:cubicBezTo>
                  <a:pt x="8652932" y="2100227"/>
                  <a:pt x="8634914" y="2023773"/>
                  <a:pt x="8612390" y="1947319"/>
                </a:cubicBezTo>
                <a:close/>
                <a:moveTo>
                  <a:pt x="3833237" y="1870865"/>
                </a:moveTo>
                <a:cubicBezTo>
                  <a:pt x="3846752" y="1888854"/>
                  <a:pt x="3864770" y="1906844"/>
                  <a:pt x="3878280" y="1924833"/>
                </a:cubicBezTo>
                <a:cubicBezTo>
                  <a:pt x="3887289" y="1938325"/>
                  <a:pt x="3900800" y="1951817"/>
                  <a:pt x="3909813" y="1965308"/>
                </a:cubicBezTo>
                <a:lnTo>
                  <a:pt x="4117015" y="2212660"/>
                </a:lnTo>
                <a:lnTo>
                  <a:pt x="4085482" y="2253135"/>
                </a:lnTo>
                <a:lnTo>
                  <a:pt x="4053954" y="2293611"/>
                </a:lnTo>
                <a:lnTo>
                  <a:pt x="3990888" y="2370060"/>
                </a:lnTo>
                <a:lnTo>
                  <a:pt x="3959359" y="2410536"/>
                </a:lnTo>
                <a:lnTo>
                  <a:pt x="3927831" y="2451011"/>
                </a:lnTo>
                <a:lnTo>
                  <a:pt x="3684594" y="2158692"/>
                </a:lnTo>
                <a:cubicBezTo>
                  <a:pt x="3671079" y="2145200"/>
                  <a:pt x="3662070" y="2131708"/>
                  <a:pt x="3648559" y="2118216"/>
                </a:cubicBezTo>
                <a:lnTo>
                  <a:pt x="3639550" y="2109222"/>
                </a:lnTo>
                <a:close/>
                <a:moveTo>
                  <a:pt x="522509" y="1834887"/>
                </a:moveTo>
                <a:lnTo>
                  <a:pt x="720702" y="1906844"/>
                </a:lnTo>
                <a:cubicBezTo>
                  <a:pt x="702685" y="1965308"/>
                  <a:pt x="684667" y="2028270"/>
                  <a:pt x="675658" y="2091233"/>
                </a:cubicBezTo>
                <a:lnTo>
                  <a:pt x="468457" y="2059752"/>
                </a:lnTo>
                <a:cubicBezTo>
                  <a:pt x="481972" y="1983298"/>
                  <a:pt x="499990" y="1906844"/>
                  <a:pt x="522509" y="1834887"/>
                </a:cubicBezTo>
                <a:close/>
                <a:moveTo>
                  <a:pt x="7567372" y="1807903"/>
                </a:moveTo>
                <a:cubicBezTo>
                  <a:pt x="7634940" y="1897849"/>
                  <a:pt x="7693495" y="2001287"/>
                  <a:pt x="7738539" y="2113719"/>
                </a:cubicBezTo>
                <a:lnTo>
                  <a:pt x="7454765" y="2208162"/>
                </a:lnTo>
                <a:cubicBezTo>
                  <a:pt x="7423232" y="2131708"/>
                  <a:pt x="7387197" y="2059752"/>
                  <a:pt x="7337651" y="1992292"/>
                </a:cubicBezTo>
                <a:lnTo>
                  <a:pt x="7540346" y="1830390"/>
                </a:lnTo>
                <a:close/>
                <a:moveTo>
                  <a:pt x="1932385" y="1726952"/>
                </a:moveTo>
                <a:lnTo>
                  <a:pt x="1959411" y="1753936"/>
                </a:lnTo>
                <a:lnTo>
                  <a:pt x="2148595" y="1933827"/>
                </a:lnTo>
                <a:cubicBezTo>
                  <a:pt x="2081032" y="2010281"/>
                  <a:pt x="2022473" y="2100227"/>
                  <a:pt x="1986438" y="2199168"/>
                </a:cubicBezTo>
                <a:lnTo>
                  <a:pt x="1716174" y="2104725"/>
                </a:lnTo>
                <a:lnTo>
                  <a:pt x="1702663" y="2100227"/>
                </a:lnTo>
                <a:cubicBezTo>
                  <a:pt x="1756711" y="1960811"/>
                  <a:pt x="1833288" y="1834887"/>
                  <a:pt x="1932385" y="1726952"/>
                </a:cubicBezTo>
                <a:close/>
                <a:moveTo>
                  <a:pt x="7418730" y="1641508"/>
                </a:moveTo>
                <a:cubicBezTo>
                  <a:pt x="7459267" y="1677486"/>
                  <a:pt x="7495302" y="1717957"/>
                  <a:pt x="7531337" y="1758433"/>
                </a:cubicBezTo>
                <a:lnTo>
                  <a:pt x="7504311" y="1780919"/>
                </a:lnTo>
                <a:lnTo>
                  <a:pt x="7301616" y="1942822"/>
                </a:lnTo>
                <a:cubicBezTo>
                  <a:pt x="7279091" y="1915838"/>
                  <a:pt x="7256572" y="1893352"/>
                  <a:pt x="7229545" y="1866368"/>
                </a:cubicBezTo>
                <a:lnTo>
                  <a:pt x="7400712" y="1668492"/>
                </a:lnTo>
                <a:close/>
                <a:moveTo>
                  <a:pt x="3517929" y="1601028"/>
                </a:moveTo>
                <a:cubicBezTo>
                  <a:pt x="3599008" y="1659492"/>
                  <a:pt x="3671079" y="1735946"/>
                  <a:pt x="3747656" y="1821395"/>
                </a:cubicBezTo>
                <a:lnTo>
                  <a:pt x="3594506" y="2010281"/>
                </a:lnTo>
                <a:cubicBezTo>
                  <a:pt x="3526938" y="1929330"/>
                  <a:pt x="3463877" y="1861871"/>
                  <a:pt x="3391807" y="1803406"/>
                </a:cubicBezTo>
                <a:close/>
                <a:moveTo>
                  <a:pt x="5319685" y="1583043"/>
                </a:moveTo>
                <a:lnTo>
                  <a:pt x="5522380" y="1812400"/>
                </a:lnTo>
                <a:lnTo>
                  <a:pt x="4378265" y="3184070"/>
                </a:lnTo>
                <a:cubicBezTo>
                  <a:pt x="4270160" y="3314492"/>
                  <a:pt x="4184579" y="3404438"/>
                  <a:pt x="4080976" y="3521367"/>
                </a:cubicBezTo>
                <a:cubicBezTo>
                  <a:pt x="3932333" y="3687763"/>
                  <a:pt x="3801704" y="3813687"/>
                  <a:pt x="3580991" y="3935114"/>
                </a:cubicBezTo>
                <a:lnTo>
                  <a:pt x="3463877" y="3692260"/>
                </a:lnTo>
                <a:cubicBezTo>
                  <a:pt x="3477388" y="3683265"/>
                  <a:pt x="3486396" y="3678768"/>
                  <a:pt x="3499912" y="3669773"/>
                </a:cubicBezTo>
                <a:cubicBezTo>
                  <a:pt x="3657563" y="3575335"/>
                  <a:pt x="3774677" y="3449411"/>
                  <a:pt x="3887289" y="3314492"/>
                </a:cubicBezTo>
                <a:cubicBezTo>
                  <a:pt x="3986386" y="3197562"/>
                  <a:pt x="4071967" y="3080633"/>
                  <a:pt x="4171063" y="2959206"/>
                </a:cubicBezTo>
                <a:close/>
                <a:moveTo>
                  <a:pt x="7882679" y="1551562"/>
                </a:moveTo>
                <a:cubicBezTo>
                  <a:pt x="7981775" y="1681984"/>
                  <a:pt x="8062855" y="1825892"/>
                  <a:pt x="8116907" y="1978800"/>
                </a:cubicBezTo>
                <a:lnTo>
                  <a:pt x="7828627" y="2077741"/>
                </a:lnTo>
                <a:cubicBezTo>
                  <a:pt x="7783583" y="1956314"/>
                  <a:pt x="7720521" y="1843881"/>
                  <a:pt x="7643949" y="1744941"/>
                </a:cubicBezTo>
                <a:close/>
                <a:moveTo>
                  <a:pt x="2103552" y="1529071"/>
                </a:moveTo>
                <a:lnTo>
                  <a:pt x="2126076" y="1560552"/>
                </a:lnTo>
                <a:lnTo>
                  <a:pt x="2274718" y="1771925"/>
                </a:lnTo>
                <a:cubicBezTo>
                  <a:pt x="2247692" y="1789914"/>
                  <a:pt x="2220666" y="1816898"/>
                  <a:pt x="2198146" y="1839384"/>
                </a:cubicBezTo>
                <a:lnTo>
                  <a:pt x="2008957" y="1659492"/>
                </a:lnTo>
                <a:lnTo>
                  <a:pt x="1981931" y="1632509"/>
                </a:lnTo>
                <a:cubicBezTo>
                  <a:pt x="2017971" y="1596530"/>
                  <a:pt x="2058508" y="1560552"/>
                  <a:pt x="2103552" y="1529071"/>
                </a:cubicBezTo>
                <a:close/>
                <a:moveTo>
                  <a:pt x="6639468" y="1461616"/>
                </a:moveTo>
                <a:cubicBezTo>
                  <a:pt x="6711538" y="1461616"/>
                  <a:pt x="6779107" y="1470611"/>
                  <a:pt x="6846670" y="1493097"/>
                </a:cubicBezTo>
                <a:lnTo>
                  <a:pt x="6842168" y="1506589"/>
                </a:lnTo>
                <a:lnTo>
                  <a:pt x="6792617" y="1672989"/>
                </a:lnTo>
                <a:cubicBezTo>
                  <a:pt x="6743071" y="1659497"/>
                  <a:pt x="6693521" y="1650503"/>
                  <a:pt x="6639468" y="1650503"/>
                </a:cubicBezTo>
                <a:cubicBezTo>
                  <a:pt x="6621451" y="1650503"/>
                  <a:pt x="6607940" y="1650503"/>
                  <a:pt x="6589922" y="1650503"/>
                </a:cubicBezTo>
                <a:lnTo>
                  <a:pt x="6567398" y="1484103"/>
                </a:lnTo>
                <a:lnTo>
                  <a:pt x="6562896" y="1466113"/>
                </a:lnTo>
                <a:cubicBezTo>
                  <a:pt x="6589922" y="1461616"/>
                  <a:pt x="6612442" y="1461616"/>
                  <a:pt x="6639468" y="1461616"/>
                </a:cubicBezTo>
                <a:close/>
                <a:moveTo>
                  <a:pt x="1563025" y="1448120"/>
                </a:moveTo>
                <a:lnTo>
                  <a:pt x="1756711" y="1637006"/>
                </a:lnTo>
                <a:cubicBezTo>
                  <a:pt x="1662122" y="1740444"/>
                  <a:pt x="1585549" y="1861871"/>
                  <a:pt x="1535999" y="1996789"/>
                </a:cubicBezTo>
                <a:lnTo>
                  <a:pt x="1279251" y="1906844"/>
                </a:lnTo>
                <a:cubicBezTo>
                  <a:pt x="1342313" y="1740444"/>
                  <a:pt x="1441404" y="1583038"/>
                  <a:pt x="1563025" y="1448120"/>
                </a:cubicBezTo>
                <a:close/>
                <a:moveTo>
                  <a:pt x="7004326" y="1394157"/>
                </a:moveTo>
                <a:cubicBezTo>
                  <a:pt x="7080898" y="1421141"/>
                  <a:pt x="7152968" y="1457119"/>
                  <a:pt x="7225039" y="1497595"/>
                </a:cubicBezTo>
                <a:lnTo>
                  <a:pt x="7067387" y="1749438"/>
                </a:lnTo>
                <a:cubicBezTo>
                  <a:pt x="7017837" y="1722454"/>
                  <a:pt x="6968291" y="1699968"/>
                  <a:pt x="6918740" y="1677486"/>
                </a:cubicBezTo>
                <a:lnTo>
                  <a:pt x="6999819" y="1412146"/>
                </a:lnTo>
                <a:close/>
                <a:moveTo>
                  <a:pt x="5486345" y="1394157"/>
                </a:moveTo>
                <a:lnTo>
                  <a:pt x="5675529" y="1641508"/>
                </a:lnTo>
                <a:cubicBezTo>
                  <a:pt x="5639494" y="1681984"/>
                  <a:pt x="5603459" y="1722454"/>
                  <a:pt x="5562922" y="1767427"/>
                </a:cubicBezTo>
                <a:lnTo>
                  <a:pt x="5360222" y="1533573"/>
                </a:lnTo>
                <a:cubicBezTo>
                  <a:pt x="5396257" y="1488600"/>
                  <a:pt x="5445808" y="1434632"/>
                  <a:pt x="5486345" y="1394157"/>
                </a:cubicBezTo>
                <a:close/>
                <a:moveTo>
                  <a:pt x="2517955" y="1371670"/>
                </a:moveTo>
                <a:lnTo>
                  <a:pt x="2522457" y="1389659"/>
                </a:lnTo>
                <a:lnTo>
                  <a:pt x="2581017" y="1659492"/>
                </a:lnTo>
                <a:cubicBezTo>
                  <a:pt x="2513453" y="1677482"/>
                  <a:pt x="2450392" y="1704465"/>
                  <a:pt x="2391833" y="1735946"/>
                </a:cubicBezTo>
                <a:lnTo>
                  <a:pt x="2247692" y="1479601"/>
                </a:lnTo>
                <a:cubicBezTo>
                  <a:pt x="2333278" y="1434632"/>
                  <a:pt x="2423365" y="1398654"/>
                  <a:pt x="2517955" y="1371670"/>
                </a:cubicBezTo>
                <a:close/>
                <a:moveTo>
                  <a:pt x="3103526" y="1362676"/>
                </a:moveTo>
                <a:cubicBezTo>
                  <a:pt x="3234156" y="1394157"/>
                  <a:pt x="3351270" y="1443622"/>
                  <a:pt x="3454868" y="1515579"/>
                </a:cubicBezTo>
                <a:lnTo>
                  <a:pt x="3297217" y="1767427"/>
                </a:lnTo>
                <a:cubicBezTo>
                  <a:pt x="3220640" y="1717957"/>
                  <a:pt x="3135054" y="1677482"/>
                  <a:pt x="3040464" y="1654995"/>
                </a:cubicBezTo>
                <a:lnTo>
                  <a:pt x="3099024" y="1394157"/>
                </a:lnTo>
                <a:close/>
                <a:moveTo>
                  <a:pt x="8197986" y="1349184"/>
                </a:moveTo>
                <a:cubicBezTo>
                  <a:pt x="8306091" y="1488600"/>
                  <a:pt x="8396179" y="1646005"/>
                  <a:pt x="8454739" y="1816898"/>
                </a:cubicBezTo>
                <a:lnTo>
                  <a:pt x="8211501" y="1897849"/>
                </a:lnTo>
                <a:cubicBezTo>
                  <a:pt x="8161951" y="1753936"/>
                  <a:pt x="8085379" y="1623519"/>
                  <a:pt x="7995291" y="1506589"/>
                </a:cubicBezTo>
                <a:close/>
                <a:moveTo>
                  <a:pt x="6418755" y="1340189"/>
                </a:moveTo>
                <a:lnTo>
                  <a:pt x="6463799" y="1632513"/>
                </a:lnTo>
                <a:cubicBezTo>
                  <a:pt x="6166510" y="1677486"/>
                  <a:pt x="5936784" y="1893352"/>
                  <a:pt x="5743097" y="2118216"/>
                </a:cubicBezTo>
                <a:cubicBezTo>
                  <a:pt x="5459318" y="2442021"/>
                  <a:pt x="5193562" y="2788308"/>
                  <a:pt x="4918792" y="3116611"/>
                </a:cubicBezTo>
                <a:lnTo>
                  <a:pt x="4918792" y="3121108"/>
                </a:lnTo>
                <a:lnTo>
                  <a:pt x="4729608" y="2923227"/>
                </a:lnTo>
                <a:lnTo>
                  <a:pt x="4806185" y="2828784"/>
                </a:lnTo>
                <a:cubicBezTo>
                  <a:pt x="5062932" y="2522973"/>
                  <a:pt x="5310676" y="2208162"/>
                  <a:pt x="5567424" y="1902346"/>
                </a:cubicBezTo>
                <a:cubicBezTo>
                  <a:pt x="5801652" y="1623519"/>
                  <a:pt x="6040387" y="1394157"/>
                  <a:pt x="6418755" y="1340189"/>
                </a:cubicBezTo>
                <a:close/>
                <a:moveTo>
                  <a:pt x="8900671" y="1335692"/>
                </a:moveTo>
                <a:cubicBezTo>
                  <a:pt x="8918688" y="1380665"/>
                  <a:pt x="8932204" y="1425638"/>
                  <a:pt x="8941212" y="1470611"/>
                </a:cubicBezTo>
                <a:lnTo>
                  <a:pt x="8819592" y="1497595"/>
                </a:lnTo>
                <a:cubicBezTo>
                  <a:pt x="8810583" y="1461616"/>
                  <a:pt x="8801574" y="1425638"/>
                  <a:pt x="8783557" y="1389659"/>
                </a:cubicBezTo>
                <a:close/>
                <a:moveTo>
                  <a:pt x="2815245" y="1326697"/>
                </a:moveTo>
                <a:cubicBezTo>
                  <a:pt x="2896324" y="1326697"/>
                  <a:pt x="2968394" y="1331195"/>
                  <a:pt x="3035962" y="1344687"/>
                </a:cubicBezTo>
                <a:lnTo>
                  <a:pt x="3031455" y="1371670"/>
                </a:lnTo>
                <a:lnTo>
                  <a:pt x="2972896" y="1637006"/>
                </a:lnTo>
                <a:cubicBezTo>
                  <a:pt x="2927852" y="1628011"/>
                  <a:pt x="2873804" y="1623514"/>
                  <a:pt x="2819747" y="1623514"/>
                </a:cubicBezTo>
                <a:cubicBezTo>
                  <a:pt x="2761192" y="1623514"/>
                  <a:pt x="2702633" y="1628011"/>
                  <a:pt x="2644078" y="1641503"/>
                </a:cubicBezTo>
                <a:lnTo>
                  <a:pt x="2585523" y="1371670"/>
                </a:lnTo>
                <a:lnTo>
                  <a:pt x="2581017" y="1353681"/>
                </a:lnTo>
                <a:cubicBezTo>
                  <a:pt x="2657589" y="1340189"/>
                  <a:pt x="2738673" y="1331195"/>
                  <a:pt x="2815245" y="1326697"/>
                </a:cubicBezTo>
                <a:close/>
                <a:moveTo>
                  <a:pt x="5049422" y="1299714"/>
                </a:moveTo>
                <a:lnTo>
                  <a:pt x="5216082" y="1497595"/>
                </a:lnTo>
                <a:lnTo>
                  <a:pt x="4189081" y="2747833"/>
                </a:lnTo>
                <a:lnTo>
                  <a:pt x="4013412" y="2554454"/>
                </a:lnTo>
                <a:close/>
                <a:moveTo>
                  <a:pt x="7756556" y="1254741"/>
                </a:moveTo>
                <a:cubicBezTo>
                  <a:pt x="7815115" y="1308708"/>
                  <a:pt x="7869168" y="1362676"/>
                  <a:pt x="7918714" y="1425638"/>
                </a:cubicBezTo>
                <a:lnTo>
                  <a:pt x="7679984" y="1619021"/>
                </a:lnTo>
                <a:cubicBezTo>
                  <a:pt x="7643949" y="1574049"/>
                  <a:pt x="7598905" y="1529076"/>
                  <a:pt x="7558363" y="1488600"/>
                </a:cubicBezTo>
                <a:close/>
                <a:moveTo>
                  <a:pt x="4409798" y="1241249"/>
                </a:moveTo>
                <a:cubicBezTo>
                  <a:pt x="4463851" y="1299714"/>
                  <a:pt x="4517903" y="1367173"/>
                  <a:pt x="4576458" y="1434632"/>
                </a:cubicBezTo>
                <a:lnTo>
                  <a:pt x="4680061" y="1560552"/>
                </a:lnTo>
                <a:lnTo>
                  <a:pt x="4635018" y="1614519"/>
                </a:lnTo>
                <a:lnTo>
                  <a:pt x="4617000" y="1637006"/>
                </a:lnTo>
                <a:lnTo>
                  <a:pt x="4558445" y="1708963"/>
                </a:lnTo>
                <a:lnTo>
                  <a:pt x="4544930" y="1726952"/>
                </a:lnTo>
                <a:lnTo>
                  <a:pt x="4499886" y="1780919"/>
                </a:lnTo>
                <a:lnTo>
                  <a:pt x="4360248" y="1614519"/>
                </a:lnTo>
                <a:cubicBezTo>
                  <a:pt x="4315204" y="1560552"/>
                  <a:pt x="4274667" y="1511082"/>
                  <a:pt x="4229623" y="1461611"/>
                </a:cubicBezTo>
                <a:close/>
                <a:moveTo>
                  <a:pt x="3734140" y="1236751"/>
                </a:moveTo>
                <a:cubicBezTo>
                  <a:pt x="3972875" y="1403151"/>
                  <a:pt x="4193588" y="1668487"/>
                  <a:pt x="4382772" y="1897849"/>
                </a:cubicBezTo>
                <a:lnTo>
                  <a:pt x="4351239" y="1938325"/>
                </a:lnTo>
                <a:lnTo>
                  <a:pt x="4319710" y="1978800"/>
                </a:lnTo>
                <a:lnTo>
                  <a:pt x="4247640" y="2064249"/>
                </a:lnTo>
                <a:lnTo>
                  <a:pt x="4216107" y="2104725"/>
                </a:lnTo>
                <a:lnTo>
                  <a:pt x="4184579" y="2136206"/>
                </a:lnTo>
                <a:cubicBezTo>
                  <a:pt x="4022421" y="1938325"/>
                  <a:pt x="3774682" y="1601028"/>
                  <a:pt x="3590000" y="1466109"/>
                </a:cubicBezTo>
                <a:close/>
                <a:moveTo>
                  <a:pt x="1882839" y="1196276"/>
                </a:moveTo>
                <a:lnTo>
                  <a:pt x="2058508" y="1443622"/>
                </a:lnTo>
                <a:cubicBezTo>
                  <a:pt x="2008957" y="1479601"/>
                  <a:pt x="1963913" y="1520076"/>
                  <a:pt x="1923376" y="1560552"/>
                </a:cubicBezTo>
                <a:lnTo>
                  <a:pt x="1707166" y="1349184"/>
                </a:lnTo>
                <a:cubicBezTo>
                  <a:pt x="1761218" y="1295216"/>
                  <a:pt x="1819777" y="1241249"/>
                  <a:pt x="1882839" y="1196276"/>
                </a:cubicBezTo>
                <a:close/>
                <a:moveTo>
                  <a:pt x="7490800" y="1187281"/>
                </a:moveTo>
                <a:cubicBezTo>
                  <a:pt x="7540346" y="1218762"/>
                  <a:pt x="7589896" y="1254741"/>
                  <a:pt x="7634940" y="1295216"/>
                </a:cubicBezTo>
                <a:lnTo>
                  <a:pt x="7436747" y="1529076"/>
                </a:lnTo>
                <a:cubicBezTo>
                  <a:pt x="7400712" y="1497595"/>
                  <a:pt x="7364677" y="1475108"/>
                  <a:pt x="7328642" y="1448124"/>
                </a:cubicBezTo>
                <a:close/>
                <a:moveTo>
                  <a:pt x="1193665" y="1088341"/>
                </a:moveTo>
                <a:lnTo>
                  <a:pt x="1391858" y="1277227"/>
                </a:lnTo>
                <a:cubicBezTo>
                  <a:pt x="1256727" y="1425638"/>
                  <a:pt x="1148621" y="1596530"/>
                  <a:pt x="1076551" y="1789914"/>
                </a:cubicBezTo>
                <a:lnTo>
                  <a:pt x="815297" y="1699968"/>
                </a:lnTo>
                <a:cubicBezTo>
                  <a:pt x="900878" y="1470606"/>
                  <a:pt x="1027005" y="1263735"/>
                  <a:pt x="1193665" y="1088341"/>
                </a:cubicBezTo>
                <a:close/>
                <a:moveTo>
                  <a:pt x="5243108" y="1052362"/>
                </a:moveTo>
                <a:lnTo>
                  <a:pt x="5432292" y="1299714"/>
                </a:lnTo>
                <a:cubicBezTo>
                  <a:pt x="5391755" y="1340189"/>
                  <a:pt x="5355720" y="1380665"/>
                  <a:pt x="5319685" y="1425638"/>
                </a:cubicBezTo>
                <a:lnTo>
                  <a:pt x="5116985" y="1191779"/>
                </a:lnTo>
                <a:cubicBezTo>
                  <a:pt x="5157527" y="1146806"/>
                  <a:pt x="5202571" y="1092838"/>
                  <a:pt x="5243108" y="1052362"/>
                </a:cubicBezTo>
                <a:close/>
                <a:moveTo>
                  <a:pt x="648632" y="1052362"/>
                </a:moveTo>
                <a:lnTo>
                  <a:pt x="738720" y="1115325"/>
                </a:lnTo>
                <a:cubicBezTo>
                  <a:pt x="720702" y="1142308"/>
                  <a:pt x="702689" y="1173789"/>
                  <a:pt x="689174" y="1205270"/>
                </a:cubicBezTo>
                <a:lnTo>
                  <a:pt x="590077" y="1160297"/>
                </a:lnTo>
                <a:cubicBezTo>
                  <a:pt x="608095" y="1119822"/>
                  <a:pt x="626112" y="1083843"/>
                  <a:pt x="648632" y="1052362"/>
                </a:cubicBezTo>
                <a:close/>
                <a:moveTo>
                  <a:pt x="5833185" y="1034373"/>
                </a:moveTo>
                <a:lnTo>
                  <a:pt x="5963810" y="1313205"/>
                </a:lnTo>
                <a:cubicBezTo>
                  <a:pt x="5860211" y="1371670"/>
                  <a:pt x="5765617" y="1443627"/>
                  <a:pt x="5675529" y="1529076"/>
                </a:cubicBezTo>
                <a:lnTo>
                  <a:pt x="5486345" y="1286222"/>
                </a:lnTo>
                <a:cubicBezTo>
                  <a:pt x="5589948" y="1187281"/>
                  <a:pt x="5698053" y="1106330"/>
                  <a:pt x="5833185" y="1034373"/>
                </a:cubicBezTo>
                <a:close/>
                <a:moveTo>
                  <a:pt x="3189112" y="966914"/>
                </a:moveTo>
                <a:cubicBezTo>
                  <a:pt x="3261182" y="984903"/>
                  <a:pt x="3333252" y="1007389"/>
                  <a:pt x="3400815" y="1034373"/>
                </a:cubicBezTo>
                <a:cubicBezTo>
                  <a:pt x="3499912" y="1074849"/>
                  <a:pt x="3590000" y="1119822"/>
                  <a:pt x="3666577" y="1169292"/>
                </a:cubicBezTo>
                <a:lnTo>
                  <a:pt x="3504419" y="1430135"/>
                </a:lnTo>
                <a:cubicBezTo>
                  <a:pt x="3391807" y="1353681"/>
                  <a:pt x="3265684" y="1295216"/>
                  <a:pt x="3121543" y="1263735"/>
                </a:cubicBezTo>
                <a:close/>
                <a:moveTo>
                  <a:pt x="2405348" y="935433"/>
                </a:moveTo>
                <a:lnTo>
                  <a:pt x="2472911" y="1232254"/>
                </a:lnTo>
                <a:cubicBezTo>
                  <a:pt x="2369308" y="1259238"/>
                  <a:pt x="2270216" y="1299714"/>
                  <a:pt x="2175622" y="1349184"/>
                </a:cubicBezTo>
                <a:lnTo>
                  <a:pt x="2022473" y="1083843"/>
                </a:lnTo>
                <a:cubicBezTo>
                  <a:pt x="2144089" y="1016384"/>
                  <a:pt x="2270216" y="966914"/>
                  <a:pt x="2405348" y="935433"/>
                </a:cubicBezTo>
                <a:close/>
                <a:moveTo>
                  <a:pt x="6355694" y="876968"/>
                </a:moveTo>
                <a:lnTo>
                  <a:pt x="6400738" y="1178287"/>
                </a:lnTo>
                <a:cubicBezTo>
                  <a:pt x="6274615" y="1196276"/>
                  <a:pt x="6162003" y="1232254"/>
                  <a:pt x="6062906" y="1281724"/>
                </a:cubicBezTo>
                <a:lnTo>
                  <a:pt x="5936784" y="1007389"/>
                </a:lnTo>
                <a:cubicBezTo>
                  <a:pt x="5968317" y="993898"/>
                  <a:pt x="5999845" y="980406"/>
                  <a:pt x="6035880" y="966914"/>
                </a:cubicBezTo>
                <a:cubicBezTo>
                  <a:pt x="6139483" y="921941"/>
                  <a:pt x="6247589" y="894957"/>
                  <a:pt x="6355694" y="876968"/>
                </a:cubicBezTo>
                <a:close/>
                <a:moveTo>
                  <a:pt x="7179995" y="872471"/>
                </a:moveTo>
                <a:cubicBezTo>
                  <a:pt x="7288100" y="908449"/>
                  <a:pt x="7396205" y="957919"/>
                  <a:pt x="7490800" y="1016384"/>
                </a:cubicBezTo>
                <a:lnTo>
                  <a:pt x="7328642" y="1277227"/>
                </a:lnTo>
                <a:cubicBezTo>
                  <a:pt x="7252065" y="1232254"/>
                  <a:pt x="7170986" y="1191779"/>
                  <a:pt x="7085405" y="1164795"/>
                </a:cubicBezTo>
                <a:close/>
                <a:moveTo>
                  <a:pt x="3936840" y="867973"/>
                </a:moveTo>
                <a:cubicBezTo>
                  <a:pt x="4071971" y="962416"/>
                  <a:pt x="4189086" y="1070352"/>
                  <a:pt x="4306195" y="1196276"/>
                </a:cubicBezTo>
                <a:lnTo>
                  <a:pt x="4117015" y="1430135"/>
                </a:lnTo>
                <a:cubicBezTo>
                  <a:pt x="4008910" y="1313205"/>
                  <a:pt x="3905307" y="1209768"/>
                  <a:pt x="3779184" y="1119822"/>
                </a:cubicBezTo>
                <a:close/>
                <a:moveTo>
                  <a:pt x="1635095" y="863476"/>
                </a:moveTo>
                <a:lnTo>
                  <a:pt x="1761218" y="1038871"/>
                </a:lnTo>
                <a:cubicBezTo>
                  <a:pt x="1711668" y="1074849"/>
                  <a:pt x="1666624" y="1115325"/>
                  <a:pt x="1621580" y="1160297"/>
                </a:cubicBezTo>
                <a:lnTo>
                  <a:pt x="1468430" y="1011887"/>
                </a:lnTo>
                <a:cubicBezTo>
                  <a:pt x="1522488" y="957919"/>
                  <a:pt x="1576536" y="908449"/>
                  <a:pt x="1635095" y="863476"/>
                </a:cubicBezTo>
                <a:close/>
                <a:moveTo>
                  <a:pt x="7698001" y="849984"/>
                </a:moveTo>
                <a:cubicBezTo>
                  <a:pt x="7765565" y="894957"/>
                  <a:pt x="7828627" y="939930"/>
                  <a:pt x="7891687" y="993898"/>
                </a:cubicBezTo>
                <a:lnTo>
                  <a:pt x="7698001" y="1218762"/>
                </a:lnTo>
                <a:cubicBezTo>
                  <a:pt x="7648451" y="1178287"/>
                  <a:pt x="7594398" y="1137811"/>
                  <a:pt x="7540346" y="1101833"/>
                </a:cubicBezTo>
                <a:close/>
                <a:moveTo>
                  <a:pt x="6580913" y="849984"/>
                </a:moveTo>
                <a:lnTo>
                  <a:pt x="6585415" y="849984"/>
                </a:lnTo>
                <a:cubicBezTo>
                  <a:pt x="6589922" y="849984"/>
                  <a:pt x="6598931" y="849984"/>
                  <a:pt x="6603433" y="849984"/>
                </a:cubicBezTo>
                <a:cubicBezTo>
                  <a:pt x="6612442" y="849984"/>
                  <a:pt x="6621451" y="849984"/>
                  <a:pt x="6630459" y="849984"/>
                </a:cubicBezTo>
                <a:cubicBezTo>
                  <a:pt x="6788115" y="849984"/>
                  <a:pt x="6941264" y="872471"/>
                  <a:pt x="7085405" y="917444"/>
                </a:cubicBezTo>
                <a:lnTo>
                  <a:pt x="6995317" y="1209768"/>
                </a:lnTo>
                <a:cubicBezTo>
                  <a:pt x="6878203" y="1173789"/>
                  <a:pt x="6756582" y="1155800"/>
                  <a:pt x="6630459" y="1155800"/>
                </a:cubicBezTo>
                <a:cubicBezTo>
                  <a:pt x="6585415" y="1155800"/>
                  <a:pt x="6540372" y="1160297"/>
                  <a:pt x="6495328" y="1164795"/>
                </a:cubicBezTo>
                <a:lnTo>
                  <a:pt x="6450284" y="858979"/>
                </a:lnTo>
                <a:cubicBezTo>
                  <a:pt x="6490826" y="854481"/>
                  <a:pt x="6535870" y="849984"/>
                  <a:pt x="6580913" y="849984"/>
                </a:cubicBezTo>
                <a:close/>
                <a:moveTo>
                  <a:pt x="8197986" y="840990"/>
                </a:moveTo>
                <a:cubicBezTo>
                  <a:pt x="8252039" y="890460"/>
                  <a:pt x="8301589" y="939930"/>
                  <a:pt x="8346633" y="998395"/>
                </a:cubicBezTo>
                <a:lnTo>
                  <a:pt x="8184475" y="1128816"/>
                </a:lnTo>
                <a:cubicBezTo>
                  <a:pt x="8148440" y="1083843"/>
                  <a:pt x="8103397" y="1038871"/>
                  <a:pt x="8062855" y="998395"/>
                </a:cubicBezTo>
                <a:close/>
                <a:moveTo>
                  <a:pt x="2815245" y="782525"/>
                </a:moveTo>
                <a:cubicBezTo>
                  <a:pt x="2918848" y="782525"/>
                  <a:pt x="3022447" y="791519"/>
                  <a:pt x="3121543" y="814006"/>
                </a:cubicBezTo>
                <a:lnTo>
                  <a:pt x="3053980" y="1110827"/>
                </a:lnTo>
                <a:cubicBezTo>
                  <a:pt x="2977403" y="1097335"/>
                  <a:pt x="2900831" y="1092838"/>
                  <a:pt x="2815245" y="1092838"/>
                </a:cubicBezTo>
                <a:cubicBezTo>
                  <a:pt x="2725157" y="1092838"/>
                  <a:pt x="2635069" y="1101833"/>
                  <a:pt x="2553990" y="1119822"/>
                </a:cubicBezTo>
                <a:lnTo>
                  <a:pt x="2486427" y="818503"/>
                </a:lnTo>
                <a:cubicBezTo>
                  <a:pt x="2594528" y="796017"/>
                  <a:pt x="2702633" y="782525"/>
                  <a:pt x="2815245" y="782525"/>
                </a:cubicBezTo>
                <a:close/>
                <a:moveTo>
                  <a:pt x="8634914" y="778027"/>
                </a:moveTo>
                <a:cubicBezTo>
                  <a:pt x="8666442" y="814006"/>
                  <a:pt x="8697976" y="849984"/>
                  <a:pt x="8720495" y="890460"/>
                </a:cubicBezTo>
                <a:lnTo>
                  <a:pt x="8639416" y="939930"/>
                </a:lnTo>
                <a:cubicBezTo>
                  <a:pt x="8616897" y="908449"/>
                  <a:pt x="8594372" y="876968"/>
                  <a:pt x="8567346" y="845487"/>
                </a:cubicBezTo>
                <a:close/>
                <a:moveTo>
                  <a:pt x="5562922" y="719567"/>
                </a:moveTo>
                <a:lnTo>
                  <a:pt x="5666520" y="912946"/>
                </a:lnTo>
                <a:cubicBezTo>
                  <a:pt x="5644001" y="926438"/>
                  <a:pt x="5621476" y="939930"/>
                  <a:pt x="5598957" y="953422"/>
                </a:cubicBezTo>
                <a:cubicBezTo>
                  <a:pt x="5594450" y="957919"/>
                  <a:pt x="5585441" y="962416"/>
                  <a:pt x="5580939" y="966914"/>
                </a:cubicBezTo>
                <a:cubicBezTo>
                  <a:pt x="5576433" y="971411"/>
                  <a:pt x="5571931" y="971411"/>
                  <a:pt x="5567424" y="975908"/>
                </a:cubicBezTo>
                <a:lnTo>
                  <a:pt x="5562922" y="975908"/>
                </a:lnTo>
                <a:cubicBezTo>
                  <a:pt x="5535895" y="993898"/>
                  <a:pt x="5508869" y="1016384"/>
                  <a:pt x="5481843" y="1038871"/>
                </a:cubicBezTo>
                <a:lnTo>
                  <a:pt x="5342204" y="867973"/>
                </a:lnTo>
                <a:cubicBezTo>
                  <a:pt x="5373737" y="840990"/>
                  <a:pt x="5405266" y="814006"/>
                  <a:pt x="5441301" y="791519"/>
                </a:cubicBezTo>
                <a:lnTo>
                  <a:pt x="5445808" y="791519"/>
                </a:lnTo>
                <a:cubicBezTo>
                  <a:pt x="5450310" y="787022"/>
                  <a:pt x="5454816" y="782525"/>
                  <a:pt x="5463825" y="782525"/>
                </a:cubicBezTo>
                <a:cubicBezTo>
                  <a:pt x="5468327" y="778027"/>
                  <a:pt x="5477336" y="773530"/>
                  <a:pt x="5481843" y="769033"/>
                </a:cubicBezTo>
                <a:cubicBezTo>
                  <a:pt x="5508869" y="751044"/>
                  <a:pt x="5535895" y="733054"/>
                  <a:pt x="5562922" y="719567"/>
                </a:cubicBezTo>
                <a:close/>
                <a:moveTo>
                  <a:pt x="3310728" y="562157"/>
                </a:moveTo>
                <a:cubicBezTo>
                  <a:pt x="3387304" y="580146"/>
                  <a:pt x="3463877" y="602633"/>
                  <a:pt x="3540449" y="634114"/>
                </a:cubicBezTo>
                <a:cubicBezTo>
                  <a:pt x="3648559" y="674590"/>
                  <a:pt x="3738647" y="724060"/>
                  <a:pt x="3819726" y="773530"/>
                </a:cubicBezTo>
                <a:lnTo>
                  <a:pt x="3684594" y="984903"/>
                </a:lnTo>
                <a:cubicBezTo>
                  <a:pt x="3612524" y="939930"/>
                  <a:pt x="3535947" y="899454"/>
                  <a:pt x="3445859" y="867973"/>
                </a:cubicBezTo>
                <a:cubicBezTo>
                  <a:pt x="3382798" y="845487"/>
                  <a:pt x="3319737" y="823000"/>
                  <a:pt x="3256675" y="809508"/>
                </a:cubicBezTo>
                <a:close/>
                <a:moveTo>
                  <a:pt x="1427894" y="499195"/>
                </a:moveTo>
                <a:lnTo>
                  <a:pt x="1508972" y="643109"/>
                </a:lnTo>
                <a:cubicBezTo>
                  <a:pt x="1450418" y="683584"/>
                  <a:pt x="1396360" y="724060"/>
                  <a:pt x="1346814" y="773530"/>
                </a:cubicBezTo>
                <a:lnTo>
                  <a:pt x="1229700" y="656600"/>
                </a:lnTo>
                <a:cubicBezTo>
                  <a:pt x="1288255" y="598136"/>
                  <a:pt x="1355823" y="544168"/>
                  <a:pt x="1427894" y="499195"/>
                </a:cubicBezTo>
                <a:close/>
                <a:moveTo>
                  <a:pt x="6292633" y="481211"/>
                </a:moveTo>
                <a:lnTo>
                  <a:pt x="6337676" y="769033"/>
                </a:lnTo>
                <a:cubicBezTo>
                  <a:pt x="6220562" y="787022"/>
                  <a:pt x="6107950" y="818503"/>
                  <a:pt x="5995343" y="863476"/>
                </a:cubicBezTo>
                <a:cubicBezTo>
                  <a:pt x="5959308" y="876968"/>
                  <a:pt x="5927775" y="890460"/>
                  <a:pt x="5896246" y="908449"/>
                </a:cubicBezTo>
                <a:lnTo>
                  <a:pt x="5770124" y="638616"/>
                </a:lnTo>
                <a:cubicBezTo>
                  <a:pt x="5806159" y="620627"/>
                  <a:pt x="5846696" y="602638"/>
                  <a:pt x="5887238" y="589146"/>
                </a:cubicBezTo>
                <a:cubicBezTo>
                  <a:pt x="6017863" y="539676"/>
                  <a:pt x="6152994" y="499200"/>
                  <a:pt x="6292633" y="481211"/>
                </a:cubicBezTo>
                <a:close/>
                <a:moveTo>
                  <a:pt x="2306251" y="476709"/>
                </a:moveTo>
                <a:lnTo>
                  <a:pt x="2369308" y="769033"/>
                </a:lnTo>
                <a:cubicBezTo>
                  <a:pt x="2225173" y="805011"/>
                  <a:pt x="2085534" y="858979"/>
                  <a:pt x="1959411" y="930935"/>
                </a:cubicBezTo>
                <a:lnTo>
                  <a:pt x="1810769" y="670092"/>
                </a:lnTo>
                <a:cubicBezTo>
                  <a:pt x="1963913" y="584644"/>
                  <a:pt x="2130578" y="517184"/>
                  <a:pt x="2306251" y="476709"/>
                </a:cubicBezTo>
                <a:close/>
                <a:moveTo>
                  <a:pt x="2887315" y="454227"/>
                </a:moveTo>
                <a:cubicBezTo>
                  <a:pt x="2977403" y="454227"/>
                  <a:pt x="3062984" y="463221"/>
                  <a:pt x="3148570" y="481211"/>
                </a:cubicBezTo>
                <a:lnTo>
                  <a:pt x="3103526" y="679087"/>
                </a:lnTo>
                <a:cubicBezTo>
                  <a:pt x="3031455" y="665595"/>
                  <a:pt x="2959385" y="656600"/>
                  <a:pt x="2887315" y="656600"/>
                </a:cubicBezTo>
                <a:close/>
                <a:moveTo>
                  <a:pt x="6851177" y="395762"/>
                </a:moveTo>
                <a:cubicBezTo>
                  <a:pt x="6977300" y="409254"/>
                  <a:pt x="7103422" y="431740"/>
                  <a:pt x="7220537" y="467719"/>
                </a:cubicBezTo>
                <a:lnTo>
                  <a:pt x="7130449" y="751044"/>
                </a:lnTo>
                <a:cubicBezTo>
                  <a:pt x="7031352" y="724060"/>
                  <a:pt x="6932256" y="701578"/>
                  <a:pt x="6828652" y="692584"/>
                </a:cubicBezTo>
                <a:close/>
                <a:moveTo>
                  <a:pt x="8035828" y="382270"/>
                </a:moveTo>
                <a:cubicBezTo>
                  <a:pt x="8076370" y="409254"/>
                  <a:pt x="8112405" y="436238"/>
                  <a:pt x="8148440" y="467719"/>
                </a:cubicBezTo>
                <a:lnTo>
                  <a:pt x="8080872" y="535178"/>
                </a:lnTo>
                <a:cubicBezTo>
                  <a:pt x="8053845" y="508194"/>
                  <a:pt x="8022317" y="485708"/>
                  <a:pt x="7990785" y="463222"/>
                </a:cubicBezTo>
                <a:close/>
                <a:moveTo>
                  <a:pt x="7504311" y="382270"/>
                </a:moveTo>
                <a:cubicBezTo>
                  <a:pt x="7549354" y="395762"/>
                  <a:pt x="7594398" y="418249"/>
                  <a:pt x="7630433" y="440735"/>
                </a:cubicBezTo>
                <a:lnTo>
                  <a:pt x="7580888" y="521686"/>
                </a:lnTo>
                <a:cubicBezTo>
                  <a:pt x="7549354" y="503697"/>
                  <a:pt x="7513319" y="485708"/>
                  <a:pt x="7472782" y="472216"/>
                </a:cubicBezTo>
                <a:close/>
                <a:moveTo>
                  <a:pt x="5851203" y="251849"/>
                </a:moveTo>
                <a:lnTo>
                  <a:pt x="5878229" y="341795"/>
                </a:lnTo>
                <a:cubicBezTo>
                  <a:pt x="5842194" y="355286"/>
                  <a:pt x="5806159" y="368778"/>
                  <a:pt x="5770124" y="386768"/>
                </a:cubicBezTo>
                <a:lnTo>
                  <a:pt x="5720573" y="305816"/>
                </a:lnTo>
                <a:cubicBezTo>
                  <a:pt x="5761115" y="283330"/>
                  <a:pt x="5806159" y="265341"/>
                  <a:pt x="5851203" y="251849"/>
                </a:cubicBezTo>
                <a:close/>
                <a:moveTo>
                  <a:pt x="6607940" y="242854"/>
                </a:moveTo>
                <a:lnTo>
                  <a:pt x="6612442" y="242854"/>
                </a:lnTo>
                <a:cubicBezTo>
                  <a:pt x="6616949" y="242854"/>
                  <a:pt x="6625957" y="242854"/>
                  <a:pt x="6630459" y="242854"/>
                </a:cubicBezTo>
                <a:cubicBezTo>
                  <a:pt x="6639468" y="242854"/>
                  <a:pt x="6643975" y="242854"/>
                  <a:pt x="6652984" y="242854"/>
                </a:cubicBezTo>
                <a:cubicBezTo>
                  <a:pt x="6684512" y="242854"/>
                  <a:pt x="6716045" y="242854"/>
                  <a:pt x="6747573" y="247351"/>
                </a:cubicBezTo>
                <a:lnTo>
                  <a:pt x="6729556" y="463222"/>
                </a:lnTo>
                <a:cubicBezTo>
                  <a:pt x="6702530" y="463222"/>
                  <a:pt x="6680010" y="458724"/>
                  <a:pt x="6652984" y="458724"/>
                </a:cubicBezTo>
                <a:cubicBezTo>
                  <a:pt x="6643975" y="458724"/>
                  <a:pt x="6639468" y="458724"/>
                  <a:pt x="6630459" y="458724"/>
                </a:cubicBezTo>
                <a:cubicBezTo>
                  <a:pt x="6625957" y="458724"/>
                  <a:pt x="6621451" y="458724"/>
                  <a:pt x="6616949" y="458724"/>
                </a:cubicBezTo>
                <a:lnTo>
                  <a:pt x="6612442" y="458724"/>
                </a:lnTo>
                <a:cubicBezTo>
                  <a:pt x="6576407" y="458724"/>
                  <a:pt x="6544878" y="463222"/>
                  <a:pt x="6508843" y="467719"/>
                </a:cubicBezTo>
                <a:lnTo>
                  <a:pt x="6481817" y="251849"/>
                </a:lnTo>
                <a:cubicBezTo>
                  <a:pt x="6522354" y="247351"/>
                  <a:pt x="6567398" y="242854"/>
                  <a:pt x="6607940" y="242854"/>
                </a:cubicBezTo>
                <a:close/>
                <a:moveTo>
                  <a:pt x="2779210" y="202378"/>
                </a:moveTo>
                <a:lnTo>
                  <a:pt x="2779210" y="449730"/>
                </a:lnTo>
                <a:cubicBezTo>
                  <a:pt x="2684615" y="449730"/>
                  <a:pt x="2594528" y="463221"/>
                  <a:pt x="2504440" y="481211"/>
                </a:cubicBezTo>
                <a:lnTo>
                  <a:pt x="2450392" y="238357"/>
                </a:lnTo>
                <a:cubicBezTo>
                  <a:pt x="2558497" y="215870"/>
                  <a:pt x="2666603" y="202378"/>
                  <a:pt x="2779210" y="202378"/>
                </a:cubicBezTo>
                <a:close/>
                <a:moveTo>
                  <a:pt x="1639602" y="0"/>
                </a:moveTo>
                <a:lnTo>
                  <a:pt x="1689148" y="98941"/>
                </a:lnTo>
                <a:cubicBezTo>
                  <a:pt x="1657620" y="112432"/>
                  <a:pt x="1630593" y="130422"/>
                  <a:pt x="1603562" y="152908"/>
                </a:cubicBezTo>
                <a:lnTo>
                  <a:pt x="1535999" y="62962"/>
                </a:lnTo>
                <a:cubicBezTo>
                  <a:pt x="1567532" y="40476"/>
                  <a:pt x="1603562" y="17989"/>
                  <a:pt x="1639602" y="0"/>
                </a:cubicBezTo>
                <a:close/>
              </a:path>
            </a:pathLst>
          </a:custGeom>
          <a:solidFill>
            <a:schemeClr val="bg1">
              <a:alpha val="31000"/>
            </a:schemeClr>
          </a:solidFill>
          <a:ln w="9525" cap="flat">
            <a:noFill/>
            <a:prstDash val="solid"/>
            <a:miter/>
          </a:ln>
        </p:spPr>
        <p:txBody>
          <a:bodyPr rtlCol="0" anchor="ctr"/>
          <a:lstStyle/>
          <a:p>
            <a:endParaRPr lang="en-US"/>
          </a:p>
        </p:txBody>
      </p:sp>
    </p:spTree>
    <p:extLst>
      <p:ext uri="{BB962C8B-B14F-4D97-AF65-F5344CB8AC3E}">
        <p14:creationId xmlns:p14="http://schemas.microsoft.com/office/powerpoint/2010/main" val="903574441"/>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Placeholder 8">
            <a:extLst>
              <a:ext uri="{FF2B5EF4-FFF2-40B4-BE49-F238E27FC236}">
                <a16:creationId xmlns:a16="http://schemas.microsoft.com/office/drawing/2014/main" id="{6F00EF53-2849-CD3F-44DE-4F05B272EB06}"/>
              </a:ext>
            </a:extLst>
          </p:cNvPr>
          <p:cNvPicPr>
            <a:picLocks noGrp="1" noChangeAspect="1"/>
          </p:cNvPicPr>
          <p:nvPr>
            <p:ph type="pic" sz="quarter" idx="11"/>
          </p:nvPr>
        </p:nvPicPr>
        <p:blipFill>
          <a:blip r:embed="rId3" cstate="screen">
            <a:extLst>
              <a:ext uri="{28A0092B-C50C-407E-A947-70E740481C1C}">
                <a14:useLocalDpi xmlns:a14="http://schemas.microsoft.com/office/drawing/2010/main"/>
              </a:ext>
            </a:extLst>
          </a:blip>
          <a:srcRect/>
          <a:stretch>
            <a:fillRect/>
          </a:stretch>
        </p:blipFill>
        <p:spPr/>
      </p:pic>
      <p:sp>
        <p:nvSpPr>
          <p:cNvPr id="12" name="Freeform 11">
            <a:extLst>
              <a:ext uri="{FF2B5EF4-FFF2-40B4-BE49-F238E27FC236}">
                <a16:creationId xmlns:a16="http://schemas.microsoft.com/office/drawing/2014/main" id="{EB12E266-1B84-41B4-60C2-28FF9CEEBCBC}"/>
              </a:ext>
            </a:extLst>
          </p:cNvPr>
          <p:cNvSpPr/>
          <p:nvPr/>
        </p:nvSpPr>
        <p:spPr>
          <a:xfrm>
            <a:off x="0" y="2387326"/>
            <a:ext cx="12192000" cy="3233533"/>
          </a:xfrm>
          <a:custGeom>
            <a:avLst/>
            <a:gdLst>
              <a:gd name="connsiteX0" fmla="*/ 0 w 12192000"/>
              <a:gd name="connsiteY0" fmla="*/ 0 h 3233533"/>
              <a:gd name="connsiteX1" fmla="*/ 12192000 w 12192000"/>
              <a:gd name="connsiteY1" fmla="*/ 0 h 3233533"/>
              <a:gd name="connsiteX2" fmla="*/ 12192000 w 12192000"/>
              <a:gd name="connsiteY2" fmla="*/ 2130983 h 3233533"/>
              <a:gd name="connsiteX3" fmla="*/ 12192000 w 12192000"/>
              <a:gd name="connsiteY3" fmla="*/ 3074077 h 3233533"/>
              <a:gd name="connsiteX4" fmla="*/ 12192000 w 12192000"/>
              <a:gd name="connsiteY4" fmla="*/ 3233533 h 3233533"/>
              <a:gd name="connsiteX5" fmla="*/ 12191999 w 12192000"/>
              <a:gd name="connsiteY5" fmla="*/ 3233533 h 3233533"/>
              <a:gd name="connsiteX6" fmla="*/ 12191999 w 12192000"/>
              <a:gd name="connsiteY6" fmla="*/ 3044314 h 3233533"/>
              <a:gd name="connsiteX7" fmla="*/ 7396842 w 12192000"/>
              <a:gd name="connsiteY7" fmla="*/ 3044314 h 3233533"/>
              <a:gd name="connsiteX8" fmla="*/ 7396842 w 12192000"/>
              <a:gd name="connsiteY8" fmla="*/ 3233533 h 3233533"/>
              <a:gd name="connsiteX9" fmla="*/ 1 w 12192000"/>
              <a:gd name="connsiteY9" fmla="*/ 3233533 h 3233533"/>
              <a:gd name="connsiteX10" fmla="*/ 1 w 12192000"/>
              <a:gd name="connsiteY10" fmla="*/ 1156283 h 3233533"/>
              <a:gd name="connsiteX11" fmla="*/ 0 w 12192000"/>
              <a:gd name="connsiteY11" fmla="*/ 1156283 h 3233533"/>
              <a:gd name="connsiteX12" fmla="*/ 0 w 12192000"/>
              <a:gd name="connsiteY12" fmla="*/ 213189 h 32335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192000" h="3233533">
                <a:moveTo>
                  <a:pt x="0" y="0"/>
                </a:moveTo>
                <a:lnTo>
                  <a:pt x="12192000" y="0"/>
                </a:lnTo>
                <a:lnTo>
                  <a:pt x="12192000" y="2130983"/>
                </a:lnTo>
                <a:lnTo>
                  <a:pt x="12192000" y="3074077"/>
                </a:lnTo>
                <a:lnTo>
                  <a:pt x="12192000" y="3233533"/>
                </a:lnTo>
                <a:lnTo>
                  <a:pt x="12191999" y="3233533"/>
                </a:lnTo>
                <a:lnTo>
                  <a:pt x="12191999" y="3044314"/>
                </a:lnTo>
                <a:lnTo>
                  <a:pt x="7396842" y="3044314"/>
                </a:lnTo>
                <a:lnTo>
                  <a:pt x="7396842" y="3233533"/>
                </a:lnTo>
                <a:lnTo>
                  <a:pt x="1" y="3233533"/>
                </a:lnTo>
                <a:lnTo>
                  <a:pt x="1" y="1156283"/>
                </a:lnTo>
                <a:lnTo>
                  <a:pt x="0" y="1156283"/>
                </a:lnTo>
                <a:lnTo>
                  <a:pt x="0" y="213189"/>
                </a:lnTo>
                <a:close/>
              </a:path>
            </a:pathLst>
          </a:custGeom>
          <a:gradFill>
            <a:gsLst>
              <a:gs pos="72000">
                <a:srgbClr val="09465E"/>
              </a:gs>
              <a:gs pos="39000">
                <a:srgbClr val="09465E">
                  <a:alpha val="2175"/>
                </a:srgb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endParaRPr lang="en-GB"/>
          </a:p>
        </p:txBody>
      </p:sp>
      <p:sp>
        <p:nvSpPr>
          <p:cNvPr id="2" name="Text Placeholder 1">
            <a:extLst>
              <a:ext uri="{FF2B5EF4-FFF2-40B4-BE49-F238E27FC236}">
                <a16:creationId xmlns:a16="http://schemas.microsoft.com/office/drawing/2014/main" id="{DD8D6BEE-FB04-4441-B82D-ACD42807E3F8}"/>
              </a:ext>
            </a:extLst>
          </p:cNvPr>
          <p:cNvSpPr>
            <a:spLocks noGrp="1"/>
          </p:cNvSpPr>
          <p:nvPr>
            <p:ph type="body" sz="quarter" idx="13"/>
          </p:nvPr>
        </p:nvSpPr>
        <p:spPr>
          <a:xfrm>
            <a:off x="7418942" y="5521109"/>
            <a:ext cx="4381736" cy="466127"/>
          </a:xfrm>
        </p:spPr>
        <p:txBody>
          <a:bodyPr/>
          <a:lstStyle/>
          <a:p>
            <a:pPr marL="0" indent="0">
              <a:buNone/>
            </a:pPr>
            <a:r>
              <a:rPr lang="en-US" sz="3000">
                <a:solidFill>
                  <a:schemeClr val="bg1"/>
                </a:solidFill>
              </a:rPr>
              <a:t>www.</a:t>
            </a:r>
            <a:r>
              <a:rPr lang="en-US" sz="3000" b="1">
                <a:solidFill>
                  <a:schemeClr val="bg1"/>
                </a:solidFill>
              </a:rPr>
              <a:t>waste2worth</a:t>
            </a:r>
            <a:r>
              <a:rPr lang="en-US" sz="3000">
                <a:solidFill>
                  <a:schemeClr val="bg1"/>
                </a:solidFill>
              </a:rPr>
              <a:t>.eu</a:t>
            </a:r>
          </a:p>
          <a:p>
            <a:endParaRPr lang="en-US"/>
          </a:p>
        </p:txBody>
      </p:sp>
      <p:sp>
        <p:nvSpPr>
          <p:cNvPr id="19" name="Text Placeholder 18">
            <a:extLst>
              <a:ext uri="{FF2B5EF4-FFF2-40B4-BE49-F238E27FC236}">
                <a16:creationId xmlns:a16="http://schemas.microsoft.com/office/drawing/2014/main" id="{E2CFC547-9849-7F41-990D-A769792DB4FA}"/>
              </a:ext>
            </a:extLst>
          </p:cNvPr>
          <p:cNvSpPr>
            <a:spLocks noGrp="1"/>
          </p:cNvSpPr>
          <p:nvPr>
            <p:ph type="body" sz="quarter" idx="16"/>
          </p:nvPr>
        </p:nvSpPr>
        <p:spPr>
          <a:xfrm>
            <a:off x="655640" y="3938368"/>
            <a:ext cx="5881764" cy="634242"/>
          </a:xfrm>
          <a:prstGeom prst="rect">
            <a:avLst/>
          </a:prstGeom>
        </p:spPr>
        <p:txBody>
          <a:bodyPr>
            <a:normAutofit/>
          </a:bodyPr>
          <a:lstStyle/>
          <a:p>
            <a:r>
              <a:rPr lang="en-US"/>
              <a:t>Follow our journey</a:t>
            </a:r>
          </a:p>
        </p:txBody>
      </p:sp>
      <p:grpSp>
        <p:nvGrpSpPr>
          <p:cNvPr id="28" name="Group 27">
            <a:extLst>
              <a:ext uri="{FF2B5EF4-FFF2-40B4-BE49-F238E27FC236}">
                <a16:creationId xmlns:a16="http://schemas.microsoft.com/office/drawing/2014/main" id="{A52F1CE3-B96E-B42B-A66D-65E88A530F95}"/>
              </a:ext>
            </a:extLst>
          </p:cNvPr>
          <p:cNvGrpSpPr/>
          <p:nvPr/>
        </p:nvGrpSpPr>
        <p:grpSpPr>
          <a:xfrm>
            <a:off x="1887953" y="4627601"/>
            <a:ext cx="545372" cy="512588"/>
            <a:chOff x="1460622" y="8294184"/>
            <a:chExt cx="424461" cy="398945"/>
          </a:xfrm>
        </p:grpSpPr>
        <p:sp>
          <p:nvSpPr>
            <p:cNvPr id="29" name="TextBox 28">
              <a:extLst>
                <a:ext uri="{FF2B5EF4-FFF2-40B4-BE49-F238E27FC236}">
                  <a16:creationId xmlns:a16="http://schemas.microsoft.com/office/drawing/2014/main" id="{BB52BFA4-677D-98C9-9F69-95A1D2ACBFCD}"/>
                </a:ext>
              </a:extLst>
            </p:cNvPr>
            <p:cNvSpPr txBox="1"/>
            <p:nvPr/>
          </p:nvSpPr>
          <p:spPr>
            <a:xfrm>
              <a:off x="1460622" y="8323797"/>
              <a:ext cx="424461" cy="369332"/>
            </a:xfrm>
            <a:prstGeom prst="rect">
              <a:avLst/>
            </a:prstGeom>
            <a:noFill/>
          </p:spPr>
          <p:txBody>
            <a:bodyPr wrap="square" rtlCol="0">
              <a:spAutoFit/>
            </a:bodyPr>
            <a:lstStyle/>
            <a:p>
              <a:r>
                <a:rPr lang="en-US" sz="2400" err="1">
                  <a:solidFill>
                    <a:srgbClr val="0B3A5B"/>
                  </a:solidFill>
                  <a:hlinkClick r:id="rId4">
                    <a:extLst>
                      <a:ext uri="{A12FA001-AC4F-418D-AE19-62706E023703}">
                        <ahyp:hlinkClr xmlns:ahyp="http://schemas.microsoft.com/office/drawing/2018/hyperlinkcolor" val="tx"/>
                      </a:ext>
                    </a:extLst>
                  </a:hlinkClick>
                </a:rPr>
                <a:t>yt</a:t>
              </a:r>
              <a:endParaRPr lang="en-US" sz="2400">
                <a:solidFill>
                  <a:srgbClr val="0B3A5B"/>
                </a:solidFill>
              </a:endParaRPr>
            </a:p>
          </p:txBody>
        </p:sp>
        <p:grpSp>
          <p:nvGrpSpPr>
            <p:cNvPr id="30" name="Graphic 3">
              <a:extLst>
                <a:ext uri="{FF2B5EF4-FFF2-40B4-BE49-F238E27FC236}">
                  <a16:creationId xmlns:a16="http://schemas.microsoft.com/office/drawing/2014/main" id="{88D10096-B18E-2B7F-D982-0926E42C8A58}"/>
                </a:ext>
              </a:extLst>
            </p:cNvPr>
            <p:cNvGrpSpPr/>
            <p:nvPr/>
          </p:nvGrpSpPr>
          <p:grpSpPr>
            <a:xfrm>
              <a:off x="1464838" y="8294184"/>
              <a:ext cx="398945" cy="398945"/>
              <a:chOff x="2998302" y="2499889"/>
              <a:chExt cx="850463" cy="850463"/>
            </a:xfrm>
          </p:grpSpPr>
          <p:sp>
            <p:nvSpPr>
              <p:cNvPr id="31" name="Freeform 30">
                <a:extLst>
                  <a:ext uri="{FF2B5EF4-FFF2-40B4-BE49-F238E27FC236}">
                    <a16:creationId xmlns:a16="http://schemas.microsoft.com/office/drawing/2014/main" id="{98201CBA-FE10-738C-3937-ED37BC3E0828}"/>
                  </a:ext>
                </a:extLst>
              </p:cNvPr>
              <p:cNvSpPr/>
              <p:nvPr/>
            </p:nvSpPr>
            <p:spPr>
              <a:xfrm>
                <a:off x="2998302" y="2499889"/>
                <a:ext cx="850463" cy="850463"/>
              </a:xfrm>
              <a:custGeom>
                <a:avLst/>
                <a:gdLst>
                  <a:gd name="connsiteX0" fmla="*/ 850463 w 850463"/>
                  <a:gd name="connsiteY0" fmla="*/ 425232 h 850463"/>
                  <a:gd name="connsiteX1" fmla="*/ 425232 w 850463"/>
                  <a:gd name="connsiteY1" fmla="*/ 850464 h 850463"/>
                  <a:gd name="connsiteX2" fmla="*/ 0 w 850463"/>
                  <a:gd name="connsiteY2" fmla="*/ 425232 h 850463"/>
                  <a:gd name="connsiteX3" fmla="*/ 425232 w 850463"/>
                  <a:gd name="connsiteY3" fmla="*/ 0 h 850463"/>
                  <a:gd name="connsiteX4" fmla="*/ 850463 w 850463"/>
                  <a:gd name="connsiteY4" fmla="*/ 425232 h 85046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0463" h="850463">
                    <a:moveTo>
                      <a:pt x="850463" y="425232"/>
                    </a:moveTo>
                    <a:cubicBezTo>
                      <a:pt x="850463" y="660081"/>
                      <a:pt x="660081" y="850464"/>
                      <a:pt x="425232" y="850464"/>
                    </a:cubicBezTo>
                    <a:cubicBezTo>
                      <a:pt x="190382" y="850464"/>
                      <a:pt x="0" y="660081"/>
                      <a:pt x="0" y="425232"/>
                    </a:cubicBezTo>
                    <a:cubicBezTo>
                      <a:pt x="0" y="190383"/>
                      <a:pt x="190382" y="0"/>
                      <a:pt x="425232" y="0"/>
                    </a:cubicBezTo>
                    <a:cubicBezTo>
                      <a:pt x="660081" y="0"/>
                      <a:pt x="850463" y="190383"/>
                      <a:pt x="850463" y="425232"/>
                    </a:cubicBezTo>
                    <a:close/>
                  </a:path>
                </a:pathLst>
              </a:custGeom>
              <a:solidFill>
                <a:srgbClr val="60BA47"/>
              </a:solidFill>
              <a:ln w="6294" cap="flat">
                <a:noFill/>
                <a:prstDash val="solid"/>
                <a:miter/>
              </a:ln>
            </p:spPr>
            <p:txBody>
              <a:bodyPr rtlCol="0" anchor="ctr"/>
              <a:lstStyle/>
              <a:p>
                <a:endParaRPr lang="en-US" sz="2400">
                  <a:latin typeface="Calibri" panose="020F0502020204030204" pitchFamily="34" charset="0"/>
                  <a:cs typeface="Calibri" panose="020F0502020204030204" pitchFamily="34" charset="0"/>
                </a:endParaRPr>
              </a:p>
            </p:txBody>
          </p:sp>
          <p:sp>
            <p:nvSpPr>
              <p:cNvPr id="32" name="Freeform 31">
                <a:extLst>
                  <a:ext uri="{FF2B5EF4-FFF2-40B4-BE49-F238E27FC236}">
                    <a16:creationId xmlns:a16="http://schemas.microsoft.com/office/drawing/2014/main" id="{EBFBD5D1-D47F-4BE0-9A80-B647D242C3E4}"/>
                  </a:ext>
                </a:extLst>
              </p:cNvPr>
              <p:cNvSpPr/>
              <p:nvPr/>
            </p:nvSpPr>
            <p:spPr>
              <a:xfrm>
                <a:off x="3139416" y="2726679"/>
                <a:ext cx="568235" cy="398142"/>
              </a:xfrm>
              <a:custGeom>
                <a:avLst/>
                <a:gdLst>
                  <a:gd name="connsiteX0" fmla="*/ 556266 w 568235"/>
                  <a:gd name="connsiteY0" fmla="*/ 62367 h 398142"/>
                  <a:gd name="connsiteX1" fmla="*/ 505868 w 568235"/>
                  <a:gd name="connsiteY1" fmla="*/ 11969 h 398142"/>
                  <a:gd name="connsiteX2" fmla="*/ 284118 w 568235"/>
                  <a:gd name="connsiteY2" fmla="*/ 0 h 398142"/>
                  <a:gd name="connsiteX3" fmla="*/ 62367 w 568235"/>
                  <a:gd name="connsiteY3" fmla="*/ 11969 h 398142"/>
                  <a:gd name="connsiteX4" fmla="*/ 11970 w 568235"/>
                  <a:gd name="connsiteY4" fmla="*/ 62367 h 398142"/>
                  <a:gd name="connsiteX5" fmla="*/ 0 w 568235"/>
                  <a:gd name="connsiteY5" fmla="*/ 199071 h 398142"/>
                  <a:gd name="connsiteX6" fmla="*/ 11970 w 568235"/>
                  <a:gd name="connsiteY6" fmla="*/ 335776 h 398142"/>
                  <a:gd name="connsiteX7" fmla="*/ 62367 w 568235"/>
                  <a:gd name="connsiteY7" fmla="*/ 386173 h 398142"/>
                  <a:gd name="connsiteX8" fmla="*/ 284118 w 568235"/>
                  <a:gd name="connsiteY8" fmla="*/ 398143 h 398142"/>
                  <a:gd name="connsiteX9" fmla="*/ 505868 w 568235"/>
                  <a:gd name="connsiteY9" fmla="*/ 386173 h 398142"/>
                  <a:gd name="connsiteX10" fmla="*/ 556266 w 568235"/>
                  <a:gd name="connsiteY10" fmla="*/ 335776 h 398142"/>
                  <a:gd name="connsiteX11" fmla="*/ 568236 w 568235"/>
                  <a:gd name="connsiteY11" fmla="*/ 199071 h 398142"/>
                  <a:gd name="connsiteX12" fmla="*/ 556266 w 568235"/>
                  <a:gd name="connsiteY12" fmla="*/ 62367 h 398142"/>
                  <a:gd name="connsiteX13" fmla="*/ 227420 w 568235"/>
                  <a:gd name="connsiteY13" fmla="*/ 283488 h 398142"/>
                  <a:gd name="connsiteX14" fmla="*/ 227420 w 568235"/>
                  <a:gd name="connsiteY14" fmla="*/ 113395 h 398142"/>
                  <a:gd name="connsiteX15" fmla="*/ 374834 w 568235"/>
                  <a:gd name="connsiteY15" fmla="*/ 198441 h 398142"/>
                  <a:gd name="connsiteX16" fmla="*/ 227420 w 568235"/>
                  <a:gd name="connsiteY16" fmla="*/ 283488 h 3981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568235" h="398142">
                    <a:moveTo>
                      <a:pt x="556266" y="62367"/>
                    </a:moveTo>
                    <a:cubicBezTo>
                      <a:pt x="549966" y="37798"/>
                      <a:pt x="530437" y="18899"/>
                      <a:pt x="505868" y="11969"/>
                    </a:cubicBezTo>
                    <a:cubicBezTo>
                      <a:pt x="461770" y="0"/>
                      <a:pt x="284118" y="0"/>
                      <a:pt x="284118" y="0"/>
                    </a:cubicBezTo>
                    <a:cubicBezTo>
                      <a:pt x="284118" y="0"/>
                      <a:pt x="107095" y="0"/>
                      <a:pt x="62367" y="11969"/>
                    </a:cubicBezTo>
                    <a:cubicBezTo>
                      <a:pt x="37798" y="18269"/>
                      <a:pt x="18899" y="37798"/>
                      <a:pt x="11970" y="62367"/>
                    </a:cubicBezTo>
                    <a:cubicBezTo>
                      <a:pt x="0" y="106465"/>
                      <a:pt x="0" y="199071"/>
                      <a:pt x="0" y="199071"/>
                    </a:cubicBezTo>
                    <a:cubicBezTo>
                      <a:pt x="0" y="199071"/>
                      <a:pt x="0" y="291048"/>
                      <a:pt x="11970" y="335776"/>
                    </a:cubicBezTo>
                    <a:cubicBezTo>
                      <a:pt x="18269" y="360345"/>
                      <a:pt x="37798" y="379244"/>
                      <a:pt x="62367" y="386173"/>
                    </a:cubicBezTo>
                    <a:cubicBezTo>
                      <a:pt x="106466" y="398143"/>
                      <a:pt x="284118" y="398143"/>
                      <a:pt x="284118" y="398143"/>
                    </a:cubicBezTo>
                    <a:cubicBezTo>
                      <a:pt x="284118" y="398143"/>
                      <a:pt x="461140" y="398143"/>
                      <a:pt x="505868" y="386173"/>
                    </a:cubicBezTo>
                    <a:cubicBezTo>
                      <a:pt x="530437" y="379874"/>
                      <a:pt x="549336" y="360345"/>
                      <a:pt x="556266" y="335776"/>
                    </a:cubicBezTo>
                    <a:cubicBezTo>
                      <a:pt x="568236" y="291677"/>
                      <a:pt x="568236" y="199071"/>
                      <a:pt x="568236" y="199071"/>
                    </a:cubicBezTo>
                    <a:cubicBezTo>
                      <a:pt x="568236" y="199071"/>
                      <a:pt x="567605" y="106465"/>
                      <a:pt x="556266" y="62367"/>
                    </a:cubicBezTo>
                    <a:close/>
                    <a:moveTo>
                      <a:pt x="227420" y="283488"/>
                    </a:moveTo>
                    <a:lnTo>
                      <a:pt x="227420" y="113395"/>
                    </a:lnTo>
                    <a:lnTo>
                      <a:pt x="374834" y="198441"/>
                    </a:lnTo>
                    <a:lnTo>
                      <a:pt x="227420" y="283488"/>
                    </a:lnTo>
                    <a:close/>
                  </a:path>
                </a:pathLst>
              </a:custGeom>
              <a:solidFill>
                <a:srgbClr val="FFFFFF"/>
              </a:solidFill>
              <a:ln w="6294" cap="flat">
                <a:noFill/>
                <a:prstDash val="solid"/>
                <a:miter/>
              </a:ln>
            </p:spPr>
            <p:txBody>
              <a:bodyPr rtlCol="0" anchor="ctr"/>
              <a:lstStyle/>
              <a:p>
                <a:endParaRPr lang="en-US" sz="2400">
                  <a:latin typeface="Calibri" panose="020F0502020204030204" pitchFamily="34" charset="0"/>
                  <a:cs typeface="Calibri" panose="020F0502020204030204" pitchFamily="34" charset="0"/>
                </a:endParaRPr>
              </a:p>
            </p:txBody>
          </p:sp>
        </p:grpSp>
      </p:grpSp>
      <p:grpSp>
        <p:nvGrpSpPr>
          <p:cNvPr id="33" name="Group 32">
            <a:extLst>
              <a:ext uri="{FF2B5EF4-FFF2-40B4-BE49-F238E27FC236}">
                <a16:creationId xmlns:a16="http://schemas.microsoft.com/office/drawing/2014/main" id="{24702A45-5C80-8008-6A1F-1A93C1ADE164}"/>
              </a:ext>
            </a:extLst>
          </p:cNvPr>
          <p:cNvGrpSpPr/>
          <p:nvPr/>
        </p:nvGrpSpPr>
        <p:grpSpPr>
          <a:xfrm>
            <a:off x="655640" y="4627601"/>
            <a:ext cx="512588" cy="512588"/>
            <a:chOff x="511833" y="8294184"/>
            <a:chExt cx="398945" cy="398945"/>
          </a:xfrm>
        </p:grpSpPr>
        <p:sp>
          <p:nvSpPr>
            <p:cNvPr id="34" name="TextBox 33">
              <a:extLst>
                <a:ext uri="{FF2B5EF4-FFF2-40B4-BE49-F238E27FC236}">
                  <a16:creationId xmlns:a16="http://schemas.microsoft.com/office/drawing/2014/main" id="{C0ECC1D9-2D21-32FF-5B30-F1B508818652}"/>
                </a:ext>
              </a:extLst>
            </p:cNvPr>
            <p:cNvSpPr txBox="1"/>
            <p:nvPr/>
          </p:nvSpPr>
          <p:spPr>
            <a:xfrm>
              <a:off x="528461" y="8312781"/>
              <a:ext cx="382317" cy="369332"/>
            </a:xfrm>
            <a:prstGeom prst="rect">
              <a:avLst/>
            </a:prstGeom>
            <a:noFill/>
          </p:spPr>
          <p:txBody>
            <a:bodyPr wrap="square" rtlCol="0">
              <a:spAutoFit/>
            </a:bodyPr>
            <a:lstStyle/>
            <a:p>
              <a:r>
                <a:rPr lang="en-US" sz="2400">
                  <a:solidFill>
                    <a:srgbClr val="0B3A5B"/>
                  </a:solidFill>
                  <a:hlinkClick r:id="rId5">
                    <a:extLst>
                      <a:ext uri="{A12FA001-AC4F-418D-AE19-62706E023703}">
                        <ahyp:hlinkClr xmlns:ahyp="http://schemas.microsoft.com/office/drawing/2018/hyperlinkcolor" val="tx"/>
                      </a:ext>
                    </a:extLst>
                  </a:hlinkClick>
                </a:rPr>
                <a:t>li</a:t>
              </a:r>
              <a:endParaRPr lang="en-US" sz="2400">
                <a:solidFill>
                  <a:srgbClr val="0B3A5B"/>
                </a:solidFill>
              </a:endParaRPr>
            </a:p>
          </p:txBody>
        </p:sp>
        <p:grpSp>
          <p:nvGrpSpPr>
            <p:cNvPr id="35" name="Group 34">
              <a:extLst>
                <a:ext uri="{FF2B5EF4-FFF2-40B4-BE49-F238E27FC236}">
                  <a16:creationId xmlns:a16="http://schemas.microsoft.com/office/drawing/2014/main" id="{31F6A1A9-0D95-DB74-83E3-49E5C064B04B}"/>
                </a:ext>
              </a:extLst>
            </p:cNvPr>
            <p:cNvGrpSpPr/>
            <p:nvPr/>
          </p:nvGrpSpPr>
          <p:grpSpPr>
            <a:xfrm>
              <a:off x="511833" y="8294184"/>
              <a:ext cx="398945" cy="398945"/>
              <a:chOff x="3094393" y="4759137"/>
              <a:chExt cx="1074283" cy="1074283"/>
            </a:xfrm>
          </p:grpSpPr>
          <p:sp>
            <p:nvSpPr>
              <p:cNvPr id="36" name="Freeform 35">
                <a:extLst>
                  <a:ext uri="{FF2B5EF4-FFF2-40B4-BE49-F238E27FC236}">
                    <a16:creationId xmlns:a16="http://schemas.microsoft.com/office/drawing/2014/main" id="{F82706E3-C39E-FA14-029D-48DD99E18597}"/>
                  </a:ext>
                </a:extLst>
              </p:cNvPr>
              <p:cNvSpPr/>
              <p:nvPr/>
            </p:nvSpPr>
            <p:spPr>
              <a:xfrm>
                <a:off x="3094393" y="4759137"/>
                <a:ext cx="1074283" cy="1074283"/>
              </a:xfrm>
              <a:custGeom>
                <a:avLst/>
                <a:gdLst>
                  <a:gd name="connsiteX0" fmla="*/ 850464 w 850463"/>
                  <a:gd name="connsiteY0" fmla="*/ 425232 h 850463"/>
                  <a:gd name="connsiteX1" fmla="*/ 425232 w 850463"/>
                  <a:gd name="connsiteY1" fmla="*/ 850464 h 850463"/>
                  <a:gd name="connsiteX2" fmla="*/ 0 w 850463"/>
                  <a:gd name="connsiteY2" fmla="*/ 425232 h 850463"/>
                  <a:gd name="connsiteX3" fmla="*/ 425232 w 850463"/>
                  <a:gd name="connsiteY3" fmla="*/ 0 h 850463"/>
                  <a:gd name="connsiteX4" fmla="*/ 850464 w 850463"/>
                  <a:gd name="connsiteY4" fmla="*/ 425232 h 85046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0463" h="850463">
                    <a:moveTo>
                      <a:pt x="850464" y="425232"/>
                    </a:moveTo>
                    <a:cubicBezTo>
                      <a:pt x="850464" y="660081"/>
                      <a:pt x="660081" y="850464"/>
                      <a:pt x="425232" y="850464"/>
                    </a:cubicBezTo>
                    <a:cubicBezTo>
                      <a:pt x="190383" y="850464"/>
                      <a:pt x="0" y="660081"/>
                      <a:pt x="0" y="425232"/>
                    </a:cubicBezTo>
                    <a:cubicBezTo>
                      <a:pt x="0" y="190383"/>
                      <a:pt x="190383" y="0"/>
                      <a:pt x="425232" y="0"/>
                    </a:cubicBezTo>
                    <a:cubicBezTo>
                      <a:pt x="660081" y="0"/>
                      <a:pt x="850464" y="190383"/>
                      <a:pt x="850464" y="425232"/>
                    </a:cubicBezTo>
                    <a:close/>
                  </a:path>
                </a:pathLst>
              </a:custGeom>
              <a:solidFill>
                <a:srgbClr val="60BA47"/>
              </a:solidFill>
              <a:ln w="6294" cap="flat">
                <a:noFill/>
                <a:prstDash val="solid"/>
                <a:miter/>
              </a:ln>
            </p:spPr>
            <p:txBody>
              <a:bodyPr rtlCol="0" anchor="ctr"/>
              <a:lstStyle/>
              <a:p>
                <a:endParaRPr lang="en-US" sz="2400">
                  <a:latin typeface="Calibri" panose="020F0502020204030204" pitchFamily="34" charset="0"/>
                  <a:cs typeface="Calibri" panose="020F0502020204030204" pitchFamily="34" charset="0"/>
                </a:endParaRPr>
              </a:p>
            </p:txBody>
          </p:sp>
          <p:grpSp>
            <p:nvGrpSpPr>
              <p:cNvPr id="37" name="Group 36">
                <a:extLst>
                  <a:ext uri="{FF2B5EF4-FFF2-40B4-BE49-F238E27FC236}">
                    <a16:creationId xmlns:a16="http://schemas.microsoft.com/office/drawing/2014/main" id="{EBE82FB0-FBB4-CBD2-8D58-B3B799334920}"/>
                  </a:ext>
                </a:extLst>
              </p:cNvPr>
              <p:cNvGrpSpPr/>
              <p:nvPr/>
            </p:nvGrpSpPr>
            <p:grpSpPr>
              <a:xfrm>
                <a:off x="3303016" y="4946695"/>
                <a:ext cx="685139" cy="655838"/>
                <a:chOff x="3303016" y="4946695"/>
                <a:chExt cx="685139" cy="655838"/>
              </a:xfrm>
            </p:grpSpPr>
            <p:sp>
              <p:nvSpPr>
                <p:cNvPr id="38" name="Freeform 37">
                  <a:extLst>
                    <a:ext uri="{FF2B5EF4-FFF2-40B4-BE49-F238E27FC236}">
                      <a16:creationId xmlns:a16="http://schemas.microsoft.com/office/drawing/2014/main" id="{20C0239D-59A1-9A77-8801-3FEACB7CA747}"/>
                    </a:ext>
                  </a:extLst>
                </p:cNvPr>
                <p:cNvSpPr/>
                <p:nvPr/>
              </p:nvSpPr>
              <p:spPr>
                <a:xfrm>
                  <a:off x="3540110" y="5149321"/>
                  <a:ext cx="448045" cy="453212"/>
                </a:xfrm>
                <a:custGeom>
                  <a:avLst/>
                  <a:gdLst>
                    <a:gd name="connsiteX0" fmla="*/ 0 w 448045"/>
                    <a:gd name="connsiteY0" fmla="*/ 452676 h 453212"/>
                    <a:gd name="connsiteX1" fmla="*/ 0 w 448045"/>
                    <a:gd name="connsiteY1" fmla="*/ 10629 h 453212"/>
                    <a:gd name="connsiteX2" fmla="*/ 146311 w 448045"/>
                    <a:gd name="connsiteY2" fmla="*/ 10629 h 453212"/>
                    <a:gd name="connsiteX3" fmla="*/ 146311 w 448045"/>
                    <a:gd name="connsiteY3" fmla="*/ 72248 h 453212"/>
                    <a:gd name="connsiteX4" fmla="*/ 146847 w 448045"/>
                    <a:gd name="connsiteY4" fmla="*/ 72248 h 453212"/>
                    <a:gd name="connsiteX5" fmla="*/ 148455 w 448045"/>
                    <a:gd name="connsiteY5" fmla="*/ 70104 h 453212"/>
                    <a:gd name="connsiteX6" fmla="*/ 191330 w 448045"/>
                    <a:gd name="connsiteY6" fmla="*/ 24560 h 453212"/>
                    <a:gd name="connsiteX7" fmla="*/ 255107 w 448045"/>
                    <a:gd name="connsiteY7" fmla="*/ 1520 h 453212"/>
                    <a:gd name="connsiteX8" fmla="*/ 337642 w 448045"/>
                    <a:gd name="connsiteY8" fmla="*/ 9021 h 453212"/>
                    <a:gd name="connsiteX9" fmla="*/ 428751 w 448045"/>
                    <a:gd name="connsiteY9" fmla="*/ 93680 h 453212"/>
                    <a:gd name="connsiteX10" fmla="*/ 446437 w 448045"/>
                    <a:gd name="connsiteY10" fmla="*/ 163872 h 453212"/>
                    <a:gd name="connsiteX11" fmla="*/ 448045 w 448045"/>
                    <a:gd name="connsiteY11" fmla="*/ 204594 h 453212"/>
                    <a:gd name="connsiteX12" fmla="*/ 448045 w 448045"/>
                    <a:gd name="connsiteY12" fmla="*/ 449461 h 453212"/>
                    <a:gd name="connsiteX13" fmla="*/ 448045 w 448045"/>
                    <a:gd name="connsiteY13" fmla="*/ 453212 h 453212"/>
                    <a:gd name="connsiteX14" fmla="*/ 301198 w 448045"/>
                    <a:gd name="connsiteY14" fmla="*/ 453212 h 453212"/>
                    <a:gd name="connsiteX15" fmla="*/ 301198 w 448045"/>
                    <a:gd name="connsiteY15" fmla="*/ 449461 h 453212"/>
                    <a:gd name="connsiteX16" fmla="*/ 301198 w 448045"/>
                    <a:gd name="connsiteY16" fmla="*/ 214239 h 453212"/>
                    <a:gd name="connsiteX17" fmla="*/ 291551 w 448045"/>
                    <a:gd name="connsiteY17" fmla="*/ 159050 h 453212"/>
                    <a:gd name="connsiteX18" fmla="*/ 232598 w 448045"/>
                    <a:gd name="connsiteY18" fmla="*/ 117256 h 453212"/>
                    <a:gd name="connsiteX19" fmla="*/ 152743 w 448045"/>
                    <a:gd name="connsiteY19" fmla="*/ 167087 h 453212"/>
                    <a:gd name="connsiteX20" fmla="*/ 146311 w 448045"/>
                    <a:gd name="connsiteY20" fmla="*/ 204058 h 453212"/>
                    <a:gd name="connsiteX21" fmla="*/ 146311 w 448045"/>
                    <a:gd name="connsiteY21" fmla="*/ 449461 h 453212"/>
                    <a:gd name="connsiteX22" fmla="*/ 146311 w 448045"/>
                    <a:gd name="connsiteY22" fmla="*/ 453212 h 453212"/>
                    <a:gd name="connsiteX23" fmla="*/ 0 w 448045"/>
                    <a:gd name="connsiteY23" fmla="*/ 452676 h 4532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448045" h="453212">
                      <a:moveTo>
                        <a:pt x="0" y="452676"/>
                      </a:moveTo>
                      <a:cubicBezTo>
                        <a:pt x="0" y="305327"/>
                        <a:pt x="0" y="157978"/>
                        <a:pt x="0" y="10629"/>
                      </a:cubicBezTo>
                      <a:cubicBezTo>
                        <a:pt x="48770" y="10629"/>
                        <a:pt x="97541" y="10629"/>
                        <a:pt x="146311" y="10629"/>
                      </a:cubicBezTo>
                      <a:cubicBezTo>
                        <a:pt x="146311" y="30990"/>
                        <a:pt x="146311" y="51351"/>
                        <a:pt x="146311" y="72248"/>
                      </a:cubicBezTo>
                      <a:cubicBezTo>
                        <a:pt x="146311" y="72248"/>
                        <a:pt x="146847" y="72248"/>
                        <a:pt x="146847" y="72248"/>
                      </a:cubicBezTo>
                      <a:cubicBezTo>
                        <a:pt x="147383" y="71712"/>
                        <a:pt x="147919" y="70640"/>
                        <a:pt x="148455" y="70104"/>
                      </a:cubicBezTo>
                      <a:cubicBezTo>
                        <a:pt x="160246" y="52422"/>
                        <a:pt x="174180" y="36884"/>
                        <a:pt x="191330" y="24560"/>
                      </a:cubicBezTo>
                      <a:cubicBezTo>
                        <a:pt x="210624" y="11165"/>
                        <a:pt x="232062" y="4199"/>
                        <a:pt x="255107" y="1520"/>
                      </a:cubicBezTo>
                      <a:cubicBezTo>
                        <a:pt x="282976" y="-1695"/>
                        <a:pt x="310845" y="-87"/>
                        <a:pt x="337642" y="9021"/>
                      </a:cubicBezTo>
                      <a:cubicBezTo>
                        <a:pt x="380517" y="23488"/>
                        <a:pt x="410529" y="52422"/>
                        <a:pt x="428751" y="93680"/>
                      </a:cubicBezTo>
                      <a:cubicBezTo>
                        <a:pt x="438398" y="116184"/>
                        <a:pt x="444294" y="139760"/>
                        <a:pt x="446437" y="163872"/>
                      </a:cubicBezTo>
                      <a:cubicBezTo>
                        <a:pt x="447509" y="177267"/>
                        <a:pt x="448045" y="191198"/>
                        <a:pt x="448045" y="204594"/>
                      </a:cubicBezTo>
                      <a:cubicBezTo>
                        <a:pt x="448045" y="286038"/>
                        <a:pt x="448045" y="368017"/>
                        <a:pt x="448045" y="449461"/>
                      </a:cubicBezTo>
                      <a:cubicBezTo>
                        <a:pt x="448045" y="450533"/>
                        <a:pt x="448045" y="451605"/>
                        <a:pt x="448045" y="453212"/>
                      </a:cubicBezTo>
                      <a:cubicBezTo>
                        <a:pt x="398739" y="453212"/>
                        <a:pt x="349968" y="453212"/>
                        <a:pt x="301198" y="453212"/>
                      </a:cubicBezTo>
                      <a:cubicBezTo>
                        <a:pt x="301198" y="452141"/>
                        <a:pt x="301198" y="451069"/>
                        <a:pt x="301198" y="449461"/>
                      </a:cubicBezTo>
                      <a:cubicBezTo>
                        <a:pt x="301198" y="371232"/>
                        <a:pt x="301198" y="292468"/>
                        <a:pt x="301198" y="214239"/>
                      </a:cubicBezTo>
                      <a:cubicBezTo>
                        <a:pt x="301198" y="195485"/>
                        <a:pt x="299054" y="176732"/>
                        <a:pt x="291551" y="159050"/>
                      </a:cubicBezTo>
                      <a:cubicBezTo>
                        <a:pt x="280832" y="132795"/>
                        <a:pt x="261002" y="118863"/>
                        <a:pt x="232598" y="117256"/>
                      </a:cubicBezTo>
                      <a:cubicBezTo>
                        <a:pt x="196690" y="115113"/>
                        <a:pt x="167749" y="133330"/>
                        <a:pt x="152743" y="167087"/>
                      </a:cubicBezTo>
                      <a:cubicBezTo>
                        <a:pt x="147383" y="178875"/>
                        <a:pt x="146311" y="191198"/>
                        <a:pt x="146311" y="204058"/>
                      </a:cubicBezTo>
                      <a:cubicBezTo>
                        <a:pt x="146311" y="286038"/>
                        <a:pt x="146311" y="368017"/>
                        <a:pt x="146311" y="449461"/>
                      </a:cubicBezTo>
                      <a:cubicBezTo>
                        <a:pt x="146311" y="450533"/>
                        <a:pt x="146311" y="451605"/>
                        <a:pt x="146311" y="453212"/>
                      </a:cubicBezTo>
                      <a:cubicBezTo>
                        <a:pt x="98077" y="452676"/>
                        <a:pt x="48770" y="452676"/>
                        <a:pt x="0" y="452676"/>
                      </a:cubicBezTo>
                      <a:close/>
                    </a:path>
                  </a:pathLst>
                </a:custGeom>
                <a:solidFill>
                  <a:schemeClr val="bg1"/>
                </a:solidFill>
                <a:ln w="5347" cap="flat">
                  <a:noFill/>
                  <a:prstDash val="solid"/>
                  <a:miter/>
                </a:ln>
              </p:spPr>
              <p:txBody>
                <a:bodyPr rtlCol="0" anchor="ctr"/>
                <a:lstStyle/>
                <a:p>
                  <a:endParaRPr lang="en-US" sz="2400"/>
                </a:p>
              </p:txBody>
            </p:sp>
            <p:sp>
              <p:nvSpPr>
                <p:cNvPr id="57" name="Freeform 56">
                  <a:extLst>
                    <a:ext uri="{FF2B5EF4-FFF2-40B4-BE49-F238E27FC236}">
                      <a16:creationId xmlns:a16="http://schemas.microsoft.com/office/drawing/2014/main" id="{06A385E5-BAB1-2A2F-78E0-7803E6EEDAA3}"/>
                    </a:ext>
                  </a:extLst>
                </p:cNvPr>
                <p:cNvSpPr/>
                <p:nvPr/>
              </p:nvSpPr>
              <p:spPr>
                <a:xfrm>
                  <a:off x="3311799" y="5159950"/>
                  <a:ext cx="146847" cy="442047"/>
                </a:xfrm>
                <a:custGeom>
                  <a:avLst/>
                  <a:gdLst>
                    <a:gd name="connsiteX0" fmla="*/ 146847 w 146847"/>
                    <a:gd name="connsiteY0" fmla="*/ 0 h 442047"/>
                    <a:gd name="connsiteX1" fmla="*/ 146847 w 146847"/>
                    <a:gd name="connsiteY1" fmla="*/ 442048 h 442047"/>
                    <a:gd name="connsiteX2" fmla="*/ 0 w 146847"/>
                    <a:gd name="connsiteY2" fmla="*/ 442048 h 442047"/>
                    <a:gd name="connsiteX3" fmla="*/ 0 w 146847"/>
                    <a:gd name="connsiteY3" fmla="*/ 0 h 442047"/>
                    <a:gd name="connsiteX4" fmla="*/ 146847 w 146847"/>
                    <a:gd name="connsiteY4" fmla="*/ 0 h 4420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847" h="442047">
                      <a:moveTo>
                        <a:pt x="146847" y="0"/>
                      </a:moveTo>
                      <a:cubicBezTo>
                        <a:pt x="146847" y="147349"/>
                        <a:pt x="146847" y="294698"/>
                        <a:pt x="146847" y="442048"/>
                      </a:cubicBezTo>
                      <a:cubicBezTo>
                        <a:pt x="98077" y="442048"/>
                        <a:pt x="48771" y="442048"/>
                        <a:pt x="0" y="442048"/>
                      </a:cubicBezTo>
                      <a:cubicBezTo>
                        <a:pt x="0" y="294698"/>
                        <a:pt x="0" y="147349"/>
                        <a:pt x="0" y="0"/>
                      </a:cubicBezTo>
                      <a:cubicBezTo>
                        <a:pt x="48771" y="0"/>
                        <a:pt x="97541" y="0"/>
                        <a:pt x="146847" y="0"/>
                      </a:cubicBezTo>
                      <a:close/>
                    </a:path>
                  </a:pathLst>
                </a:custGeom>
                <a:solidFill>
                  <a:schemeClr val="bg1"/>
                </a:solidFill>
                <a:ln w="5347" cap="flat">
                  <a:noFill/>
                  <a:prstDash val="solid"/>
                  <a:miter/>
                </a:ln>
              </p:spPr>
              <p:txBody>
                <a:bodyPr rtlCol="0" anchor="ctr"/>
                <a:lstStyle/>
                <a:p>
                  <a:endParaRPr lang="en-US" sz="2400"/>
                </a:p>
              </p:txBody>
            </p:sp>
            <p:sp>
              <p:nvSpPr>
                <p:cNvPr id="58" name="Freeform 57">
                  <a:extLst>
                    <a:ext uri="{FF2B5EF4-FFF2-40B4-BE49-F238E27FC236}">
                      <a16:creationId xmlns:a16="http://schemas.microsoft.com/office/drawing/2014/main" id="{A712CD65-8DD9-5C01-5AD1-DBA162E500B8}"/>
                    </a:ext>
                  </a:extLst>
                </p:cNvPr>
                <p:cNvSpPr/>
                <p:nvPr/>
              </p:nvSpPr>
              <p:spPr>
                <a:xfrm>
                  <a:off x="3303016" y="4946695"/>
                  <a:ext cx="165330" cy="153521"/>
                </a:xfrm>
                <a:custGeom>
                  <a:avLst/>
                  <a:gdLst>
                    <a:gd name="connsiteX0" fmla="*/ 83279 w 165330"/>
                    <a:gd name="connsiteY0" fmla="*/ 0 h 153521"/>
                    <a:gd name="connsiteX1" fmla="*/ 122938 w 165330"/>
                    <a:gd name="connsiteY1" fmla="*/ 8573 h 153521"/>
                    <a:gd name="connsiteX2" fmla="*/ 164741 w 165330"/>
                    <a:gd name="connsiteY2" fmla="*/ 68584 h 153521"/>
                    <a:gd name="connsiteX3" fmla="*/ 144912 w 165330"/>
                    <a:gd name="connsiteY3" fmla="*/ 129132 h 153521"/>
                    <a:gd name="connsiteX4" fmla="*/ 101500 w 165330"/>
                    <a:gd name="connsiteY4" fmla="*/ 151636 h 153521"/>
                    <a:gd name="connsiteX5" fmla="*/ 42011 w 165330"/>
                    <a:gd name="connsiteY5" fmla="*/ 144670 h 153521"/>
                    <a:gd name="connsiteX6" fmla="*/ 208 w 165330"/>
                    <a:gd name="connsiteY6" fmla="*/ 71264 h 153521"/>
                    <a:gd name="connsiteX7" fmla="*/ 65057 w 165330"/>
                    <a:gd name="connsiteY7" fmla="*/ 1608 h 153521"/>
                    <a:gd name="connsiteX8" fmla="*/ 83279 w 165330"/>
                    <a:gd name="connsiteY8" fmla="*/ 0 h 1535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5330" h="153521">
                      <a:moveTo>
                        <a:pt x="83279" y="0"/>
                      </a:moveTo>
                      <a:cubicBezTo>
                        <a:pt x="97213" y="536"/>
                        <a:pt x="110611" y="2679"/>
                        <a:pt x="122938" y="8573"/>
                      </a:cubicBezTo>
                      <a:cubicBezTo>
                        <a:pt x="148127" y="20897"/>
                        <a:pt x="161526" y="41258"/>
                        <a:pt x="164741" y="68584"/>
                      </a:cubicBezTo>
                      <a:cubicBezTo>
                        <a:pt x="167421" y="91624"/>
                        <a:pt x="160990" y="112521"/>
                        <a:pt x="144912" y="129132"/>
                      </a:cubicBezTo>
                      <a:cubicBezTo>
                        <a:pt x="133121" y="141455"/>
                        <a:pt x="118115" y="148421"/>
                        <a:pt x="101500" y="151636"/>
                      </a:cubicBezTo>
                      <a:cubicBezTo>
                        <a:pt x="81135" y="155386"/>
                        <a:pt x="61305" y="153779"/>
                        <a:pt x="42011" y="144670"/>
                      </a:cubicBezTo>
                      <a:cubicBezTo>
                        <a:pt x="12534" y="130739"/>
                        <a:pt x="-1936" y="101805"/>
                        <a:pt x="208" y="71264"/>
                      </a:cubicBezTo>
                      <a:cubicBezTo>
                        <a:pt x="2352" y="35900"/>
                        <a:pt x="27005" y="8037"/>
                        <a:pt x="65057" y="1608"/>
                      </a:cubicBezTo>
                      <a:cubicBezTo>
                        <a:pt x="70952" y="536"/>
                        <a:pt x="76847" y="536"/>
                        <a:pt x="83279" y="0"/>
                      </a:cubicBezTo>
                      <a:close/>
                    </a:path>
                  </a:pathLst>
                </a:custGeom>
                <a:solidFill>
                  <a:schemeClr val="bg1"/>
                </a:solidFill>
                <a:ln w="5347" cap="flat">
                  <a:noFill/>
                  <a:prstDash val="solid"/>
                  <a:miter/>
                </a:ln>
              </p:spPr>
              <p:txBody>
                <a:bodyPr rtlCol="0" anchor="ctr"/>
                <a:lstStyle/>
                <a:p>
                  <a:endParaRPr lang="en-US" sz="2400"/>
                </a:p>
              </p:txBody>
            </p:sp>
          </p:grpSp>
        </p:grpSp>
      </p:grpSp>
      <p:grpSp>
        <p:nvGrpSpPr>
          <p:cNvPr id="59" name="Group 58">
            <a:extLst>
              <a:ext uri="{FF2B5EF4-FFF2-40B4-BE49-F238E27FC236}">
                <a16:creationId xmlns:a16="http://schemas.microsoft.com/office/drawing/2014/main" id="{909EBE8F-9379-C655-EC63-B5683B0F3AF2}"/>
              </a:ext>
            </a:extLst>
          </p:cNvPr>
          <p:cNvGrpSpPr/>
          <p:nvPr/>
        </p:nvGrpSpPr>
        <p:grpSpPr>
          <a:xfrm>
            <a:off x="1271797" y="4627601"/>
            <a:ext cx="512588" cy="512588"/>
            <a:chOff x="1003362" y="8294184"/>
            <a:chExt cx="398945" cy="398945"/>
          </a:xfrm>
        </p:grpSpPr>
        <p:sp>
          <p:nvSpPr>
            <p:cNvPr id="60" name="TextBox 59">
              <a:extLst>
                <a:ext uri="{FF2B5EF4-FFF2-40B4-BE49-F238E27FC236}">
                  <a16:creationId xmlns:a16="http://schemas.microsoft.com/office/drawing/2014/main" id="{28330963-34C5-43FF-71FB-F1AEE4A0A333}"/>
                </a:ext>
              </a:extLst>
            </p:cNvPr>
            <p:cNvSpPr txBox="1"/>
            <p:nvPr/>
          </p:nvSpPr>
          <p:spPr>
            <a:xfrm>
              <a:off x="1030599" y="8313350"/>
              <a:ext cx="358844" cy="369332"/>
            </a:xfrm>
            <a:prstGeom prst="rect">
              <a:avLst/>
            </a:prstGeom>
            <a:noFill/>
          </p:spPr>
          <p:txBody>
            <a:bodyPr wrap="square" rtlCol="0">
              <a:spAutoFit/>
            </a:bodyPr>
            <a:lstStyle/>
            <a:p>
              <a:r>
                <a:rPr lang="en-US" sz="2400">
                  <a:solidFill>
                    <a:srgbClr val="0B3A5B"/>
                  </a:solidFill>
                  <a:hlinkClick r:id="rId6">
                    <a:extLst>
                      <a:ext uri="{A12FA001-AC4F-418D-AE19-62706E023703}">
                        <ahyp:hlinkClr xmlns:ahyp="http://schemas.microsoft.com/office/drawing/2018/hyperlinkcolor" val="tx"/>
                      </a:ext>
                    </a:extLst>
                  </a:hlinkClick>
                </a:rPr>
                <a:t>in</a:t>
              </a:r>
              <a:endParaRPr lang="en-US" sz="2400">
                <a:solidFill>
                  <a:srgbClr val="0B3A5B"/>
                </a:solidFill>
              </a:endParaRPr>
            </a:p>
          </p:txBody>
        </p:sp>
        <p:grpSp>
          <p:nvGrpSpPr>
            <p:cNvPr id="61" name="Graphic 3">
              <a:extLst>
                <a:ext uri="{FF2B5EF4-FFF2-40B4-BE49-F238E27FC236}">
                  <a16:creationId xmlns:a16="http://schemas.microsoft.com/office/drawing/2014/main" id="{0E50E6AB-A5AD-E421-4020-3CB01BC66E2E}"/>
                </a:ext>
              </a:extLst>
            </p:cNvPr>
            <p:cNvGrpSpPr/>
            <p:nvPr/>
          </p:nvGrpSpPr>
          <p:grpSpPr>
            <a:xfrm>
              <a:off x="1003362" y="8294184"/>
              <a:ext cx="398945" cy="398945"/>
              <a:chOff x="1950027" y="2499889"/>
              <a:chExt cx="850463" cy="850463"/>
            </a:xfrm>
          </p:grpSpPr>
          <p:sp>
            <p:nvSpPr>
              <p:cNvPr id="62" name="Freeform 61">
                <a:extLst>
                  <a:ext uri="{FF2B5EF4-FFF2-40B4-BE49-F238E27FC236}">
                    <a16:creationId xmlns:a16="http://schemas.microsoft.com/office/drawing/2014/main" id="{357AD04A-FDB2-BD0D-DDBA-2D98C7F84987}"/>
                  </a:ext>
                </a:extLst>
              </p:cNvPr>
              <p:cNvSpPr/>
              <p:nvPr/>
            </p:nvSpPr>
            <p:spPr>
              <a:xfrm>
                <a:off x="1950027" y="2499889"/>
                <a:ext cx="850463" cy="850463"/>
              </a:xfrm>
              <a:custGeom>
                <a:avLst/>
                <a:gdLst>
                  <a:gd name="connsiteX0" fmla="*/ 850464 w 850463"/>
                  <a:gd name="connsiteY0" fmla="*/ 425232 h 850463"/>
                  <a:gd name="connsiteX1" fmla="*/ 425232 w 850463"/>
                  <a:gd name="connsiteY1" fmla="*/ 850464 h 850463"/>
                  <a:gd name="connsiteX2" fmla="*/ 0 w 850463"/>
                  <a:gd name="connsiteY2" fmla="*/ 425232 h 850463"/>
                  <a:gd name="connsiteX3" fmla="*/ 425232 w 850463"/>
                  <a:gd name="connsiteY3" fmla="*/ 0 h 850463"/>
                  <a:gd name="connsiteX4" fmla="*/ 850464 w 850463"/>
                  <a:gd name="connsiteY4" fmla="*/ 425232 h 85046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0463" h="850463">
                    <a:moveTo>
                      <a:pt x="850464" y="425232"/>
                    </a:moveTo>
                    <a:cubicBezTo>
                      <a:pt x="850464" y="660081"/>
                      <a:pt x="660081" y="850464"/>
                      <a:pt x="425232" y="850464"/>
                    </a:cubicBezTo>
                    <a:cubicBezTo>
                      <a:pt x="190383" y="850464"/>
                      <a:pt x="0" y="660081"/>
                      <a:pt x="0" y="425232"/>
                    </a:cubicBezTo>
                    <a:cubicBezTo>
                      <a:pt x="0" y="190383"/>
                      <a:pt x="190383" y="0"/>
                      <a:pt x="425232" y="0"/>
                    </a:cubicBezTo>
                    <a:cubicBezTo>
                      <a:pt x="660081" y="0"/>
                      <a:pt x="850464" y="190383"/>
                      <a:pt x="850464" y="425232"/>
                    </a:cubicBezTo>
                    <a:close/>
                  </a:path>
                </a:pathLst>
              </a:custGeom>
              <a:solidFill>
                <a:srgbClr val="60BA47"/>
              </a:solidFill>
              <a:ln w="6294" cap="flat">
                <a:noFill/>
                <a:prstDash val="solid"/>
                <a:miter/>
              </a:ln>
            </p:spPr>
            <p:txBody>
              <a:bodyPr rtlCol="0" anchor="ctr"/>
              <a:lstStyle/>
              <a:p>
                <a:endParaRPr lang="en-US" sz="2400">
                  <a:latin typeface="Calibri" panose="020F0502020204030204" pitchFamily="34" charset="0"/>
                  <a:cs typeface="Calibri" panose="020F0502020204030204" pitchFamily="34" charset="0"/>
                </a:endParaRPr>
              </a:p>
            </p:txBody>
          </p:sp>
          <p:grpSp>
            <p:nvGrpSpPr>
              <p:cNvPr id="63" name="Graphic 3">
                <a:extLst>
                  <a:ext uri="{FF2B5EF4-FFF2-40B4-BE49-F238E27FC236}">
                    <a16:creationId xmlns:a16="http://schemas.microsoft.com/office/drawing/2014/main" id="{4DA73663-862A-45C5-4425-B50BC8B01C8B}"/>
                  </a:ext>
                </a:extLst>
              </p:cNvPr>
              <p:cNvGrpSpPr/>
              <p:nvPr/>
            </p:nvGrpSpPr>
            <p:grpSpPr>
              <a:xfrm>
                <a:off x="2107521" y="2657382"/>
                <a:ext cx="535476" cy="535477"/>
                <a:chOff x="2107521" y="2657382"/>
                <a:chExt cx="535476" cy="535477"/>
              </a:xfrm>
              <a:solidFill>
                <a:srgbClr val="FFFFFF"/>
              </a:solidFill>
            </p:grpSpPr>
            <p:sp>
              <p:nvSpPr>
                <p:cNvPr id="64" name="Freeform 63">
                  <a:extLst>
                    <a:ext uri="{FF2B5EF4-FFF2-40B4-BE49-F238E27FC236}">
                      <a16:creationId xmlns:a16="http://schemas.microsoft.com/office/drawing/2014/main" id="{146F272B-A4AD-BD26-3612-503CBBA17252}"/>
                    </a:ext>
                  </a:extLst>
                </p:cNvPr>
                <p:cNvSpPr/>
                <p:nvPr/>
              </p:nvSpPr>
              <p:spPr>
                <a:xfrm>
                  <a:off x="2107521" y="2657382"/>
                  <a:ext cx="535476" cy="535477"/>
                </a:xfrm>
                <a:custGeom>
                  <a:avLst/>
                  <a:gdLst>
                    <a:gd name="connsiteX0" fmla="*/ 267739 w 535476"/>
                    <a:gd name="connsiteY0" fmla="*/ 48508 h 535477"/>
                    <a:gd name="connsiteX1" fmla="*/ 376094 w 535476"/>
                    <a:gd name="connsiteY1" fmla="*/ 49768 h 535477"/>
                    <a:gd name="connsiteX2" fmla="*/ 425862 w 535476"/>
                    <a:gd name="connsiteY2" fmla="*/ 59217 h 535477"/>
                    <a:gd name="connsiteX3" fmla="*/ 456730 w 535476"/>
                    <a:gd name="connsiteY3" fmla="*/ 79377 h 535477"/>
                    <a:gd name="connsiteX4" fmla="*/ 476890 w 535476"/>
                    <a:gd name="connsiteY4" fmla="*/ 110245 h 535477"/>
                    <a:gd name="connsiteX5" fmla="*/ 486339 w 535476"/>
                    <a:gd name="connsiteY5" fmla="*/ 160013 h 535477"/>
                    <a:gd name="connsiteX6" fmla="*/ 487599 w 535476"/>
                    <a:gd name="connsiteY6" fmla="*/ 268368 h 535477"/>
                    <a:gd name="connsiteX7" fmla="*/ 486339 w 535476"/>
                    <a:gd name="connsiteY7" fmla="*/ 376724 h 535477"/>
                    <a:gd name="connsiteX8" fmla="*/ 476890 w 535476"/>
                    <a:gd name="connsiteY8" fmla="*/ 426492 h 535477"/>
                    <a:gd name="connsiteX9" fmla="*/ 456730 w 535476"/>
                    <a:gd name="connsiteY9" fmla="*/ 457360 h 535477"/>
                    <a:gd name="connsiteX10" fmla="*/ 425862 w 535476"/>
                    <a:gd name="connsiteY10" fmla="*/ 477519 h 535477"/>
                    <a:gd name="connsiteX11" fmla="*/ 376094 w 535476"/>
                    <a:gd name="connsiteY11" fmla="*/ 486969 h 535477"/>
                    <a:gd name="connsiteX12" fmla="*/ 267739 w 535476"/>
                    <a:gd name="connsiteY12" fmla="*/ 488229 h 535477"/>
                    <a:gd name="connsiteX13" fmla="*/ 159383 w 535476"/>
                    <a:gd name="connsiteY13" fmla="*/ 486969 h 535477"/>
                    <a:gd name="connsiteX14" fmla="*/ 109615 w 535476"/>
                    <a:gd name="connsiteY14" fmla="*/ 477519 h 535477"/>
                    <a:gd name="connsiteX15" fmla="*/ 78747 w 535476"/>
                    <a:gd name="connsiteY15" fmla="*/ 457360 h 535477"/>
                    <a:gd name="connsiteX16" fmla="*/ 58587 w 535476"/>
                    <a:gd name="connsiteY16" fmla="*/ 426492 h 535477"/>
                    <a:gd name="connsiteX17" fmla="*/ 49138 w 535476"/>
                    <a:gd name="connsiteY17" fmla="*/ 376724 h 535477"/>
                    <a:gd name="connsiteX18" fmla="*/ 47878 w 535476"/>
                    <a:gd name="connsiteY18" fmla="*/ 268368 h 535477"/>
                    <a:gd name="connsiteX19" fmla="*/ 49138 w 535476"/>
                    <a:gd name="connsiteY19" fmla="*/ 160013 h 535477"/>
                    <a:gd name="connsiteX20" fmla="*/ 58587 w 535476"/>
                    <a:gd name="connsiteY20" fmla="*/ 110245 h 535477"/>
                    <a:gd name="connsiteX21" fmla="*/ 78747 w 535476"/>
                    <a:gd name="connsiteY21" fmla="*/ 79377 h 535477"/>
                    <a:gd name="connsiteX22" fmla="*/ 109615 w 535476"/>
                    <a:gd name="connsiteY22" fmla="*/ 59217 h 535477"/>
                    <a:gd name="connsiteX23" fmla="*/ 159383 w 535476"/>
                    <a:gd name="connsiteY23" fmla="*/ 49768 h 535477"/>
                    <a:gd name="connsiteX24" fmla="*/ 267739 w 535476"/>
                    <a:gd name="connsiteY24" fmla="*/ 48508 h 535477"/>
                    <a:gd name="connsiteX25" fmla="*/ 267739 w 535476"/>
                    <a:gd name="connsiteY25" fmla="*/ 0 h 535477"/>
                    <a:gd name="connsiteX26" fmla="*/ 157493 w 535476"/>
                    <a:gd name="connsiteY26" fmla="*/ 1890 h 535477"/>
                    <a:gd name="connsiteX27" fmla="*/ 92606 w 535476"/>
                    <a:gd name="connsiteY27" fmla="*/ 14489 h 535477"/>
                    <a:gd name="connsiteX28" fmla="*/ 45358 w 535476"/>
                    <a:gd name="connsiteY28" fmla="*/ 45358 h 535477"/>
                    <a:gd name="connsiteX29" fmla="*/ 14489 w 535476"/>
                    <a:gd name="connsiteY29" fmla="*/ 92606 h 535477"/>
                    <a:gd name="connsiteX30" fmla="*/ 1890 w 535476"/>
                    <a:gd name="connsiteY30" fmla="*/ 157493 h 535477"/>
                    <a:gd name="connsiteX31" fmla="*/ 0 w 535476"/>
                    <a:gd name="connsiteY31" fmla="*/ 267739 h 535477"/>
                    <a:gd name="connsiteX32" fmla="*/ 1890 w 535476"/>
                    <a:gd name="connsiteY32" fmla="*/ 377984 h 535477"/>
                    <a:gd name="connsiteX33" fmla="*/ 14489 w 535476"/>
                    <a:gd name="connsiteY33" fmla="*/ 442871 h 535477"/>
                    <a:gd name="connsiteX34" fmla="*/ 45358 w 535476"/>
                    <a:gd name="connsiteY34" fmla="*/ 490119 h 535477"/>
                    <a:gd name="connsiteX35" fmla="*/ 92606 w 535476"/>
                    <a:gd name="connsiteY35" fmla="*/ 520988 h 535477"/>
                    <a:gd name="connsiteX36" fmla="*/ 157493 w 535476"/>
                    <a:gd name="connsiteY36" fmla="*/ 533587 h 535477"/>
                    <a:gd name="connsiteX37" fmla="*/ 267739 w 535476"/>
                    <a:gd name="connsiteY37" fmla="*/ 535477 h 535477"/>
                    <a:gd name="connsiteX38" fmla="*/ 377984 w 535476"/>
                    <a:gd name="connsiteY38" fmla="*/ 533587 h 535477"/>
                    <a:gd name="connsiteX39" fmla="*/ 442871 w 535476"/>
                    <a:gd name="connsiteY39" fmla="*/ 520988 h 535477"/>
                    <a:gd name="connsiteX40" fmla="*/ 490119 w 535476"/>
                    <a:gd name="connsiteY40" fmla="*/ 490119 h 535477"/>
                    <a:gd name="connsiteX41" fmla="*/ 520988 w 535476"/>
                    <a:gd name="connsiteY41" fmla="*/ 442871 h 535477"/>
                    <a:gd name="connsiteX42" fmla="*/ 533587 w 535476"/>
                    <a:gd name="connsiteY42" fmla="*/ 377984 h 535477"/>
                    <a:gd name="connsiteX43" fmla="*/ 535477 w 535476"/>
                    <a:gd name="connsiteY43" fmla="*/ 267739 h 535477"/>
                    <a:gd name="connsiteX44" fmla="*/ 533587 w 535476"/>
                    <a:gd name="connsiteY44" fmla="*/ 157493 h 535477"/>
                    <a:gd name="connsiteX45" fmla="*/ 520988 w 535476"/>
                    <a:gd name="connsiteY45" fmla="*/ 92606 h 535477"/>
                    <a:gd name="connsiteX46" fmla="*/ 490119 w 535476"/>
                    <a:gd name="connsiteY46" fmla="*/ 45358 h 535477"/>
                    <a:gd name="connsiteX47" fmla="*/ 442871 w 535476"/>
                    <a:gd name="connsiteY47" fmla="*/ 14489 h 535477"/>
                    <a:gd name="connsiteX48" fmla="*/ 377984 w 535476"/>
                    <a:gd name="connsiteY48" fmla="*/ 1890 h 535477"/>
                    <a:gd name="connsiteX49" fmla="*/ 267739 w 535476"/>
                    <a:gd name="connsiteY49" fmla="*/ 0 h 535477"/>
                    <a:gd name="connsiteX50" fmla="*/ 267739 w 535476"/>
                    <a:gd name="connsiteY50" fmla="*/ 0 h 5354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Lst>
                  <a:rect l="l" t="t" r="r" b="b"/>
                  <a:pathLst>
                    <a:path w="535476" h="535477">
                      <a:moveTo>
                        <a:pt x="267739" y="48508"/>
                      </a:moveTo>
                      <a:cubicBezTo>
                        <a:pt x="338925" y="48508"/>
                        <a:pt x="347745" y="48508"/>
                        <a:pt x="376094" y="49768"/>
                      </a:cubicBezTo>
                      <a:cubicBezTo>
                        <a:pt x="401923" y="51028"/>
                        <a:pt x="416412" y="55438"/>
                        <a:pt x="425862" y="59217"/>
                      </a:cubicBezTo>
                      <a:cubicBezTo>
                        <a:pt x="438461" y="64257"/>
                        <a:pt x="447281" y="69927"/>
                        <a:pt x="456730" y="79377"/>
                      </a:cubicBezTo>
                      <a:cubicBezTo>
                        <a:pt x="466180" y="88826"/>
                        <a:pt x="471849" y="97646"/>
                        <a:pt x="476890" y="110245"/>
                      </a:cubicBezTo>
                      <a:cubicBezTo>
                        <a:pt x="480669" y="119695"/>
                        <a:pt x="485079" y="133554"/>
                        <a:pt x="486339" y="160013"/>
                      </a:cubicBezTo>
                      <a:cubicBezTo>
                        <a:pt x="487599" y="188362"/>
                        <a:pt x="487599" y="196552"/>
                        <a:pt x="487599" y="268368"/>
                      </a:cubicBezTo>
                      <a:cubicBezTo>
                        <a:pt x="487599" y="340185"/>
                        <a:pt x="487599" y="348375"/>
                        <a:pt x="486339" y="376724"/>
                      </a:cubicBezTo>
                      <a:cubicBezTo>
                        <a:pt x="485079" y="402553"/>
                        <a:pt x="480669" y="417042"/>
                        <a:pt x="476890" y="426492"/>
                      </a:cubicBezTo>
                      <a:cubicBezTo>
                        <a:pt x="471849" y="439091"/>
                        <a:pt x="466180" y="447911"/>
                        <a:pt x="456730" y="457360"/>
                      </a:cubicBezTo>
                      <a:cubicBezTo>
                        <a:pt x="447281" y="466810"/>
                        <a:pt x="438461" y="472480"/>
                        <a:pt x="425862" y="477519"/>
                      </a:cubicBezTo>
                      <a:cubicBezTo>
                        <a:pt x="416412" y="481299"/>
                        <a:pt x="402552" y="485709"/>
                        <a:pt x="376094" y="486969"/>
                      </a:cubicBezTo>
                      <a:cubicBezTo>
                        <a:pt x="347745" y="488229"/>
                        <a:pt x="339555" y="488229"/>
                        <a:pt x="267739" y="488229"/>
                      </a:cubicBezTo>
                      <a:cubicBezTo>
                        <a:pt x="195921" y="488229"/>
                        <a:pt x="187732" y="488229"/>
                        <a:pt x="159383" y="486969"/>
                      </a:cubicBezTo>
                      <a:cubicBezTo>
                        <a:pt x="133554" y="485709"/>
                        <a:pt x="119065" y="481299"/>
                        <a:pt x="109615" y="477519"/>
                      </a:cubicBezTo>
                      <a:cubicBezTo>
                        <a:pt x="97016" y="472480"/>
                        <a:pt x="88196" y="466810"/>
                        <a:pt x="78747" y="457360"/>
                      </a:cubicBezTo>
                      <a:cubicBezTo>
                        <a:pt x="69297" y="447911"/>
                        <a:pt x="63627" y="439091"/>
                        <a:pt x="58587" y="426492"/>
                      </a:cubicBezTo>
                      <a:cubicBezTo>
                        <a:pt x="54808" y="417042"/>
                        <a:pt x="50398" y="403183"/>
                        <a:pt x="49138" y="376724"/>
                      </a:cubicBezTo>
                      <a:cubicBezTo>
                        <a:pt x="47878" y="348375"/>
                        <a:pt x="47878" y="340185"/>
                        <a:pt x="47878" y="268368"/>
                      </a:cubicBezTo>
                      <a:cubicBezTo>
                        <a:pt x="47878" y="196552"/>
                        <a:pt x="47878" y="188362"/>
                        <a:pt x="49138" y="160013"/>
                      </a:cubicBezTo>
                      <a:cubicBezTo>
                        <a:pt x="50398" y="134184"/>
                        <a:pt x="54808" y="119695"/>
                        <a:pt x="58587" y="110245"/>
                      </a:cubicBezTo>
                      <a:cubicBezTo>
                        <a:pt x="63627" y="97646"/>
                        <a:pt x="69297" y="88826"/>
                        <a:pt x="78747" y="79377"/>
                      </a:cubicBezTo>
                      <a:cubicBezTo>
                        <a:pt x="88196" y="69927"/>
                        <a:pt x="97016" y="64257"/>
                        <a:pt x="109615" y="59217"/>
                      </a:cubicBezTo>
                      <a:cubicBezTo>
                        <a:pt x="119065" y="55438"/>
                        <a:pt x="132924" y="51028"/>
                        <a:pt x="159383" y="49768"/>
                      </a:cubicBezTo>
                      <a:cubicBezTo>
                        <a:pt x="187732" y="48508"/>
                        <a:pt x="195921" y="48508"/>
                        <a:pt x="267739" y="48508"/>
                      </a:cubicBezTo>
                      <a:moveTo>
                        <a:pt x="267739" y="0"/>
                      </a:moveTo>
                      <a:cubicBezTo>
                        <a:pt x="195292" y="0"/>
                        <a:pt x="185842" y="0"/>
                        <a:pt x="157493" y="1890"/>
                      </a:cubicBezTo>
                      <a:cubicBezTo>
                        <a:pt x="129144" y="3150"/>
                        <a:pt x="109615" y="7560"/>
                        <a:pt x="92606" y="14489"/>
                      </a:cubicBezTo>
                      <a:cubicBezTo>
                        <a:pt x="74967" y="21419"/>
                        <a:pt x="59847" y="30239"/>
                        <a:pt x="45358" y="45358"/>
                      </a:cubicBezTo>
                      <a:cubicBezTo>
                        <a:pt x="30239" y="60477"/>
                        <a:pt x="21419" y="74967"/>
                        <a:pt x="14489" y="92606"/>
                      </a:cubicBezTo>
                      <a:cubicBezTo>
                        <a:pt x="7560" y="109615"/>
                        <a:pt x="3150" y="129144"/>
                        <a:pt x="1890" y="157493"/>
                      </a:cubicBezTo>
                      <a:cubicBezTo>
                        <a:pt x="630" y="185842"/>
                        <a:pt x="0" y="195292"/>
                        <a:pt x="0" y="267739"/>
                      </a:cubicBezTo>
                      <a:cubicBezTo>
                        <a:pt x="0" y="340185"/>
                        <a:pt x="0" y="349635"/>
                        <a:pt x="1890" y="377984"/>
                      </a:cubicBezTo>
                      <a:cubicBezTo>
                        <a:pt x="3150" y="406333"/>
                        <a:pt x="7560" y="425862"/>
                        <a:pt x="14489" y="442871"/>
                      </a:cubicBezTo>
                      <a:cubicBezTo>
                        <a:pt x="21419" y="460510"/>
                        <a:pt x="30239" y="475630"/>
                        <a:pt x="45358" y="490119"/>
                      </a:cubicBezTo>
                      <a:cubicBezTo>
                        <a:pt x="60477" y="505238"/>
                        <a:pt x="74967" y="514058"/>
                        <a:pt x="92606" y="520988"/>
                      </a:cubicBezTo>
                      <a:cubicBezTo>
                        <a:pt x="109615" y="527917"/>
                        <a:pt x="129144" y="532327"/>
                        <a:pt x="157493" y="533587"/>
                      </a:cubicBezTo>
                      <a:cubicBezTo>
                        <a:pt x="185842" y="534847"/>
                        <a:pt x="195292" y="535477"/>
                        <a:pt x="267739" y="535477"/>
                      </a:cubicBezTo>
                      <a:cubicBezTo>
                        <a:pt x="340185" y="535477"/>
                        <a:pt x="349635" y="535477"/>
                        <a:pt x="377984" y="533587"/>
                      </a:cubicBezTo>
                      <a:cubicBezTo>
                        <a:pt x="406333" y="532327"/>
                        <a:pt x="425862" y="527917"/>
                        <a:pt x="442871" y="520988"/>
                      </a:cubicBezTo>
                      <a:cubicBezTo>
                        <a:pt x="460510" y="514058"/>
                        <a:pt x="475630" y="505238"/>
                        <a:pt x="490119" y="490119"/>
                      </a:cubicBezTo>
                      <a:cubicBezTo>
                        <a:pt x="505238" y="475000"/>
                        <a:pt x="514058" y="460510"/>
                        <a:pt x="520988" y="442871"/>
                      </a:cubicBezTo>
                      <a:cubicBezTo>
                        <a:pt x="527917" y="425862"/>
                        <a:pt x="532327" y="406333"/>
                        <a:pt x="533587" y="377984"/>
                      </a:cubicBezTo>
                      <a:cubicBezTo>
                        <a:pt x="534847" y="349635"/>
                        <a:pt x="535477" y="340185"/>
                        <a:pt x="535477" y="267739"/>
                      </a:cubicBezTo>
                      <a:cubicBezTo>
                        <a:pt x="535477" y="195292"/>
                        <a:pt x="535477" y="185842"/>
                        <a:pt x="533587" y="157493"/>
                      </a:cubicBezTo>
                      <a:cubicBezTo>
                        <a:pt x="532327" y="129144"/>
                        <a:pt x="527917" y="109615"/>
                        <a:pt x="520988" y="92606"/>
                      </a:cubicBezTo>
                      <a:cubicBezTo>
                        <a:pt x="514058" y="74967"/>
                        <a:pt x="505238" y="59847"/>
                        <a:pt x="490119" y="45358"/>
                      </a:cubicBezTo>
                      <a:cubicBezTo>
                        <a:pt x="474999" y="30239"/>
                        <a:pt x="460510" y="21419"/>
                        <a:pt x="442871" y="14489"/>
                      </a:cubicBezTo>
                      <a:cubicBezTo>
                        <a:pt x="425862" y="7560"/>
                        <a:pt x="406333" y="3150"/>
                        <a:pt x="377984" y="1890"/>
                      </a:cubicBezTo>
                      <a:cubicBezTo>
                        <a:pt x="349635" y="630"/>
                        <a:pt x="340185" y="0"/>
                        <a:pt x="267739" y="0"/>
                      </a:cubicBezTo>
                      <a:lnTo>
                        <a:pt x="267739" y="0"/>
                      </a:lnTo>
                      <a:close/>
                    </a:path>
                  </a:pathLst>
                </a:custGeom>
                <a:solidFill>
                  <a:srgbClr val="FFFFFF"/>
                </a:solidFill>
                <a:ln w="6294" cap="flat">
                  <a:noFill/>
                  <a:prstDash val="solid"/>
                  <a:miter/>
                </a:ln>
              </p:spPr>
              <p:txBody>
                <a:bodyPr rtlCol="0" anchor="ctr"/>
                <a:lstStyle/>
                <a:p>
                  <a:endParaRPr lang="en-US" sz="2400">
                    <a:latin typeface="Calibri" panose="020F0502020204030204" pitchFamily="34" charset="0"/>
                    <a:cs typeface="Calibri" panose="020F0502020204030204" pitchFamily="34" charset="0"/>
                  </a:endParaRPr>
                </a:p>
              </p:txBody>
            </p:sp>
            <p:sp>
              <p:nvSpPr>
                <p:cNvPr id="65" name="Freeform 64">
                  <a:extLst>
                    <a:ext uri="{FF2B5EF4-FFF2-40B4-BE49-F238E27FC236}">
                      <a16:creationId xmlns:a16="http://schemas.microsoft.com/office/drawing/2014/main" id="{3319F721-7656-74DE-5130-F0E88C527D0C}"/>
                    </a:ext>
                  </a:extLst>
                </p:cNvPr>
                <p:cNvSpPr/>
                <p:nvPr/>
              </p:nvSpPr>
              <p:spPr>
                <a:xfrm>
                  <a:off x="2237925" y="2787786"/>
                  <a:ext cx="274668" cy="274668"/>
                </a:xfrm>
                <a:custGeom>
                  <a:avLst/>
                  <a:gdLst>
                    <a:gd name="connsiteX0" fmla="*/ 137334 w 274668"/>
                    <a:gd name="connsiteY0" fmla="*/ 0 h 274668"/>
                    <a:gd name="connsiteX1" fmla="*/ 0 w 274668"/>
                    <a:gd name="connsiteY1" fmla="*/ 137334 h 274668"/>
                    <a:gd name="connsiteX2" fmla="*/ 137334 w 274668"/>
                    <a:gd name="connsiteY2" fmla="*/ 274668 h 274668"/>
                    <a:gd name="connsiteX3" fmla="*/ 274668 w 274668"/>
                    <a:gd name="connsiteY3" fmla="*/ 137334 h 274668"/>
                    <a:gd name="connsiteX4" fmla="*/ 137334 w 274668"/>
                    <a:gd name="connsiteY4" fmla="*/ 0 h 274668"/>
                    <a:gd name="connsiteX5" fmla="*/ 137334 w 274668"/>
                    <a:gd name="connsiteY5" fmla="*/ 226790 h 274668"/>
                    <a:gd name="connsiteX6" fmla="*/ 47878 w 274668"/>
                    <a:gd name="connsiteY6" fmla="*/ 137334 h 274668"/>
                    <a:gd name="connsiteX7" fmla="*/ 137334 w 274668"/>
                    <a:gd name="connsiteY7" fmla="*/ 47878 h 274668"/>
                    <a:gd name="connsiteX8" fmla="*/ 226790 w 274668"/>
                    <a:gd name="connsiteY8" fmla="*/ 137334 h 274668"/>
                    <a:gd name="connsiteX9" fmla="*/ 137334 w 274668"/>
                    <a:gd name="connsiteY9" fmla="*/ 226790 h 2746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74668" h="274668">
                      <a:moveTo>
                        <a:pt x="137334" y="0"/>
                      </a:moveTo>
                      <a:cubicBezTo>
                        <a:pt x="61107" y="0"/>
                        <a:pt x="0" y="61737"/>
                        <a:pt x="0" y="137334"/>
                      </a:cubicBezTo>
                      <a:cubicBezTo>
                        <a:pt x="0" y="212931"/>
                        <a:pt x="61737" y="274668"/>
                        <a:pt x="137334" y="274668"/>
                      </a:cubicBezTo>
                      <a:cubicBezTo>
                        <a:pt x="212931" y="274668"/>
                        <a:pt x="274668" y="212931"/>
                        <a:pt x="274668" y="137334"/>
                      </a:cubicBezTo>
                      <a:cubicBezTo>
                        <a:pt x="274668" y="61737"/>
                        <a:pt x="212931" y="0"/>
                        <a:pt x="137334" y="0"/>
                      </a:cubicBezTo>
                      <a:close/>
                      <a:moveTo>
                        <a:pt x="137334" y="226790"/>
                      </a:moveTo>
                      <a:cubicBezTo>
                        <a:pt x="88196" y="226790"/>
                        <a:pt x="47878" y="187102"/>
                        <a:pt x="47878" y="137334"/>
                      </a:cubicBezTo>
                      <a:cubicBezTo>
                        <a:pt x="47878" y="87566"/>
                        <a:pt x="87566" y="47878"/>
                        <a:pt x="137334" y="47878"/>
                      </a:cubicBezTo>
                      <a:cubicBezTo>
                        <a:pt x="186472" y="47878"/>
                        <a:pt x="226790" y="87566"/>
                        <a:pt x="226790" y="137334"/>
                      </a:cubicBezTo>
                      <a:cubicBezTo>
                        <a:pt x="226790" y="187102"/>
                        <a:pt x="186472" y="226790"/>
                        <a:pt x="137334" y="226790"/>
                      </a:cubicBezTo>
                      <a:close/>
                    </a:path>
                  </a:pathLst>
                </a:custGeom>
                <a:solidFill>
                  <a:srgbClr val="FFFFFF"/>
                </a:solidFill>
                <a:ln w="6294" cap="flat">
                  <a:noFill/>
                  <a:prstDash val="solid"/>
                  <a:miter/>
                </a:ln>
              </p:spPr>
              <p:txBody>
                <a:bodyPr rtlCol="0" anchor="ctr"/>
                <a:lstStyle/>
                <a:p>
                  <a:endParaRPr lang="en-US" sz="2400">
                    <a:latin typeface="Calibri" panose="020F0502020204030204" pitchFamily="34" charset="0"/>
                    <a:cs typeface="Calibri" panose="020F0502020204030204" pitchFamily="34" charset="0"/>
                  </a:endParaRPr>
                </a:p>
              </p:txBody>
            </p:sp>
            <p:sp>
              <p:nvSpPr>
                <p:cNvPr id="66" name="Freeform 65">
                  <a:extLst>
                    <a:ext uri="{FF2B5EF4-FFF2-40B4-BE49-F238E27FC236}">
                      <a16:creationId xmlns:a16="http://schemas.microsoft.com/office/drawing/2014/main" id="{71D8059B-156F-2AC0-9A23-0A8F1D1A59D9}"/>
                    </a:ext>
                  </a:extLst>
                </p:cNvPr>
                <p:cNvSpPr/>
                <p:nvPr/>
              </p:nvSpPr>
              <p:spPr>
                <a:xfrm>
                  <a:off x="2486134" y="2749988"/>
                  <a:ext cx="64257" cy="64257"/>
                </a:xfrm>
                <a:custGeom>
                  <a:avLst/>
                  <a:gdLst>
                    <a:gd name="connsiteX0" fmla="*/ 64257 w 64257"/>
                    <a:gd name="connsiteY0" fmla="*/ 32129 h 64257"/>
                    <a:gd name="connsiteX1" fmla="*/ 32129 w 64257"/>
                    <a:gd name="connsiteY1" fmla="*/ 64257 h 64257"/>
                    <a:gd name="connsiteX2" fmla="*/ 0 w 64257"/>
                    <a:gd name="connsiteY2" fmla="*/ 32129 h 64257"/>
                    <a:gd name="connsiteX3" fmla="*/ 32129 w 64257"/>
                    <a:gd name="connsiteY3" fmla="*/ 0 h 64257"/>
                    <a:gd name="connsiteX4" fmla="*/ 64257 w 64257"/>
                    <a:gd name="connsiteY4" fmla="*/ 32129 h 642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257" h="64257">
                      <a:moveTo>
                        <a:pt x="64257" y="32129"/>
                      </a:moveTo>
                      <a:cubicBezTo>
                        <a:pt x="64257" y="49873"/>
                        <a:pt x="49873" y="64257"/>
                        <a:pt x="32129" y="64257"/>
                      </a:cubicBezTo>
                      <a:cubicBezTo>
                        <a:pt x="14385" y="64257"/>
                        <a:pt x="0" y="49873"/>
                        <a:pt x="0" y="32129"/>
                      </a:cubicBezTo>
                      <a:cubicBezTo>
                        <a:pt x="0" y="14384"/>
                        <a:pt x="14385" y="0"/>
                        <a:pt x="32129" y="0"/>
                      </a:cubicBezTo>
                      <a:cubicBezTo>
                        <a:pt x="49873" y="0"/>
                        <a:pt x="64257" y="14384"/>
                        <a:pt x="64257" y="32129"/>
                      </a:cubicBezTo>
                      <a:close/>
                    </a:path>
                  </a:pathLst>
                </a:custGeom>
                <a:solidFill>
                  <a:srgbClr val="FFFFFF"/>
                </a:solidFill>
                <a:ln w="6294" cap="flat">
                  <a:noFill/>
                  <a:prstDash val="solid"/>
                  <a:miter/>
                </a:ln>
              </p:spPr>
              <p:txBody>
                <a:bodyPr rtlCol="0" anchor="ctr"/>
                <a:lstStyle/>
                <a:p>
                  <a:endParaRPr lang="en-US" sz="2400">
                    <a:latin typeface="Calibri" panose="020F0502020204030204" pitchFamily="34" charset="0"/>
                    <a:cs typeface="Calibri" panose="020F0502020204030204" pitchFamily="34" charset="0"/>
                  </a:endParaRPr>
                </a:p>
              </p:txBody>
            </p:sp>
          </p:grpSp>
        </p:grpSp>
      </p:grpSp>
      <p:sp>
        <p:nvSpPr>
          <p:cNvPr id="13" name="Freeform 12">
            <a:extLst>
              <a:ext uri="{FF2B5EF4-FFF2-40B4-BE49-F238E27FC236}">
                <a16:creationId xmlns:a16="http://schemas.microsoft.com/office/drawing/2014/main" id="{35AF0D03-1AEA-261D-065C-94292D9C3F78}"/>
              </a:ext>
            </a:extLst>
          </p:cNvPr>
          <p:cNvSpPr/>
          <p:nvPr/>
        </p:nvSpPr>
        <p:spPr>
          <a:xfrm>
            <a:off x="-5262781" y="-600118"/>
            <a:ext cx="9288048" cy="4785098"/>
          </a:xfrm>
          <a:custGeom>
            <a:avLst/>
            <a:gdLst>
              <a:gd name="connsiteX0" fmla="*/ 6968291 w 9288048"/>
              <a:gd name="connsiteY0" fmla="*/ 4582720 h 4785098"/>
              <a:gd name="connsiteX1" fmla="*/ 7008833 w 9288048"/>
              <a:gd name="connsiteY1" fmla="*/ 4758114 h 4785098"/>
              <a:gd name="connsiteX2" fmla="*/ 6770098 w 9288048"/>
              <a:gd name="connsiteY2" fmla="*/ 4785098 h 4785098"/>
              <a:gd name="connsiteX3" fmla="*/ 6770098 w 9288048"/>
              <a:gd name="connsiteY3" fmla="*/ 4605206 h 4785098"/>
              <a:gd name="connsiteX4" fmla="*/ 6968291 w 9288048"/>
              <a:gd name="connsiteY4" fmla="*/ 4582720 h 4785098"/>
              <a:gd name="connsiteX5" fmla="*/ 2995421 w 9288048"/>
              <a:gd name="connsiteY5" fmla="*/ 4533254 h 4785098"/>
              <a:gd name="connsiteX6" fmla="*/ 3013438 w 9288048"/>
              <a:gd name="connsiteY6" fmla="*/ 4708644 h 4785098"/>
              <a:gd name="connsiteX7" fmla="*/ 2914342 w 9288048"/>
              <a:gd name="connsiteY7" fmla="*/ 4717638 h 4785098"/>
              <a:gd name="connsiteX8" fmla="*/ 2909835 w 9288048"/>
              <a:gd name="connsiteY8" fmla="*/ 4717638 h 4785098"/>
              <a:gd name="connsiteX9" fmla="*/ 2896324 w 9288048"/>
              <a:gd name="connsiteY9" fmla="*/ 4717638 h 4785098"/>
              <a:gd name="connsiteX10" fmla="*/ 2878307 w 9288048"/>
              <a:gd name="connsiteY10" fmla="*/ 4717638 h 4785098"/>
              <a:gd name="connsiteX11" fmla="*/ 2801730 w 9288048"/>
              <a:gd name="connsiteY11" fmla="*/ 4713141 h 4785098"/>
              <a:gd name="connsiteX12" fmla="*/ 2815245 w 9288048"/>
              <a:gd name="connsiteY12" fmla="*/ 4537751 h 4785098"/>
              <a:gd name="connsiteX13" fmla="*/ 2878307 w 9288048"/>
              <a:gd name="connsiteY13" fmla="*/ 4537751 h 4785098"/>
              <a:gd name="connsiteX14" fmla="*/ 2896324 w 9288048"/>
              <a:gd name="connsiteY14" fmla="*/ 4537751 h 4785098"/>
              <a:gd name="connsiteX15" fmla="*/ 2909835 w 9288048"/>
              <a:gd name="connsiteY15" fmla="*/ 4537751 h 4785098"/>
              <a:gd name="connsiteX16" fmla="*/ 2914342 w 9288048"/>
              <a:gd name="connsiteY16" fmla="*/ 4537751 h 4785098"/>
              <a:gd name="connsiteX17" fmla="*/ 2995421 w 9288048"/>
              <a:gd name="connsiteY17" fmla="*/ 4533254 h 4785098"/>
              <a:gd name="connsiteX18" fmla="*/ 6301641 w 9288048"/>
              <a:gd name="connsiteY18" fmla="*/ 4375844 h 4785098"/>
              <a:gd name="connsiteX19" fmla="*/ 6517852 w 9288048"/>
              <a:gd name="connsiteY19" fmla="*/ 4398331 h 4785098"/>
              <a:gd name="connsiteX20" fmla="*/ 6517852 w 9288048"/>
              <a:gd name="connsiteY20" fmla="*/ 4600709 h 4785098"/>
              <a:gd name="connsiteX21" fmla="*/ 6256597 w 9288048"/>
              <a:gd name="connsiteY21" fmla="*/ 4573725 h 4785098"/>
              <a:gd name="connsiteX22" fmla="*/ 1229700 w 9288048"/>
              <a:gd name="connsiteY22" fmla="*/ 4362357 h 4785098"/>
              <a:gd name="connsiteX23" fmla="*/ 1319788 w 9288048"/>
              <a:gd name="connsiteY23" fmla="*/ 4434313 h 4785098"/>
              <a:gd name="connsiteX24" fmla="*/ 1247718 w 9288048"/>
              <a:gd name="connsiteY24" fmla="*/ 4542249 h 4785098"/>
              <a:gd name="connsiteX25" fmla="*/ 1139613 w 9288048"/>
              <a:gd name="connsiteY25" fmla="*/ 4452303 h 4785098"/>
              <a:gd name="connsiteX26" fmla="*/ 1923376 w 9288048"/>
              <a:gd name="connsiteY26" fmla="*/ 4285903 h 4785098"/>
              <a:gd name="connsiteX27" fmla="*/ 2112561 w 9288048"/>
              <a:gd name="connsiteY27" fmla="*/ 4371351 h 4785098"/>
              <a:gd name="connsiteX28" fmla="*/ 2063010 w 9288048"/>
              <a:gd name="connsiteY28" fmla="*/ 4533254 h 4785098"/>
              <a:gd name="connsiteX29" fmla="*/ 1833288 w 9288048"/>
              <a:gd name="connsiteY29" fmla="*/ 4429816 h 4785098"/>
              <a:gd name="connsiteX30" fmla="*/ 2387326 w 9288048"/>
              <a:gd name="connsiteY30" fmla="*/ 4173470 h 4785098"/>
              <a:gd name="connsiteX31" fmla="*/ 2689122 w 9288048"/>
              <a:gd name="connsiteY31" fmla="*/ 4231935 h 4785098"/>
              <a:gd name="connsiteX32" fmla="*/ 2666598 w 9288048"/>
              <a:gd name="connsiteY32" fmla="*/ 4528752 h 4785098"/>
              <a:gd name="connsiteX33" fmla="*/ 2297238 w 9288048"/>
              <a:gd name="connsiteY33" fmla="*/ 4456800 h 4785098"/>
              <a:gd name="connsiteX34" fmla="*/ 5675534 w 9288048"/>
              <a:gd name="connsiteY34" fmla="*/ 4128498 h 4785098"/>
              <a:gd name="connsiteX35" fmla="*/ 5995343 w 9288048"/>
              <a:gd name="connsiteY35" fmla="*/ 4263417 h 4785098"/>
              <a:gd name="connsiteX36" fmla="*/ 5959308 w 9288048"/>
              <a:gd name="connsiteY36" fmla="*/ 4443304 h 4785098"/>
              <a:gd name="connsiteX37" fmla="*/ 5576432 w 9288048"/>
              <a:gd name="connsiteY37" fmla="*/ 4281401 h 4785098"/>
              <a:gd name="connsiteX38" fmla="*/ 3576484 w 9288048"/>
              <a:gd name="connsiteY38" fmla="*/ 4052043 h 4785098"/>
              <a:gd name="connsiteX39" fmla="*/ 3702607 w 9288048"/>
              <a:gd name="connsiteY39" fmla="*/ 4321881 h 4785098"/>
              <a:gd name="connsiteX40" fmla="*/ 3144063 w 9288048"/>
              <a:gd name="connsiteY40" fmla="*/ 4501773 h 4785098"/>
              <a:gd name="connsiteX41" fmla="*/ 3103526 w 9288048"/>
              <a:gd name="connsiteY41" fmla="*/ 4204951 h 4785098"/>
              <a:gd name="connsiteX42" fmla="*/ 3576484 w 9288048"/>
              <a:gd name="connsiteY42" fmla="*/ 4052043 h 4785098"/>
              <a:gd name="connsiteX43" fmla="*/ 7423232 w 9288048"/>
              <a:gd name="connsiteY43" fmla="*/ 4025060 h 4785098"/>
              <a:gd name="connsiteX44" fmla="*/ 7571879 w 9288048"/>
              <a:gd name="connsiteY44" fmla="*/ 4285903 h 4785098"/>
              <a:gd name="connsiteX45" fmla="*/ 7076396 w 9288048"/>
              <a:gd name="connsiteY45" fmla="*/ 4479282 h 4785098"/>
              <a:gd name="connsiteX46" fmla="*/ 7013335 w 9288048"/>
              <a:gd name="connsiteY46" fmla="*/ 4186962 h 4785098"/>
              <a:gd name="connsiteX47" fmla="*/ 7423232 w 9288048"/>
              <a:gd name="connsiteY47" fmla="*/ 4025060 h 4785098"/>
              <a:gd name="connsiteX48" fmla="*/ 7882683 w 9288048"/>
              <a:gd name="connsiteY48" fmla="*/ 3975590 h 4785098"/>
              <a:gd name="connsiteX49" fmla="*/ 8094387 w 9288048"/>
              <a:gd name="connsiteY49" fmla="*/ 4182465 h 4785098"/>
              <a:gd name="connsiteX50" fmla="*/ 7860159 w 9288048"/>
              <a:gd name="connsiteY50" fmla="*/ 4384839 h 4785098"/>
              <a:gd name="connsiteX51" fmla="*/ 7688993 w 9288048"/>
              <a:gd name="connsiteY51" fmla="*/ 4141989 h 4785098"/>
              <a:gd name="connsiteX52" fmla="*/ 7882683 w 9288048"/>
              <a:gd name="connsiteY52" fmla="*/ 3975590 h 4785098"/>
              <a:gd name="connsiteX53" fmla="*/ 6851177 w 9288048"/>
              <a:gd name="connsiteY53" fmla="*/ 3935114 h 4785098"/>
              <a:gd name="connsiteX54" fmla="*/ 6918745 w 9288048"/>
              <a:gd name="connsiteY54" fmla="*/ 4236433 h 4785098"/>
              <a:gd name="connsiteX55" fmla="*/ 6589922 w 9288048"/>
              <a:gd name="connsiteY55" fmla="*/ 4272411 h 4785098"/>
              <a:gd name="connsiteX56" fmla="*/ 6283624 w 9288048"/>
              <a:gd name="connsiteY56" fmla="*/ 4240930 h 4785098"/>
              <a:gd name="connsiteX57" fmla="*/ 6351192 w 9288048"/>
              <a:gd name="connsiteY57" fmla="*/ 3944109 h 4785098"/>
              <a:gd name="connsiteX58" fmla="*/ 6589922 w 9288048"/>
              <a:gd name="connsiteY58" fmla="*/ 3962098 h 4785098"/>
              <a:gd name="connsiteX59" fmla="*/ 6851177 w 9288048"/>
              <a:gd name="connsiteY59" fmla="*/ 3935114 h 4785098"/>
              <a:gd name="connsiteX60" fmla="*/ 1274744 w 9288048"/>
              <a:gd name="connsiteY60" fmla="*/ 3921622 h 4785098"/>
              <a:gd name="connsiteX61" fmla="*/ 1396361 w 9288048"/>
              <a:gd name="connsiteY61" fmla="*/ 4052043 h 4785098"/>
              <a:gd name="connsiteX62" fmla="*/ 1261229 w 9288048"/>
              <a:gd name="connsiteY62" fmla="*/ 4209449 h 4785098"/>
              <a:gd name="connsiteX63" fmla="*/ 1112586 w 9288048"/>
              <a:gd name="connsiteY63" fmla="*/ 4052043 h 4785098"/>
              <a:gd name="connsiteX64" fmla="*/ 3963862 w 9288048"/>
              <a:gd name="connsiteY64" fmla="*/ 3858660 h 4785098"/>
              <a:gd name="connsiteX65" fmla="*/ 4117011 w 9288048"/>
              <a:gd name="connsiteY65" fmla="*/ 4052043 h 4785098"/>
              <a:gd name="connsiteX66" fmla="*/ 3765668 w 9288048"/>
              <a:gd name="connsiteY66" fmla="*/ 4294897 h 4785098"/>
              <a:gd name="connsiteX67" fmla="*/ 3662070 w 9288048"/>
              <a:gd name="connsiteY67" fmla="*/ 4070033 h 4785098"/>
              <a:gd name="connsiteX68" fmla="*/ 3963862 w 9288048"/>
              <a:gd name="connsiteY68" fmla="*/ 3858660 h 4785098"/>
              <a:gd name="connsiteX69" fmla="*/ 8715993 w 9288048"/>
              <a:gd name="connsiteY69" fmla="*/ 3845168 h 4785098"/>
              <a:gd name="connsiteX70" fmla="*/ 8815089 w 9288048"/>
              <a:gd name="connsiteY70" fmla="*/ 3890141 h 4785098"/>
              <a:gd name="connsiteX71" fmla="*/ 8756535 w 9288048"/>
              <a:gd name="connsiteY71" fmla="*/ 3998076 h 4785098"/>
              <a:gd name="connsiteX72" fmla="*/ 8666447 w 9288048"/>
              <a:gd name="connsiteY72" fmla="*/ 3935114 h 4785098"/>
              <a:gd name="connsiteX73" fmla="*/ 8715993 w 9288048"/>
              <a:gd name="connsiteY73" fmla="*/ 3845168 h 4785098"/>
              <a:gd name="connsiteX74" fmla="*/ 1761218 w 9288048"/>
              <a:gd name="connsiteY74" fmla="*/ 3831676 h 4785098"/>
              <a:gd name="connsiteX75" fmla="*/ 1918870 w 9288048"/>
              <a:gd name="connsiteY75" fmla="*/ 3948606 h 4785098"/>
              <a:gd name="connsiteX76" fmla="*/ 1761218 w 9288048"/>
              <a:gd name="connsiteY76" fmla="*/ 4200454 h 4785098"/>
              <a:gd name="connsiteX77" fmla="*/ 1567527 w 9288048"/>
              <a:gd name="connsiteY77" fmla="*/ 4056541 h 4785098"/>
              <a:gd name="connsiteX78" fmla="*/ 2486422 w 9288048"/>
              <a:gd name="connsiteY78" fmla="*/ 3764217 h 4785098"/>
              <a:gd name="connsiteX79" fmla="*/ 2851280 w 9288048"/>
              <a:gd name="connsiteY79" fmla="*/ 3818184 h 4785098"/>
              <a:gd name="connsiteX80" fmla="*/ 2986412 w 9288048"/>
              <a:gd name="connsiteY80" fmla="*/ 3809189 h 4785098"/>
              <a:gd name="connsiteX81" fmla="*/ 3031456 w 9288048"/>
              <a:gd name="connsiteY81" fmla="*/ 4115005 h 4785098"/>
              <a:gd name="connsiteX82" fmla="*/ 2900826 w 9288048"/>
              <a:gd name="connsiteY82" fmla="*/ 4124000 h 4785098"/>
              <a:gd name="connsiteX83" fmla="*/ 2896324 w 9288048"/>
              <a:gd name="connsiteY83" fmla="*/ 4124000 h 4785098"/>
              <a:gd name="connsiteX84" fmla="*/ 2878307 w 9288048"/>
              <a:gd name="connsiteY84" fmla="*/ 4124000 h 4785098"/>
              <a:gd name="connsiteX85" fmla="*/ 2851280 w 9288048"/>
              <a:gd name="connsiteY85" fmla="*/ 4124000 h 4785098"/>
              <a:gd name="connsiteX86" fmla="*/ 2396335 w 9288048"/>
              <a:gd name="connsiteY86" fmla="*/ 4056541 h 4785098"/>
              <a:gd name="connsiteX87" fmla="*/ 3387300 w 9288048"/>
              <a:gd name="connsiteY87" fmla="*/ 3741730 h 4785098"/>
              <a:gd name="connsiteX88" fmla="*/ 3481894 w 9288048"/>
              <a:gd name="connsiteY88" fmla="*/ 3948606 h 4785098"/>
              <a:gd name="connsiteX89" fmla="*/ 3135054 w 9288048"/>
              <a:gd name="connsiteY89" fmla="*/ 4061038 h 4785098"/>
              <a:gd name="connsiteX90" fmla="*/ 3103526 w 9288048"/>
              <a:gd name="connsiteY90" fmla="*/ 3827179 h 4785098"/>
              <a:gd name="connsiteX91" fmla="*/ 3387300 w 9288048"/>
              <a:gd name="connsiteY91" fmla="*/ 3741730 h 4785098"/>
              <a:gd name="connsiteX92" fmla="*/ 7207026 w 9288048"/>
              <a:gd name="connsiteY92" fmla="*/ 3665276 h 4785098"/>
              <a:gd name="connsiteX93" fmla="*/ 7360175 w 9288048"/>
              <a:gd name="connsiteY93" fmla="*/ 3930617 h 4785098"/>
              <a:gd name="connsiteX94" fmla="*/ 6977299 w 9288048"/>
              <a:gd name="connsiteY94" fmla="*/ 4079027 h 4785098"/>
              <a:gd name="connsiteX95" fmla="*/ 6909736 w 9288048"/>
              <a:gd name="connsiteY95" fmla="*/ 3782206 h 4785098"/>
              <a:gd name="connsiteX96" fmla="*/ 7207026 w 9288048"/>
              <a:gd name="connsiteY96" fmla="*/ 3665276 h 4785098"/>
              <a:gd name="connsiteX97" fmla="*/ 5909762 w 9288048"/>
              <a:gd name="connsiteY97" fmla="*/ 3633795 h 4785098"/>
              <a:gd name="connsiteX98" fmla="*/ 5927779 w 9288048"/>
              <a:gd name="connsiteY98" fmla="*/ 3642790 h 4785098"/>
              <a:gd name="connsiteX99" fmla="*/ 6292633 w 9288048"/>
              <a:gd name="connsiteY99" fmla="*/ 3786703 h 4785098"/>
              <a:gd name="connsiteX100" fmla="*/ 6234078 w 9288048"/>
              <a:gd name="connsiteY100" fmla="*/ 4083525 h 4785098"/>
              <a:gd name="connsiteX101" fmla="*/ 5747604 w 9288048"/>
              <a:gd name="connsiteY101" fmla="*/ 3881146 h 4785098"/>
              <a:gd name="connsiteX102" fmla="*/ 2184631 w 9288048"/>
              <a:gd name="connsiteY102" fmla="*/ 3633795 h 4785098"/>
              <a:gd name="connsiteX103" fmla="*/ 2427868 w 9288048"/>
              <a:gd name="connsiteY103" fmla="*/ 3746227 h 4785098"/>
              <a:gd name="connsiteX104" fmla="*/ 2337780 w 9288048"/>
              <a:gd name="connsiteY104" fmla="*/ 4038551 h 4785098"/>
              <a:gd name="connsiteX105" fmla="*/ 2022473 w 9288048"/>
              <a:gd name="connsiteY105" fmla="*/ 3894638 h 4785098"/>
              <a:gd name="connsiteX106" fmla="*/ 639623 w 9288048"/>
              <a:gd name="connsiteY106" fmla="*/ 3552848 h 4785098"/>
              <a:gd name="connsiteX107" fmla="*/ 675658 w 9288048"/>
              <a:gd name="connsiteY107" fmla="*/ 3660779 h 4785098"/>
              <a:gd name="connsiteX108" fmla="*/ 558544 w 9288048"/>
              <a:gd name="connsiteY108" fmla="*/ 3714746 h 4785098"/>
              <a:gd name="connsiteX109" fmla="*/ 518007 w 9288048"/>
              <a:gd name="connsiteY109" fmla="*/ 3579832 h 4785098"/>
              <a:gd name="connsiteX110" fmla="*/ 2026975 w 9288048"/>
              <a:gd name="connsiteY110" fmla="*/ 3521367 h 4785098"/>
              <a:gd name="connsiteX111" fmla="*/ 2135080 w 9288048"/>
              <a:gd name="connsiteY111" fmla="*/ 3602314 h 4785098"/>
              <a:gd name="connsiteX112" fmla="*/ 1972922 w 9288048"/>
              <a:gd name="connsiteY112" fmla="*/ 3863157 h 4785098"/>
              <a:gd name="connsiteX113" fmla="*/ 1828782 w 9288048"/>
              <a:gd name="connsiteY113" fmla="*/ 3755222 h 4785098"/>
              <a:gd name="connsiteX114" fmla="*/ 7481791 w 9288048"/>
              <a:gd name="connsiteY114" fmla="*/ 3494379 h 4785098"/>
              <a:gd name="connsiteX115" fmla="*/ 7698001 w 9288048"/>
              <a:gd name="connsiteY115" fmla="*/ 3705752 h 4785098"/>
              <a:gd name="connsiteX116" fmla="*/ 7522333 w 9288048"/>
              <a:gd name="connsiteY116" fmla="*/ 3858660 h 4785098"/>
              <a:gd name="connsiteX117" fmla="*/ 7346659 w 9288048"/>
              <a:gd name="connsiteY117" fmla="*/ 3611309 h 4785098"/>
              <a:gd name="connsiteX118" fmla="*/ 7481791 w 9288048"/>
              <a:gd name="connsiteY118" fmla="*/ 3494379 h 4785098"/>
              <a:gd name="connsiteX119" fmla="*/ 1779236 w 9288048"/>
              <a:gd name="connsiteY119" fmla="*/ 3431421 h 4785098"/>
              <a:gd name="connsiteX120" fmla="*/ 1900852 w 9288048"/>
              <a:gd name="connsiteY120" fmla="*/ 3561843 h 4785098"/>
              <a:gd name="connsiteX121" fmla="*/ 1702659 w 9288048"/>
              <a:gd name="connsiteY121" fmla="*/ 3795698 h 4785098"/>
              <a:gd name="connsiteX122" fmla="*/ 1540501 w 9288048"/>
              <a:gd name="connsiteY122" fmla="*/ 3624800 h 4785098"/>
              <a:gd name="connsiteX123" fmla="*/ 6761089 w 9288048"/>
              <a:gd name="connsiteY123" fmla="*/ 3408930 h 4785098"/>
              <a:gd name="connsiteX124" fmla="*/ 6819648 w 9288048"/>
              <a:gd name="connsiteY124" fmla="*/ 3678768 h 4785098"/>
              <a:gd name="connsiteX125" fmla="*/ 6824150 w 9288048"/>
              <a:gd name="connsiteY125" fmla="*/ 3696757 h 4785098"/>
              <a:gd name="connsiteX126" fmla="*/ 6589922 w 9288048"/>
              <a:gd name="connsiteY126" fmla="*/ 3723741 h 4785098"/>
              <a:gd name="connsiteX127" fmla="*/ 6369209 w 9288048"/>
              <a:gd name="connsiteY127" fmla="*/ 3705752 h 4785098"/>
              <a:gd name="connsiteX128" fmla="*/ 6373711 w 9288048"/>
              <a:gd name="connsiteY128" fmla="*/ 3678768 h 4785098"/>
              <a:gd name="connsiteX129" fmla="*/ 6432266 w 9288048"/>
              <a:gd name="connsiteY129" fmla="*/ 3413428 h 4785098"/>
              <a:gd name="connsiteX130" fmla="*/ 6585420 w 9288048"/>
              <a:gd name="connsiteY130" fmla="*/ 3426920 h 4785098"/>
              <a:gd name="connsiteX131" fmla="*/ 6761089 w 9288048"/>
              <a:gd name="connsiteY131" fmla="*/ 3408930 h 4785098"/>
              <a:gd name="connsiteX132" fmla="*/ 2671105 w 9288048"/>
              <a:gd name="connsiteY132" fmla="*/ 3377454 h 4785098"/>
              <a:gd name="connsiteX133" fmla="*/ 2824254 w 9288048"/>
              <a:gd name="connsiteY133" fmla="*/ 3399940 h 4785098"/>
              <a:gd name="connsiteX134" fmla="*/ 2873800 w 9288048"/>
              <a:gd name="connsiteY134" fmla="*/ 3399940 h 4785098"/>
              <a:gd name="connsiteX135" fmla="*/ 2896324 w 9288048"/>
              <a:gd name="connsiteY135" fmla="*/ 3566340 h 4785098"/>
              <a:gd name="connsiteX136" fmla="*/ 2900826 w 9288048"/>
              <a:gd name="connsiteY136" fmla="*/ 3584325 h 4785098"/>
              <a:gd name="connsiteX137" fmla="*/ 2824254 w 9288048"/>
              <a:gd name="connsiteY137" fmla="*/ 3588827 h 4785098"/>
              <a:gd name="connsiteX138" fmla="*/ 2617052 w 9288048"/>
              <a:gd name="connsiteY138" fmla="*/ 3557346 h 4785098"/>
              <a:gd name="connsiteX139" fmla="*/ 2621554 w 9288048"/>
              <a:gd name="connsiteY139" fmla="*/ 3543854 h 4785098"/>
              <a:gd name="connsiteX140" fmla="*/ 8324109 w 9288048"/>
              <a:gd name="connsiteY140" fmla="*/ 3332481 h 4785098"/>
              <a:gd name="connsiteX141" fmla="*/ 8535817 w 9288048"/>
              <a:gd name="connsiteY141" fmla="*/ 3404433 h 4785098"/>
              <a:gd name="connsiteX142" fmla="*/ 8229519 w 9288048"/>
              <a:gd name="connsiteY142" fmla="*/ 3899136 h 4785098"/>
              <a:gd name="connsiteX143" fmla="*/ 8067361 w 9288048"/>
              <a:gd name="connsiteY143" fmla="*/ 3746228 h 4785098"/>
              <a:gd name="connsiteX144" fmla="*/ 8324109 w 9288048"/>
              <a:gd name="connsiteY144" fmla="*/ 3332481 h 4785098"/>
              <a:gd name="connsiteX145" fmla="*/ 3243160 w 9288048"/>
              <a:gd name="connsiteY145" fmla="*/ 3332481 h 4785098"/>
              <a:gd name="connsiteX146" fmla="*/ 3369282 w 9288048"/>
              <a:gd name="connsiteY146" fmla="*/ 3602314 h 4785098"/>
              <a:gd name="connsiteX147" fmla="*/ 3035958 w 9288048"/>
              <a:gd name="connsiteY147" fmla="*/ 3705752 h 4785098"/>
              <a:gd name="connsiteX148" fmla="*/ 3031456 w 9288048"/>
              <a:gd name="connsiteY148" fmla="*/ 3678768 h 4785098"/>
              <a:gd name="connsiteX149" fmla="*/ 2995421 w 9288048"/>
              <a:gd name="connsiteY149" fmla="*/ 3408935 h 4785098"/>
              <a:gd name="connsiteX150" fmla="*/ 3243160 w 9288048"/>
              <a:gd name="connsiteY150" fmla="*/ 3332481 h 4785098"/>
              <a:gd name="connsiteX151" fmla="*/ 6162003 w 9288048"/>
              <a:gd name="connsiteY151" fmla="*/ 3323487 h 4785098"/>
              <a:gd name="connsiteX152" fmla="*/ 6166510 w 9288048"/>
              <a:gd name="connsiteY152" fmla="*/ 3323487 h 4785098"/>
              <a:gd name="connsiteX153" fmla="*/ 6328668 w 9288048"/>
              <a:gd name="connsiteY153" fmla="*/ 3390941 h 4785098"/>
              <a:gd name="connsiteX154" fmla="*/ 6288130 w 9288048"/>
              <a:gd name="connsiteY154" fmla="*/ 3588822 h 4785098"/>
              <a:gd name="connsiteX155" fmla="*/ 6058404 w 9288048"/>
              <a:gd name="connsiteY155" fmla="*/ 3498876 h 4785098"/>
              <a:gd name="connsiteX156" fmla="*/ 6049396 w 9288048"/>
              <a:gd name="connsiteY156" fmla="*/ 3494379 h 4785098"/>
              <a:gd name="connsiteX157" fmla="*/ 7013335 w 9288048"/>
              <a:gd name="connsiteY157" fmla="*/ 3318989 h 4785098"/>
              <a:gd name="connsiteX158" fmla="*/ 7157475 w 9288048"/>
              <a:gd name="connsiteY158" fmla="*/ 3575330 h 4785098"/>
              <a:gd name="connsiteX159" fmla="*/ 6887212 w 9288048"/>
              <a:gd name="connsiteY159" fmla="*/ 3683265 h 4785098"/>
              <a:gd name="connsiteX160" fmla="*/ 6882705 w 9288048"/>
              <a:gd name="connsiteY160" fmla="*/ 3665276 h 4785098"/>
              <a:gd name="connsiteX161" fmla="*/ 6824150 w 9288048"/>
              <a:gd name="connsiteY161" fmla="*/ 3395439 h 4785098"/>
              <a:gd name="connsiteX162" fmla="*/ 7013335 w 9288048"/>
              <a:gd name="connsiteY162" fmla="*/ 3318989 h 4785098"/>
              <a:gd name="connsiteX163" fmla="*/ 2391833 w 9288048"/>
              <a:gd name="connsiteY163" fmla="*/ 3296503 h 4785098"/>
              <a:gd name="connsiteX164" fmla="*/ 2540475 w 9288048"/>
              <a:gd name="connsiteY164" fmla="*/ 3368459 h 4785098"/>
              <a:gd name="connsiteX165" fmla="*/ 2459396 w 9288048"/>
              <a:gd name="connsiteY165" fmla="*/ 3633795 h 4785098"/>
              <a:gd name="connsiteX166" fmla="*/ 2454894 w 9288048"/>
              <a:gd name="connsiteY166" fmla="*/ 3651784 h 4785098"/>
              <a:gd name="connsiteX167" fmla="*/ 2234177 w 9288048"/>
              <a:gd name="connsiteY167" fmla="*/ 3548351 h 4785098"/>
              <a:gd name="connsiteX168" fmla="*/ 4963840 w 9288048"/>
              <a:gd name="connsiteY168" fmla="*/ 3229043 h 4785098"/>
              <a:gd name="connsiteX169" fmla="*/ 5644001 w 9288048"/>
              <a:gd name="connsiteY169" fmla="*/ 3926119 h 4785098"/>
              <a:gd name="connsiteX170" fmla="*/ 5481843 w 9288048"/>
              <a:gd name="connsiteY170" fmla="*/ 4173471 h 4785098"/>
              <a:gd name="connsiteX171" fmla="*/ 4774656 w 9288048"/>
              <a:gd name="connsiteY171" fmla="*/ 3462898 h 4785098"/>
              <a:gd name="connsiteX172" fmla="*/ 4806184 w 9288048"/>
              <a:gd name="connsiteY172" fmla="*/ 3422422 h 4785098"/>
              <a:gd name="connsiteX173" fmla="*/ 4837718 w 9288048"/>
              <a:gd name="connsiteY173" fmla="*/ 3381947 h 4785098"/>
              <a:gd name="connsiteX174" fmla="*/ 4900774 w 9288048"/>
              <a:gd name="connsiteY174" fmla="*/ 3305497 h 4785098"/>
              <a:gd name="connsiteX175" fmla="*/ 4932307 w 9288048"/>
              <a:gd name="connsiteY175" fmla="*/ 3269519 h 4785098"/>
              <a:gd name="connsiteX176" fmla="*/ 7207026 w 9288048"/>
              <a:gd name="connsiteY176" fmla="*/ 3215552 h 4785098"/>
              <a:gd name="connsiteX177" fmla="*/ 7396210 w 9288048"/>
              <a:gd name="connsiteY177" fmla="*/ 3395439 h 4785098"/>
              <a:gd name="connsiteX178" fmla="*/ 7423232 w 9288048"/>
              <a:gd name="connsiteY178" fmla="*/ 3422422 h 4785098"/>
              <a:gd name="connsiteX179" fmla="*/ 7301615 w 9288048"/>
              <a:gd name="connsiteY179" fmla="*/ 3525860 h 4785098"/>
              <a:gd name="connsiteX180" fmla="*/ 7279096 w 9288048"/>
              <a:gd name="connsiteY180" fmla="*/ 3494379 h 4785098"/>
              <a:gd name="connsiteX181" fmla="*/ 7130449 w 9288048"/>
              <a:gd name="connsiteY181" fmla="*/ 3283011 h 4785098"/>
              <a:gd name="connsiteX182" fmla="*/ 7207026 w 9288048"/>
              <a:gd name="connsiteY182" fmla="*/ 3215552 h 4785098"/>
              <a:gd name="connsiteX183" fmla="*/ 3468379 w 9288048"/>
              <a:gd name="connsiteY183" fmla="*/ 3166081 h 4785098"/>
              <a:gd name="connsiteX184" fmla="*/ 3603511 w 9288048"/>
              <a:gd name="connsiteY184" fmla="*/ 3341476 h 4785098"/>
              <a:gd name="connsiteX185" fmla="*/ 3432344 w 9288048"/>
              <a:gd name="connsiteY185" fmla="*/ 3480892 h 4785098"/>
              <a:gd name="connsiteX186" fmla="*/ 3409824 w 9288048"/>
              <a:gd name="connsiteY186" fmla="*/ 3494384 h 4785098"/>
              <a:gd name="connsiteX187" fmla="*/ 3315230 w 9288048"/>
              <a:gd name="connsiteY187" fmla="*/ 3292005 h 4785098"/>
              <a:gd name="connsiteX188" fmla="*/ 3468379 w 9288048"/>
              <a:gd name="connsiteY188" fmla="*/ 3166081 h 4785098"/>
              <a:gd name="connsiteX189" fmla="*/ 2162106 w 9288048"/>
              <a:gd name="connsiteY189" fmla="*/ 3103119 h 4785098"/>
              <a:gd name="connsiteX190" fmla="*/ 2234177 w 9288048"/>
              <a:gd name="connsiteY190" fmla="*/ 3179573 h 4785098"/>
              <a:gd name="connsiteX191" fmla="*/ 2067517 w 9288048"/>
              <a:gd name="connsiteY191" fmla="*/ 3377454 h 4785098"/>
              <a:gd name="connsiteX192" fmla="*/ 2044992 w 9288048"/>
              <a:gd name="connsiteY192" fmla="*/ 3404438 h 4785098"/>
              <a:gd name="connsiteX193" fmla="*/ 1932385 w 9288048"/>
              <a:gd name="connsiteY193" fmla="*/ 3287508 h 4785098"/>
              <a:gd name="connsiteX194" fmla="*/ 1959411 w 9288048"/>
              <a:gd name="connsiteY194" fmla="*/ 3265022 h 4785098"/>
              <a:gd name="connsiteX195" fmla="*/ 1247718 w 9288048"/>
              <a:gd name="connsiteY195" fmla="*/ 3098622 h 4785098"/>
              <a:gd name="connsiteX196" fmla="*/ 1499964 w 9288048"/>
              <a:gd name="connsiteY196" fmla="*/ 3557346 h 4785098"/>
              <a:gd name="connsiteX197" fmla="*/ 1265736 w 9288048"/>
              <a:gd name="connsiteY197" fmla="*/ 3741730 h 4785098"/>
              <a:gd name="connsiteX198" fmla="*/ 963939 w 9288048"/>
              <a:gd name="connsiteY198" fmla="*/ 3193065 h 4785098"/>
              <a:gd name="connsiteX199" fmla="*/ 7869168 w 9288048"/>
              <a:gd name="connsiteY199" fmla="*/ 3053649 h 4785098"/>
              <a:gd name="connsiteX200" fmla="*/ 8125921 w 9288048"/>
              <a:gd name="connsiteY200" fmla="*/ 3143595 h 4785098"/>
              <a:gd name="connsiteX201" fmla="*/ 7842141 w 9288048"/>
              <a:gd name="connsiteY201" fmla="*/ 3602314 h 4785098"/>
              <a:gd name="connsiteX202" fmla="*/ 7648451 w 9288048"/>
              <a:gd name="connsiteY202" fmla="*/ 3413428 h 4785098"/>
              <a:gd name="connsiteX203" fmla="*/ 7869168 w 9288048"/>
              <a:gd name="connsiteY203" fmla="*/ 3053649 h 4785098"/>
              <a:gd name="connsiteX204" fmla="*/ 4666546 w 9288048"/>
              <a:gd name="connsiteY204" fmla="*/ 3017670 h 4785098"/>
              <a:gd name="connsiteX205" fmla="*/ 4855730 w 9288048"/>
              <a:gd name="connsiteY205" fmla="*/ 3215551 h 4785098"/>
              <a:gd name="connsiteX206" fmla="*/ 4202592 w 9288048"/>
              <a:gd name="connsiteY206" fmla="*/ 3980087 h 4785098"/>
              <a:gd name="connsiteX207" fmla="*/ 4031430 w 9288048"/>
              <a:gd name="connsiteY207" fmla="*/ 3755222 h 4785098"/>
              <a:gd name="connsiteX208" fmla="*/ 4666546 w 9288048"/>
              <a:gd name="connsiteY208" fmla="*/ 3017670 h 4785098"/>
              <a:gd name="connsiteX209" fmla="*/ 5801652 w 9288048"/>
              <a:gd name="connsiteY209" fmla="*/ 2990687 h 4785098"/>
              <a:gd name="connsiteX210" fmla="*/ 6076422 w 9288048"/>
              <a:gd name="connsiteY210" fmla="*/ 3265022 h 4785098"/>
              <a:gd name="connsiteX211" fmla="*/ 5914264 w 9288048"/>
              <a:gd name="connsiteY211" fmla="*/ 3512368 h 4785098"/>
              <a:gd name="connsiteX212" fmla="*/ 5612472 w 9288048"/>
              <a:gd name="connsiteY212" fmla="*/ 3229043 h 4785098"/>
              <a:gd name="connsiteX213" fmla="*/ 1630589 w 9288048"/>
              <a:gd name="connsiteY213" fmla="*/ 2968200 h 4785098"/>
              <a:gd name="connsiteX214" fmla="*/ 1815271 w 9288048"/>
              <a:gd name="connsiteY214" fmla="*/ 3301000 h 4785098"/>
              <a:gd name="connsiteX215" fmla="*/ 1576536 w 9288048"/>
              <a:gd name="connsiteY215" fmla="*/ 3494384 h 4785098"/>
              <a:gd name="connsiteX216" fmla="*/ 1342308 w 9288048"/>
              <a:gd name="connsiteY216" fmla="*/ 3067141 h 4785098"/>
              <a:gd name="connsiteX217" fmla="*/ 8783557 w 9288048"/>
              <a:gd name="connsiteY217" fmla="*/ 2954708 h 4785098"/>
              <a:gd name="connsiteX218" fmla="*/ 8990758 w 9288048"/>
              <a:gd name="connsiteY218" fmla="*/ 2986189 h 4785098"/>
              <a:gd name="connsiteX219" fmla="*/ 8936706 w 9288048"/>
              <a:gd name="connsiteY219" fmla="*/ 3211054 h 4785098"/>
              <a:gd name="connsiteX220" fmla="*/ 8912843 w 9288048"/>
              <a:gd name="connsiteY220" fmla="*/ 3202390 h 4785098"/>
              <a:gd name="connsiteX221" fmla="*/ 8909679 w 9288048"/>
              <a:gd name="connsiteY221" fmla="*/ 3215552 h 4785098"/>
              <a:gd name="connsiteX222" fmla="*/ 8711491 w 9288048"/>
              <a:gd name="connsiteY222" fmla="*/ 3143595 h 4785098"/>
              <a:gd name="connsiteX223" fmla="*/ 8756535 w 9288048"/>
              <a:gd name="connsiteY223" fmla="*/ 2959206 h 4785098"/>
              <a:gd name="connsiteX224" fmla="*/ 8781531 w 9288048"/>
              <a:gd name="connsiteY224" fmla="*/ 2963004 h 4785098"/>
              <a:gd name="connsiteX225" fmla="*/ 5211579 w 9288048"/>
              <a:gd name="connsiteY225" fmla="*/ 2950211 h 4785098"/>
              <a:gd name="connsiteX226" fmla="*/ 5833185 w 9288048"/>
              <a:gd name="connsiteY226" fmla="*/ 3575330 h 4785098"/>
              <a:gd name="connsiteX227" fmla="*/ 5684542 w 9288048"/>
              <a:gd name="connsiteY227" fmla="*/ 3800195 h 4785098"/>
              <a:gd name="connsiteX228" fmla="*/ 5044919 w 9288048"/>
              <a:gd name="connsiteY228" fmla="*/ 3152589 h 4785098"/>
              <a:gd name="connsiteX229" fmla="*/ 5062937 w 9288048"/>
              <a:gd name="connsiteY229" fmla="*/ 3130103 h 4785098"/>
              <a:gd name="connsiteX230" fmla="*/ 5098972 w 9288048"/>
              <a:gd name="connsiteY230" fmla="*/ 3085130 h 4785098"/>
              <a:gd name="connsiteX231" fmla="*/ 5157527 w 9288048"/>
              <a:gd name="connsiteY231" fmla="*/ 3013173 h 4785098"/>
              <a:gd name="connsiteX232" fmla="*/ 5184553 w 9288048"/>
              <a:gd name="connsiteY232" fmla="*/ 2981692 h 4785098"/>
              <a:gd name="connsiteX233" fmla="*/ 797279 w 9288048"/>
              <a:gd name="connsiteY233" fmla="*/ 2869260 h 4785098"/>
              <a:gd name="connsiteX234" fmla="*/ 846825 w 9288048"/>
              <a:gd name="connsiteY234" fmla="*/ 3098622 h 4785098"/>
              <a:gd name="connsiteX235" fmla="*/ 648632 w 9288048"/>
              <a:gd name="connsiteY235" fmla="*/ 3161584 h 4785098"/>
              <a:gd name="connsiteX236" fmla="*/ 590077 w 9288048"/>
              <a:gd name="connsiteY236" fmla="*/ 2887249 h 4785098"/>
              <a:gd name="connsiteX237" fmla="*/ 7418730 w 9288048"/>
              <a:gd name="connsiteY237" fmla="*/ 2855768 h 4785098"/>
              <a:gd name="connsiteX238" fmla="*/ 7688993 w 9288048"/>
              <a:gd name="connsiteY238" fmla="*/ 2950211 h 4785098"/>
              <a:gd name="connsiteX239" fmla="*/ 7702508 w 9288048"/>
              <a:gd name="connsiteY239" fmla="*/ 2954708 h 4785098"/>
              <a:gd name="connsiteX240" fmla="*/ 7472782 w 9288048"/>
              <a:gd name="connsiteY240" fmla="*/ 3327984 h 4785098"/>
              <a:gd name="connsiteX241" fmla="*/ 7445756 w 9288048"/>
              <a:gd name="connsiteY241" fmla="*/ 3301000 h 4785098"/>
              <a:gd name="connsiteX242" fmla="*/ 7256572 w 9288048"/>
              <a:gd name="connsiteY242" fmla="*/ 3121108 h 4785098"/>
              <a:gd name="connsiteX243" fmla="*/ 7418730 w 9288048"/>
              <a:gd name="connsiteY243" fmla="*/ 2855768 h 4785098"/>
              <a:gd name="connsiteX244" fmla="*/ 2004455 w 9288048"/>
              <a:gd name="connsiteY244" fmla="*/ 2842276 h 4785098"/>
              <a:gd name="connsiteX245" fmla="*/ 2121569 w 9288048"/>
              <a:gd name="connsiteY245" fmla="*/ 3058146 h 4785098"/>
              <a:gd name="connsiteX246" fmla="*/ 1918870 w 9288048"/>
              <a:gd name="connsiteY246" fmla="*/ 3220049 h 4785098"/>
              <a:gd name="connsiteX247" fmla="*/ 1891843 w 9288048"/>
              <a:gd name="connsiteY247" fmla="*/ 3242535 h 4785098"/>
              <a:gd name="connsiteX248" fmla="*/ 1720677 w 9288048"/>
              <a:gd name="connsiteY248" fmla="*/ 2936719 h 4785098"/>
              <a:gd name="connsiteX249" fmla="*/ 3761166 w 9288048"/>
              <a:gd name="connsiteY249" fmla="*/ 2828784 h 4785098"/>
              <a:gd name="connsiteX250" fmla="*/ 3963862 w 9288048"/>
              <a:gd name="connsiteY250" fmla="*/ 3053649 h 4785098"/>
              <a:gd name="connsiteX251" fmla="*/ 3729633 w 9288048"/>
              <a:gd name="connsiteY251" fmla="*/ 3323486 h 4785098"/>
              <a:gd name="connsiteX252" fmla="*/ 3544956 w 9288048"/>
              <a:gd name="connsiteY252" fmla="*/ 3085130 h 4785098"/>
              <a:gd name="connsiteX253" fmla="*/ 3725131 w 9288048"/>
              <a:gd name="connsiteY253" fmla="*/ 2873757 h 4785098"/>
              <a:gd name="connsiteX254" fmla="*/ 8062855 w 9288048"/>
              <a:gd name="connsiteY254" fmla="*/ 2779314 h 4785098"/>
              <a:gd name="connsiteX255" fmla="*/ 8364651 w 9288048"/>
              <a:gd name="connsiteY255" fmla="*/ 2824287 h 4785098"/>
              <a:gd name="connsiteX256" fmla="*/ 8306091 w 9288048"/>
              <a:gd name="connsiteY256" fmla="*/ 3071638 h 4785098"/>
              <a:gd name="connsiteX257" fmla="*/ 8282162 w 9288048"/>
              <a:gd name="connsiteY257" fmla="*/ 3063052 h 4785098"/>
              <a:gd name="connsiteX258" fmla="*/ 8279065 w 9288048"/>
              <a:gd name="connsiteY258" fmla="*/ 3076135 h 4785098"/>
              <a:gd name="connsiteX259" fmla="*/ 7990789 w 9288048"/>
              <a:gd name="connsiteY259" fmla="*/ 2972698 h 4785098"/>
              <a:gd name="connsiteX260" fmla="*/ 8035833 w 9288048"/>
              <a:gd name="connsiteY260" fmla="*/ 2783811 h 4785098"/>
              <a:gd name="connsiteX261" fmla="*/ 8060892 w 9288048"/>
              <a:gd name="connsiteY261" fmla="*/ 2787546 h 4785098"/>
              <a:gd name="connsiteX262" fmla="*/ 1373841 w 9288048"/>
              <a:gd name="connsiteY262" fmla="*/ 2711854 h 4785098"/>
              <a:gd name="connsiteX263" fmla="*/ 1423387 w 9288048"/>
              <a:gd name="connsiteY263" fmla="*/ 2945714 h 4785098"/>
              <a:gd name="connsiteX264" fmla="*/ 1135106 w 9288048"/>
              <a:gd name="connsiteY264" fmla="*/ 3044654 h 4785098"/>
              <a:gd name="connsiteX265" fmla="*/ 1067543 w 9288048"/>
              <a:gd name="connsiteY265" fmla="*/ 2743335 h 4785098"/>
              <a:gd name="connsiteX266" fmla="*/ 7571879 w 9288048"/>
              <a:gd name="connsiteY266" fmla="*/ 2702860 h 4785098"/>
              <a:gd name="connsiteX267" fmla="*/ 7864661 w 9288048"/>
              <a:gd name="connsiteY267" fmla="*/ 2743335 h 4785098"/>
              <a:gd name="connsiteX268" fmla="*/ 7824125 w 9288048"/>
              <a:gd name="connsiteY268" fmla="*/ 2914233 h 4785098"/>
              <a:gd name="connsiteX269" fmla="*/ 7815115 w 9288048"/>
              <a:gd name="connsiteY269" fmla="*/ 2909735 h 4785098"/>
              <a:gd name="connsiteX270" fmla="*/ 7800448 w 9288048"/>
              <a:gd name="connsiteY270" fmla="*/ 2904610 h 4785098"/>
              <a:gd name="connsiteX271" fmla="*/ 7797098 w 9288048"/>
              <a:gd name="connsiteY271" fmla="*/ 2918730 h 4785098"/>
              <a:gd name="connsiteX272" fmla="*/ 7788089 w 9288048"/>
              <a:gd name="connsiteY272" fmla="*/ 2914233 h 4785098"/>
              <a:gd name="connsiteX273" fmla="*/ 7517826 w 9288048"/>
              <a:gd name="connsiteY273" fmla="*/ 2819790 h 4785098"/>
              <a:gd name="connsiteX274" fmla="*/ 7544852 w 9288048"/>
              <a:gd name="connsiteY274" fmla="*/ 2707357 h 4785098"/>
              <a:gd name="connsiteX275" fmla="*/ 7569963 w 9288048"/>
              <a:gd name="connsiteY275" fmla="*/ 2710829 h 4785098"/>
              <a:gd name="connsiteX276" fmla="*/ 1878332 w 9288048"/>
              <a:gd name="connsiteY276" fmla="*/ 2657887 h 4785098"/>
              <a:gd name="connsiteX277" fmla="*/ 1909861 w 9288048"/>
              <a:gd name="connsiteY277" fmla="*/ 2801800 h 4785098"/>
              <a:gd name="connsiteX278" fmla="*/ 1630589 w 9288048"/>
              <a:gd name="connsiteY278" fmla="*/ 2896243 h 4785098"/>
              <a:gd name="connsiteX279" fmla="*/ 1585545 w 9288048"/>
              <a:gd name="connsiteY279" fmla="*/ 2684871 h 4785098"/>
              <a:gd name="connsiteX280" fmla="*/ 1594554 w 9288048"/>
              <a:gd name="connsiteY280" fmla="*/ 2684871 h 4785098"/>
              <a:gd name="connsiteX281" fmla="*/ 3918818 w 9288048"/>
              <a:gd name="connsiteY281" fmla="*/ 2644400 h 4785098"/>
              <a:gd name="connsiteX282" fmla="*/ 4089984 w 9288048"/>
              <a:gd name="connsiteY282" fmla="*/ 2837779 h 4785098"/>
              <a:gd name="connsiteX283" fmla="*/ 3995395 w 9288048"/>
              <a:gd name="connsiteY283" fmla="*/ 2954708 h 4785098"/>
              <a:gd name="connsiteX284" fmla="*/ 3819721 w 9288048"/>
              <a:gd name="connsiteY284" fmla="*/ 2761325 h 4785098"/>
              <a:gd name="connsiteX285" fmla="*/ 5481843 w 9288048"/>
              <a:gd name="connsiteY285" fmla="*/ 2599422 h 4785098"/>
              <a:gd name="connsiteX286" fmla="*/ 5711564 w 9288048"/>
              <a:gd name="connsiteY286" fmla="*/ 2873757 h 4785098"/>
              <a:gd name="connsiteX287" fmla="*/ 5765621 w 9288048"/>
              <a:gd name="connsiteY287" fmla="*/ 2941217 h 4785098"/>
              <a:gd name="connsiteX288" fmla="*/ 5576432 w 9288048"/>
              <a:gd name="connsiteY288" fmla="*/ 3179573 h 4785098"/>
              <a:gd name="connsiteX289" fmla="*/ 5481843 w 9288048"/>
              <a:gd name="connsiteY289" fmla="*/ 3067141 h 4785098"/>
              <a:gd name="connsiteX290" fmla="*/ 5387248 w 9288048"/>
              <a:gd name="connsiteY290" fmla="*/ 2950211 h 4785098"/>
              <a:gd name="connsiteX291" fmla="*/ 5292658 w 9288048"/>
              <a:gd name="connsiteY291" fmla="*/ 2833281 h 4785098"/>
              <a:gd name="connsiteX292" fmla="*/ 5324191 w 9288048"/>
              <a:gd name="connsiteY292" fmla="*/ 2792806 h 4785098"/>
              <a:gd name="connsiteX293" fmla="*/ 5355720 w 9288048"/>
              <a:gd name="connsiteY293" fmla="*/ 2752330 h 4785098"/>
              <a:gd name="connsiteX294" fmla="*/ 5418781 w 9288048"/>
              <a:gd name="connsiteY294" fmla="*/ 2675876 h 4785098"/>
              <a:gd name="connsiteX295" fmla="*/ 9283546 w 9288048"/>
              <a:gd name="connsiteY295" fmla="*/ 2486994 h 4785098"/>
              <a:gd name="connsiteX296" fmla="*/ 9288048 w 9288048"/>
              <a:gd name="connsiteY296" fmla="*/ 2630908 h 4785098"/>
              <a:gd name="connsiteX297" fmla="*/ 9161925 w 9288048"/>
              <a:gd name="connsiteY297" fmla="*/ 2621913 h 4785098"/>
              <a:gd name="connsiteX298" fmla="*/ 9157423 w 9288048"/>
              <a:gd name="connsiteY298" fmla="*/ 2504984 h 4785098"/>
              <a:gd name="connsiteX299" fmla="*/ 0 w 9288048"/>
              <a:gd name="connsiteY299" fmla="*/ 2460011 h 4785098"/>
              <a:gd name="connsiteX300" fmla="*/ 126123 w 9288048"/>
              <a:gd name="connsiteY300" fmla="*/ 2469005 h 4785098"/>
              <a:gd name="connsiteX301" fmla="*/ 130630 w 9288048"/>
              <a:gd name="connsiteY301" fmla="*/ 2585935 h 4785098"/>
              <a:gd name="connsiteX302" fmla="*/ 4507 w 9288048"/>
              <a:gd name="connsiteY302" fmla="*/ 2599427 h 4785098"/>
              <a:gd name="connsiteX303" fmla="*/ 0 w 9288048"/>
              <a:gd name="connsiteY303" fmla="*/ 2460011 h 4785098"/>
              <a:gd name="connsiteX304" fmla="*/ 7806107 w 9288048"/>
              <a:gd name="connsiteY304" fmla="*/ 2442021 h 4785098"/>
              <a:gd name="connsiteX305" fmla="*/ 7810609 w 9288048"/>
              <a:gd name="connsiteY305" fmla="*/ 2522973 h 4785098"/>
              <a:gd name="connsiteX306" fmla="*/ 7801600 w 9288048"/>
              <a:gd name="connsiteY306" fmla="*/ 2662384 h 4785098"/>
              <a:gd name="connsiteX307" fmla="*/ 7508817 w 9288048"/>
              <a:gd name="connsiteY307" fmla="*/ 2621913 h 4785098"/>
              <a:gd name="connsiteX308" fmla="*/ 7513319 w 9288048"/>
              <a:gd name="connsiteY308" fmla="*/ 2527470 h 4785098"/>
              <a:gd name="connsiteX309" fmla="*/ 7513319 w 9288048"/>
              <a:gd name="connsiteY309" fmla="*/ 2473503 h 4785098"/>
              <a:gd name="connsiteX310" fmla="*/ 7797098 w 9288048"/>
              <a:gd name="connsiteY310" fmla="*/ 2446519 h 4785098"/>
              <a:gd name="connsiteX311" fmla="*/ 8206995 w 9288048"/>
              <a:gd name="connsiteY311" fmla="*/ 2401546 h 4785098"/>
              <a:gd name="connsiteX312" fmla="*/ 8211501 w 9288048"/>
              <a:gd name="connsiteY312" fmla="*/ 2522973 h 4785098"/>
              <a:gd name="connsiteX313" fmla="*/ 8197986 w 9288048"/>
              <a:gd name="connsiteY313" fmla="*/ 2720849 h 4785098"/>
              <a:gd name="connsiteX314" fmla="*/ 7896195 w 9288048"/>
              <a:gd name="connsiteY314" fmla="*/ 2675876 h 4785098"/>
              <a:gd name="connsiteX315" fmla="*/ 7905203 w 9288048"/>
              <a:gd name="connsiteY315" fmla="*/ 2522973 h 4785098"/>
              <a:gd name="connsiteX316" fmla="*/ 7900697 w 9288048"/>
              <a:gd name="connsiteY316" fmla="*/ 2428530 h 4785098"/>
              <a:gd name="connsiteX317" fmla="*/ 1662122 w 9288048"/>
              <a:gd name="connsiteY317" fmla="*/ 2388054 h 4785098"/>
              <a:gd name="connsiteX318" fmla="*/ 1954905 w 9288048"/>
              <a:gd name="connsiteY318" fmla="*/ 2428530 h 4785098"/>
              <a:gd name="connsiteX319" fmla="*/ 1950403 w 9288048"/>
              <a:gd name="connsiteY319" fmla="*/ 2522973 h 4785098"/>
              <a:gd name="connsiteX320" fmla="*/ 1950403 w 9288048"/>
              <a:gd name="connsiteY320" fmla="*/ 2576940 h 4785098"/>
              <a:gd name="connsiteX321" fmla="*/ 1666624 w 9288048"/>
              <a:gd name="connsiteY321" fmla="*/ 2603924 h 4785098"/>
              <a:gd name="connsiteX322" fmla="*/ 1657615 w 9288048"/>
              <a:gd name="connsiteY322" fmla="*/ 2608421 h 4785098"/>
              <a:gd name="connsiteX323" fmla="*/ 1653113 w 9288048"/>
              <a:gd name="connsiteY323" fmla="*/ 2527470 h 4785098"/>
              <a:gd name="connsiteX324" fmla="*/ 1662122 w 9288048"/>
              <a:gd name="connsiteY324" fmla="*/ 2388054 h 4785098"/>
              <a:gd name="connsiteX325" fmla="*/ 8603381 w 9288048"/>
              <a:gd name="connsiteY325" fmla="*/ 2365567 h 4785098"/>
              <a:gd name="connsiteX326" fmla="*/ 8607888 w 9288048"/>
              <a:gd name="connsiteY326" fmla="*/ 2527470 h 4785098"/>
              <a:gd name="connsiteX327" fmla="*/ 8589870 w 9288048"/>
              <a:gd name="connsiteY327" fmla="*/ 2779314 h 4785098"/>
              <a:gd name="connsiteX328" fmla="*/ 8297083 w 9288048"/>
              <a:gd name="connsiteY328" fmla="*/ 2738838 h 4785098"/>
              <a:gd name="connsiteX329" fmla="*/ 8310598 w 9288048"/>
              <a:gd name="connsiteY329" fmla="*/ 2527470 h 4785098"/>
              <a:gd name="connsiteX330" fmla="*/ 8306091 w 9288048"/>
              <a:gd name="connsiteY330" fmla="*/ 2397049 h 4785098"/>
              <a:gd name="connsiteX331" fmla="*/ 1261229 w 9288048"/>
              <a:gd name="connsiteY331" fmla="*/ 2325092 h 4785098"/>
              <a:gd name="connsiteX332" fmla="*/ 1563025 w 9288048"/>
              <a:gd name="connsiteY332" fmla="*/ 2370065 h 4785098"/>
              <a:gd name="connsiteX333" fmla="*/ 1554016 w 9288048"/>
              <a:gd name="connsiteY333" fmla="*/ 2522973 h 4785098"/>
              <a:gd name="connsiteX334" fmla="*/ 1558519 w 9288048"/>
              <a:gd name="connsiteY334" fmla="*/ 2617411 h 4785098"/>
              <a:gd name="connsiteX335" fmla="*/ 1252220 w 9288048"/>
              <a:gd name="connsiteY335" fmla="*/ 2644400 h 4785098"/>
              <a:gd name="connsiteX336" fmla="*/ 1247718 w 9288048"/>
              <a:gd name="connsiteY336" fmla="*/ 2522973 h 4785098"/>
              <a:gd name="connsiteX337" fmla="*/ 1261229 w 9288048"/>
              <a:gd name="connsiteY337" fmla="*/ 2325092 h 4785098"/>
              <a:gd name="connsiteX338" fmla="*/ 869349 w 9288048"/>
              <a:gd name="connsiteY338" fmla="*/ 2271124 h 4785098"/>
              <a:gd name="connsiteX339" fmla="*/ 1162132 w 9288048"/>
              <a:gd name="connsiteY339" fmla="*/ 2311600 h 4785098"/>
              <a:gd name="connsiteX340" fmla="*/ 1148621 w 9288048"/>
              <a:gd name="connsiteY340" fmla="*/ 2522973 h 4785098"/>
              <a:gd name="connsiteX341" fmla="*/ 1153124 w 9288048"/>
              <a:gd name="connsiteY341" fmla="*/ 2653390 h 4785098"/>
              <a:gd name="connsiteX342" fmla="*/ 855834 w 9288048"/>
              <a:gd name="connsiteY342" fmla="*/ 2684871 h 4785098"/>
              <a:gd name="connsiteX343" fmla="*/ 851332 w 9288048"/>
              <a:gd name="connsiteY343" fmla="*/ 2522973 h 4785098"/>
              <a:gd name="connsiteX344" fmla="*/ 869349 w 9288048"/>
              <a:gd name="connsiteY344" fmla="*/ 2271124 h 4785098"/>
              <a:gd name="connsiteX345" fmla="*/ 360351 w 9288048"/>
              <a:gd name="connsiteY345" fmla="*/ 2230649 h 4785098"/>
              <a:gd name="connsiteX346" fmla="*/ 486474 w 9288048"/>
              <a:gd name="connsiteY346" fmla="*/ 2253135 h 4785098"/>
              <a:gd name="connsiteX347" fmla="*/ 477465 w 9288048"/>
              <a:gd name="connsiteY347" fmla="*/ 2370065 h 4785098"/>
              <a:gd name="connsiteX348" fmla="*/ 351342 w 9288048"/>
              <a:gd name="connsiteY348" fmla="*/ 2370065 h 4785098"/>
              <a:gd name="connsiteX349" fmla="*/ 360351 w 9288048"/>
              <a:gd name="connsiteY349" fmla="*/ 2230649 h 4785098"/>
              <a:gd name="connsiteX350" fmla="*/ 7828627 w 9288048"/>
              <a:gd name="connsiteY350" fmla="*/ 2149697 h 4785098"/>
              <a:gd name="connsiteX351" fmla="*/ 7873670 w 9288048"/>
              <a:gd name="connsiteY351" fmla="*/ 2361070 h 4785098"/>
              <a:gd name="connsiteX352" fmla="*/ 7864661 w 9288048"/>
              <a:gd name="connsiteY352" fmla="*/ 2361070 h 4785098"/>
              <a:gd name="connsiteX353" fmla="*/ 7580888 w 9288048"/>
              <a:gd name="connsiteY353" fmla="*/ 2388054 h 4785098"/>
              <a:gd name="connsiteX354" fmla="*/ 7549354 w 9288048"/>
              <a:gd name="connsiteY354" fmla="*/ 2244141 h 4785098"/>
              <a:gd name="connsiteX355" fmla="*/ 1635096 w 9288048"/>
              <a:gd name="connsiteY355" fmla="*/ 2136206 h 4785098"/>
              <a:gd name="connsiteX356" fmla="*/ 1644104 w 9288048"/>
              <a:gd name="connsiteY356" fmla="*/ 2140703 h 4785098"/>
              <a:gd name="connsiteX357" fmla="*/ 1914368 w 9288048"/>
              <a:gd name="connsiteY357" fmla="*/ 2235146 h 4785098"/>
              <a:gd name="connsiteX358" fmla="*/ 1887341 w 9288048"/>
              <a:gd name="connsiteY358" fmla="*/ 2347578 h 4785098"/>
              <a:gd name="connsiteX359" fmla="*/ 1594554 w 9288048"/>
              <a:gd name="connsiteY359" fmla="*/ 2307103 h 4785098"/>
              <a:gd name="connsiteX360" fmla="*/ 1635096 w 9288048"/>
              <a:gd name="connsiteY360" fmla="*/ 2136206 h 4785098"/>
              <a:gd name="connsiteX361" fmla="*/ 8324109 w 9288048"/>
              <a:gd name="connsiteY361" fmla="*/ 2001287 h 4785098"/>
              <a:gd name="connsiteX362" fmla="*/ 8391677 w 9288048"/>
              <a:gd name="connsiteY362" fmla="*/ 2302605 h 4785098"/>
              <a:gd name="connsiteX363" fmla="*/ 8085379 w 9288048"/>
              <a:gd name="connsiteY363" fmla="*/ 2334086 h 4785098"/>
              <a:gd name="connsiteX364" fmla="*/ 8035828 w 9288048"/>
              <a:gd name="connsiteY364" fmla="*/ 2100227 h 4785098"/>
              <a:gd name="connsiteX365" fmla="*/ 1153124 w 9288048"/>
              <a:gd name="connsiteY365" fmla="*/ 1974303 h 4785098"/>
              <a:gd name="connsiteX366" fmla="*/ 1441404 w 9288048"/>
              <a:gd name="connsiteY366" fmla="*/ 2077741 h 4785098"/>
              <a:gd name="connsiteX367" fmla="*/ 1396361 w 9288048"/>
              <a:gd name="connsiteY367" fmla="*/ 2266627 h 4785098"/>
              <a:gd name="connsiteX368" fmla="*/ 1094569 w 9288048"/>
              <a:gd name="connsiteY368" fmla="*/ 2221654 h 4785098"/>
              <a:gd name="connsiteX369" fmla="*/ 1153124 w 9288048"/>
              <a:gd name="connsiteY369" fmla="*/ 1974303 h 4785098"/>
              <a:gd name="connsiteX370" fmla="*/ 8810583 w 9288048"/>
              <a:gd name="connsiteY370" fmla="*/ 1884357 h 4785098"/>
              <a:gd name="connsiteX371" fmla="*/ 8869142 w 9288048"/>
              <a:gd name="connsiteY371" fmla="*/ 2158692 h 4785098"/>
              <a:gd name="connsiteX372" fmla="*/ 8661940 w 9288048"/>
              <a:gd name="connsiteY372" fmla="*/ 2176681 h 4785098"/>
              <a:gd name="connsiteX373" fmla="*/ 8612390 w 9288048"/>
              <a:gd name="connsiteY373" fmla="*/ 1947319 h 4785098"/>
              <a:gd name="connsiteX374" fmla="*/ 3833237 w 9288048"/>
              <a:gd name="connsiteY374" fmla="*/ 1870865 h 4785098"/>
              <a:gd name="connsiteX375" fmla="*/ 3878280 w 9288048"/>
              <a:gd name="connsiteY375" fmla="*/ 1924833 h 4785098"/>
              <a:gd name="connsiteX376" fmla="*/ 3909813 w 9288048"/>
              <a:gd name="connsiteY376" fmla="*/ 1965308 h 4785098"/>
              <a:gd name="connsiteX377" fmla="*/ 4117015 w 9288048"/>
              <a:gd name="connsiteY377" fmla="*/ 2212660 h 4785098"/>
              <a:gd name="connsiteX378" fmla="*/ 4085482 w 9288048"/>
              <a:gd name="connsiteY378" fmla="*/ 2253135 h 4785098"/>
              <a:gd name="connsiteX379" fmla="*/ 4053954 w 9288048"/>
              <a:gd name="connsiteY379" fmla="*/ 2293611 h 4785098"/>
              <a:gd name="connsiteX380" fmla="*/ 3990888 w 9288048"/>
              <a:gd name="connsiteY380" fmla="*/ 2370060 h 4785098"/>
              <a:gd name="connsiteX381" fmla="*/ 3959359 w 9288048"/>
              <a:gd name="connsiteY381" fmla="*/ 2410536 h 4785098"/>
              <a:gd name="connsiteX382" fmla="*/ 3927831 w 9288048"/>
              <a:gd name="connsiteY382" fmla="*/ 2451011 h 4785098"/>
              <a:gd name="connsiteX383" fmla="*/ 3684594 w 9288048"/>
              <a:gd name="connsiteY383" fmla="*/ 2158692 h 4785098"/>
              <a:gd name="connsiteX384" fmla="*/ 3648559 w 9288048"/>
              <a:gd name="connsiteY384" fmla="*/ 2118216 h 4785098"/>
              <a:gd name="connsiteX385" fmla="*/ 3639550 w 9288048"/>
              <a:gd name="connsiteY385" fmla="*/ 2109222 h 4785098"/>
              <a:gd name="connsiteX386" fmla="*/ 522509 w 9288048"/>
              <a:gd name="connsiteY386" fmla="*/ 1834887 h 4785098"/>
              <a:gd name="connsiteX387" fmla="*/ 720702 w 9288048"/>
              <a:gd name="connsiteY387" fmla="*/ 1906844 h 4785098"/>
              <a:gd name="connsiteX388" fmla="*/ 675658 w 9288048"/>
              <a:gd name="connsiteY388" fmla="*/ 2091233 h 4785098"/>
              <a:gd name="connsiteX389" fmla="*/ 468457 w 9288048"/>
              <a:gd name="connsiteY389" fmla="*/ 2059752 h 4785098"/>
              <a:gd name="connsiteX390" fmla="*/ 522509 w 9288048"/>
              <a:gd name="connsiteY390" fmla="*/ 1834887 h 4785098"/>
              <a:gd name="connsiteX391" fmla="*/ 7567372 w 9288048"/>
              <a:gd name="connsiteY391" fmla="*/ 1807903 h 4785098"/>
              <a:gd name="connsiteX392" fmla="*/ 7738539 w 9288048"/>
              <a:gd name="connsiteY392" fmla="*/ 2113719 h 4785098"/>
              <a:gd name="connsiteX393" fmla="*/ 7454765 w 9288048"/>
              <a:gd name="connsiteY393" fmla="*/ 2208162 h 4785098"/>
              <a:gd name="connsiteX394" fmla="*/ 7337651 w 9288048"/>
              <a:gd name="connsiteY394" fmla="*/ 1992292 h 4785098"/>
              <a:gd name="connsiteX395" fmla="*/ 7540346 w 9288048"/>
              <a:gd name="connsiteY395" fmla="*/ 1830390 h 4785098"/>
              <a:gd name="connsiteX396" fmla="*/ 1932385 w 9288048"/>
              <a:gd name="connsiteY396" fmla="*/ 1726952 h 4785098"/>
              <a:gd name="connsiteX397" fmla="*/ 1959411 w 9288048"/>
              <a:gd name="connsiteY397" fmla="*/ 1753936 h 4785098"/>
              <a:gd name="connsiteX398" fmla="*/ 2148595 w 9288048"/>
              <a:gd name="connsiteY398" fmla="*/ 1933827 h 4785098"/>
              <a:gd name="connsiteX399" fmla="*/ 1986438 w 9288048"/>
              <a:gd name="connsiteY399" fmla="*/ 2199168 h 4785098"/>
              <a:gd name="connsiteX400" fmla="*/ 1716174 w 9288048"/>
              <a:gd name="connsiteY400" fmla="*/ 2104725 h 4785098"/>
              <a:gd name="connsiteX401" fmla="*/ 1702663 w 9288048"/>
              <a:gd name="connsiteY401" fmla="*/ 2100227 h 4785098"/>
              <a:gd name="connsiteX402" fmla="*/ 1932385 w 9288048"/>
              <a:gd name="connsiteY402" fmla="*/ 1726952 h 4785098"/>
              <a:gd name="connsiteX403" fmla="*/ 7418730 w 9288048"/>
              <a:gd name="connsiteY403" fmla="*/ 1641508 h 4785098"/>
              <a:gd name="connsiteX404" fmla="*/ 7531337 w 9288048"/>
              <a:gd name="connsiteY404" fmla="*/ 1758433 h 4785098"/>
              <a:gd name="connsiteX405" fmla="*/ 7504311 w 9288048"/>
              <a:gd name="connsiteY405" fmla="*/ 1780919 h 4785098"/>
              <a:gd name="connsiteX406" fmla="*/ 7301616 w 9288048"/>
              <a:gd name="connsiteY406" fmla="*/ 1942822 h 4785098"/>
              <a:gd name="connsiteX407" fmla="*/ 7229545 w 9288048"/>
              <a:gd name="connsiteY407" fmla="*/ 1866368 h 4785098"/>
              <a:gd name="connsiteX408" fmla="*/ 7400712 w 9288048"/>
              <a:gd name="connsiteY408" fmla="*/ 1668492 h 4785098"/>
              <a:gd name="connsiteX409" fmla="*/ 3517929 w 9288048"/>
              <a:gd name="connsiteY409" fmla="*/ 1601028 h 4785098"/>
              <a:gd name="connsiteX410" fmla="*/ 3747656 w 9288048"/>
              <a:gd name="connsiteY410" fmla="*/ 1821395 h 4785098"/>
              <a:gd name="connsiteX411" fmla="*/ 3594506 w 9288048"/>
              <a:gd name="connsiteY411" fmla="*/ 2010281 h 4785098"/>
              <a:gd name="connsiteX412" fmla="*/ 3391807 w 9288048"/>
              <a:gd name="connsiteY412" fmla="*/ 1803406 h 4785098"/>
              <a:gd name="connsiteX413" fmla="*/ 5319685 w 9288048"/>
              <a:gd name="connsiteY413" fmla="*/ 1583043 h 4785098"/>
              <a:gd name="connsiteX414" fmla="*/ 5522380 w 9288048"/>
              <a:gd name="connsiteY414" fmla="*/ 1812400 h 4785098"/>
              <a:gd name="connsiteX415" fmla="*/ 4378265 w 9288048"/>
              <a:gd name="connsiteY415" fmla="*/ 3184070 h 4785098"/>
              <a:gd name="connsiteX416" fmla="*/ 4080976 w 9288048"/>
              <a:gd name="connsiteY416" fmla="*/ 3521367 h 4785098"/>
              <a:gd name="connsiteX417" fmla="*/ 3580991 w 9288048"/>
              <a:gd name="connsiteY417" fmla="*/ 3935114 h 4785098"/>
              <a:gd name="connsiteX418" fmla="*/ 3463877 w 9288048"/>
              <a:gd name="connsiteY418" fmla="*/ 3692260 h 4785098"/>
              <a:gd name="connsiteX419" fmla="*/ 3499912 w 9288048"/>
              <a:gd name="connsiteY419" fmla="*/ 3669773 h 4785098"/>
              <a:gd name="connsiteX420" fmla="*/ 3887289 w 9288048"/>
              <a:gd name="connsiteY420" fmla="*/ 3314492 h 4785098"/>
              <a:gd name="connsiteX421" fmla="*/ 4171063 w 9288048"/>
              <a:gd name="connsiteY421" fmla="*/ 2959206 h 4785098"/>
              <a:gd name="connsiteX422" fmla="*/ 7882679 w 9288048"/>
              <a:gd name="connsiteY422" fmla="*/ 1551562 h 4785098"/>
              <a:gd name="connsiteX423" fmla="*/ 8116907 w 9288048"/>
              <a:gd name="connsiteY423" fmla="*/ 1978800 h 4785098"/>
              <a:gd name="connsiteX424" fmla="*/ 7828627 w 9288048"/>
              <a:gd name="connsiteY424" fmla="*/ 2077741 h 4785098"/>
              <a:gd name="connsiteX425" fmla="*/ 7643949 w 9288048"/>
              <a:gd name="connsiteY425" fmla="*/ 1744941 h 4785098"/>
              <a:gd name="connsiteX426" fmla="*/ 2103552 w 9288048"/>
              <a:gd name="connsiteY426" fmla="*/ 1529071 h 4785098"/>
              <a:gd name="connsiteX427" fmla="*/ 2126076 w 9288048"/>
              <a:gd name="connsiteY427" fmla="*/ 1560552 h 4785098"/>
              <a:gd name="connsiteX428" fmla="*/ 2274718 w 9288048"/>
              <a:gd name="connsiteY428" fmla="*/ 1771925 h 4785098"/>
              <a:gd name="connsiteX429" fmla="*/ 2198146 w 9288048"/>
              <a:gd name="connsiteY429" fmla="*/ 1839384 h 4785098"/>
              <a:gd name="connsiteX430" fmla="*/ 2008957 w 9288048"/>
              <a:gd name="connsiteY430" fmla="*/ 1659492 h 4785098"/>
              <a:gd name="connsiteX431" fmla="*/ 1981931 w 9288048"/>
              <a:gd name="connsiteY431" fmla="*/ 1632509 h 4785098"/>
              <a:gd name="connsiteX432" fmla="*/ 2103552 w 9288048"/>
              <a:gd name="connsiteY432" fmla="*/ 1529071 h 4785098"/>
              <a:gd name="connsiteX433" fmla="*/ 6639468 w 9288048"/>
              <a:gd name="connsiteY433" fmla="*/ 1461616 h 4785098"/>
              <a:gd name="connsiteX434" fmla="*/ 6846670 w 9288048"/>
              <a:gd name="connsiteY434" fmla="*/ 1493097 h 4785098"/>
              <a:gd name="connsiteX435" fmla="*/ 6842168 w 9288048"/>
              <a:gd name="connsiteY435" fmla="*/ 1506589 h 4785098"/>
              <a:gd name="connsiteX436" fmla="*/ 6792617 w 9288048"/>
              <a:gd name="connsiteY436" fmla="*/ 1672989 h 4785098"/>
              <a:gd name="connsiteX437" fmla="*/ 6639468 w 9288048"/>
              <a:gd name="connsiteY437" fmla="*/ 1650503 h 4785098"/>
              <a:gd name="connsiteX438" fmla="*/ 6589922 w 9288048"/>
              <a:gd name="connsiteY438" fmla="*/ 1650503 h 4785098"/>
              <a:gd name="connsiteX439" fmla="*/ 6567398 w 9288048"/>
              <a:gd name="connsiteY439" fmla="*/ 1484103 h 4785098"/>
              <a:gd name="connsiteX440" fmla="*/ 6562896 w 9288048"/>
              <a:gd name="connsiteY440" fmla="*/ 1466113 h 4785098"/>
              <a:gd name="connsiteX441" fmla="*/ 6639468 w 9288048"/>
              <a:gd name="connsiteY441" fmla="*/ 1461616 h 4785098"/>
              <a:gd name="connsiteX442" fmla="*/ 1563025 w 9288048"/>
              <a:gd name="connsiteY442" fmla="*/ 1448120 h 4785098"/>
              <a:gd name="connsiteX443" fmla="*/ 1756711 w 9288048"/>
              <a:gd name="connsiteY443" fmla="*/ 1637006 h 4785098"/>
              <a:gd name="connsiteX444" fmla="*/ 1535999 w 9288048"/>
              <a:gd name="connsiteY444" fmla="*/ 1996789 h 4785098"/>
              <a:gd name="connsiteX445" fmla="*/ 1279251 w 9288048"/>
              <a:gd name="connsiteY445" fmla="*/ 1906844 h 4785098"/>
              <a:gd name="connsiteX446" fmla="*/ 1563025 w 9288048"/>
              <a:gd name="connsiteY446" fmla="*/ 1448120 h 4785098"/>
              <a:gd name="connsiteX447" fmla="*/ 7004326 w 9288048"/>
              <a:gd name="connsiteY447" fmla="*/ 1394157 h 4785098"/>
              <a:gd name="connsiteX448" fmla="*/ 7225039 w 9288048"/>
              <a:gd name="connsiteY448" fmla="*/ 1497595 h 4785098"/>
              <a:gd name="connsiteX449" fmla="*/ 7067387 w 9288048"/>
              <a:gd name="connsiteY449" fmla="*/ 1749438 h 4785098"/>
              <a:gd name="connsiteX450" fmla="*/ 6918740 w 9288048"/>
              <a:gd name="connsiteY450" fmla="*/ 1677486 h 4785098"/>
              <a:gd name="connsiteX451" fmla="*/ 6999819 w 9288048"/>
              <a:gd name="connsiteY451" fmla="*/ 1412146 h 4785098"/>
              <a:gd name="connsiteX452" fmla="*/ 5486345 w 9288048"/>
              <a:gd name="connsiteY452" fmla="*/ 1394157 h 4785098"/>
              <a:gd name="connsiteX453" fmla="*/ 5675529 w 9288048"/>
              <a:gd name="connsiteY453" fmla="*/ 1641508 h 4785098"/>
              <a:gd name="connsiteX454" fmla="*/ 5562922 w 9288048"/>
              <a:gd name="connsiteY454" fmla="*/ 1767427 h 4785098"/>
              <a:gd name="connsiteX455" fmla="*/ 5360222 w 9288048"/>
              <a:gd name="connsiteY455" fmla="*/ 1533573 h 4785098"/>
              <a:gd name="connsiteX456" fmla="*/ 5486345 w 9288048"/>
              <a:gd name="connsiteY456" fmla="*/ 1394157 h 4785098"/>
              <a:gd name="connsiteX457" fmla="*/ 2517955 w 9288048"/>
              <a:gd name="connsiteY457" fmla="*/ 1371670 h 4785098"/>
              <a:gd name="connsiteX458" fmla="*/ 2522457 w 9288048"/>
              <a:gd name="connsiteY458" fmla="*/ 1389659 h 4785098"/>
              <a:gd name="connsiteX459" fmla="*/ 2581017 w 9288048"/>
              <a:gd name="connsiteY459" fmla="*/ 1659492 h 4785098"/>
              <a:gd name="connsiteX460" fmla="*/ 2391833 w 9288048"/>
              <a:gd name="connsiteY460" fmla="*/ 1735946 h 4785098"/>
              <a:gd name="connsiteX461" fmla="*/ 2247692 w 9288048"/>
              <a:gd name="connsiteY461" fmla="*/ 1479601 h 4785098"/>
              <a:gd name="connsiteX462" fmla="*/ 2517955 w 9288048"/>
              <a:gd name="connsiteY462" fmla="*/ 1371670 h 4785098"/>
              <a:gd name="connsiteX463" fmla="*/ 3103526 w 9288048"/>
              <a:gd name="connsiteY463" fmla="*/ 1362676 h 4785098"/>
              <a:gd name="connsiteX464" fmla="*/ 3454868 w 9288048"/>
              <a:gd name="connsiteY464" fmla="*/ 1515579 h 4785098"/>
              <a:gd name="connsiteX465" fmla="*/ 3297217 w 9288048"/>
              <a:gd name="connsiteY465" fmla="*/ 1767427 h 4785098"/>
              <a:gd name="connsiteX466" fmla="*/ 3040464 w 9288048"/>
              <a:gd name="connsiteY466" fmla="*/ 1654995 h 4785098"/>
              <a:gd name="connsiteX467" fmla="*/ 3099024 w 9288048"/>
              <a:gd name="connsiteY467" fmla="*/ 1394157 h 4785098"/>
              <a:gd name="connsiteX468" fmla="*/ 8197986 w 9288048"/>
              <a:gd name="connsiteY468" fmla="*/ 1349184 h 4785098"/>
              <a:gd name="connsiteX469" fmla="*/ 8454739 w 9288048"/>
              <a:gd name="connsiteY469" fmla="*/ 1816898 h 4785098"/>
              <a:gd name="connsiteX470" fmla="*/ 8211501 w 9288048"/>
              <a:gd name="connsiteY470" fmla="*/ 1897849 h 4785098"/>
              <a:gd name="connsiteX471" fmla="*/ 7995291 w 9288048"/>
              <a:gd name="connsiteY471" fmla="*/ 1506589 h 4785098"/>
              <a:gd name="connsiteX472" fmla="*/ 6418755 w 9288048"/>
              <a:gd name="connsiteY472" fmla="*/ 1340189 h 4785098"/>
              <a:gd name="connsiteX473" fmla="*/ 6463799 w 9288048"/>
              <a:gd name="connsiteY473" fmla="*/ 1632513 h 4785098"/>
              <a:gd name="connsiteX474" fmla="*/ 5743097 w 9288048"/>
              <a:gd name="connsiteY474" fmla="*/ 2118216 h 4785098"/>
              <a:gd name="connsiteX475" fmla="*/ 4918792 w 9288048"/>
              <a:gd name="connsiteY475" fmla="*/ 3116611 h 4785098"/>
              <a:gd name="connsiteX476" fmla="*/ 4918792 w 9288048"/>
              <a:gd name="connsiteY476" fmla="*/ 3121108 h 4785098"/>
              <a:gd name="connsiteX477" fmla="*/ 4729608 w 9288048"/>
              <a:gd name="connsiteY477" fmla="*/ 2923227 h 4785098"/>
              <a:gd name="connsiteX478" fmla="*/ 4806185 w 9288048"/>
              <a:gd name="connsiteY478" fmla="*/ 2828784 h 4785098"/>
              <a:gd name="connsiteX479" fmla="*/ 5567424 w 9288048"/>
              <a:gd name="connsiteY479" fmla="*/ 1902346 h 4785098"/>
              <a:gd name="connsiteX480" fmla="*/ 6418755 w 9288048"/>
              <a:gd name="connsiteY480" fmla="*/ 1340189 h 4785098"/>
              <a:gd name="connsiteX481" fmla="*/ 8900671 w 9288048"/>
              <a:gd name="connsiteY481" fmla="*/ 1335692 h 4785098"/>
              <a:gd name="connsiteX482" fmla="*/ 8941212 w 9288048"/>
              <a:gd name="connsiteY482" fmla="*/ 1470611 h 4785098"/>
              <a:gd name="connsiteX483" fmla="*/ 8819592 w 9288048"/>
              <a:gd name="connsiteY483" fmla="*/ 1497595 h 4785098"/>
              <a:gd name="connsiteX484" fmla="*/ 8783557 w 9288048"/>
              <a:gd name="connsiteY484" fmla="*/ 1389659 h 4785098"/>
              <a:gd name="connsiteX485" fmla="*/ 2815245 w 9288048"/>
              <a:gd name="connsiteY485" fmla="*/ 1326697 h 4785098"/>
              <a:gd name="connsiteX486" fmla="*/ 3035962 w 9288048"/>
              <a:gd name="connsiteY486" fmla="*/ 1344687 h 4785098"/>
              <a:gd name="connsiteX487" fmla="*/ 3031455 w 9288048"/>
              <a:gd name="connsiteY487" fmla="*/ 1371670 h 4785098"/>
              <a:gd name="connsiteX488" fmla="*/ 2972896 w 9288048"/>
              <a:gd name="connsiteY488" fmla="*/ 1637006 h 4785098"/>
              <a:gd name="connsiteX489" fmla="*/ 2819747 w 9288048"/>
              <a:gd name="connsiteY489" fmla="*/ 1623514 h 4785098"/>
              <a:gd name="connsiteX490" fmla="*/ 2644078 w 9288048"/>
              <a:gd name="connsiteY490" fmla="*/ 1641503 h 4785098"/>
              <a:gd name="connsiteX491" fmla="*/ 2585523 w 9288048"/>
              <a:gd name="connsiteY491" fmla="*/ 1371670 h 4785098"/>
              <a:gd name="connsiteX492" fmla="*/ 2581017 w 9288048"/>
              <a:gd name="connsiteY492" fmla="*/ 1353681 h 4785098"/>
              <a:gd name="connsiteX493" fmla="*/ 2815245 w 9288048"/>
              <a:gd name="connsiteY493" fmla="*/ 1326697 h 4785098"/>
              <a:gd name="connsiteX494" fmla="*/ 5049422 w 9288048"/>
              <a:gd name="connsiteY494" fmla="*/ 1299714 h 4785098"/>
              <a:gd name="connsiteX495" fmla="*/ 5216082 w 9288048"/>
              <a:gd name="connsiteY495" fmla="*/ 1497595 h 4785098"/>
              <a:gd name="connsiteX496" fmla="*/ 4189081 w 9288048"/>
              <a:gd name="connsiteY496" fmla="*/ 2747833 h 4785098"/>
              <a:gd name="connsiteX497" fmla="*/ 4013412 w 9288048"/>
              <a:gd name="connsiteY497" fmla="*/ 2554454 h 4785098"/>
              <a:gd name="connsiteX498" fmla="*/ 7756556 w 9288048"/>
              <a:gd name="connsiteY498" fmla="*/ 1254741 h 4785098"/>
              <a:gd name="connsiteX499" fmla="*/ 7918714 w 9288048"/>
              <a:gd name="connsiteY499" fmla="*/ 1425638 h 4785098"/>
              <a:gd name="connsiteX500" fmla="*/ 7679984 w 9288048"/>
              <a:gd name="connsiteY500" fmla="*/ 1619021 h 4785098"/>
              <a:gd name="connsiteX501" fmla="*/ 7558363 w 9288048"/>
              <a:gd name="connsiteY501" fmla="*/ 1488600 h 4785098"/>
              <a:gd name="connsiteX502" fmla="*/ 4409798 w 9288048"/>
              <a:gd name="connsiteY502" fmla="*/ 1241249 h 4785098"/>
              <a:gd name="connsiteX503" fmla="*/ 4576458 w 9288048"/>
              <a:gd name="connsiteY503" fmla="*/ 1434632 h 4785098"/>
              <a:gd name="connsiteX504" fmla="*/ 4680061 w 9288048"/>
              <a:gd name="connsiteY504" fmla="*/ 1560552 h 4785098"/>
              <a:gd name="connsiteX505" fmla="*/ 4635018 w 9288048"/>
              <a:gd name="connsiteY505" fmla="*/ 1614519 h 4785098"/>
              <a:gd name="connsiteX506" fmla="*/ 4617000 w 9288048"/>
              <a:gd name="connsiteY506" fmla="*/ 1637006 h 4785098"/>
              <a:gd name="connsiteX507" fmla="*/ 4558445 w 9288048"/>
              <a:gd name="connsiteY507" fmla="*/ 1708963 h 4785098"/>
              <a:gd name="connsiteX508" fmla="*/ 4544930 w 9288048"/>
              <a:gd name="connsiteY508" fmla="*/ 1726952 h 4785098"/>
              <a:gd name="connsiteX509" fmla="*/ 4499886 w 9288048"/>
              <a:gd name="connsiteY509" fmla="*/ 1780919 h 4785098"/>
              <a:gd name="connsiteX510" fmla="*/ 4360248 w 9288048"/>
              <a:gd name="connsiteY510" fmla="*/ 1614519 h 4785098"/>
              <a:gd name="connsiteX511" fmla="*/ 4229623 w 9288048"/>
              <a:gd name="connsiteY511" fmla="*/ 1461611 h 4785098"/>
              <a:gd name="connsiteX512" fmla="*/ 3734140 w 9288048"/>
              <a:gd name="connsiteY512" fmla="*/ 1236751 h 4785098"/>
              <a:gd name="connsiteX513" fmla="*/ 4382772 w 9288048"/>
              <a:gd name="connsiteY513" fmla="*/ 1897849 h 4785098"/>
              <a:gd name="connsiteX514" fmla="*/ 4351239 w 9288048"/>
              <a:gd name="connsiteY514" fmla="*/ 1938325 h 4785098"/>
              <a:gd name="connsiteX515" fmla="*/ 4319710 w 9288048"/>
              <a:gd name="connsiteY515" fmla="*/ 1978800 h 4785098"/>
              <a:gd name="connsiteX516" fmla="*/ 4247640 w 9288048"/>
              <a:gd name="connsiteY516" fmla="*/ 2064249 h 4785098"/>
              <a:gd name="connsiteX517" fmla="*/ 4216107 w 9288048"/>
              <a:gd name="connsiteY517" fmla="*/ 2104725 h 4785098"/>
              <a:gd name="connsiteX518" fmla="*/ 4184579 w 9288048"/>
              <a:gd name="connsiteY518" fmla="*/ 2136206 h 4785098"/>
              <a:gd name="connsiteX519" fmla="*/ 3590000 w 9288048"/>
              <a:gd name="connsiteY519" fmla="*/ 1466109 h 4785098"/>
              <a:gd name="connsiteX520" fmla="*/ 1882839 w 9288048"/>
              <a:gd name="connsiteY520" fmla="*/ 1196276 h 4785098"/>
              <a:gd name="connsiteX521" fmla="*/ 2058508 w 9288048"/>
              <a:gd name="connsiteY521" fmla="*/ 1443622 h 4785098"/>
              <a:gd name="connsiteX522" fmla="*/ 1923376 w 9288048"/>
              <a:gd name="connsiteY522" fmla="*/ 1560552 h 4785098"/>
              <a:gd name="connsiteX523" fmla="*/ 1707166 w 9288048"/>
              <a:gd name="connsiteY523" fmla="*/ 1349184 h 4785098"/>
              <a:gd name="connsiteX524" fmla="*/ 1882839 w 9288048"/>
              <a:gd name="connsiteY524" fmla="*/ 1196276 h 4785098"/>
              <a:gd name="connsiteX525" fmla="*/ 7490800 w 9288048"/>
              <a:gd name="connsiteY525" fmla="*/ 1187281 h 4785098"/>
              <a:gd name="connsiteX526" fmla="*/ 7634940 w 9288048"/>
              <a:gd name="connsiteY526" fmla="*/ 1295216 h 4785098"/>
              <a:gd name="connsiteX527" fmla="*/ 7436747 w 9288048"/>
              <a:gd name="connsiteY527" fmla="*/ 1529076 h 4785098"/>
              <a:gd name="connsiteX528" fmla="*/ 7328642 w 9288048"/>
              <a:gd name="connsiteY528" fmla="*/ 1448124 h 4785098"/>
              <a:gd name="connsiteX529" fmla="*/ 1193665 w 9288048"/>
              <a:gd name="connsiteY529" fmla="*/ 1088341 h 4785098"/>
              <a:gd name="connsiteX530" fmla="*/ 1391858 w 9288048"/>
              <a:gd name="connsiteY530" fmla="*/ 1277227 h 4785098"/>
              <a:gd name="connsiteX531" fmla="*/ 1076551 w 9288048"/>
              <a:gd name="connsiteY531" fmla="*/ 1789914 h 4785098"/>
              <a:gd name="connsiteX532" fmla="*/ 815297 w 9288048"/>
              <a:gd name="connsiteY532" fmla="*/ 1699968 h 4785098"/>
              <a:gd name="connsiteX533" fmla="*/ 1193665 w 9288048"/>
              <a:gd name="connsiteY533" fmla="*/ 1088341 h 4785098"/>
              <a:gd name="connsiteX534" fmla="*/ 5243108 w 9288048"/>
              <a:gd name="connsiteY534" fmla="*/ 1052362 h 4785098"/>
              <a:gd name="connsiteX535" fmla="*/ 5432292 w 9288048"/>
              <a:gd name="connsiteY535" fmla="*/ 1299714 h 4785098"/>
              <a:gd name="connsiteX536" fmla="*/ 5319685 w 9288048"/>
              <a:gd name="connsiteY536" fmla="*/ 1425638 h 4785098"/>
              <a:gd name="connsiteX537" fmla="*/ 5116985 w 9288048"/>
              <a:gd name="connsiteY537" fmla="*/ 1191779 h 4785098"/>
              <a:gd name="connsiteX538" fmla="*/ 5243108 w 9288048"/>
              <a:gd name="connsiteY538" fmla="*/ 1052362 h 4785098"/>
              <a:gd name="connsiteX539" fmla="*/ 648632 w 9288048"/>
              <a:gd name="connsiteY539" fmla="*/ 1052362 h 4785098"/>
              <a:gd name="connsiteX540" fmla="*/ 738720 w 9288048"/>
              <a:gd name="connsiteY540" fmla="*/ 1115325 h 4785098"/>
              <a:gd name="connsiteX541" fmla="*/ 689174 w 9288048"/>
              <a:gd name="connsiteY541" fmla="*/ 1205270 h 4785098"/>
              <a:gd name="connsiteX542" fmla="*/ 590077 w 9288048"/>
              <a:gd name="connsiteY542" fmla="*/ 1160297 h 4785098"/>
              <a:gd name="connsiteX543" fmla="*/ 648632 w 9288048"/>
              <a:gd name="connsiteY543" fmla="*/ 1052362 h 4785098"/>
              <a:gd name="connsiteX544" fmla="*/ 5833185 w 9288048"/>
              <a:gd name="connsiteY544" fmla="*/ 1034373 h 4785098"/>
              <a:gd name="connsiteX545" fmla="*/ 5963810 w 9288048"/>
              <a:gd name="connsiteY545" fmla="*/ 1313205 h 4785098"/>
              <a:gd name="connsiteX546" fmla="*/ 5675529 w 9288048"/>
              <a:gd name="connsiteY546" fmla="*/ 1529076 h 4785098"/>
              <a:gd name="connsiteX547" fmla="*/ 5486345 w 9288048"/>
              <a:gd name="connsiteY547" fmla="*/ 1286222 h 4785098"/>
              <a:gd name="connsiteX548" fmla="*/ 5833185 w 9288048"/>
              <a:gd name="connsiteY548" fmla="*/ 1034373 h 4785098"/>
              <a:gd name="connsiteX549" fmla="*/ 3189112 w 9288048"/>
              <a:gd name="connsiteY549" fmla="*/ 966914 h 4785098"/>
              <a:gd name="connsiteX550" fmla="*/ 3400815 w 9288048"/>
              <a:gd name="connsiteY550" fmla="*/ 1034373 h 4785098"/>
              <a:gd name="connsiteX551" fmla="*/ 3666577 w 9288048"/>
              <a:gd name="connsiteY551" fmla="*/ 1169292 h 4785098"/>
              <a:gd name="connsiteX552" fmla="*/ 3504419 w 9288048"/>
              <a:gd name="connsiteY552" fmla="*/ 1430135 h 4785098"/>
              <a:gd name="connsiteX553" fmla="*/ 3121543 w 9288048"/>
              <a:gd name="connsiteY553" fmla="*/ 1263735 h 4785098"/>
              <a:gd name="connsiteX554" fmla="*/ 2405348 w 9288048"/>
              <a:gd name="connsiteY554" fmla="*/ 935433 h 4785098"/>
              <a:gd name="connsiteX555" fmla="*/ 2472911 w 9288048"/>
              <a:gd name="connsiteY555" fmla="*/ 1232254 h 4785098"/>
              <a:gd name="connsiteX556" fmla="*/ 2175622 w 9288048"/>
              <a:gd name="connsiteY556" fmla="*/ 1349184 h 4785098"/>
              <a:gd name="connsiteX557" fmla="*/ 2022473 w 9288048"/>
              <a:gd name="connsiteY557" fmla="*/ 1083843 h 4785098"/>
              <a:gd name="connsiteX558" fmla="*/ 2405348 w 9288048"/>
              <a:gd name="connsiteY558" fmla="*/ 935433 h 4785098"/>
              <a:gd name="connsiteX559" fmla="*/ 6355694 w 9288048"/>
              <a:gd name="connsiteY559" fmla="*/ 876968 h 4785098"/>
              <a:gd name="connsiteX560" fmla="*/ 6400738 w 9288048"/>
              <a:gd name="connsiteY560" fmla="*/ 1178287 h 4785098"/>
              <a:gd name="connsiteX561" fmla="*/ 6062906 w 9288048"/>
              <a:gd name="connsiteY561" fmla="*/ 1281724 h 4785098"/>
              <a:gd name="connsiteX562" fmla="*/ 5936784 w 9288048"/>
              <a:gd name="connsiteY562" fmla="*/ 1007389 h 4785098"/>
              <a:gd name="connsiteX563" fmla="*/ 6035880 w 9288048"/>
              <a:gd name="connsiteY563" fmla="*/ 966914 h 4785098"/>
              <a:gd name="connsiteX564" fmla="*/ 6355694 w 9288048"/>
              <a:gd name="connsiteY564" fmla="*/ 876968 h 4785098"/>
              <a:gd name="connsiteX565" fmla="*/ 7179995 w 9288048"/>
              <a:gd name="connsiteY565" fmla="*/ 872471 h 4785098"/>
              <a:gd name="connsiteX566" fmla="*/ 7490800 w 9288048"/>
              <a:gd name="connsiteY566" fmla="*/ 1016384 h 4785098"/>
              <a:gd name="connsiteX567" fmla="*/ 7328642 w 9288048"/>
              <a:gd name="connsiteY567" fmla="*/ 1277227 h 4785098"/>
              <a:gd name="connsiteX568" fmla="*/ 7085405 w 9288048"/>
              <a:gd name="connsiteY568" fmla="*/ 1164795 h 4785098"/>
              <a:gd name="connsiteX569" fmla="*/ 3936840 w 9288048"/>
              <a:gd name="connsiteY569" fmla="*/ 867973 h 4785098"/>
              <a:gd name="connsiteX570" fmla="*/ 4306195 w 9288048"/>
              <a:gd name="connsiteY570" fmla="*/ 1196276 h 4785098"/>
              <a:gd name="connsiteX571" fmla="*/ 4117015 w 9288048"/>
              <a:gd name="connsiteY571" fmla="*/ 1430135 h 4785098"/>
              <a:gd name="connsiteX572" fmla="*/ 3779184 w 9288048"/>
              <a:gd name="connsiteY572" fmla="*/ 1119822 h 4785098"/>
              <a:gd name="connsiteX573" fmla="*/ 1635095 w 9288048"/>
              <a:gd name="connsiteY573" fmla="*/ 863476 h 4785098"/>
              <a:gd name="connsiteX574" fmla="*/ 1761218 w 9288048"/>
              <a:gd name="connsiteY574" fmla="*/ 1038871 h 4785098"/>
              <a:gd name="connsiteX575" fmla="*/ 1621580 w 9288048"/>
              <a:gd name="connsiteY575" fmla="*/ 1160297 h 4785098"/>
              <a:gd name="connsiteX576" fmla="*/ 1468430 w 9288048"/>
              <a:gd name="connsiteY576" fmla="*/ 1011887 h 4785098"/>
              <a:gd name="connsiteX577" fmla="*/ 1635095 w 9288048"/>
              <a:gd name="connsiteY577" fmla="*/ 863476 h 4785098"/>
              <a:gd name="connsiteX578" fmla="*/ 7698001 w 9288048"/>
              <a:gd name="connsiteY578" fmla="*/ 849984 h 4785098"/>
              <a:gd name="connsiteX579" fmla="*/ 7891687 w 9288048"/>
              <a:gd name="connsiteY579" fmla="*/ 993898 h 4785098"/>
              <a:gd name="connsiteX580" fmla="*/ 7698001 w 9288048"/>
              <a:gd name="connsiteY580" fmla="*/ 1218762 h 4785098"/>
              <a:gd name="connsiteX581" fmla="*/ 7540346 w 9288048"/>
              <a:gd name="connsiteY581" fmla="*/ 1101833 h 4785098"/>
              <a:gd name="connsiteX582" fmla="*/ 6580913 w 9288048"/>
              <a:gd name="connsiteY582" fmla="*/ 849984 h 4785098"/>
              <a:gd name="connsiteX583" fmla="*/ 6585415 w 9288048"/>
              <a:gd name="connsiteY583" fmla="*/ 849984 h 4785098"/>
              <a:gd name="connsiteX584" fmla="*/ 6603433 w 9288048"/>
              <a:gd name="connsiteY584" fmla="*/ 849984 h 4785098"/>
              <a:gd name="connsiteX585" fmla="*/ 6630459 w 9288048"/>
              <a:gd name="connsiteY585" fmla="*/ 849984 h 4785098"/>
              <a:gd name="connsiteX586" fmla="*/ 7085405 w 9288048"/>
              <a:gd name="connsiteY586" fmla="*/ 917444 h 4785098"/>
              <a:gd name="connsiteX587" fmla="*/ 6995317 w 9288048"/>
              <a:gd name="connsiteY587" fmla="*/ 1209768 h 4785098"/>
              <a:gd name="connsiteX588" fmla="*/ 6630459 w 9288048"/>
              <a:gd name="connsiteY588" fmla="*/ 1155800 h 4785098"/>
              <a:gd name="connsiteX589" fmla="*/ 6495328 w 9288048"/>
              <a:gd name="connsiteY589" fmla="*/ 1164795 h 4785098"/>
              <a:gd name="connsiteX590" fmla="*/ 6450284 w 9288048"/>
              <a:gd name="connsiteY590" fmla="*/ 858979 h 4785098"/>
              <a:gd name="connsiteX591" fmla="*/ 6580913 w 9288048"/>
              <a:gd name="connsiteY591" fmla="*/ 849984 h 4785098"/>
              <a:gd name="connsiteX592" fmla="*/ 8197986 w 9288048"/>
              <a:gd name="connsiteY592" fmla="*/ 840990 h 4785098"/>
              <a:gd name="connsiteX593" fmla="*/ 8346633 w 9288048"/>
              <a:gd name="connsiteY593" fmla="*/ 998395 h 4785098"/>
              <a:gd name="connsiteX594" fmla="*/ 8184475 w 9288048"/>
              <a:gd name="connsiteY594" fmla="*/ 1128816 h 4785098"/>
              <a:gd name="connsiteX595" fmla="*/ 8062855 w 9288048"/>
              <a:gd name="connsiteY595" fmla="*/ 998395 h 4785098"/>
              <a:gd name="connsiteX596" fmla="*/ 2815245 w 9288048"/>
              <a:gd name="connsiteY596" fmla="*/ 782525 h 4785098"/>
              <a:gd name="connsiteX597" fmla="*/ 3121543 w 9288048"/>
              <a:gd name="connsiteY597" fmla="*/ 814006 h 4785098"/>
              <a:gd name="connsiteX598" fmla="*/ 3053980 w 9288048"/>
              <a:gd name="connsiteY598" fmla="*/ 1110827 h 4785098"/>
              <a:gd name="connsiteX599" fmla="*/ 2815245 w 9288048"/>
              <a:gd name="connsiteY599" fmla="*/ 1092838 h 4785098"/>
              <a:gd name="connsiteX600" fmla="*/ 2553990 w 9288048"/>
              <a:gd name="connsiteY600" fmla="*/ 1119822 h 4785098"/>
              <a:gd name="connsiteX601" fmla="*/ 2486427 w 9288048"/>
              <a:gd name="connsiteY601" fmla="*/ 818503 h 4785098"/>
              <a:gd name="connsiteX602" fmla="*/ 2815245 w 9288048"/>
              <a:gd name="connsiteY602" fmla="*/ 782525 h 4785098"/>
              <a:gd name="connsiteX603" fmla="*/ 8634914 w 9288048"/>
              <a:gd name="connsiteY603" fmla="*/ 778027 h 4785098"/>
              <a:gd name="connsiteX604" fmla="*/ 8720495 w 9288048"/>
              <a:gd name="connsiteY604" fmla="*/ 890460 h 4785098"/>
              <a:gd name="connsiteX605" fmla="*/ 8639416 w 9288048"/>
              <a:gd name="connsiteY605" fmla="*/ 939930 h 4785098"/>
              <a:gd name="connsiteX606" fmla="*/ 8567346 w 9288048"/>
              <a:gd name="connsiteY606" fmla="*/ 845487 h 4785098"/>
              <a:gd name="connsiteX607" fmla="*/ 5562922 w 9288048"/>
              <a:gd name="connsiteY607" fmla="*/ 719567 h 4785098"/>
              <a:gd name="connsiteX608" fmla="*/ 5666520 w 9288048"/>
              <a:gd name="connsiteY608" fmla="*/ 912946 h 4785098"/>
              <a:gd name="connsiteX609" fmla="*/ 5598957 w 9288048"/>
              <a:gd name="connsiteY609" fmla="*/ 953422 h 4785098"/>
              <a:gd name="connsiteX610" fmla="*/ 5580939 w 9288048"/>
              <a:gd name="connsiteY610" fmla="*/ 966914 h 4785098"/>
              <a:gd name="connsiteX611" fmla="*/ 5567424 w 9288048"/>
              <a:gd name="connsiteY611" fmla="*/ 975908 h 4785098"/>
              <a:gd name="connsiteX612" fmla="*/ 5562922 w 9288048"/>
              <a:gd name="connsiteY612" fmla="*/ 975908 h 4785098"/>
              <a:gd name="connsiteX613" fmla="*/ 5481843 w 9288048"/>
              <a:gd name="connsiteY613" fmla="*/ 1038871 h 4785098"/>
              <a:gd name="connsiteX614" fmla="*/ 5342204 w 9288048"/>
              <a:gd name="connsiteY614" fmla="*/ 867973 h 4785098"/>
              <a:gd name="connsiteX615" fmla="*/ 5441301 w 9288048"/>
              <a:gd name="connsiteY615" fmla="*/ 791519 h 4785098"/>
              <a:gd name="connsiteX616" fmla="*/ 5445808 w 9288048"/>
              <a:gd name="connsiteY616" fmla="*/ 791519 h 4785098"/>
              <a:gd name="connsiteX617" fmla="*/ 5463825 w 9288048"/>
              <a:gd name="connsiteY617" fmla="*/ 782525 h 4785098"/>
              <a:gd name="connsiteX618" fmla="*/ 5481843 w 9288048"/>
              <a:gd name="connsiteY618" fmla="*/ 769033 h 4785098"/>
              <a:gd name="connsiteX619" fmla="*/ 5562922 w 9288048"/>
              <a:gd name="connsiteY619" fmla="*/ 719567 h 4785098"/>
              <a:gd name="connsiteX620" fmla="*/ 3310728 w 9288048"/>
              <a:gd name="connsiteY620" fmla="*/ 562157 h 4785098"/>
              <a:gd name="connsiteX621" fmla="*/ 3540449 w 9288048"/>
              <a:gd name="connsiteY621" fmla="*/ 634114 h 4785098"/>
              <a:gd name="connsiteX622" fmla="*/ 3819726 w 9288048"/>
              <a:gd name="connsiteY622" fmla="*/ 773530 h 4785098"/>
              <a:gd name="connsiteX623" fmla="*/ 3684594 w 9288048"/>
              <a:gd name="connsiteY623" fmla="*/ 984903 h 4785098"/>
              <a:gd name="connsiteX624" fmla="*/ 3445859 w 9288048"/>
              <a:gd name="connsiteY624" fmla="*/ 867973 h 4785098"/>
              <a:gd name="connsiteX625" fmla="*/ 3256675 w 9288048"/>
              <a:gd name="connsiteY625" fmla="*/ 809508 h 4785098"/>
              <a:gd name="connsiteX626" fmla="*/ 1427894 w 9288048"/>
              <a:gd name="connsiteY626" fmla="*/ 499195 h 4785098"/>
              <a:gd name="connsiteX627" fmla="*/ 1508972 w 9288048"/>
              <a:gd name="connsiteY627" fmla="*/ 643109 h 4785098"/>
              <a:gd name="connsiteX628" fmla="*/ 1346814 w 9288048"/>
              <a:gd name="connsiteY628" fmla="*/ 773530 h 4785098"/>
              <a:gd name="connsiteX629" fmla="*/ 1229700 w 9288048"/>
              <a:gd name="connsiteY629" fmla="*/ 656600 h 4785098"/>
              <a:gd name="connsiteX630" fmla="*/ 1427894 w 9288048"/>
              <a:gd name="connsiteY630" fmla="*/ 499195 h 4785098"/>
              <a:gd name="connsiteX631" fmla="*/ 6292633 w 9288048"/>
              <a:gd name="connsiteY631" fmla="*/ 481211 h 4785098"/>
              <a:gd name="connsiteX632" fmla="*/ 6337676 w 9288048"/>
              <a:gd name="connsiteY632" fmla="*/ 769033 h 4785098"/>
              <a:gd name="connsiteX633" fmla="*/ 5995343 w 9288048"/>
              <a:gd name="connsiteY633" fmla="*/ 863476 h 4785098"/>
              <a:gd name="connsiteX634" fmla="*/ 5896246 w 9288048"/>
              <a:gd name="connsiteY634" fmla="*/ 908449 h 4785098"/>
              <a:gd name="connsiteX635" fmla="*/ 5770124 w 9288048"/>
              <a:gd name="connsiteY635" fmla="*/ 638616 h 4785098"/>
              <a:gd name="connsiteX636" fmla="*/ 5887238 w 9288048"/>
              <a:gd name="connsiteY636" fmla="*/ 589146 h 4785098"/>
              <a:gd name="connsiteX637" fmla="*/ 6292633 w 9288048"/>
              <a:gd name="connsiteY637" fmla="*/ 481211 h 4785098"/>
              <a:gd name="connsiteX638" fmla="*/ 2306251 w 9288048"/>
              <a:gd name="connsiteY638" fmla="*/ 476709 h 4785098"/>
              <a:gd name="connsiteX639" fmla="*/ 2369308 w 9288048"/>
              <a:gd name="connsiteY639" fmla="*/ 769033 h 4785098"/>
              <a:gd name="connsiteX640" fmla="*/ 1959411 w 9288048"/>
              <a:gd name="connsiteY640" fmla="*/ 930935 h 4785098"/>
              <a:gd name="connsiteX641" fmla="*/ 1810769 w 9288048"/>
              <a:gd name="connsiteY641" fmla="*/ 670092 h 4785098"/>
              <a:gd name="connsiteX642" fmla="*/ 2306251 w 9288048"/>
              <a:gd name="connsiteY642" fmla="*/ 476709 h 4785098"/>
              <a:gd name="connsiteX643" fmla="*/ 2887315 w 9288048"/>
              <a:gd name="connsiteY643" fmla="*/ 454227 h 4785098"/>
              <a:gd name="connsiteX644" fmla="*/ 3148570 w 9288048"/>
              <a:gd name="connsiteY644" fmla="*/ 481211 h 4785098"/>
              <a:gd name="connsiteX645" fmla="*/ 3103526 w 9288048"/>
              <a:gd name="connsiteY645" fmla="*/ 679087 h 4785098"/>
              <a:gd name="connsiteX646" fmla="*/ 2887315 w 9288048"/>
              <a:gd name="connsiteY646" fmla="*/ 656600 h 4785098"/>
              <a:gd name="connsiteX647" fmla="*/ 6851177 w 9288048"/>
              <a:gd name="connsiteY647" fmla="*/ 395762 h 4785098"/>
              <a:gd name="connsiteX648" fmla="*/ 7220537 w 9288048"/>
              <a:gd name="connsiteY648" fmla="*/ 467719 h 4785098"/>
              <a:gd name="connsiteX649" fmla="*/ 7130449 w 9288048"/>
              <a:gd name="connsiteY649" fmla="*/ 751044 h 4785098"/>
              <a:gd name="connsiteX650" fmla="*/ 6828652 w 9288048"/>
              <a:gd name="connsiteY650" fmla="*/ 692584 h 4785098"/>
              <a:gd name="connsiteX651" fmla="*/ 8035828 w 9288048"/>
              <a:gd name="connsiteY651" fmla="*/ 382270 h 4785098"/>
              <a:gd name="connsiteX652" fmla="*/ 8148440 w 9288048"/>
              <a:gd name="connsiteY652" fmla="*/ 467719 h 4785098"/>
              <a:gd name="connsiteX653" fmla="*/ 8080872 w 9288048"/>
              <a:gd name="connsiteY653" fmla="*/ 535178 h 4785098"/>
              <a:gd name="connsiteX654" fmla="*/ 7990785 w 9288048"/>
              <a:gd name="connsiteY654" fmla="*/ 463222 h 4785098"/>
              <a:gd name="connsiteX655" fmla="*/ 7504311 w 9288048"/>
              <a:gd name="connsiteY655" fmla="*/ 382270 h 4785098"/>
              <a:gd name="connsiteX656" fmla="*/ 7630433 w 9288048"/>
              <a:gd name="connsiteY656" fmla="*/ 440735 h 4785098"/>
              <a:gd name="connsiteX657" fmla="*/ 7580888 w 9288048"/>
              <a:gd name="connsiteY657" fmla="*/ 521686 h 4785098"/>
              <a:gd name="connsiteX658" fmla="*/ 7472782 w 9288048"/>
              <a:gd name="connsiteY658" fmla="*/ 472216 h 4785098"/>
              <a:gd name="connsiteX659" fmla="*/ 5851203 w 9288048"/>
              <a:gd name="connsiteY659" fmla="*/ 251849 h 4785098"/>
              <a:gd name="connsiteX660" fmla="*/ 5878229 w 9288048"/>
              <a:gd name="connsiteY660" fmla="*/ 341795 h 4785098"/>
              <a:gd name="connsiteX661" fmla="*/ 5770124 w 9288048"/>
              <a:gd name="connsiteY661" fmla="*/ 386768 h 4785098"/>
              <a:gd name="connsiteX662" fmla="*/ 5720573 w 9288048"/>
              <a:gd name="connsiteY662" fmla="*/ 305816 h 4785098"/>
              <a:gd name="connsiteX663" fmla="*/ 5851203 w 9288048"/>
              <a:gd name="connsiteY663" fmla="*/ 251849 h 4785098"/>
              <a:gd name="connsiteX664" fmla="*/ 6607940 w 9288048"/>
              <a:gd name="connsiteY664" fmla="*/ 242854 h 4785098"/>
              <a:gd name="connsiteX665" fmla="*/ 6612442 w 9288048"/>
              <a:gd name="connsiteY665" fmla="*/ 242854 h 4785098"/>
              <a:gd name="connsiteX666" fmla="*/ 6630459 w 9288048"/>
              <a:gd name="connsiteY666" fmla="*/ 242854 h 4785098"/>
              <a:gd name="connsiteX667" fmla="*/ 6652984 w 9288048"/>
              <a:gd name="connsiteY667" fmla="*/ 242854 h 4785098"/>
              <a:gd name="connsiteX668" fmla="*/ 6747573 w 9288048"/>
              <a:gd name="connsiteY668" fmla="*/ 247351 h 4785098"/>
              <a:gd name="connsiteX669" fmla="*/ 6729556 w 9288048"/>
              <a:gd name="connsiteY669" fmla="*/ 463222 h 4785098"/>
              <a:gd name="connsiteX670" fmla="*/ 6652984 w 9288048"/>
              <a:gd name="connsiteY670" fmla="*/ 458724 h 4785098"/>
              <a:gd name="connsiteX671" fmla="*/ 6630459 w 9288048"/>
              <a:gd name="connsiteY671" fmla="*/ 458724 h 4785098"/>
              <a:gd name="connsiteX672" fmla="*/ 6616949 w 9288048"/>
              <a:gd name="connsiteY672" fmla="*/ 458724 h 4785098"/>
              <a:gd name="connsiteX673" fmla="*/ 6612442 w 9288048"/>
              <a:gd name="connsiteY673" fmla="*/ 458724 h 4785098"/>
              <a:gd name="connsiteX674" fmla="*/ 6508843 w 9288048"/>
              <a:gd name="connsiteY674" fmla="*/ 467719 h 4785098"/>
              <a:gd name="connsiteX675" fmla="*/ 6481817 w 9288048"/>
              <a:gd name="connsiteY675" fmla="*/ 251849 h 4785098"/>
              <a:gd name="connsiteX676" fmla="*/ 6607940 w 9288048"/>
              <a:gd name="connsiteY676" fmla="*/ 242854 h 4785098"/>
              <a:gd name="connsiteX677" fmla="*/ 2779210 w 9288048"/>
              <a:gd name="connsiteY677" fmla="*/ 202378 h 4785098"/>
              <a:gd name="connsiteX678" fmla="*/ 2779210 w 9288048"/>
              <a:gd name="connsiteY678" fmla="*/ 449730 h 4785098"/>
              <a:gd name="connsiteX679" fmla="*/ 2504440 w 9288048"/>
              <a:gd name="connsiteY679" fmla="*/ 481211 h 4785098"/>
              <a:gd name="connsiteX680" fmla="*/ 2450392 w 9288048"/>
              <a:gd name="connsiteY680" fmla="*/ 238357 h 4785098"/>
              <a:gd name="connsiteX681" fmla="*/ 2779210 w 9288048"/>
              <a:gd name="connsiteY681" fmla="*/ 202378 h 4785098"/>
              <a:gd name="connsiteX682" fmla="*/ 1639602 w 9288048"/>
              <a:gd name="connsiteY682" fmla="*/ 0 h 4785098"/>
              <a:gd name="connsiteX683" fmla="*/ 1689148 w 9288048"/>
              <a:gd name="connsiteY683" fmla="*/ 98941 h 4785098"/>
              <a:gd name="connsiteX684" fmla="*/ 1603562 w 9288048"/>
              <a:gd name="connsiteY684" fmla="*/ 152908 h 4785098"/>
              <a:gd name="connsiteX685" fmla="*/ 1535999 w 9288048"/>
              <a:gd name="connsiteY685" fmla="*/ 62962 h 4785098"/>
              <a:gd name="connsiteX686" fmla="*/ 1639602 w 9288048"/>
              <a:gd name="connsiteY686" fmla="*/ 0 h 4785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Lst>
            <a:rect l="l" t="t" r="r" b="b"/>
            <a:pathLst>
              <a:path w="9288048" h="4785098">
                <a:moveTo>
                  <a:pt x="6968291" y="4582720"/>
                </a:moveTo>
                <a:lnTo>
                  <a:pt x="7008833" y="4758114"/>
                </a:lnTo>
                <a:cubicBezTo>
                  <a:pt x="6932256" y="4776103"/>
                  <a:pt x="6851177" y="4785098"/>
                  <a:pt x="6770098" y="4785098"/>
                </a:cubicBezTo>
                <a:lnTo>
                  <a:pt x="6770098" y="4605206"/>
                </a:lnTo>
                <a:cubicBezTo>
                  <a:pt x="6837661" y="4605206"/>
                  <a:pt x="6905229" y="4596212"/>
                  <a:pt x="6968291" y="4582720"/>
                </a:cubicBezTo>
                <a:close/>
                <a:moveTo>
                  <a:pt x="2995421" y="4533254"/>
                </a:moveTo>
                <a:lnTo>
                  <a:pt x="3013438" y="4708644"/>
                </a:lnTo>
                <a:cubicBezTo>
                  <a:pt x="2981905" y="4713141"/>
                  <a:pt x="2945870" y="4713141"/>
                  <a:pt x="2914342" y="4717638"/>
                </a:cubicBezTo>
                <a:lnTo>
                  <a:pt x="2909835" y="4717638"/>
                </a:lnTo>
                <a:cubicBezTo>
                  <a:pt x="2905333" y="4717638"/>
                  <a:pt x="2900826" y="4717638"/>
                  <a:pt x="2896324" y="4717638"/>
                </a:cubicBezTo>
                <a:cubicBezTo>
                  <a:pt x="2891817" y="4717638"/>
                  <a:pt x="2882808" y="4717638"/>
                  <a:pt x="2878307" y="4717638"/>
                </a:cubicBezTo>
                <a:cubicBezTo>
                  <a:pt x="2851280" y="4717638"/>
                  <a:pt x="2828756" y="4717638"/>
                  <a:pt x="2801730" y="4713141"/>
                </a:cubicBezTo>
                <a:lnTo>
                  <a:pt x="2815245" y="4537751"/>
                </a:lnTo>
                <a:cubicBezTo>
                  <a:pt x="2837765" y="4537751"/>
                  <a:pt x="2855782" y="4537751"/>
                  <a:pt x="2878307" y="4537751"/>
                </a:cubicBezTo>
                <a:cubicBezTo>
                  <a:pt x="2882808" y="4537751"/>
                  <a:pt x="2887315" y="4537751"/>
                  <a:pt x="2896324" y="4537751"/>
                </a:cubicBezTo>
                <a:cubicBezTo>
                  <a:pt x="2900826" y="4537751"/>
                  <a:pt x="2905333" y="4537751"/>
                  <a:pt x="2909835" y="4537751"/>
                </a:cubicBezTo>
                <a:lnTo>
                  <a:pt x="2914342" y="4537751"/>
                </a:lnTo>
                <a:cubicBezTo>
                  <a:pt x="2941368" y="4537751"/>
                  <a:pt x="2968394" y="4533254"/>
                  <a:pt x="2995421" y="4533254"/>
                </a:cubicBezTo>
                <a:close/>
                <a:moveTo>
                  <a:pt x="6301641" y="4375844"/>
                </a:moveTo>
                <a:cubicBezTo>
                  <a:pt x="6373711" y="4389336"/>
                  <a:pt x="6445782" y="4398331"/>
                  <a:pt x="6517852" y="4398331"/>
                </a:cubicBezTo>
                <a:lnTo>
                  <a:pt x="6517852" y="4600709"/>
                </a:lnTo>
                <a:cubicBezTo>
                  <a:pt x="6427764" y="4600709"/>
                  <a:pt x="6342178" y="4591714"/>
                  <a:pt x="6256597" y="4573725"/>
                </a:cubicBezTo>
                <a:close/>
                <a:moveTo>
                  <a:pt x="1229700" y="4362357"/>
                </a:moveTo>
                <a:cubicBezTo>
                  <a:pt x="1256727" y="4389340"/>
                  <a:pt x="1288255" y="4411827"/>
                  <a:pt x="1319788" y="4434313"/>
                </a:cubicBezTo>
                <a:lnTo>
                  <a:pt x="1247718" y="4542249"/>
                </a:lnTo>
                <a:cubicBezTo>
                  <a:pt x="1207176" y="4515265"/>
                  <a:pt x="1171141" y="4483784"/>
                  <a:pt x="1139613" y="4452303"/>
                </a:cubicBezTo>
                <a:close/>
                <a:moveTo>
                  <a:pt x="1923376" y="4285903"/>
                </a:moveTo>
                <a:cubicBezTo>
                  <a:pt x="1981931" y="4321881"/>
                  <a:pt x="2044992" y="4348865"/>
                  <a:pt x="2112561" y="4371351"/>
                </a:cubicBezTo>
                <a:lnTo>
                  <a:pt x="2063010" y="4533254"/>
                </a:lnTo>
                <a:cubicBezTo>
                  <a:pt x="1981931" y="4506270"/>
                  <a:pt x="1905359" y="4470292"/>
                  <a:pt x="1833288" y="4429816"/>
                </a:cubicBezTo>
                <a:close/>
                <a:moveTo>
                  <a:pt x="2387326" y="4173470"/>
                </a:moveTo>
                <a:cubicBezTo>
                  <a:pt x="2486422" y="4200454"/>
                  <a:pt x="2585519" y="4222941"/>
                  <a:pt x="2689122" y="4231935"/>
                </a:cubicBezTo>
                <a:lnTo>
                  <a:pt x="2666598" y="4528752"/>
                </a:lnTo>
                <a:cubicBezTo>
                  <a:pt x="2540475" y="4515265"/>
                  <a:pt x="2414352" y="4492778"/>
                  <a:pt x="2297238" y="4456800"/>
                </a:cubicBezTo>
                <a:close/>
                <a:moveTo>
                  <a:pt x="5675534" y="4128498"/>
                </a:moveTo>
                <a:cubicBezTo>
                  <a:pt x="5774630" y="4191460"/>
                  <a:pt x="5882736" y="4236433"/>
                  <a:pt x="5995343" y="4263417"/>
                </a:cubicBezTo>
                <a:lnTo>
                  <a:pt x="5959308" y="4443304"/>
                </a:lnTo>
                <a:cubicBezTo>
                  <a:pt x="5824176" y="4411823"/>
                  <a:pt x="5693551" y="4357855"/>
                  <a:pt x="5576432" y="4281401"/>
                </a:cubicBezTo>
                <a:close/>
                <a:moveTo>
                  <a:pt x="3576484" y="4052043"/>
                </a:moveTo>
                <a:lnTo>
                  <a:pt x="3702607" y="4321881"/>
                </a:lnTo>
                <a:cubicBezTo>
                  <a:pt x="3531440" y="4407330"/>
                  <a:pt x="3342256" y="4465795"/>
                  <a:pt x="3144063" y="4501773"/>
                </a:cubicBezTo>
                <a:lnTo>
                  <a:pt x="3103526" y="4204951"/>
                </a:lnTo>
                <a:cubicBezTo>
                  <a:pt x="3270186" y="4177968"/>
                  <a:pt x="3427842" y="4124000"/>
                  <a:pt x="3576484" y="4052043"/>
                </a:cubicBezTo>
                <a:close/>
                <a:moveTo>
                  <a:pt x="7423232" y="4025060"/>
                </a:moveTo>
                <a:lnTo>
                  <a:pt x="7571879" y="4285903"/>
                </a:lnTo>
                <a:cubicBezTo>
                  <a:pt x="7418730" y="4371347"/>
                  <a:pt x="7252070" y="4438806"/>
                  <a:pt x="7076396" y="4479282"/>
                </a:cubicBezTo>
                <a:lnTo>
                  <a:pt x="7013335" y="4186962"/>
                </a:lnTo>
                <a:cubicBezTo>
                  <a:pt x="7157475" y="4150984"/>
                  <a:pt x="7297113" y="4097017"/>
                  <a:pt x="7423232" y="4025060"/>
                </a:cubicBezTo>
                <a:close/>
                <a:moveTo>
                  <a:pt x="7882683" y="3975590"/>
                </a:moveTo>
                <a:lnTo>
                  <a:pt x="8094387" y="4182465"/>
                </a:lnTo>
                <a:cubicBezTo>
                  <a:pt x="8022317" y="4254422"/>
                  <a:pt x="7945745" y="4321877"/>
                  <a:pt x="7860159" y="4384839"/>
                </a:cubicBezTo>
                <a:lnTo>
                  <a:pt x="7688993" y="4141989"/>
                </a:lnTo>
                <a:cubicBezTo>
                  <a:pt x="7756561" y="4092519"/>
                  <a:pt x="7819622" y="4034054"/>
                  <a:pt x="7882683" y="3975590"/>
                </a:cubicBezTo>
                <a:close/>
                <a:moveTo>
                  <a:pt x="6851177" y="3935114"/>
                </a:moveTo>
                <a:lnTo>
                  <a:pt x="6918745" y="4236433"/>
                </a:lnTo>
                <a:cubicBezTo>
                  <a:pt x="6810639" y="4258919"/>
                  <a:pt x="6702529" y="4272411"/>
                  <a:pt x="6589922" y="4272411"/>
                </a:cubicBezTo>
                <a:cubicBezTo>
                  <a:pt x="6486324" y="4272411"/>
                  <a:pt x="6382720" y="4263417"/>
                  <a:pt x="6283624" y="4240930"/>
                </a:cubicBezTo>
                <a:lnTo>
                  <a:pt x="6351192" y="3944109"/>
                </a:lnTo>
                <a:cubicBezTo>
                  <a:pt x="6427764" y="3957600"/>
                  <a:pt x="6504341" y="3962098"/>
                  <a:pt x="6589922" y="3962098"/>
                </a:cubicBezTo>
                <a:cubicBezTo>
                  <a:pt x="6680010" y="3962098"/>
                  <a:pt x="6770098" y="3953103"/>
                  <a:pt x="6851177" y="3935114"/>
                </a:cubicBezTo>
                <a:close/>
                <a:moveTo>
                  <a:pt x="1274744" y="3921622"/>
                </a:moveTo>
                <a:cubicBezTo>
                  <a:pt x="1310780" y="3966595"/>
                  <a:pt x="1355823" y="4011568"/>
                  <a:pt x="1396361" y="4052043"/>
                </a:cubicBezTo>
                <a:lnTo>
                  <a:pt x="1261229" y="4209449"/>
                </a:lnTo>
                <a:cubicBezTo>
                  <a:pt x="1207176" y="4159978"/>
                  <a:pt x="1157630" y="4110508"/>
                  <a:pt x="1112586" y="4052043"/>
                </a:cubicBezTo>
                <a:close/>
                <a:moveTo>
                  <a:pt x="3963862" y="3858660"/>
                </a:moveTo>
                <a:lnTo>
                  <a:pt x="4117011" y="4052043"/>
                </a:lnTo>
                <a:cubicBezTo>
                  <a:pt x="4008905" y="4146487"/>
                  <a:pt x="3891791" y="4227438"/>
                  <a:pt x="3765668" y="4294897"/>
                </a:cubicBezTo>
                <a:lnTo>
                  <a:pt x="3662070" y="4070033"/>
                </a:lnTo>
                <a:cubicBezTo>
                  <a:pt x="3770175" y="4011568"/>
                  <a:pt x="3869272" y="3939611"/>
                  <a:pt x="3963862" y="3858660"/>
                </a:cubicBezTo>
                <a:close/>
                <a:moveTo>
                  <a:pt x="8715993" y="3845168"/>
                </a:moveTo>
                <a:lnTo>
                  <a:pt x="8815089" y="3890141"/>
                </a:lnTo>
                <a:cubicBezTo>
                  <a:pt x="8797072" y="3930617"/>
                  <a:pt x="8779055" y="3966595"/>
                  <a:pt x="8756535" y="3998076"/>
                </a:cubicBezTo>
                <a:lnTo>
                  <a:pt x="8666447" y="3935114"/>
                </a:lnTo>
                <a:cubicBezTo>
                  <a:pt x="8684460" y="3908130"/>
                  <a:pt x="8702482" y="3876649"/>
                  <a:pt x="8715993" y="3845168"/>
                </a:cubicBezTo>
                <a:close/>
                <a:moveTo>
                  <a:pt x="1761218" y="3831676"/>
                </a:moveTo>
                <a:cubicBezTo>
                  <a:pt x="1810764" y="3872152"/>
                  <a:pt x="1864817" y="3912627"/>
                  <a:pt x="1918870" y="3948606"/>
                </a:cubicBezTo>
                <a:lnTo>
                  <a:pt x="1761218" y="4200454"/>
                </a:lnTo>
                <a:cubicBezTo>
                  <a:pt x="1693650" y="4155481"/>
                  <a:pt x="1630589" y="4110508"/>
                  <a:pt x="1567527" y="4056541"/>
                </a:cubicBezTo>
                <a:close/>
                <a:moveTo>
                  <a:pt x="2486422" y="3764217"/>
                </a:moveTo>
                <a:cubicBezTo>
                  <a:pt x="2603536" y="3800195"/>
                  <a:pt x="2725157" y="3818184"/>
                  <a:pt x="2851280" y="3818184"/>
                </a:cubicBezTo>
                <a:cubicBezTo>
                  <a:pt x="2896324" y="3818184"/>
                  <a:pt x="2941368" y="3813687"/>
                  <a:pt x="2986412" y="3809189"/>
                </a:cubicBezTo>
                <a:lnTo>
                  <a:pt x="3031456" y="4115005"/>
                </a:lnTo>
                <a:cubicBezTo>
                  <a:pt x="2990914" y="4119503"/>
                  <a:pt x="2945870" y="4124000"/>
                  <a:pt x="2900826" y="4124000"/>
                </a:cubicBezTo>
                <a:lnTo>
                  <a:pt x="2896324" y="4124000"/>
                </a:lnTo>
                <a:cubicBezTo>
                  <a:pt x="2891817" y="4124000"/>
                  <a:pt x="2882808" y="4124000"/>
                  <a:pt x="2878307" y="4124000"/>
                </a:cubicBezTo>
                <a:cubicBezTo>
                  <a:pt x="2869298" y="4124000"/>
                  <a:pt x="2860289" y="4124000"/>
                  <a:pt x="2851280" y="4124000"/>
                </a:cubicBezTo>
                <a:cubicBezTo>
                  <a:pt x="2693624" y="4124000"/>
                  <a:pt x="2540475" y="4101514"/>
                  <a:pt x="2396335" y="4056541"/>
                </a:cubicBezTo>
                <a:close/>
                <a:moveTo>
                  <a:pt x="3387300" y="3741730"/>
                </a:moveTo>
                <a:lnTo>
                  <a:pt x="3481894" y="3948606"/>
                </a:lnTo>
                <a:cubicBezTo>
                  <a:pt x="3373789" y="4002573"/>
                  <a:pt x="3256675" y="4038551"/>
                  <a:pt x="3135054" y="4061038"/>
                </a:cubicBezTo>
                <a:lnTo>
                  <a:pt x="3103526" y="3827179"/>
                </a:lnTo>
                <a:cubicBezTo>
                  <a:pt x="3202623" y="3813687"/>
                  <a:pt x="3297212" y="3782206"/>
                  <a:pt x="3387300" y="3741730"/>
                </a:cubicBezTo>
                <a:close/>
                <a:moveTo>
                  <a:pt x="7207026" y="3665276"/>
                </a:moveTo>
                <a:lnTo>
                  <a:pt x="7360175" y="3930617"/>
                </a:lnTo>
                <a:cubicBezTo>
                  <a:pt x="7238554" y="3998076"/>
                  <a:pt x="7112431" y="4047546"/>
                  <a:pt x="6977299" y="4079027"/>
                </a:cubicBezTo>
                <a:lnTo>
                  <a:pt x="6909736" y="3782206"/>
                </a:lnTo>
                <a:cubicBezTo>
                  <a:pt x="7013335" y="3755222"/>
                  <a:pt x="7112431" y="3714746"/>
                  <a:pt x="7207026" y="3665276"/>
                </a:cubicBezTo>
                <a:close/>
                <a:moveTo>
                  <a:pt x="5909762" y="3633795"/>
                </a:moveTo>
                <a:cubicBezTo>
                  <a:pt x="5918771" y="3638292"/>
                  <a:pt x="5923273" y="3638292"/>
                  <a:pt x="5927779" y="3642790"/>
                </a:cubicBezTo>
                <a:cubicBezTo>
                  <a:pt x="6040387" y="3710249"/>
                  <a:pt x="6166510" y="3759719"/>
                  <a:pt x="6292633" y="3786703"/>
                </a:cubicBezTo>
                <a:lnTo>
                  <a:pt x="6234078" y="4083525"/>
                </a:lnTo>
                <a:cubicBezTo>
                  <a:pt x="6058404" y="4043049"/>
                  <a:pt x="5896246" y="3975590"/>
                  <a:pt x="5747604" y="3881146"/>
                </a:cubicBezTo>
                <a:close/>
                <a:moveTo>
                  <a:pt x="2184631" y="3633795"/>
                </a:moveTo>
                <a:cubicBezTo>
                  <a:pt x="2261203" y="3678768"/>
                  <a:pt x="2342282" y="3714746"/>
                  <a:pt x="2427868" y="3746227"/>
                </a:cubicBezTo>
                <a:lnTo>
                  <a:pt x="2337780" y="4038551"/>
                </a:lnTo>
                <a:cubicBezTo>
                  <a:pt x="2225168" y="4002573"/>
                  <a:pt x="2121569" y="3953103"/>
                  <a:pt x="2022473" y="3894638"/>
                </a:cubicBezTo>
                <a:close/>
                <a:moveTo>
                  <a:pt x="639623" y="3552848"/>
                </a:moveTo>
                <a:cubicBezTo>
                  <a:pt x="648632" y="3588827"/>
                  <a:pt x="657641" y="3624800"/>
                  <a:pt x="675658" y="3660779"/>
                </a:cubicBezTo>
                <a:lnTo>
                  <a:pt x="558544" y="3714746"/>
                </a:lnTo>
                <a:cubicBezTo>
                  <a:pt x="540527" y="3669773"/>
                  <a:pt x="527016" y="3624800"/>
                  <a:pt x="518007" y="3579832"/>
                </a:cubicBezTo>
                <a:close/>
                <a:moveTo>
                  <a:pt x="2026975" y="3521367"/>
                </a:moveTo>
                <a:cubicBezTo>
                  <a:pt x="2063010" y="3552848"/>
                  <a:pt x="2099045" y="3575335"/>
                  <a:pt x="2135080" y="3602314"/>
                </a:cubicBezTo>
                <a:lnTo>
                  <a:pt x="1972922" y="3863157"/>
                </a:lnTo>
                <a:cubicBezTo>
                  <a:pt x="1918870" y="3827179"/>
                  <a:pt x="1873826" y="3791200"/>
                  <a:pt x="1828782" y="3755222"/>
                </a:cubicBezTo>
                <a:close/>
                <a:moveTo>
                  <a:pt x="7481791" y="3494379"/>
                </a:moveTo>
                <a:lnTo>
                  <a:pt x="7698001" y="3705752"/>
                </a:lnTo>
                <a:cubicBezTo>
                  <a:pt x="7643949" y="3759719"/>
                  <a:pt x="7585394" y="3813687"/>
                  <a:pt x="7522333" y="3858660"/>
                </a:cubicBezTo>
                <a:lnTo>
                  <a:pt x="7346659" y="3611309"/>
                </a:lnTo>
                <a:cubicBezTo>
                  <a:pt x="7396210" y="3575330"/>
                  <a:pt x="7441254" y="3534855"/>
                  <a:pt x="7481791" y="3494379"/>
                </a:cubicBezTo>
                <a:close/>
                <a:moveTo>
                  <a:pt x="1779236" y="3431421"/>
                </a:moveTo>
                <a:cubicBezTo>
                  <a:pt x="1815271" y="3476394"/>
                  <a:pt x="1860315" y="3521367"/>
                  <a:pt x="1900852" y="3561843"/>
                </a:cubicBezTo>
                <a:lnTo>
                  <a:pt x="1702659" y="3795698"/>
                </a:lnTo>
                <a:cubicBezTo>
                  <a:pt x="1644104" y="3741730"/>
                  <a:pt x="1590052" y="3687763"/>
                  <a:pt x="1540501" y="3624800"/>
                </a:cubicBezTo>
                <a:close/>
                <a:moveTo>
                  <a:pt x="6761089" y="3408930"/>
                </a:moveTo>
                <a:lnTo>
                  <a:pt x="6819648" y="3678768"/>
                </a:lnTo>
                <a:lnTo>
                  <a:pt x="6824150" y="3696757"/>
                </a:lnTo>
                <a:cubicBezTo>
                  <a:pt x="6747573" y="3714746"/>
                  <a:pt x="6666499" y="3723741"/>
                  <a:pt x="6589922" y="3723741"/>
                </a:cubicBezTo>
                <a:cubicBezTo>
                  <a:pt x="6508843" y="3723741"/>
                  <a:pt x="6436773" y="3719244"/>
                  <a:pt x="6369209" y="3705752"/>
                </a:cubicBezTo>
                <a:lnTo>
                  <a:pt x="6373711" y="3678768"/>
                </a:lnTo>
                <a:lnTo>
                  <a:pt x="6432266" y="3413428"/>
                </a:lnTo>
                <a:cubicBezTo>
                  <a:pt x="6477310" y="3422422"/>
                  <a:pt x="6531367" y="3426920"/>
                  <a:pt x="6585420" y="3426920"/>
                </a:cubicBezTo>
                <a:cubicBezTo>
                  <a:pt x="6643975" y="3426920"/>
                  <a:pt x="6702529" y="3422422"/>
                  <a:pt x="6761089" y="3408930"/>
                </a:cubicBezTo>
                <a:close/>
                <a:moveTo>
                  <a:pt x="2671105" y="3377454"/>
                </a:moveTo>
                <a:cubicBezTo>
                  <a:pt x="2720650" y="3390946"/>
                  <a:pt x="2770201" y="3399940"/>
                  <a:pt x="2824254" y="3399940"/>
                </a:cubicBezTo>
                <a:cubicBezTo>
                  <a:pt x="2842272" y="3399940"/>
                  <a:pt x="2860289" y="3399940"/>
                  <a:pt x="2873800" y="3399940"/>
                </a:cubicBezTo>
                <a:lnTo>
                  <a:pt x="2896324" y="3566340"/>
                </a:lnTo>
                <a:lnTo>
                  <a:pt x="2900826" y="3584325"/>
                </a:lnTo>
                <a:cubicBezTo>
                  <a:pt x="2873800" y="3588827"/>
                  <a:pt x="2851280" y="3588827"/>
                  <a:pt x="2824254" y="3588827"/>
                </a:cubicBezTo>
                <a:cubicBezTo>
                  <a:pt x="2752184" y="3588827"/>
                  <a:pt x="2684616" y="3579832"/>
                  <a:pt x="2617052" y="3557346"/>
                </a:cubicBezTo>
                <a:lnTo>
                  <a:pt x="2621554" y="3543854"/>
                </a:lnTo>
                <a:close/>
                <a:moveTo>
                  <a:pt x="8324109" y="3332481"/>
                </a:moveTo>
                <a:lnTo>
                  <a:pt x="8535817" y="3404433"/>
                </a:lnTo>
                <a:cubicBezTo>
                  <a:pt x="8468254" y="3588822"/>
                  <a:pt x="8364651" y="3755222"/>
                  <a:pt x="8229519" y="3899136"/>
                </a:cubicBezTo>
                <a:lnTo>
                  <a:pt x="8067361" y="3746228"/>
                </a:lnTo>
                <a:cubicBezTo>
                  <a:pt x="8175467" y="3624801"/>
                  <a:pt x="8265554" y="3485384"/>
                  <a:pt x="8324109" y="3332481"/>
                </a:cubicBezTo>
                <a:close/>
                <a:moveTo>
                  <a:pt x="3243160" y="3332481"/>
                </a:moveTo>
                <a:lnTo>
                  <a:pt x="3369282" y="3602314"/>
                </a:lnTo>
                <a:cubicBezTo>
                  <a:pt x="3265684" y="3651784"/>
                  <a:pt x="3153072" y="3687763"/>
                  <a:pt x="3035958" y="3705752"/>
                </a:cubicBezTo>
                <a:lnTo>
                  <a:pt x="3031456" y="3678768"/>
                </a:lnTo>
                <a:lnTo>
                  <a:pt x="2995421" y="3408935"/>
                </a:lnTo>
                <a:cubicBezTo>
                  <a:pt x="3081002" y="3395443"/>
                  <a:pt x="3166587" y="3372957"/>
                  <a:pt x="3243160" y="3332481"/>
                </a:cubicBezTo>
                <a:close/>
                <a:moveTo>
                  <a:pt x="6162003" y="3323487"/>
                </a:moveTo>
                <a:lnTo>
                  <a:pt x="6166510" y="3323487"/>
                </a:lnTo>
                <a:cubicBezTo>
                  <a:pt x="6216060" y="3354963"/>
                  <a:pt x="6270113" y="3377449"/>
                  <a:pt x="6328668" y="3390941"/>
                </a:cubicBezTo>
                <a:lnTo>
                  <a:pt x="6288130" y="3588822"/>
                </a:lnTo>
                <a:cubicBezTo>
                  <a:pt x="6207047" y="3570833"/>
                  <a:pt x="6130475" y="3539352"/>
                  <a:pt x="6058404" y="3498876"/>
                </a:cubicBezTo>
                <a:cubicBezTo>
                  <a:pt x="6053902" y="3498876"/>
                  <a:pt x="6053902" y="3494379"/>
                  <a:pt x="6049396" y="3494379"/>
                </a:cubicBezTo>
                <a:close/>
                <a:moveTo>
                  <a:pt x="7013335" y="3318989"/>
                </a:moveTo>
                <a:lnTo>
                  <a:pt x="7157475" y="3575330"/>
                </a:lnTo>
                <a:cubicBezTo>
                  <a:pt x="7071894" y="3620303"/>
                  <a:pt x="6981806" y="3656282"/>
                  <a:pt x="6887212" y="3683265"/>
                </a:cubicBezTo>
                <a:lnTo>
                  <a:pt x="6882705" y="3665276"/>
                </a:lnTo>
                <a:lnTo>
                  <a:pt x="6824150" y="3395439"/>
                </a:lnTo>
                <a:cubicBezTo>
                  <a:pt x="6891718" y="3377449"/>
                  <a:pt x="6954780" y="3350470"/>
                  <a:pt x="7013335" y="3318989"/>
                </a:cubicBezTo>
                <a:close/>
                <a:moveTo>
                  <a:pt x="2391833" y="3296503"/>
                </a:moveTo>
                <a:cubicBezTo>
                  <a:pt x="2441378" y="3323486"/>
                  <a:pt x="2490929" y="3345973"/>
                  <a:pt x="2540475" y="3368459"/>
                </a:cubicBezTo>
                <a:lnTo>
                  <a:pt x="2459396" y="3633795"/>
                </a:lnTo>
                <a:lnTo>
                  <a:pt x="2454894" y="3651784"/>
                </a:lnTo>
                <a:cubicBezTo>
                  <a:pt x="2378317" y="3624800"/>
                  <a:pt x="2306247" y="3588827"/>
                  <a:pt x="2234177" y="3548351"/>
                </a:cubicBezTo>
                <a:close/>
                <a:moveTo>
                  <a:pt x="4963840" y="3229043"/>
                </a:moveTo>
                <a:cubicBezTo>
                  <a:pt x="5171038" y="3476390"/>
                  <a:pt x="5369235" y="3741730"/>
                  <a:pt x="5644001" y="3926119"/>
                </a:cubicBezTo>
                <a:lnTo>
                  <a:pt x="5481843" y="4173471"/>
                </a:lnTo>
                <a:cubicBezTo>
                  <a:pt x="5166535" y="3957600"/>
                  <a:pt x="5013386" y="3746228"/>
                  <a:pt x="4774656" y="3462898"/>
                </a:cubicBezTo>
                <a:lnTo>
                  <a:pt x="4806184" y="3422422"/>
                </a:lnTo>
                <a:lnTo>
                  <a:pt x="4837718" y="3381947"/>
                </a:lnTo>
                <a:lnTo>
                  <a:pt x="4900774" y="3305497"/>
                </a:lnTo>
                <a:lnTo>
                  <a:pt x="4932307" y="3269519"/>
                </a:lnTo>
                <a:close/>
                <a:moveTo>
                  <a:pt x="7207026" y="3215552"/>
                </a:moveTo>
                <a:lnTo>
                  <a:pt x="7396210" y="3395439"/>
                </a:lnTo>
                <a:lnTo>
                  <a:pt x="7423232" y="3422422"/>
                </a:lnTo>
                <a:cubicBezTo>
                  <a:pt x="7387201" y="3458401"/>
                  <a:pt x="7346659" y="3494379"/>
                  <a:pt x="7301615" y="3525860"/>
                </a:cubicBezTo>
                <a:lnTo>
                  <a:pt x="7279096" y="3494379"/>
                </a:lnTo>
                <a:lnTo>
                  <a:pt x="7130449" y="3283011"/>
                </a:lnTo>
                <a:cubicBezTo>
                  <a:pt x="7157475" y="3265022"/>
                  <a:pt x="7184501" y="3238038"/>
                  <a:pt x="7207026" y="3215552"/>
                </a:cubicBezTo>
                <a:close/>
                <a:moveTo>
                  <a:pt x="3468379" y="3166081"/>
                </a:moveTo>
                <a:lnTo>
                  <a:pt x="3603511" y="3341476"/>
                </a:lnTo>
                <a:cubicBezTo>
                  <a:pt x="3549458" y="3395443"/>
                  <a:pt x="3495405" y="3440416"/>
                  <a:pt x="3432344" y="3480892"/>
                </a:cubicBezTo>
                <a:cubicBezTo>
                  <a:pt x="3423335" y="3485389"/>
                  <a:pt x="3418833" y="3489886"/>
                  <a:pt x="3409824" y="3494384"/>
                </a:cubicBezTo>
                <a:lnTo>
                  <a:pt x="3315230" y="3292005"/>
                </a:lnTo>
                <a:cubicBezTo>
                  <a:pt x="3369282" y="3260524"/>
                  <a:pt x="3418833" y="3215551"/>
                  <a:pt x="3468379" y="3166081"/>
                </a:cubicBezTo>
                <a:close/>
                <a:moveTo>
                  <a:pt x="2162106" y="3103119"/>
                </a:moveTo>
                <a:cubicBezTo>
                  <a:pt x="2184631" y="3130103"/>
                  <a:pt x="2207150" y="3152589"/>
                  <a:pt x="2234177" y="3179573"/>
                </a:cubicBezTo>
                <a:lnTo>
                  <a:pt x="2067517" y="3377454"/>
                </a:lnTo>
                <a:lnTo>
                  <a:pt x="2044992" y="3404438"/>
                </a:lnTo>
                <a:cubicBezTo>
                  <a:pt x="2004455" y="3368459"/>
                  <a:pt x="1968420" y="3327984"/>
                  <a:pt x="1932385" y="3287508"/>
                </a:cubicBezTo>
                <a:lnTo>
                  <a:pt x="1959411" y="3265022"/>
                </a:lnTo>
                <a:close/>
                <a:moveTo>
                  <a:pt x="1247718" y="3098622"/>
                </a:moveTo>
                <a:cubicBezTo>
                  <a:pt x="1306273" y="3265022"/>
                  <a:pt x="1391858" y="3417930"/>
                  <a:pt x="1499964" y="3557346"/>
                </a:cubicBezTo>
                <a:lnTo>
                  <a:pt x="1265736" y="3741730"/>
                </a:lnTo>
                <a:cubicBezTo>
                  <a:pt x="1139613" y="3579832"/>
                  <a:pt x="1036009" y="3395443"/>
                  <a:pt x="963939" y="3193065"/>
                </a:cubicBezTo>
                <a:close/>
                <a:moveTo>
                  <a:pt x="7869168" y="3053649"/>
                </a:moveTo>
                <a:lnTo>
                  <a:pt x="8125921" y="3143595"/>
                </a:lnTo>
                <a:cubicBezTo>
                  <a:pt x="8062859" y="3314492"/>
                  <a:pt x="7963758" y="3471893"/>
                  <a:pt x="7842141" y="3602314"/>
                </a:cubicBezTo>
                <a:lnTo>
                  <a:pt x="7648451" y="3413428"/>
                </a:lnTo>
                <a:cubicBezTo>
                  <a:pt x="7743045" y="3309995"/>
                  <a:pt x="7819622" y="3188568"/>
                  <a:pt x="7869168" y="3053649"/>
                </a:cubicBezTo>
                <a:close/>
                <a:moveTo>
                  <a:pt x="4666546" y="3017670"/>
                </a:moveTo>
                <a:lnTo>
                  <a:pt x="4855730" y="3215551"/>
                </a:lnTo>
                <a:cubicBezTo>
                  <a:pt x="4671053" y="3480892"/>
                  <a:pt x="4436825" y="3764217"/>
                  <a:pt x="4202592" y="3980087"/>
                </a:cubicBezTo>
                <a:lnTo>
                  <a:pt x="4031430" y="3755222"/>
                </a:lnTo>
                <a:cubicBezTo>
                  <a:pt x="4256649" y="3539357"/>
                  <a:pt x="4463851" y="3256027"/>
                  <a:pt x="4666546" y="3017670"/>
                </a:cubicBezTo>
                <a:close/>
                <a:moveTo>
                  <a:pt x="5801652" y="2990687"/>
                </a:moveTo>
                <a:cubicBezTo>
                  <a:pt x="5887238" y="3089627"/>
                  <a:pt x="5977325" y="3188568"/>
                  <a:pt x="6076422" y="3265022"/>
                </a:cubicBezTo>
                <a:lnTo>
                  <a:pt x="5914264" y="3512368"/>
                </a:lnTo>
                <a:cubicBezTo>
                  <a:pt x="5801652" y="3431417"/>
                  <a:pt x="5707062" y="3332481"/>
                  <a:pt x="5612472" y="3229043"/>
                </a:cubicBezTo>
                <a:close/>
                <a:moveTo>
                  <a:pt x="1630589" y="2968200"/>
                </a:moveTo>
                <a:cubicBezTo>
                  <a:pt x="1675633" y="3089627"/>
                  <a:pt x="1738694" y="3202059"/>
                  <a:pt x="1815271" y="3301000"/>
                </a:cubicBezTo>
                <a:lnTo>
                  <a:pt x="1576536" y="3494384"/>
                </a:lnTo>
                <a:cubicBezTo>
                  <a:pt x="1477440" y="3363962"/>
                  <a:pt x="1396361" y="3220049"/>
                  <a:pt x="1342308" y="3067141"/>
                </a:cubicBezTo>
                <a:close/>
                <a:moveTo>
                  <a:pt x="8783557" y="2954708"/>
                </a:moveTo>
                <a:lnTo>
                  <a:pt x="8990758" y="2986189"/>
                </a:lnTo>
                <a:cubicBezTo>
                  <a:pt x="8977248" y="3062643"/>
                  <a:pt x="8959230" y="3139097"/>
                  <a:pt x="8936706" y="3211054"/>
                </a:cubicBezTo>
                <a:lnTo>
                  <a:pt x="8912843" y="3202390"/>
                </a:lnTo>
                <a:lnTo>
                  <a:pt x="8909679" y="3215552"/>
                </a:lnTo>
                <a:lnTo>
                  <a:pt x="8711491" y="3143595"/>
                </a:lnTo>
                <a:cubicBezTo>
                  <a:pt x="8729504" y="3085130"/>
                  <a:pt x="8747526" y="3022168"/>
                  <a:pt x="8756535" y="2959206"/>
                </a:cubicBezTo>
                <a:lnTo>
                  <a:pt x="8781531" y="2963004"/>
                </a:lnTo>
                <a:close/>
                <a:moveTo>
                  <a:pt x="5211579" y="2950211"/>
                </a:moveTo>
                <a:cubicBezTo>
                  <a:pt x="5400764" y="3175076"/>
                  <a:pt x="5603464" y="3413428"/>
                  <a:pt x="5833185" y="3575330"/>
                </a:cubicBezTo>
                <a:lnTo>
                  <a:pt x="5684542" y="3800195"/>
                </a:lnTo>
                <a:cubicBezTo>
                  <a:pt x="5364729" y="3552844"/>
                  <a:pt x="5319685" y="3471893"/>
                  <a:pt x="5044919" y="3152589"/>
                </a:cubicBezTo>
                <a:lnTo>
                  <a:pt x="5062937" y="3130103"/>
                </a:lnTo>
                <a:lnTo>
                  <a:pt x="5098972" y="3085130"/>
                </a:lnTo>
                <a:lnTo>
                  <a:pt x="5157527" y="3013173"/>
                </a:lnTo>
                <a:lnTo>
                  <a:pt x="5184553" y="2981692"/>
                </a:lnTo>
                <a:close/>
                <a:moveTo>
                  <a:pt x="797279" y="2869260"/>
                </a:moveTo>
                <a:cubicBezTo>
                  <a:pt x="806288" y="2945714"/>
                  <a:pt x="824306" y="3022168"/>
                  <a:pt x="846825" y="3098622"/>
                </a:cubicBezTo>
                <a:lnTo>
                  <a:pt x="648632" y="3161584"/>
                </a:lnTo>
                <a:cubicBezTo>
                  <a:pt x="621606" y="3071638"/>
                  <a:pt x="599086" y="2981692"/>
                  <a:pt x="590077" y="2887249"/>
                </a:cubicBezTo>
                <a:close/>
                <a:moveTo>
                  <a:pt x="7418730" y="2855768"/>
                </a:moveTo>
                <a:lnTo>
                  <a:pt x="7688993" y="2950211"/>
                </a:lnTo>
                <a:lnTo>
                  <a:pt x="7702508" y="2954708"/>
                </a:lnTo>
                <a:cubicBezTo>
                  <a:pt x="7648451" y="3094125"/>
                  <a:pt x="7571879" y="3220049"/>
                  <a:pt x="7472782" y="3327984"/>
                </a:cubicBezTo>
                <a:lnTo>
                  <a:pt x="7445756" y="3301000"/>
                </a:lnTo>
                <a:lnTo>
                  <a:pt x="7256572" y="3121108"/>
                </a:lnTo>
                <a:cubicBezTo>
                  <a:pt x="7324140" y="3044654"/>
                  <a:pt x="7382694" y="2954708"/>
                  <a:pt x="7418730" y="2855768"/>
                </a:cubicBezTo>
                <a:close/>
                <a:moveTo>
                  <a:pt x="2004455" y="2842276"/>
                </a:moveTo>
                <a:cubicBezTo>
                  <a:pt x="2035984" y="2918730"/>
                  <a:pt x="2072019" y="2990687"/>
                  <a:pt x="2121569" y="3058146"/>
                </a:cubicBezTo>
                <a:lnTo>
                  <a:pt x="1918870" y="3220049"/>
                </a:lnTo>
                <a:lnTo>
                  <a:pt x="1891843" y="3242535"/>
                </a:lnTo>
                <a:cubicBezTo>
                  <a:pt x="1824280" y="3148092"/>
                  <a:pt x="1765720" y="3049151"/>
                  <a:pt x="1720677" y="2936719"/>
                </a:cubicBezTo>
                <a:close/>
                <a:moveTo>
                  <a:pt x="3761166" y="2828784"/>
                </a:moveTo>
                <a:lnTo>
                  <a:pt x="3963862" y="3053649"/>
                </a:lnTo>
                <a:cubicBezTo>
                  <a:pt x="3891791" y="3139097"/>
                  <a:pt x="3806210" y="3242535"/>
                  <a:pt x="3729633" y="3323486"/>
                </a:cubicBezTo>
                <a:lnTo>
                  <a:pt x="3544956" y="3085130"/>
                </a:lnTo>
                <a:cubicBezTo>
                  <a:pt x="3608017" y="3017670"/>
                  <a:pt x="3666572" y="2941216"/>
                  <a:pt x="3725131" y="2873757"/>
                </a:cubicBezTo>
                <a:close/>
                <a:moveTo>
                  <a:pt x="8062855" y="2779314"/>
                </a:moveTo>
                <a:lnTo>
                  <a:pt x="8364651" y="2824287"/>
                </a:lnTo>
                <a:cubicBezTo>
                  <a:pt x="8351135" y="2909735"/>
                  <a:pt x="8328615" y="2990687"/>
                  <a:pt x="8306091" y="3071638"/>
                </a:cubicBezTo>
                <a:lnTo>
                  <a:pt x="8282162" y="3063052"/>
                </a:lnTo>
                <a:lnTo>
                  <a:pt x="8279065" y="3076135"/>
                </a:lnTo>
                <a:lnTo>
                  <a:pt x="7990789" y="2972698"/>
                </a:lnTo>
                <a:cubicBezTo>
                  <a:pt x="8008801" y="2914233"/>
                  <a:pt x="8026824" y="2851271"/>
                  <a:pt x="8035833" y="2783811"/>
                </a:cubicBezTo>
                <a:lnTo>
                  <a:pt x="8060892" y="2787546"/>
                </a:lnTo>
                <a:close/>
                <a:moveTo>
                  <a:pt x="1373841" y="2711854"/>
                </a:moveTo>
                <a:cubicBezTo>
                  <a:pt x="1382850" y="2792806"/>
                  <a:pt x="1400867" y="2869260"/>
                  <a:pt x="1423387" y="2945714"/>
                </a:cubicBezTo>
                <a:lnTo>
                  <a:pt x="1135106" y="3044654"/>
                </a:lnTo>
                <a:cubicBezTo>
                  <a:pt x="1108080" y="2950211"/>
                  <a:pt x="1085560" y="2846773"/>
                  <a:pt x="1067543" y="2743335"/>
                </a:cubicBezTo>
                <a:close/>
                <a:moveTo>
                  <a:pt x="7571879" y="2702860"/>
                </a:moveTo>
                <a:lnTo>
                  <a:pt x="7864661" y="2743335"/>
                </a:lnTo>
                <a:cubicBezTo>
                  <a:pt x="7855653" y="2801800"/>
                  <a:pt x="7842142" y="2855768"/>
                  <a:pt x="7824125" y="2914233"/>
                </a:cubicBezTo>
                <a:lnTo>
                  <a:pt x="7815115" y="2909735"/>
                </a:lnTo>
                <a:lnTo>
                  <a:pt x="7800448" y="2904610"/>
                </a:lnTo>
                <a:lnTo>
                  <a:pt x="7797098" y="2918730"/>
                </a:lnTo>
                <a:lnTo>
                  <a:pt x="7788089" y="2914233"/>
                </a:lnTo>
                <a:lnTo>
                  <a:pt x="7517826" y="2819790"/>
                </a:lnTo>
                <a:cubicBezTo>
                  <a:pt x="7526835" y="2783811"/>
                  <a:pt x="7540350" y="2743336"/>
                  <a:pt x="7544852" y="2707357"/>
                </a:cubicBezTo>
                <a:lnTo>
                  <a:pt x="7569963" y="2710829"/>
                </a:lnTo>
                <a:close/>
                <a:moveTo>
                  <a:pt x="1878332" y="2657887"/>
                </a:moveTo>
                <a:cubicBezTo>
                  <a:pt x="1882834" y="2707357"/>
                  <a:pt x="1896350" y="2752330"/>
                  <a:pt x="1909861" y="2801800"/>
                </a:cubicBezTo>
                <a:lnTo>
                  <a:pt x="1630589" y="2896243"/>
                </a:lnTo>
                <a:cubicBezTo>
                  <a:pt x="1608069" y="2828784"/>
                  <a:pt x="1594554" y="2756827"/>
                  <a:pt x="1585545" y="2684871"/>
                </a:cubicBezTo>
                <a:lnTo>
                  <a:pt x="1594554" y="2684871"/>
                </a:lnTo>
                <a:close/>
                <a:moveTo>
                  <a:pt x="3918818" y="2644400"/>
                </a:moveTo>
                <a:lnTo>
                  <a:pt x="4089984" y="2837779"/>
                </a:lnTo>
                <a:lnTo>
                  <a:pt x="3995395" y="2954708"/>
                </a:lnTo>
                <a:lnTo>
                  <a:pt x="3819721" y="2761325"/>
                </a:lnTo>
                <a:close/>
                <a:moveTo>
                  <a:pt x="5481843" y="2599422"/>
                </a:moveTo>
                <a:lnTo>
                  <a:pt x="5711564" y="2873757"/>
                </a:lnTo>
                <a:cubicBezTo>
                  <a:pt x="5729586" y="2896244"/>
                  <a:pt x="5747604" y="2918730"/>
                  <a:pt x="5765621" y="2941217"/>
                </a:cubicBezTo>
                <a:lnTo>
                  <a:pt x="5576432" y="3179573"/>
                </a:lnTo>
                <a:cubicBezTo>
                  <a:pt x="5544904" y="3143595"/>
                  <a:pt x="5513376" y="3103119"/>
                  <a:pt x="5481843" y="3067141"/>
                </a:cubicBezTo>
                <a:lnTo>
                  <a:pt x="5387248" y="2950211"/>
                </a:lnTo>
                <a:lnTo>
                  <a:pt x="5292658" y="2833281"/>
                </a:lnTo>
                <a:lnTo>
                  <a:pt x="5324191" y="2792806"/>
                </a:lnTo>
                <a:lnTo>
                  <a:pt x="5355720" y="2752330"/>
                </a:lnTo>
                <a:lnTo>
                  <a:pt x="5418781" y="2675876"/>
                </a:lnTo>
                <a:close/>
                <a:moveTo>
                  <a:pt x="9283546" y="2486994"/>
                </a:moveTo>
                <a:cubicBezTo>
                  <a:pt x="9288048" y="2536465"/>
                  <a:pt x="9288048" y="2581438"/>
                  <a:pt x="9288048" y="2630908"/>
                </a:cubicBezTo>
                <a:lnTo>
                  <a:pt x="9161925" y="2621913"/>
                </a:lnTo>
                <a:cubicBezTo>
                  <a:pt x="9166432" y="2581438"/>
                  <a:pt x="9161925" y="2545459"/>
                  <a:pt x="9157423" y="2504984"/>
                </a:cubicBezTo>
                <a:close/>
                <a:moveTo>
                  <a:pt x="0" y="2460011"/>
                </a:moveTo>
                <a:lnTo>
                  <a:pt x="126123" y="2469005"/>
                </a:lnTo>
                <a:cubicBezTo>
                  <a:pt x="121621" y="2504984"/>
                  <a:pt x="126123" y="2545459"/>
                  <a:pt x="130630" y="2585935"/>
                </a:cubicBezTo>
                <a:lnTo>
                  <a:pt x="4507" y="2599427"/>
                </a:lnTo>
                <a:cubicBezTo>
                  <a:pt x="0" y="2549957"/>
                  <a:pt x="0" y="2504984"/>
                  <a:pt x="0" y="2460011"/>
                </a:cubicBezTo>
                <a:close/>
                <a:moveTo>
                  <a:pt x="7806107" y="2442021"/>
                </a:moveTo>
                <a:cubicBezTo>
                  <a:pt x="7806107" y="2469005"/>
                  <a:pt x="7810609" y="2495989"/>
                  <a:pt x="7810609" y="2522973"/>
                </a:cubicBezTo>
                <a:cubicBezTo>
                  <a:pt x="7810609" y="2567946"/>
                  <a:pt x="7806107" y="2617411"/>
                  <a:pt x="7801600" y="2662384"/>
                </a:cubicBezTo>
                <a:lnTo>
                  <a:pt x="7508817" y="2621913"/>
                </a:lnTo>
                <a:cubicBezTo>
                  <a:pt x="7513319" y="2590432"/>
                  <a:pt x="7513319" y="2558951"/>
                  <a:pt x="7513319" y="2527470"/>
                </a:cubicBezTo>
                <a:cubicBezTo>
                  <a:pt x="7513319" y="2509481"/>
                  <a:pt x="7513319" y="2491492"/>
                  <a:pt x="7513319" y="2473503"/>
                </a:cubicBezTo>
                <a:lnTo>
                  <a:pt x="7797098" y="2446519"/>
                </a:lnTo>
                <a:close/>
                <a:moveTo>
                  <a:pt x="8206995" y="2401546"/>
                </a:moveTo>
                <a:cubicBezTo>
                  <a:pt x="8211501" y="2442021"/>
                  <a:pt x="8211501" y="2482497"/>
                  <a:pt x="8211501" y="2522973"/>
                </a:cubicBezTo>
                <a:cubicBezTo>
                  <a:pt x="8211501" y="2590432"/>
                  <a:pt x="8206995" y="2653390"/>
                  <a:pt x="8197986" y="2720849"/>
                </a:cubicBezTo>
                <a:lnTo>
                  <a:pt x="7896195" y="2675876"/>
                </a:lnTo>
                <a:cubicBezTo>
                  <a:pt x="7900697" y="2626411"/>
                  <a:pt x="7905203" y="2572443"/>
                  <a:pt x="7905203" y="2522973"/>
                </a:cubicBezTo>
                <a:cubicBezTo>
                  <a:pt x="7905203" y="2491492"/>
                  <a:pt x="7905203" y="2460011"/>
                  <a:pt x="7900697" y="2428530"/>
                </a:cubicBezTo>
                <a:close/>
                <a:moveTo>
                  <a:pt x="1662122" y="2388054"/>
                </a:moveTo>
                <a:lnTo>
                  <a:pt x="1954905" y="2428530"/>
                </a:lnTo>
                <a:cubicBezTo>
                  <a:pt x="1950403" y="2460011"/>
                  <a:pt x="1950403" y="2491492"/>
                  <a:pt x="1950403" y="2522973"/>
                </a:cubicBezTo>
                <a:cubicBezTo>
                  <a:pt x="1950403" y="2540962"/>
                  <a:pt x="1950403" y="2558951"/>
                  <a:pt x="1950403" y="2576940"/>
                </a:cubicBezTo>
                <a:lnTo>
                  <a:pt x="1666624" y="2603924"/>
                </a:lnTo>
                <a:lnTo>
                  <a:pt x="1657615" y="2608421"/>
                </a:lnTo>
                <a:cubicBezTo>
                  <a:pt x="1657615" y="2581438"/>
                  <a:pt x="1653113" y="2554454"/>
                  <a:pt x="1653113" y="2527470"/>
                </a:cubicBezTo>
                <a:cubicBezTo>
                  <a:pt x="1653113" y="2482497"/>
                  <a:pt x="1657615" y="2433027"/>
                  <a:pt x="1662122" y="2388054"/>
                </a:cubicBezTo>
                <a:close/>
                <a:moveTo>
                  <a:pt x="8603381" y="2365567"/>
                </a:moveTo>
                <a:cubicBezTo>
                  <a:pt x="8607888" y="2419535"/>
                  <a:pt x="8607888" y="2473503"/>
                  <a:pt x="8607888" y="2527470"/>
                </a:cubicBezTo>
                <a:cubicBezTo>
                  <a:pt x="8607888" y="2612919"/>
                  <a:pt x="8603381" y="2698363"/>
                  <a:pt x="8589870" y="2779314"/>
                </a:cubicBezTo>
                <a:lnTo>
                  <a:pt x="8297083" y="2738838"/>
                </a:lnTo>
                <a:cubicBezTo>
                  <a:pt x="8306091" y="2671379"/>
                  <a:pt x="8310598" y="2599427"/>
                  <a:pt x="8310598" y="2527470"/>
                </a:cubicBezTo>
                <a:cubicBezTo>
                  <a:pt x="8310598" y="2482497"/>
                  <a:pt x="8310598" y="2437524"/>
                  <a:pt x="8306091" y="2397049"/>
                </a:cubicBezTo>
                <a:close/>
                <a:moveTo>
                  <a:pt x="1261229" y="2325092"/>
                </a:moveTo>
                <a:lnTo>
                  <a:pt x="1563025" y="2370065"/>
                </a:lnTo>
                <a:cubicBezTo>
                  <a:pt x="1558519" y="2419535"/>
                  <a:pt x="1554016" y="2473503"/>
                  <a:pt x="1554016" y="2522973"/>
                </a:cubicBezTo>
                <a:cubicBezTo>
                  <a:pt x="1554016" y="2554454"/>
                  <a:pt x="1554016" y="2585935"/>
                  <a:pt x="1558519" y="2617411"/>
                </a:cubicBezTo>
                <a:lnTo>
                  <a:pt x="1252220" y="2644400"/>
                </a:lnTo>
                <a:cubicBezTo>
                  <a:pt x="1247718" y="2603924"/>
                  <a:pt x="1247718" y="2563448"/>
                  <a:pt x="1247718" y="2522973"/>
                </a:cubicBezTo>
                <a:cubicBezTo>
                  <a:pt x="1247718" y="2455513"/>
                  <a:pt x="1252220" y="2392551"/>
                  <a:pt x="1261229" y="2325092"/>
                </a:cubicBezTo>
                <a:close/>
                <a:moveTo>
                  <a:pt x="869349" y="2271124"/>
                </a:moveTo>
                <a:lnTo>
                  <a:pt x="1162132" y="2311600"/>
                </a:lnTo>
                <a:cubicBezTo>
                  <a:pt x="1153124" y="2379059"/>
                  <a:pt x="1148621" y="2451016"/>
                  <a:pt x="1148621" y="2522973"/>
                </a:cubicBezTo>
                <a:cubicBezTo>
                  <a:pt x="1148621" y="2567946"/>
                  <a:pt x="1148621" y="2612919"/>
                  <a:pt x="1153124" y="2653390"/>
                </a:cubicBezTo>
                <a:lnTo>
                  <a:pt x="855834" y="2684871"/>
                </a:lnTo>
                <a:cubicBezTo>
                  <a:pt x="851332" y="2630908"/>
                  <a:pt x="851332" y="2576940"/>
                  <a:pt x="851332" y="2522973"/>
                </a:cubicBezTo>
                <a:cubicBezTo>
                  <a:pt x="851332" y="2437524"/>
                  <a:pt x="855834" y="2352076"/>
                  <a:pt x="869349" y="2271124"/>
                </a:cubicBezTo>
                <a:close/>
                <a:moveTo>
                  <a:pt x="360351" y="2230649"/>
                </a:moveTo>
                <a:lnTo>
                  <a:pt x="486474" y="2253135"/>
                </a:lnTo>
                <a:cubicBezTo>
                  <a:pt x="481972" y="2289114"/>
                  <a:pt x="477465" y="2329589"/>
                  <a:pt x="477465" y="2370065"/>
                </a:cubicBezTo>
                <a:lnTo>
                  <a:pt x="351342" y="2370065"/>
                </a:lnTo>
                <a:cubicBezTo>
                  <a:pt x="351342" y="2320595"/>
                  <a:pt x="355849" y="2275622"/>
                  <a:pt x="360351" y="2230649"/>
                </a:cubicBezTo>
                <a:close/>
                <a:moveTo>
                  <a:pt x="7828627" y="2149697"/>
                </a:moveTo>
                <a:cubicBezTo>
                  <a:pt x="7851151" y="2217157"/>
                  <a:pt x="7864661" y="2289114"/>
                  <a:pt x="7873670" y="2361070"/>
                </a:cubicBezTo>
                <a:lnTo>
                  <a:pt x="7864661" y="2361070"/>
                </a:lnTo>
                <a:lnTo>
                  <a:pt x="7580888" y="2388054"/>
                </a:lnTo>
                <a:cubicBezTo>
                  <a:pt x="7576381" y="2338584"/>
                  <a:pt x="7562870" y="2293611"/>
                  <a:pt x="7549354" y="2244141"/>
                </a:cubicBezTo>
                <a:close/>
                <a:moveTo>
                  <a:pt x="1635096" y="2136206"/>
                </a:moveTo>
                <a:lnTo>
                  <a:pt x="1644104" y="2140703"/>
                </a:lnTo>
                <a:lnTo>
                  <a:pt x="1914368" y="2235146"/>
                </a:lnTo>
                <a:cubicBezTo>
                  <a:pt x="1905359" y="2271124"/>
                  <a:pt x="1891843" y="2311600"/>
                  <a:pt x="1887341" y="2347578"/>
                </a:cubicBezTo>
                <a:lnTo>
                  <a:pt x="1594554" y="2307103"/>
                </a:lnTo>
                <a:cubicBezTo>
                  <a:pt x="1603562" y="2248638"/>
                  <a:pt x="1621580" y="2190173"/>
                  <a:pt x="1635096" y="2136206"/>
                </a:cubicBezTo>
                <a:close/>
                <a:moveTo>
                  <a:pt x="8324109" y="2001287"/>
                </a:moveTo>
                <a:cubicBezTo>
                  <a:pt x="8355642" y="2100227"/>
                  <a:pt x="8378161" y="2199168"/>
                  <a:pt x="8391677" y="2302605"/>
                </a:cubicBezTo>
                <a:lnTo>
                  <a:pt x="8085379" y="2334086"/>
                </a:lnTo>
                <a:cubicBezTo>
                  <a:pt x="8076370" y="2253135"/>
                  <a:pt x="8058353" y="2176681"/>
                  <a:pt x="8035828" y="2100227"/>
                </a:cubicBezTo>
                <a:close/>
                <a:moveTo>
                  <a:pt x="1153124" y="1974303"/>
                </a:moveTo>
                <a:lnTo>
                  <a:pt x="1441404" y="2077741"/>
                </a:lnTo>
                <a:cubicBezTo>
                  <a:pt x="1423387" y="2136206"/>
                  <a:pt x="1405369" y="2199168"/>
                  <a:pt x="1396361" y="2266627"/>
                </a:cubicBezTo>
                <a:lnTo>
                  <a:pt x="1094569" y="2221654"/>
                </a:lnTo>
                <a:cubicBezTo>
                  <a:pt x="1108080" y="2136206"/>
                  <a:pt x="1130604" y="2055254"/>
                  <a:pt x="1153124" y="1974303"/>
                </a:cubicBezTo>
                <a:close/>
                <a:moveTo>
                  <a:pt x="8810583" y="1884357"/>
                </a:moveTo>
                <a:cubicBezTo>
                  <a:pt x="8837609" y="1974303"/>
                  <a:pt x="8860134" y="2064249"/>
                  <a:pt x="8869142" y="2158692"/>
                </a:cubicBezTo>
                <a:lnTo>
                  <a:pt x="8661940" y="2176681"/>
                </a:lnTo>
                <a:cubicBezTo>
                  <a:pt x="8652932" y="2100227"/>
                  <a:pt x="8634914" y="2023773"/>
                  <a:pt x="8612390" y="1947319"/>
                </a:cubicBezTo>
                <a:close/>
                <a:moveTo>
                  <a:pt x="3833237" y="1870865"/>
                </a:moveTo>
                <a:cubicBezTo>
                  <a:pt x="3846752" y="1888854"/>
                  <a:pt x="3864770" y="1906844"/>
                  <a:pt x="3878280" y="1924833"/>
                </a:cubicBezTo>
                <a:cubicBezTo>
                  <a:pt x="3887289" y="1938325"/>
                  <a:pt x="3900800" y="1951817"/>
                  <a:pt x="3909813" y="1965308"/>
                </a:cubicBezTo>
                <a:lnTo>
                  <a:pt x="4117015" y="2212660"/>
                </a:lnTo>
                <a:lnTo>
                  <a:pt x="4085482" y="2253135"/>
                </a:lnTo>
                <a:lnTo>
                  <a:pt x="4053954" y="2293611"/>
                </a:lnTo>
                <a:lnTo>
                  <a:pt x="3990888" y="2370060"/>
                </a:lnTo>
                <a:lnTo>
                  <a:pt x="3959359" y="2410536"/>
                </a:lnTo>
                <a:lnTo>
                  <a:pt x="3927831" y="2451011"/>
                </a:lnTo>
                <a:lnTo>
                  <a:pt x="3684594" y="2158692"/>
                </a:lnTo>
                <a:cubicBezTo>
                  <a:pt x="3671079" y="2145200"/>
                  <a:pt x="3662070" y="2131708"/>
                  <a:pt x="3648559" y="2118216"/>
                </a:cubicBezTo>
                <a:lnTo>
                  <a:pt x="3639550" y="2109222"/>
                </a:lnTo>
                <a:close/>
                <a:moveTo>
                  <a:pt x="522509" y="1834887"/>
                </a:moveTo>
                <a:lnTo>
                  <a:pt x="720702" y="1906844"/>
                </a:lnTo>
                <a:cubicBezTo>
                  <a:pt x="702685" y="1965308"/>
                  <a:pt x="684667" y="2028270"/>
                  <a:pt x="675658" y="2091233"/>
                </a:cubicBezTo>
                <a:lnTo>
                  <a:pt x="468457" y="2059752"/>
                </a:lnTo>
                <a:cubicBezTo>
                  <a:pt x="481972" y="1983298"/>
                  <a:pt x="499990" y="1906844"/>
                  <a:pt x="522509" y="1834887"/>
                </a:cubicBezTo>
                <a:close/>
                <a:moveTo>
                  <a:pt x="7567372" y="1807903"/>
                </a:moveTo>
                <a:cubicBezTo>
                  <a:pt x="7634940" y="1897849"/>
                  <a:pt x="7693495" y="2001287"/>
                  <a:pt x="7738539" y="2113719"/>
                </a:cubicBezTo>
                <a:lnTo>
                  <a:pt x="7454765" y="2208162"/>
                </a:lnTo>
                <a:cubicBezTo>
                  <a:pt x="7423232" y="2131708"/>
                  <a:pt x="7387197" y="2059752"/>
                  <a:pt x="7337651" y="1992292"/>
                </a:cubicBezTo>
                <a:lnTo>
                  <a:pt x="7540346" y="1830390"/>
                </a:lnTo>
                <a:close/>
                <a:moveTo>
                  <a:pt x="1932385" y="1726952"/>
                </a:moveTo>
                <a:lnTo>
                  <a:pt x="1959411" y="1753936"/>
                </a:lnTo>
                <a:lnTo>
                  <a:pt x="2148595" y="1933827"/>
                </a:lnTo>
                <a:cubicBezTo>
                  <a:pt x="2081032" y="2010281"/>
                  <a:pt x="2022473" y="2100227"/>
                  <a:pt x="1986438" y="2199168"/>
                </a:cubicBezTo>
                <a:lnTo>
                  <a:pt x="1716174" y="2104725"/>
                </a:lnTo>
                <a:lnTo>
                  <a:pt x="1702663" y="2100227"/>
                </a:lnTo>
                <a:cubicBezTo>
                  <a:pt x="1756711" y="1960811"/>
                  <a:pt x="1833288" y="1834887"/>
                  <a:pt x="1932385" y="1726952"/>
                </a:cubicBezTo>
                <a:close/>
                <a:moveTo>
                  <a:pt x="7418730" y="1641508"/>
                </a:moveTo>
                <a:cubicBezTo>
                  <a:pt x="7459267" y="1677486"/>
                  <a:pt x="7495302" y="1717957"/>
                  <a:pt x="7531337" y="1758433"/>
                </a:cubicBezTo>
                <a:lnTo>
                  <a:pt x="7504311" y="1780919"/>
                </a:lnTo>
                <a:lnTo>
                  <a:pt x="7301616" y="1942822"/>
                </a:lnTo>
                <a:cubicBezTo>
                  <a:pt x="7279091" y="1915838"/>
                  <a:pt x="7256572" y="1893352"/>
                  <a:pt x="7229545" y="1866368"/>
                </a:cubicBezTo>
                <a:lnTo>
                  <a:pt x="7400712" y="1668492"/>
                </a:lnTo>
                <a:close/>
                <a:moveTo>
                  <a:pt x="3517929" y="1601028"/>
                </a:moveTo>
                <a:cubicBezTo>
                  <a:pt x="3599008" y="1659492"/>
                  <a:pt x="3671079" y="1735946"/>
                  <a:pt x="3747656" y="1821395"/>
                </a:cubicBezTo>
                <a:lnTo>
                  <a:pt x="3594506" y="2010281"/>
                </a:lnTo>
                <a:cubicBezTo>
                  <a:pt x="3526938" y="1929330"/>
                  <a:pt x="3463877" y="1861871"/>
                  <a:pt x="3391807" y="1803406"/>
                </a:cubicBezTo>
                <a:close/>
                <a:moveTo>
                  <a:pt x="5319685" y="1583043"/>
                </a:moveTo>
                <a:lnTo>
                  <a:pt x="5522380" y="1812400"/>
                </a:lnTo>
                <a:lnTo>
                  <a:pt x="4378265" y="3184070"/>
                </a:lnTo>
                <a:cubicBezTo>
                  <a:pt x="4270160" y="3314492"/>
                  <a:pt x="4184579" y="3404438"/>
                  <a:pt x="4080976" y="3521367"/>
                </a:cubicBezTo>
                <a:cubicBezTo>
                  <a:pt x="3932333" y="3687763"/>
                  <a:pt x="3801704" y="3813687"/>
                  <a:pt x="3580991" y="3935114"/>
                </a:cubicBezTo>
                <a:lnTo>
                  <a:pt x="3463877" y="3692260"/>
                </a:lnTo>
                <a:cubicBezTo>
                  <a:pt x="3477388" y="3683265"/>
                  <a:pt x="3486396" y="3678768"/>
                  <a:pt x="3499912" y="3669773"/>
                </a:cubicBezTo>
                <a:cubicBezTo>
                  <a:pt x="3657563" y="3575335"/>
                  <a:pt x="3774677" y="3449411"/>
                  <a:pt x="3887289" y="3314492"/>
                </a:cubicBezTo>
                <a:cubicBezTo>
                  <a:pt x="3986386" y="3197562"/>
                  <a:pt x="4071967" y="3080633"/>
                  <a:pt x="4171063" y="2959206"/>
                </a:cubicBezTo>
                <a:close/>
                <a:moveTo>
                  <a:pt x="7882679" y="1551562"/>
                </a:moveTo>
                <a:cubicBezTo>
                  <a:pt x="7981775" y="1681984"/>
                  <a:pt x="8062855" y="1825892"/>
                  <a:pt x="8116907" y="1978800"/>
                </a:cubicBezTo>
                <a:lnTo>
                  <a:pt x="7828627" y="2077741"/>
                </a:lnTo>
                <a:cubicBezTo>
                  <a:pt x="7783583" y="1956314"/>
                  <a:pt x="7720521" y="1843881"/>
                  <a:pt x="7643949" y="1744941"/>
                </a:cubicBezTo>
                <a:close/>
                <a:moveTo>
                  <a:pt x="2103552" y="1529071"/>
                </a:moveTo>
                <a:lnTo>
                  <a:pt x="2126076" y="1560552"/>
                </a:lnTo>
                <a:lnTo>
                  <a:pt x="2274718" y="1771925"/>
                </a:lnTo>
                <a:cubicBezTo>
                  <a:pt x="2247692" y="1789914"/>
                  <a:pt x="2220666" y="1816898"/>
                  <a:pt x="2198146" y="1839384"/>
                </a:cubicBezTo>
                <a:lnTo>
                  <a:pt x="2008957" y="1659492"/>
                </a:lnTo>
                <a:lnTo>
                  <a:pt x="1981931" y="1632509"/>
                </a:lnTo>
                <a:cubicBezTo>
                  <a:pt x="2017971" y="1596530"/>
                  <a:pt x="2058508" y="1560552"/>
                  <a:pt x="2103552" y="1529071"/>
                </a:cubicBezTo>
                <a:close/>
                <a:moveTo>
                  <a:pt x="6639468" y="1461616"/>
                </a:moveTo>
                <a:cubicBezTo>
                  <a:pt x="6711538" y="1461616"/>
                  <a:pt x="6779107" y="1470611"/>
                  <a:pt x="6846670" y="1493097"/>
                </a:cubicBezTo>
                <a:lnTo>
                  <a:pt x="6842168" y="1506589"/>
                </a:lnTo>
                <a:lnTo>
                  <a:pt x="6792617" y="1672989"/>
                </a:lnTo>
                <a:cubicBezTo>
                  <a:pt x="6743071" y="1659497"/>
                  <a:pt x="6693521" y="1650503"/>
                  <a:pt x="6639468" y="1650503"/>
                </a:cubicBezTo>
                <a:cubicBezTo>
                  <a:pt x="6621451" y="1650503"/>
                  <a:pt x="6607940" y="1650503"/>
                  <a:pt x="6589922" y="1650503"/>
                </a:cubicBezTo>
                <a:lnTo>
                  <a:pt x="6567398" y="1484103"/>
                </a:lnTo>
                <a:lnTo>
                  <a:pt x="6562896" y="1466113"/>
                </a:lnTo>
                <a:cubicBezTo>
                  <a:pt x="6589922" y="1461616"/>
                  <a:pt x="6612442" y="1461616"/>
                  <a:pt x="6639468" y="1461616"/>
                </a:cubicBezTo>
                <a:close/>
                <a:moveTo>
                  <a:pt x="1563025" y="1448120"/>
                </a:moveTo>
                <a:lnTo>
                  <a:pt x="1756711" y="1637006"/>
                </a:lnTo>
                <a:cubicBezTo>
                  <a:pt x="1662122" y="1740444"/>
                  <a:pt x="1585549" y="1861871"/>
                  <a:pt x="1535999" y="1996789"/>
                </a:cubicBezTo>
                <a:lnTo>
                  <a:pt x="1279251" y="1906844"/>
                </a:lnTo>
                <a:cubicBezTo>
                  <a:pt x="1342313" y="1740444"/>
                  <a:pt x="1441404" y="1583038"/>
                  <a:pt x="1563025" y="1448120"/>
                </a:cubicBezTo>
                <a:close/>
                <a:moveTo>
                  <a:pt x="7004326" y="1394157"/>
                </a:moveTo>
                <a:cubicBezTo>
                  <a:pt x="7080898" y="1421141"/>
                  <a:pt x="7152968" y="1457119"/>
                  <a:pt x="7225039" y="1497595"/>
                </a:cubicBezTo>
                <a:lnTo>
                  <a:pt x="7067387" y="1749438"/>
                </a:lnTo>
                <a:cubicBezTo>
                  <a:pt x="7017837" y="1722454"/>
                  <a:pt x="6968291" y="1699968"/>
                  <a:pt x="6918740" y="1677486"/>
                </a:cubicBezTo>
                <a:lnTo>
                  <a:pt x="6999819" y="1412146"/>
                </a:lnTo>
                <a:close/>
                <a:moveTo>
                  <a:pt x="5486345" y="1394157"/>
                </a:moveTo>
                <a:lnTo>
                  <a:pt x="5675529" y="1641508"/>
                </a:lnTo>
                <a:cubicBezTo>
                  <a:pt x="5639494" y="1681984"/>
                  <a:pt x="5603459" y="1722454"/>
                  <a:pt x="5562922" y="1767427"/>
                </a:cubicBezTo>
                <a:lnTo>
                  <a:pt x="5360222" y="1533573"/>
                </a:lnTo>
                <a:cubicBezTo>
                  <a:pt x="5396257" y="1488600"/>
                  <a:pt x="5445808" y="1434632"/>
                  <a:pt x="5486345" y="1394157"/>
                </a:cubicBezTo>
                <a:close/>
                <a:moveTo>
                  <a:pt x="2517955" y="1371670"/>
                </a:moveTo>
                <a:lnTo>
                  <a:pt x="2522457" y="1389659"/>
                </a:lnTo>
                <a:lnTo>
                  <a:pt x="2581017" y="1659492"/>
                </a:lnTo>
                <a:cubicBezTo>
                  <a:pt x="2513453" y="1677482"/>
                  <a:pt x="2450392" y="1704465"/>
                  <a:pt x="2391833" y="1735946"/>
                </a:cubicBezTo>
                <a:lnTo>
                  <a:pt x="2247692" y="1479601"/>
                </a:lnTo>
                <a:cubicBezTo>
                  <a:pt x="2333278" y="1434632"/>
                  <a:pt x="2423365" y="1398654"/>
                  <a:pt x="2517955" y="1371670"/>
                </a:cubicBezTo>
                <a:close/>
                <a:moveTo>
                  <a:pt x="3103526" y="1362676"/>
                </a:moveTo>
                <a:cubicBezTo>
                  <a:pt x="3234156" y="1394157"/>
                  <a:pt x="3351270" y="1443622"/>
                  <a:pt x="3454868" y="1515579"/>
                </a:cubicBezTo>
                <a:lnTo>
                  <a:pt x="3297217" y="1767427"/>
                </a:lnTo>
                <a:cubicBezTo>
                  <a:pt x="3220640" y="1717957"/>
                  <a:pt x="3135054" y="1677482"/>
                  <a:pt x="3040464" y="1654995"/>
                </a:cubicBezTo>
                <a:lnTo>
                  <a:pt x="3099024" y="1394157"/>
                </a:lnTo>
                <a:close/>
                <a:moveTo>
                  <a:pt x="8197986" y="1349184"/>
                </a:moveTo>
                <a:cubicBezTo>
                  <a:pt x="8306091" y="1488600"/>
                  <a:pt x="8396179" y="1646005"/>
                  <a:pt x="8454739" y="1816898"/>
                </a:cubicBezTo>
                <a:lnTo>
                  <a:pt x="8211501" y="1897849"/>
                </a:lnTo>
                <a:cubicBezTo>
                  <a:pt x="8161951" y="1753936"/>
                  <a:pt x="8085379" y="1623519"/>
                  <a:pt x="7995291" y="1506589"/>
                </a:cubicBezTo>
                <a:close/>
                <a:moveTo>
                  <a:pt x="6418755" y="1340189"/>
                </a:moveTo>
                <a:lnTo>
                  <a:pt x="6463799" y="1632513"/>
                </a:lnTo>
                <a:cubicBezTo>
                  <a:pt x="6166510" y="1677486"/>
                  <a:pt x="5936784" y="1893352"/>
                  <a:pt x="5743097" y="2118216"/>
                </a:cubicBezTo>
                <a:cubicBezTo>
                  <a:pt x="5459318" y="2442021"/>
                  <a:pt x="5193562" y="2788308"/>
                  <a:pt x="4918792" y="3116611"/>
                </a:cubicBezTo>
                <a:lnTo>
                  <a:pt x="4918792" y="3121108"/>
                </a:lnTo>
                <a:lnTo>
                  <a:pt x="4729608" y="2923227"/>
                </a:lnTo>
                <a:lnTo>
                  <a:pt x="4806185" y="2828784"/>
                </a:lnTo>
                <a:cubicBezTo>
                  <a:pt x="5062932" y="2522973"/>
                  <a:pt x="5310676" y="2208162"/>
                  <a:pt x="5567424" y="1902346"/>
                </a:cubicBezTo>
                <a:cubicBezTo>
                  <a:pt x="5801652" y="1623519"/>
                  <a:pt x="6040387" y="1394157"/>
                  <a:pt x="6418755" y="1340189"/>
                </a:cubicBezTo>
                <a:close/>
                <a:moveTo>
                  <a:pt x="8900671" y="1335692"/>
                </a:moveTo>
                <a:cubicBezTo>
                  <a:pt x="8918688" y="1380665"/>
                  <a:pt x="8932204" y="1425638"/>
                  <a:pt x="8941212" y="1470611"/>
                </a:cubicBezTo>
                <a:lnTo>
                  <a:pt x="8819592" y="1497595"/>
                </a:lnTo>
                <a:cubicBezTo>
                  <a:pt x="8810583" y="1461616"/>
                  <a:pt x="8801574" y="1425638"/>
                  <a:pt x="8783557" y="1389659"/>
                </a:cubicBezTo>
                <a:close/>
                <a:moveTo>
                  <a:pt x="2815245" y="1326697"/>
                </a:moveTo>
                <a:cubicBezTo>
                  <a:pt x="2896324" y="1326697"/>
                  <a:pt x="2968394" y="1331195"/>
                  <a:pt x="3035962" y="1344687"/>
                </a:cubicBezTo>
                <a:lnTo>
                  <a:pt x="3031455" y="1371670"/>
                </a:lnTo>
                <a:lnTo>
                  <a:pt x="2972896" y="1637006"/>
                </a:lnTo>
                <a:cubicBezTo>
                  <a:pt x="2927852" y="1628011"/>
                  <a:pt x="2873804" y="1623514"/>
                  <a:pt x="2819747" y="1623514"/>
                </a:cubicBezTo>
                <a:cubicBezTo>
                  <a:pt x="2761192" y="1623514"/>
                  <a:pt x="2702633" y="1628011"/>
                  <a:pt x="2644078" y="1641503"/>
                </a:cubicBezTo>
                <a:lnTo>
                  <a:pt x="2585523" y="1371670"/>
                </a:lnTo>
                <a:lnTo>
                  <a:pt x="2581017" y="1353681"/>
                </a:lnTo>
                <a:cubicBezTo>
                  <a:pt x="2657589" y="1340189"/>
                  <a:pt x="2738673" y="1331195"/>
                  <a:pt x="2815245" y="1326697"/>
                </a:cubicBezTo>
                <a:close/>
                <a:moveTo>
                  <a:pt x="5049422" y="1299714"/>
                </a:moveTo>
                <a:lnTo>
                  <a:pt x="5216082" y="1497595"/>
                </a:lnTo>
                <a:lnTo>
                  <a:pt x="4189081" y="2747833"/>
                </a:lnTo>
                <a:lnTo>
                  <a:pt x="4013412" y="2554454"/>
                </a:lnTo>
                <a:close/>
                <a:moveTo>
                  <a:pt x="7756556" y="1254741"/>
                </a:moveTo>
                <a:cubicBezTo>
                  <a:pt x="7815115" y="1308708"/>
                  <a:pt x="7869168" y="1362676"/>
                  <a:pt x="7918714" y="1425638"/>
                </a:cubicBezTo>
                <a:lnTo>
                  <a:pt x="7679984" y="1619021"/>
                </a:lnTo>
                <a:cubicBezTo>
                  <a:pt x="7643949" y="1574049"/>
                  <a:pt x="7598905" y="1529076"/>
                  <a:pt x="7558363" y="1488600"/>
                </a:cubicBezTo>
                <a:close/>
                <a:moveTo>
                  <a:pt x="4409798" y="1241249"/>
                </a:moveTo>
                <a:cubicBezTo>
                  <a:pt x="4463851" y="1299714"/>
                  <a:pt x="4517903" y="1367173"/>
                  <a:pt x="4576458" y="1434632"/>
                </a:cubicBezTo>
                <a:lnTo>
                  <a:pt x="4680061" y="1560552"/>
                </a:lnTo>
                <a:lnTo>
                  <a:pt x="4635018" y="1614519"/>
                </a:lnTo>
                <a:lnTo>
                  <a:pt x="4617000" y="1637006"/>
                </a:lnTo>
                <a:lnTo>
                  <a:pt x="4558445" y="1708963"/>
                </a:lnTo>
                <a:lnTo>
                  <a:pt x="4544930" y="1726952"/>
                </a:lnTo>
                <a:lnTo>
                  <a:pt x="4499886" y="1780919"/>
                </a:lnTo>
                <a:lnTo>
                  <a:pt x="4360248" y="1614519"/>
                </a:lnTo>
                <a:cubicBezTo>
                  <a:pt x="4315204" y="1560552"/>
                  <a:pt x="4274667" y="1511082"/>
                  <a:pt x="4229623" y="1461611"/>
                </a:cubicBezTo>
                <a:close/>
                <a:moveTo>
                  <a:pt x="3734140" y="1236751"/>
                </a:moveTo>
                <a:cubicBezTo>
                  <a:pt x="3972875" y="1403151"/>
                  <a:pt x="4193588" y="1668487"/>
                  <a:pt x="4382772" y="1897849"/>
                </a:cubicBezTo>
                <a:lnTo>
                  <a:pt x="4351239" y="1938325"/>
                </a:lnTo>
                <a:lnTo>
                  <a:pt x="4319710" y="1978800"/>
                </a:lnTo>
                <a:lnTo>
                  <a:pt x="4247640" y="2064249"/>
                </a:lnTo>
                <a:lnTo>
                  <a:pt x="4216107" y="2104725"/>
                </a:lnTo>
                <a:lnTo>
                  <a:pt x="4184579" y="2136206"/>
                </a:lnTo>
                <a:cubicBezTo>
                  <a:pt x="4022421" y="1938325"/>
                  <a:pt x="3774682" y="1601028"/>
                  <a:pt x="3590000" y="1466109"/>
                </a:cubicBezTo>
                <a:close/>
                <a:moveTo>
                  <a:pt x="1882839" y="1196276"/>
                </a:moveTo>
                <a:lnTo>
                  <a:pt x="2058508" y="1443622"/>
                </a:lnTo>
                <a:cubicBezTo>
                  <a:pt x="2008957" y="1479601"/>
                  <a:pt x="1963913" y="1520076"/>
                  <a:pt x="1923376" y="1560552"/>
                </a:cubicBezTo>
                <a:lnTo>
                  <a:pt x="1707166" y="1349184"/>
                </a:lnTo>
                <a:cubicBezTo>
                  <a:pt x="1761218" y="1295216"/>
                  <a:pt x="1819777" y="1241249"/>
                  <a:pt x="1882839" y="1196276"/>
                </a:cubicBezTo>
                <a:close/>
                <a:moveTo>
                  <a:pt x="7490800" y="1187281"/>
                </a:moveTo>
                <a:cubicBezTo>
                  <a:pt x="7540346" y="1218762"/>
                  <a:pt x="7589896" y="1254741"/>
                  <a:pt x="7634940" y="1295216"/>
                </a:cubicBezTo>
                <a:lnTo>
                  <a:pt x="7436747" y="1529076"/>
                </a:lnTo>
                <a:cubicBezTo>
                  <a:pt x="7400712" y="1497595"/>
                  <a:pt x="7364677" y="1475108"/>
                  <a:pt x="7328642" y="1448124"/>
                </a:cubicBezTo>
                <a:close/>
                <a:moveTo>
                  <a:pt x="1193665" y="1088341"/>
                </a:moveTo>
                <a:lnTo>
                  <a:pt x="1391858" y="1277227"/>
                </a:lnTo>
                <a:cubicBezTo>
                  <a:pt x="1256727" y="1425638"/>
                  <a:pt x="1148621" y="1596530"/>
                  <a:pt x="1076551" y="1789914"/>
                </a:cubicBezTo>
                <a:lnTo>
                  <a:pt x="815297" y="1699968"/>
                </a:lnTo>
                <a:cubicBezTo>
                  <a:pt x="900878" y="1470606"/>
                  <a:pt x="1027005" y="1263735"/>
                  <a:pt x="1193665" y="1088341"/>
                </a:cubicBezTo>
                <a:close/>
                <a:moveTo>
                  <a:pt x="5243108" y="1052362"/>
                </a:moveTo>
                <a:lnTo>
                  <a:pt x="5432292" y="1299714"/>
                </a:lnTo>
                <a:cubicBezTo>
                  <a:pt x="5391755" y="1340189"/>
                  <a:pt x="5355720" y="1380665"/>
                  <a:pt x="5319685" y="1425638"/>
                </a:cubicBezTo>
                <a:lnTo>
                  <a:pt x="5116985" y="1191779"/>
                </a:lnTo>
                <a:cubicBezTo>
                  <a:pt x="5157527" y="1146806"/>
                  <a:pt x="5202571" y="1092838"/>
                  <a:pt x="5243108" y="1052362"/>
                </a:cubicBezTo>
                <a:close/>
                <a:moveTo>
                  <a:pt x="648632" y="1052362"/>
                </a:moveTo>
                <a:lnTo>
                  <a:pt x="738720" y="1115325"/>
                </a:lnTo>
                <a:cubicBezTo>
                  <a:pt x="720702" y="1142308"/>
                  <a:pt x="702689" y="1173789"/>
                  <a:pt x="689174" y="1205270"/>
                </a:cubicBezTo>
                <a:lnTo>
                  <a:pt x="590077" y="1160297"/>
                </a:lnTo>
                <a:cubicBezTo>
                  <a:pt x="608095" y="1119822"/>
                  <a:pt x="626112" y="1083843"/>
                  <a:pt x="648632" y="1052362"/>
                </a:cubicBezTo>
                <a:close/>
                <a:moveTo>
                  <a:pt x="5833185" y="1034373"/>
                </a:moveTo>
                <a:lnTo>
                  <a:pt x="5963810" y="1313205"/>
                </a:lnTo>
                <a:cubicBezTo>
                  <a:pt x="5860211" y="1371670"/>
                  <a:pt x="5765617" y="1443627"/>
                  <a:pt x="5675529" y="1529076"/>
                </a:cubicBezTo>
                <a:lnTo>
                  <a:pt x="5486345" y="1286222"/>
                </a:lnTo>
                <a:cubicBezTo>
                  <a:pt x="5589948" y="1187281"/>
                  <a:pt x="5698053" y="1106330"/>
                  <a:pt x="5833185" y="1034373"/>
                </a:cubicBezTo>
                <a:close/>
                <a:moveTo>
                  <a:pt x="3189112" y="966914"/>
                </a:moveTo>
                <a:cubicBezTo>
                  <a:pt x="3261182" y="984903"/>
                  <a:pt x="3333252" y="1007389"/>
                  <a:pt x="3400815" y="1034373"/>
                </a:cubicBezTo>
                <a:cubicBezTo>
                  <a:pt x="3499912" y="1074849"/>
                  <a:pt x="3590000" y="1119822"/>
                  <a:pt x="3666577" y="1169292"/>
                </a:cubicBezTo>
                <a:lnTo>
                  <a:pt x="3504419" y="1430135"/>
                </a:lnTo>
                <a:cubicBezTo>
                  <a:pt x="3391807" y="1353681"/>
                  <a:pt x="3265684" y="1295216"/>
                  <a:pt x="3121543" y="1263735"/>
                </a:cubicBezTo>
                <a:close/>
                <a:moveTo>
                  <a:pt x="2405348" y="935433"/>
                </a:moveTo>
                <a:lnTo>
                  <a:pt x="2472911" y="1232254"/>
                </a:lnTo>
                <a:cubicBezTo>
                  <a:pt x="2369308" y="1259238"/>
                  <a:pt x="2270216" y="1299714"/>
                  <a:pt x="2175622" y="1349184"/>
                </a:cubicBezTo>
                <a:lnTo>
                  <a:pt x="2022473" y="1083843"/>
                </a:lnTo>
                <a:cubicBezTo>
                  <a:pt x="2144089" y="1016384"/>
                  <a:pt x="2270216" y="966914"/>
                  <a:pt x="2405348" y="935433"/>
                </a:cubicBezTo>
                <a:close/>
                <a:moveTo>
                  <a:pt x="6355694" y="876968"/>
                </a:moveTo>
                <a:lnTo>
                  <a:pt x="6400738" y="1178287"/>
                </a:lnTo>
                <a:cubicBezTo>
                  <a:pt x="6274615" y="1196276"/>
                  <a:pt x="6162003" y="1232254"/>
                  <a:pt x="6062906" y="1281724"/>
                </a:cubicBezTo>
                <a:lnTo>
                  <a:pt x="5936784" y="1007389"/>
                </a:lnTo>
                <a:cubicBezTo>
                  <a:pt x="5968317" y="993898"/>
                  <a:pt x="5999845" y="980406"/>
                  <a:pt x="6035880" y="966914"/>
                </a:cubicBezTo>
                <a:cubicBezTo>
                  <a:pt x="6139483" y="921941"/>
                  <a:pt x="6247589" y="894957"/>
                  <a:pt x="6355694" y="876968"/>
                </a:cubicBezTo>
                <a:close/>
                <a:moveTo>
                  <a:pt x="7179995" y="872471"/>
                </a:moveTo>
                <a:cubicBezTo>
                  <a:pt x="7288100" y="908449"/>
                  <a:pt x="7396205" y="957919"/>
                  <a:pt x="7490800" y="1016384"/>
                </a:cubicBezTo>
                <a:lnTo>
                  <a:pt x="7328642" y="1277227"/>
                </a:lnTo>
                <a:cubicBezTo>
                  <a:pt x="7252065" y="1232254"/>
                  <a:pt x="7170986" y="1191779"/>
                  <a:pt x="7085405" y="1164795"/>
                </a:cubicBezTo>
                <a:close/>
                <a:moveTo>
                  <a:pt x="3936840" y="867973"/>
                </a:moveTo>
                <a:cubicBezTo>
                  <a:pt x="4071971" y="962416"/>
                  <a:pt x="4189086" y="1070352"/>
                  <a:pt x="4306195" y="1196276"/>
                </a:cubicBezTo>
                <a:lnTo>
                  <a:pt x="4117015" y="1430135"/>
                </a:lnTo>
                <a:cubicBezTo>
                  <a:pt x="4008910" y="1313205"/>
                  <a:pt x="3905307" y="1209768"/>
                  <a:pt x="3779184" y="1119822"/>
                </a:cubicBezTo>
                <a:close/>
                <a:moveTo>
                  <a:pt x="1635095" y="863476"/>
                </a:moveTo>
                <a:lnTo>
                  <a:pt x="1761218" y="1038871"/>
                </a:lnTo>
                <a:cubicBezTo>
                  <a:pt x="1711668" y="1074849"/>
                  <a:pt x="1666624" y="1115325"/>
                  <a:pt x="1621580" y="1160297"/>
                </a:cubicBezTo>
                <a:lnTo>
                  <a:pt x="1468430" y="1011887"/>
                </a:lnTo>
                <a:cubicBezTo>
                  <a:pt x="1522488" y="957919"/>
                  <a:pt x="1576536" y="908449"/>
                  <a:pt x="1635095" y="863476"/>
                </a:cubicBezTo>
                <a:close/>
                <a:moveTo>
                  <a:pt x="7698001" y="849984"/>
                </a:moveTo>
                <a:cubicBezTo>
                  <a:pt x="7765565" y="894957"/>
                  <a:pt x="7828627" y="939930"/>
                  <a:pt x="7891687" y="993898"/>
                </a:cubicBezTo>
                <a:lnTo>
                  <a:pt x="7698001" y="1218762"/>
                </a:lnTo>
                <a:cubicBezTo>
                  <a:pt x="7648451" y="1178287"/>
                  <a:pt x="7594398" y="1137811"/>
                  <a:pt x="7540346" y="1101833"/>
                </a:cubicBezTo>
                <a:close/>
                <a:moveTo>
                  <a:pt x="6580913" y="849984"/>
                </a:moveTo>
                <a:lnTo>
                  <a:pt x="6585415" y="849984"/>
                </a:lnTo>
                <a:cubicBezTo>
                  <a:pt x="6589922" y="849984"/>
                  <a:pt x="6598931" y="849984"/>
                  <a:pt x="6603433" y="849984"/>
                </a:cubicBezTo>
                <a:cubicBezTo>
                  <a:pt x="6612442" y="849984"/>
                  <a:pt x="6621451" y="849984"/>
                  <a:pt x="6630459" y="849984"/>
                </a:cubicBezTo>
                <a:cubicBezTo>
                  <a:pt x="6788115" y="849984"/>
                  <a:pt x="6941264" y="872471"/>
                  <a:pt x="7085405" y="917444"/>
                </a:cubicBezTo>
                <a:lnTo>
                  <a:pt x="6995317" y="1209768"/>
                </a:lnTo>
                <a:cubicBezTo>
                  <a:pt x="6878203" y="1173789"/>
                  <a:pt x="6756582" y="1155800"/>
                  <a:pt x="6630459" y="1155800"/>
                </a:cubicBezTo>
                <a:cubicBezTo>
                  <a:pt x="6585415" y="1155800"/>
                  <a:pt x="6540372" y="1160297"/>
                  <a:pt x="6495328" y="1164795"/>
                </a:cubicBezTo>
                <a:lnTo>
                  <a:pt x="6450284" y="858979"/>
                </a:lnTo>
                <a:cubicBezTo>
                  <a:pt x="6490826" y="854481"/>
                  <a:pt x="6535870" y="849984"/>
                  <a:pt x="6580913" y="849984"/>
                </a:cubicBezTo>
                <a:close/>
                <a:moveTo>
                  <a:pt x="8197986" y="840990"/>
                </a:moveTo>
                <a:cubicBezTo>
                  <a:pt x="8252039" y="890460"/>
                  <a:pt x="8301589" y="939930"/>
                  <a:pt x="8346633" y="998395"/>
                </a:cubicBezTo>
                <a:lnTo>
                  <a:pt x="8184475" y="1128816"/>
                </a:lnTo>
                <a:cubicBezTo>
                  <a:pt x="8148440" y="1083843"/>
                  <a:pt x="8103397" y="1038871"/>
                  <a:pt x="8062855" y="998395"/>
                </a:cubicBezTo>
                <a:close/>
                <a:moveTo>
                  <a:pt x="2815245" y="782525"/>
                </a:moveTo>
                <a:cubicBezTo>
                  <a:pt x="2918848" y="782525"/>
                  <a:pt x="3022447" y="791519"/>
                  <a:pt x="3121543" y="814006"/>
                </a:cubicBezTo>
                <a:lnTo>
                  <a:pt x="3053980" y="1110827"/>
                </a:lnTo>
                <a:cubicBezTo>
                  <a:pt x="2977403" y="1097335"/>
                  <a:pt x="2900831" y="1092838"/>
                  <a:pt x="2815245" y="1092838"/>
                </a:cubicBezTo>
                <a:cubicBezTo>
                  <a:pt x="2725157" y="1092838"/>
                  <a:pt x="2635069" y="1101833"/>
                  <a:pt x="2553990" y="1119822"/>
                </a:cubicBezTo>
                <a:lnTo>
                  <a:pt x="2486427" y="818503"/>
                </a:lnTo>
                <a:cubicBezTo>
                  <a:pt x="2594528" y="796017"/>
                  <a:pt x="2702633" y="782525"/>
                  <a:pt x="2815245" y="782525"/>
                </a:cubicBezTo>
                <a:close/>
                <a:moveTo>
                  <a:pt x="8634914" y="778027"/>
                </a:moveTo>
                <a:cubicBezTo>
                  <a:pt x="8666442" y="814006"/>
                  <a:pt x="8697976" y="849984"/>
                  <a:pt x="8720495" y="890460"/>
                </a:cubicBezTo>
                <a:lnTo>
                  <a:pt x="8639416" y="939930"/>
                </a:lnTo>
                <a:cubicBezTo>
                  <a:pt x="8616897" y="908449"/>
                  <a:pt x="8594372" y="876968"/>
                  <a:pt x="8567346" y="845487"/>
                </a:cubicBezTo>
                <a:close/>
                <a:moveTo>
                  <a:pt x="5562922" y="719567"/>
                </a:moveTo>
                <a:lnTo>
                  <a:pt x="5666520" y="912946"/>
                </a:lnTo>
                <a:cubicBezTo>
                  <a:pt x="5644001" y="926438"/>
                  <a:pt x="5621476" y="939930"/>
                  <a:pt x="5598957" y="953422"/>
                </a:cubicBezTo>
                <a:cubicBezTo>
                  <a:pt x="5594450" y="957919"/>
                  <a:pt x="5585441" y="962416"/>
                  <a:pt x="5580939" y="966914"/>
                </a:cubicBezTo>
                <a:cubicBezTo>
                  <a:pt x="5576433" y="971411"/>
                  <a:pt x="5571931" y="971411"/>
                  <a:pt x="5567424" y="975908"/>
                </a:cubicBezTo>
                <a:lnTo>
                  <a:pt x="5562922" y="975908"/>
                </a:lnTo>
                <a:cubicBezTo>
                  <a:pt x="5535895" y="993898"/>
                  <a:pt x="5508869" y="1016384"/>
                  <a:pt x="5481843" y="1038871"/>
                </a:cubicBezTo>
                <a:lnTo>
                  <a:pt x="5342204" y="867973"/>
                </a:lnTo>
                <a:cubicBezTo>
                  <a:pt x="5373737" y="840990"/>
                  <a:pt x="5405266" y="814006"/>
                  <a:pt x="5441301" y="791519"/>
                </a:cubicBezTo>
                <a:lnTo>
                  <a:pt x="5445808" y="791519"/>
                </a:lnTo>
                <a:cubicBezTo>
                  <a:pt x="5450310" y="787022"/>
                  <a:pt x="5454816" y="782525"/>
                  <a:pt x="5463825" y="782525"/>
                </a:cubicBezTo>
                <a:cubicBezTo>
                  <a:pt x="5468327" y="778027"/>
                  <a:pt x="5477336" y="773530"/>
                  <a:pt x="5481843" y="769033"/>
                </a:cubicBezTo>
                <a:cubicBezTo>
                  <a:pt x="5508869" y="751044"/>
                  <a:pt x="5535895" y="733054"/>
                  <a:pt x="5562922" y="719567"/>
                </a:cubicBezTo>
                <a:close/>
                <a:moveTo>
                  <a:pt x="3310728" y="562157"/>
                </a:moveTo>
                <a:cubicBezTo>
                  <a:pt x="3387304" y="580146"/>
                  <a:pt x="3463877" y="602633"/>
                  <a:pt x="3540449" y="634114"/>
                </a:cubicBezTo>
                <a:cubicBezTo>
                  <a:pt x="3648559" y="674590"/>
                  <a:pt x="3738647" y="724060"/>
                  <a:pt x="3819726" y="773530"/>
                </a:cubicBezTo>
                <a:lnTo>
                  <a:pt x="3684594" y="984903"/>
                </a:lnTo>
                <a:cubicBezTo>
                  <a:pt x="3612524" y="939930"/>
                  <a:pt x="3535947" y="899454"/>
                  <a:pt x="3445859" y="867973"/>
                </a:cubicBezTo>
                <a:cubicBezTo>
                  <a:pt x="3382798" y="845487"/>
                  <a:pt x="3319737" y="823000"/>
                  <a:pt x="3256675" y="809508"/>
                </a:cubicBezTo>
                <a:close/>
                <a:moveTo>
                  <a:pt x="1427894" y="499195"/>
                </a:moveTo>
                <a:lnTo>
                  <a:pt x="1508972" y="643109"/>
                </a:lnTo>
                <a:cubicBezTo>
                  <a:pt x="1450418" y="683584"/>
                  <a:pt x="1396360" y="724060"/>
                  <a:pt x="1346814" y="773530"/>
                </a:cubicBezTo>
                <a:lnTo>
                  <a:pt x="1229700" y="656600"/>
                </a:lnTo>
                <a:cubicBezTo>
                  <a:pt x="1288255" y="598136"/>
                  <a:pt x="1355823" y="544168"/>
                  <a:pt x="1427894" y="499195"/>
                </a:cubicBezTo>
                <a:close/>
                <a:moveTo>
                  <a:pt x="6292633" y="481211"/>
                </a:moveTo>
                <a:lnTo>
                  <a:pt x="6337676" y="769033"/>
                </a:lnTo>
                <a:cubicBezTo>
                  <a:pt x="6220562" y="787022"/>
                  <a:pt x="6107950" y="818503"/>
                  <a:pt x="5995343" y="863476"/>
                </a:cubicBezTo>
                <a:cubicBezTo>
                  <a:pt x="5959308" y="876968"/>
                  <a:pt x="5927775" y="890460"/>
                  <a:pt x="5896246" y="908449"/>
                </a:cubicBezTo>
                <a:lnTo>
                  <a:pt x="5770124" y="638616"/>
                </a:lnTo>
                <a:cubicBezTo>
                  <a:pt x="5806159" y="620627"/>
                  <a:pt x="5846696" y="602638"/>
                  <a:pt x="5887238" y="589146"/>
                </a:cubicBezTo>
                <a:cubicBezTo>
                  <a:pt x="6017863" y="539676"/>
                  <a:pt x="6152994" y="499200"/>
                  <a:pt x="6292633" y="481211"/>
                </a:cubicBezTo>
                <a:close/>
                <a:moveTo>
                  <a:pt x="2306251" y="476709"/>
                </a:moveTo>
                <a:lnTo>
                  <a:pt x="2369308" y="769033"/>
                </a:lnTo>
                <a:cubicBezTo>
                  <a:pt x="2225173" y="805011"/>
                  <a:pt x="2085534" y="858979"/>
                  <a:pt x="1959411" y="930935"/>
                </a:cubicBezTo>
                <a:lnTo>
                  <a:pt x="1810769" y="670092"/>
                </a:lnTo>
                <a:cubicBezTo>
                  <a:pt x="1963913" y="584644"/>
                  <a:pt x="2130578" y="517184"/>
                  <a:pt x="2306251" y="476709"/>
                </a:cubicBezTo>
                <a:close/>
                <a:moveTo>
                  <a:pt x="2887315" y="454227"/>
                </a:moveTo>
                <a:cubicBezTo>
                  <a:pt x="2977403" y="454227"/>
                  <a:pt x="3062984" y="463221"/>
                  <a:pt x="3148570" y="481211"/>
                </a:cubicBezTo>
                <a:lnTo>
                  <a:pt x="3103526" y="679087"/>
                </a:lnTo>
                <a:cubicBezTo>
                  <a:pt x="3031455" y="665595"/>
                  <a:pt x="2959385" y="656600"/>
                  <a:pt x="2887315" y="656600"/>
                </a:cubicBezTo>
                <a:close/>
                <a:moveTo>
                  <a:pt x="6851177" y="395762"/>
                </a:moveTo>
                <a:cubicBezTo>
                  <a:pt x="6977300" y="409254"/>
                  <a:pt x="7103422" y="431740"/>
                  <a:pt x="7220537" y="467719"/>
                </a:cubicBezTo>
                <a:lnTo>
                  <a:pt x="7130449" y="751044"/>
                </a:lnTo>
                <a:cubicBezTo>
                  <a:pt x="7031352" y="724060"/>
                  <a:pt x="6932256" y="701578"/>
                  <a:pt x="6828652" y="692584"/>
                </a:cubicBezTo>
                <a:close/>
                <a:moveTo>
                  <a:pt x="8035828" y="382270"/>
                </a:moveTo>
                <a:cubicBezTo>
                  <a:pt x="8076370" y="409254"/>
                  <a:pt x="8112405" y="436238"/>
                  <a:pt x="8148440" y="467719"/>
                </a:cubicBezTo>
                <a:lnTo>
                  <a:pt x="8080872" y="535178"/>
                </a:lnTo>
                <a:cubicBezTo>
                  <a:pt x="8053845" y="508194"/>
                  <a:pt x="8022317" y="485708"/>
                  <a:pt x="7990785" y="463222"/>
                </a:cubicBezTo>
                <a:close/>
                <a:moveTo>
                  <a:pt x="7504311" y="382270"/>
                </a:moveTo>
                <a:cubicBezTo>
                  <a:pt x="7549354" y="395762"/>
                  <a:pt x="7594398" y="418249"/>
                  <a:pt x="7630433" y="440735"/>
                </a:cubicBezTo>
                <a:lnTo>
                  <a:pt x="7580888" y="521686"/>
                </a:lnTo>
                <a:cubicBezTo>
                  <a:pt x="7549354" y="503697"/>
                  <a:pt x="7513319" y="485708"/>
                  <a:pt x="7472782" y="472216"/>
                </a:cubicBezTo>
                <a:close/>
                <a:moveTo>
                  <a:pt x="5851203" y="251849"/>
                </a:moveTo>
                <a:lnTo>
                  <a:pt x="5878229" y="341795"/>
                </a:lnTo>
                <a:cubicBezTo>
                  <a:pt x="5842194" y="355286"/>
                  <a:pt x="5806159" y="368778"/>
                  <a:pt x="5770124" y="386768"/>
                </a:cubicBezTo>
                <a:lnTo>
                  <a:pt x="5720573" y="305816"/>
                </a:lnTo>
                <a:cubicBezTo>
                  <a:pt x="5761115" y="283330"/>
                  <a:pt x="5806159" y="265341"/>
                  <a:pt x="5851203" y="251849"/>
                </a:cubicBezTo>
                <a:close/>
                <a:moveTo>
                  <a:pt x="6607940" y="242854"/>
                </a:moveTo>
                <a:lnTo>
                  <a:pt x="6612442" y="242854"/>
                </a:lnTo>
                <a:cubicBezTo>
                  <a:pt x="6616949" y="242854"/>
                  <a:pt x="6625957" y="242854"/>
                  <a:pt x="6630459" y="242854"/>
                </a:cubicBezTo>
                <a:cubicBezTo>
                  <a:pt x="6639468" y="242854"/>
                  <a:pt x="6643975" y="242854"/>
                  <a:pt x="6652984" y="242854"/>
                </a:cubicBezTo>
                <a:cubicBezTo>
                  <a:pt x="6684512" y="242854"/>
                  <a:pt x="6716045" y="242854"/>
                  <a:pt x="6747573" y="247351"/>
                </a:cubicBezTo>
                <a:lnTo>
                  <a:pt x="6729556" y="463222"/>
                </a:lnTo>
                <a:cubicBezTo>
                  <a:pt x="6702530" y="463222"/>
                  <a:pt x="6680010" y="458724"/>
                  <a:pt x="6652984" y="458724"/>
                </a:cubicBezTo>
                <a:cubicBezTo>
                  <a:pt x="6643975" y="458724"/>
                  <a:pt x="6639468" y="458724"/>
                  <a:pt x="6630459" y="458724"/>
                </a:cubicBezTo>
                <a:cubicBezTo>
                  <a:pt x="6625957" y="458724"/>
                  <a:pt x="6621451" y="458724"/>
                  <a:pt x="6616949" y="458724"/>
                </a:cubicBezTo>
                <a:lnTo>
                  <a:pt x="6612442" y="458724"/>
                </a:lnTo>
                <a:cubicBezTo>
                  <a:pt x="6576407" y="458724"/>
                  <a:pt x="6544878" y="463222"/>
                  <a:pt x="6508843" y="467719"/>
                </a:cubicBezTo>
                <a:lnTo>
                  <a:pt x="6481817" y="251849"/>
                </a:lnTo>
                <a:cubicBezTo>
                  <a:pt x="6522354" y="247351"/>
                  <a:pt x="6567398" y="242854"/>
                  <a:pt x="6607940" y="242854"/>
                </a:cubicBezTo>
                <a:close/>
                <a:moveTo>
                  <a:pt x="2779210" y="202378"/>
                </a:moveTo>
                <a:lnTo>
                  <a:pt x="2779210" y="449730"/>
                </a:lnTo>
                <a:cubicBezTo>
                  <a:pt x="2684615" y="449730"/>
                  <a:pt x="2594528" y="463221"/>
                  <a:pt x="2504440" y="481211"/>
                </a:cubicBezTo>
                <a:lnTo>
                  <a:pt x="2450392" y="238357"/>
                </a:lnTo>
                <a:cubicBezTo>
                  <a:pt x="2558497" y="215870"/>
                  <a:pt x="2666603" y="202378"/>
                  <a:pt x="2779210" y="202378"/>
                </a:cubicBezTo>
                <a:close/>
                <a:moveTo>
                  <a:pt x="1639602" y="0"/>
                </a:moveTo>
                <a:lnTo>
                  <a:pt x="1689148" y="98941"/>
                </a:lnTo>
                <a:cubicBezTo>
                  <a:pt x="1657620" y="112432"/>
                  <a:pt x="1630593" y="130422"/>
                  <a:pt x="1603562" y="152908"/>
                </a:cubicBezTo>
                <a:lnTo>
                  <a:pt x="1535999" y="62962"/>
                </a:lnTo>
                <a:cubicBezTo>
                  <a:pt x="1567532" y="40476"/>
                  <a:pt x="1603562" y="17989"/>
                  <a:pt x="1639602" y="0"/>
                </a:cubicBezTo>
                <a:close/>
              </a:path>
            </a:pathLst>
          </a:custGeom>
          <a:solidFill>
            <a:schemeClr val="bg1">
              <a:alpha val="31000"/>
            </a:schemeClr>
          </a:solidFill>
          <a:ln w="9525" cap="flat">
            <a:noFill/>
            <a:prstDash val="solid"/>
            <a:miter/>
          </a:ln>
        </p:spPr>
        <p:txBody>
          <a:bodyPr rtlCol="0" anchor="ctr"/>
          <a:lstStyle/>
          <a:p>
            <a:endParaRPr lang="en-US"/>
          </a:p>
        </p:txBody>
      </p:sp>
    </p:spTree>
    <p:extLst>
      <p:ext uri="{BB962C8B-B14F-4D97-AF65-F5344CB8AC3E}">
        <p14:creationId xmlns:p14="http://schemas.microsoft.com/office/powerpoint/2010/main" val="416982551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E44C677-9EB3-F078-1704-27EEA7BABDB6}"/>
            </a:ext>
          </a:extLst>
        </p:cNvPr>
        <p:cNvGrpSpPr/>
        <p:nvPr/>
      </p:nvGrpSpPr>
      <p:grpSpPr>
        <a:xfrm>
          <a:off x="0" y="0"/>
          <a:ext cx="0" cy="0"/>
          <a:chOff x="0" y="0"/>
          <a:chExt cx="0" cy="0"/>
        </a:xfrm>
      </p:grpSpPr>
      <p:sp>
        <p:nvSpPr>
          <p:cNvPr id="3" name="Text Placeholder 2">
            <a:extLst>
              <a:ext uri="{FF2B5EF4-FFF2-40B4-BE49-F238E27FC236}">
                <a16:creationId xmlns:a16="http://schemas.microsoft.com/office/drawing/2014/main" id="{C0458CF5-49B2-7A3D-3E85-7B776B3F953C}"/>
              </a:ext>
            </a:extLst>
          </p:cNvPr>
          <p:cNvSpPr>
            <a:spLocks noGrp="1"/>
          </p:cNvSpPr>
          <p:nvPr>
            <p:ph type="body" sz="quarter" idx="18"/>
          </p:nvPr>
        </p:nvSpPr>
        <p:spPr>
          <a:xfrm>
            <a:off x="4682688" y="550844"/>
            <a:ext cx="6620618" cy="5288242"/>
          </a:xfrm>
          <a:prstGeom prst="rect">
            <a:avLst/>
          </a:prstGeom>
        </p:spPr>
        <p:txBody>
          <a:bodyPr/>
          <a:lstStyle/>
          <a:p>
            <a:endParaRPr lang="en-US" dirty="0"/>
          </a:p>
          <a:p>
            <a:pPr marL="0">
              <a:lnSpc>
                <a:spcPct val="100000"/>
              </a:lnSpc>
            </a:pPr>
            <a:r>
              <a:rPr lang="en-US" sz="2000" kern="100" dirty="0">
                <a:cs typeface="Times New Roman" panose="02020603050405020304" pitchFamily="18" charset="0"/>
              </a:rPr>
              <a:t>Sustainable education plays a crucial role in addressing global challenges such as climate change, biodiversity loss, and the need for more resilient communities. </a:t>
            </a:r>
          </a:p>
          <a:p>
            <a:pPr marL="0" indent="0">
              <a:lnSpc>
                <a:spcPct val="100000"/>
              </a:lnSpc>
            </a:pPr>
            <a:endParaRPr lang="en-US" sz="2000" kern="100" dirty="0">
              <a:cs typeface="Times New Roman" panose="02020603050405020304" pitchFamily="18" charset="0"/>
            </a:endParaRPr>
          </a:p>
          <a:p>
            <a:pPr marL="0" indent="0">
              <a:lnSpc>
                <a:spcPct val="100000"/>
              </a:lnSpc>
            </a:pPr>
            <a:r>
              <a:rPr lang="en-US" sz="2000" kern="100" dirty="0">
                <a:cs typeface="Times New Roman" panose="02020603050405020304" pitchFamily="18" charset="0"/>
              </a:rPr>
              <a:t>Raising circular economy awareness within food businesses, at every level, </a:t>
            </a:r>
            <a:r>
              <a:rPr lang="en-US" sz="2000" b="1" kern="100" dirty="0">
                <a:cs typeface="Times New Roman" panose="02020603050405020304" pitchFamily="18" charset="0"/>
              </a:rPr>
              <a:t>helps driving the transformation </a:t>
            </a:r>
            <a:r>
              <a:rPr lang="en-US" sz="2000" kern="100" dirty="0">
                <a:cs typeface="Times New Roman" panose="02020603050405020304" pitchFamily="18" charset="0"/>
              </a:rPr>
              <a:t>towards a more responsible and sustainable global economy.</a:t>
            </a:r>
          </a:p>
          <a:p>
            <a:pPr marL="0" indent="0">
              <a:lnSpc>
                <a:spcPct val="100000"/>
              </a:lnSpc>
            </a:pPr>
            <a:endParaRPr lang="en-US" sz="2000" kern="100" dirty="0">
              <a:cs typeface="Times New Roman" panose="02020603050405020304" pitchFamily="18" charset="0"/>
            </a:endParaRPr>
          </a:p>
          <a:p>
            <a:pPr marL="0" indent="0">
              <a:lnSpc>
                <a:spcPct val="100000"/>
              </a:lnSpc>
            </a:pPr>
            <a:r>
              <a:rPr lang="en-US" sz="2000" kern="100" dirty="0">
                <a:cs typeface="Times New Roman" panose="02020603050405020304" pitchFamily="18" charset="0"/>
              </a:rPr>
              <a:t>Food SMEs that embrace sustainability not only contribute to </a:t>
            </a:r>
            <a:r>
              <a:rPr lang="en-US" sz="2000" b="1" kern="100" dirty="0">
                <a:cs typeface="Times New Roman" panose="02020603050405020304" pitchFamily="18" charset="0"/>
              </a:rPr>
              <a:t>solving critical global challenges </a:t>
            </a:r>
            <a:r>
              <a:rPr lang="en-US" sz="2000" kern="100" dirty="0">
                <a:cs typeface="Times New Roman" panose="02020603050405020304" pitchFamily="18" charset="0"/>
              </a:rPr>
              <a:t>like climate change and inequality but also enjoy benefits like improved efficiency, cost savings, and enhanced customer loyalty.</a:t>
            </a:r>
          </a:p>
        </p:txBody>
      </p:sp>
      <p:sp>
        <p:nvSpPr>
          <p:cNvPr id="4" name="Text Placeholder 3">
            <a:extLst>
              <a:ext uri="{FF2B5EF4-FFF2-40B4-BE49-F238E27FC236}">
                <a16:creationId xmlns:a16="http://schemas.microsoft.com/office/drawing/2014/main" id="{9907396C-9CF2-8BDA-CC99-501B7C460CFF}"/>
              </a:ext>
            </a:extLst>
          </p:cNvPr>
          <p:cNvSpPr>
            <a:spLocks noGrp="1"/>
          </p:cNvSpPr>
          <p:nvPr>
            <p:ph type="body" sz="quarter" idx="16"/>
          </p:nvPr>
        </p:nvSpPr>
        <p:spPr>
          <a:xfrm>
            <a:off x="0" y="826895"/>
            <a:ext cx="3891516" cy="1469738"/>
          </a:xfrm>
          <a:prstGeom prst="rect">
            <a:avLst/>
          </a:prstGeom>
          <a:solidFill>
            <a:srgbClr val="60BA47"/>
          </a:solidFill>
        </p:spPr>
        <p:txBody>
          <a:bodyPr anchor="ctr"/>
          <a:lstStyle/>
          <a:p>
            <a:pPr marL="411163"/>
            <a:r>
              <a:rPr lang="en-US" sz="2800" dirty="0"/>
              <a:t>Introduction to education and awareness in business</a:t>
            </a:r>
          </a:p>
        </p:txBody>
      </p:sp>
      <p:sp>
        <p:nvSpPr>
          <p:cNvPr id="2" name="Freeform 1">
            <a:extLst>
              <a:ext uri="{FF2B5EF4-FFF2-40B4-BE49-F238E27FC236}">
                <a16:creationId xmlns:a16="http://schemas.microsoft.com/office/drawing/2014/main" id="{A40DED1E-DAEF-6CAA-8684-055BD77D3E10}"/>
              </a:ext>
            </a:extLst>
          </p:cNvPr>
          <p:cNvSpPr/>
          <p:nvPr/>
        </p:nvSpPr>
        <p:spPr>
          <a:xfrm>
            <a:off x="-6636068" y="3065953"/>
            <a:ext cx="9288048" cy="4785098"/>
          </a:xfrm>
          <a:custGeom>
            <a:avLst/>
            <a:gdLst>
              <a:gd name="connsiteX0" fmla="*/ 6968291 w 9288048"/>
              <a:gd name="connsiteY0" fmla="*/ 4582720 h 4785098"/>
              <a:gd name="connsiteX1" fmla="*/ 7008833 w 9288048"/>
              <a:gd name="connsiteY1" fmla="*/ 4758114 h 4785098"/>
              <a:gd name="connsiteX2" fmla="*/ 6770098 w 9288048"/>
              <a:gd name="connsiteY2" fmla="*/ 4785098 h 4785098"/>
              <a:gd name="connsiteX3" fmla="*/ 6770098 w 9288048"/>
              <a:gd name="connsiteY3" fmla="*/ 4605206 h 4785098"/>
              <a:gd name="connsiteX4" fmla="*/ 6968291 w 9288048"/>
              <a:gd name="connsiteY4" fmla="*/ 4582720 h 4785098"/>
              <a:gd name="connsiteX5" fmla="*/ 2995421 w 9288048"/>
              <a:gd name="connsiteY5" fmla="*/ 4533254 h 4785098"/>
              <a:gd name="connsiteX6" fmla="*/ 3013438 w 9288048"/>
              <a:gd name="connsiteY6" fmla="*/ 4708644 h 4785098"/>
              <a:gd name="connsiteX7" fmla="*/ 2914342 w 9288048"/>
              <a:gd name="connsiteY7" fmla="*/ 4717638 h 4785098"/>
              <a:gd name="connsiteX8" fmla="*/ 2909835 w 9288048"/>
              <a:gd name="connsiteY8" fmla="*/ 4717638 h 4785098"/>
              <a:gd name="connsiteX9" fmla="*/ 2896324 w 9288048"/>
              <a:gd name="connsiteY9" fmla="*/ 4717638 h 4785098"/>
              <a:gd name="connsiteX10" fmla="*/ 2878307 w 9288048"/>
              <a:gd name="connsiteY10" fmla="*/ 4717638 h 4785098"/>
              <a:gd name="connsiteX11" fmla="*/ 2801730 w 9288048"/>
              <a:gd name="connsiteY11" fmla="*/ 4713141 h 4785098"/>
              <a:gd name="connsiteX12" fmla="*/ 2815245 w 9288048"/>
              <a:gd name="connsiteY12" fmla="*/ 4537751 h 4785098"/>
              <a:gd name="connsiteX13" fmla="*/ 2878307 w 9288048"/>
              <a:gd name="connsiteY13" fmla="*/ 4537751 h 4785098"/>
              <a:gd name="connsiteX14" fmla="*/ 2896324 w 9288048"/>
              <a:gd name="connsiteY14" fmla="*/ 4537751 h 4785098"/>
              <a:gd name="connsiteX15" fmla="*/ 2909835 w 9288048"/>
              <a:gd name="connsiteY15" fmla="*/ 4537751 h 4785098"/>
              <a:gd name="connsiteX16" fmla="*/ 2914342 w 9288048"/>
              <a:gd name="connsiteY16" fmla="*/ 4537751 h 4785098"/>
              <a:gd name="connsiteX17" fmla="*/ 2995421 w 9288048"/>
              <a:gd name="connsiteY17" fmla="*/ 4533254 h 4785098"/>
              <a:gd name="connsiteX18" fmla="*/ 6301641 w 9288048"/>
              <a:gd name="connsiteY18" fmla="*/ 4375844 h 4785098"/>
              <a:gd name="connsiteX19" fmla="*/ 6517852 w 9288048"/>
              <a:gd name="connsiteY19" fmla="*/ 4398331 h 4785098"/>
              <a:gd name="connsiteX20" fmla="*/ 6517852 w 9288048"/>
              <a:gd name="connsiteY20" fmla="*/ 4600709 h 4785098"/>
              <a:gd name="connsiteX21" fmla="*/ 6256597 w 9288048"/>
              <a:gd name="connsiteY21" fmla="*/ 4573725 h 4785098"/>
              <a:gd name="connsiteX22" fmla="*/ 1229700 w 9288048"/>
              <a:gd name="connsiteY22" fmla="*/ 4362357 h 4785098"/>
              <a:gd name="connsiteX23" fmla="*/ 1319788 w 9288048"/>
              <a:gd name="connsiteY23" fmla="*/ 4434313 h 4785098"/>
              <a:gd name="connsiteX24" fmla="*/ 1247718 w 9288048"/>
              <a:gd name="connsiteY24" fmla="*/ 4542249 h 4785098"/>
              <a:gd name="connsiteX25" fmla="*/ 1139613 w 9288048"/>
              <a:gd name="connsiteY25" fmla="*/ 4452303 h 4785098"/>
              <a:gd name="connsiteX26" fmla="*/ 1923376 w 9288048"/>
              <a:gd name="connsiteY26" fmla="*/ 4285903 h 4785098"/>
              <a:gd name="connsiteX27" fmla="*/ 2112561 w 9288048"/>
              <a:gd name="connsiteY27" fmla="*/ 4371351 h 4785098"/>
              <a:gd name="connsiteX28" fmla="*/ 2063010 w 9288048"/>
              <a:gd name="connsiteY28" fmla="*/ 4533254 h 4785098"/>
              <a:gd name="connsiteX29" fmla="*/ 1833288 w 9288048"/>
              <a:gd name="connsiteY29" fmla="*/ 4429816 h 4785098"/>
              <a:gd name="connsiteX30" fmla="*/ 2387326 w 9288048"/>
              <a:gd name="connsiteY30" fmla="*/ 4173470 h 4785098"/>
              <a:gd name="connsiteX31" fmla="*/ 2689122 w 9288048"/>
              <a:gd name="connsiteY31" fmla="*/ 4231935 h 4785098"/>
              <a:gd name="connsiteX32" fmla="*/ 2666598 w 9288048"/>
              <a:gd name="connsiteY32" fmla="*/ 4528752 h 4785098"/>
              <a:gd name="connsiteX33" fmla="*/ 2297238 w 9288048"/>
              <a:gd name="connsiteY33" fmla="*/ 4456800 h 4785098"/>
              <a:gd name="connsiteX34" fmla="*/ 5675534 w 9288048"/>
              <a:gd name="connsiteY34" fmla="*/ 4128498 h 4785098"/>
              <a:gd name="connsiteX35" fmla="*/ 5995343 w 9288048"/>
              <a:gd name="connsiteY35" fmla="*/ 4263417 h 4785098"/>
              <a:gd name="connsiteX36" fmla="*/ 5959308 w 9288048"/>
              <a:gd name="connsiteY36" fmla="*/ 4443304 h 4785098"/>
              <a:gd name="connsiteX37" fmla="*/ 5576432 w 9288048"/>
              <a:gd name="connsiteY37" fmla="*/ 4281401 h 4785098"/>
              <a:gd name="connsiteX38" fmla="*/ 3576484 w 9288048"/>
              <a:gd name="connsiteY38" fmla="*/ 4052043 h 4785098"/>
              <a:gd name="connsiteX39" fmla="*/ 3702607 w 9288048"/>
              <a:gd name="connsiteY39" fmla="*/ 4321881 h 4785098"/>
              <a:gd name="connsiteX40" fmla="*/ 3144063 w 9288048"/>
              <a:gd name="connsiteY40" fmla="*/ 4501773 h 4785098"/>
              <a:gd name="connsiteX41" fmla="*/ 3103526 w 9288048"/>
              <a:gd name="connsiteY41" fmla="*/ 4204951 h 4785098"/>
              <a:gd name="connsiteX42" fmla="*/ 3576484 w 9288048"/>
              <a:gd name="connsiteY42" fmla="*/ 4052043 h 4785098"/>
              <a:gd name="connsiteX43" fmla="*/ 7423232 w 9288048"/>
              <a:gd name="connsiteY43" fmla="*/ 4025060 h 4785098"/>
              <a:gd name="connsiteX44" fmla="*/ 7571879 w 9288048"/>
              <a:gd name="connsiteY44" fmla="*/ 4285903 h 4785098"/>
              <a:gd name="connsiteX45" fmla="*/ 7076396 w 9288048"/>
              <a:gd name="connsiteY45" fmla="*/ 4479282 h 4785098"/>
              <a:gd name="connsiteX46" fmla="*/ 7013335 w 9288048"/>
              <a:gd name="connsiteY46" fmla="*/ 4186962 h 4785098"/>
              <a:gd name="connsiteX47" fmla="*/ 7423232 w 9288048"/>
              <a:gd name="connsiteY47" fmla="*/ 4025060 h 4785098"/>
              <a:gd name="connsiteX48" fmla="*/ 7882683 w 9288048"/>
              <a:gd name="connsiteY48" fmla="*/ 3975590 h 4785098"/>
              <a:gd name="connsiteX49" fmla="*/ 8094387 w 9288048"/>
              <a:gd name="connsiteY49" fmla="*/ 4182465 h 4785098"/>
              <a:gd name="connsiteX50" fmla="*/ 7860159 w 9288048"/>
              <a:gd name="connsiteY50" fmla="*/ 4384839 h 4785098"/>
              <a:gd name="connsiteX51" fmla="*/ 7688993 w 9288048"/>
              <a:gd name="connsiteY51" fmla="*/ 4141989 h 4785098"/>
              <a:gd name="connsiteX52" fmla="*/ 7882683 w 9288048"/>
              <a:gd name="connsiteY52" fmla="*/ 3975590 h 4785098"/>
              <a:gd name="connsiteX53" fmla="*/ 6851177 w 9288048"/>
              <a:gd name="connsiteY53" fmla="*/ 3935114 h 4785098"/>
              <a:gd name="connsiteX54" fmla="*/ 6918745 w 9288048"/>
              <a:gd name="connsiteY54" fmla="*/ 4236433 h 4785098"/>
              <a:gd name="connsiteX55" fmla="*/ 6589922 w 9288048"/>
              <a:gd name="connsiteY55" fmla="*/ 4272411 h 4785098"/>
              <a:gd name="connsiteX56" fmla="*/ 6283624 w 9288048"/>
              <a:gd name="connsiteY56" fmla="*/ 4240930 h 4785098"/>
              <a:gd name="connsiteX57" fmla="*/ 6351192 w 9288048"/>
              <a:gd name="connsiteY57" fmla="*/ 3944109 h 4785098"/>
              <a:gd name="connsiteX58" fmla="*/ 6589922 w 9288048"/>
              <a:gd name="connsiteY58" fmla="*/ 3962098 h 4785098"/>
              <a:gd name="connsiteX59" fmla="*/ 6851177 w 9288048"/>
              <a:gd name="connsiteY59" fmla="*/ 3935114 h 4785098"/>
              <a:gd name="connsiteX60" fmla="*/ 1274744 w 9288048"/>
              <a:gd name="connsiteY60" fmla="*/ 3921622 h 4785098"/>
              <a:gd name="connsiteX61" fmla="*/ 1396361 w 9288048"/>
              <a:gd name="connsiteY61" fmla="*/ 4052043 h 4785098"/>
              <a:gd name="connsiteX62" fmla="*/ 1261229 w 9288048"/>
              <a:gd name="connsiteY62" fmla="*/ 4209449 h 4785098"/>
              <a:gd name="connsiteX63" fmla="*/ 1112586 w 9288048"/>
              <a:gd name="connsiteY63" fmla="*/ 4052043 h 4785098"/>
              <a:gd name="connsiteX64" fmla="*/ 3963862 w 9288048"/>
              <a:gd name="connsiteY64" fmla="*/ 3858660 h 4785098"/>
              <a:gd name="connsiteX65" fmla="*/ 4117011 w 9288048"/>
              <a:gd name="connsiteY65" fmla="*/ 4052043 h 4785098"/>
              <a:gd name="connsiteX66" fmla="*/ 3765668 w 9288048"/>
              <a:gd name="connsiteY66" fmla="*/ 4294897 h 4785098"/>
              <a:gd name="connsiteX67" fmla="*/ 3662070 w 9288048"/>
              <a:gd name="connsiteY67" fmla="*/ 4070033 h 4785098"/>
              <a:gd name="connsiteX68" fmla="*/ 3963862 w 9288048"/>
              <a:gd name="connsiteY68" fmla="*/ 3858660 h 4785098"/>
              <a:gd name="connsiteX69" fmla="*/ 8715993 w 9288048"/>
              <a:gd name="connsiteY69" fmla="*/ 3845168 h 4785098"/>
              <a:gd name="connsiteX70" fmla="*/ 8815089 w 9288048"/>
              <a:gd name="connsiteY70" fmla="*/ 3890141 h 4785098"/>
              <a:gd name="connsiteX71" fmla="*/ 8756535 w 9288048"/>
              <a:gd name="connsiteY71" fmla="*/ 3998076 h 4785098"/>
              <a:gd name="connsiteX72" fmla="*/ 8666447 w 9288048"/>
              <a:gd name="connsiteY72" fmla="*/ 3935114 h 4785098"/>
              <a:gd name="connsiteX73" fmla="*/ 8715993 w 9288048"/>
              <a:gd name="connsiteY73" fmla="*/ 3845168 h 4785098"/>
              <a:gd name="connsiteX74" fmla="*/ 1761218 w 9288048"/>
              <a:gd name="connsiteY74" fmla="*/ 3831676 h 4785098"/>
              <a:gd name="connsiteX75" fmla="*/ 1918870 w 9288048"/>
              <a:gd name="connsiteY75" fmla="*/ 3948606 h 4785098"/>
              <a:gd name="connsiteX76" fmla="*/ 1761218 w 9288048"/>
              <a:gd name="connsiteY76" fmla="*/ 4200454 h 4785098"/>
              <a:gd name="connsiteX77" fmla="*/ 1567527 w 9288048"/>
              <a:gd name="connsiteY77" fmla="*/ 4056541 h 4785098"/>
              <a:gd name="connsiteX78" fmla="*/ 2486422 w 9288048"/>
              <a:gd name="connsiteY78" fmla="*/ 3764217 h 4785098"/>
              <a:gd name="connsiteX79" fmla="*/ 2851280 w 9288048"/>
              <a:gd name="connsiteY79" fmla="*/ 3818184 h 4785098"/>
              <a:gd name="connsiteX80" fmla="*/ 2986412 w 9288048"/>
              <a:gd name="connsiteY80" fmla="*/ 3809189 h 4785098"/>
              <a:gd name="connsiteX81" fmla="*/ 3031456 w 9288048"/>
              <a:gd name="connsiteY81" fmla="*/ 4115005 h 4785098"/>
              <a:gd name="connsiteX82" fmla="*/ 2900826 w 9288048"/>
              <a:gd name="connsiteY82" fmla="*/ 4124000 h 4785098"/>
              <a:gd name="connsiteX83" fmla="*/ 2896324 w 9288048"/>
              <a:gd name="connsiteY83" fmla="*/ 4124000 h 4785098"/>
              <a:gd name="connsiteX84" fmla="*/ 2878307 w 9288048"/>
              <a:gd name="connsiteY84" fmla="*/ 4124000 h 4785098"/>
              <a:gd name="connsiteX85" fmla="*/ 2851280 w 9288048"/>
              <a:gd name="connsiteY85" fmla="*/ 4124000 h 4785098"/>
              <a:gd name="connsiteX86" fmla="*/ 2396335 w 9288048"/>
              <a:gd name="connsiteY86" fmla="*/ 4056541 h 4785098"/>
              <a:gd name="connsiteX87" fmla="*/ 3387300 w 9288048"/>
              <a:gd name="connsiteY87" fmla="*/ 3741730 h 4785098"/>
              <a:gd name="connsiteX88" fmla="*/ 3481894 w 9288048"/>
              <a:gd name="connsiteY88" fmla="*/ 3948606 h 4785098"/>
              <a:gd name="connsiteX89" fmla="*/ 3135054 w 9288048"/>
              <a:gd name="connsiteY89" fmla="*/ 4061038 h 4785098"/>
              <a:gd name="connsiteX90" fmla="*/ 3103526 w 9288048"/>
              <a:gd name="connsiteY90" fmla="*/ 3827179 h 4785098"/>
              <a:gd name="connsiteX91" fmla="*/ 3387300 w 9288048"/>
              <a:gd name="connsiteY91" fmla="*/ 3741730 h 4785098"/>
              <a:gd name="connsiteX92" fmla="*/ 7207026 w 9288048"/>
              <a:gd name="connsiteY92" fmla="*/ 3665276 h 4785098"/>
              <a:gd name="connsiteX93" fmla="*/ 7360175 w 9288048"/>
              <a:gd name="connsiteY93" fmla="*/ 3930617 h 4785098"/>
              <a:gd name="connsiteX94" fmla="*/ 6977299 w 9288048"/>
              <a:gd name="connsiteY94" fmla="*/ 4079027 h 4785098"/>
              <a:gd name="connsiteX95" fmla="*/ 6909736 w 9288048"/>
              <a:gd name="connsiteY95" fmla="*/ 3782206 h 4785098"/>
              <a:gd name="connsiteX96" fmla="*/ 7207026 w 9288048"/>
              <a:gd name="connsiteY96" fmla="*/ 3665276 h 4785098"/>
              <a:gd name="connsiteX97" fmla="*/ 5909762 w 9288048"/>
              <a:gd name="connsiteY97" fmla="*/ 3633795 h 4785098"/>
              <a:gd name="connsiteX98" fmla="*/ 5927779 w 9288048"/>
              <a:gd name="connsiteY98" fmla="*/ 3642790 h 4785098"/>
              <a:gd name="connsiteX99" fmla="*/ 6292633 w 9288048"/>
              <a:gd name="connsiteY99" fmla="*/ 3786703 h 4785098"/>
              <a:gd name="connsiteX100" fmla="*/ 6234078 w 9288048"/>
              <a:gd name="connsiteY100" fmla="*/ 4083525 h 4785098"/>
              <a:gd name="connsiteX101" fmla="*/ 5747604 w 9288048"/>
              <a:gd name="connsiteY101" fmla="*/ 3881146 h 4785098"/>
              <a:gd name="connsiteX102" fmla="*/ 2184631 w 9288048"/>
              <a:gd name="connsiteY102" fmla="*/ 3633795 h 4785098"/>
              <a:gd name="connsiteX103" fmla="*/ 2427868 w 9288048"/>
              <a:gd name="connsiteY103" fmla="*/ 3746227 h 4785098"/>
              <a:gd name="connsiteX104" fmla="*/ 2337780 w 9288048"/>
              <a:gd name="connsiteY104" fmla="*/ 4038551 h 4785098"/>
              <a:gd name="connsiteX105" fmla="*/ 2022473 w 9288048"/>
              <a:gd name="connsiteY105" fmla="*/ 3894638 h 4785098"/>
              <a:gd name="connsiteX106" fmla="*/ 639623 w 9288048"/>
              <a:gd name="connsiteY106" fmla="*/ 3552848 h 4785098"/>
              <a:gd name="connsiteX107" fmla="*/ 675658 w 9288048"/>
              <a:gd name="connsiteY107" fmla="*/ 3660779 h 4785098"/>
              <a:gd name="connsiteX108" fmla="*/ 558544 w 9288048"/>
              <a:gd name="connsiteY108" fmla="*/ 3714746 h 4785098"/>
              <a:gd name="connsiteX109" fmla="*/ 518007 w 9288048"/>
              <a:gd name="connsiteY109" fmla="*/ 3579832 h 4785098"/>
              <a:gd name="connsiteX110" fmla="*/ 2026975 w 9288048"/>
              <a:gd name="connsiteY110" fmla="*/ 3521367 h 4785098"/>
              <a:gd name="connsiteX111" fmla="*/ 2135080 w 9288048"/>
              <a:gd name="connsiteY111" fmla="*/ 3602314 h 4785098"/>
              <a:gd name="connsiteX112" fmla="*/ 1972922 w 9288048"/>
              <a:gd name="connsiteY112" fmla="*/ 3863157 h 4785098"/>
              <a:gd name="connsiteX113" fmla="*/ 1828782 w 9288048"/>
              <a:gd name="connsiteY113" fmla="*/ 3755222 h 4785098"/>
              <a:gd name="connsiteX114" fmla="*/ 7481791 w 9288048"/>
              <a:gd name="connsiteY114" fmla="*/ 3494379 h 4785098"/>
              <a:gd name="connsiteX115" fmla="*/ 7698001 w 9288048"/>
              <a:gd name="connsiteY115" fmla="*/ 3705752 h 4785098"/>
              <a:gd name="connsiteX116" fmla="*/ 7522333 w 9288048"/>
              <a:gd name="connsiteY116" fmla="*/ 3858660 h 4785098"/>
              <a:gd name="connsiteX117" fmla="*/ 7346659 w 9288048"/>
              <a:gd name="connsiteY117" fmla="*/ 3611309 h 4785098"/>
              <a:gd name="connsiteX118" fmla="*/ 7481791 w 9288048"/>
              <a:gd name="connsiteY118" fmla="*/ 3494379 h 4785098"/>
              <a:gd name="connsiteX119" fmla="*/ 1779236 w 9288048"/>
              <a:gd name="connsiteY119" fmla="*/ 3431421 h 4785098"/>
              <a:gd name="connsiteX120" fmla="*/ 1900852 w 9288048"/>
              <a:gd name="connsiteY120" fmla="*/ 3561843 h 4785098"/>
              <a:gd name="connsiteX121" fmla="*/ 1702659 w 9288048"/>
              <a:gd name="connsiteY121" fmla="*/ 3795698 h 4785098"/>
              <a:gd name="connsiteX122" fmla="*/ 1540501 w 9288048"/>
              <a:gd name="connsiteY122" fmla="*/ 3624800 h 4785098"/>
              <a:gd name="connsiteX123" fmla="*/ 6761089 w 9288048"/>
              <a:gd name="connsiteY123" fmla="*/ 3408930 h 4785098"/>
              <a:gd name="connsiteX124" fmla="*/ 6819648 w 9288048"/>
              <a:gd name="connsiteY124" fmla="*/ 3678768 h 4785098"/>
              <a:gd name="connsiteX125" fmla="*/ 6824150 w 9288048"/>
              <a:gd name="connsiteY125" fmla="*/ 3696757 h 4785098"/>
              <a:gd name="connsiteX126" fmla="*/ 6589922 w 9288048"/>
              <a:gd name="connsiteY126" fmla="*/ 3723741 h 4785098"/>
              <a:gd name="connsiteX127" fmla="*/ 6369209 w 9288048"/>
              <a:gd name="connsiteY127" fmla="*/ 3705752 h 4785098"/>
              <a:gd name="connsiteX128" fmla="*/ 6373711 w 9288048"/>
              <a:gd name="connsiteY128" fmla="*/ 3678768 h 4785098"/>
              <a:gd name="connsiteX129" fmla="*/ 6432266 w 9288048"/>
              <a:gd name="connsiteY129" fmla="*/ 3413428 h 4785098"/>
              <a:gd name="connsiteX130" fmla="*/ 6585420 w 9288048"/>
              <a:gd name="connsiteY130" fmla="*/ 3426920 h 4785098"/>
              <a:gd name="connsiteX131" fmla="*/ 6761089 w 9288048"/>
              <a:gd name="connsiteY131" fmla="*/ 3408930 h 4785098"/>
              <a:gd name="connsiteX132" fmla="*/ 2671105 w 9288048"/>
              <a:gd name="connsiteY132" fmla="*/ 3377454 h 4785098"/>
              <a:gd name="connsiteX133" fmla="*/ 2824254 w 9288048"/>
              <a:gd name="connsiteY133" fmla="*/ 3399940 h 4785098"/>
              <a:gd name="connsiteX134" fmla="*/ 2873800 w 9288048"/>
              <a:gd name="connsiteY134" fmla="*/ 3399940 h 4785098"/>
              <a:gd name="connsiteX135" fmla="*/ 2896324 w 9288048"/>
              <a:gd name="connsiteY135" fmla="*/ 3566340 h 4785098"/>
              <a:gd name="connsiteX136" fmla="*/ 2900826 w 9288048"/>
              <a:gd name="connsiteY136" fmla="*/ 3584325 h 4785098"/>
              <a:gd name="connsiteX137" fmla="*/ 2824254 w 9288048"/>
              <a:gd name="connsiteY137" fmla="*/ 3588827 h 4785098"/>
              <a:gd name="connsiteX138" fmla="*/ 2617052 w 9288048"/>
              <a:gd name="connsiteY138" fmla="*/ 3557346 h 4785098"/>
              <a:gd name="connsiteX139" fmla="*/ 2621554 w 9288048"/>
              <a:gd name="connsiteY139" fmla="*/ 3543854 h 4785098"/>
              <a:gd name="connsiteX140" fmla="*/ 8324109 w 9288048"/>
              <a:gd name="connsiteY140" fmla="*/ 3332481 h 4785098"/>
              <a:gd name="connsiteX141" fmla="*/ 8535817 w 9288048"/>
              <a:gd name="connsiteY141" fmla="*/ 3404433 h 4785098"/>
              <a:gd name="connsiteX142" fmla="*/ 8229519 w 9288048"/>
              <a:gd name="connsiteY142" fmla="*/ 3899136 h 4785098"/>
              <a:gd name="connsiteX143" fmla="*/ 8067361 w 9288048"/>
              <a:gd name="connsiteY143" fmla="*/ 3746228 h 4785098"/>
              <a:gd name="connsiteX144" fmla="*/ 8324109 w 9288048"/>
              <a:gd name="connsiteY144" fmla="*/ 3332481 h 4785098"/>
              <a:gd name="connsiteX145" fmla="*/ 3243160 w 9288048"/>
              <a:gd name="connsiteY145" fmla="*/ 3332481 h 4785098"/>
              <a:gd name="connsiteX146" fmla="*/ 3369282 w 9288048"/>
              <a:gd name="connsiteY146" fmla="*/ 3602314 h 4785098"/>
              <a:gd name="connsiteX147" fmla="*/ 3035958 w 9288048"/>
              <a:gd name="connsiteY147" fmla="*/ 3705752 h 4785098"/>
              <a:gd name="connsiteX148" fmla="*/ 3031456 w 9288048"/>
              <a:gd name="connsiteY148" fmla="*/ 3678768 h 4785098"/>
              <a:gd name="connsiteX149" fmla="*/ 2995421 w 9288048"/>
              <a:gd name="connsiteY149" fmla="*/ 3408935 h 4785098"/>
              <a:gd name="connsiteX150" fmla="*/ 3243160 w 9288048"/>
              <a:gd name="connsiteY150" fmla="*/ 3332481 h 4785098"/>
              <a:gd name="connsiteX151" fmla="*/ 6162003 w 9288048"/>
              <a:gd name="connsiteY151" fmla="*/ 3323487 h 4785098"/>
              <a:gd name="connsiteX152" fmla="*/ 6166510 w 9288048"/>
              <a:gd name="connsiteY152" fmla="*/ 3323487 h 4785098"/>
              <a:gd name="connsiteX153" fmla="*/ 6328668 w 9288048"/>
              <a:gd name="connsiteY153" fmla="*/ 3390941 h 4785098"/>
              <a:gd name="connsiteX154" fmla="*/ 6288130 w 9288048"/>
              <a:gd name="connsiteY154" fmla="*/ 3588822 h 4785098"/>
              <a:gd name="connsiteX155" fmla="*/ 6058404 w 9288048"/>
              <a:gd name="connsiteY155" fmla="*/ 3498876 h 4785098"/>
              <a:gd name="connsiteX156" fmla="*/ 6049396 w 9288048"/>
              <a:gd name="connsiteY156" fmla="*/ 3494379 h 4785098"/>
              <a:gd name="connsiteX157" fmla="*/ 7013335 w 9288048"/>
              <a:gd name="connsiteY157" fmla="*/ 3318989 h 4785098"/>
              <a:gd name="connsiteX158" fmla="*/ 7157475 w 9288048"/>
              <a:gd name="connsiteY158" fmla="*/ 3575330 h 4785098"/>
              <a:gd name="connsiteX159" fmla="*/ 6887212 w 9288048"/>
              <a:gd name="connsiteY159" fmla="*/ 3683265 h 4785098"/>
              <a:gd name="connsiteX160" fmla="*/ 6882705 w 9288048"/>
              <a:gd name="connsiteY160" fmla="*/ 3665276 h 4785098"/>
              <a:gd name="connsiteX161" fmla="*/ 6824150 w 9288048"/>
              <a:gd name="connsiteY161" fmla="*/ 3395439 h 4785098"/>
              <a:gd name="connsiteX162" fmla="*/ 7013335 w 9288048"/>
              <a:gd name="connsiteY162" fmla="*/ 3318989 h 4785098"/>
              <a:gd name="connsiteX163" fmla="*/ 2391833 w 9288048"/>
              <a:gd name="connsiteY163" fmla="*/ 3296503 h 4785098"/>
              <a:gd name="connsiteX164" fmla="*/ 2540475 w 9288048"/>
              <a:gd name="connsiteY164" fmla="*/ 3368459 h 4785098"/>
              <a:gd name="connsiteX165" fmla="*/ 2459396 w 9288048"/>
              <a:gd name="connsiteY165" fmla="*/ 3633795 h 4785098"/>
              <a:gd name="connsiteX166" fmla="*/ 2454894 w 9288048"/>
              <a:gd name="connsiteY166" fmla="*/ 3651784 h 4785098"/>
              <a:gd name="connsiteX167" fmla="*/ 2234177 w 9288048"/>
              <a:gd name="connsiteY167" fmla="*/ 3548351 h 4785098"/>
              <a:gd name="connsiteX168" fmla="*/ 4963840 w 9288048"/>
              <a:gd name="connsiteY168" fmla="*/ 3229043 h 4785098"/>
              <a:gd name="connsiteX169" fmla="*/ 5644001 w 9288048"/>
              <a:gd name="connsiteY169" fmla="*/ 3926119 h 4785098"/>
              <a:gd name="connsiteX170" fmla="*/ 5481843 w 9288048"/>
              <a:gd name="connsiteY170" fmla="*/ 4173471 h 4785098"/>
              <a:gd name="connsiteX171" fmla="*/ 4774656 w 9288048"/>
              <a:gd name="connsiteY171" fmla="*/ 3462898 h 4785098"/>
              <a:gd name="connsiteX172" fmla="*/ 4806184 w 9288048"/>
              <a:gd name="connsiteY172" fmla="*/ 3422422 h 4785098"/>
              <a:gd name="connsiteX173" fmla="*/ 4837718 w 9288048"/>
              <a:gd name="connsiteY173" fmla="*/ 3381947 h 4785098"/>
              <a:gd name="connsiteX174" fmla="*/ 4900774 w 9288048"/>
              <a:gd name="connsiteY174" fmla="*/ 3305497 h 4785098"/>
              <a:gd name="connsiteX175" fmla="*/ 4932307 w 9288048"/>
              <a:gd name="connsiteY175" fmla="*/ 3269519 h 4785098"/>
              <a:gd name="connsiteX176" fmla="*/ 7207026 w 9288048"/>
              <a:gd name="connsiteY176" fmla="*/ 3215552 h 4785098"/>
              <a:gd name="connsiteX177" fmla="*/ 7396210 w 9288048"/>
              <a:gd name="connsiteY177" fmla="*/ 3395439 h 4785098"/>
              <a:gd name="connsiteX178" fmla="*/ 7423232 w 9288048"/>
              <a:gd name="connsiteY178" fmla="*/ 3422422 h 4785098"/>
              <a:gd name="connsiteX179" fmla="*/ 7301615 w 9288048"/>
              <a:gd name="connsiteY179" fmla="*/ 3525860 h 4785098"/>
              <a:gd name="connsiteX180" fmla="*/ 7279096 w 9288048"/>
              <a:gd name="connsiteY180" fmla="*/ 3494379 h 4785098"/>
              <a:gd name="connsiteX181" fmla="*/ 7130449 w 9288048"/>
              <a:gd name="connsiteY181" fmla="*/ 3283011 h 4785098"/>
              <a:gd name="connsiteX182" fmla="*/ 7207026 w 9288048"/>
              <a:gd name="connsiteY182" fmla="*/ 3215552 h 4785098"/>
              <a:gd name="connsiteX183" fmla="*/ 3468379 w 9288048"/>
              <a:gd name="connsiteY183" fmla="*/ 3166081 h 4785098"/>
              <a:gd name="connsiteX184" fmla="*/ 3603511 w 9288048"/>
              <a:gd name="connsiteY184" fmla="*/ 3341476 h 4785098"/>
              <a:gd name="connsiteX185" fmla="*/ 3432344 w 9288048"/>
              <a:gd name="connsiteY185" fmla="*/ 3480892 h 4785098"/>
              <a:gd name="connsiteX186" fmla="*/ 3409824 w 9288048"/>
              <a:gd name="connsiteY186" fmla="*/ 3494384 h 4785098"/>
              <a:gd name="connsiteX187" fmla="*/ 3315230 w 9288048"/>
              <a:gd name="connsiteY187" fmla="*/ 3292005 h 4785098"/>
              <a:gd name="connsiteX188" fmla="*/ 3468379 w 9288048"/>
              <a:gd name="connsiteY188" fmla="*/ 3166081 h 4785098"/>
              <a:gd name="connsiteX189" fmla="*/ 2162106 w 9288048"/>
              <a:gd name="connsiteY189" fmla="*/ 3103119 h 4785098"/>
              <a:gd name="connsiteX190" fmla="*/ 2234177 w 9288048"/>
              <a:gd name="connsiteY190" fmla="*/ 3179573 h 4785098"/>
              <a:gd name="connsiteX191" fmla="*/ 2067517 w 9288048"/>
              <a:gd name="connsiteY191" fmla="*/ 3377454 h 4785098"/>
              <a:gd name="connsiteX192" fmla="*/ 2044992 w 9288048"/>
              <a:gd name="connsiteY192" fmla="*/ 3404438 h 4785098"/>
              <a:gd name="connsiteX193" fmla="*/ 1932385 w 9288048"/>
              <a:gd name="connsiteY193" fmla="*/ 3287508 h 4785098"/>
              <a:gd name="connsiteX194" fmla="*/ 1959411 w 9288048"/>
              <a:gd name="connsiteY194" fmla="*/ 3265022 h 4785098"/>
              <a:gd name="connsiteX195" fmla="*/ 1247718 w 9288048"/>
              <a:gd name="connsiteY195" fmla="*/ 3098622 h 4785098"/>
              <a:gd name="connsiteX196" fmla="*/ 1499964 w 9288048"/>
              <a:gd name="connsiteY196" fmla="*/ 3557346 h 4785098"/>
              <a:gd name="connsiteX197" fmla="*/ 1265736 w 9288048"/>
              <a:gd name="connsiteY197" fmla="*/ 3741730 h 4785098"/>
              <a:gd name="connsiteX198" fmla="*/ 963939 w 9288048"/>
              <a:gd name="connsiteY198" fmla="*/ 3193065 h 4785098"/>
              <a:gd name="connsiteX199" fmla="*/ 7869168 w 9288048"/>
              <a:gd name="connsiteY199" fmla="*/ 3053649 h 4785098"/>
              <a:gd name="connsiteX200" fmla="*/ 8125921 w 9288048"/>
              <a:gd name="connsiteY200" fmla="*/ 3143595 h 4785098"/>
              <a:gd name="connsiteX201" fmla="*/ 7842141 w 9288048"/>
              <a:gd name="connsiteY201" fmla="*/ 3602314 h 4785098"/>
              <a:gd name="connsiteX202" fmla="*/ 7648451 w 9288048"/>
              <a:gd name="connsiteY202" fmla="*/ 3413428 h 4785098"/>
              <a:gd name="connsiteX203" fmla="*/ 7869168 w 9288048"/>
              <a:gd name="connsiteY203" fmla="*/ 3053649 h 4785098"/>
              <a:gd name="connsiteX204" fmla="*/ 4666546 w 9288048"/>
              <a:gd name="connsiteY204" fmla="*/ 3017670 h 4785098"/>
              <a:gd name="connsiteX205" fmla="*/ 4855730 w 9288048"/>
              <a:gd name="connsiteY205" fmla="*/ 3215551 h 4785098"/>
              <a:gd name="connsiteX206" fmla="*/ 4202592 w 9288048"/>
              <a:gd name="connsiteY206" fmla="*/ 3980087 h 4785098"/>
              <a:gd name="connsiteX207" fmla="*/ 4031430 w 9288048"/>
              <a:gd name="connsiteY207" fmla="*/ 3755222 h 4785098"/>
              <a:gd name="connsiteX208" fmla="*/ 4666546 w 9288048"/>
              <a:gd name="connsiteY208" fmla="*/ 3017670 h 4785098"/>
              <a:gd name="connsiteX209" fmla="*/ 5801652 w 9288048"/>
              <a:gd name="connsiteY209" fmla="*/ 2990687 h 4785098"/>
              <a:gd name="connsiteX210" fmla="*/ 6076422 w 9288048"/>
              <a:gd name="connsiteY210" fmla="*/ 3265022 h 4785098"/>
              <a:gd name="connsiteX211" fmla="*/ 5914264 w 9288048"/>
              <a:gd name="connsiteY211" fmla="*/ 3512368 h 4785098"/>
              <a:gd name="connsiteX212" fmla="*/ 5612472 w 9288048"/>
              <a:gd name="connsiteY212" fmla="*/ 3229043 h 4785098"/>
              <a:gd name="connsiteX213" fmla="*/ 1630589 w 9288048"/>
              <a:gd name="connsiteY213" fmla="*/ 2968200 h 4785098"/>
              <a:gd name="connsiteX214" fmla="*/ 1815271 w 9288048"/>
              <a:gd name="connsiteY214" fmla="*/ 3301000 h 4785098"/>
              <a:gd name="connsiteX215" fmla="*/ 1576536 w 9288048"/>
              <a:gd name="connsiteY215" fmla="*/ 3494384 h 4785098"/>
              <a:gd name="connsiteX216" fmla="*/ 1342308 w 9288048"/>
              <a:gd name="connsiteY216" fmla="*/ 3067141 h 4785098"/>
              <a:gd name="connsiteX217" fmla="*/ 8783557 w 9288048"/>
              <a:gd name="connsiteY217" fmla="*/ 2954708 h 4785098"/>
              <a:gd name="connsiteX218" fmla="*/ 8990758 w 9288048"/>
              <a:gd name="connsiteY218" fmla="*/ 2986189 h 4785098"/>
              <a:gd name="connsiteX219" fmla="*/ 8936706 w 9288048"/>
              <a:gd name="connsiteY219" fmla="*/ 3211054 h 4785098"/>
              <a:gd name="connsiteX220" fmla="*/ 8912843 w 9288048"/>
              <a:gd name="connsiteY220" fmla="*/ 3202390 h 4785098"/>
              <a:gd name="connsiteX221" fmla="*/ 8909679 w 9288048"/>
              <a:gd name="connsiteY221" fmla="*/ 3215552 h 4785098"/>
              <a:gd name="connsiteX222" fmla="*/ 8711491 w 9288048"/>
              <a:gd name="connsiteY222" fmla="*/ 3143595 h 4785098"/>
              <a:gd name="connsiteX223" fmla="*/ 8756535 w 9288048"/>
              <a:gd name="connsiteY223" fmla="*/ 2959206 h 4785098"/>
              <a:gd name="connsiteX224" fmla="*/ 8781531 w 9288048"/>
              <a:gd name="connsiteY224" fmla="*/ 2963004 h 4785098"/>
              <a:gd name="connsiteX225" fmla="*/ 5211579 w 9288048"/>
              <a:gd name="connsiteY225" fmla="*/ 2950211 h 4785098"/>
              <a:gd name="connsiteX226" fmla="*/ 5833185 w 9288048"/>
              <a:gd name="connsiteY226" fmla="*/ 3575330 h 4785098"/>
              <a:gd name="connsiteX227" fmla="*/ 5684542 w 9288048"/>
              <a:gd name="connsiteY227" fmla="*/ 3800195 h 4785098"/>
              <a:gd name="connsiteX228" fmla="*/ 5044919 w 9288048"/>
              <a:gd name="connsiteY228" fmla="*/ 3152589 h 4785098"/>
              <a:gd name="connsiteX229" fmla="*/ 5062937 w 9288048"/>
              <a:gd name="connsiteY229" fmla="*/ 3130103 h 4785098"/>
              <a:gd name="connsiteX230" fmla="*/ 5098972 w 9288048"/>
              <a:gd name="connsiteY230" fmla="*/ 3085130 h 4785098"/>
              <a:gd name="connsiteX231" fmla="*/ 5157527 w 9288048"/>
              <a:gd name="connsiteY231" fmla="*/ 3013173 h 4785098"/>
              <a:gd name="connsiteX232" fmla="*/ 5184553 w 9288048"/>
              <a:gd name="connsiteY232" fmla="*/ 2981692 h 4785098"/>
              <a:gd name="connsiteX233" fmla="*/ 797279 w 9288048"/>
              <a:gd name="connsiteY233" fmla="*/ 2869260 h 4785098"/>
              <a:gd name="connsiteX234" fmla="*/ 846825 w 9288048"/>
              <a:gd name="connsiteY234" fmla="*/ 3098622 h 4785098"/>
              <a:gd name="connsiteX235" fmla="*/ 648632 w 9288048"/>
              <a:gd name="connsiteY235" fmla="*/ 3161584 h 4785098"/>
              <a:gd name="connsiteX236" fmla="*/ 590077 w 9288048"/>
              <a:gd name="connsiteY236" fmla="*/ 2887249 h 4785098"/>
              <a:gd name="connsiteX237" fmla="*/ 7418730 w 9288048"/>
              <a:gd name="connsiteY237" fmla="*/ 2855768 h 4785098"/>
              <a:gd name="connsiteX238" fmla="*/ 7688993 w 9288048"/>
              <a:gd name="connsiteY238" fmla="*/ 2950211 h 4785098"/>
              <a:gd name="connsiteX239" fmla="*/ 7702508 w 9288048"/>
              <a:gd name="connsiteY239" fmla="*/ 2954708 h 4785098"/>
              <a:gd name="connsiteX240" fmla="*/ 7472782 w 9288048"/>
              <a:gd name="connsiteY240" fmla="*/ 3327984 h 4785098"/>
              <a:gd name="connsiteX241" fmla="*/ 7445756 w 9288048"/>
              <a:gd name="connsiteY241" fmla="*/ 3301000 h 4785098"/>
              <a:gd name="connsiteX242" fmla="*/ 7256572 w 9288048"/>
              <a:gd name="connsiteY242" fmla="*/ 3121108 h 4785098"/>
              <a:gd name="connsiteX243" fmla="*/ 7418730 w 9288048"/>
              <a:gd name="connsiteY243" fmla="*/ 2855768 h 4785098"/>
              <a:gd name="connsiteX244" fmla="*/ 2004455 w 9288048"/>
              <a:gd name="connsiteY244" fmla="*/ 2842276 h 4785098"/>
              <a:gd name="connsiteX245" fmla="*/ 2121569 w 9288048"/>
              <a:gd name="connsiteY245" fmla="*/ 3058146 h 4785098"/>
              <a:gd name="connsiteX246" fmla="*/ 1918870 w 9288048"/>
              <a:gd name="connsiteY246" fmla="*/ 3220049 h 4785098"/>
              <a:gd name="connsiteX247" fmla="*/ 1891843 w 9288048"/>
              <a:gd name="connsiteY247" fmla="*/ 3242535 h 4785098"/>
              <a:gd name="connsiteX248" fmla="*/ 1720677 w 9288048"/>
              <a:gd name="connsiteY248" fmla="*/ 2936719 h 4785098"/>
              <a:gd name="connsiteX249" fmla="*/ 3761166 w 9288048"/>
              <a:gd name="connsiteY249" fmla="*/ 2828784 h 4785098"/>
              <a:gd name="connsiteX250" fmla="*/ 3963862 w 9288048"/>
              <a:gd name="connsiteY250" fmla="*/ 3053649 h 4785098"/>
              <a:gd name="connsiteX251" fmla="*/ 3729633 w 9288048"/>
              <a:gd name="connsiteY251" fmla="*/ 3323486 h 4785098"/>
              <a:gd name="connsiteX252" fmla="*/ 3544956 w 9288048"/>
              <a:gd name="connsiteY252" fmla="*/ 3085130 h 4785098"/>
              <a:gd name="connsiteX253" fmla="*/ 3725131 w 9288048"/>
              <a:gd name="connsiteY253" fmla="*/ 2873757 h 4785098"/>
              <a:gd name="connsiteX254" fmla="*/ 8062855 w 9288048"/>
              <a:gd name="connsiteY254" fmla="*/ 2779314 h 4785098"/>
              <a:gd name="connsiteX255" fmla="*/ 8364651 w 9288048"/>
              <a:gd name="connsiteY255" fmla="*/ 2824287 h 4785098"/>
              <a:gd name="connsiteX256" fmla="*/ 8306091 w 9288048"/>
              <a:gd name="connsiteY256" fmla="*/ 3071638 h 4785098"/>
              <a:gd name="connsiteX257" fmla="*/ 8282162 w 9288048"/>
              <a:gd name="connsiteY257" fmla="*/ 3063052 h 4785098"/>
              <a:gd name="connsiteX258" fmla="*/ 8279065 w 9288048"/>
              <a:gd name="connsiteY258" fmla="*/ 3076135 h 4785098"/>
              <a:gd name="connsiteX259" fmla="*/ 7990789 w 9288048"/>
              <a:gd name="connsiteY259" fmla="*/ 2972698 h 4785098"/>
              <a:gd name="connsiteX260" fmla="*/ 8035833 w 9288048"/>
              <a:gd name="connsiteY260" fmla="*/ 2783811 h 4785098"/>
              <a:gd name="connsiteX261" fmla="*/ 8060892 w 9288048"/>
              <a:gd name="connsiteY261" fmla="*/ 2787546 h 4785098"/>
              <a:gd name="connsiteX262" fmla="*/ 1373841 w 9288048"/>
              <a:gd name="connsiteY262" fmla="*/ 2711854 h 4785098"/>
              <a:gd name="connsiteX263" fmla="*/ 1423387 w 9288048"/>
              <a:gd name="connsiteY263" fmla="*/ 2945714 h 4785098"/>
              <a:gd name="connsiteX264" fmla="*/ 1135106 w 9288048"/>
              <a:gd name="connsiteY264" fmla="*/ 3044654 h 4785098"/>
              <a:gd name="connsiteX265" fmla="*/ 1067543 w 9288048"/>
              <a:gd name="connsiteY265" fmla="*/ 2743335 h 4785098"/>
              <a:gd name="connsiteX266" fmla="*/ 7571879 w 9288048"/>
              <a:gd name="connsiteY266" fmla="*/ 2702860 h 4785098"/>
              <a:gd name="connsiteX267" fmla="*/ 7864661 w 9288048"/>
              <a:gd name="connsiteY267" fmla="*/ 2743335 h 4785098"/>
              <a:gd name="connsiteX268" fmla="*/ 7824125 w 9288048"/>
              <a:gd name="connsiteY268" fmla="*/ 2914233 h 4785098"/>
              <a:gd name="connsiteX269" fmla="*/ 7815115 w 9288048"/>
              <a:gd name="connsiteY269" fmla="*/ 2909735 h 4785098"/>
              <a:gd name="connsiteX270" fmla="*/ 7800448 w 9288048"/>
              <a:gd name="connsiteY270" fmla="*/ 2904610 h 4785098"/>
              <a:gd name="connsiteX271" fmla="*/ 7797098 w 9288048"/>
              <a:gd name="connsiteY271" fmla="*/ 2918730 h 4785098"/>
              <a:gd name="connsiteX272" fmla="*/ 7788089 w 9288048"/>
              <a:gd name="connsiteY272" fmla="*/ 2914233 h 4785098"/>
              <a:gd name="connsiteX273" fmla="*/ 7517826 w 9288048"/>
              <a:gd name="connsiteY273" fmla="*/ 2819790 h 4785098"/>
              <a:gd name="connsiteX274" fmla="*/ 7544852 w 9288048"/>
              <a:gd name="connsiteY274" fmla="*/ 2707357 h 4785098"/>
              <a:gd name="connsiteX275" fmla="*/ 7569963 w 9288048"/>
              <a:gd name="connsiteY275" fmla="*/ 2710829 h 4785098"/>
              <a:gd name="connsiteX276" fmla="*/ 1878332 w 9288048"/>
              <a:gd name="connsiteY276" fmla="*/ 2657887 h 4785098"/>
              <a:gd name="connsiteX277" fmla="*/ 1909861 w 9288048"/>
              <a:gd name="connsiteY277" fmla="*/ 2801800 h 4785098"/>
              <a:gd name="connsiteX278" fmla="*/ 1630589 w 9288048"/>
              <a:gd name="connsiteY278" fmla="*/ 2896243 h 4785098"/>
              <a:gd name="connsiteX279" fmla="*/ 1585545 w 9288048"/>
              <a:gd name="connsiteY279" fmla="*/ 2684871 h 4785098"/>
              <a:gd name="connsiteX280" fmla="*/ 1594554 w 9288048"/>
              <a:gd name="connsiteY280" fmla="*/ 2684871 h 4785098"/>
              <a:gd name="connsiteX281" fmla="*/ 3918818 w 9288048"/>
              <a:gd name="connsiteY281" fmla="*/ 2644400 h 4785098"/>
              <a:gd name="connsiteX282" fmla="*/ 4089984 w 9288048"/>
              <a:gd name="connsiteY282" fmla="*/ 2837779 h 4785098"/>
              <a:gd name="connsiteX283" fmla="*/ 3995395 w 9288048"/>
              <a:gd name="connsiteY283" fmla="*/ 2954708 h 4785098"/>
              <a:gd name="connsiteX284" fmla="*/ 3819721 w 9288048"/>
              <a:gd name="connsiteY284" fmla="*/ 2761325 h 4785098"/>
              <a:gd name="connsiteX285" fmla="*/ 5481843 w 9288048"/>
              <a:gd name="connsiteY285" fmla="*/ 2599422 h 4785098"/>
              <a:gd name="connsiteX286" fmla="*/ 5711564 w 9288048"/>
              <a:gd name="connsiteY286" fmla="*/ 2873757 h 4785098"/>
              <a:gd name="connsiteX287" fmla="*/ 5765621 w 9288048"/>
              <a:gd name="connsiteY287" fmla="*/ 2941217 h 4785098"/>
              <a:gd name="connsiteX288" fmla="*/ 5576432 w 9288048"/>
              <a:gd name="connsiteY288" fmla="*/ 3179573 h 4785098"/>
              <a:gd name="connsiteX289" fmla="*/ 5481843 w 9288048"/>
              <a:gd name="connsiteY289" fmla="*/ 3067141 h 4785098"/>
              <a:gd name="connsiteX290" fmla="*/ 5387248 w 9288048"/>
              <a:gd name="connsiteY290" fmla="*/ 2950211 h 4785098"/>
              <a:gd name="connsiteX291" fmla="*/ 5292658 w 9288048"/>
              <a:gd name="connsiteY291" fmla="*/ 2833281 h 4785098"/>
              <a:gd name="connsiteX292" fmla="*/ 5324191 w 9288048"/>
              <a:gd name="connsiteY292" fmla="*/ 2792806 h 4785098"/>
              <a:gd name="connsiteX293" fmla="*/ 5355720 w 9288048"/>
              <a:gd name="connsiteY293" fmla="*/ 2752330 h 4785098"/>
              <a:gd name="connsiteX294" fmla="*/ 5418781 w 9288048"/>
              <a:gd name="connsiteY294" fmla="*/ 2675876 h 4785098"/>
              <a:gd name="connsiteX295" fmla="*/ 9283546 w 9288048"/>
              <a:gd name="connsiteY295" fmla="*/ 2486994 h 4785098"/>
              <a:gd name="connsiteX296" fmla="*/ 9288048 w 9288048"/>
              <a:gd name="connsiteY296" fmla="*/ 2630908 h 4785098"/>
              <a:gd name="connsiteX297" fmla="*/ 9161925 w 9288048"/>
              <a:gd name="connsiteY297" fmla="*/ 2621913 h 4785098"/>
              <a:gd name="connsiteX298" fmla="*/ 9157423 w 9288048"/>
              <a:gd name="connsiteY298" fmla="*/ 2504984 h 4785098"/>
              <a:gd name="connsiteX299" fmla="*/ 0 w 9288048"/>
              <a:gd name="connsiteY299" fmla="*/ 2460011 h 4785098"/>
              <a:gd name="connsiteX300" fmla="*/ 126123 w 9288048"/>
              <a:gd name="connsiteY300" fmla="*/ 2469005 h 4785098"/>
              <a:gd name="connsiteX301" fmla="*/ 130630 w 9288048"/>
              <a:gd name="connsiteY301" fmla="*/ 2585935 h 4785098"/>
              <a:gd name="connsiteX302" fmla="*/ 4507 w 9288048"/>
              <a:gd name="connsiteY302" fmla="*/ 2599427 h 4785098"/>
              <a:gd name="connsiteX303" fmla="*/ 0 w 9288048"/>
              <a:gd name="connsiteY303" fmla="*/ 2460011 h 4785098"/>
              <a:gd name="connsiteX304" fmla="*/ 7806107 w 9288048"/>
              <a:gd name="connsiteY304" fmla="*/ 2442021 h 4785098"/>
              <a:gd name="connsiteX305" fmla="*/ 7810609 w 9288048"/>
              <a:gd name="connsiteY305" fmla="*/ 2522973 h 4785098"/>
              <a:gd name="connsiteX306" fmla="*/ 7801600 w 9288048"/>
              <a:gd name="connsiteY306" fmla="*/ 2662384 h 4785098"/>
              <a:gd name="connsiteX307" fmla="*/ 7508817 w 9288048"/>
              <a:gd name="connsiteY307" fmla="*/ 2621913 h 4785098"/>
              <a:gd name="connsiteX308" fmla="*/ 7513319 w 9288048"/>
              <a:gd name="connsiteY308" fmla="*/ 2527470 h 4785098"/>
              <a:gd name="connsiteX309" fmla="*/ 7513319 w 9288048"/>
              <a:gd name="connsiteY309" fmla="*/ 2473503 h 4785098"/>
              <a:gd name="connsiteX310" fmla="*/ 7797098 w 9288048"/>
              <a:gd name="connsiteY310" fmla="*/ 2446519 h 4785098"/>
              <a:gd name="connsiteX311" fmla="*/ 8206995 w 9288048"/>
              <a:gd name="connsiteY311" fmla="*/ 2401546 h 4785098"/>
              <a:gd name="connsiteX312" fmla="*/ 8211501 w 9288048"/>
              <a:gd name="connsiteY312" fmla="*/ 2522973 h 4785098"/>
              <a:gd name="connsiteX313" fmla="*/ 8197986 w 9288048"/>
              <a:gd name="connsiteY313" fmla="*/ 2720849 h 4785098"/>
              <a:gd name="connsiteX314" fmla="*/ 7896195 w 9288048"/>
              <a:gd name="connsiteY314" fmla="*/ 2675876 h 4785098"/>
              <a:gd name="connsiteX315" fmla="*/ 7905203 w 9288048"/>
              <a:gd name="connsiteY315" fmla="*/ 2522973 h 4785098"/>
              <a:gd name="connsiteX316" fmla="*/ 7900697 w 9288048"/>
              <a:gd name="connsiteY316" fmla="*/ 2428530 h 4785098"/>
              <a:gd name="connsiteX317" fmla="*/ 1662122 w 9288048"/>
              <a:gd name="connsiteY317" fmla="*/ 2388054 h 4785098"/>
              <a:gd name="connsiteX318" fmla="*/ 1954905 w 9288048"/>
              <a:gd name="connsiteY318" fmla="*/ 2428530 h 4785098"/>
              <a:gd name="connsiteX319" fmla="*/ 1950403 w 9288048"/>
              <a:gd name="connsiteY319" fmla="*/ 2522973 h 4785098"/>
              <a:gd name="connsiteX320" fmla="*/ 1950403 w 9288048"/>
              <a:gd name="connsiteY320" fmla="*/ 2576940 h 4785098"/>
              <a:gd name="connsiteX321" fmla="*/ 1666624 w 9288048"/>
              <a:gd name="connsiteY321" fmla="*/ 2603924 h 4785098"/>
              <a:gd name="connsiteX322" fmla="*/ 1657615 w 9288048"/>
              <a:gd name="connsiteY322" fmla="*/ 2608421 h 4785098"/>
              <a:gd name="connsiteX323" fmla="*/ 1653113 w 9288048"/>
              <a:gd name="connsiteY323" fmla="*/ 2527470 h 4785098"/>
              <a:gd name="connsiteX324" fmla="*/ 1662122 w 9288048"/>
              <a:gd name="connsiteY324" fmla="*/ 2388054 h 4785098"/>
              <a:gd name="connsiteX325" fmla="*/ 8603381 w 9288048"/>
              <a:gd name="connsiteY325" fmla="*/ 2365567 h 4785098"/>
              <a:gd name="connsiteX326" fmla="*/ 8607888 w 9288048"/>
              <a:gd name="connsiteY326" fmla="*/ 2527470 h 4785098"/>
              <a:gd name="connsiteX327" fmla="*/ 8589870 w 9288048"/>
              <a:gd name="connsiteY327" fmla="*/ 2779314 h 4785098"/>
              <a:gd name="connsiteX328" fmla="*/ 8297083 w 9288048"/>
              <a:gd name="connsiteY328" fmla="*/ 2738838 h 4785098"/>
              <a:gd name="connsiteX329" fmla="*/ 8310598 w 9288048"/>
              <a:gd name="connsiteY329" fmla="*/ 2527470 h 4785098"/>
              <a:gd name="connsiteX330" fmla="*/ 8306091 w 9288048"/>
              <a:gd name="connsiteY330" fmla="*/ 2397049 h 4785098"/>
              <a:gd name="connsiteX331" fmla="*/ 1261229 w 9288048"/>
              <a:gd name="connsiteY331" fmla="*/ 2325092 h 4785098"/>
              <a:gd name="connsiteX332" fmla="*/ 1563025 w 9288048"/>
              <a:gd name="connsiteY332" fmla="*/ 2370065 h 4785098"/>
              <a:gd name="connsiteX333" fmla="*/ 1554016 w 9288048"/>
              <a:gd name="connsiteY333" fmla="*/ 2522973 h 4785098"/>
              <a:gd name="connsiteX334" fmla="*/ 1558519 w 9288048"/>
              <a:gd name="connsiteY334" fmla="*/ 2617411 h 4785098"/>
              <a:gd name="connsiteX335" fmla="*/ 1252220 w 9288048"/>
              <a:gd name="connsiteY335" fmla="*/ 2644400 h 4785098"/>
              <a:gd name="connsiteX336" fmla="*/ 1247718 w 9288048"/>
              <a:gd name="connsiteY336" fmla="*/ 2522973 h 4785098"/>
              <a:gd name="connsiteX337" fmla="*/ 1261229 w 9288048"/>
              <a:gd name="connsiteY337" fmla="*/ 2325092 h 4785098"/>
              <a:gd name="connsiteX338" fmla="*/ 869349 w 9288048"/>
              <a:gd name="connsiteY338" fmla="*/ 2271124 h 4785098"/>
              <a:gd name="connsiteX339" fmla="*/ 1162132 w 9288048"/>
              <a:gd name="connsiteY339" fmla="*/ 2311600 h 4785098"/>
              <a:gd name="connsiteX340" fmla="*/ 1148621 w 9288048"/>
              <a:gd name="connsiteY340" fmla="*/ 2522973 h 4785098"/>
              <a:gd name="connsiteX341" fmla="*/ 1153124 w 9288048"/>
              <a:gd name="connsiteY341" fmla="*/ 2653390 h 4785098"/>
              <a:gd name="connsiteX342" fmla="*/ 855834 w 9288048"/>
              <a:gd name="connsiteY342" fmla="*/ 2684871 h 4785098"/>
              <a:gd name="connsiteX343" fmla="*/ 851332 w 9288048"/>
              <a:gd name="connsiteY343" fmla="*/ 2522973 h 4785098"/>
              <a:gd name="connsiteX344" fmla="*/ 869349 w 9288048"/>
              <a:gd name="connsiteY344" fmla="*/ 2271124 h 4785098"/>
              <a:gd name="connsiteX345" fmla="*/ 360351 w 9288048"/>
              <a:gd name="connsiteY345" fmla="*/ 2230649 h 4785098"/>
              <a:gd name="connsiteX346" fmla="*/ 486474 w 9288048"/>
              <a:gd name="connsiteY346" fmla="*/ 2253135 h 4785098"/>
              <a:gd name="connsiteX347" fmla="*/ 477465 w 9288048"/>
              <a:gd name="connsiteY347" fmla="*/ 2370065 h 4785098"/>
              <a:gd name="connsiteX348" fmla="*/ 351342 w 9288048"/>
              <a:gd name="connsiteY348" fmla="*/ 2370065 h 4785098"/>
              <a:gd name="connsiteX349" fmla="*/ 360351 w 9288048"/>
              <a:gd name="connsiteY349" fmla="*/ 2230649 h 4785098"/>
              <a:gd name="connsiteX350" fmla="*/ 7828627 w 9288048"/>
              <a:gd name="connsiteY350" fmla="*/ 2149697 h 4785098"/>
              <a:gd name="connsiteX351" fmla="*/ 7873670 w 9288048"/>
              <a:gd name="connsiteY351" fmla="*/ 2361070 h 4785098"/>
              <a:gd name="connsiteX352" fmla="*/ 7864661 w 9288048"/>
              <a:gd name="connsiteY352" fmla="*/ 2361070 h 4785098"/>
              <a:gd name="connsiteX353" fmla="*/ 7580888 w 9288048"/>
              <a:gd name="connsiteY353" fmla="*/ 2388054 h 4785098"/>
              <a:gd name="connsiteX354" fmla="*/ 7549354 w 9288048"/>
              <a:gd name="connsiteY354" fmla="*/ 2244141 h 4785098"/>
              <a:gd name="connsiteX355" fmla="*/ 1635096 w 9288048"/>
              <a:gd name="connsiteY355" fmla="*/ 2136206 h 4785098"/>
              <a:gd name="connsiteX356" fmla="*/ 1644104 w 9288048"/>
              <a:gd name="connsiteY356" fmla="*/ 2140703 h 4785098"/>
              <a:gd name="connsiteX357" fmla="*/ 1914368 w 9288048"/>
              <a:gd name="connsiteY357" fmla="*/ 2235146 h 4785098"/>
              <a:gd name="connsiteX358" fmla="*/ 1887341 w 9288048"/>
              <a:gd name="connsiteY358" fmla="*/ 2347578 h 4785098"/>
              <a:gd name="connsiteX359" fmla="*/ 1594554 w 9288048"/>
              <a:gd name="connsiteY359" fmla="*/ 2307103 h 4785098"/>
              <a:gd name="connsiteX360" fmla="*/ 1635096 w 9288048"/>
              <a:gd name="connsiteY360" fmla="*/ 2136206 h 4785098"/>
              <a:gd name="connsiteX361" fmla="*/ 8324109 w 9288048"/>
              <a:gd name="connsiteY361" fmla="*/ 2001287 h 4785098"/>
              <a:gd name="connsiteX362" fmla="*/ 8391677 w 9288048"/>
              <a:gd name="connsiteY362" fmla="*/ 2302605 h 4785098"/>
              <a:gd name="connsiteX363" fmla="*/ 8085379 w 9288048"/>
              <a:gd name="connsiteY363" fmla="*/ 2334086 h 4785098"/>
              <a:gd name="connsiteX364" fmla="*/ 8035828 w 9288048"/>
              <a:gd name="connsiteY364" fmla="*/ 2100227 h 4785098"/>
              <a:gd name="connsiteX365" fmla="*/ 1153124 w 9288048"/>
              <a:gd name="connsiteY365" fmla="*/ 1974303 h 4785098"/>
              <a:gd name="connsiteX366" fmla="*/ 1441404 w 9288048"/>
              <a:gd name="connsiteY366" fmla="*/ 2077741 h 4785098"/>
              <a:gd name="connsiteX367" fmla="*/ 1396361 w 9288048"/>
              <a:gd name="connsiteY367" fmla="*/ 2266627 h 4785098"/>
              <a:gd name="connsiteX368" fmla="*/ 1094569 w 9288048"/>
              <a:gd name="connsiteY368" fmla="*/ 2221654 h 4785098"/>
              <a:gd name="connsiteX369" fmla="*/ 1153124 w 9288048"/>
              <a:gd name="connsiteY369" fmla="*/ 1974303 h 4785098"/>
              <a:gd name="connsiteX370" fmla="*/ 8810583 w 9288048"/>
              <a:gd name="connsiteY370" fmla="*/ 1884357 h 4785098"/>
              <a:gd name="connsiteX371" fmla="*/ 8869142 w 9288048"/>
              <a:gd name="connsiteY371" fmla="*/ 2158692 h 4785098"/>
              <a:gd name="connsiteX372" fmla="*/ 8661940 w 9288048"/>
              <a:gd name="connsiteY372" fmla="*/ 2176681 h 4785098"/>
              <a:gd name="connsiteX373" fmla="*/ 8612390 w 9288048"/>
              <a:gd name="connsiteY373" fmla="*/ 1947319 h 4785098"/>
              <a:gd name="connsiteX374" fmla="*/ 3833237 w 9288048"/>
              <a:gd name="connsiteY374" fmla="*/ 1870865 h 4785098"/>
              <a:gd name="connsiteX375" fmla="*/ 3878280 w 9288048"/>
              <a:gd name="connsiteY375" fmla="*/ 1924833 h 4785098"/>
              <a:gd name="connsiteX376" fmla="*/ 3909813 w 9288048"/>
              <a:gd name="connsiteY376" fmla="*/ 1965308 h 4785098"/>
              <a:gd name="connsiteX377" fmla="*/ 4117015 w 9288048"/>
              <a:gd name="connsiteY377" fmla="*/ 2212660 h 4785098"/>
              <a:gd name="connsiteX378" fmla="*/ 4085482 w 9288048"/>
              <a:gd name="connsiteY378" fmla="*/ 2253135 h 4785098"/>
              <a:gd name="connsiteX379" fmla="*/ 4053954 w 9288048"/>
              <a:gd name="connsiteY379" fmla="*/ 2293611 h 4785098"/>
              <a:gd name="connsiteX380" fmla="*/ 3990888 w 9288048"/>
              <a:gd name="connsiteY380" fmla="*/ 2370060 h 4785098"/>
              <a:gd name="connsiteX381" fmla="*/ 3959359 w 9288048"/>
              <a:gd name="connsiteY381" fmla="*/ 2410536 h 4785098"/>
              <a:gd name="connsiteX382" fmla="*/ 3927831 w 9288048"/>
              <a:gd name="connsiteY382" fmla="*/ 2451011 h 4785098"/>
              <a:gd name="connsiteX383" fmla="*/ 3684594 w 9288048"/>
              <a:gd name="connsiteY383" fmla="*/ 2158692 h 4785098"/>
              <a:gd name="connsiteX384" fmla="*/ 3648559 w 9288048"/>
              <a:gd name="connsiteY384" fmla="*/ 2118216 h 4785098"/>
              <a:gd name="connsiteX385" fmla="*/ 3639550 w 9288048"/>
              <a:gd name="connsiteY385" fmla="*/ 2109222 h 4785098"/>
              <a:gd name="connsiteX386" fmla="*/ 522509 w 9288048"/>
              <a:gd name="connsiteY386" fmla="*/ 1834887 h 4785098"/>
              <a:gd name="connsiteX387" fmla="*/ 720702 w 9288048"/>
              <a:gd name="connsiteY387" fmla="*/ 1906844 h 4785098"/>
              <a:gd name="connsiteX388" fmla="*/ 675658 w 9288048"/>
              <a:gd name="connsiteY388" fmla="*/ 2091233 h 4785098"/>
              <a:gd name="connsiteX389" fmla="*/ 468457 w 9288048"/>
              <a:gd name="connsiteY389" fmla="*/ 2059752 h 4785098"/>
              <a:gd name="connsiteX390" fmla="*/ 522509 w 9288048"/>
              <a:gd name="connsiteY390" fmla="*/ 1834887 h 4785098"/>
              <a:gd name="connsiteX391" fmla="*/ 7567372 w 9288048"/>
              <a:gd name="connsiteY391" fmla="*/ 1807903 h 4785098"/>
              <a:gd name="connsiteX392" fmla="*/ 7738539 w 9288048"/>
              <a:gd name="connsiteY392" fmla="*/ 2113719 h 4785098"/>
              <a:gd name="connsiteX393" fmla="*/ 7454765 w 9288048"/>
              <a:gd name="connsiteY393" fmla="*/ 2208162 h 4785098"/>
              <a:gd name="connsiteX394" fmla="*/ 7337651 w 9288048"/>
              <a:gd name="connsiteY394" fmla="*/ 1992292 h 4785098"/>
              <a:gd name="connsiteX395" fmla="*/ 7540346 w 9288048"/>
              <a:gd name="connsiteY395" fmla="*/ 1830390 h 4785098"/>
              <a:gd name="connsiteX396" fmla="*/ 1932385 w 9288048"/>
              <a:gd name="connsiteY396" fmla="*/ 1726952 h 4785098"/>
              <a:gd name="connsiteX397" fmla="*/ 1959411 w 9288048"/>
              <a:gd name="connsiteY397" fmla="*/ 1753936 h 4785098"/>
              <a:gd name="connsiteX398" fmla="*/ 2148595 w 9288048"/>
              <a:gd name="connsiteY398" fmla="*/ 1933827 h 4785098"/>
              <a:gd name="connsiteX399" fmla="*/ 1986438 w 9288048"/>
              <a:gd name="connsiteY399" fmla="*/ 2199168 h 4785098"/>
              <a:gd name="connsiteX400" fmla="*/ 1716174 w 9288048"/>
              <a:gd name="connsiteY400" fmla="*/ 2104725 h 4785098"/>
              <a:gd name="connsiteX401" fmla="*/ 1702663 w 9288048"/>
              <a:gd name="connsiteY401" fmla="*/ 2100227 h 4785098"/>
              <a:gd name="connsiteX402" fmla="*/ 1932385 w 9288048"/>
              <a:gd name="connsiteY402" fmla="*/ 1726952 h 4785098"/>
              <a:gd name="connsiteX403" fmla="*/ 7418730 w 9288048"/>
              <a:gd name="connsiteY403" fmla="*/ 1641508 h 4785098"/>
              <a:gd name="connsiteX404" fmla="*/ 7531337 w 9288048"/>
              <a:gd name="connsiteY404" fmla="*/ 1758433 h 4785098"/>
              <a:gd name="connsiteX405" fmla="*/ 7504311 w 9288048"/>
              <a:gd name="connsiteY405" fmla="*/ 1780919 h 4785098"/>
              <a:gd name="connsiteX406" fmla="*/ 7301616 w 9288048"/>
              <a:gd name="connsiteY406" fmla="*/ 1942822 h 4785098"/>
              <a:gd name="connsiteX407" fmla="*/ 7229545 w 9288048"/>
              <a:gd name="connsiteY407" fmla="*/ 1866368 h 4785098"/>
              <a:gd name="connsiteX408" fmla="*/ 7400712 w 9288048"/>
              <a:gd name="connsiteY408" fmla="*/ 1668492 h 4785098"/>
              <a:gd name="connsiteX409" fmla="*/ 3517929 w 9288048"/>
              <a:gd name="connsiteY409" fmla="*/ 1601028 h 4785098"/>
              <a:gd name="connsiteX410" fmla="*/ 3747656 w 9288048"/>
              <a:gd name="connsiteY410" fmla="*/ 1821395 h 4785098"/>
              <a:gd name="connsiteX411" fmla="*/ 3594506 w 9288048"/>
              <a:gd name="connsiteY411" fmla="*/ 2010281 h 4785098"/>
              <a:gd name="connsiteX412" fmla="*/ 3391807 w 9288048"/>
              <a:gd name="connsiteY412" fmla="*/ 1803406 h 4785098"/>
              <a:gd name="connsiteX413" fmla="*/ 5319685 w 9288048"/>
              <a:gd name="connsiteY413" fmla="*/ 1583043 h 4785098"/>
              <a:gd name="connsiteX414" fmla="*/ 5522380 w 9288048"/>
              <a:gd name="connsiteY414" fmla="*/ 1812400 h 4785098"/>
              <a:gd name="connsiteX415" fmla="*/ 4378265 w 9288048"/>
              <a:gd name="connsiteY415" fmla="*/ 3184070 h 4785098"/>
              <a:gd name="connsiteX416" fmla="*/ 4080976 w 9288048"/>
              <a:gd name="connsiteY416" fmla="*/ 3521367 h 4785098"/>
              <a:gd name="connsiteX417" fmla="*/ 3580991 w 9288048"/>
              <a:gd name="connsiteY417" fmla="*/ 3935114 h 4785098"/>
              <a:gd name="connsiteX418" fmla="*/ 3463877 w 9288048"/>
              <a:gd name="connsiteY418" fmla="*/ 3692260 h 4785098"/>
              <a:gd name="connsiteX419" fmla="*/ 3499912 w 9288048"/>
              <a:gd name="connsiteY419" fmla="*/ 3669773 h 4785098"/>
              <a:gd name="connsiteX420" fmla="*/ 3887289 w 9288048"/>
              <a:gd name="connsiteY420" fmla="*/ 3314492 h 4785098"/>
              <a:gd name="connsiteX421" fmla="*/ 4171063 w 9288048"/>
              <a:gd name="connsiteY421" fmla="*/ 2959206 h 4785098"/>
              <a:gd name="connsiteX422" fmla="*/ 7882679 w 9288048"/>
              <a:gd name="connsiteY422" fmla="*/ 1551562 h 4785098"/>
              <a:gd name="connsiteX423" fmla="*/ 8116907 w 9288048"/>
              <a:gd name="connsiteY423" fmla="*/ 1978800 h 4785098"/>
              <a:gd name="connsiteX424" fmla="*/ 7828627 w 9288048"/>
              <a:gd name="connsiteY424" fmla="*/ 2077741 h 4785098"/>
              <a:gd name="connsiteX425" fmla="*/ 7643949 w 9288048"/>
              <a:gd name="connsiteY425" fmla="*/ 1744941 h 4785098"/>
              <a:gd name="connsiteX426" fmla="*/ 2103552 w 9288048"/>
              <a:gd name="connsiteY426" fmla="*/ 1529071 h 4785098"/>
              <a:gd name="connsiteX427" fmla="*/ 2126076 w 9288048"/>
              <a:gd name="connsiteY427" fmla="*/ 1560552 h 4785098"/>
              <a:gd name="connsiteX428" fmla="*/ 2274718 w 9288048"/>
              <a:gd name="connsiteY428" fmla="*/ 1771925 h 4785098"/>
              <a:gd name="connsiteX429" fmla="*/ 2198146 w 9288048"/>
              <a:gd name="connsiteY429" fmla="*/ 1839384 h 4785098"/>
              <a:gd name="connsiteX430" fmla="*/ 2008957 w 9288048"/>
              <a:gd name="connsiteY430" fmla="*/ 1659492 h 4785098"/>
              <a:gd name="connsiteX431" fmla="*/ 1981931 w 9288048"/>
              <a:gd name="connsiteY431" fmla="*/ 1632509 h 4785098"/>
              <a:gd name="connsiteX432" fmla="*/ 2103552 w 9288048"/>
              <a:gd name="connsiteY432" fmla="*/ 1529071 h 4785098"/>
              <a:gd name="connsiteX433" fmla="*/ 6639468 w 9288048"/>
              <a:gd name="connsiteY433" fmla="*/ 1461616 h 4785098"/>
              <a:gd name="connsiteX434" fmla="*/ 6846670 w 9288048"/>
              <a:gd name="connsiteY434" fmla="*/ 1493097 h 4785098"/>
              <a:gd name="connsiteX435" fmla="*/ 6842168 w 9288048"/>
              <a:gd name="connsiteY435" fmla="*/ 1506589 h 4785098"/>
              <a:gd name="connsiteX436" fmla="*/ 6792617 w 9288048"/>
              <a:gd name="connsiteY436" fmla="*/ 1672989 h 4785098"/>
              <a:gd name="connsiteX437" fmla="*/ 6639468 w 9288048"/>
              <a:gd name="connsiteY437" fmla="*/ 1650503 h 4785098"/>
              <a:gd name="connsiteX438" fmla="*/ 6589922 w 9288048"/>
              <a:gd name="connsiteY438" fmla="*/ 1650503 h 4785098"/>
              <a:gd name="connsiteX439" fmla="*/ 6567398 w 9288048"/>
              <a:gd name="connsiteY439" fmla="*/ 1484103 h 4785098"/>
              <a:gd name="connsiteX440" fmla="*/ 6562896 w 9288048"/>
              <a:gd name="connsiteY440" fmla="*/ 1466113 h 4785098"/>
              <a:gd name="connsiteX441" fmla="*/ 6639468 w 9288048"/>
              <a:gd name="connsiteY441" fmla="*/ 1461616 h 4785098"/>
              <a:gd name="connsiteX442" fmla="*/ 1563025 w 9288048"/>
              <a:gd name="connsiteY442" fmla="*/ 1448120 h 4785098"/>
              <a:gd name="connsiteX443" fmla="*/ 1756711 w 9288048"/>
              <a:gd name="connsiteY443" fmla="*/ 1637006 h 4785098"/>
              <a:gd name="connsiteX444" fmla="*/ 1535999 w 9288048"/>
              <a:gd name="connsiteY444" fmla="*/ 1996789 h 4785098"/>
              <a:gd name="connsiteX445" fmla="*/ 1279251 w 9288048"/>
              <a:gd name="connsiteY445" fmla="*/ 1906844 h 4785098"/>
              <a:gd name="connsiteX446" fmla="*/ 1563025 w 9288048"/>
              <a:gd name="connsiteY446" fmla="*/ 1448120 h 4785098"/>
              <a:gd name="connsiteX447" fmla="*/ 7004326 w 9288048"/>
              <a:gd name="connsiteY447" fmla="*/ 1394157 h 4785098"/>
              <a:gd name="connsiteX448" fmla="*/ 7225039 w 9288048"/>
              <a:gd name="connsiteY448" fmla="*/ 1497595 h 4785098"/>
              <a:gd name="connsiteX449" fmla="*/ 7067387 w 9288048"/>
              <a:gd name="connsiteY449" fmla="*/ 1749438 h 4785098"/>
              <a:gd name="connsiteX450" fmla="*/ 6918740 w 9288048"/>
              <a:gd name="connsiteY450" fmla="*/ 1677486 h 4785098"/>
              <a:gd name="connsiteX451" fmla="*/ 6999819 w 9288048"/>
              <a:gd name="connsiteY451" fmla="*/ 1412146 h 4785098"/>
              <a:gd name="connsiteX452" fmla="*/ 5486345 w 9288048"/>
              <a:gd name="connsiteY452" fmla="*/ 1394157 h 4785098"/>
              <a:gd name="connsiteX453" fmla="*/ 5675529 w 9288048"/>
              <a:gd name="connsiteY453" fmla="*/ 1641508 h 4785098"/>
              <a:gd name="connsiteX454" fmla="*/ 5562922 w 9288048"/>
              <a:gd name="connsiteY454" fmla="*/ 1767427 h 4785098"/>
              <a:gd name="connsiteX455" fmla="*/ 5360222 w 9288048"/>
              <a:gd name="connsiteY455" fmla="*/ 1533573 h 4785098"/>
              <a:gd name="connsiteX456" fmla="*/ 5486345 w 9288048"/>
              <a:gd name="connsiteY456" fmla="*/ 1394157 h 4785098"/>
              <a:gd name="connsiteX457" fmla="*/ 2517955 w 9288048"/>
              <a:gd name="connsiteY457" fmla="*/ 1371670 h 4785098"/>
              <a:gd name="connsiteX458" fmla="*/ 2522457 w 9288048"/>
              <a:gd name="connsiteY458" fmla="*/ 1389659 h 4785098"/>
              <a:gd name="connsiteX459" fmla="*/ 2581017 w 9288048"/>
              <a:gd name="connsiteY459" fmla="*/ 1659492 h 4785098"/>
              <a:gd name="connsiteX460" fmla="*/ 2391833 w 9288048"/>
              <a:gd name="connsiteY460" fmla="*/ 1735946 h 4785098"/>
              <a:gd name="connsiteX461" fmla="*/ 2247692 w 9288048"/>
              <a:gd name="connsiteY461" fmla="*/ 1479601 h 4785098"/>
              <a:gd name="connsiteX462" fmla="*/ 2517955 w 9288048"/>
              <a:gd name="connsiteY462" fmla="*/ 1371670 h 4785098"/>
              <a:gd name="connsiteX463" fmla="*/ 3103526 w 9288048"/>
              <a:gd name="connsiteY463" fmla="*/ 1362676 h 4785098"/>
              <a:gd name="connsiteX464" fmla="*/ 3454868 w 9288048"/>
              <a:gd name="connsiteY464" fmla="*/ 1515579 h 4785098"/>
              <a:gd name="connsiteX465" fmla="*/ 3297217 w 9288048"/>
              <a:gd name="connsiteY465" fmla="*/ 1767427 h 4785098"/>
              <a:gd name="connsiteX466" fmla="*/ 3040464 w 9288048"/>
              <a:gd name="connsiteY466" fmla="*/ 1654995 h 4785098"/>
              <a:gd name="connsiteX467" fmla="*/ 3099024 w 9288048"/>
              <a:gd name="connsiteY467" fmla="*/ 1394157 h 4785098"/>
              <a:gd name="connsiteX468" fmla="*/ 8197986 w 9288048"/>
              <a:gd name="connsiteY468" fmla="*/ 1349184 h 4785098"/>
              <a:gd name="connsiteX469" fmla="*/ 8454739 w 9288048"/>
              <a:gd name="connsiteY469" fmla="*/ 1816898 h 4785098"/>
              <a:gd name="connsiteX470" fmla="*/ 8211501 w 9288048"/>
              <a:gd name="connsiteY470" fmla="*/ 1897849 h 4785098"/>
              <a:gd name="connsiteX471" fmla="*/ 7995291 w 9288048"/>
              <a:gd name="connsiteY471" fmla="*/ 1506589 h 4785098"/>
              <a:gd name="connsiteX472" fmla="*/ 6418755 w 9288048"/>
              <a:gd name="connsiteY472" fmla="*/ 1340189 h 4785098"/>
              <a:gd name="connsiteX473" fmla="*/ 6463799 w 9288048"/>
              <a:gd name="connsiteY473" fmla="*/ 1632513 h 4785098"/>
              <a:gd name="connsiteX474" fmla="*/ 5743097 w 9288048"/>
              <a:gd name="connsiteY474" fmla="*/ 2118216 h 4785098"/>
              <a:gd name="connsiteX475" fmla="*/ 4918792 w 9288048"/>
              <a:gd name="connsiteY475" fmla="*/ 3116611 h 4785098"/>
              <a:gd name="connsiteX476" fmla="*/ 4918792 w 9288048"/>
              <a:gd name="connsiteY476" fmla="*/ 3121108 h 4785098"/>
              <a:gd name="connsiteX477" fmla="*/ 4729608 w 9288048"/>
              <a:gd name="connsiteY477" fmla="*/ 2923227 h 4785098"/>
              <a:gd name="connsiteX478" fmla="*/ 4806185 w 9288048"/>
              <a:gd name="connsiteY478" fmla="*/ 2828784 h 4785098"/>
              <a:gd name="connsiteX479" fmla="*/ 5567424 w 9288048"/>
              <a:gd name="connsiteY479" fmla="*/ 1902346 h 4785098"/>
              <a:gd name="connsiteX480" fmla="*/ 6418755 w 9288048"/>
              <a:gd name="connsiteY480" fmla="*/ 1340189 h 4785098"/>
              <a:gd name="connsiteX481" fmla="*/ 8900671 w 9288048"/>
              <a:gd name="connsiteY481" fmla="*/ 1335692 h 4785098"/>
              <a:gd name="connsiteX482" fmla="*/ 8941212 w 9288048"/>
              <a:gd name="connsiteY482" fmla="*/ 1470611 h 4785098"/>
              <a:gd name="connsiteX483" fmla="*/ 8819592 w 9288048"/>
              <a:gd name="connsiteY483" fmla="*/ 1497595 h 4785098"/>
              <a:gd name="connsiteX484" fmla="*/ 8783557 w 9288048"/>
              <a:gd name="connsiteY484" fmla="*/ 1389659 h 4785098"/>
              <a:gd name="connsiteX485" fmla="*/ 2815245 w 9288048"/>
              <a:gd name="connsiteY485" fmla="*/ 1326697 h 4785098"/>
              <a:gd name="connsiteX486" fmla="*/ 3035962 w 9288048"/>
              <a:gd name="connsiteY486" fmla="*/ 1344687 h 4785098"/>
              <a:gd name="connsiteX487" fmla="*/ 3031455 w 9288048"/>
              <a:gd name="connsiteY487" fmla="*/ 1371670 h 4785098"/>
              <a:gd name="connsiteX488" fmla="*/ 2972896 w 9288048"/>
              <a:gd name="connsiteY488" fmla="*/ 1637006 h 4785098"/>
              <a:gd name="connsiteX489" fmla="*/ 2819747 w 9288048"/>
              <a:gd name="connsiteY489" fmla="*/ 1623514 h 4785098"/>
              <a:gd name="connsiteX490" fmla="*/ 2644078 w 9288048"/>
              <a:gd name="connsiteY490" fmla="*/ 1641503 h 4785098"/>
              <a:gd name="connsiteX491" fmla="*/ 2585523 w 9288048"/>
              <a:gd name="connsiteY491" fmla="*/ 1371670 h 4785098"/>
              <a:gd name="connsiteX492" fmla="*/ 2581017 w 9288048"/>
              <a:gd name="connsiteY492" fmla="*/ 1353681 h 4785098"/>
              <a:gd name="connsiteX493" fmla="*/ 2815245 w 9288048"/>
              <a:gd name="connsiteY493" fmla="*/ 1326697 h 4785098"/>
              <a:gd name="connsiteX494" fmla="*/ 5049422 w 9288048"/>
              <a:gd name="connsiteY494" fmla="*/ 1299714 h 4785098"/>
              <a:gd name="connsiteX495" fmla="*/ 5216082 w 9288048"/>
              <a:gd name="connsiteY495" fmla="*/ 1497595 h 4785098"/>
              <a:gd name="connsiteX496" fmla="*/ 4189081 w 9288048"/>
              <a:gd name="connsiteY496" fmla="*/ 2747833 h 4785098"/>
              <a:gd name="connsiteX497" fmla="*/ 4013412 w 9288048"/>
              <a:gd name="connsiteY497" fmla="*/ 2554454 h 4785098"/>
              <a:gd name="connsiteX498" fmla="*/ 7756556 w 9288048"/>
              <a:gd name="connsiteY498" fmla="*/ 1254741 h 4785098"/>
              <a:gd name="connsiteX499" fmla="*/ 7918714 w 9288048"/>
              <a:gd name="connsiteY499" fmla="*/ 1425638 h 4785098"/>
              <a:gd name="connsiteX500" fmla="*/ 7679984 w 9288048"/>
              <a:gd name="connsiteY500" fmla="*/ 1619021 h 4785098"/>
              <a:gd name="connsiteX501" fmla="*/ 7558363 w 9288048"/>
              <a:gd name="connsiteY501" fmla="*/ 1488600 h 4785098"/>
              <a:gd name="connsiteX502" fmla="*/ 4409798 w 9288048"/>
              <a:gd name="connsiteY502" fmla="*/ 1241249 h 4785098"/>
              <a:gd name="connsiteX503" fmla="*/ 4576458 w 9288048"/>
              <a:gd name="connsiteY503" fmla="*/ 1434632 h 4785098"/>
              <a:gd name="connsiteX504" fmla="*/ 4680061 w 9288048"/>
              <a:gd name="connsiteY504" fmla="*/ 1560552 h 4785098"/>
              <a:gd name="connsiteX505" fmla="*/ 4635018 w 9288048"/>
              <a:gd name="connsiteY505" fmla="*/ 1614519 h 4785098"/>
              <a:gd name="connsiteX506" fmla="*/ 4617000 w 9288048"/>
              <a:gd name="connsiteY506" fmla="*/ 1637006 h 4785098"/>
              <a:gd name="connsiteX507" fmla="*/ 4558445 w 9288048"/>
              <a:gd name="connsiteY507" fmla="*/ 1708963 h 4785098"/>
              <a:gd name="connsiteX508" fmla="*/ 4544930 w 9288048"/>
              <a:gd name="connsiteY508" fmla="*/ 1726952 h 4785098"/>
              <a:gd name="connsiteX509" fmla="*/ 4499886 w 9288048"/>
              <a:gd name="connsiteY509" fmla="*/ 1780919 h 4785098"/>
              <a:gd name="connsiteX510" fmla="*/ 4360248 w 9288048"/>
              <a:gd name="connsiteY510" fmla="*/ 1614519 h 4785098"/>
              <a:gd name="connsiteX511" fmla="*/ 4229623 w 9288048"/>
              <a:gd name="connsiteY511" fmla="*/ 1461611 h 4785098"/>
              <a:gd name="connsiteX512" fmla="*/ 3734140 w 9288048"/>
              <a:gd name="connsiteY512" fmla="*/ 1236751 h 4785098"/>
              <a:gd name="connsiteX513" fmla="*/ 4382772 w 9288048"/>
              <a:gd name="connsiteY513" fmla="*/ 1897849 h 4785098"/>
              <a:gd name="connsiteX514" fmla="*/ 4351239 w 9288048"/>
              <a:gd name="connsiteY514" fmla="*/ 1938325 h 4785098"/>
              <a:gd name="connsiteX515" fmla="*/ 4319710 w 9288048"/>
              <a:gd name="connsiteY515" fmla="*/ 1978800 h 4785098"/>
              <a:gd name="connsiteX516" fmla="*/ 4247640 w 9288048"/>
              <a:gd name="connsiteY516" fmla="*/ 2064249 h 4785098"/>
              <a:gd name="connsiteX517" fmla="*/ 4216107 w 9288048"/>
              <a:gd name="connsiteY517" fmla="*/ 2104725 h 4785098"/>
              <a:gd name="connsiteX518" fmla="*/ 4184579 w 9288048"/>
              <a:gd name="connsiteY518" fmla="*/ 2136206 h 4785098"/>
              <a:gd name="connsiteX519" fmla="*/ 3590000 w 9288048"/>
              <a:gd name="connsiteY519" fmla="*/ 1466109 h 4785098"/>
              <a:gd name="connsiteX520" fmla="*/ 1882839 w 9288048"/>
              <a:gd name="connsiteY520" fmla="*/ 1196276 h 4785098"/>
              <a:gd name="connsiteX521" fmla="*/ 2058508 w 9288048"/>
              <a:gd name="connsiteY521" fmla="*/ 1443622 h 4785098"/>
              <a:gd name="connsiteX522" fmla="*/ 1923376 w 9288048"/>
              <a:gd name="connsiteY522" fmla="*/ 1560552 h 4785098"/>
              <a:gd name="connsiteX523" fmla="*/ 1707166 w 9288048"/>
              <a:gd name="connsiteY523" fmla="*/ 1349184 h 4785098"/>
              <a:gd name="connsiteX524" fmla="*/ 1882839 w 9288048"/>
              <a:gd name="connsiteY524" fmla="*/ 1196276 h 4785098"/>
              <a:gd name="connsiteX525" fmla="*/ 7490800 w 9288048"/>
              <a:gd name="connsiteY525" fmla="*/ 1187281 h 4785098"/>
              <a:gd name="connsiteX526" fmla="*/ 7634940 w 9288048"/>
              <a:gd name="connsiteY526" fmla="*/ 1295216 h 4785098"/>
              <a:gd name="connsiteX527" fmla="*/ 7436747 w 9288048"/>
              <a:gd name="connsiteY527" fmla="*/ 1529076 h 4785098"/>
              <a:gd name="connsiteX528" fmla="*/ 7328642 w 9288048"/>
              <a:gd name="connsiteY528" fmla="*/ 1448124 h 4785098"/>
              <a:gd name="connsiteX529" fmla="*/ 1193665 w 9288048"/>
              <a:gd name="connsiteY529" fmla="*/ 1088341 h 4785098"/>
              <a:gd name="connsiteX530" fmla="*/ 1391858 w 9288048"/>
              <a:gd name="connsiteY530" fmla="*/ 1277227 h 4785098"/>
              <a:gd name="connsiteX531" fmla="*/ 1076551 w 9288048"/>
              <a:gd name="connsiteY531" fmla="*/ 1789914 h 4785098"/>
              <a:gd name="connsiteX532" fmla="*/ 815297 w 9288048"/>
              <a:gd name="connsiteY532" fmla="*/ 1699968 h 4785098"/>
              <a:gd name="connsiteX533" fmla="*/ 1193665 w 9288048"/>
              <a:gd name="connsiteY533" fmla="*/ 1088341 h 4785098"/>
              <a:gd name="connsiteX534" fmla="*/ 5243108 w 9288048"/>
              <a:gd name="connsiteY534" fmla="*/ 1052362 h 4785098"/>
              <a:gd name="connsiteX535" fmla="*/ 5432292 w 9288048"/>
              <a:gd name="connsiteY535" fmla="*/ 1299714 h 4785098"/>
              <a:gd name="connsiteX536" fmla="*/ 5319685 w 9288048"/>
              <a:gd name="connsiteY536" fmla="*/ 1425638 h 4785098"/>
              <a:gd name="connsiteX537" fmla="*/ 5116985 w 9288048"/>
              <a:gd name="connsiteY537" fmla="*/ 1191779 h 4785098"/>
              <a:gd name="connsiteX538" fmla="*/ 5243108 w 9288048"/>
              <a:gd name="connsiteY538" fmla="*/ 1052362 h 4785098"/>
              <a:gd name="connsiteX539" fmla="*/ 648632 w 9288048"/>
              <a:gd name="connsiteY539" fmla="*/ 1052362 h 4785098"/>
              <a:gd name="connsiteX540" fmla="*/ 738720 w 9288048"/>
              <a:gd name="connsiteY540" fmla="*/ 1115325 h 4785098"/>
              <a:gd name="connsiteX541" fmla="*/ 689174 w 9288048"/>
              <a:gd name="connsiteY541" fmla="*/ 1205270 h 4785098"/>
              <a:gd name="connsiteX542" fmla="*/ 590077 w 9288048"/>
              <a:gd name="connsiteY542" fmla="*/ 1160297 h 4785098"/>
              <a:gd name="connsiteX543" fmla="*/ 648632 w 9288048"/>
              <a:gd name="connsiteY543" fmla="*/ 1052362 h 4785098"/>
              <a:gd name="connsiteX544" fmla="*/ 5833185 w 9288048"/>
              <a:gd name="connsiteY544" fmla="*/ 1034373 h 4785098"/>
              <a:gd name="connsiteX545" fmla="*/ 5963810 w 9288048"/>
              <a:gd name="connsiteY545" fmla="*/ 1313205 h 4785098"/>
              <a:gd name="connsiteX546" fmla="*/ 5675529 w 9288048"/>
              <a:gd name="connsiteY546" fmla="*/ 1529076 h 4785098"/>
              <a:gd name="connsiteX547" fmla="*/ 5486345 w 9288048"/>
              <a:gd name="connsiteY547" fmla="*/ 1286222 h 4785098"/>
              <a:gd name="connsiteX548" fmla="*/ 5833185 w 9288048"/>
              <a:gd name="connsiteY548" fmla="*/ 1034373 h 4785098"/>
              <a:gd name="connsiteX549" fmla="*/ 3189112 w 9288048"/>
              <a:gd name="connsiteY549" fmla="*/ 966914 h 4785098"/>
              <a:gd name="connsiteX550" fmla="*/ 3400815 w 9288048"/>
              <a:gd name="connsiteY550" fmla="*/ 1034373 h 4785098"/>
              <a:gd name="connsiteX551" fmla="*/ 3666577 w 9288048"/>
              <a:gd name="connsiteY551" fmla="*/ 1169292 h 4785098"/>
              <a:gd name="connsiteX552" fmla="*/ 3504419 w 9288048"/>
              <a:gd name="connsiteY552" fmla="*/ 1430135 h 4785098"/>
              <a:gd name="connsiteX553" fmla="*/ 3121543 w 9288048"/>
              <a:gd name="connsiteY553" fmla="*/ 1263735 h 4785098"/>
              <a:gd name="connsiteX554" fmla="*/ 2405348 w 9288048"/>
              <a:gd name="connsiteY554" fmla="*/ 935433 h 4785098"/>
              <a:gd name="connsiteX555" fmla="*/ 2472911 w 9288048"/>
              <a:gd name="connsiteY555" fmla="*/ 1232254 h 4785098"/>
              <a:gd name="connsiteX556" fmla="*/ 2175622 w 9288048"/>
              <a:gd name="connsiteY556" fmla="*/ 1349184 h 4785098"/>
              <a:gd name="connsiteX557" fmla="*/ 2022473 w 9288048"/>
              <a:gd name="connsiteY557" fmla="*/ 1083843 h 4785098"/>
              <a:gd name="connsiteX558" fmla="*/ 2405348 w 9288048"/>
              <a:gd name="connsiteY558" fmla="*/ 935433 h 4785098"/>
              <a:gd name="connsiteX559" fmla="*/ 6355694 w 9288048"/>
              <a:gd name="connsiteY559" fmla="*/ 876968 h 4785098"/>
              <a:gd name="connsiteX560" fmla="*/ 6400738 w 9288048"/>
              <a:gd name="connsiteY560" fmla="*/ 1178287 h 4785098"/>
              <a:gd name="connsiteX561" fmla="*/ 6062906 w 9288048"/>
              <a:gd name="connsiteY561" fmla="*/ 1281724 h 4785098"/>
              <a:gd name="connsiteX562" fmla="*/ 5936784 w 9288048"/>
              <a:gd name="connsiteY562" fmla="*/ 1007389 h 4785098"/>
              <a:gd name="connsiteX563" fmla="*/ 6035880 w 9288048"/>
              <a:gd name="connsiteY563" fmla="*/ 966914 h 4785098"/>
              <a:gd name="connsiteX564" fmla="*/ 6355694 w 9288048"/>
              <a:gd name="connsiteY564" fmla="*/ 876968 h 4785098"/>
              <a:gd name="connsiteX565" fmla="*/ 7179995 w 9288048"/>
              <a:gd name="connsiteY565" fmla="*/ 872471 h 4785098"/>
              <a:gd name="connsiteX566" fmla="*/ 7490800 w 9288048"/>
              <a:gd name="connsiteY566" fmla="*/ 1016384 h 4785098"/>
              <a:gd name="connsiteX567" fmla="*/ 7328642 w 9288048"/>
              <a:gd name="connsiteY567" fmla="*/ 1277227 h 4785098"/>
              <a:gd name="connsiteX568" fmla="*/ 7085405 w 9288048"/>
              <a:gd name="connsiteY568" fmla="*/ 1164795 h 4785098"/>
              <a:gd name="connsiteX569" fmla="*/ 3936840 w 9288048"/>
              <a:gd name="connsiteY569" fmla="*/ 867973 h 4785098"/>
              <a:gd name="connsiteX570" fmla="*/ 4306195 w 9288048"/>
              <a:gd name="connsiteY570" fmla="*/ 1196276 h 4785098"/>
              <a:gd name="connsiteX571" fmla="*/ 4117015 w 9288048"/>
              <a:gd name="connsiteY571" fmla="*/ 1430135 h 4785098"/>
              <a:gd name="connsiteX572" fmla="*/ 3779184 w 9288048"/>
              <a:gd name="connsiteY572" fmla="*/ 1119822 h 4785098"/>
              <a:gd name="connsiteX573" fmla="*/ 1635095 w 9288048"/>
              <a:gd name="connsiteY573" fmla="*/ 863476 h 4785098"/>
              <a:gd name="connsiteX574" fmla="*/ 1761218 w 9288048"/>
              <a:gd name="connsiteY574" fmla="*/ 1038871 h 4785098"/>
              <a:gd name="connsiteX575" fmla="*/ 1621580 w 9288048"/>
              <a:gd name="connsiteY575" fmla="*/ 1160297 h 4785098"/>
              <a:gd name="connsiteX576" fmla="*/ 1468430 w 9288048"/>
              <a:gd name="connsiteY576" fmla="*/ 1011887 h 4785098"/>
              <a:gd name="connsiteX577" fmla="*/ 1635095 w 9288048"/>
              <a:gd name="connsiteY577" fmla="*/ 863476 h 4785098"/>
              <a:gd name="connsiteX578" fmla="*/ 7698001 w 9288048"/>
              <a:gd name="connsiteY578" fmla="*/ 849984 h 4785098"/>
              <a:gd name="connsiteX579" fmla="*/ 7891687 w 9288048"/>
              <a:gd name="connsiteY579" fmla="*/ 993898 h 4785098"/>
              <a:gd name="connsiteX580" fmla="*/ 7698001 w 9288048"/>
              <a:gd name="connsiteY580" fmla="*/ 1218762 h 4785098"/>
              <a:gd name="connsiteX581" fmla="*/ 7540346 w 9288048"/>
              <a:gd name="connsiteY581" fmla="*/ 1101833 h 4785098"/>
              <a:gd name="connsiteX582" fmla="*/ 6580913 w 9288048"/>
              <a:gd name="connsiteY582" fmla="*/ 849984 h 4785098"/>
              <a:gd name="connsiteX583" fmla="*/ 6585415 w 9288048"/>
              <a:gd name="connsiteY583" fmla="*/ 849984 h 4785098"/>
              <a:gd name="connsiteX584" fmla="*/ 6603433 w 9288048"/>
              <a:gd name="connsiteY584" fmla="*/ 849984 h 4785098"/>
              <a:gd name="connsiteX585" fmla="*/ 6630459 w 9288048"/>
              <a:gd name="connsiteY585" fmla="*/ 849984 h 4785098"/>
              <a:gd name="connsiteX586" fmla="*/ 7085405 w 9288048"/>
              <a:gd name="connsiteY586" fmla="*/ 917444 h 4785098"/>
              <a:gd name="connsiteX587" fmla="*/ 6995317 w 9288048"/>
              <a:gd name="connsiteY587" fmla="*/ 1209768 h 4785098"/>
              <a:gd name="connsiteX588" fmla="*/ 6630459 w 9288048"/>
              <a:gd name="connsiteY588" fmla="*/ 1155800 h 4785098"/>
              <a:gd name="connsiteX589" fmla="*/ 6495328 w 9288048"/>
              <a:gd name="connsiteY589" fmla="*/ 1164795 h 4785098"/>
              <a:gd name="connsiteX590" fmla="*/ 6450284 w 9288048"/>
              <a:gd name="connsiteY590" fmla="*/ 858979 h 4785098"/>
              <a:gd name="connsiteX591" fmla="*/ 6580913 w 9288048"/>
              <a:gd name="connsiteY591" fmla="*/ 849984 h 4785098"/>
              <a:gd name="connsiteX592" fmla="*/ 8197986 w 9288048"/>
              <a:gd name="connsiteY592" fmla="*/ 840990 h 4785098"/>
              <a:gd name="connsiteX593" fmla="*/ 8346633 w 9288048"/>
              <a:gd name="connsiteY593" fmla="*/ 998395 h 4785098"/>
              <a:gd name="connsiteX594" fmla="*/ 8184475 w 9288048"/>
              <a:gd name="connsiteY594" fmla="*/ 1128816 h 4785098"/>
              <a:gd name="connsiteX595" fmla="*/ 8062855 w 9288048"/>
              <a:gd name="connsiteY595" fmla="*/ 998395 h 4785098"/>
              <a:gd name="connsiteX596" fmla="*/ 2815245 w 9288048"/>
              <a:gd name="connsiteY596" fmla="*/ 782525 h 4785098"/>
              <a:gd name="connsiteX597" fmla="*/ 3121543 w 9288048"/>
              <a:gd name="connsiteY597" fmla="*/ 814006 h 4785098"/>
              <a:gd name="connsiteX598" fmla="*/ 3053980 w 9288048"/>
              <a:gd name="connsiteY598" fmla="*/ 1110827 h 4785098"/>
              <a:gd name="connsiteX599" fmla="*/ 2815245 w 9288048"/>
              <a:gd name="connsiteY599" fmla="*/ 1092838 h 4785098"/>
              <a:gd name="connsiteX600" fmla="*/ 2553990 w 9288048"/>
              <a:gd name="connsiteY600" fmla="*/ 1119822 h 4785098"/>
              <a:gd name="connsiteX601" fmla="*/ 2486427 w 9288048"/>
              <a:gd name="connsiteY601" fmla="*/ 818503 h 4785098"/>
              <a:gd name="connsiteX602" fmla="*/ 2815245 w 9288048"/>
              <a:gd name="connsiteY602" fmla="*/ 782525 h 4785098"/>
              <a:gd name="connsiteX603" fmla="*/ 8634914 w 9288048"/>
              <a:gd name="connsiteY603" fmla="*/ 778027 h 4785098"/>
              <a:gd name="connsiteX604" fmla="*/ 8720495 w 9288048"/>
              <a:gd name="connsiteY604" fmla="*/ 890460 h 4785098"/>
              <a:gd name="connsiteX605" fmla="*/ 8639416 w 9288048"/>
              <a:gd name="connsiteY605" fmla="*/ 939930 h 4785098"/>
              <a:gd name="connsiteX606" fmla="*/ 8567346 w 9288048"/>
              <a:gd name="connsiteY606" fmla="*/ 845487 h 4785098"/>
              <a:gd name="connsiteX607" fmla="*/ 5562922 w 9288048"/>
              <a:gd name="connsiteY607" fmla="*/ 719567 h 4785098"/>
              <a:gd name="connsiteX608" fmla="*/ 5666520 w 9288048"/>
              <a:gd name="connsiteY608" fmla="*/ 912946 h 4785098"/>
              <a:gd name="connsiteX609" fmla="*/ 5598957 w 9288048"/>
              <a:gd name="connsiteY609" fmla="*/ 953422 h 4785098"/>
              <a:gd name="connsiteX610" fmla="*/ 5580939 w 9288048"/>
              <a:gd name="connsiteY610" fmla="*/ 966914 h 4785098"/>
              <a:gd name="connsiteX611" fmla="*/ 5567424 w 9288048"/>
              <a:gd name="connsiteY611" fmla="*/ 975908 h 4785098"/>
              <a:gd name="connsiteX612" fmla="*/ 5562922 w 9288048"/>
              <a:gd name="connsiteY612" fmla="*/ 975908 h 4785098"/>
              <a:gd name="connsiteX613" fmla="*/ 5481843 w 9288048"/>
              <a:gd name="connsiteY613" fmla="*/ 1038871 h 4785098"/>
              <a:gd name="connsiteX614" fmla="*/ 5342204 w 9288048"/>
              <a:gd name="connsiteY614" fmla="*/ 867973 h 4785098"/>
              <a:gd name="connsiteX615" fmla="*/ 5441301 w 9288048"/>
              <a:gd name="connsiteY615" fmla="*/ 791519 h 4785098"/>
              <a:gd name="connsiteX616" fmla="*/ 5445808 w 9288048"/>
              <a:gd name="connsiteY616" fmla="*/ 791519 h 4785098"/>
              <a:gd name="connsiteX617" fmla="*/ 5463825 w 9288048"/>
              <a:gd name="connsiteY617" fmla="*/ 782525 h 4785098"/>
              <a:gd name="connsiteX618" fmla="*/ 5481843 w 9288048"/>
              <a:gd name="connsiteY618" fmla="*/ 769033 h 4785098"/>
              <a:gd name="connsiteX619" fmla="*/ 5562922 w 9288048"/>
              <a:gd name="connsiteY619" fmla="*/ 719567 h 4785098"/>
              <a:gd name="connsiteX620" fmla="*/ 3310728 w 9288048"/>
              <a:gd name="connsiteY620" fmla="*/ 562157 h 4785098"/>
              <a:gd name="connsiteX621" fmla="*/ 3540449 w 9288048"/>
              <a:gd name="connsiteY621" fmla="*/ 634114 h 4785098"/>
              <a:gd name="connsiteX622" fmla="*/ 3819726 w 9288048"/>
              <a:gd name="connsiteY622" fmla="*/ 773530 h 4785098"/>
              <a:gd name="connsiteX623" fmla="*/ 3684594 w 9288048"/>
              <a:gd name="connsiteY623" fmla="*/ 984903 h 4785098"/>
              <a:gd name="connsiteX624" fmla="*/ 3445859 w 9288048"/>
              <a:gd name="connsiteY624" fmla="*/ 867973 h 4785098"/>
              <a:gd name="connsiteX625" fmla="*/ 3256675 w 9288048"/>
              <a:gd name="connsiteY625" fmla="*/ 809508 h 4785098"/>
              <a:gd name="connsiteX626" fmla="*/ 1427894 w 9288048"/>
              <a:gd name="connsiteY626" fmla="*/ 499195 h 4785098"/>
              <a:gd name="connsiteX627" fmla="*/ 1508972 w 9288048"/>
              <a:gd name="connsiteY627" fmla="*/ 643109 h 4785098"/>
              <a:gd name="connsiteX628" fmla="*/ 1346814 w 9288048"/>
              <a:gd name="connsiteY628" fmla="*/ 773530 h 4785098"/>
              <a:gd name="connsiteX629" fmla="*/ 1229700 w 9288048"/>
              <a:gd name="connsiteY629" fmla="*/ 656600 h 4785098"/>
              <a:gd name="connsiteX630" fmla="*/ 1427894 w 9288048"/>
              <a:gd name="connsiteY630" fmla="*/ 499195 h 4785098"/>
              <a:gd name="connsiteX631" fmla="*/ 6292633 w 9288048"/>
              <a:gd name="connsiteY631" fmla="*/ 481211 h 4785098"/>
              <a:gd name="connsiteX632" fmla="*/ 6337676 w 9288048"/>
              <a:gd name="connsiteY632" fmla="*/ 769033 h 4785098"/>
              <a:gd name="connsiteX633" fmla="*/ 5995343 w 9288048"/>
              <a:gd name="connsiteY633" fmla="*/ 863476 h 4785098"/>
              <a:gd name="connsiteX634" fmla="*/ 5896246 w 9288048"/>
              <a:gd name="connsiteY634" fmla="*/ 908449 h 4785098"/>
              <a:gd name="connsiteX635" fmla="*/ 5770124 w 9288048"/>
              <a:gd name="connsiteY635" fmla="*/ 638616 h 4785098"/>
              <a:gd name="connsiteX636" fmla="*/ 5887238 w 9288048"/>
              <a:gd name="connsiteY636" fmla="*/ 589146 h 4785098"/>
              <a:gd name="connsiteX637" fmla="*/ 6292633 w 9288048"/>
              <a:gd name="connsiteY637" fmla="*/ 481211 h 4785098"/>
              <a:gd name="connsiteX638" fmla="*/ 2306251 w 9288048"/>
              <a:gd name="connsiteY638" fmla="*/ 476709 h 4785098"/>
              <a:gd name="connsiteX639" fmla="*/ 2369308 w 9288048"/>
              <a:gd name="connsiteY639" fmla="*/ 769033 h 4785098"/>
              <a:gd name="connsiteX640" fmla="*/ 1959411 w 9288048"/>
              <a:gd name="connsiteY640" fmla="*/ 930935 h 4785098"/>
              <a:gd name="connsiteX641" fmla="*/ 1810769 w 9288048"/>
              <a:gd name="connsiteY641" fmla="*/ 670092 h 4785098"/>
              <a:gd name="connsiteX642" fmla="*/ 2306251 w 9288048"/>
              <a:gd name="connsiteY642" fmla="*/ 476709 h 4785098"/>
              <a:gd name="connsiteX643" fmla="*/ 2887315 w 9288048"/>
              <a:gd name="connsiteY643" fmla="*/ 454227 h 4785098"/>
              <a:gd name="connsiteX644" fmla="*/ 3148570 w 9288048"/>
              <a:gd name="connsiteY644" fmla="*/ 481211 h 4785098"/>
              <a:gd name="connsiteX645" fmla="*/ 3103526 w 9288048"/>
              <a:gd name="connsiteY645" fmla="*/ 679087 h 4785098"/>
              <a:gd name="connsiteX646" fmla="*/ 2887315 w 9288048"/>
              <a:gd name="connsiteY646" fmla="*/ 656600 h 4785098"/>
              <a:gd name="connsiteX647" fmla="*/ 6851177 w 9288048"/>
              <a:gd name="connsiteY647" fmla="*/ 395762 h 4785098"/>
              <a:gd name="connsiteX648" fmla="*/ 7220537 w 9288048"/>
              <a:gd name="connsiteY648" fmla="*/ 467719 h 4785098"/>
              <a:gd name="connsiteX649" fmla="*/ 7130449 w 9288048"/>
              <a:gd name="connsiteY649" fmla="*/ 751044 h 4785098"/>
              <a:gd name="connsiteX650" fmla="*/ 6828652 w 9288048"/>
              <a:gd name="connsiteY650" fmla="*/ 692584 h 4785098"/>
              <a:gd name="connsiteX651" fmla="*/ 8035828 w 9288048"/>
              <a:gd name="connsiteY651" fmla="*/ 382270 h 4785098"/>
              <a:gd name="connsiteX652" fmla="*/ 8148440 w 9288048"/>
              <a:gd name="connsiteY652" fmla="*/ 467719 h 4785098"/>
              <a:gd name="connsiteX653" fmla="*/ 8080872 w 9288048"/>
              <a:gd name="connsiteY653" fmla="*/ 535178 h 4785098"/>
              <a:gd name="connsiteX654" fmla="*/ 7990785 w 9288048"/>
              <a:gd name="connsiteY654" fmla="*/ 463222 h 4785098"/>
              <a:gd name="connsiteX655" fmla="*/ 7504311 w 9288048"/>
              <a:gd name="connsiteY655" fmla="*/ 382270 h 4785098"/>
              <a:gd name="connsiteX656" fmla="*/ 7630433 w 9288048"/>
              <a:gd name="connsiteY656" fmla="*/ 440735 h 4785098"/>
              <a:gd name="connsiteX657" fmla="*/ 7580888 w 9288048"/>
              <a:gd name="connsiteY657" fmla="*/ 521686 h 4785098"/>
              <a:gd name="connsiteX658" fmla="*/ 7472782 w 9288048"/>
              <a:gd name="connsiteY658" fmla="*/ 472216 h 4785098"/>
              <a:gd name="connsiteX659" fmla="*/ 5851203 w 9288048"/>
              <a:gd name="connsiteY659" fmla="*/ 251849 h 4785098"/>
              <a:gd name="connsiteX660" fmla="*/ 5878229 w 9288048"/>
              <a:gd name="connsiteY660" fmla="*/ 341795 h 4785098"/>
              <a:gd name="connsiteX661" fmla="*/ 5770124 w 9288048"/>
              <a:gd name="connsiteY661" fmla="*/ 386768 h 4785098"/>
              <a:gd name="connsiteX662" fmla="*/ 5720573 w 9288048"/>
              <a:gd name="connsiteY662" fmla="*/ 305816 h 4785098"/>
              <a:gd name="connsiteX663" fmla="*/ 5851203 w 9288048"/>
              <a:gd name="connsiteY663" fmla="*/ 251849 h 4785098"/>
              <a:gd name="connsiteX664" fmla="*/ 6607940 w 9288048"/>
              <a:gd name="connsiteY664" fmla="*/ 242854 h 4785098"/>
              <a:gd name="connsiteX665" fmla="*/ 6612442 w 9288048"/>
              <a:gd name="connsiteY665" fmla="*/ 242854 h 4785098"/>
              <a:gd name="connsiteX666" fmla="*/ 6630459 w 9288048"/>
              <a:gd name="connsiteY666" fmla="*/ 242854 h 4785098"/>
              <a:gd name="connsiteX667" fmla="*/ 6652984 w 9288048"/>
              <a:gd name="connsiteY667" fmla="*/ 242854 h 4785098"/>
              <a:gd name="connsiteX668" fmla="*/ 6747573 w 9288048"/>
              <a:gd name="connsiteY668" fmla="*/ 247351 h 4785098"/>
              <a:gd name="connsiteX669" fmla="*/ 6729556 w 9288048"/>
              <a:gd name="connsiteY669" fmla="*/ 463222 h 4785098"/>
              <a:gd name="connsiteX670" fmla="*/ 6652984 w 9288048"/>
              <a:gd name="connsiteY670" fmla="*/ 458724 h 4785098"/>
              <a:gd name="connsiteX671" fmla="*/ 6630459 w 9288048"/>
              <a:gd name="connsiteY671" fmla="*/ 458724 h 4785098"/>
              <a:gd name="connsiteX672" fmla="*/ 6616949 w 9288048"/>
              <a:gd name="connsiteY672" fmla="*/ 458724 h 4785098"/>
              <a:gd name="connsiteX673" fmla="*/ 6612442 w 9288048"/>
              <a:gd name="connsiteY673" fmla="*/ 458724 h 4785098"/>
              <a:gd name="connsiteX674" fmla="*/ 6508843 w 9288048"/>
              <a:gd name="connsiteY674" fmla="*/ 467719 h 4785098"/>
              <a:gd name="connsiteX675" fmla="*/ 6481817 w 9288048"/>
              <a:gd name="connsiteY675" fmla="*/ 251849 h 4785098"/>
              <a:gd name="connsiteX676" fmla="*/ 6607940 w 9288048"/>
              <a:gd name="connsiteY676" fmla="*/ 242854 h 4785098"/>
              <a:gd name="connsiteX677" fmla="*/ 2779210 w 9288048"/>
              <a:gd name="connsiteY677" fmla="*/ 202378 h 4785098"/>
              <a:gd name="connsiteX678" fmla="*/ 2779210 w 9288048"/>
              <a:gd name="connsiteY678" fmla="*/ 449730 h 4785098"/>
              <a:gd name="connsiteX679" fmla="*/ 2504440 w 9288048"/>
              <a:gd name="connsiteY679" fmla="*/ 481211 h 4785098"/>
              <a:gd name="connsiteX680" fmla="*/ 2450392 w 9288048"/>
              <a:gd name="connsiteY680" fmla="*/ 238357 h 4785098"/>
              <a:gd name="connsiteX681" fmla="*/ 2779210 w 9288048"/>
              <a:gd name="connsiteY681" fmla="*/ 202378 h 4785098"/>
              <a:gd name="connsiteX682" fmla="*/ 1639602 w 9288048"/>
              <a:gd name="connsiteY682" fmla="*/ 0 h 4785098"/>
              <a:gd name="connsiteX683" fmla="*/ 1689148 w 9288048"/>
              <a:gd name="connsiteY683" fmla="*/ 98941 h 4785098"/>
              <a:gd name="connsiteX684" fmla="*/ 1603562 w 9288048"/>
              <a:gd name="connsiteY684" fmla="*/ 152908 h 4785098"/>
              <a:gd name="connsiteX685" fmla="*/ 1535999 w 9288048"/>
              <a:gd name="connsiteY685" fmla="*/ 62962 h 4785098"/>
              <a:gd name="connsiteX686" fmla="*/ 1639602 w 9288048"/>
              <a:gd name="connsiteY686" fmla="*/ 0 h 4785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Lst>
            <a:rect l="l" t="t" r="r" b="b"/>
            <a:pathLst>
              <a:path w="9288048" h="4785098">
                <a:moveTo>
                  <a:pt x="6968291" y="4582720"/>
                </a:moveTo>
                <a:lnTo>
                  <a:pt x="7008833" y="4758114"/>
                </a:lnTo>
                <a:cubicBezTo>
                  <a:pt x="6932256" y="4776103"/>
                  <a:pt x="6851177" y="4785098"/>
                  <a:pt x="6770098" y="4785098"/>
                </a:cubicBezTo>
                <a:lnTo>
                  <a:pt x="6770098" y="4605206"/>
                </a:lnTo>
                <a:cubicBezTo>
                  <a:pt x="6837661" y="4605206"/>
                  <a:pt x="6905229" y="4596212"/>
                  <a:pt x="6968291" y="4582720"/>
                </a:cubicBezTo>
                <a:close/>
                <a:moveTo>
                  <a:pt x="2995421" y="4533254"/>
                </a:moveTo>
                <a:lnTo>
                  <a:pt x="3013438" y="4708644"/>
                </a:lnTo>
                <a:cubicBezTo>
                  <a:pt x="2981905" y="4713141"/>
                  <a:pt x="2945870" y="4713141"/>
                  <a:pt x="2914342" y="4717638"/>
                </a:cubicBezTo>
                <a:lnTo>
                  <a:pt x="2909835" y="4717638"/>
                </a:lnTo>
                <a:cubicBezTo>
                  <a:pt x="2905333" y="4717638"/>
                  <a:pt x="2900826" y="4717638"/>
                  <a:pt x="2896324" y="4717638"/>
                </a:cubicBezTo>
                <a:cubicBezTo>
                  <a:pt x="2891817" y="4717638"/>
                  <a:pt x="2882808" y="4717638"/>
                  <a:pt x="2878307" y="4717638"/>
                </a:cubicBezTo>
                <a:cubicBezTo>
                  <a:pt x="2851280" y="4717638"/>
                  <a:pt x="2828756" y="4717638"/>
                  <a:pt x="2801730" y="4713141"/>
                </a:cubicBezTo>
                <a:lnTo>
                  <a:pt x="2815245" y="4537751"/>
                </a:lnTo>
                <a:cubicBezTo>
                  <a:pt x="2837765" y="4537751"/>
                  <a:pt x="2855782" y="4537751"/>
                  <a:pt x="2878307" y="4537751"/>
                </a:cubicBezTo>
                <a:cubicBezTo>
                  <a:pt x="2882808" y="4537751"/>
                  <a:pt x="2887315" y="4537751"/>
                  <a:pt x="2896324" y="4537751"/>
                </a:cubicBezTo>
                <a:cubicBezTo>
                  <a:pt x="2900826" y="4537751"/>
                  <a:pt x="2905333" y="4537751"/>
                  <a:pt x="2909835" y="4537751"/>
                </a:cubicBezTo>
                <a:lnTo>
                  <a:pt x="2914342" y="4537751"/>
                </a:lnTo>
                <a:cubicBezTo>
                  <a:pt x="2941368" y="4537751"/>
                  <a:pt x="2968394" y="4533254"/>
                  <a:pt x="2995421" y="4533254"/>
                </a:cubicBezTo>
                <a:close/>
                <a:moveTo>
                  <a:pt x="6301641" y="4375844"/>
                </a:moveTo>
                <a:cubicBezTo>
                  <a:pt x="6373711" y="4389336"/>
                  <a:pt x="6445782" y="4398331"/>
                  <a:pt x="6517852" y="4398331"/>
                </a:cubicBezTo>
                <a:lnTo>
                  <a:pt x="6517852" y="4600709"/>
                </a:lnTo>
                <a:cubicBezTo>
                  <a:pt x="6427764" y="4600709"/>
                  <a:pt x="6342178" y="4591714"/>
                  <a:pt x="6256597" y="4573725"/>
                </a:cubicBezTo>
                <a:close/>
                <a:moveTo>
                  <a:pt x="1229700" y="4362357"/>
                </a:moveTo>
                <a:cubicBezTo>
                  <a:pt x="1256727" y="4389340"/>
                  <a:pt x="1288255" y="4411827"/>
                  <a:pt x="1319788" y="4434313"/>
                </a:cubicBezTo>
                <a:lnTo>
                  <a:pt x="1247718" y="4542249"/>
                </a:lnTo>
                <a:cubicBezTo>
                  <a:pt x="1207176" y="4515265"/>
                  <a:pt x="1171141" y="4483784"/>
                  <a:pt x="1139613" y="4452303"/>
                </a:cubicBezTo>
                <a:close/>
                <a:moveTo>
                  <a:pt x="1923376" y="4285903"/>
                </a:moveTo>
                <a:cubicBezTo>
                  <a:pt x="1981931" y="4321881"/>
                  <a:pt x="2044992" y="4348865"/>
                  <a:pt x="2112561" y="4371351"/>
                </a:cubicBezTo>
                <a:lnTo>
                  <a:pt x="2063010" y="4533254"/>
                </a:lnTo>
                <a:cubicBezTo>
                  <a:pt x="1981931" y="4506270"/>
                  <a:pt x="1905359" y="4470292"/>
                  <a:pt x="1833288" y="4429816"/>
                </a:cubicBezTo>
                <a:close/>
                <a:moveTo>
                  <a:pt x="2387326" y="4173470"/>
                </a:moveTo>
                <a:cubicBezTo>
                  <a:pt x="2486422" y="4200454"/>
                  <a:pt x="2585519" y="4222941"/>
                  <a:pt x="2689122" y="4231935"/>
                </a:cubicBezTo>
                <a:lnTo>
                  <a:pt x="2666598" y="4528752"/>
                </a:lnTo>
                <a:cubicBezTo>
                  <a:pt x="2540475" y="4515265"/>
                  <a:pt x="2414352" y="4492778"/>
                  <a:pt x="2297238" y="4456800"/>
                </a:cubicBezTo>
                <a:close/>
                <a:moveTo>
                  <a:pt x="5675534" y="4128498"/>
                </a:moveTo>
                <a:cubicBezTo>
                  <a:pt x="5774630" y="4191460"/>
                  <a:pt x="5882736" y="4236433"/>
                  <a:pt x="5995343" y="4263417"/>
                </a:cubicBezTo>
                <a:lnTo>
                  <a:pt x="5959308" y="4443304"/>
                </a:lnTo>
                <a:cubicBezTo>
                  <a:pt x="5824176" y="4411823"/>
                  <a:pt x="5693551" y="4357855"/>
                  <a:pt x="5576432" y="4281401"/>
                </a:cubicBezTo>
                <a:close/>
                <a:moveTo>
                  <a:pt x="3576484" y="4052043"/>
                </a:moveTo>
                <a:lnTo>
                  <a:pt x="3702607" y="4321881"/>
                </a:lnTo>
                <a:cubicBezTo>
                  <a:pt x="3531440" y="4407330"/>
                  <a:pt x="3342256" y="4465795"/>
                  <a:pt x="3144063" y="4501773"/>
                </a:cubicBezTo>
                <a:lnTo>
                  <a:pt x="3103526" y="4204951"/>
                </a:lnTo>
                <a:cubicBezTo>
                  <a:pt x="3270186" y="4177968"/>
                  <a:pt x="3427842" y="4124000"/>
                  <a:pt x="3576484" y="4052043"/>
                </a:cubicBezTo>
                <a:close/>
                <a:moveTo>
                  <a:pt x="7423232" y="4025060"/>
                </a:moveTo>
                <a:lnTo>
                  <a:pt x="7571879" y="4285903"/>
                </a:lnTo>
                <a:cubicBezTo>
                  <a:pt x="7418730" y="4371347"/>
                  <a:pt x="7252070" y="4438806"/>
                  <a:pt x="7076396" y="4479282"/>
                </a:cubicBezTo>
                <a:lnTo>
                  <a:pt x="7013335" y="4186962"/>
                </a:lnTo>
                <a:cubicBezTo>
                  <a:pt x="7157475" y="4150984"/>
                  <a:pt x="7297113" y="4097017"/>
                  <a:pt x="7423232" y="4025060"/>
                </a:cubicBezTo>
                <a:close/>
                <a:moveTo>
                  <a:pt x="7882683" y="3975590"/>
                </a:moveTo>
                <a:lnTo>
                  <a:pt x="8094387" y="4182465"/>
                </a:lnTo>
                <a:cubicBezTo>
                  <a:pt x="8022317" y="4254422"/>
                  <a:pt x="7945745" y="4321877"/>
                  <a:pt x="7860159" y="4384839"/>
                </a:cubicBezTo>
                <a:lnTo>
                  <a:pt x="7688993" y="4141989"/>
                </a:lnTo>
                <a:cubicBezTo>
                  <a:pt x="7756561" y="4092519"/>
                  <a:pt x="7819622" y="4034054"/>
                  <a:pt x="7882683" y="3975590"/>
                </a:cubicBezTo>
                <a:close/>
                <a:moveTo>
                  <a:pt x="6851177" y="3935114"/>
                </a:moveTo>
                <a:lnTo>
                  <a:pt x="6918745" y="4236433"/>
                </a:lnTo>
                <a:cubicBezTo>
                  <a:pt x="6810639" y="4258919"/>
                  <a:pt x="6702529" y="4272411"/>
                  <a:pt x="6589922" y="4272411"/>
                </a:cubicBezTo>
                <a:cubicBezTo>
                  <a:pt x="6486324" y="4272411"/>
                  <a:pt x="6382720" y="4263417"/>
                  <a:pt x="6283624" y="4240930"/>
                </a:cubicBezTo>
                <a:lnTo>
                  <a:pt x="6351192" y="3944109"/>
                </a:lnTo>
                <a:cubicBezTo>
                  <a:pt x="6427764" y="3957600"/>
                  <a:pt x="6504341" y="3962098"/>
                  <a:pt x="6589922" y="3962098"/>
                </a:cubicBezTo>
                <a:cubicBezTo>
                  <a:pt x="6680010" y="3962098"/>
                  <a:pt x="6770098" y="3953103"/>
                  <a:pt x="6851177" y="3935114"/>
                </a:cubicBezTo>
                <a:close/>
                <a:moveTo>
                  <a:pt x="1274744" y="3921622"/>
                </a:moveTo>
                <a:cubicBezTo>
                  <a:pt x="1310780" y="3966595"/>
                  <a:pt x="1355823" y="4011568"/>
                  <a:pt x="1396361" y="4052043"/>
                </a:cubicBezTo>
                <a:lnTo>
                  <a:pt x="1261229" y="4209449"/>
                </a:lnTo>
                <a:cubicBezTo>
                  <a:pt x="1207176" y="4159978"/>
                  <a:pt x="1157630" y="4110508"/>
                  <a:pt x="1112586" y="4052043"/>
                </a:cubicBezTo>
                <a:close/>
                <a:moveTo>
                  <a:pt x="3963862" y="3858660"/>
                </a:moveTo>
                <a:lnTo>
                  <a:pt x="4117011" y="4052043"/>
                </a:lnTo>
                <a:cubicBezTo>
                  <a:pt x="4008905" y="4146487"/>
                  <a:pt x="3891791" y="4227438"/>
                  <a:pt x="3765668" y="4294897"/>
                </a:cubicBezTo>
                <a:lnTo>
                  <a:pt x="3662070" y="4070033"/>
                </a:lnTo>
                <a:cubicBezTo>
                  <a:pt x="3770175" y="4011568"/>
                  <a:pt x="3869272" y="3939611"/>
                  <a:pt x="3963862" y="3858660"/>
                </a:cubicBezTo>
                <a:close/>
                <a:moveTo>
                  <a:pt x="8715993" y="3845168"/>
                </a:moveTo>
                <a:lnTo>
                  <a:pt x="8815089" y="3890141"/>
                </a:lnTo>
                <a:cubicBezTo>
                  <a:pt x="8797072" y="3930617"/>
                  <a:pt x="8779055" y="3966595"/>
                  <a:pt x="8756535" y="3998076"/>
                </a:cubicBezTo>
                <a:lnTo>
                  <a:pt x="8666447" y="3935114"/>
                </a:lnTo>
                <a:cubicBezTo>
                  <a:pt x="8684460" y="3908130"/>
                  <a:pt x="8702482" y="3876649"/>
                  <a:pt x="8715993" y="3845168"/>
                </a:cubicBezTo>
                <a:close/>
                <a:moveTo>
                  <a:pt x="1761218" y="3831676"/>
                </a:moveTo>
                <a:cubicBezTo>
                  <a:pt x="1810764" y="3872152"/>
                  <a:pt x="1864817" y="3912627"/>
                  <a:pt x="1918870" y="3948606"/>
                </a:cubicBezTo>
                <a:lnTo>
                  <a:pt x="1761218" y="4200454"/>
                </a:lnTo>
                <a:cubicBezTo>
                  <a:pt x="1693650" y="4155481"/>
                  <a:pt x="1630589" y="4110508"/>
                  <a:pt x="1567527" y="4056541"/>
                </a:cubicBezTo>
                <a:close/>
                <a:moveTo>
                  <a:pt x="2486422" y="3764217"/>
                </a:moveTo>
                <a:cubicBezTo>
                  <a:pt x="2603536" y="3800195"/>
                  <a:pt x="2725157" y="3818184"/>
                  <a:pt x="2851280" y="3818184"/>
                </a:cubicBezTo>
                <a:cubicBezTo>
                  <a:pt x="2896324" y="3818184"/>
                  <a:pt x="2941368" y="3813687"/>
                  <a:pt x="2986412" y="3809189"/>
                </a:cubicBezTo>
                <a:lnTo>
                  <a:pt x="3031456" y="4115005"/>
                </a:lnTo>
                <a:cubicBezTo>
                  <a:pt x="2990914" y="4119503"/>
                  <a:pt x="2945870" y="4124000"/>
                  <a:pt x="2900826" y="4124000"/>
                </a:cubicBezTo>
                <a:lnTo>
                  <a:pt x="2896324" y="4124000"/>
                </a:lnTo>
                <a:cubicBezTo>
                  <a:pt x="2891817" y="4124000"/>
                  <a:pt x="2882808" y="4124000"/>
                  <a:pt x="2878307" y="4124000"/>
                </a:cubicBezTo>
                <a:cubicBezTo>
                  <a:pt x="2869298" y="4124000"/>
                  <a:pt x="2860289" y="4124000"/>
                  <a:pt x="2851280" y="4124000"/>
                </a:cubicBezTo>
                <a:cubicBezTo>
                  <a:pt x="2693624" y="4124000"/>
                  <a:pt x="2540475" y="4101514"/>
                  <a:pt x="2396335" y="4056541"/>
                </a:cubicBezTo>
                <a:close/>
                <a:moveTo>
                  <a:pt x="3387300" y="3741730"/>
                </a:moveTo>
                <a:lnTo>
                  <a:pt x="3481894" y="3948606"/>
                </a:lnTo>
                <a:cubicBezTo>
                  <a:pt x="3373789" y="4002573"/>
                  <a:pt x="3256675" y="4038551"/>
                  <a:pt x="3135054" y="4061038"/>
                </a:cubicBezTo>
                <a:lnTo>
                  <a:pt x="3103526" y="3827179"/>
                </a:lnTo>
                <a:cubicBezTo>
                  <a:pt x="3202623" y="3813687"/>
                  <a:pt x="3297212" y="3782206"/>
                  <a:pt x="3387300" y="3741730"/>
                </a:cubicBezTo>
                <a:close/>
                <a:moveTo>
                  <a:pt x="7207026" y="3665276"/>
                </a:moveTo>
                <a:lnTo>
                  <a:pt x="7360175" y="3930617"/>
                </a:lnTo>
                <a:cubicBezTo>
                  <a:pt x="7238554" y="3998076"/>
                  <a:pt x="7112431" y="4047546"/>
                  <a:pt x="6977299" y="4079027"/>
                </a:cubicBezTo>
                <a:lnTo>
                  <a:pt x="6909736" y="3782206"/>
                </a:lnTo>
                <a:cubicBezTo>
                  <a:pt x="7013335" y="3755222"/>
                  <a:pt x="7112431" y="3714746"/>
                  <a:pt x="7207026" y="3665276"/>
                </a:cubicBezTo>
                <a:close/>
                <a:moveTo>
                  <a:pt x="5909762" y="3633795"/>
                </a:moveTo>
                <a:cubicBezTo>
                  <a:pt x="5918771" y="3638292"/>
                  <a:pt x="5923273" y="3638292"/>
                  <a:pt x="5927779" y="3642790"/>
                </a:cubicBezTo>
                <a:cubicBezTo>
                  <a:pt x="6040387" y="3710249"/>
                  <a:pt x="6166510" y="3759719"/>
                  <a:pt x="6292633" y="3786703"/>
                </a:cubicBezTo>
                <a:lnTo>
                  <a:pt x="6234078" y="4083525"/>
                </a:lnTo>
                <a:cubicBezTo>
                  <a:pt x="6058404" y="4043049"/>
                  <a:pt x="5896246" y="3975590"/>
                  <a:pt x="5747604" y="3881146"/>
                </a:cubicBezTo>
                <a:close/>
                <a:moveTo>
                  <a:pt x="2184631" y="3633795"/>
                </a:moveTo>
                <a:cubicBezTo>
                  <a:pt x="2261203" y="3678768"/>
                  <a:pt x="2342282" y="3714746"/>
                  <a:pt x="2427868" y="3746227"/>
                </a:cubicBezTo>
                <a:lnTo>
                  <a:pt x="2337780" y="4038551"/>
                </a:lnTo>
                <a:cubicBezTo>
                  <a:pt x="2225168" y="4002573"/>
                  <a:pt x="2121569" y="3953103"/>
                  <a:pt x="2022473" y="3894638"/>
                </a:cubicBezTo>
                <a:close/>
                <a:moveTo>
                  <a:pt x="639623" y="3552848"/>
                </a:moveTo>
                <a:cubicBezTo>
                  <a:pt x="648632" y="3588827"/>
                  <a:pt x="657641" y="3624800"/>
                  <a:pt x="675658" y="3660779"/>
                </a:cubicBezTo>
                <a:lnTo>
                  <a:pt x="558544" y="3714746"/>
                </a:lnTo>
                <a:cubicBezTo>
                  <a:pt x="540527" y="3669773"/>
                  <a:pt x="527016" y="3624800"/>
                  <a:pt x="518007" y="3579832"/>
                </a:cubicBezTo>
                <a:close/>
                <a:moveTo>
                  <a:pt x="2026975" y="3521367"/>
                </a:moveTo>
                <a:cubicBezTo>
                  <a:pt x="2063010" y="3552848"/>
                  <a:pt x="2099045" y="3575335"/>
                  <a:pt x="2135080" y="3602314"/>
                </a:cubicBezTo>
                <a:lnTo>
                  <a:pt x="1972922" y="3863157"/>
                </a:lnTo>
                <a:cubicBezTo>
                  <a:pt x="1918870" y="3827179"/>
                  <a:pt x="1873826" y="3791200"/>
                  <a:pt x="1828782" y="3755222"/>
                </a:cubicBezTo>
                <a:close/>
                <a:moveTo>
                  <a:pt x="7481791" y="3494379"/>
                </a:moveTo>
                <a:lnTo>
                  <a:pt x="7698001" y="3705752"/>
                </a:lnTo>
                <a:cubicBezTo>
                  <a:pt x="7643949" y="3759719"/>
                  <a:pt x="7585394" y="3813687"/>
                  <a:pt x="7522333" y="3858660"/>
                </a:cubicBezTo>
                <a:lnTo>
                  <a:pt x="7346659" y="3611309"/>
                </a:lnTo>
                <a:cubicBezTo>
                  <a:pt x="7396210" y="3575330"/>
                  <a:pt x="7441254" y="3534855"/>
                  <a:pt x="7481791" y="3494379"/>
                </a:cubicBezTo>
                <a:close/>
                <a:moveTo>
                  <a:pt x="1779236" y="3431421"/>
                </a:moveTo>
                <a:cubicBezTo>
                  <a:pt x="1815271" y="3476394"/>
                  <a:pt x="1860315" y="3521367"/>
                  <a:pt x="1900852" y="3561843"/>
                </a:cubicBezTo>
                <a:lnTo>
                  <a:pt x="1702659" y="3795698"/>
                </a:lnTo>
                <a:cubicBezTo>
                  <a:pt x="1644104" y="3741730"/>
                  <a:pt x="1590052" y="3687763"/>
                  <a:pt x="1540501" y="3624800"/>
                </a:cubicBezTo>
                <a:close/>
                <a:moveTo>
                  <a:pt x="6761089" y="3408930"/>
                </a:moveTo>
                <a:lnTo>
                  <a:pt x="6819648" y="3678768"/>
                </a:lnTo>
                <a:lnTo>
                  <a:pt x="6824150" y="3696757"/>
                </a:lnTo>
                <a:cubicBezTo>
                  <a:pt x="6747573" y="3714746"/>
                  <a:pt x="6666499" y="3723741"/>
                  <a:pt x="6589922" y="3723741"/>
                </a:cubicBezTo>
                <a:cubicBezTo>
                  <a:pt x="6508843" y="3723741"/>
                  <a:pt x="6436773" y="3719244"/>
                  <a:pt x="6369209" y="3705752"/>
                </a:cubicBezTo>
                <a:lnTo>
                  <a:pt x="6373711" y="3678768"/>
                </a:lnTo>
                <a:lnTo>
                  <a:pt x="6432266" y="3413428"/>
                </a:lnTo>
                <a:cubicBezTo>
                  <a:pt x="6477310" y="3422422"/>
                  <a:pt x="6531367" y="3426920"/>
                  <a:pt x="6585420" y="3426920"/>
                </a:cubicBezTo>
                <a:cubicBezTo>
                  <a:pt x="6643975" y="3426920"/>
                  <a:pt x="6702529" y="3422422"/>
                  <a:pt x="6761089" y="3408930"/>
                </a:cubicBezTo>
                <a:close/>
                <a:moveTo>
                  <a:pt x="2671105" y="3377454"/>
                </a:moveTo>
                <a:cubicBezTo>
                  <a:pt x="2720650" y="3390946"/>
                  <a:pt x="2770201" y="3399940"/>
                  <a:pt x="2824254" y="3399940"/>
                </a:cubicBezTo>
                <a:cubicBezTo>
                  <a:pt x="2842272" y="3399940"/>
                  <a:pt x="2860289" y="3399940"/>
                  <a:pt x="2873800" y="3399940"/>
                </a:cubicBezTo>
                <a:lnTo>
                  <a:pt x="2896324" y="3566340"/>
                </a:lnTo>
                <a:lnTo>
                  <a:pt x="2900826" y="3584325"/>
                </a:lnTo>
                <a:cubicBezTo>
                  <a:pt x="2873800" y="3588827"/>
                  <a:pt x="2851280" y="3588827"/>
                  <a:pt x="2824254" y="3588827"/>
                </a:cubicBezTo>
                <a:cubicBezTo>
                  <a:pt x="2752184" y="3588827"/>
                  <a:pt x="2684616" y="3579832"/>
                  <a:pt x="2617052" y="3557346"/>
                </a:cubicBezTo>
                <a:lnTo>
                  <a:pt x="2621554" y="3543854"/>
                </a:lnTo>
                <a:close/>
                <a:moveTo>
                  <a:pt x="8324109" y="3332481"/>
                </a:moveTo>
                <a:lnTo>
                  <a:pt x="8535817" y="3404433"/>
                </a:lnTo>
                <a:cubicBezTo>
                  <a:pt x="8468254" y="3588822"/>
                  <a:pt x="8364651" y="3755222"/>
                  <a:pt x="8229519" y="3899136"/>
                </a:cubicBezTo>
                <a:lnTo>
                  <a:pt x="8067361" y="3746228"/>
                </a:lnTo>
                <a:cubicBezTo>
                  <a:pt x="8175467" y="3624801"/>
                  <a:pt x="8265554" y="3485384"/>
                  <a:pt x="8324109" y="3332481"/>
                </a:cubicBezTo>
                <a:close/>
                <a:moveTo>
                  <a:pt x="3243160" y="3332481"/>
                </a:moveTo>
                <a:lnTo>
                  <a:pt x="3369282" y="3602314"/>
                </a:lnTo>
                <a:cubicBezTo>
                  <a:pt x="3265684" y="3651784"/>
                  <a:pt x="3153072" y="3687763"/>
                  <a:pt x="3035958" y="3705752"/>
                </a:cubicBezTo>
                <a:lnTo>
                  <a:pt x="3031456" y="3678768"/>
                </a:lnTo>
                <a:lnTo>
                  <a:pt x="2995421" y="3408935"/>
                </a:lnTo>
                <a:cubicBezTo>
                  <a:pt x="3081002" y="3395443"/>
                  <a:pt x="3166587" y="3372957"/>
                  <a:pt x="3243160" y="3332481"/>
                </a:cubicBezTo>
                <a:close/>
                <a:moveTo>
                  <a:pt x="6162003" y="3323487"/>
                </a:moveTo>
                <a:lnTo>
                  <a:pt x="6166510" y="3323487"/>
                </a:lnTo>
                <a:cubicBezTo>
                  <a:pt x="6216060" y="3354963"/>
                  <a:pt x="6270113" y="3377449"/>
                  <a:pt x="6328668" y="3390941"/>
                </a:cubicBezTo>
                <a:lnTo>
                  <a:pt x="6288130" y="3588822"/>
                </a:lnTo>
                <a:cubicBezTo>
                  <a:pt x="6207047" y="3570833"/>
                  <a:pt x="6130475" y="3539352"/>
                  <a:pt x="6058404" y="3498876"/>
                </a:cubicBezTo>
                <a:cubicBezTo>
                  <a:pt x="6053902" y="3498876"/>
                  <a:pt x="6053902" y="3494379"/>
                  <a:pt x="6049396" y="3494379"/>
                </a:cubicBezTo>
                <a:close/>
                <a:moveTo>
                  <a:pt x="7013335" y="3318989"/>
                </a:moveTo>
                <a:lnTo>
                  <a:pt x="7157475" y="3575330"/>
                </a:lnTo>
                <a:cubicBezTo>
                  <a:pt x="7071894" y="3620303"/>
                  <a:pt x="6981806" y="3656282"/>
                  <a:pt x="6887212" y="3683265"/>
                </a:cubicBezTo>
                <a:lnTo>
                  <a:pt x="6882705" y="3665276"/>
                </a:lnTo>
                <a:lnTo>
                  <a:pt x="6824150" y="3395439"/>
                </a:lnTo>
                <a:cubicBezTo>
                  <a:pt x="6891718" y="3377449"/>
                  <a:pt x="6954780" y="3350470"/>
                  <a:pt x="7013335" y="3318989"/>
                </a:cubicBezTo>
                <a:close/>
                <a:moveTo>
                  <a:pt x="2391833" y="3296503"/>
                </a:moveTo>
                <a:cubicBezTo>
                  <a:pt x="2441378" y="3323486"/>
                  <a:pt x="2490929" y="3345973"/>
                  <a:pt x="2540475" y="3368459"/>
                </a:cubicBezTo>
                <a:lnTo>
                  <a:pt x="2459396" y="3633795"/>
                </a:lnTo>
                <a:lnTo>
                  <a:pt x="2454894" y="3651784"/>
                </a:lnTo>
                <a:cubicBezTo>
                  <a:pt x="2378317" y="3624800"/>
                  <a:pt x="2306247" y="3588827"/>
                  <a:pt x="2234177" y="3548351"/>
                </a:cubicBezTo>
                <a:close/>
                <a:moveTo>
                  <a:pt x="4963840" y="3229043"/>
                </a:moveTo>
                <a:cubicBezTo>
                  <a:pt x="5171038" y="3476390"/>
                  <a:pt x="5369235" y="3741730"/>
                  <a:pt x="5644001" y="3926119"/>
                </a:cubicBezTo>
                <a:lnTo>
                  <a:pt x="5481843" y="4173471"/>
                </a:lnTo>
                <a:cubicBezTo>
                  <a:pt x="5166535" y="3957600"/>
                  <a:pt x="5013386" y="3746228"/>
                  <a:pt x="4774656" y="3462898"/>
                </a:cubicBezTo>
                <a:lnTo>
                  <a:pt x="4806184" y="3422422"/>
                </a:lnTo>
                <a:lnTo>
                  <a:pt x="4837718" y="3381947"/>
                </a:lnTo>
                <a:lnTo>
                  <a:pt x="4900774" y="3305497"/>
                </a:lnTo>
                <a:lnTo>
                  <a:pt x="4932307" y="3269519"/>
                </a:lnTo>
                <a:close/>
                <a:moveTo>
                  <a:pt x="7207026" y="3215552"/>
                </a:moveTo>
                <a:lnTo>
                  <a:pt x="7396210" y="3395439"/>
                </a:lnTo>
                <a:lnTo>
                  <a:pt x="7423232" y="3422422"/>
                </a:lnTo>
                <a:cubicBezTo>
                  <a:pt x="7387201" y="3458401"/>
                  <a:pt x="7346659" y="3494379"/>
                  <a:pt x="7301615" y="3525860"/>
                </a:cubicBezTo>
                <a:lnTo>
                  <a:pt x="7279096" y="3494379"/>
                </a:lnTo>
                <a:lnTo>
                  <a:pt x="7130449" y="3283011"/>
                </a:lnTo>
                <a:cubicBezTo>
                  <a:pt x="7157475" y="3265022"/>
                  <a:pt x="7184501" y="3238038"/>
                  <a:pt x="7207026" y="3215552"/>
                </a:cubicBezTo>
                <a:close/>
                <a:moveTo>
                  <a:pt x="3468379" y="3166081"/>
                </a:moveTo>
                <a:lnTo>
                  <a:pt x="3603511" y="3341476"/>
                </a:lnTo>
                <a:cubicBezTo>
                  <a:pt x="3549458" y="3395443"/>
                  <a:pt x="3495405" y="3440416"/>
                  <a:pt x="3432344" y="3480892"/>
                </a:cubicBezTo>
                <a:cubicBezTo>
                  <a:pt x="3423335" y="3485389"/>
                  <a:pt x="3418833" y="3489886"/>
                  <a:pt x="3409824" y="3494384"/>
                </a:cubicBezTo>
                <a:lnTo>
                  <a:pt x="3315230" y="3292005"/>
                </a:lnTo>
                <a:cubicBezTo>
                  <a:pt x="3369282" y="3260524"/>
                  <a:pt x="3418833" y="3215551"/>
                  <a:pt x="3468379" y="3166081"/>
                </a:cubicBezTo>
                <a:close/>
                <a:moveTo>
                  <a:pt x="2162106" y="3103119"/>
                </a:moveTo>
                <a:cubicBezTo>
                  <a:pt x="2184631" y="3130103"/>
                  <a:pt x="2207150" y="3152589"/>
                  <a:pt x="2234177" y="3179573"/>
                </a:cubicBezTo>
                <a:lnTo>
                  <a:pt x="2067517" y="3377454"/>
                </a:lnTo>
                <a:lnTo>
                  <a:pt x="2044992" y="3404438"/>
                </a:lnTo>
                <a:cubicBezTo>
                  <a:pt x="2004455" y="3368459"/>
                  <a:pt x="1968420" y="3327984"/>
                  <a:pt x="1932385" y="3287508"/>
                </a:cubicBezTo>
                <a:lnTo>
                  <a:pt x="1959411" y="3265022"/>
                </a:lnTo>
                <a:close/>
                <a:moveTo>
                  <a:pt x="1247718" y="3098622"/>
                </a:moveTo>
                <a:cubicBezTo>
                  <a:pt x="1306273" y="3265022"/>
                  <a:pt x="1391858" y="3417930"/>
                  <a:pt x="1499964" y="3557346"/>
                </a:cubicBezTo>
                <a:lnTo>
                  <a:pt x="1265736" y="3741730"/>
                </a:lnTo>
                <a:cubicBezTo>
                  <a:pt x="1139613" y="3579832"/>
                  <a:pt x="1036009" y="3395443"/>
                  <a:pt x="963939" y="3193065"/>
                </a:cubicBezTo>
                <a:close/>
                <a:moveTo>
                  <a:pt x="7869168" y="3053649"/>
                </a:moveTo>
                <a:lnTo>
                  <a:pt x="8125921" y="3143595"/>
                </a:lnTo>
                <a:cubicBezTo>
                  <a:pt x="8062859" y="3314492"/>
                  <a:pt x="7963758" y="3471893"/>
                  <a:pt x="7842141" y="3602314"/>
                </a:cubicBezTo>
                <a:lnTo>
                  <a:pt x="7648451" y="3413428"/>
                </a:lnTo>
                <a:cubicBezTo>
                  <a:pt x="7743045" y="3309995"/>
                  <a:pt x="7819622" y="3188568"/>
                  <a:pt x="7869168" y="3053649"/>
                </a:cubicBezTo>
                <a:close/>
                <a:moveTo>
                  <a:pt x="4666546" y="3017670"/>
                </a:moveTo>
                <a:lnTo>
                  <a:pt x="4855730" y="3215551"/>
                </a:lnTo>
                <a:cubicBezTo>
                  <a:pt x="4671053" y="3480892"/>
                  <a:pt x="4436825" y="3764217"/>
                  <a:pt x="4202592" y="3980087"/>
                </a:cubicBezTo>
                <a:lnTo>
                  <a:pt x="4031430" y="3755222"/>
                </a:lnTo>
                <a:cubicBezTo>
                  <a:pt x="4256649" y="3539357"/>
                  <a:pt x="4463851" y="3256027"/>
                  <a:pt x="4666546" y="3017670"/>
                </a:cubicBezTo>
                <a:close/>
                <a:moveTo>
                  <a:pt x="5801652" y="2990687"/>
                </a:moveTo>
                <a:cubicBezTo>
                  <a:pt x="5887238" y="3089627"/>
                  <a:pt x="5977325" y="3188568"/>
                  <a:pt x="6076422" y="3265022"/>
                </a:cubicBezTo>
                <a:lnTo>
                  <a:pt x="5914264" y="3512368"/>
                </a:lnTo>
                <a:cubicBezTo>
                  <a:pt x="5801652" y="3431417"/>
                  <a:pt x="5707062" y="3332481"/>
                  <a:pt x="5612472" y="3229043"/>
                </a:cubicBezTo>
                <a:close/>
                <a:moveTo>
                  <a:pt x="1630589" y="2968200"/>
                </a:moveTo>
                <a:cubicBezTo>
                  <a:pt x="1675633" y="3089627"/>
                  <a:pt x="1738694" y="3202059"/>
                  <a:pt x="1815271" y="3301000"/>
                </a:cubicBezTo>
                <a:lnTo>
                  <a:pt x="1576536" y="3494384"/>
                </a:lnTo>
                <a:cubicBezTo>
                  <a:pt x="1477440" y="3363962"/>
                  <a:pt x="1396361" y="3220049"/>
                  <a:pt x="1342308" y="3067141"/>
                </a:cubicBezTo>
                <a:close/>
                <a:moveTo>
                  <a:pt x="8783557" y="2954708"/>
                </a:moveTo>
                <a:lnTo>
                  <a:pt x="8990758" y="2986189"/>
                </a:lnTo>
                <a:cubicBezTo>
                  <a:pt x="8977248" y="3062643"/>
                  <a:pt x="8959230" y="3139097"/>
                  <a:pt x="8936706" y="3211054"/>
                </a:cubicBezTo>
                <a:lnTo>
                  <a:pt x="8912843" y="3202390"/>
                </a:lnTo>
                <a:lnTo>
                  <a:pt x="8909679" y="3215552"/>
                </a:lnTo>
                <a:lnTo>
                  <a:pt x="8711491" y="3143595"/>
                </a:lnTo>
                <a:cubicBezTo>
                  <a:pt x="8729504" y="3085130"/>
                  <a:pt x="8747526" y="3022168"/>
                  <a:pt x="8756535" y="2959206"/>
                </a:cubicBezTo>
                <a:lnTo>
                  <a:pt x="8781531" y="2963004"/>
                </a:lnTo>
                <a:close/>
                <a:moveTo>
                  <a:pt x="5211579" y="2950211"/>
                </a:moveTo>
                <a:cubicBezTo>
                  <a:pt x="5400764" y="3175076"/>
                  <a:pt x="5603464" y="3413428"/>
                  <a:pt x="5833185" y="3575330"/>
                </a:cubicBezTo>
                <a:lnTo>
                  <a:pt x="5684542" y="3800195"/>
                </a:lnTo>
                <a:cubicBezTo>
                  <a:pt x="5364729" y="3552844"/>
                  <a:pt x="5319685" y="3471893"/>
                  <a:pt x="5044919" y="3152589"/>
                </a:cubicBezTo>
                <a:lnTo>
                  <a:pt x="5062937" y="3130103"/>
                </a:lnTo>
                <a:lnTo>
                  <a:pt x="5098972" y="3085130"/>
                </a:lnTo>
                <a:lnTo>
                  <a:pt x="5157527" y="3013173"/>
                </a:lnTo>
                <a:lnTo>
                  <a:pt x="5184553" y="2981692"/>
                </a:lnTo>
                <a:close/>
                <a:moveTo>
                  <a:pt x="797279" y="2869260"/>
                </a:moveTo>
                <a:cubicBezTo>
                  <a:pt x="806288" y="2945714"/>
                  <a:pt x="824306" y="3022168"/>
                  <a:pt x="846825" y="3098622"/>
                </a:cubicBezTo>
                <a:lnTo>
                  <a:pt x="648632" y="3161584"/>
                </a:lnTo>
                <a:cubicBezTo>
                  <a:pt x="621606" y="3071638"/>
                  <a:pt x="599086" y="2981692"/>
                  <a:pt x="590077" y="2887249"/>
                </a:cubicBezTo>
                <a:close/>
                <a:moveTo>
                  <a:pt x="7418730" y="2855768"/>
                </a:moveTo>
                <a:lnTo>
                  <a:pt x="7688993" y="2950211"/>
                </a:lnTo>
                <a:lnTo>
                  <a:pt x="7702508" y="2954708"/>
                </a:lnTo>
                <a:cubicBezTo>
                  <a:pt x="7648451" y="3094125"/>
                  <a:pt x="7571879" y="3220049"/>
                  <a:pt x="7472782" y="3327984"/>
                </a:cubicBezTo>
                <a:lnTo>
                  <a:pt x="7445756" y="3301000"/>
                </a:lnTo>
                <a:lnTo>
                  <a:pt x="7256572" y="3121108"/>
                </a:lnTo>
                <a:cubicBezTo>
                  <a:pt x="7324140" y="3044654"/>
                  <a:pt x="7382694" y="2954708"/>
                  <a:pt x="7418730" y="2855768"/>
                </a:cubicBezTo>
                <a:close/>
                <a:moveTo>
                  <a:pt x="2004455" y="2842276"/>
                </a:moveTo>
                <a:cubicBezTo>
                  <a:pt x="2035984" y="2918730"/>
                  <a:pt x="2072019" y="2990687"/>
                  <a:pt x="2121569" y="3058146"/>
                </a:cubicBezTo>
                <a:lnTo>
                  <a:pt x="1918870" y="3220049"/>
                </a:lnTo>
                <a:lnTo>
                  <a:pt x="1891843" y="3242535"/>
                </a:lnTo>
                <a:cubicBezTo>
                  <a:pt x="1824280" y="3148092"/>
                  <a:pt x="1765720" y="3049151"/>
                  <a:pt x="1720677" y="2936719"/>
                </a:cubicBezTo>
                <a:close/>
                <a:moveTo>
                  <a:pt x="3761166" y="2828784"/>
                </a:moveTo>
                <a:lnTo>
                  <a:pt x="3963862" y="3053649"/>
                </a:lnTo>
                <a:cubicBezTo>
                  <a:pt x="3891791" y="3139097"/>
                  <a:pt x="3806210" y="3242535"/>
                  <a:pt x="3729633" y="3323486"/>
                </a:cubicBezTo>
                <a:lnTo>
                  <a:pt x="3544956" y="3085130"/>
                </a:lnTo>
                <a:cubicBezTo>
                  <a:pt x="3608017" y="3017670"/>
                  <a:pt x="3666572" y="2941216"/>
                  <a:pt x="3725131" y="2873757"/>
                </a:cubicBezTo>
                <a:close/>
                <a:moveTo>
                  <a:pt x="8062855" y="2779314"/>
                </a:moveTo>
                <a:lnTo>
                  <a:pt x="8364651" y="2824287"/>
                </a:lnTo>
                <a:cubicBezTo>
                  <a:pt x="8351135" y="2909735"/>
                  <a:pt x="8328615" y="2990687"/>
                  <a:pt x="8306091" y="3071638"/>
                </a:cubicBezTo>
                <a:lnTo>
                  <a:pt x="8282162" y="3063052"/>
                </a:lnTo>
                <a:lnTo>
                  <a:pt x="8279065" y="3076135"/>
                </a:lnTo>
                <a:lnTo>
                  <a:pt x="7990789" y="2972698"/>
                </a:lnTo>
                <a:cubicBezTo>
                  <a:pt x="8008801" y="2914233"/>
                  <a:pt x="8026824" y="2851271"/>
                  <a:pt x="8035833" y="2783811"/>
                </a:cubicBezTo>
                <a:lnTo>
                  <a:pt x="8060892" y="2787546"/>
                </a:lnTo>
                <a:close/>
                <a:moveTo>
                  <a:pt x="1373841" y="2711854"/>
                </a:moveTo>
                <a:cubicBezTo>
                  <a:pt x="1382850" y="2792806"/>
                  <a:pt x="1400867" y="2869260"/>
                  <a:pt x="1423387" y="2945714"/>
                </a:cubicBezTo>
                <a:lnTo>
                  <a:pt x="1135106" y="3044654"/>
                </a:lnTo>
                <a:cubicBezTo>
                  <a:pt x="1108080" y="2950211"/>
                  <a:pt x="1085560" y="2846773"/>
                  <a:pt x="1067543" y="2743335"/>
                </a:cubicBezTo>
                <a:close/>
                <a:moveTo>
                  <a:pt x="7571879" y="2702860"/>
                </a:moveTo>
                <a:lnTo>
                  <a:pt x="7864661" y="2743335"/>
                </a:lnTo>
                <a:cubicBezTo>
                  <a:pt x="7855653" y="2801800"/>
                  <a:pt x="7842142" y="2855768"/>
                  <a:pt x="7824125" y="2914233"/>
                </a:cubicBezTo>
                <a:lnTo>
                  <a:pt x="7815115" y="2909735"/>
                </a:lnTo>
                <a:lnTo>
                  <a:pt x="7800448" y="2904610"/>
                </a:lnTo>
                <a:lnTo>
                  <a:pt x="7797098" y="2918730"/>
                </a:lnTo>
                <a:lnTo>
                  <a:pt x="7788089" y="2914233"/>
                </a:lnTo>
                <a:lnTo>
                  <a:pt x="7517826" y="2819790"/>
                </a:lnTo>
                <a:cubicBezTo>
                  <a:pt x="7526835" y="2783811"/>
                  <a:pt x="7540350" y="2743336"/>
                  <a:pt x="7544852" y="2707357"/>
                </a:cubicBezTo>
                <a:lnTo>
                  <a:pt x="7569963" y="2710829"/>
                </a:lnTo>
                <a:close/>
                <a:moveTo>
                  <a:pt x="1878332" y="2657887"/>
                </a:moveTo>
                <a:cubicBezTo>
                  <a:pt x="1882834" y="2707357"/>
                  <a:pt x="1896350" y="2752330"/>
                  <a:pt x="1909861" y="2801800"/>
                </a:cubicBezTo>
                <a:lnTo>
                  <a:pt x="1630589" y="2896243"/>
                </a:lnTo>
                <a:cubicBezTo>
                  <a:pt x="1608069" y="2828784"/>
                  <a:pt x="1594554" y="2756827"/>
                  <a:pt x="1585545" y="2684871"/>
                </a:cubicBezTo>
                <a:lnTo>
                  <a:pt x="1594554" y="2684871"/>
                </a:lnTo>
                <a:close/>
                <a:moveTo>
                  <a:pt x="3918818" y="2644400"/>
                </a:moveTo>
                <a:lnTo>
                  <a:pt x="4089984" y="2837779"/>
                </a:lnTo>
                <a:lnTo>
                  <a:pt x="3995395" y="2954708"/>
                </a:lnTo>
                <a:lnTo>
                  <a:pt x="3819721" y="2761325"/>
                </a:lnTo>
                <a:close/>
                <a:moveTo>
                  <a:pt x="5481843" y="2599422"/>
                </a:moveTo>
                <a:lnTo>
                  <a:pt x="5711564" y="2873757"/>
                </a:lnTo>
                <a:cubicBezTo>
                  <a:pt x="5729586" y="2896244"/>
                  <a:pt x="5747604" y="2918730"/>
                  <a:pt x="5765621" y="2941217"/>
                </a:cubicBezTo>
                <a:lnTo>
                  <a:pt x="5576432" y="3179573"/>
                </a:lnTo>
                <a:cubicBezTo>
                  <a:pt x="5544904" y="3143595"/>
                  <a:pt x="5513376" y="3103119"/>
                  <a:pt x="5481843" y="3067141"/>
                </a:cubicBezTo>
                <a:lnTo>
                  <a:pt x="5387248" y="2950211"/>
                </a:lnTo>
                <a:lnTo>
                  <a:pt x="5292658" y="2833281"/>
                </a:lnTo>
                <a:lnTo>
                  <a:pt x="5324191" y="2792806"/>
                </a:lnTo>
                <a:lnTo>
                  <a:pt x="5355720" y="2752330"/>
                </a:lnTo>
                <a:lnTo>
                  <a:pt x="5418781" y="2675876"/>
                </a:lnTo>
                <a:close/>
                <a:moveTo>
                  <a:pt x="9283546" y="2486994"/>
                </a:moveTo>
                <a:cubicBezTo>
                  <a:pt x="9288048" y="2536465"/>
                  <a:pt x="9288048" y="2581438"/>
                  <a:pt x="9288048" y="2630908"/>
                </a:cubicBezTo>
                <a:lnTo>
                  <a:pt x="9161925" y="2621913"/>
                </a:lnTo>
                <a:cubicBezTo>
                  <a:pt x="9166432" y="2581438"/>
                  <a:pt x="9161925" y="2545459"/>
                  <a:pt x="9157423" y="2504984"/>
                </a:cubicBezTo>
                <a:close/>
                <a:moveTo>
                  <a:pt x="0" y="2460011"/>
                </a:moveTo>
                <a:lnTo>
                  <a:pt x="126123" y="2469005"/>
                </a:lnTo>
                <a:cubicBezTo>
                  <a:pt x="121621" y="2504984"/>
                  <a:pt x="126123" y="2545459"/>
                  <a:pt x="130630" y="2585935"/>
                </a:cubicBezTo>
                <a:lnTo>
                  <a:pt x="4507" y="2599427"/>
                </a:lnTo>
                <a:cubicBezTo>
                  <a:pt x="0" y="2549957"/>
                  <a:pt x="0" y="2504984"/>
                  <a:pt x="0" y="2460011"/>
                </a:cubicBezTo>
                <a:close/>
                <a:moveTo>
                  <a:pt x="7806107" y="2442021"/>
                </a:moveTo>
                <a:cubicBezTo>
                  <a:pt x="7806107" y="2469005"/>
                  <a:pt x="7810609" y="2495989"/>
                  <a:pt x="7810609" y="2522973"/>
                </a:cubicBezTo>
                <a:cubicBezTo>
                  <a:pt x="7810609" y="2567946"/>
                  <a:pt x="7806107" y="2617411"/>
                  <a:pt x="7801600" y="2662384"/>
                </a:cubicBezTo>
                <a:lnTo>
                  <a:pt x="7508817" y="2621913"/>
                </a:lnTo>
                <a:cubicBezTo>
                  <a:pt x="7513319" y="2590432"/>
                  <a:pt x="7513319" y="2558951"/>
                  <a:pt x="7513319" y="2527470"/>
                </a:cubicBezTo>
                <a:cubicBezTo>
                  <a:pt x="7513319" y="2509481"/>
                  <a:pt x="7513319" y="2491492"/>
                  <a:pt x="7513319" y="2473503"/>
                </a:cubicBezTo>
                <a:lnTo>
                  <a:pt x="7797098" y="2446519"/>
                </a:lnTo>
                <a:close/>
                <a:moveTo>
                  <a:pt x="8206995" y="2401546"/>
                </a:moveTo>
                <a:cubicBezTo>
                  <a:pt x="8211501" y="2442021"/>
                  <a:pt x="8211501" y="2482497"/>
                  <a:pt x="8211501" y="2522973"/>
                </a:cubicBezTo>
                <a:cubicBezTo>
                  <a:pt x="8211501" y="2590432"/>
                  <a:pt x="8206995" y="2653390"/>
                  <a:pt x="8197986" y="2720849"/>
                </a:cubicBezTo>
                <a:lnTo>
                  <a:pt x="7896195" y="2675876"/>
                </a:lnTo>
                <a:cubicBezTo>
                  <a:pt x="7900697" y="2626411"/>
                  <a:pt x="7905203" y="2572443"/>
                  <a:pt x="7905203" y="2522973"/>
                </a:cubicBezTo>
                <a:cubicBezTo>
                  <a:pt x="7905203" y="2491492"/>
                  <a:pt x="7905203" y="2460011"/>
                  <a:pt x="7900697" y="2428530"/>
                </a:cubicBezTo>
                <a:close/>
                <a:moveTo>
                  <a:pt x="1662122" y="2388054"/>
                </a:moveTo>
                <a:lnTo>
                  <a:pt x="1954905" y="2428530"/>
                </a:lnTo>
                <a:cubicBezTo>
                  <a:pt x="1950403" y="2460011"/>
                  <a:pt x="1950403" y="2491492"/>
                  <a:pt x="1950403" y="2522973"/>
                </a:cubicBezTo>
                <a:cubicBezTo>
                  <a:pt x="1950403" y="2540962"/>
                  <a:pt x="1950403" y="2558951"/>
                  <a:pt x="1950403" y="2576940"/>
                </a:cubicBezTo>
                <a:lnTo>
                  <a:pt x="1666624" y="2603924"/>
                </a:lnTo>
                <a:lnTo>
                  <a:pt x="1657615" y="2608421"/>
                </a:lnTo>
                <a:cubicBezTo>
                  <a:pt x="1657615" y="2581438"/>
                  <a:pt x="1653113" y="2554454"/>
                  <a:pt x="1653113" y="2527470"/>
                </a:cubicBezTo>
                <a:cubicBezTo>
                  <a:pt x="1653113" y="2482497"/>
                  <a:pt x="1657615" y="2433027"/>
                  <a:pt x="1662122" y="2388054"/>
                </a:cubicBezTo>
                <a:close/>
                <a:moveTo>
                  <a:pt x="8603381" y="2365567"/>
                </a:moveTo>
                <a:cubicBezTo>
                  <a:pt x="8607888" y="2419535"/>
                  <a:pt x="8607888" y="2473503"/>
                  <a:pt x="8607888" y="2527470"/>
                </a:cubicBezTo>
                <a:cubicBezTo>
                  <a:pt x="8607888" y="2612919"/>
                  <a:pt x="8603381" y="2698363"/>
                  <a:pt x="8589870" y="2779314"/>
                </a:cubicBezTo>
                <a:lnTo>
                  <a:pt x="8297083" y="2738838"/>
                </a:lnTo>
                <a:cubicBezTo>
                  <a:pt x="8306091" y="2671379"/>
                  <a:pt x="8310598" y="2599427"/>
                  <a:pt x="8310598" y="2527470"/>
                </a:cubicBezTo>
                <a:cubicBezTo>
                  <a:pt x="8310598" y="2482497"/>
                  <a:pt x="8310598" y="2437524"/>
                  <a:pt x="8306091" y="2397049"/>
                </a:cubicBezTo>
                <a:close/>
                <a:moveTo>
                  <a:pt x="1261229" y="2325092"/>
                </a:moveTo>
                <a:lnTo>
                  <a:pt x="1563025" y="2370065"/>
                </a:lnTo>
                <a:cubicBezTo>
                  <a:pt x="1558519" y="2419535"/>
                  <a:pt x="1554016" y="2473503"/>
                  <a:pt x="1554016" y="2522973"/>
                </a:cubicBezTo>
                <a:cubicBezTo>
                  <a:pt x="1554016" y="2554454"/>
                  <a:pt x="1554016" y="2585935"/>
                  <a:pt x="1558519" y="2617411"/>
                </a:cubicBezTo>
                <a:lnTo>
                  <a:pt x="1252220" y="2644400"/>
                </a:lnTo>
                <a:cubicBezTo>
                  <a:pt x="1247718" y="2603924"/>
                  <a:pt x="1247718" y="2563448"/>
                  <a:pt x="1247718" y="2522973"/>
                </a:cubicBezTo>
                <a:cubicBezTo>
                  <a:pt x="1247718" y="2455513"/>
                  <a:pt x="1252220" y="2392551"/>
                  <a:pt x="1261229" y="2325092"/>
                </a:cubicBezTo>
                <a:close/>
                <a:moveTo>
                  <a:pt x="869349" y="2271124"/>
                </a:moveTo>
                <a:lnTo>
                  <a:pt x="1162132" y="2311600"/>
                </a:lnTo>
                <a:cubicBezTo>
                  <a:pt x="1153124" y="2379059"/>
                  <a:pt x="1148621" y="2451016"/>
                  <a:pt x="1148621" y="2522973"/>
                </a:cubicBezTo>
                <a:cubicBezTo>
                  <a:pt x="1148621" y="2567946"/>
                  <a:pt x="1148621" y="2612919"/>
                  <a:pt x="1153124" y="2653390"/>
                </a:cubicBezTo>
                <a:lnTo>
                  <a:pt x="855834" y="2684871"/>
                </a:lnTo>
                <a:cubicBezTo>
                  <a:pt x="851332" y="2630908"/>
                  <a:pt x="851332" y="2576940"/>
                  <a:pt x="851332" y="2522973"/>
                </a:cubicBezTo>
                <a:cubicBezTo>
                  <a:pt x="851332" y="2437524"/>
                  <a:pt x="855834" y="2352076"/>
                  <a:pt x="869349" y="2271124"/>
                </a:cubicBezTo>
                <a:close/>
                <a:moveTo>
                  <a:pt x="360351" y="2230649"/>
                </a:moveTo>
                <a:lnTo>
                  <a:pt x="486474" y="2253135"/>
                </a:lnTo>
                <a:cubicBezTo>
                  <a:pt x="481972" y="2289114"/>
                  <a:pt x="477465" y="2329589"/>
                  <a:pt x="477465" y="2370065"/>
                </a:cubicBezTo>
                <a:lnTo>
                  <a:pt x="351342" y="2370065"/>
                </a:lnTo>
                <a:cubicBezTo>
                  <a:pt x="351342" y="2320595"/>
                  <a:pt x="355849" y="2275622"/>
                  <a:pt x="360351" y="2230649"/>
                </a:cubicBezTo>
                <a:close/>
                <a:moveTo>
                  <a:pt x="7828627" y="2149697"/>
                </a:moveTo>
                <a:cubicBezTo>
                  <a:pt x="7851151" y="2217157"/>
                  <a:pt x="7864661" y="2289114"/>
                  <a:pt x="7873670" y="2361070"/>
                </a:cubicBezTo>
                <a:lnTo>
                  <a:pt x="7864661" y="2361070"/>
                </a:lnTo>
                <a:lnTo>
                  <a:pt x="7580888" y="2388054"/>
                </a:lnTo>
                <a:cubicBezTo>
                  <a:pt x="7576381" y="2338584"/>
                  <a:pt x="7562870" y="2293611"/>
                  <a:pt x="7549354" y="2244141"/>
                </a:cubicBezTo>
                <a:close/>
                <a:moveTo>
                  <a:pt x="1635096" y="2136206"/>
                </a:moveTo>
                <a:lnTo>
                  <a:pt x="1644104" y="2140703"/>
                </a:lnTo>
                <a:lnTo>
                  <a:pt x="1914368" y="2235146"/>
                </a:lnTo>
                <a:cubicBezTo>
                  <a:pt x="1905359" y="2271124"/>
                  <a:pt x="1891843" y="2311600"/>
                  <a:pt x="1887341" y="2347578"/>
                </a:cubicBezTo>
                <a:lnTo>
                  <a:pt x="1594554" y="2307103"/>
                </a:lnTo>
                <a:cubicBezTo>
                  <a:pt x="1603562" y="2248638"/>
                  <a:pt x="1621580" y="2190173"/>
                  <a:pt x="1635096" y="2136206"/>
                </a:cubicBezTo>
                <a:close/>
                <a:moveTo>
                  <a:pt x="8324109" y="2001287"/>
                </a:moveTo>
                <a:cubicBezTo>
                  <a:pt x="8355642" y="2100227"/>
                  <a:pt x="8378161" y="2199168"/>
                  <a:pt x="8391677" y="2302605"/>
                </a:cubicBezTo>
                <a:lnTo>
                  <a:pt x="8085379" y="2334086"/>
                </a:lnTo>
                <a:cubicBezTo>
                  <a:pt x="8076370" y="2253135"/>
                  <a:pt x="8058353" y="2176681"/>
                  <a:pt x="8035828" y="2100227"/>
                </a:cubicBezTo>
                <a:close/>
                <a:moveTo>
                  <a:pt x="1153124" y="1974303"/>
                </a:moveTo>
                <a:lnTo>
                  <a:pt x="1441404" y="2077741"/>
                </a:lnTo>
                <a:cubicBezTo>
                  <a:pt x="1423387" y="2136206"/>
                  <a:pt x="1405369" y="2199168"/>
                  <a:pt x="1396361" y="2266627"/>
                </a:cubicBezTo>
                <a:lnTo>
                  <a:pt x="1094569" y="2221654"/>
                </a:lnTo>
                <a:cubicBezTo>
                  <a:pt x="1108080" y="2136206"/>
                  <a:pt x="1130604" y="2055254"/>
                  <a:pt x="1153124" y="1974303"/>
                </a:cubicBezTo>
                <a:close/>
                <a:moveTo>
                  <a:pt x="8810583" y="1884357"/>
                </a:moveTo>
                <a:cubicBezTo>
                  <a:pt x="8837609" y="1974303"/>
                  <a:pt x="8860134" y="2064249"/>
                  <a:pt x="8869142" y="2158692"/>
                </a:cubicBezTo>
                <a:lnTo>
                  <a:pt x="8661940" y="2176681"/>
                </a:lnTo>
                <a:cubicBezTo>
                  <a:pt x="8652932" y="2100227"/>
                  <a:pt x="8634914" y="2023773"/>
                  <a:pt x="8612390" y="1947319"/>
                </a:cubicBezTo>
                <a:close/>
                <a:moveTo>
                  <a:pt x="3833237" y="1870865"/>
                </a:moveTo>
                <a:cubicBezTo>
                  <a:pt x="3846752" y="1888854"/>
                  <a:pt x="3864770" y="1906844"/>
                  <a:pt x="3878280" y="1924833"/>
                </a:cubicBezTo>
                <a:cubicBezTo>
                  <a:pt x="3887289" y="1938325"/>
                  <a:pt x="3900800" y="1951817"/>
                  <a:pt x="3909813" y="1965308"/>
                </a:cubicBezTo>
                <a:lnTo>
                  <a:pt x="4117015" y="2212660"/>
                </a:lnTo>
                <a:lnTo>
                  <a:pt x="4085482" y="2253135"/>
                </a:lnTo>
                <a:lnTo>
                  <a:pt x="4053954" y="2293611"/>
                </a:lnTo>
                <a:lnTo>
                  <a:pt x="3990888" y="2370060"/>
                </a:lnTo>
                <a:lnTo>
                  <a:pt x="3959359" y="2410536"/>
                </a:lnTo>
                <a:lnTo>
                  <a:pt x="3927831" y="2451011"/>
                </a:lnTo>
                <a:lnTo>
                  <a:pt x="3684594" y="2158692"/>
                </a:lnTo>
                <a:cubicBezTo>
                  <a:pt x="3671079" y="2145200"/>
                  <a:pt x="3662070" y="2131708"/>
                  <a:pt x="3648559" y="2118216"/>
                </a:cubicBezTo>
                <a:lnTo>
                  <a:pt x="3639550" y="2109222"/>
                </a:lnTo>
                <a:close/>
                <a:moveTo>
                  <a:pt x="522509" y="1834887"/>
                </a:moveTo>
                <a:lnTo>
                  <a:pt x="720702" y="1906844"/>
                </a:lnTo>
                <a:cubicBezTo>
                  <a:pt x="702685" y="1965308"/>
                  <a:pt x="684667" y="2028270"/>
                  <a:pt x="675658" y="2091233"/>
                </a:cubicBezTo>
                <a:lnTo>
                  <a:pt x="468457" y="2059752"/>
                </a:lnTo>
                <a:cubicBezTo>
                  <a:pt x="481972" y="1983298"/>
                  <a:pt x="499990" y="1906844"/>
                  <a:pt x="522509" y="1834887"/>
                </a:cubicBezTo>
                <a:close/>
                <a:moveTo>
                  <a:pt x="7567372" y="1807903"/>
                </a:moveTo>
                <a:cubicBezTo>
                  <a:pt x="7634940" y="1897849"/>
                  <a:pt x="7693495" y="2001287"/>
                  <a:pt x="7738539" y="2113719"/>
                </a:cubicBezTo>
                <a:lnTo>
                  <a:pt x="7454765" y="2208162"/>
                </a:lnTo>
                <a:cubicBezTo>
                  <a:pt x="7423232" y="2131708"/>
                  <a:pt x="7387197" y="2059752"/>
                  <a:pt x="7337651" y="1992292"/>
                </a:cubicBezTo>
                <a:lnTo>
                  <a:pt x="7540346" y="1830390"/>
                </a:lnTo>
                <a:close/>
                <a:moveTo>
                  <a:pt x="1932385" y="1726952"/>
                </a:moveTo>
                <a:lnTo>
                  <a:pt x="1959411" y="1753936"/>
                </a:lnTo>
                <a:lnTo>
                  <a:pt x="2148595" y="1933827"/>
                </a:lnTo>
                <a:cubicBezTo>
                  <a:pt x="2081032" y="2010281"/>
                  <a:pt x="2022473" y="2100227"/>
                  <a:pt x="1986438" y="2199168"/>
                </a:cubicBezTo>
                <a:lnTo>
                  <a:pt x="1716174" y="2104725"/>
                </a:lnTo>
                <a:lnTo>
                  <a:pt x="1702663" y="2100227"/>
                </a:lnTo>
                <a:cubicBezTo>
                  <a:pt x="1756711" y="1960811"/>
                  <a:pt x="1833288" y="1834887"/>
                  <a:pt x="1932385" y="1726952"/>
                </a:cubicBezTo>
                <a:close/>
                <a:moveTo>
                  <a:pt x="7418730" y="1641508"/>
                </a:moveTo>
                <a:cubicBezTo>
                  <a:pt x="7459267" y="1677486"/>
                  <a:pt x="7495302" y="1717957"/>
                  <a:pt x="7531337" y="1758433"/>
                </a:cubicBezTo>
                <a:lnTo>
                  <a:pt x="7504311" y="1780919"/>
                </a:lnTo>
                <a:lnTo>
                  <a:pt x="7301616" y="1942822"/>
                </a:lnTo>
                <a:cubicBezTo>
                  <a:pt x="7279091" y="1915838"/>
                  <a:pt x="7256572" y="1893352"/>
                  <a:pt x="7229545" y="1866368"/>
                </a:cubicBezTo>
                <a:lnTo>
                  <a:pt x="7400712" y="1668492"/>
                </a:lnTo>
                <a:close/>
                <a:moveTo>
                  <a:pt x="3517929" y="1601028"/>
                </a:moveTo>
                <a:cubicBezTo>
                  <a:pt x="3599008" y="1659492"/>
                  <a:pt x="3671079" y="1735946"/>
                  <a:pt x="3747656" y="1821395"/>
                </a:cubicBezTo>
                <a:lnTo>
                  <a:pt x="3594506" y="2010281"/>
                </a:lnTo>
                <a:cubicBezTo>
                  <a:pt x="3526938" y="1929330"/>
                  <a:pt x="3463877" y="1861871"/>
                  <a:pt x="3391807" y="1803406"/>
                </a:cubicBezTo>
                <a:close/>
                <a:moveTo>
                  <a:pt x="5319685" y="1583043"/>
                </a:moveTo>
                <a:lnTo>
                  <a:pt x="5522380" y="1812400"/>
                </a:lnTo>
                <a:lnTo>
                  <a:pt x="4378265" y="3184070"/>
                </a:lnTo>
                <a:cubicBezTo>
                  <a:pt x="4270160" y="3314492"/>
                  <a:pt x="4184579" y="3404438"/>
                  <a:pt x="4080976" y="3521367"/>
                </a:cubicBezTo>
                <a:cubicBezTo>
                  <a:pt x="3932333" y="3687763"/>
                  <a:pt x="3801704" y="3813687"/>
                  <a:pt x="3580991" y="3935114"/>
                </a:cubicBezTo>
                <a:lnTo>
                  <a:pt x="3463877" y="3692260"/>
                </a:lnTo>
                <a:cubicBezTo>
                  <a:pt x="3477388" y="3683265"/>
                  <a:pt x="3486396" y="3678768"/>
                  <a:pt x="3499912" y="3669773"/>
                </a:cubicBezTo>
                <a:cubicBezTo>
                  <a:pt x="3657563" y="3575335"/>
                  <a:pt x="3774677" y="3449411"/>
                  <a:pt x="3887289" y="3314492"/>
                </a:cubicBezTo>
                <a:cubicBezTo>
                  <a:pt x="3986386" y="3197562"/>
                  <a:pt x="4071967" y="3080633"/>
                  <a:pt x="4171063" y="2959206"/>
                </a:cubicBezTo>
                <a:close/>
                <a:moveTo>
                  <a:pt x="7882679" y="1551562"/>
                </a:moveTo>
                <a:cubicBezTo>
                  <a:pt x="7981775" y="1681984"/>
                  <a:pt x="8062855" y="1825892"/>
                  <a:pt x="8116907" y="1978800"/>
                </a:cubicBezTo>
                <a:lnTo>
                  <a:pt x="7828627" y="2077741"/>
                </a:lnTo>
                <a:cubicBezTo>
                  <a:pt x="7783583" y="1956314"/>
                  <a:pt x="7720521" y="1843881"/>
                  <a:pt x="7643949" y="1744941"/>
                </a:cubicBezTo>
                <a:close/>
                <a:moveTo>
                  <a:pt x="2103552" y="1529071"/>
                </a:moveTo>
                <a:lnTo>
                  <a:pt x="2126076" y="1560552"/>
                </a:lnTo>
                <a:lnTo>
                  <a:pt x="2274718" y="1771925"/>
                </a:lnTo>
                <a:cubicBezTo>
                  <a:pt x="2247692" y="1789914"/>
                  <a:pt x="2220666" y="1816898"/>
                  <a:pt x="2198146" y="1839384"/>
                </a:cubicBezTo>
                <a:lnTo>
                  <a:pt x="2008957" y="1659492"/>
                </a:lnTo>
                <a:lnTo>
                  <a:pt x="1981931" y="1632509"/>
                </a:lnTo>
                <a:cubicBezTo>
                  <a:pt x="2017971" y="1596530"/>
                  <a:pt x="2058508" y="1560552"/>
                  <a:pt x="2103552" y="1529071"/>
                </a:cubicBezTo>
                <a:close/>
                <a:moveTo>
                  <a:pt x="6639468" y="1461616"/>
                </a:moveTo>
                <a:cubicBezTo>
                  <a:pt x="6711538" y="1461616"/>
                  <a:pt x="6779107" y="1470611"/>
                  <a:pt x="6846670" y="1493097"/>
                </a:cubicBezTo>
                <a:lnTo>
                  <a:pt x="6842168" y="1506589"/>
                </a:lnTo>
                <a:lnTo>
                  <a:pt x="6792617" y="1672989"/>
                </a:lnTo>
                <a:cubicBezTo>
                  <a:pt x="6743071" y="1659497"/>
                  <a:pt x="6693521" y="1650503"/>
                  <a:pt x="6639468" y="1650503"/>
                </a:cubicBezTo>
                <a:cubicBezTo>
                  <a:pt x="6621451" y="1650503"/>
                  <a:pt x="6607940" y="1650503"/>
                  <a:pt x="6589922" y="1650503"/>
                </a:cubicBezTo>
                <a:lnTo>
                  <a:pt x="6567398" y="1484103"/>
                </a:lnTo>
                <a:lnTo>
                  <a:pt x="6562896" y="1466113"/>
                </a:lnTo>
                <a:cubicBezTo>
                  <a:pt x="6589922" y="1461616"/>
                  <a:pt x="6612442" y="1461616"/>
                  <a:pt x="6639468" y="1461616"/>
                </a:cubicBezTo>
                <a:close/>
                <a:moveTo>
                  <a:pt x="1563025" y="1448120"/>
                </a:moveTo>
                <a:lnTo>
                  <a:pt x="1756711" y="1637006"/>
                </a:lnTo>
                <a:cubicBezTo>
                  <a:pt x="1662122" y="1740444"/>
                  <a:pt x="1585549" y="1861871"/>
                  <a:pt x="1535999" y="1996789"/>
                </a:cubicBezTo>
                <a:lnTo>
                  <a:pt x="1279251" y="1906844"/>
                </a:lnTo>
                <a:cubicBezTo>
                  <a:pt x="1342313" y="1740444"/>
                  <a:pt x="1441404" y="1583038"/>
                  <a:pt x="1563025" y="1448120"/>
                </a:cubicBezTo>
                <a:close/>
                <a:moveTo>
                  <a:pt x="7004326" y="1394157"/>
                </a:moveTo>
                <a:cubicBezTo>
                  <a:pt x="7080898" y="1421141"/>
                  <a:pt x="7152968" y="1457119"/>
                  <a:pt x="7225039" y="1497595"/>
                </a:cubicBezTo>
                <a:lnTo>
                  <a:pt x="7067387" y="1749438"/>
                </a:lnTo>
                <a:cubicBezTo>
                  <a:pt x="7017837" y="1722454"/>
                  <a:pt x="6968291" y="1699968"/>
                  <a:pt x="6918740" y="1677486"/>
                </a:cubicBezTo>
                <a:lnTo>
                  <a:pt x="6999819" y="1412146"/>
                </a:lnTo>
                <a:close/>
                <a:moveTo>
                  <a:pt x="5486345" y="1394157"/>
                </a:moveTo>
                <a:lnTo>
                  <a:pt x="5675529" y="1641508"/>
                </a:lnTo>
                <a:cubicBezTo>
                  <a:pt x="5639494" y="1681984"/>
                  <a:pt x="5603459" y="1722454"/>
                  <a:pt x="5562922" y="1767427"/>
                </a:cubicBezTo>
                <a:lnTo>
                  <a:pt x="5360222" y="1533573"/>
                </a:lnTo>
                <a:cubicBezTo>
                  <a:pt x="5396257" y="1488600"/>
                  <a:pt x="5445808" y="1434632"/>
                  <a:pt x="5486345" y="1394157"/>
                </a:cubicBezTo>
                <a:close/>
                <a:moveTo>
                  <a:pt x="2517955" y="1371670"/>
                </a:moveTo>
                <a:lnTo>
                  <a:pt x="2522457" y="1389659"/>
                </a:lnTo>
                <a:lnTo>
                  <a:pt x="2581017" y="1659492"/>
                </a:lnTo>
                <a:cubicBezTo>
                  <a:pt x="2513453" y="1677482"/>
                  <a:pt x="2450392" y="1704465"/>
                  <a:pt x="2391833" y="1735946"/>
                </a:cubicBezTo>
                <a:lnTo>
                  <a:pt x="2247692" y="1479601"/>
                </a:lnTo>
                <a:cubicBezTo>
                  <a:pt x="2333278" y="1434632"/>
                  <a:pt x="2423365" y="1398654"/>
                  <a:pt x="2517955" y="1371670"/>
                </a:cubicBezTo>
                <a:close/>
                <a:moveTo>
                  <a:pt x="3103526" y="1362676"/>
                </a:moveTo>
                <a:cubicBezTo>
                  <a:pt x="3234156" y="1394157"/>
                  <a:pt x="3351270" y="1443622"/>
                  <a:pt x="3454868" y="1515579"/>
                </a:cubicBezTo>
                <a:lnTo>
                  <a:pt x="3297217" y="1767427"/>
                </a:lnTo>
                <a:cubicBezTo>
                  <a:pt x="3220640" y="1717957"/>
                  <a:pt x="3135054" y="1677482"/>
                  <a:pt x="3040464" y="1654995"/>
                </a:cubicBezTo>
                <a:lnTo>
                  <a:pt x="3099024" y="1394157"/>
                </a:lnTo>
                <a:close/>
                <a:moveTo>
                  <a:pt x="8197986" y="1349184"/>
                </a:moveTo>
                <a:cubicBezTo>
                  <a:pt x="8306091" y="1488600"/>
                  <a:pt x="8396179" y="1646005"/>
                  <a:pt x="8454739" y="1816898"/>
                </a:cubicBezTo>
                <a:lnTo>
                  <a:pt x="8211501" y="1897849"/>
                </a:lnTo>
                <a:cubicBezTo>
                  <a:pt x="8161951" y="1753936"/>
                  <a:pt x="8085379" y="1623519"/>
                  <a:pt x="7995291" y="1506589"/>
                </a:cubicBezTo>
                <a:close/>
                <a:moveTo>
                  <a:pt x="6418755" y="1340189"/>
                </a:moveTo>
                <a:lnTo>
                  <a:pt x="6463799" y="1632513"/>
                </a:lnTo>
                <a:cubicBezTo>
                  <a:pt x="6166510" y="1677486"/>
                  <a:pt x="5936784" y="1893352"/>
                  <a:pt x="5743097" y="2118216"/>
                </a:cubicBezTo>
                <a:cubicBezTo>
                  <a:pt x="5459318" y="2442021"/>
                  <a:pt x="5193562" y="2788308"/>
                  <a:pt x="4918792" y="3116611"/>
                </a:cubicBezTo>
                <a:lnTo>
                  <a:pt x="4918792" y="3121108"/>
                </a:lnTo>
                <a:lnTo>
                  <a:pt x="4729608" y="2923227"/>
                </a:lnTo>
                <a:lnTo>
                  <a:pt x="4806185" y="2828784"/>
                </a:lnTo>
                <a:cubicBezTo>
                  <a:pt x="5062932" y="2522973"/>
                  <a:pt x="5310676" y="2208162"/>
                  <a:pt x="5567424" y="1902346"/>
                </a:cubicBezTo>
                <a:cubicBezTo>
                  <a:pt x="5801652" y="1623519"/>
                  <a:pt x="6040387" y="1394157"/>
                  <a:pt x="6418755" y="1340189"/>
                </a:cubicBezTo>
                <a:close/>
                <a:moveTo>
                  <a:pt x="8900671" y="1335692"/>
                </a:moveTo>
                <a:cubicBezTo>
                  <a:pt x="8918688" y="1380665"/>
                  <a:pt x="8932204" y="1425638"/>
                  <a:pt x="8941212" y="1470611"/>
                </a:cubicBezTo>
                <a:lnTo>
                  <a:pt x="8819592" y="1497595"/>
                </a:lnTo>
                <a:cubicBezTo>
                  <a:pt x="8810583" y="1461616"/>
                  <a:pt x="8801574" y="1425638"/>
                  <a:pt x="8783557" y="1389659"/>
                </a:cubicBezTo>
                <a:close/>
                <a:moveTo>
                  <a:pt x="2815245" y="1326697"/>
                </a:moveTo>
                <a:cubicBezTo>
                  <a:pt x="2896324" y="1326697"/>
                  <a:pt x="2968394" y="1331195"/>
                  <a:pt x="3035962" y="1344687"/>
                </a:cubicBezTo>
                <a:lnTo>
                  <a:pt x="3031455" y="1371670"/>
                </a:lnTo>
                <a:lnTo>
                  <a:pt x="2972896" y="1637006"/>
                </a:lnTo>
                <a:cubicBezTo>
                  <a:pt x="2927852" y="1628011"/>
                  <a:pt x="2873804" y="1623514"/>
                  <a:pt x="2819747" y="1623514"/>
                </a:cubicBezTo>
                <a:cubicBezTo>
                  <a:pt x="2761192" y="1623514"/>
                  <a:pt x="2702633" y="1628011"/>
                  <a:pt x="2644078" y="1641503"/>
                </a:cubicBezTo>
                <a:lnTo>
                  <a:pt x="2585523" y="1371670"/>
                </a:lnTo>
                <a:lnTo>
                  <a:pt x="2581017" y="1353681"/>
                </a:lnTo>
                <a:cubicBezTo>
                  <a:pt x="2657589" y="1340189"/>
                  <a:pt x="2738673" y="1331195"/>
                  <a:pt x="2815245" y="1326697"/>
                </a:cubicBezTo>
                <a:close/>
                <a:moveTo>
                  <a:pt x="5049422" y="1299714"/>
                </a:moveTo>
                <a:lnTo>
                  <a:pt x="5216082" y="1497595"/>
                </a:lnTo>
                <a:lnTo>
                  <a:pt x="4189081" y="2747833"/>
                </a:lnTo>
                <a:lnTo>
                  <a:pt x="4013412" y="2554454"/>
                </a:lnTo>
                <a:close/>
                <a:moveTo>
                  <a:pt x="7756556" y="1254741"/>
                </a:moveTo>
                <a:cubicBezTo>
                  <a:pt x="7815115" y="1308708"/>
                  <a:pt x="7869168" y="1362676"/>
                  <a:pt x="7918714" y="1425638"/>
                </a:cubicBezTo>
                <a:lnTo>
                  <a:pt x="7679984" y="1619021"/>
                </a:lnTo>
                <a:cubicBezTo>
                  <a:pt x="7643949" y="1574049"/>
                  <a:pt x="7598905" y="1529076"/>
                  <a:pt x="7558363" y="1488600"/>
                </a:cubicBezTo>
                <a:close/>
                <a:moveTo>
                  <a:pt x="4409798" y="1241249"/>
                </a:moveTo>
                <a:cubicBezTo>
                  <a:pt x="4463851" y="1299714"/>
                  <a:pt x="4517903" y="1367173"/>
                  <a:pt x="4576458" y="1434632"/>
                </a:cubicBezTo>
                <a:lnTo>
                  <a:pt x="4680061" y="1560552"/>
                </a:lnTo>
                <a:lnTo>
                  <a:pt x="4635018" y="1614519"/>
                </a:lnTo>
                <a:lnTo>
                  <a:pt x="4617000" y="1637006"/>
                </a:lnTo>
                <a:lnTo>
                  <a:pt x="4558445" y="1708963"/>
                </a:lnTo>
                <a:lnTo>
                  <a:pt x="4544930" y="1726952"/>
                </a:lnTo>
                <a:lnTo>
                  <a:pt x="4499886" y="1780919"/>
                </a:lnTo>
                <a:lnTo>
                  <a:pt x="4360248" y="1614519"/>
                </a:lnTo>
                <a:cubicBezTo>
                  <a:pt x="4315204" y="1560552"/>
                  <a:pt x="4274667" y="1511082"/>
                  <a:pt x="4229623" y="1461611"/>
                </a:cubicBezTo>
                <a:close/>
                <a:moveTo>
                  <a:pt x="3734140" y="1236751"/>
                </a:moveTo>
                <a:cubicBezTo>
                  <a:pt x="3972875" y="1403151"/>
                  <a:pt x="4193588" y="1668487"/>
                  <a:pt x="4382772" y="1897849"/>
                </a:cubicBezTo>
                <a:lnTo>
                  <a:pt x="4351239" y="1938325"/>
                </a:lnTo>
                <a:lnTo>
                  <a:pt x="4319710" y="1978800"/>
                </a:lnTo>
                <a:lnTo>
                  <a:pt x="4247640" y="2064249"/>
                </a:lnTo>
                <a:lnTo>
                  <a:pt x="4216107" y="2104725"/>
                </a:lnTo>
                <a:lnTo>
                  <a:pt x="4184579" y="2136206"/>
                </a:lnTo>
                <a:cubicBezTo>
                  <a:pt x="4022421" y="1938325"/>
                  <a:pt x="3774682" y="1601028"/>
                  <a:pt x="3590000" y="1466109"/>
                </a:cubicBezTo>
                <a:close/>
                <a:moveTo>
                  <a:pt x="1882839" y="1196276"/>
                </a:moveTo>
                <a:lnTo>
                  <a:pt x="2058508" y="1443622"/>
                </a:lnTo>
                <a:cubicBezTo>
                  <a:pt x="2008957" y="1479601"/>
                  <a:pt x="1963913" y="1520076"/>
                  <a:pt x="1923376" y="1560552"/>
                </a:cubicBezTo>
                <a:lnTo>
                  <a:pt x="1707166" y="1349184"/>
                </a:lnTo>
                <a:cubicBezTo>
                  <a:pt x="1761218" y="1295216"/>
                  <a:pt x="1819777" y="1241249"/>
                  <a:pt x="1882839" y="1196276"/>
                </a:cubicBezTo>
                <a:close/>
                <a:moveTo>
                  <a:pt x="7490800" y="1187281"/>
                </a:moveTo>
                <a:cubicBezTo>
                  <a:pt x="7540346" y="1218762"/>
                  <a:pt x="7589896" y="1254741"/>
                  <a:pt x="7634940" y="1295216"/>
                </a:cubicBezTo>
                <a:lnTo>
                  <a:pt x="7436747" y="1529076"/>
                </a:lnTo>
                <a:cubicBezTo>
                  <a:pt x="7400712" y="1497595"/>
                  <a:pt x="7364677" y="1475108"/>
                  <a:pt x="7328642" y="1448124"/>
                </a:cubicBezTo>
                <a:close/>
                <a:moveTo>
                  <a:pt x="1193665" y="1088341"/>
                </a:moveTo>
                <a:lnTo>
                  <a:pt x="1391858" y="1277227"/>
                </a:lnTo>
                <a:cubicBezTo>
                  <a:pt x="1256727" y="1425638"/>
                  <a:pt x="1148621" y="1596530"/>
                  <a:pt x="1076551" y="1789914"/>
                </a:cubicBezTo>
                <a:lnTo>
                  <a:pt x="815297" y="1699968"/>
                </a:lnTo>
                <a:cubicBezTo>
                  <a:pt x="900878" y="1470606"/>
                  <a:pt x="1027005" y="1263735"/>
                  <a:pt x="1193665" y="1088341"/>
                </a:cubicBezTo>
                <a:close/>
                <a:moveTo>
                  <a:pt x="5243108" y="1052362"/>
                </a:moveTo>
                <a:lnTo>
                  <a:pt x="5432292" y="1299714"/>
                </a:lnTo>
                <a:cubicBezTo>
                  <a:pt x="5391755" y="1340189"/>
                  <a:pt x="5355720" y="1380665"/>
                  <a:pt x="5319685" y="1425638"/>
                </a:cubicBezTo>
                <a:lnTo>
                  <a:pt x="5116985" y="1191779"/>
                </a:lnTo>
                <a:cubicBezTo>
                  <a:pt x="5157527" y="1146806"/>
                  <a:pt x="5202571" y="1092838"/>
                  <a:pt x="5243108" y="1052362"/>
                </a:cubicBezTo>
                <a:close/>
                <a:moveTo>
                  <a:pt x="648632" y="1052362"/>
                </a:moveTo>
                <a:lnTo>
                  <a:pt x="738720" y="1115325"/>
                </a:lnTo>
                <a:cubicBezTo>
                  <a:pt x="720702" y="1142308"/>
                  <a:pt x="702689" y="1173789"/>
                  <a:pt x="689174" y="1205270"/>
                </a:cubicBezTo>
                <a:lnTo>
                  <a:pt x="590077" y="1160297"/>
                </a:lnTo>
                <a:cubicBezTo>
                  <a:pt x="608095" y="1119822"/>
                  <a:pt x="626112" y="1083843"/>
                  <a:pt x="648632" y="1052362"/>
                </a:cubicBezTo>
                <a:close/>
                <a:moveTo>
                  <a:pt x="5833185" y="1034373"/>
                </a:moveTo>
                <a:lnTo>
                  <a:pt x="5963810" y="1313205"/>
                </a:lnTo>
                <a:cubicBezTo>
                  <a:pt x="5860211" y="1371670"/>
                  <a:pt x="5765617" y="1443627"/>
                  <a:pt x="5675529" y="1529076"/>
                </a:cubicBezTo>
                <a:lnTo>
                  <a:pt x="5486345" y="1286222"/>
                </a:lnTo>
                <a:cubicBezTo>
                  <a:pt x="5589948" y="1187281"/>
                  <a:pt x="5698053" y="1106330"/>
                  <a:pt x="5833185" y="1034373"/>
                </a:cubicBezTo>
                <a:close/>
                <a:moveTo>
                  <a:pt x="3189112" y="966914"/>
                </a:moveTo>
                <a:cubicBezTo>
                  <a:pt x="3261182" y="984903"/>
                  <a:pt x="3333252" y="1007389"/>
                  <a:pt x="3400815" y="1034373"/>
                </a:cubicBezTo>
                <a:cubicBezTo>
                  <a:pt x="3499912" y="1074849"/>
                  <a:pt x="3590000" y="1119822"/>
                  <a:pt x="3666577" y="1169292"/>
                </a:cubicBezTo>
                <a:lnTo>
                  <a:pt x="3504419" y="1430135"/>
                </a:lnTo>
                <a:cubicBezTo>
                  <a:pt x="3391807" y="1353681"/>
                  <a:pt x="3265684" y="1295216"/>
                  <a:pt x="3121543" y="1263735"/>
                </a:cubicBezTo>
                <a:close/>
                <a:moveTo>
                  <a:pt x="2405348" y="935433"/>
                </a:moveTo>
                <a:lnTo>
                  <a:pt x="2472911" y="1232254"/>
                </a:lnTo>
                <a:cubicBezTo>
                  <a:pt x="2369308" y="1259238"/>
                  <a:pt x="2270216" y="1299714"/>
                  <a:pt x="2175622" y="1349184"/>
                </a:cubicBezTo>
                <a:lnTo>
                  <a:pt x="2022473" y="1083843"/>
                </a:lnTo>
                <a:cubicBezTo>
                  <a:pt x="2144089" y="1016384"/>
                  <a:pt x="2270216" y="966914"/>
                  <a:pt x="2405348" y="935433"/>
                </a:cubicBezTo>
                <a:close/>
                <a:moveTo>
                  <a:pt x="6355694" y="876968"/>
                </a:moveTo>
                <a:lnTo>
                  <a:pt x="6400738" y="1178287"/>
                </a:lnTo>
                <a:cubicBezTo>
                  <a:pt x="6274615" y="1196276"/>
                  <a:pt x="6162003" y="1232254"/>
                  <a:pt x="6062906" y="1281724"/>
                </a:cubicBezTo>
                <a:lnTo>
                  <a:pt x="5936784" y="1007389"/>
                </a:lnTo>
                <a:cubicBezTo>
                  <a:pt x="5968317" y="993898"/>
                  <a:pt x="5999845" y="980406"/>
                  <a:pt x="6035880" y="966914"/>
                </a:cubicBezTo>
                <a:cubicBezTo>
                  <a:pt x="6139483" y="921941"/>
                  <a:pt x="6247589" y="894957"/>
                  <a:pt x="6355694" y="876968"/>
                </a:cubicBezTo>
                <a:close/>
                <a:moveTo>
                  <a:pt x="7179995" y="872471"/>
                </a:moveTo>
                <a:cubicBezTo>
                  <a:pt x="7288100" y="908449"/>
                  <a:pt x="7396205" y="957919"/>
                  <a:pt x="7490800" y="1016384"/>
                </a:cubicBezTo>
                <a:lnTo>
                  <a:pt x="7328642" y="1277227"/>
                </a:lnTo>
                <a:cubicBezTo>
                  <a:pt x="7252065" y="1232254"/>
                  <a:pt x="7170986" y="1191779"/>
                  <a:pt x="7085405" y="1164795"/>
                </a:cubicBezTo>
                <a:close/>
                <a:moveTo>
                  <a:pt x="3936840" y="867973"/>
                </a:moveTo>
                <a:cubicBezTo>
                  <a:pt x="4071971" y="962416"/>
                  <a:pt x="4189086" y="1070352"/>
                  <a:pt x="4306195" y="1196276"/>
                </a:cubicBezTo>
                <a:lnTo>
                  <a:pt x="4117015" y="1430135"/>
                </a:lnTo>
                <a:cubicBezTo>
                  <a:pt x="4008910" y="1313205"/>
                  <a:pt x="3905307" y="1209768"/>
                  <a:pt x="3779184" y="1119822"/>
                </a:cubicBezTo>
                <a:close/>
                <a:moveTo>
                  <a:pt x="1635095" y="863476"/>
                </a:moveTo>
                <a:lnTo>
                  <a:pt x="1761218" y="1038871"/>
                </a:lnTo>
                <a:cubicBezTo>
                  <a:pt x="1711668" y="1074849"/>
                  <a:pt x="1666624" y="1115325"/>
                  <a:pt x="1621580" y="1160297"/>
                </a:cubicBezTo>
                <a:lnTo>
                  <a:pt x="1468430" y="1011887"/>
                </a:lnTo>
                <a:cubicBezTo>
                  <a:pt x="1522488" y="957919"/>
                  <a:pt x="1576536" y="908449"/>
                  <a:pt x="1635095" y="863476"/>
                </a:cubicBezTo>
                <a:close/>
                <a:moveTo>
                  <a:pt x="7698001" y="849984"/>
                </a:moveTo>
                <a:cubicBezTo>
                  <a:pt x="7765565" y="894957"/>
                  <a:pt x="7828627" y="939930"/>
                  <a:pt x="7891687" y="993898"/>
                </a:cubicBezTo>
                <a:lnTo>
                  <a:pt x="7698001" y="1218762"/>
                </a:lnTo>
                <a:cubicBezTo>
                  <a:pt x="7648451" y="1178287"/>
                  <a:pt x="7594398" y="1137811"/>
                  <a:pt x="7540346" y="1101833"/>
                </a:cubicBezTo>
                <a:close/>
                <a:moveTo>
                  <a:pt x="6580913" y="849984"/>
                </a:moveTo>
                <a:lnTo>
                  <a:pt x="6585415" y="849984"/>
                </a:lnTo>
                <a:cubicBezTo>
                  <a:pt x="6589922" y="849984"/>
                  <a:pt x="6598931" y="849984"/>
                  <a:pt x="6603433" y="849984"/>
                </a:cubicBezTo>
                <a:cubicBezTo>
                  <a:pt x="6612442" y="849984"/>
                  <a:pt x="6621451" y="849984"/>
                  <a:pt x="6630459" y="849984"/>
                </a:cubicBezTo>
                <a:cubicBezTo>
                  <a:pt x="6788115" y="849984"/>
                  <a:pt x="6941264" y="872471"/>
                  <a:pt x="7085405" y="917444"/>
                </a:cubicBezTo>
                <a:lnTo>
                  <a:pt x="6995317" y="1209768"/>
                </a:lnTo>
                <a:cubicBezTo>
                  <a:pt x="6878203" y="1173789"/>
                  <a:pt x="6756582" y="1155800"/>
                  <a:pt x="6630459" y="1155800"/>
                </a:cubicBezTo>
                <a:cubicBezTo>
                  <a:pt x="6585415" y="1155800"/>
                  <a:pt x="6540372" y="1160297"/>
                  <a:pt x="6495328" y="1164795"/>
                </a:cubicBezTo>
                <a:lnTo>
                  <a:pt x="6450284" y="858979"/>
                </a:lnTo>
                <a:cubicBezTo>
                  <a:pt x="6490826" y="854481"/>
                  <a:pt x="6535870" y="849984"/>
                  <a:pt x="6580913" y="849984"/>
                </a:cubicBezTo>
                <a:close/>
                <a:moveTo>
                  <a:pt x="8197986" y="840990"/>
                </a:moveTo>
                <a:cubicBezTo>
                  <a:pt x="8252039" y="890460"/>
                  <a:pt x="8301589" y="939930"/>
                  <a:pt x="8346633" y="998395"/>
                </a:cubicBezTo>
                <a:lnTo>
                  <a:pt x="8184475" y="1128816"/>
                </a:lnTo>
                <a:cubicBezTo>
                  <a:pt x="8148440" y="1083843"/>
                  <a:pt x="8103397" y="1038871"/>
                  <a:pt x="8062855" y="998395"/>
                </a:cubicBezTo>
                <a:close/>
                <a:moveTo>
                  <a:pt x="2815245" y="782525"/>
                </a:moveTo>
                <a:cubicBezTo>
                  <a:pt x="2918848" y="782525"/>
                  <a:pt x="3022447" y="791519"/>
                  <a:pt x="3121543" y="814006"/>
                </a:cubicBezTo>
                <a:lnTo>
                  <a:pt x="3053980" y="1110827"/>
                </a:lnTo>
                <a:cubicBezTo>
                  <a:pt x="2977403" y="1097335"/>
                  <a:pt x="2900831" y="1092838"/>
                  <a:pt x="2815245" y="1092838"/>
                </a:cubicBezTo>
                <a:cubicBezTo>
                  <a:pt x="2725157" y="1092838"/>
                  <a:pt x="2635069" y="1101833"/>
                  <a:pt x="2553990" y="1119822"/>
                </a:cubicBezTo>
                <a:lnTo>
                  <a:pt x="2486427" y="818503"/>
                </a:lnTo>
                <a:cubicBezTo>
                  <a:pt x="2594528" y="796017"/>
                  <a:pt x="2702633" y="782525"/>
                  <a:pt x="2815245" y="782525"/>
                </a:cubicBezTo>
                <a:close/>
                <a:moveTo>
                  <a:pt x="8634914" y="778027"/>
                </a:moveTo>
                <a:cubicBezTo>
                  <a:pt x="8666442" y="814006"/>
                  <a:pt x="8697976" y="849984"/>
                  <a:pt x="8720495" y="890460"/>
                </a:cubicBezTo>
                <a:lnTo>
                  <a:pt x="8639416" y="939930"/>
                </a:lnTo>
                <a:cubicBezTo>
                  <a:pt x="8616897" y="908449"/>
                  <a:pt x="8594372" y="876968"/>
                  <a:pt x="8567346" y="845487"/>
                </a:cubicBezTo>
                <a:close/>
                <a:moveTo>
                  <a:pt x="5562922" y="719567"/>
                </a:moveTo>
                <a:lnTo>
                  <a:pt x="5666520" y="912946"/>
                </a:lnTo>
                <a:cubicBezTo>
                  <a:pt x="5644001" y="926438"/>
                  <a:pt x="5621476" y="939930"/>
                  <a:pt x="5598957" y="953422"/>
                </a:cubicBezTo>
                <a:cubicBezTo>
                  <a:pt x="5594450" y="957919"/>
                  <a:pt x="5585441" y="962416"/>
                  <a:pt x="5580939" y="966914"/>
                </a:cubicBezTo>
                <a:cubicBezTo>
                  <a:pt x="5576433" y="971411"/>
                  <a:pt x="5571931" y="971411"/>
                  <a:pt x="5567424" y="975908"/>
                </a:cubicBezTo>
                <a:lnTo>
                  <a:pt x="5562922" y="975908"/>
                </a:lnTo>
                <a:cubicBezTo>
                  <a:pt x="5535895" y="993898"/>
                  <a:pt x="5508869" y="1016384"/>
                  <a:pt x="5481843" y="1038871"/>
                </a:cubicBezTo>
                <a:lnTo>
                  <a:pt x="5342204" y="867973"/>
                </a:lnTo>
                <a:cubicBezTo>
                  <a:pt x="5373737" y="840990"/>
                  <a:pt x="5405266" y="814006"/>
                  <a:pt x="5441301" y="791519"/>
                </a:cubicBezTo>
                <a:lnTo>
                  <a:pt x="5445808" y="791519"/>
                </a:lnTo>
                <a:cubicBezTo>
                  <a:pt x="5450310" y="787022"/>
                  <a:pt x="5454816" y="782525"/>
                  <a:pt x="5463825" y="782525"/>
                </a:cubicBezTo>
                <a:cubicBezTo>
                  <a:pt x="5468327" y="778027"/>
                  <a:pt x="5477336" y="773530"/>
                  <a:pt x="5481843" y="769033"/>
                </a:cubicBezTo>
                <a:cubicBezTo>
                  <a:pt x="5508869" y="751044"/>
                  <a:pt x="5535895" y="733054"/>
                  <a:pt x="5562922" y="719567"/>
                </a:cubicBezTo>
                <a:close/>
                <a:moveTo>
                  <a:pt x="3310728" y="562157"/>
                </a:moveTo>
                <a:cubicBezTo>
                  <a:pt x="3387304" y="580146"/>
                  <a:pt x="3463877" y="602633"/>
                  <a:pt x="3540449" y="634114"/>
                </a:cubicBezTo>
                <a:cubicBezTo>
                  <a:pt x="3648559" y="674590"/>
                  <a:pt x="3738647" y="724060"/>
                  <a:pt x="3819726" y="773530"/>
                </a:cubicBezTo>
                <a:lnTo>
                  <a:pt x="3684594" y="984903"/>
                </a:lnTo>
                <a:cubicBezTo>
                  <a:pt x="3612524" y="939930"/>
                  <a:pt x="3535947" y="899454"/>
                  <a:pt x="3445859" y="867973"/>
                </a:cubicBezTo>
                <a:cubicBezTo>
                  <a:pt x="3382798" y="845487"/>
                  <a:pt x="3319737" y="823000"/>
                  <a:pt x="3256675" y="809508"/>
                </a:cubicBezTo>
                <a:close/>
                <a:moveTo>
                  <a:pt x="1427894" y="499195"/>
                </a:moveTo>
                <a:lnTo>
                  <a:pt x="1508972" y="643109"/>
                </a:lnTo>
                <a:cubicBezTo>
                  <a:pt x="1450418" y="683584"/>
                  <a:pt x="1396360" y="724060"/>
                  <a:pt x="1346814" y="773530"/>
                </a:cubicBezTo>
                <a:lnTo>
                  <a:pt x="1229700" y="656600"/>
                </a:lnTo>
                <a:cubicBezTo>
                  <a:pt x="1288255" y="598136"/>
                  <a:pt x="1355823" y="544168"/>
                  <a:pt x="1427894" y="499195"/>
                </a:cubicBezTo>
                <a:close/>
                <a:moveTo>
                  <a:pt x="6292633" y="481211"/>
                </a:moveTo>
                <a:lnTo>
                  <a:pt x="6337676" y="769033"/>
                </a:lnTo>
                <a:cubicBezTo>
                  <a:pt x="6220562" y="787022"/>
                  <a:pt x="6107950" y="818503"/>
                  <a:pt x="5995343" y="863476"/>
                </a:cubicBezTo>
                <a:cubicBezTo>
                  <a:pt x="5959308" y="876968"/>
                  <a:pt x="5927775" y="890460"/>
                  <a:pt x="5896246" y="908449"/>
                </a:cubicBezTo>
                <a:lnTo>
                  <a:pt x="5770124" y="638616"/>
                </a:lnTo>
                <a:cubicBezTo>
                  <a:pt x="5806159" y="620627"/>
                  <a:pt x="5846696" y="602638"/>
                  <a:pt x="5887238" y="589146"/>
                </a:cubicBezTo>
                <a:cubicBezTo>
                  <a:pt x="6017863" y="539676"/>
                  <a:pt x="6152994" y="499200"/>
                  <a:pt x="6292633" y="481211"/>
                </a:cubicBezTo>
                <a:close/>
                <a:moveTo>
                  <a:pt x="2306251" y="476709"/>
                </a:moveTo>
                <a:lnTo>
                  <a:pt x="2369308" y="769033"/>
                </a:lnTo>
                <a:cubicBezTo>
                  <a:pt x="2225173" y="805011"/>
                  <a:pt x="2085534" y="858979"/>
                  <a:pt x="1959411" y="930935"/>
                </a:cubicBezTo>
                <a:lnTo>
                  <a:pt x="1810769" y="670092"/>
                </a:lnTo>
                <a:cubicBezTo>
                  <a:pt x="1963913" y="584644"/>
                  <a:pt x="2130578" y="517184"/>
                  <a:pt x="2306251" y="476709"/>
                </a:cubicBezTo>
                <a:close/>
                <a:moveTo>
                  <a:pt x="2887315" y="454227"/>
                </a:moveTo>
                <a:cubicBezTo>
                  <a:pt x="2977403" y="454227"/>
                  <a:pt x="3062984" y="463221"/>
                  <a:pt x="3148570" y="481211"/>
                </a:cubicBezTo>
                <a:lnTo>
                  <a:pt x="3103526" y="679087"/>
                </a:lnTo>
                <a:cubicBezTo>
                  <a:pt x="3031455" y="665595"/>
                  <a:pt x="2959385" y="656600"/>
                  <a:pt x="2887315" y="656600"/>
                </a:cubicBezTo>
                <a:close/>
                <a:moveTo>
                  <a:pt x="6851177" y="395762"/>
                </a:moveTo>
                <a:cubicBezTo>
                  <a:pt x="6977300" y="409254"/>
                  <a:pt x="7103422" y="431740"/>
                  <a:pt x="7220537" y="467719"/>
                </a:cubicBezTo>
                <a:lnTo>
                  <a:pt x="7130449" y="751044"/>
                </a:lnTo>
                <a:cubicBezTo>
                  <a:pt x="7031352" y="724060"/>
                  <a:pt x="6932256" y="701578"/>
                  <a:pt x="6828652" y="692584"/>
                </a:cubicBezTo>
                <a:close/>
                <a:moveTo>
                  <a:pt x="8035828" y="382270"/>
                </a:moveTo>
                <a:cubicBezTo>
                  <a:pt x="8076370" y="409254"/>
                  <a:pt x="8112405" y="436238"/>
                  <a:pt x="8148440" y="467719"/>
                </a:cubicBezTo>
                <a:lnTo>
                  <a:pt x="8080872" y="535178"/>
                </a:lnTo>
                <a:cubicBezTo>
                  <a:pt x="8053845" y="508194"/>
                  <a:pt x="8022317" y="485708"/>
                  <a:pt x="7990785" y="463222"/>
                </a:cubicBezTo>
                <a:close/>
                <a:moveTo>
                  <a:pt x="7504311" y="382270"/>
                </a:moveTo>
                <a:cubicBezTo>
                  <a:pt x="7549354" y="395762"/>
                  <a:pt x="7594398" y="418249"/>
                  <a:pt x="7630433" y="440735"/>
                </a:cubicBezTo>
                <a:lnTo>
                  <a:pt x="7580888" y="521686"/>
                </a:lnTo>
                <a:cubicBezTo>
                  <a:pt x="7549354" y="503697"/>
                  <a:pt x="7513319" y="485708"/>
                  <a:pt x="7472782" y="472216"/>
                </a:cubicBezTo>
                <a:close/>
                <a:moveTo>
                  <a:pt x="5851203" y="251849"/>
                </a:moveTo>
                <a:lnTo>
                  <a:pt x="5878229" y="341795"/>
                </a:lnTo>
                <a:cubicBezTo>
                  <a:pt x="5842194" y="355286"/>
                  <a:pt x="5806159" y="368778"/>
                  <a:pt x="5770124" y="386768"/>
                </a:cubicBezTo>
                <a:lnTo>
                  <a:pt x="5720573" y="305816"/>
                </a:lnTo>
                <a:cubicBezTo>
                  <a:pt x="5761115" y="283330"/>
                  <a:pt x="5806159" y="265341"/>
                  <a:pt x="5851203" y="251849"/>
                </a:cubicBezTo>
                <a:close/>
                <a:moveTo>
                  <a:pt x="6607940" y="242854"/>
                </a:moveTo>
                <a:lnTo>
                  <a:pt x="6612442" y="242854"/>
                </a:lnTo>
                <a:cubicBezTo>
                  <a:pt x="6616949" y="242854"/>
                  <a:pt x="6625957" y="242854"/>
                  <a:pt x="6630459" y="242854"/>
                </a:cubicBezTo>
                <a:cubicBezTo>
                  <a:pt x="6639468" y="242854"/>
                  <a:pt x="6643975" y="242854"/>
                  <a:pt x="6652984" y="242854"/>
                </a:cubicBezTo>
                <a:cubicBezTo>
                  <a:pt x="6684512" y="242854"/>
                  <a:pt x="6716045" y="242854"/>
                  <a:pt x="6747573" y="247351"/>
                </a:cubicBezTo>
                <a:lnTo>
                  <a:pt x="6729556" y="463222"/>
                </a:lnTo>
                <a:cubicBezTo>
                  <a:pt x="6702530" y="463222"/>
                  <a:pt x="6680010" y="458724"/>
                  <a:pt x="6652984" y="458724"/>
                </a:cubicBezTo>
                <a:cubicBezTo>
                  <a:pt x="6643975" y="458724"/>
                  <a:pt x="6639468" y="458724"/>
                  <a:pt x="6630459" y="458724"/>
                </a:cubicBezTo>
                <a:cubicBezTo>
                  <a:pt x="6625957" y="458724"/>
                  <a:pt x="6621451" y="458724"/>
                  <a:pt x="6616949" y="458724"/>
                </a:cubicBezTo>
                <a:lnTo>
                  <a:pt x="6612442" y="458724"/>
                </a:lnTo>
                <a:cubicBezTo>
                  <a:pt x="6576407" y="458724"/>
                  <a:pt x="6544878" y="463222"/>
                  <a:pt x="6508843" y="467719"/>
                </a:cubicBezTo>
                <a:lnTo>
                  <a:pt x="6481817" y="251849"/>
                </a:lnTo>
                <a:cubicBezTo>
                  <a:pt x="6522354" y="247351"/>
                  <a:pt x="6567398" y="242854"/>
                  <a:pt x="6607940" y="242854"/>
                </a:cubicBezTo>
                <a:close/>
                <a:moveTo>
                  <a:pt x="2779210" y="202378"/>
                </a:moveTo>
                <a:lnTo>
                  <a:pt x="2779210" y="449730"/>
                </a:lnTo>
                <a:cubicBezTo>
                  <a:pt x="2684615" y="449730"/>
                  <a:pt x="2594528" y="463221"/>
                  <a:pt x="2504440" y="481211"/>
                </a:cubicBezTo>
                <a:lnTo>
                  <a:pt x="2450392" y="238357"/>
                </a:lnTo>
                <a:cubicBezTo>
                  <a:pt x="2558497" y="215870"/>
                  <a:pt x="2666603" y="202378"/>
                  <a:pt x="2779210" y="202378"/>
                </a:cubicBezTo>
                <a:close/>
                <a:moveTo>
                  <a:pt x="1639602" y="0"/>
                </a:moveTo>
                <a:lnTo>
                  <a:pt x="1689148" y="98941"/>
                </a:lnTo>
                <a:cubicBezTo>
                  <a:pt x="1657620" y="112432"/>
                  <a:pt x="1630593" y="130422"/>
                  <a:pt x="1603562" y="152908"/>
                </a:cubicBezTo>
                <a:lnTo>
                  <a:pt x="1535999" y="62962"/>
                </a:lnTo>
                <a:cubicBezTo>
                  <a:pt x="1567532" y="40476"/>
                  <a:pt x="1603562" y="17989"/>
                  <a:pt x="1639602" y="0"/>
                </a:cubicBezTo>
                <a:close/>
              </a:path>
            </a:pathLst>
          </a:custGeom>
          <a:solidFill>
            <a:schemeClr val="bg1">
              <a:alpha val="48000"/>
            </a:schemeClr>
          </a:solidFill>
          <a:ln w="9525" cap="flat">
            <a:noFill/>
            <a:prstDash val="solid"/>
            <a:miter/>
          </a:ln>
        </p:spPr>
        <p:txBody>
          <a:bodyPr rtlCol="0" anchor="ctr"/>
          <a:lstStyle/>
          <a:p>
            <a:endParaRPr lang="en-US"/>
          </a:p>
        </p:txBody>
      </p:sp>
      <p:pic>
        <p:nvPicPr>
          <p:cNvPr id="5" name="Kuva 4" descr="Kuva, joka sisältää kohteen teksti, Grafiikka, Fontti, ympyrä&#10;&#10;Kuvaus luotu automaattisesti">
            <a:extLst>
              <a:ext uri="{FF2B5EF4-FFF2-40B4-BE49-F238E27FC236}">
                <a16:creationId xmlns:a16="http://schemas.microsoft.com/office/drawing/2014/main" id="{EA6F8CE4-848F-5044-6426-71637FCC62C1}"/>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4558313" y="5286374"/>
            <a:ext cx="1662062" cy="1116631"/>
          </a:xfrm>
          <a:prstGeom prst="rect">
            <a:avLst/>
          </a:prstGeom>
        </p:spPr>
      </p:pic>
      <p:pic>
        <p:nvPicPr>
          <p:cNvPr id="1026" name="Picture 2" descr="february 17,, adobestock">
            <a:extLst>
              <a:ext uri="{FF2B5EF4-FFF2-40B4-BE49-F238E27FC236}">
                <a16:creationId xmlns:a16="http://schemas.microsoft.com/office/drawing/2014/main" id="{DABB81DB-F44C-4FA3-64A5-A9A02AB67E8F}"/>
              </a:ext>
            </a:extLst>
          </p:cNvPr>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7271133" y="4663846"/>
            <a:ext cx="3944698" cy="17391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1731983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a:extLst>
              <a:ext uri="{FF2B5EF4-FFF2-40B4-BE49-F238E27FC236}">
                <a16:creationId xmlns:a16="http://schemas.microsoft.com/office/drawing/2014/main" id="{9068BF67-99E9-215E-2CB5-355B7D81944D}"/>
              </a:ext>
            </a:extLst>
          </p:cNvPr>
          <p:cNvSpPr txBox="1"/>
          <p:nvPr/>
        </p:nvSpPr>
        <p:spPr>
          <a:xfrm>
            <a:off x="11490467" y="3514342"/>
            <a:ext cx="593207" cy="3248285"/>
          </a:xfrm>
          <a:prstGeom prst="rect">
            <a:avLst/>
          </a:prstGeom>
          <a:solidFill>
            <a:schemeClr val="bg1"/>
          </a:solidFill>
        </p:spPr>
        <p:txBody>
          <a:bodyPr wrap="square" rtlCol="0">
            <a:spAutoFit/>
          </a:bodyPr>
          <a:lstStyle/>
          <a:p>
            <a:endParaRPr lang="en-IE" dirty="0"/>
          </a:p>
        </p:txBody>
      </p:sp>
      <p:sp>
        <p:nvSpPr>
          <p:cNvPr id="2" name="Text Placeholder 1">
            <a:extLst>
              <a:ext uri="{FF2B5EF4-FFF2-40B4-BE49-F238E27FC236}">
                <a16:creationId xmlns:a16="http://schemas.microsoft.com/office/drawing/2014/main" id="{B65D6350-C9AF-7D05-3A21-139519FF20DF}"/>
              </a:ext>
            </a:extLst>
          </p:cNvPr>
          <p:cNvSpPr>
            <a:spLocks noGrp="1"/>
          </p:cNvSpPr>
          <p:nvPr>
            <p:ph type="body" sz="quarter" idx="35"/>
          </p:nvPr>
        </p:nvSpPr>
        <p:spPr>
          <a:xfrm>
            <a:off x="4912292" y="511853"/>
            <a:ext cx="6562677" cy="339415"/>
          </a:xfrm>
        </p:spPr>
        <p:txBody>
          <a:bodyPr/>
          <a:lstStyle/>
          <a:p>
            <a:r>
              <a:rPr lang="en-US" dirty="0"/>
              <a:t>Enhances Operational Efficiency &amp; Reduces Costs</a:t>
            </a:r>
            <a:endParaRPr lang="en-IE" dirty="0"/>
          </a:p>
        </p:txBody>
      </p:sp>
      <p:sp>
        <p:nvSpPr>
          <p:cNvPr id="3" name="Text Placeholder 2">
            <a:extLst>
              <a:ext uri="{FF2B5EF4-FFF2-40B4-BE49-F238E27FC236}">
                <a16:creationId xmlns:a16="http://schemas.microsoft.com/office/drawing/2014/main" id="{CE1DD86C-5684-A55C-3C5B-C1A594105195}"/>
              </a:ext>
            </a:extLst>
          </p:cNvPr>
          <p:cNvSpPr>
            <a:spLocks noGrp="1"/>
          </p:cNvSpPr>
          <p:nvPr>
            <p:ph type="body" sz="quarter" idx="36"/>
          </p:nvPr>
        </p:nvSpPr>
        <p:spPr>
          <a:xfrm>
            <a:off x="4912291" y="926061"/>
            <a:ext cx="7070156" cy="999383"/>
          </a:xfrm>
        </p:spPr>
        <p:txBody>
          <a:bodyPr/>
          <a:lstStyle/>
          <a:p>
            <a:r>
              <a:rPr lang="en-US" dirty="0"/>
              <a:t>Educating businesses about food waste enables them to identify inefficiencies in their supply chains, production, and storage. This leads to better resource management, reduced waste disposal costs, and improved profit margins.</a:t>
            </a:r>
            <a:endParaRPr lang="en-IE" dirty="0"/>
          </a:p>
        </p:txBody>
      </p:sp>
      <p:sp>
        <p:nvSpPr>
          <p:cNvPr id="4" name="Text Placeholder 3">
            <a:extLst>
              <a:ext uri="{FF2B5EF4-FFF2-40B4-BE49-F238E27FC236}">
                <a16:creationId xmlns:a16="http://schemas.microsoft.com/office/drawing/2014/main" id="{C2D37B59-8B53-1ACA-C1A8-4F96460376E4}"/>
              </a:ext>
            </a:extLst>
          </p:cNvPr>
          <p:cNvSpPr>
            <a:spLocks noGrp="1"/>
          </p:cNvSpPr>
          <p:nvPr>
            <p:ph type="body" sz="quarter" idx="37"/>
          </p:nvPr>
        </p:nvSpPr>
        <p:spPr/>
        <p:txBody>
          <a:bodyPr/>
          <a:lstStyle/>
          <a:p>
            <a:pPr algn="ctr"/>
            <a:r>
              <a:rPr lang="en-IE" dirty="0"/>
              <a:t>1</a:t>
            </a:r>
          </a:p>
        </p:txBody>
      </p:sp>
      <p:sp>
        <p:nvSpPr>
          <p:cNvPr id="5" name="Text Placeholder 4">
            <a:extLst>
              <a:ext uri="{FF2B5EF4-FFF2-40B4-BE49-F238E27FC236}">
                <a16:creationId xmlns:a16="http://schemas.microsoft.com/office/drawing/2014/main" id="{F74A7CC3-9409-1214-2551-A2A1D565CC9E}"/>
              </a:ext>
            </a:extLst>
          </p:cNvPr>
          <p:cNvSpPr>
            <a:spLocks noGrp="1"/>
          </p:cNvSpPr>
          <p:nvPr>
            <p:ph type="body" sz="quarter" idx="42"/>
          </p:nvPr>
        </p:nvSpPr>
        <p:spPr>
          <a:xfrm>
            <a:off x="4927790" y="2510389"/>
            <a:ext cx="6562677" cy="339415"/>
          </a:xfrm>
        </p:spPr>
        <p:txBody>
          <a:bodyPr/>
          <a:lstStyle/>
          <a:p>
            <a:r>
              <a:rPr lang="en-IE" dirty="0"/>
              <a:t>Supports Environmental Sustainability Goals</a:t>
            </a:r>
          </a:p>
        </p:txBody>
      </p:sp>
      <p:sp>
        <p:nvSpPr>
          <p:cNvPr id="6" name="Text Placeholder 5">
            <a:extLst>
              <a:ext uri="{FF2B5EF4-FFF2-40B4-BE49-F238E27FC236}">
                <a16:creationId xmlns:a16="http://schemas.microsoft.com/office/drawing/2014/main" id="{6281AA3B-F17F-418A-914B-A10BFBE546C3}"/>
              </a:ext>
            </a:extLst>
          </p:cNvPr>
          <p:cNvSpPr>
            <a:spLocks noGrp="1"/>
          </p:cNvSpPr>
          <p:nvPr>
            <p:ph type="body" sz="quarter" idx="43"/>
          </p:nvPr>
        </p:nvSpPr>
        <p:spPr>
          <a:xfrm>
            <a:off x="4927790" y="2878311"/>
            <a:ext cx="6832115" cy="999383"/>
          </a:xfrm>
        </p:spPr>
        <p:txBody>
          <a:bodyPr/>
          <a:lstStyle/>
          <a:p>
            <a:r>
              <a:rPr lang="en-US" dirty="0"/>
              <a:t>Awareness empowers businesses to implement sustainable practices, such as upcycling food by-products or participating in circular economy initiatives. This reduces environmental impact and aligns with consumer expectations for eco-responsible brands.</a:t>
            </a:r>
          </a:p>
          <a:p>
            <a:endParaRPr lang="en-IE" dirty="0"/>
          </a:p>
        </p:txBody>
      </p:sp>
      <p:sp>
        <p:nvSpPr>
          <p:cNvPr id="7" name="Text Placeholder 6">
            <a:extLst>
              <a:ext uri="{FF2B5EF4-FFF2-40B4-BE49-F238E27FC236}">
                <a16:creationId xmlns:a16="http://schemas.microsoft.com/office/drawing/2014/main" id="{7109F510-C263-50BE-3245-6D3F9000739E}"/>
              </a:ext>
            </a:extLst>
          </p:cNvPr>
          <p:cNvSpPr>
            <a:spLocks noGrp="1"/>
          </p:cNvSpPr>
          <p:nvPr>
            <p:ph type="body" sz="quarter" idx="45"/>
          </p:nvPr>
        </p:nvSpPr>
        <p:spPr>
          <a:xfrm>
            <a:off x="4912291" y="4762732"/>
            <a:ext cx="6562677" cy="339415"/>
          </a:xfrm>
        </p:spPr>
        <p:txBody>
          <a:bodyPr/>
          <a:lstStyle/>
          <a:p>
            <a:r>
              <a:rPr lang="en-IE" dirty="0"/>
              <a:t>Drives Innovation &amp; Market Opportunities</a:t>
            </a:r>
          </a:p>
        </p:txBody>
      </p:sp>
      <p:sp>
        <p:nvSpPr>
          <p:cNvPr id="8" name="Text Placeholder 7">
            <a:extLst>
              <a:ext uri="{FF2B5EF4-FFF2-40B4-BE49-F238E27FC236}">
                <a16:creationId xmlns:a16="http://schemas.microsoft.com/office/drawing/2014/main" id="{08743AD3-BF66-5E13-A0DF-59FF00DBEDDF}"/>
              </a:ext>
            </a:extLst>
          </p:cNvPr>
          <p:cNvSpPr>
            <a:spLocks noGrp="1"/>
          </p:cNvSpPr>
          <p:nvPr>
            <p:ph type="body" sz="quarter" idx="46"/>
          </p:nvPr>
        </p:nvSpPr>
        <p:spPr>
          <a:xfrm>
            <a:off x="4927790" y="5132546"/>
            <a:ext cx="7155883" cy="999383"/>
          </a:xfrm>
        </p:spPr>
        <p:txBody>
          <a:bodyPr/>
          <a:lstStyle/>
          <a:p>
            <a:r>
              <a:rPr lang="en-US" dirty="0"/>
              <a:t>Informed businesses are more likely to innovate—developing new products, services, or business models from food waste streams. This opens up new revenue channels and positions the business as a leader in sustainability-driven markets.</a:t>
            </a:r>
            <a:endParaRPr lang="en-IE" dirty="0"/>
          </a:p>
        </p:txBody>
      </p:sp>
      <p:pic>
        <p:nvPicPr>
          <p:cNvPr id="14" name="Picture Placeholder 13" descr="People working on ideas">
            <a:extLst>
              <a:ext uri="{FF2B5EF4-FFF2-40B4-BE49-F238E27FC236}">
                <a16:creationId xmlns:a16="http://schemas.microsoft.com/office/drawing/2014/main" id="{92112DAF-A0CE-D051-4E4D-DD3975B8EA2F}"/>
              </a:ext>
            </a:extLst>
          </p:cNvPr>
          <p:cNvPicPr>
            <a:picLocks noGrp="1" noChangeAspect="1"/>
          </p:cNvPicPr>
          <p:nvPr>
            <p:ph type="pic" sz="quarter" idx="19"/>
          </p:nvPr>
        </p:nvPicPr>
        <p:blipFill>
          <a:blip r:embed="rId2" cstate="screen">
            <a:extLst>
              <a:ext uri="{28A0092B-C50C-407E-A947-70E740481C1C}">
                <a14:useLocalDpi xmlns:a14="http://schemas.microsoft.com/office/drawing/2010/main"/>
              </a:ext>
            </a:extLst>
          </a:blip>
          <a:srcRect/>
          <a:stretch/>
        </p:blipFill>
        <p:spPr>
          <a:xfrm>
            <a:off x="-48344" y="0"/>
            <a:ext cx="3570477" cy="6858000"/>
          </a:xfrm>
        </p:spPr>
      </p:pic>
      <p:sp>
        <p:nvSpPr>
          <p:cNvPr id="10" name="Text Placeholder 9">
            <a:extLst>
              <a:ext uri="{FF2B5EF4-FFF2-40B4-BE49-F238E27FC236}">
                <a16:creationId xmlns:a16="http://schemas.microsoft.com/office/drawing/2014/main" id="{9E03944B-73C7-6FB4-3719-25DFF6425DEB}"/>
              </a:ext>
            </a:extLst>
          </p:cNvPr>
          <p:cNvSpPr>
            <a:spLocks noGrp="1"/>
          </p:cNvSpPr>
          <p:nvPr>
            <p:ph type="body" sz="quarter" idx="47"/>
          </p:nvPr>
        </p:nvSpPr>
        <p:spPr/>
        <p:txBody>
          <a:bodyPr/>
          <a:lstStyle/>
          <a:p>
            <a:pPr algn="ctr"/>
            <a:r>
              <a:rPr lang="en-IE" dirty="0"/>
              <a:t>2</a:t>
            </a:r>
          </a:p>
        </p:txBody>
      </p:sp>
      <p:sp>
        <p:nvSpPr>
          <p:cNvPr id="11" name="Text Placeholder 10">
            <a:extLst>
              <a:ext uri="{FF2B5EF4-FFF2-40B4-BE49-F238E27FC236}">
                <a16:creationId xmlns:a16="http://schemas.microsoft.com/office/drawing/2014/main" id="{3A7DBB2F-AF05-2824-0DF6-E8C2FD2028A1}"/>
              </a:ext>
            </a:extLst>
          </p:cNvPr>
          <p:cNvSpPr>
            <a:spLocks noGrp="1"/>
          </p:cNvSpPr>
          <p:nvPr>
            <p:ph type="body" sz="quarter" idx="48"/>
          </p:nvPr>
        </p:nvSpPr>
        <p:spPr/>
        <p:txBody>
          <a:bodyPr/>
          <a:lstStyle/>
          <a:p>
            <a:pPr algn="ctr"/>
            <a:r>
              <a:rPr lang="en-IE" dirty="0"/>
              <a:t>3</a:t>
            </a:r>
          </a:p>
        </p:txBody>
      </p:sp>
      <p:sp>
        <p:nvSpPr>
          <p:cNvPr id="15" name="TextBox 14">
            <a:extLst>
              <a:ext uri="{FF2B5EF4-FFF2-40B4-BE49-F238E27FC236}">
                <a16:creationId xmlns:a16="http://schemas.microsoft.com/office/drawing/2014/main" id="{B6240A26-E887-0DA0-0A14-6124E700463F}"/>
              </a:ext>
            </a:extLst>
          </p:cNvPr>
          <p:cNvSpPr txBox="1"/>
          <p:nvPr/>
        </p:nvSpPr>
        <p:spPr>
          <a:xfrm>
            <a:off x="855374" y="853404"/>
            <a:ext cx="2428875" cy="1015663"/>
          </a:xfrm>
          <a:prstGeom prst="rect">
            <a:avLst/>
          </a:prstGeom>
          <a:solidFill>
            <a:schemeClr val="bg1"/>
          </a:solidFill>
        </p:spPr>
        <p:txBody>
          <a:bodyPr wrap="square" rtlCol="0">
            <a:spAutoFit/>
          </a:bodyPr>
          <a:lstStyle/>
          <a:p>
            <a:r>
              <a:rPr lang="en-IE" sz="6000" i="1" dirty="0">
                <a:solidFill>
                  <a:srgbClr val="0B3A5B"/>
                </a:solidFill>
              </a:rPr>
              <a:t>WHY?</a:t>
            </a:r>
          </a:p>
        </p:txBody>
      </p:sp>
    </p:spTree>
    <p:extLst>
      <p:ext uri="{BB962C8B-B14F-4D97-AF65-F5344CB8AC3E}">
        <p14:creationId xmlns:p14="http://schemas.microsoft.com/office/powerpoint/2010/main" val="382027724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28AD361-4275-3AE0-BDC3-479944C5FFCD}"/>
            </a:ext>
          </a:extLst>
        </p:cNvPr>
        <p:cNvGrpSpPr/>
        <p:nvPr/>
      </p:nvGrpSpPr>
      <p:grpSpPr>
        <a:xfrm>
          <a:off x="0" y="0"/>
          <a:ext cx="0" cy="0"/>
          <a:chOff x="0" y="0"/>
          <a:chExt cx="0" cy="0"/>
        </a:xfrm>
      </p:grpSpPr>
      <p:sp>
        <p:nvSpPr>
          <p:cNvPr id="4" name="Text Placeholder 3">
            <a:extLst>
              <a:ext uri="{FF2B5EF4-FFF2-40B4-BE49-F238E27FC236}">
                <a16:creationId xmlns:a16="http://schemas.microsoft.com/office/drawing/2014/main" id="{5BE75D9B-40A8-E0CD-8B76-F959BABC4691}"/>
              </a:ext>
            </a:extLst>
          </p:cNvPr>
          <p:cNvSpPr>
            <a:spLocks noGrp="1"/>
          </p:cNvSpPr>
          <p:nvPr>
            <p:ph type="body" sz="quarter" idx="16"/>
          </p:nvPr>
        </p:nvSpPr>
        <p:spPr>
          <a:xfrm>
            <a:off x="541170" y="618626"/>
            <a:ext cx="10780325" cy="803654"/>
          </a:xfrm>
          <a:prstGeom prst="rect">
            <a:avLst/>
          </a:prstGeom>
        </p:spPr>
        <p:txBody>
          <a:bodyPr/>
          <a:lstStyle/>
          <a:p>
            <a:r>
              <a:rPr lang="en-IE" dirty="0">
                <a:ea typeface="+mn-lt"/>
                <a:cs typeface="+mn-lt"/>
              </a:rPr>
              <a:t>Introduction to Education and Awareness in Business</a:t>
            </a:r>
          </a:p>
          <a:p>
            <a:endParaRPr lang="en-US" dirty="0"/>
          </a:p>
        </p:txBody>
      </p:sp>
      <p:sp>
        <p:nvSpPr>
          <p:cNvPr id="3" name="Text Placeholder 2">
            <a:extLst>
              <a:ext uri="{FF2B5EF4-FFF2-40B4-BE49-F238E27FC236}">
                <a16:creationId xmlns:a16="http://schemas.microsoft.com/office/drawing/2014/main" id="{13208E9D-10FF-9AD6-C23B-62A56DE0FED6}"/>
              </a:ext>
            </a:extLst>
          </p:cNvPr>
          <p:cNvSpPr>
            <a:spLocks noGrp="1"/>
          </p:cNvSpPr>
          <p:nvPr>
            <p:ph type="body" sz="quarter" idx="19"/>
          </p:nvPr>
        </p:nvSpPr>
        <p:spPr>
          <a:xfrm>
            <a:off x="1894482" y="5769035"/>
            <a:ext cx="8403033" cy="1092397"/>
          </a:xfrm>
          <a:prstGeom prst="rect">
            <a:avLst/>
          </a:prstGeom>
        </p:spPr>
        <p:txBody>
          <a:bodyPr/>
          <a:lstStyle/>
          <a:p>
            <a:pPr marL="0" indent="0">
              <a:lnSpc>
                <a:spcPct val="100000"/>
              </a:lnSpc>
            </a:pPr>
            <a:r>
              <a:rPr lang="en-US" sz="2000" b="0" i="0" dirty="0">
                <a:solidFill>
                  <a:srgbClr val="0B3A5B"/>
                </a:solidFill>
                <a:effectLst/>
                <a:latin typeface="Calibri" panose="020F0502020204030204" pitchFamily="34" charset="0"/>
                <a:cs typeface="Calibri" panose="020F0502020204030204" pitchFamily="34" charset="0"/>
              </a:rPr>
              <a:t>You can find more information on Education for Sustainable Development at:</a:t>
            </a:r>
          </a:p>
          <a:p>
            <a:pPr marL="0" indent="0">
              <a:lnSpc>
                <a:spcPct val="100000"/>
              </a:lnSpc>
            </a:pPr>
            <a:r>
              <a:rPr lang="en-US" sz="2000" b="0" i="0" dirty="0">
                <a:solidFill>
                  <a:srgbClr val="131313"/>
                </a:solidFill>
                <a:effectLst/>
                <a:latin typeface="Calibri" panose="020F0502020204030204" pitchFamily="34" charset="0"/>
                <a:cs typeface="Calibri" panose="020F0502020204030204" pitchFamily="34" charset="0"/>
              </a:rPr>
              <a:t> </a:t>
            </a:r>
            <a:r>
              <a:rPr lang="en-US" sz="2000" b="0" i="0" u="none" strike="noStrike" dirty="0">
                <a:solidFill>
                  <a:srgbClr val="065FD4"/>
                </a:solidFill>
                <a:effectLst/>
                <a:latin typeface="Calibri" panose="020F0502020204030204" pitchFamily="34" charset="0"/>
                <a:cs typeface="Calibri" panose="020F0502020204030204" pitchFamily="34" charset="0"/>
                <a:hlinkClick r:id="rId3"/>
              </a:rPr>
              <a:t>http://on.unesco.org/esd</a:t>
            </a:r>
            <a:r>
              <a:rPr lang="en-US" sz="2000" b="0" i="0" dirty="0">
                <a:solidFill>
                  <a:srgbClr val="131313"/>
                </a:solidFill>
                <a:effectLst/>
                <a:latin typeface="Calibri" panose="020F0502020204030204" pitchFamily="34" charset="0"/>
                <a:cs typeface="Calibri" panose="020F0502020204030204" pitchFamily="34" charset="0"/>
              </a:rPr>
              <a:t> </a:t>
            </a:r>
            <a:r>
              <a:rPr lang="en-US" sz="2000" dirty="0">
                <a:solidFill>
                  <a:srgbClr val="0B3A5B"/>
                </a:solidFill>
                <a:latin typeface="Calibri" panose="020F0502020204030204" pitchFamily="34" charset="0"/>
                <a:cs typeface="Calibri" panose="020F0502020204030204" pitchFamily="34" charset="0"/>
              </a:rPr>
              <a:t>&amp;</a:t>
            </a:r>
            <a:r>
              <a:rPr lang="en-US" sz="2000" b="0" i="0" dirty="0">
                <a:solidFill>
                  <a:srgbClr val="0B3A5B"/>
                </a:solidFill>
                <a:effectLst/>
                <a:latin typeface="Calibri" panose="020F0502020204030204" pitchFamily="34" charset="0"/>
                <a:cs typeface="Calibri" panose="020F0502020204030204" pitchFamily="34" charset="0"/>
              </a:rPr>
              <a:t> </a:t>
            </a:r>
            <a:r>
              <a:rPr lang="en-US" sz="2000" b="0" i="0" u="none" strike="noStrike" dirty="0">
                <a:solidFill>
                  <a:srgbClr val="065FD4"/>
                </a:solidFill>
                <a:effectLst/>
                <a:latin typeface="Calibri" panose="020F0502020204030204" pitchFamily="34" charset="0"/>
                <a:cs typeface="Calibri" panose="020F0502020204030204" pitchFamily="34" charset="0"/>
                <a:hlinkClick r:id="rId4"/>
              </a:rPr>
              <a:t>https://www.bne-portal.de/en/</a:t>
            </a:r>
            <a:endParaRPr lang="en-US" sz="2000" dirty="0">
              <a:latin typeface="Calibri" panose="020F0502020204030204" pitchFamily="34" charset="0"/>
              <a:cs typeface="Calibri" panose="020F0502020204030204" pitchFamily="34" charset="0"/>
            </a:endParaRPr>
          </a:p>
        </p:txBody>
      </p:sp>
      <p:pic>
        <p:nvPicPr>
          <p:cNvPr id="6" name="Picture 5">
            <a:extLst>
              <a:ext uri="{FF2B5EF4-FFF2-40B4-BE49-F238E27FC236}">
                <a16:creationId xmlns:a16="http://schemas.microsoft.com/office/drawing/2014/main" id="{50EB67AC-A81E-560F-448B-6EBA2463308E}"/>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l="-1291"/>
          <a:stretch/>
        </p:blipFill>
        <p:spPr>
          <a:xfrm>
            <a:off x="2295122" y="1637414"/>
            <a:ext cx="7097455" cy="4214986"/>
          </a:xfrm>
          <a:prstGeom prst="rect">
            <a:avLst/>
          </a:prstGeom>
        </p:spPr>
      </p:pic>
      <p:pic>
        <p:nvPicPr>
          <p:cNvPr id="20" name="Online Media 19" title="Learning to change the world! What is Education for Sustainable Development?">
            <a:hlinkClick r:id="" action="ppaction://media"/>
            <a:extLst>
              <a:ext uri="{FF2B5EF4-FFF2-40B4-BE49-F238E27FC236}">
                <a16:creationId xmlns:a16="http://schemas.microsoft.com/office/drawing/2014/main" id="{B0BD876C-3B28-9BC2-B91C-8F3508767213}"/>
              </a:ext>
            </a:extLst>
          </p:cNvPr>
          <p:cNvPicPr>
            <a:picLocks noRot="1" noChangeAspect="1"/>
          </p:cNvPicPr>
          <p:nvPr>
            <a:videoFile r:link="rId1"/>
          </p:nvPr>
        </p:nvPicPr>
        <p:blipFill>
          <a:blip r:embed="rId6"/>
          <a:stretch>
            <a:fillRect/>
          </a:stretch>
        </p:blipFill>
        <p:spPr>
          <a:xfrm>
            <a:off x="3521461" y="2185970"/>
            <a:ext cx="4976778" cy="2946958"/>
          </a:xfrm>
          <a:prstGeom prst="rect">
            <a:avLst/>
          </a:prstGeom>
        </p:spPr>
      </p:pic>
      <p:grpSp>
        <p:nvGrpSpPr>
          <p:cNvPr id="21" name="Graphic 4">
            <a:extLst>
              <a:ext uri="{FF2B5EF4-FFF2-40B4-BE49-F238E27FC236}">
                <a16:creationId xmlns:a16="http://schemas.microsoft.com/office/drawing/2014/main" id="{06F82C27-4037-D803-C35B-87B04B178019}"/>
              </a:ext>
            </a:extLst>
          </p:cNvPr>
          <p:cNvGrpSpPr/>
          <p:nvPr/>
        </p:nvGrpSpPr>
        <p:grpSpPr>
          <a:xfrm rot="19582332">
            <a:off x="9321463" y="4306018"/>
            <a:ext cx="403667" cy="780438"/>
            <a:chOff x="9129274" y="2719113"/>
            <a:chExt cx="717139" cy="1386497"/>
          </a:xfrm>
          <a:solidFill>
            <a:srgbClr val="09465E"/>
          </a:solidFill>
        </p:grpSpPr>
        <p:grpSp>
          <p:nvGrpSpPr>
            <p:cNvPr id="22" name="Graphic 4">
              <a:extLst>
                <a:ext uri="{FF2B5EF4-FFF2-40B4-BE49-F238E27FC236}">
                  <a16:creationId xmlns:a16="http://schemas.microsoft.com/office/drawing/2014/main" id="{21D1C041-569C-E62F-1087-FF6B9E816286}"/>
                </a:ext>
              </a:extLst>
            </p:cNvPr>
            <p:cNvGrpSpPr/>
            <p:nvPr/>
          </p:nvGrpSpPr>
          <p:grpSpPr>
            <a:xfrm>
              <a:off x="9159507" y="2719113"/>
              <a:ext cx="446280" cy="440141"/>
              <a:chOff x="9159507" y="2719113"/>
              <a:chExt cx="446280" cy="440141"/>
            </a:xfrm>
            <a:grpFill/>
          </p:grpSpPr>
          <p:sp>
            <p:nvSpPr>
              <p:cNvPr id="31" name="Freeform 57">
                <a:extLst>
                  <a:ext uri="{FF2B5EF4-FFF2-40B4-BE49-F238E27FC236}">
                    <a16:creationId xmlns:a16="http://schemas.microsoft.com/office/drawing/2014/main" id="{8BD606FA-F177-816B-51FC-8A2340CFDA05}"/>
                  </a:ext>
                </a:extLst>
              </p:cNvPr>
              <p:cNvSpPr/>
              <p:nvPr/>
            </p:nvSpPr>
            <p:spPr>
              <a:xfrm>
                <a:off x="9159507" y="2719113"/>
                <a:ext cx="446280" cy="440141"/>
              </a:xfrm>
              <a:custGeom>
                <a:avLst/>
                <a:gdLst>
                  <a:gd name="connsiteX0" fmla="*/ 275519 w 446280"/>
                  <a:gd name="connsiteY0" fmla="*/ 440141 h 440141"/>
                  <a:gd name="connsiteX1" fmla="*/ 256120 w 446280"/>
                  <a:gd name="connsiteY1" fmla="*/ 425920 h 440141"/>
                  <a:gd name="connsiteX2" fmla="*/ 270345 w 446280"/>
                  <a:gd name="connsiteY2" fmla="*/ 402649 h 440141"/>
                  <a:gd name="connsiteX3" fmla="*/ 384154 w 446280"/>
                  <a:gd name="connsiteY3" fmla="*/ 316029 h 440141"/>
                  <a:gd name="connsiteX4" fmla="*/ 402261 w 446280"/>
                  <a:gd name="connsiteY4" fmla="*/ 176402 h 440141"/>
                  <a:gd name="connsiteX5" fmla="*/ 316903 w 446280"/>
                  <a:gd name="connsiteY5" fmla="*/ 63925 h 440141"/>
                  <a:gd name="connsiteX6" fmla="*/ 64713 w 446280"/>
                  <a:gd name="connsiteY6" fmla="*/ 131153 h 440141"/>
                  <a:gd name="connsiteX7" fmla="*/ 46607 w 446280"/>
                  <a:gd name="connsiteY7" fmla="*/ 270779 h 440141"/>
                  <a:gd name="connsiteX8" fmla="*/ 131964 w 446280"/>
                  <a:gd name="connsiteY8" fmla="*/ 383256 h 440141"/>
                  <a:gd name="connsiteX9" fmla="*/ 174642 w 446280"/>
                  <a:gd name="connsiteY9" fmla="*/ 401356 h 440141"/>
                  <a:gd name="connsiteX10" fmla="*/ 187575 w 446280"/>
                  <a:gd name="connsiteY10" fmla="*/ 425920 h 440141"/>
                  <a:gd name="connsiteX11" fmla="*/ 163003 w 446280"/>
                  <a:gd name="connsiteY11" fmla="*/ 438848 h 440141"/>
                  <a:gd name="connsiteX12" fmla="*/ 111271 w 446280"/>
                  <a:gd name="connsiteY12" fmla="*/ 416870 h 440141"/>
                  <a:gd name="connsiteX13" fmla="*/ 7808 w 446280"/>
                  <a:gd name="connsiteY13" fmla="*/ 281122 h 440141"/>
                  <a:gd name="connsiteX14" fmla="*/ 29794 w 446280"/>
                  <a:gd name="connsiteY14" fmla="*/ 111760 h 440141"/>
                  <a:gd name="connsiteX15" fmla="*/ 335010 w 446280"/>
                  <a:gd name="connsiteY15" fmla="*/ 30311 h 440141"/>
                  <a:gd name="connsiteX16" fmla="*/ 438473 w 446280"/>
                  <a:gd name="connsiteY16" fmla="*/ 166059 h 440141"/>
                  <a:gd name="connsiteX17" fmla="*/ 416487 w 446280"/>
                  <a:gd name="connsiteY17" fmla="*/ 335421 h 440141"/>
                  <a:gd name="connsiteX18" fmla="*/ 278105 w 446280"/>
                  <a:gd name="connsiteY18" fmla="*/ 440141 h 440141"/>
                  <a:gd name="connsiteX19" fmla="*/ 275519 w 446280"/>
                  <a:gd name="connsiteY19" fmla="*/ 440141 h 4401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46280" h="440141">
                    <a:moveTo>
                      <a:pt x="275519" y="440141"/>
                    </a:moveTo>
                    <a:cubicBezTo>
                      <a:pt x="266466" y="440141"/>
                      <a:pt x="258705" y="433677"/>
                      <a:pt x="256120" y="425920"/>
                    </a:cubicBezTo>
                    <a:cubicBezTo>
                      <a:pt x="253533" y="415577"/>
                      <a:pt x="259999" y="405234"/>
                      <a:pt x="270345" y="402649"/>
                    </a:cubicBezTo>
                    <a:cubicBezTo>
                      <a:pt x="318197" y="389720"/>
                      <a:pt x="359582" y="359985"/>
                      <a:pt x="384154" y="316029"/>
                    </a:cubicBezTo>
                    <a:cubicBezTo>
                      <a:pt x="408727" y="273365"/>
                      <a:pt x="415194" y="222944"/>
                      <a:pt x="402261" y="176402"/>
                    </a:cubicBezTo>
                    <a:cubicBezTo>
                      <a:pt x="389328" y="128567"/>
                      <a:pt x="359582" y="88489"/>
                      <a:pt x="316903" y="63925"/>
                    </a:cubicBezTo>
                    <a:cubicBezTo>
                      <a:pt x="228960" y="12212"/>
                      <a:pt x="115151" y="43240"/>
                      <a:pt x="64713" y="131153"/>
                    </a:cubicBezTo>
                    <a:cubicBezTo>
                      <a:pt x="40141" y="173816"/>
                      <a:pt x="33674" y="224237"/>
                      <a:pt x="46607" y="270779"/>
                    </a:cubicBezTo>
                    <a:cubicBezTo>
                      <a:pt x="59540" y="318614"/>
                      <a:pt x="89285" y="358692"/>
                      <a:pt x="131964" y="383256"/>
                    </a:cubicBezTo>
                    <a:cubicBezTo>
                      <a:pt x="144896" y="391013"/>
                      <a:pt x="159123" y="397477"/>
                      <a:pt x="174642" y="401356"/>
                    </a:cubicBezTo>
                    <a:cubicBezTo>
                      <a:pt x="184989" y="403942"/>
                      <a:pt x="191455" y="415577"/>
                      <a:pt x="187575" y="425920"/>
                    </a:cubicBezTo>
                    <a:cubicBezTo>
                      <a:pt x="184989" y="436262"/>
                      <a:pt x="173349" y="442727"/>
                      <a:pt x="163003" y="438848"/>
                    </a:cubicBezTo>
                    <a:cubicBezTo>
                      <a:pt x="144896" y="433677"/>
                      <a:pt x="128084" y="425920"/>
                      <a:pt x="111271" y="416870"/>
                    </a:cubicBezTo>
                    <a:cubicBezTo>
                      <a:pt x="59540" y="387135"/>
                      <a:pt x="22034" y="338007"/>
                      <a:pt x="7808" y="281122"/>
                    </a:cubicBezTo>
                    <a:cubicBezTo>
                      <a:pt x="-7711" y="222944"/>
                      <a:pt x="48" y="163474"/>
                      <a:pt x="29794" y="111760"/>
                    </a:cubicBezTo>
                    <a:cubicBezTo>
                      <a:pt x="91872" y="4455"/>
                      <a:pt x="228960" y="-31745"/>
                      <a:pt x="335010" y="30311"/>
                    </a:cubicBezTo>
                    <a:cubicBezTo>
                      <a:pt x="386741" y="60047"/>
                      <a:pt x="424247" y="109175"/>
                      <a:pt x="438473" y="166059"/>
                    </a:cubicBezTo>
                    <a:cubicBezTo>
                      <a:pt x="453992" y="224237"/>
                      <a:pt x="446232" y="283708"/>
                      <a:pt x="416487" y="335421"/>
                    </a:cubicBezTo>
                    <a:cubicBezTo>
                      <a:pt x="386741" y="387135"/>
                      <a:pt x="337596" y="424627"/>
                      <a:pt x="278105" y="440141"/>
                    </a:cubicBezTo>
                    <a:cubicBezTo>
                      <a:pt x="278105" y="438848"/>
                      <a:pt x="276812" y="440141"/>
                      <a:pt x="275519" y="440141"/>
                    </a:cubicBezTo>
                    <a:close/>
                  </a:path>
                </a:pathLst>
              </a:custGeom>
              <a:solidFill>
                <a:srgbClr val="F99F27"/>
              </a:solidFill>
              <a:ln w="12931" cap="flat">
                <a:noFill/>
                <a:prstDash val="solid"/>
                <a:miter/>
              </a:ln>
            </p:spPr>
            <p:txBody>
              <a:bodyPr rtlCol="0" anchor="ctr"/>
              <a:lstStyle/>
              <a:p>
                <a:endParaRPr lang="en-US"/>
              </a:p>
            </p:txBody>
          </p:sp>
          <p:sp>
            <p:nvSpPr>
              <p:cNvPr id="32" name="Freeform 58">
                <a:extLst>
                  <a:ext uri="{FF2B5EF4-FFF2-40B4-BE49-F238E27FC236}">
                    <a16:creationId xmlns:a16="http://schemas.microsoft.com/office/drawing/2014/main" id="{DE5A3FBA-4890-1C08-9DF9-DC09CA4AF3CB}"/>
                  </a:ext>
                </a:extLst>
              </p:cNvPr>
              <p:cNvSpPr/>
              <p:nvPr/>
            </p:nvSpPr>
            <p:spPr>
              <a:xfrm>
                <a:off x="9245200" y="2800133"/>
                <a:ext cx="280068" cy="273794"/>
              </a:xfrm>
              <a:custGeom>
                <a:avLst/>
                <a:gdLst>
                  <a:gd name="connsiteX0" fmla="*/ 182066 w 280068"/>
                  <a:gd name="connsiteY0" fmla="*/ 273794 h 273794"/>
                  <a:gd name="connsiteX1" fmla="*/ 163960 w 280068"/>
                  <a:gd name="connsiteY1" fmla="*/ 260866 h 273794"/>
                  <a:gd name="connsiteX2" fmla="*/ 175599 w 280068"/>
                  <a:gd name="connsiteY2" fmla="*/ 236302 h 273794"/>
                  <a:gd name="connsiteX3" fmla="*/ 227331 w 280068"/>
                  <a:gd name="connsiteY3" fmla="*/ 192345 h 273794"/>
                  <a:gd name="connsiteX4" fmla="*/ 191119 w 280068"/>
                  <a:gd name="connsiteY4" fmla="*/ 54012 h 273794"/>
                  <a:gd name="connsiteX5" fmla="*/ 52737 w 280068"/>
                  <a:gd name="connsiteY5" fmla="*/ 90211 h 273794"/>
                  <a:gd name="connsiteX6" fmla="*/ 88949 w 280068"/>
                  <a:gd name="connsiteY6" fmla="*/ 228545 h 273794"/>
                  <a:gd name="connsiteX7" fmla="*/ 95415 w 280068"/>
                  <a:gd name="connsiteY7" fmla="*/ 254402 h 273794"/>
                  <a:gd name="connsiteX8" fmla="*/ 69550 w 280068"/>
                  <a:gd name="connsiteY8" fmla="*/ 260866 h 273794"/>
                  <a:gd name="connsiteX9" fmla="*/ 19112 w 280068"/>
                  <a:gd name="connsiteY9" fmla="*/ 69526 h 273794"/>
                  <a:gd name="connsiteX10" fmla="*/ 210518 w 280068"/>
                  <a:gd name="connsiteY10" fmla="*/ 19105 h 273794"/>
                  <a:gd name="connsiteX11" fmla="*/ 260957 w 280068"/>
                  <a:gd name="connsiteY11" fmla="*/ 210445 h 273794"/>
                  <a:gd name="connsiteX12" fmla="*/ 189826 w 280068"/>
                  <a:gd name="connsiteY12" fmla="*/ 271209 h 273794"/>
                  <a:gd name="connsiteX13" fmla="*/ 182066 w 280068"/>
                  <a:gd name="connsiteY13" fmla="*/ 273794 h 2737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80068" h="273794">
                    <a:moveTo>
                      <a:pt x="182066" y="273794"/>
                    </a:moveTo>
                    <a:cubicBezTo>
                      <a:pt x="174306" y="273794"/>
                      <a:pt x="166546" y="268623"/>
                      <a:pt x="163960" y="260866"/>
                    </a:cubicBezTo>
                    <a:cubicBezTo>
                      <a:pt x="160080" y="250523"/>
                      <a:pt x="165253" y="240180"/>
                      <a:pt x="175599" y="236302"/>
                    </a:cubicBezTo>
                    <a:cubicBezTo>
                      <a:pt x="197585" y="228545"/>
                      <a:pt x="215692" y="213031"/>
                      <a:pt x="227331" y="192345"/>
                    </a:cubicBezTo>
                    <a:cubicBezTo>
                      <a:pt x="255783" y="144510"/>
                      <a:pt x="238971" y="82454"/>
                      <a:pt x="191119" y="54012"/>
                    </a:cubicBezTo>
                    <a:cubicBezTo>
                      <a:pt x="143267" y="25569"/>
                      <a:pt x="81189" y="42376"/>
                      <a:pt x="52737" y="90211"/>
                    </a:cubicBezTo>
                    <a:cubicBezTo>
                      <a:pt x="24285" y="138046"/>
                      <a:pt x="41098" y="200103"/>
                      <a:pt x="88949" y="228545"/>
                    </a:cubicBezTo>
                    <a:cubicBezTo>
                      <a:pt x="98002" y="233716"/>
                      <a:pt x="101882" y="245352"/>
                      <a:pt x="95415" y="254402"/>
                    </a:cubicBezTo>
                    <a:cubicBezTo>
                      <a:pt x="90243" y="263452"/>
                      <a:pt x="78603" y="267330"/>
                      <a:pt x="69550" y="260866"/>
                    </a:cubicBezTo>
                    <a:cubicBezTo>
                      <a:pt x="2299" y="222081"/>
                      <a:pt x="-19687" y="136753"/>
                      <a:pt x="19112" y="69526"/>
                    </a:cubicBezTo>
                    <a:cubicBezTo>
                      <a:pt x="57910" y="2298"/>
                      <a:pt x="143267" y="-19680"/>
                      <a:pt x="210518" y="19105"/>
                    </a:cubicBezTo>
                    <a:cubicBezTo>
                      <a:pt x="277769" y="57890"/>
                      <a:pt x="299755" y="143218"/>
                      <a:pt x="260957" y="210445"/>
                    </a:cubicBezTo>
                    <a:cubicBezTo>
                      <a:pt x="245437" y="237595"/>
                      <a:pt x="219571" y="259573"/>
                      <a:pt x="189826" y="271209"/>
                    </a:cubicBezTo>
                    <a:cubicBezTo>
                      <a:pt x="185945" y="272501"/>
                      <a:pt x="183359" y="273794"/>
                      <a:pt x="182066" y="273794"/>
                    </a:cubicBezTo>
                    <a:close/>
                  </a:path>
                </a:pathLst>
              </a:custGeom>
              <a:solidFill>
                <a:srgbClr val="F99F27"/>
              </a:solidFill>
              <a:ln w="12931" cap="flat">
                <a:noFill/>
                <a:prstDash val="solid"/>
                <a:miter/>
              </a:ln>
            </p:spPr>
            <p:txBody>
              <a:bodyPr rtlCol="0" anchor="ctr"/>
              <a:lstStyle/>
              <a:p>
                <a:endParaRPr lang="en-US"/>
              </a:p>
            </p:txBody>
          </p:sp>
        </p:grpSp>
        <p:grpSp>
          <p:nvGrpSpPr>
            <p:cNvPr id="23" name="Graphic 4">
              <a:extLst>
                <a:ext uri="{FF2B5EF4-FFF2-40B4-BE49-F238E27FC236}">
                  <a16:creationId xmlns:a16="http://schemas.microsoft.com/office/drawing/2014/main" id="{9AF176B0-E2A7-CDF5-E064-EEEA12662A6E}"/>
                </a:ext>
              </a:extLst>
            </p:cNvPr>
            <p:cNvGrpSpPr/>
            <p:nvPr/>
          </p:nvGrpSpPr>
          <p:grpSpPr>
            <a:xfrm>
              <a:off x="9129274" y="2893887"/>
              <a:ext cx="717139" cy="1211724"/>
              <a:chOff x="9129274" y="2893887"/>
              <a:chExt cx="717139" cy="1211724"/>
            </a:xfrm>
            <a:grpFill/>
          </p:grpSpPr>
          <p:sp>
            <p:nvSpPr>
              <p:cNvPr id="24" name="Freeform 50">
                <a:extLst>
                  <a:ext uri="{FF2B5EF4-FFF2-40B4-BE49-F238E27FC236}">
                    <a16:creationId xmlns:a16="http://schemas.microsoft.com/office/drawing/2014/main" id="{9D677EB9-3EBE-3B4B-01E9-2CA0B3E96F4E}"/>
                  </a:ext>
                </a:extLst>
              </p:cNvPr>
              <p:cNvSpPr/>
              <p:nvPr/>
            </p:nvSpPr>
            <p:spPr>
              <a:xfrm>
                <a:off x="9129274" y="3281518"/>
                <a:ext cx="222449" cy="606896"/>
              </a:xfrm>
              <a:custGeom>
                <a:avLst/>
                <a:gdLst>
                  <a:gd name="connsiteX0" fmla="*/ 200995 w 222449"/>
                  <a:gd name="connsiteY0" fmla="*/ 606896 h 606896"/>
                  <a:gd name="connsiteX1" fmla="*/ 193235 w 222449"/>
                  <a:gd name="connsiteY1" fmla="*/ 605603 h 606896"/>
                  <a:gd name="connsiteX2" fmla="*/ 173836 w 222449"/>
                  <a:gd name="connsiteY2" fmla="*/ 593968 h 606896"/>
                  <a:gd name="connsiteX3" fmla="*/ 169956 w 222449"/>
                  <a:gd name="connsiteY3" fmla="*/ 591382 h 606896"/>
                  <a:gd name="connsiteX4" fmla="*/ 107878 w 222449"/>
                  <a:gd name="connsiteY4" fmla="*/ 531912 h 606896"/>
                  <a:gd name="connsiteX5" fmla="*/ 62613 w 222449"/>
                  <a:gd name="connsiteY5" fmla="*/ 465977 h 606896"/>
                  <a:gd name="connsiteX6" fmla="*/ 8296 w 222449"/>
                  <a:gd name="connsiteY6" fmla="*/ 326350 h 606896"/>
                  <a:gd name="connsiteX7" fmla="*/ 4415 w 222449"/>
                  <a:gd name="connsiteY7" fmla="*/ 306958 h 606896"/>
                  <a:gd name="connsiteX8" fmla="*/ 3122 w 222449"/>
                  <a:gd name="connsiteY8" fmla="*/ 303079 h 606896"/>
                  <a:gd name="connsiteX9" fmla="*/ 1829 w 222449"/>
                  <a:gd name="connsiteY9" fmla="*/ 295322 h 606896"/>
                  <a:gd name="connsiteX10" fmla="*/ 536 w 222449"/>
                  <a:gd name="connsiteY10" fmla="*/ 279808 h 606896"/>
                  <a:gd name="connsiteX11" fmla="*/ 1829 w 222449"/>
                  <a:gd name="connsiteY11" fmla="*/ 243609 h 606896"/>
                  <a:gd name="connsiteX12" fmla="*/ 1829 w 222449"/>
                  <a:gd name="connsiteY12" fmla="*/ 238437 h 606896"/>
                  <a:gd name="connsiteX13" fmla="*/ 7002 w 222449"/>
                  <a:gd name="connsiteY13" fmla="*/ 197067 h 606896"/>
                  <a:gd name="connsiteX14" fmla="*/ 9589 w 222449"/>
                  <a:gd name="connsiteY14" fmla="*/ 175088 h 606896"/>
                  <a:gd name="connsiteX15" fmla="*/ 13468 w 222449"/>
                  <a:gd name="connsiteY15" fmla="*/ 66490 h 606896"/>
                  <a:gd name="connsiteX16" fmla="*/ 13468 w 222449"/>
                  <a:gd name="connsiteY16" fmla="*/ 65197 h 606896"/>
                  <a:gd name="connsiteX17" fmla="*/ 63907 w 222449"/>
                  <a:gd name="connsiteY17" fmla="*/ 555 h 606896"/>
                  <a:gd name="connsiteX18" fmla="*/ 125984 w 222449"/>
                  <a:gd name="connsiteY18" fmla="*/ 39341 h 606896"/>
                  <a:gd name="connsiteX19" fmla="*/ 153143 w 222449"/>
                  <a:gd name="connsiteY19" fmla="*/ 177674 h 606896"/>
                  <a:gd name="connsiteX20" fmla="*/ 155730 w 222449"/>
                  <a:gd name="connsiteY20" fmla="*/ 200945 h 606896"/>
                  <a:gd name="connsiteX21" fmla="*/ 159610 w 222449"/>
                  <a:gd name="connsiteY21" fmla="*/ 238437 h 606896"/>
                  <a:gd name="connsiteX22" fmla="*/ 191942 w 222449"/>
                  <a:gd name="connsiteY22" fmla="*/ 314715 h 606896"/>
                  <a:gd name="connsiteX23" fmla="*/ 193235 w 222449"/>
                  <a:gd name="connsiteY23" fmla="*/ 341864 h 606896"/>
                  <a:gd name="connsiteX24" fmla="*/ 166076 w 222449"/>
                  <a:gd name="connsiteY24" fmla="*/ 343157 h 606896"/>
                  <a:gd name="connsiteX25" fmla="*/ 120811 w 222449"/>
                  <a:gd name="connsiteY25" fmla="*/ 243609 h 606896"/>
                  <a:gd name="connsiteX26" fmla="*/ 116931 w 222449"/>
                  <a:gd name="connsiteY26" fmla="*/ 204824 h 606896"/>
                  <a:gd name="connsiteX27" fmla="*/ 114345 w 222449"/>
                  <a:gd name="connsiteY27" fmla="*/ 181553 h 606896"/>
                  <a:gd name="connsiteX28" fmla="*/ 89773 w 222449"/>
                  <a:gd name="connsiteY28" fmla="*/ 52269 h 606896"/>
                  <a:gd name="connsiteX29" fmla="*/ 69080 w 222449"/>
                  <a:gd name="connsiteY29" fmla="*/ 39341 h 606896"/>
                  <a:gd name="connsiteX30" fmla="*/ 52267 w 222449"/>
                  <a:gd name="connsiteY30" fmla="*/ 61319 h 606896"/>
                  <a:gd name="connsiteX31" fmla="*/ 52267 w 222449"/>
                  <a:gd name="connsiteY31" fmla="*/ 62611 h 606896"/>
                  <a:gd name="connsiteX32" fmla="*/ 48387 w 222449"/>
                  <a:gd name="connsiteY32" fmla="*/ 180260 h 606896"/>
                  <a:gd name="connsiteX33" fmla="*/ 45801 w 222449"/>
                  <a:gd name="connsiteY33" fmla="*/ 202238 h 606896"/>
                  <a:gd name="connsiteX34" fmla="*/ 40628 w 222449"/>
                  <a:gd name="connsiteY34" fmla="*/ 242316 h 606896"/>
                  <a:gd name="connsiteX35" fmla="*/ 40628 w 222449"/>
                  <a:gd name="connsiteY35" fmla="*/ 246195 h 606896"/>
                  <a:gd name="connsiteX36" fmla="*/ 39334 w 222449"/>
                  <a:gd name="connsiteY36" fmla="*/ 277223 h 606896"/>
                  <a:gd name="connsiteX37" fmla="*/ 40628 w 222449"/>
                  <a:gd name="connsiteY37" fmla="*/ 288858 h 606896"/>
                  <a:gd name="connsiteX38" fmla="*/ 41921 w 222449"/>
                  <a:gd name="connsiteY38" fmla="*/ 296615 h 606896"/>
                  <a:gd name="connsiteX39" fmla="*/ 43214 w 222449"/>
                  <a:gd name="connsiteY39" fmla="*/ 300494 h 606896"/>
                  <a:gd name="connsiteX40" fmla="*/ 47094 w 222449"/>
                  <a:gd name="connsiteY40" fmla="*/ 317301 h 606896"/>
                  <a:gd name="connsiteX41" fmla="*/ 97532 w 222449"/>
                  <a:gd name="connsiteY41" fmla="*/ 446584 h 606896"/>
                  <a:gd name="connsiteX42" fmla="*/ 138917 w 222449"/>
                  <a:gd name="connsiteY42" fmla="*/ 507348 h 606896"/>
                  <a:gd name="connsiteX43" fmla="*/ 194528 w 222449"/>
                  <a:gd name="connsiteY43" fmla="*/ 561647 h 606896"/>
                  <a:gd name="connsiteX44" fmla="*/ 198408 w 222449"/>
                  <a:gd name="connsiteY44" fmla="*/ 564233 h 606896"/>
                  <a:gd name="connsiteX45" fmla="*/ 211341 w 222449"/>
                  <a:gd name="connsiteY45" fmla="*/ 571990 h 606896"/>
                  <a:gd name="connsiteX46" fmla="*/ 220394 w 222449"/>
                  <a:gd name="connsiteY46" fmla="*/ 597846 h 606896"/>
                  <a:gd name="connsiteX47" fmla="*/ 200995 w 222449"/>
                  <a:gd name="connsiteY47" fmla="*/ 606896 h 6068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222449" h="606896">
                    <a:moveTo>
                      <a:pt x="200995" y="606896"/>
                    </a:moveTo>
                    <a:cubicBezTo>
                      <a:pt x="198408" y="606896"/>
                      <a:pt x="195822" y="606896"/>
                      <a:pt x="193235" y="605603"/>
                    </a:cubicBezTo>
                    <a:cubicBezTo>
                      <a:pt x="186769" y="601725"/>
                      <a:pt x="180303" y="597846"/>
                      <a:pt x="173836" y="593968"/>
                    </a:cubicBezTo>
                    <a:lnTo>
                      <a:pt x="169956" y="591382"/>
                    </a:lnTo>
                    <a:cubicBezTo>
                      <a:pt x="147970" y="574575"/>
                      <a:pt x="125984" y="553890"/>
                      <a:pt x="107878" y="531912"/>
                    </a:cubicBezTo>
                    <a:cubicBezTo>
                      <a:pt x="91066" y="511226"/>
                      <a:pt x="75546" y="489248"/>
                      <a:pt x="62613" y="465977"/>
                    </a:cubicBezTo>
                    <a:cubicBezTo>
                      <a:pt x="38041" y="422020"/>
                      <a:pt x="21229" y="376771"/>
                      <a:pt x="8296" y="326350"/>
                    </a:cubicBezTo>
                    <a:cubicBezTo>
                      <a:pt x="7002" y="319886"/>
                      <a:pt x="5709" y="313422"/>
                      <a:pt x="4415" y="306958"/>
                    </a:cubicBezTo>
                    <a:lnTo>
                      <a:pt x="3122" y="303079"/>
                    </a:lnTo>
                    <a:cubicBezTo>
                      <a:pt x="3122" y="300494"/>
                      <a:pt x="1829" y="297908"/>
                      <a:pt x="1829" y="295322"/>
                    </a:cubicBezTo>
                    <a:cubicBezTo>
                      <a:pt x="536" y="288858"/>
                      <a:pt x="536" y="283687"/>
                      <a:pt x="536" y="279808"/>
                    </a:cubicBezTo>
                    <a:cubicBezTo>
                      <a:pt x="-757" y="264294"/>
                      <a:pt x="536" y="253951"/>
                      <a:pt x="1829" y="243609"/>
                    </a:cubicBezTo>
                    <a:lnTo>
                      <a:pt x="1829" y="238437"/>
                    </a:lnTo>
                    <a:cubicBezTo>
                      <a:pt x="3122" y="222923"/>
                      <a:pt x="4415" y="209995"/>
                      <a:pt x="7002" y="197067"/>
                    </a:cubicBezTo>
                    <a:cubicBezTo>
                      <a:pt x="8296" y="189310"/>
                      <a:pt x="8296" y="182845"/>
                      <a:pt x="9589" y="175088"/>
                    </a:cubicBezTo>
                    <a:cubicBezTo>
                      <a:pt x="14762" y="132425"/>
                      <a:pt x="17348" y="97518"/>
                      <a:pt x="13468" y="66490"/>
                    </a:cubicBezTo>
                    <a:lnTo>
                      <a:pt x="13468" y="65197"/>
                    </a:lnTo>
                    <a:cubicBezTo>
                      <a:pt x="9589" y="32876"/>
                      <a:pt x="32868" y="4434"/>
                      <a:pt x="63907" y="555"/>
                    </a:cubicBezTo>
                    <a:cubicBezTo>
                      <a:pt x="91066" y="-3323"/>
                      <a:pt x="116931" y="13484"/>
                      <a:pt x="125984" y="39341"/>
                    </a:cubicBezTo>
                    <a:cubicBezTo>
                      <a:pt x="142797" y="85883"/>
                      <a:pt x="147970" y="131132"/>
                      <a:pt x="153143" y="177674"/>
                    </a:cubicBezTo>
                    <a:cubicBezTo>
                      <a:pt x="154437" y="185431"/>
                      <a:pt x="154437" y="193188"/>
                      <a:pt x="155730" y="200945"/>
                    </a:cubicBezTo>
                    <a:cubicBezTo>
                      <a:pt x="157024" y="213874"/>
                      <a:pt x="158317" y="226802"/>
                      <a:pt x="159610" y="238437"/>
                    </a:cubicBezTo>
                    <a:cubicBezTo>
                      <a:pt x="166076" y="284980"/>
                      <a:pt x="185475" y="306958"/>
                      <a:pt x="191942" y="314715"/>
                    </a:cubicBezTo>
                    <a:cubicBezTo>
                      <a:pt x="199702" y="322472"/>
                      <a:pt x="199702" y="334107"/>
                      <a:pt x="193235" y="341864"/>
                    </a:cubicBezTo>
                    <a:cubicBezTo>
                      <a:pt x="185475" y="349622"/>
                      <a:pt x="173836" y="349622"/>
                      <a:pt x="166076" y="343157"/>
                    </a:cubicBezTo>
                    <a:cubicBezTo>
                      <a:pt x="153143" y="330229"/>
                      <a:pt x="129864" y="301786"/>
                      <a:pt x="120811" y="243609"/>
                    </a:cubicBezTo>
                    <a:cubicBezTo>
                      <a:pt x="119518" y="230680"/>
                      <a:pt x="118225" y="217752"/>
                      <a:pt x="116931" y="204824"/>
                    </a:cubicBezTo>
                    <a:cubicBezTo>
                      <a:pt x="115638" y="197067"/>
                      <a:pt x="115638" y="189310"/>
                      <a:pt x="114345" y="181553"/>
                    </a:cubicBezTo>
                    <a:cubicBezTo>
                      <a:pt x="109172" y="136303"/>
                      <a:pt x="103998" y="94932"/>
                      <a:pt x="89773" y="52269"/>
                    </a:cubicBezTo>
                    <a:cubicBezTo>
                      <a:pt x="87186" y="43219"/>
                      <a:pt x="78133" y="38048"/>
                      <a:pt x="69080" y="39341"/>
                    </a:cubicBezTo>
                    <a:cubicBezTo>
                      <a:pt x="58733" y="40633"/>
                      <a:pt x="50974" y="50976"/>
                      <a:pt x="52267" y="61319"/>
                    </a:cubicBezTo>
                    <a:lnTo>
                      <a:pt x="52267" y="62611"/>
                    </a:lnTo>
                    <a:cubicBezTo>
                      <a:pt x="56147" y="97518"/>
                      <a:pt x="53561" y="135010"/>
                      <a:pt x="48387" y="180260"/>
                    </a:cubicBezTo>
                    <a:cubicBezTo>
                      <a:pt x="47094" y="188017"/>
                      <a:pt x="47094" y="194481"/>
                      <a:pt x="45801" y="202238"/>
                    </a:cubicBezTo>
                    <a:cubicBezTo>
                      <a:pt x="44508" y="215166"/>
                      <a:pt x="41921" y="228095"/>
                      <a:pt x="40628" y="242316"/>
                    </a:cubicBezTo>
                    <a:lnTo>
                      <a:pt x="40628" y="246195"/>
                    </a:lnTo>
                    <a:cubicBezTo>
                      <a:pt x="39334" y="256537"/>
                      <a:pt x="39334" y="265587"/>
                      <a:pt x="39334" y="277223"/>
                    </a:cubicBezTo>
                    <a:cubicBezTo>
                      <a:pt x="39334" y="279808"/>
                      <a:pt x="40628" y="284980"/>
                      <a:pt x="40628" y="288858"/>
                    </a:cubicBezTo>
                    <a:cubicBezTo>
                      <a:pt x="40628" y="292737"/>
                      <a:pt x="41921" y="294030"/>
                      <a:pt x="41921" y="296615"/>
                    </a:cubicBezTo>
                    <a:lnTo>
                      <a:pt x="43214" y="300494"/>
                    </a:lnTo>
                    <a:cubicBezTo>
                      <a:pt x="44508" y="305665"/>
                      <a:pt x="45801" y="312129"/>
                      <a:pt x="47094" y="317301"/>
                    </a:cubicBezTo>
                    <a:cubicBezTo>
                      <a:pt x="58733" y="363843"/>
                      <a:pt x="75546" y="406506"/>
                      <a:pt x="97532" y="446584"/>
                    </a:cubicBezTo>
                    <a:cubicBezTo>
                      <a:pt x="109172" y="468563"/>
                      <a:pt x="123398" y="487955"/>
                      <a:pt x="138917" y="507348"/>
                    </a:cubicBezTo>
                    <a:cubicBezTo>
                      <a:pt x="155730" y="526740"/>
                      <a:pt x="175129" y="544840"/>
                      <a:pt x="194528" y="561647"/>
                    </a:cubicBezTo>
                    <a:lnTo>
                      <a:pt x="198408" y="564233"/>
                    </a:lnTo>
                    <a:cubicBezTo>
                      <a:pt x="202289" y="566818"/>
                      <a:pt x="206168" y="569404"/>
                      <a:pt x="211341" y="571990"/>
                    </a:cubicBezTo>
                    <a:cubicBezTo>
                      <a:pt x="220394" y="577161"/>
                      <a:pt x="225568" y="587504"/>
                      <a:pt x="220394" y="597846"/>
                    </a:cubicBezTo>
                    <a:cubicBezTo>
                      <a:pt x="215222" y="603018"/>
                      <a:pt x="207461" y="606896"/>
                      <a:pt x="200995" y="606896"/>
                    </a:cubicBezTo>
                    <a:close/>
                  </a:path>
                </a:pathLst>
              </a:custGeom>
              <a:grpFill/>
              <a:ln w="12931" cap="flat">
                <a:noFill/>
                <a:prstDash val="solid"/>
                <a:miter/>
              </a:ln>
            </p:spPr>
            <p:txBody>
              <a:bodyPr rtlCol="0" anchor="ctr"/>
              <a:lstStyle/>
              <a:p>
                <a:endParaRPr lang="en-US"/>
              </a:p>
            </p:txBody>
          </p:sp>
          <p:sp>
            <p:nvSpPr>
              <p:cNvPr id="25" name="Freeform 51">
                <a:extLst>
                  <a:ext uri="{FF2B5EF4-FFF2-40B4-BE49-F238E27FC236}">
                    <a16:creationId xmlns:a16="http://schemas.microsoft.com/office/drawing/2014/main" id="{0EF2EF92-CC57-98CE-5189-9353653E24C7}"/>
                  </a:ext>
                </a:extLst>
              </p:cNvPr>
              <p:cNvSpPr/>
              <p:nvPr/>
            </p:nvSpPr>
            <p:spPr>
              <a:xfrm>
                <a:off x="9683286" y="3335599"/>
                <a:ext cx="163004" cy="201164"/>
              </a:xfrm>
              <a:custGeom>
                <a:avLst/>
                <a:gdLst>
                  <a:gd name="connsiteX0" fmla="*/ 143605 w 163004"/>
                  <a:gd name="connsiteY0" fmla="*/ 201164 h 201164"/>
                  <a:gd name="connsiteX1" fmla="*/ 124206 w 163004"/>
                  <a:gd name="connsiteY1" fmla="*/ 181772 h 201164"/>
                  <a:gd name="connsiteX2" fmla="*/ 82820 w 163004"/>
                  <a:gd name="connsiteY2" fmla="*/ 57659 h 201164"/>
                  <a:gd name="connsiteX3" fmla="*/ 29796 w 163004"/>
                  <a:gd name="connsiteY3" fmla="*/ 44731 h 201164"/>
                  <a:gd name="connsiteX4" fmla="*/ 2636 w 163004"/>
                  <a:gd name="connsiteY4" fmla="*/ 38266 h 201164"/>
                  <a:gd name="connsiteX5" fmla="*/ 9103 w 163004"/>
                  <a:gd name="connsiteY5" fmla="*/ 11117 h 201164"/>
                  <a:gd name="connsiteX6" fmla="*/ 116445 w 163004"/>
                  <a:gd name="connsiteY6" fmla="*/ 36974 h 201164"/>
                  <a:gd name="connsiteX7" fmla="*/ 163004 w 163004"/>
                  <a:gd name="connsiteY7" fmla="*/ 181772 h 201164"/>
                  <a:gd name="connsiteX8" fmla="*/ 143605 w 163004"/>
                  <a:gd name="connsiteY8" fmla="*/ 201164 h 201164"/>
                  <a:gd name="connsiteX9" fmla="*/ 143605 w 163004"/>
                  <a:gd name="connsiteY9" fmla="*/ 201164 h 2011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3004" h="201164">
                    <a:moveTo>
                      <a:pt x="143605" y="201164"/>
                    </a:moveTo>
                    <a:cubicBezTo>
                      <a:pt x="133259" y="201164"/>
                      <a:pt x="124206" y="192114"/>
                      <a:pt x="124206" y="181772"/>
                    </a:cubicBezTo>
                    <a:cubicBezTo>
                      <a:pt x="124206" y="132644"/>
                      <a:pt x="108686" y="99030"/>
                      <a:pt x="82820" y="57659"/>
                    </a:cubicBezTo>
                    <a:cubicBezTo>
                      <a:pt x="71180" y="39559"/>
                      <a:pt x="47901" y="33095"/>
                      <a:pt x="29796" y="44731"/>
                    </a:cubicBezTo>
                    <a:cubicBezTo>
                      <a:pt x="20743" y="49902"/>
                      <a:pt x="9103" y="47316"/>
                      <a:pt x="2636" y="38266"/>
                    </a:cubicBezTo>
                    <a:cubicBezTo>
                      <a:pt x="-2536" y="29217"/>
                      <a:pt x="50" y="17581"/>
                      <a:pt x="9103" y="11117"/>
                    </a:cubicBezTo>
                    <a:cubicBezTo>
                      <a:pt x="45315" y="-10861"/>
                      <a:pt x="93166" y="774"/>
                      <a:pt x="116445" y="36974"/>
                    </a:cubicBezTo>
                    <a:cubicBezTo>
                      <a:pt x="144898" y="83516"/>
                      <a:pt x="163004" y="123594"/>
                      <a:pt x="163004" y="181772"/>
                    </a:cubicBezTo>
                    <a:cubicBezTo>
                      <a:pt x="163004" y="192114"/>
                      <a:pt x="155244" y="201164"/>
                      <a:pt x="143605" y="201164"/>
                    </a:cubicBezTo>
                    <a:cubicBezTo>
                      <a:pt x="143605" y="201164"/>
                      <a:pt x="143605" y="201164"/>
                      <a:pt x="143605" y="201164"/>
                    </a:cubicBezTo>
                    <a:close/>
                  </a:path>
                </a:pathLst>
              </a:custGeom>
              <a:grpFill/>
              <a:ln w="12931" cap="flat">
                <a:noFill/>
                <a:prstDash val="solid"/>
                <a:miter/>
              </a:ln>
            </p:spPr>
            <p:txBody>
              <a:bodyPr rtlCol="0" anchor="ctr"/>
              <a:lstStyle/>
              <a:p>
                <a:endParaRPr lang="en-US"/>
              </a:p>
            </p:txBody>
          </p:sp>
          <p:sp>
            <p:nvSpPr>
              <p:cNvPr id="26" name="Freeform 52">
                <a:extLst>
                  <a:ext uri="{FF2B5EF4-FFF2-40B4-BE49-F238E27FC236}">
                    <a16:creationId xmlns:a16="http://schemas.microsoft.com/office/drawing/2014/main" id="{E8FBED11-3655-E3BC-92A3-054B52A61AF6}"/>
                  </a:ext>
                </a:extLst>
              </p:cNvPr>
              <p:cNvSpPr/>
              <p:nvPr/>
            </p:nvSpPr>
            <p:spPr>
              <a:xfrm>
                <a:off x="9546086" y="3281250"/>
                <a:ext cx="205957" cy="241291"/>
              </a:xfrm>
              <a:custGeom>
                <a:avLst/>
                <a:gdLst>
                  <a:gd name="connsiteX0" fmla="*/ 187688 w 205957"/>
                  <a:gd name="connsiteY0" fmla="*/ 241292 h 241291"/>
                  <a:gd name="connsiteX1" fmla="*/ 168289 w 205957"/>
                  <a:gd name="connsiteY1" fmla="*/ 224485 h 241291"/>
                  <a:gd name="connsiteX2" fmla="*/ 135957 w 205957"/>
                  <a:gd name="connsiteY2" fmla="*/ 132693 h 241291"/>
                  <a:gd name="connsiteX3" fmla="*/ 108798 w 205957"/>
                  <a:gd name="connsiteY3" fmla="*/ 69344 h 241291"/>
                  <a:gd name="connsiteX4" fmla="*/ 75172 w 205957"/>
                  <a:gd name="connsiteY4" fmla="*/ 39609 h 241291"/>
                  <a:gd name="connsiteX5" fmla="*/ 35081 w 205957"/>
                  <a:gd name="connsiteY5" fmla="*/ 61587 h 241291"/>
                  <a:gd name="connsiteX6" fmla="*/ 7921 w 205957"/>
                  <a:gd name="connsiteY6" fmla="*/ 65466 h 241291"/>
                  <a:gd name="connsiteX7" fmla="*/ 4041 w 205957"/>
                  <a:gd name="connsiteY7" fmla="*/ 38316 h 241291"/>
                  <a:gd name="connsiteX8" fmla="*/ 81639 w 205957"/>
                  <a:gd name="connsiteY8" fmla="*/ 824 h 241291"/>
                  <a:gd name="connsiteX9" fmla="*/ 146303 w 205957"/>
                  <a:gd name="connsiteY9" fmla="*/ 56416 h 241291"/>
                  <a:gd name="connsiteX10" fmla="*/ 170876 w 205957"/>
                  <a:gd name="connsiteY10" fmla="*/ 115887 h 241291"/>
                  <a:gd name="connsiteX11" fmla="*/ 205794 w 205957"/>
                  <a:gd name="connsiteY11" fmla="*/ 218021 h 241291"/>
                  <a:gd name="connsiteX12" fmla="*/ 188981 w 205957"/>
                  <a:gd name="connsiteY12" fmla="*/ 239999 h 241291"/>
                  <a:gd name="connsiteX13" fmla="*/ 187688 w 205957"/>
                  <a:gd name="connsiteY13" fmla="*/ 241292 h 241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05957" h="241291">
                    <a:moveTo>
                      <a:pt x="187688" y="241292"/>
                    </a:moveTo>
                    <a:cubicBezTo>
                      <a:pt x="178635" y="241292"/>
                      <a:pt x="169582" y="234828"/>
                      <a:pt x="168289" y="224485"/>
                    </a:cubicBezTo>
                    <a:cubicBezTo>
                      <a:pt x="163115" y="189578"/>
                      <a:pt x="148890" y="161136"/>
                      <a:pt x="135957" y="132693"/>
                    </a:cubicBezTo>
                    <a:cubicBezTo>
                      <a:pt x="126904" y="113301"/>
                      <a:pt x="116557" y="92615"/>
                      <a:pt x="108798" y="69344"/>
                    </a:cubicBezTo>
                    <a:cubicBezTo>
                      <a:pt x="104918" y="59002"/>
                      <a:pt x="91985" y="42195"/>
                      <a:pt x="75172" y="39609"/>
                    </a:cubicBezTo>
                    <a:cubicBezTo>
                      <a:pt x="62239" y="37023"/>
                      <a:pt x="48013" y="44780"/>
                      <a:pt x="35081" y="61587"/>
                    </a:cubicBezTo>
                    <a:cubicBezTo>
                      <a:pt x="28614" y="70637"/>
                      <a:pt x="16974" y="71930"/>
                      <a:pt x="7921" y="65466"/>
                    </a:cubicBezTo>
                    <a:cubicBezTo>
                      <a:pt x="-1131" y="59002"/>
                      <a:pt x="-2425" y="47366"/>
                      <a:pt x="4041" y="38316"/>
                    </a:cubicBezTo>
                    <a:cubicBezTo>
                      <a:pt x="32494" y="-469"/>
                      <a:pt x="64826" y="-1762"/>
                      <a:pt x="81639" y="824"/>
                    </a:cubicBezTo>
                    <a:cubicBezTo>
                      <a:pt x="113971" y="5995"/>
                      <a:pt x="138543" y="33145"/>
                      <a:pt x="146303" y="56416"/>
                    </a:cubicBezTo>
                    <a:cubicBezTo>
                      <a:pt x="154063" y="78394"/>
                      <a:pt x="163115" y="97787"/>
                      <a:pt x="170876" y="115887"/>
                    </a:cubicBezTo>
                    <a:cubicBezTo>
                      <a:pt x="185101" y="145622"/>
                      <a:pt x="200621" y="177943"/>
                      <a:pt x="205794" y="218021"/>
                    </a:cubicBezTo>
                    <a:cubicBezTo>
                      <a:pt x="207087" y="228363"/>
                      <a:pt x="200621" y="238706"/>
                      <a:pt x="188981" y="239999"/>
                    </a:cubicBezTo>
                    <a:cubicBezTo>
                      <a:pt x="188981" y="241292"/>
                      <a:pt x="188981" y="241292"/>
                      <a:pt x="187688" y="241292"/>
                    </a:cubicBezTo>
                    <a:close/>
                  </a:path>
                </a:pathLst>
              </a:custGeom>
              <a:grpFill/>
              <a:ln w="12931" cap="flat">
                <a:noFill/>
                <a:prstDash val="solid"/>
                <a:miter/>
              </a:ln>
            </p:spPr>
            <p:txBody>
              <a:bodyPr rtlCol="0" anchor="ctr"/>
              <a:lstStyle/>
              <a:p>
                <a:endParaRPr lang="en-US"/>
              </a:p>
            </p:txBody>
          </p:sp>
          <p:sp>
            <p:nvSpPr>
              <p:cNvPr id="27" name="Freeform 53">
                <a:extLst>
                  <a:ext uri="{FF2B5EF4-FFF2-40B4-BE49-F238E27FC236}">
                    <a16:creationId xmlns:a16="http://schemas.microsoft.com/office/drawing/2014/main" id="{4B78CDB6-C288-8FFF-53CC-4CC3610D47DE}"/>
                  </a:ext>
                </a:extLst>
              </p:cNvPr>
              <p:cNvSpPr/>
              <p:nvPr/>
            </p:nvSpPr>
            <p:spPr>
              <a:xfrm>
                <a:off x="9432178" y="3236028"/>
                <a:ext cx="185859" cy="216700"/>
              </a:xfrm>
              <a:custGeom>
                <a:avLst/>
                <a:gdLst>
                  <a:gd name="connsiteX0" fmla="*/ 165801 w 185859"/>
                  <a:gd name="connsiteY0" fmla="*/ 216700 h 216700"/>
                  <a:gd name="connsiteX1" fmla="*/ 147695 w 185859"/>
                  <a:gd name="connsiteY1" fmla="*/ 202479 h 216700"/>
                  <a:gd name="connsiteX2" fmla="*/ 141228 w 185859"/>
                  <a:gd name="connsiteY2" fmla="*/ 179208 h 216700"/>
                  <a:gd name="connsiteX3" fmla="*/ 139935 w 185859"/>
                  <a:gd name="connsiteY3" fmla="*/ 176622 h 216700"/>
                  <a:gd name="connsiteX4" fmla="*/ 102430 w 185859"/>
                  <a:gd name="connsiteY4" fmla="*/ 64146 h 216700"/>
                  <a:gd name="connsiteX5" fmla="*/ 68805 w 185859"/>
                  <a:gd name="connsiteY5" fmla="*/ 38289 h 216700"/>
                  <a:gd name="connsiteX6" fmla="*/ 33886 w 185859"/>
                  <a:gd name="connsiteY6" fmla="*/ 55096 h 216700"/>
                  <a:gd name="connsiteX7" fmla="*/ 6727 w 185859"/>
                  <a:gd name="connsiteY7" fmla="*/ 57681 h 216700"/>
                  <a:gd name="connsiteX8" fmla="*/ 4140 w 185859"/>
                  <a:gd name="connsiteY8" fmla="*/ 30532 h 216700"/>
                  <a:gd name="connsiteX9" fmla="*/ 75271 w 185859"/>
                  <a:gd name="connsiteY9" fmla="*/ 797 h 216700"/>
                  <a:gd name="connsiteX10" fmla="*/ 138642 w 185859"/>
                  <a:gd name="connsiteY10" fmla="*/ 49924 h 216700"/>
                  <a:gd name="connsiteX11" fmla="*/ 177441 w 185859"/>
                  <a:gd name="connsiteY11" fmla="*/ 166280 h 216700"/>
                  <a:gd name="connsiteX12" fmla="*/ 178734 w 185859"/>
                  <a:gd name="connsiteY12" fmla="*/ 168866 h 216700"/>
                  <a:gd name="connsiteX13" fmla="*/ 185200 w 185859"/>
                  <a:gd name="connsiteY13" fmla="*/ 192136 h 216700"/>
                  <a:gd name="connsiteX14" fmla="*/ 172268 w 185859"/>
                  <a:gd name="connsiteY14" fmla="*/ 216700 h 216700"/>
                  <a:gd name="connsiteX15" fmla="*/ 165801 w 185859"/>
                  <a:gd name="connsiteY15" fmla="*/ 216700 h 216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85859" h="216700">
                    <a:moveTo>
                      <a:pt x="165801" y="216700"/>
                    </a:moveTo>
                    <a:cubicBezTo>
                      <a:pt x="158042" y="216700"/>
                      <a:pt x="150282" y="211529"/>
                      <a:pt x="147695" y="202479"/>
                    </a:cubicBezTo>
                    <a:cubicBezTo>
                      <a:pt x="145109" y="194722"/>
                      <a:pt x="142522" y="186965"/>
                      <a:pt x="141228" y="179208"/>
                    </a:cubicBezTo>
                    <a:lnTo>
                      <a:pt x="139935" y="176622"/>
                    </a:lnTo>
                    <a:cubicBezTo>
                      <a:pt x="129589" y="141716"/>
                      <a:pt x="123123" y="114566"/>
                      <a:pt x="102430" y="64146"/>
                    </a:cubicBezTo>
                    <a:cubicBezTo>
                      <a:pt x="98550" y="53803"/>
                      <a:pt x="84324" y="40875"/>
                      <a:pt x="68805" y="38289"/>
                    </a:cubicBezTo>
                    <a:cubicBezTo>
                      <a:pt x="55872" y="35703"/>
                      <a:pt x="44232" y="42167"/>
                      <a:pt x="33886" y="55096"/>
                    </a:cubicBezTo>
                    <a:cubicBezTo>
                      <a:pt x="27419" y="62853"/>
                      <a:pt x="14487" y="64146"/>
                      <a:pt x="6727" y="57681"/>
                    </a:cubicBezTo>
                    <a:cubicBezTo>
                      <a:pt x="-1033" y="51217"/>
                      <a:pt x="-2326" y="38289"/>
                      <a:pt x="4140" y="30532"/>
                    </a:cubicBezTo>
                    <a:cubicBezTo>
                      <a:pt x="23540" y="7261"/>
                      <a:pt x="49405" y="-3082"/>
                      <a:pt x="75271" y="797"/>
                    </a:cubicBezTo>
                    <a:cubicBezTo>
                      <a:pt x="102430" y="4675"/>
                      <a:pt x="128296" y="25360"/>
                      <a:pt x="138642" y="49924"/>
                    </a:cubicBezTo>
                    <a:cubicBezTo>
                      <a:pt x="159335" y="102931"/>
                      <a:pt x="167094" y="130080"/>
                      <a:pt x="177441" y="166280"/>
                    </a:cubicBezTo>
                    <a:lnTo>
                      <a:pt x="178734" y="168866"/>
                    </a:lnTo>
                    <a:cubicBezTo>
                      <a:pt x="181321" y="175330"/>
                      <a:pt x="182614" y="183087"/>
                      <a:pt x="185200" y="192136"/>
                    </a:cubicBezTo>
                    <a:cubicBezTo>
                      <a:pt x="187787" y="202479"/>
                      <a:pt x="182614" y="212822"/>
                      <a:pt x="172268" y="216700"/>
                    </a:cubicBezTo>
                    <a:cubicBezTo>
                      <a:pt x="168388" y="215408"/>
                      <a:pt x="167094" y="216700"/>
                      <a:pt x="165801" y="216700"/>
                    </a:cubicBezTo>
                    <a:close/>
                  </a:path>
                </a:pathLst>
              </a:custGeom>
              <a:grpFill/>
              <a:ln w="12931" cap="flat">
                <a:noFill/>
                <a:prstDash val="solid"/>
                <a:miter/>
              </a:ln>
            </p:spPr>
            <p:txBody>
              <a:bodyPr rtlCol="0" anchor="ctr"/>
              <a:lstStyle/>
              <a:p>
                <a:endParaRPr lang="en-US"/>
              </a:p>
            </p:txBody>
          </p:sp>
          <p:sp>
            <p:nvSpPr>
              <p:cNvPr id="28" name="Freeform 54">
                <a:extLst>
                  <a:ext uri="{FF2B5EF4-FFF2-40B4-BE49-F238E27FC236}">
                    <a16:creationId xmlns:a16="http://schemas.microsoft.com/office/drawing/2014/main" id="{8CF25271-D442-FF83-3D3F-5769C8142B54}"/>
                  </a:ext>
                </a:extLst>
              </p:cNvPr>
              <p:cNvSpPr/>
              <p:nvPr/>
            </p:nvSpPr>
            <p:spPr>
              <a:xfrm>
                <a:off x="9312890" y="3851649"/>
                <a:ext cx="85195" cy="252669"/>
              </a:xfrm>
              <a:custGeom>
                <a:avLst/>
                <a:gdLst>
                  <a:gd name="connsiteX0" fmla="*/ 65230 w 85195"/>
                  <a:gd name="connsiteY0" fmla="*/ 252669 h 252669"/>
                  <a:gd name="connsiteX1" fmla="*/ 45831 w 85195"/>
                  <a:gd name="connsiteY1" fmla="*/ 237155 h 252669"/>
                  <a:gd name="connsiteX2" fmla="*/ 566 w 85195"/>
                  <a:gd name="connsiteY2" fmla="*/ 23837 h 252669"/>
                  <a:gd name="connsiteX3" fmla="*/ 16086 w 85195"/>
                  <a:gd name="connsiteY3" fmla="*/ 566 h 252669"/>
                  <a:gd name="connsiteX4" fmla="*/ 39365 w 85195"/>
                  <a:gd name="connsiteY4" fmla="*/ 16080 h 252669"/>
                  <a:gd name="connsiteX5" fmla="*/ 84630 w 85195"/>
                  <a:gd name="connsiteY5" fmla="*/ 229398 h 252669"/>
                  <a:gd name="connsiteX6" fmla="*/ 69110 w 85195"/>
                  <a:gd name="connsiteY6" fmla="*/ 252669 h 252669"/>
                  <a:gd name="connsiteX7" fmla="*/ 65230 w 85195"/>
                  <a:gd name="connsiteY7" fmla="*/ 252669 h 2526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5195" h="252669">
                    <a:moveTo>
                      <a:pt x="65230" y="252669"/>
                    </a:moveTo>
                    <a:cubicBezTo>
                      <a:pt x="56177" y="252669"/>
                      <a:pt x="48418" y="246205"/>
                      <a:pt x="45831" y="237155"/>
                    </a:cubicBezTo>
                    <a:lnTo>
                      <a:pt x="566" y="23837"/>
                    </a:lnTo>
                    <a:cubicBezTo>
                      <a:pt x="-2021" y="13494"/>
                      <a:pt x="4446" y="3152"/>
                      <a:pt x="16086" y="566"/>
                    </a:cubicBezTo>
                    <a:cubicBezTo>
                      <a:pt x="26432" y="-2020"/>
                      <a:pt x="36778" y="4444"/>
                      <a:pt x="39365" y="16080"/>
                    </a:cubicBezTo>
                    <a:lnTo>
                      <a:pt x="84630" y="229398"/>
                    </a:lnTo>
                    <a:cubicBezTo>
                      <a:pt x="87217" y="239741"/>
                      <a:pt x="80750" y="250084"/>
                      <a:pt x="69110" y="252669"/>
                    </a:cubicBezTo>
                    <a:cubicBezTo>
                      <a:pt x="67817" y="252669"/>
                      <a:pt x="66523" y="252669"/>
                      <a:pt x="65230" y="252669"/>
                    </a:cubicBezTo>
                    <a:close/>
                  </a:path>
                </a:pathLst>
              </a:custGeom>
              <a:grpFill/>
              <a:ln w="12931" cap="flat">
                <a:noFill/>
                <a:prstDash val="solid"/>
                <a:miter/>
              </a:ln>
            </p:spPr>
            <p:txBody>
              <a:bodyPr rtlCol="0" anchor="ctr"/>
              <a:lstStyle/>
              <a:p>
                <a:endParaRPr lang="en-US"/>
              </a:p>
            </p:txBody>
          </p:sp>
          <p:sp>
            <p:nvSpPr>
              <p:cNvPr id="29" name="Freeform 55">
                <a:extLst>
                  <a:ext uri="{FF2B5EF4-FFF2-40B4-BE49-F238E27FC236}">
                    <a16:creationId xmlns:a16="http://schemas.microsoft.com/office/drawing/2014/main" id="{0105EC95-E71A-E81C-B944-9B45FC38B60A}"/>
                  </a:ext>
                </a:extLst>
              </p:cNvPr>
              <p:cNvSpPr/>
              <p:nvPr/>
            </p:nvSpPr>
            <p:spPr>
              <a:xfrm>
                <a:off x="9682801" y="3503025"/>
                <a:ext cx="163613" cy="602585"/>
              </a:xfrm>
              <a:custGeom>
                <a:avLst/>
                <a:gdLst>
                  <a:gd name="connsiteX0" fmla="*/ 62614 w 163613"/>
                  <a:gd name="connsiteY0" fmla="*/ 601293 h 602585"/>
                  <a:gd name="connsiteX1" fmla="*/ 43215 w 163613"/>
                  <a:gd name="connsiteY1" fmla="*/ 585779 h 602585"/>
                  <a:gd name="connsiteX2" fmla="*/ 536 w 163613"/>
                  <a:gd name="connsiteY2" fmla="*/ 340140 h 602585"/>
                  <a:gd name="connsiteX3" fmla="*/ 1829 w 163613"/>
                  <a:gd name="connsiteY3" fmla="*/ 328504 h 602585"/>
                  <a:gd name="connsiteX4" fmla="*/ 5709 w 163613"/>
                  <a:gd name="connsiteY4" fmla="*/ 319454 h 602585"/>
                  <a:gd name="connsiteX5" fmla="*/ 124691 w 163613"/>
                  <a:gd name="connsiteY5" fmla="*/ 18223 h 602585"/>
                  <a:gd name="connsiteX6" fmla="*/ 145384 w 163613"/>
                  <a:gd name="connsiteY6" fmla="*/ 123 h 602585"/>
                  <a:gd name="connsiteX7" fmla="*/ 163490 w 163613"/>
                  <a:gd name="connsiteY7" fmla="*/ 20809 h 602585"/>
                  <a:gd name="connsiteX8" fmla="*/ 40628 w 163613"/>
                  <a:gd name="connsiteY8" fmla="*/ 336261 h 602585"/>
                  <a:gd name="connsiteX9" fmla="*/ 39334 w 163613"/>
                  <a:gd name="connsiteY9" fmla="*/ 340140 h 602585"/>
                  <a:gd name="connsiteX10" fmla="*/ 80719 w 163613"/>
                  <a:gd name="connsiteY10" fmla="*/ 580608 h 602585"/>
                  <a:gd name="connsiteX11" fmla="*/ 65200 w 163613"/>
                  <a:gd name="connsiteY11" fmla="*/ 602586 h 602585"/>
                  <a:gd name="connsiteX12" fmla="*/ 62614 w 163613"/>
                  <a:gd name="connsiteY12" fmla="*/ 601293 h 6025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63613" h="602585">
                    <a:moveTo>
                      <a:pt x="62614" y="601293"/>
                    </a:moveTo>
                    <a:cubicBezTo>
                      <a:pt x="53561" y="601293"/>
                      <a:pt x="45801" y="594829"/>
                      <a:pt x="43215" y="585779"/>
                    </a:cubicBezTo>
                    <a:lnTo>
                      <a:pt x="536" y="340140"/>
                    </a:lnTo>
                    <a:cubicBezTo>
                      <a:pt x="-757" y="336261"/>
                      <a:pt x="536" y="332383"/>
                      <a:pt x="1829" y="328504"/>
                    </a:cubicBezTo>
                    <a:lnTo>
                      <a:pt x="5709" y="319454"/>
                    </a:lnTo>
                    <a:cubicBezTo>
                      <a:pt x="57440" y="208270"/>
                      <a:pt x="120812" y="71230"/>
                      <a:pt x="124691" y="18223"/>
                    </a:cubicBezTo>
                    <a:cubicBezTo>
                      <a:pt x="125984" y="7881"/>
                      <a:pt x="135038" y="-1169"/>
                      <a:pt x="145384" y="123"/>
                    </a:cubicBezTo>
                    <a:cubicBezTo>
                      <a:pt x="155730" y="1416"/>
                      <a:pt x="164783" y="10466"/>
                      <a:pt x="163490" y="20809"/>
                    </a:cubicBezTo>
                    <a:cubicBezTo>
                      <a:pt x="159610" y="81572"/>
                      <a:pt x="96239" y="216027"/>
                      <a:pt x="40628" y="336261"/>
                    </a:cubicBezTo>
                    <a:lnTo>
                      <a:pt x="39334" y="340140"/>
                    </a:lnTo>
                    <a:lnTo>
                      <a:pt x="80719" y="580608"/>
                    </a:lnTo>
                    <a:cubicBezTo>
                      <a:pt x="82013" y="590950"/>
                      <a:pt x="75547" y="601293"/>
                      <a:pt x="65200" y="602586"/>
                    </a:cubicBezTo>
                    <a:cubicBezTo>
                      <a:pt x="65200" y="601293"/>
                      <a:pt x="63907" y="601293"/>
                      <a:pt x="62614" y="601293"/>
                    </a:cubicBezTo>
                    <a:close/>
                  </a:path>
                </a:pathLst>
              </a:custGeom>
              <a:grpFill/>
              <a:ln w="12931" cap="flat">
                <a:noFill/>
                <a:prstDash val="solid"/>
                <a:miter/>
              </a:ln>
            </p:spPr>
            <p:txBody>
              <a:bodyPr rtlCol="0" anchor="ctr"/>
              <a:lstStyle/>
              <a:p>
                <a:endParaRPr lang="en-US"/>
              </a:p>
            </p:txBody>
          </p:sp>
          <p:sp>
            <p:nvSpPr>
              <p:cNvPr id="30" name="Freeform 56">
                <a:extLst>
                  <a:ext uri="{FF2B5EF4-FFF2-40B4-BE49-F238E27FC236}">
                    <a16:creationId xmlns:a16="http://schemas.microsoft.com/office/drawing/2014/main" id="{3DEB7E1C-99E3-6682-DA2C-197B90844978}"/>
                  </a:ext>
                </a:extLst>
              </p:cNvPr>
              <p:cNvSpPr/>
              <p:nvPr/>
            </p:nvSpPr>
            <p:spPr>
              <a:xfrm>
                <a:off x="9285004" y="2893887"/>
                <a:ext cx="193992" cy="790259"/>
              </a:xfrm>
              <a:custGeom>
                <a:avLst/>
                <a:gdLst>
                  <a:gd name="connsiteX0" fmla="*/ 19399 w 193992"/>
                  <a:gd name="connsiteY0" fmla="*/ 790259 h 790259"/>
                  <a:gd name="connsiteX1" fmla="*/ 0 w 193992"/>
                  <a:gd name="connsiteY1" fmla="*/ 770867 h 790259"/>
                  <a:gd name="connsiteX2" fmla="*/ 11640 w 193992"/>
                  <a:gd name="connsiteY2" fmla="*/ 620898 h 790259"/>
                  <a:gd name="connsiteX3" fmla="*/ 20693 w 193992"/>
                  <a:gd name="connsiteY3" fmla="*/ 543327 h 790259"/>
                  <a:gd name="connsiteX4" fmla="*/ 25866 w 193992"/>
                  <a:gd name="connsiteY4" fmla="*/ 306738 h 790259"/>
                  <a:gd name="connsiteX5" fmla="*/ 24573 w 193992"/>
                  <a:gd name="connsiteY5" fmla="*/ 267953 h 790259"/>
                  <a:gd name="connsiteX6" fmla="*/ 23279 w 193992"/>
                  <a:gd name="connsiteY6" fmla="*/ 183919 h 790259"/>
                  <a:gd name="connsiteX7" fmla="*/ 38799 w 193992"/>
                  <a:gd name="connsiteY7" fmla="*/ 48171 h 790259"/>
                  <a:gd name="connsiteX8" fmla="*/ 115103 w 193992"/>
                  <a:gd name="connsiteY8" fmla="*/ 1628 h 790259"/>
                  <a:gd name="connsiteX9" fmla="*/ 162955 w 193992"/>
                  <a:gd name="connsiteY9" fmla="*/ 71442 h 790259"/>
                  <a:gd name="connsiteX10" fmla="*/ 161661 w 193992"/>
                  <a:gd name="connsiteY10" fmla="*/ 177454 h 790259"/>
                  <a:gd name="connsiteX11" fmla="*/ 170714 w 193992"/>
                  <a:gd name="connsiteY11" fmla="*/ 256317 h 790259"/>
                  <a:gd name="connsiteX12" fmla="*/ 175887 w 193992"/>
                  <a:gd name="connsiteY12" fmla="*/ 296395 h 790259"/>
                  <a:gd name="connsiteX13" fmla="*/ 187526 w 193992"/>
                  <a:gd name="connsiteY13" fmla="*/ 419215 h 790259"/>
                  <a:gd name="connsiteX14" fmla="*/ 193993 w 193992"/>
                  <a:gd name="connsiteY14" fmla="*/ 543327 h 790259"/>
                  <a:gd name="connsiteX15" fmla="*/ 175887 w 193992"/>
                  <a:gd name="connsiteY15" fmla="*/ 564013 h 790259"/>
                  <a:gd name="connsiteX16" fmla="*/ 155194 w 193992"/>
                  <a:gd name="connsiteY16" fmla="*/ 545913 h 790259"/>
                  <a:gd name="connsiteX17" fmla="*/ 148728 w 193992"/>
                  <a:gd name="connsiteY17" fmla="*/ 423093 h 790259"/>
                  <a:gd name="connsiteX18" fmla="*/ 137089 w 193992"/>
                  <a:gd name="connsiteY18" fmla="*/ 301567 h 790259"/>
                  <a:gd name="connsiteX19" fmla="*/ 131915 w 193992"/>
                  <a:gd name="connsiteY19" fmla="*/ 261489 h 790259"/>
                  <a:gd name="connsiteX20" fmla="*/ 122862 w 193992"/>
                  <a:gd name="connsiteY20" fmla="*/ 181333 h 790259"/>
                  <a:gd name="connsiteX21" fmla="*/ 124156 w 193992"/>
                  <a:gd name="connsiteY21" fmla="*/ 66270 h 790259"/>
                  <a:gd name="connsiteX22" fmla="*/ 106050 w 193992"/>
                  <a:gd name="connsiteY22" fmla="*/ 37828 h 790259"/>
                  <a:gd name="connsiteX23" fmla="*/ 87943 w 193992"/>
                  <a:gd name="connsiteY23" fmla="*/ 40413 h 790259"/>
                  <a:gd name="connsiteX24" fmla="*/ 76304 w 193992"/>
                  <a:gd name="connsiteY24" fmla="*/ 55927 h 790259"/>
                  <a:gd name="connsiteX25" fmla="*/ 62078 w 193992"/>
                  <a:gd name="connsiteY25" fmla="*/ 182626 h 790259"/>
                  <a:gd name="connsiteX26" fmla="*/ 63371 w 193992"/>
                  <a:gd name="connsiteY26" fmla="*/ 265367 h 790259"/>
                  <a:gd name="connsiteX27" fmla="*/ 64664 w 193992"/>
                  <a:gd name="connsiteY27" fmla="*/ 304152 h 790259"/>
                  <a:gd name="connsiteX28" fmla="*/ 59492 w 193992"/>
                  <a:gd name="connsiteY28" fmla="*/ 543327 h 790259"/>
                  <a:gd name="connsiteX29" fmla="*/ 50438 w 193992"/>
                  <a:gd name="connsiteY29" fmla="*/ 624776 h 790259"/>
                  <a:gd name="connsiteX30" fmla="*/ 38799 w 193992"/>
                  <a:gd name="connsiteY30" fmla="*/ 768281 h 790259"/>
                  <a:gd name="connsiteX31" fmla="*/ 19399 w 193992"/>
                  <a:gd name="connsiteY31" fmla="*/ 790259 h 790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93992" h="790259">
                    <a:moveTo>
                      <a:pt x="19399" y="790259"/>
                    </a:moveTo>
                    <a:cubicBezTo>
                      <a:pt x="9053" y="790259"/>
                      <a:pt x="0" y="781209"/>
                      <a:pt x="0" y="770867"/>
                    </a:cubicBezTo>
                    <a:cubicBezTo>
                      <a:pt x="0" y="697175"/>
                      <a:pt x="6466" y="658390"/>
                      <a:pt x="11640" y="620898"/>
                    </a:cubicBezTo>
                    <a:cubicBezTo>
                      <a:pt x="15520" y="597627"/>
                      <a:pt x="18106" y="574355"/>
                      <a:pt x="20693" y="543327"/>
                    </a:cubicBezTo>
                    <a:cubicBezTo>
                      <a:pt x="25866" y="461879"/>
                      <a:pt x="27159" y="384308"/>
                      <a:pt x="25866" y="306738"/>
                    </a:cubicBezTo>
                    <a:cubicBezTo>
                      <a:pt x="25866" y="293810"/>
                      <a:pt x="25866" y="280881"/>
                      <a:pt x="24573" y="267953"/>
                    </a:cubicBezTo>
                    <a:cubicBezTo>
                      <a:pt x="24573" y="240803"/>
                      <a:pt x="23279" y="212361"/>
                      <a:pt x="23279" y="183919"/>
                    </a:cubicBezTo>
                    <a:cubicBezTo>
                      <a:pt x="23279" y="134791"/>
                      <a:pt x="28452" y="89541"/>
                      <a:pt x="38799" y="48171"/>
                    </a:cubicBezTo>
                    <a:cubicBezTo>
                      <a:pt x="46559" y="14557"/>
                      <a:pt x="81477" y="-6129"/>
                      <a:pt x="115103" y="1628"/>
                    </a:cubicBezTo>
                    <a:cubicBezTo>
                      <a:pt x="146141" y="9385"/>
                      <a:pt x="166834" y="39121"/>
                      <a:pt x="162955" y="71442"/>
                    </a:cubicBezTo>
                    <a:cubicBezTo>
                      <a:pt x="157781" y="105055"/>
                      <a:pt x="157781" y="138669"/>
                      <a:pt x="161661" y="177454"/>
                    </a:cubicBezTo>
                    <a:cubicBezTo>
                      <a:pt x="164247" y="203311"/>
                      <a:pt x="166834" y="229168"/>
                      <a:pt x="170714" y="256317"/>
                    </a:cubicBezTo>
                    <a:cubicBezTo>
                      <a:pt x="172007" y="269246"/>
                      <a:pt x="173301" y="283467"/>
                      <a:pt x="175887" y="296395"/>
                    </a:cubicBezTo>
                    <a:cubicBezTo>
                      <a:pt x="181060" y="337766"/>
                      <a:pt x="184940" y="379137"/>
                      <a:pt x="187526" y="419215"/>
                    </a:cubicBezTo>
                    <a:cubicBezTo>
                      <a:pt x="191406" y="461879"/>
                      <a:pt x="192700" y="505835"/>
                      <a:pt x="193993" y="543327"/>
                    </a:cubicBezTo>
                    <a:cubicBezTo>
                      <a:pt x="193993" y="553670"/>
                      <a:pt x="186234" y="562720"/>
                      <a:pt x="175887" y="564013"/>
                    </a:cubicBezTo>
                    <a:cubicBezTo>
                      <a:pt x="165540" y="564013"/>
                      <a:pt x="156488" y="556256"/>
                      <a:pt x="155194" y="545913"/>
                    </a:cubicBezTo>
                    <a:cubicBezTo>
                      <a:pt x="153901" y="508421"/>
                      <a:pt x="151315" y="465757"/>
                      <a:pt x="148728" y="423093"/>
                    </a:cubicBezTo>
                    <a:cubicBezTo>
                      <a:pt x="146141" y="383015"/>
                      <a:pt x="142261" y="341645"/>
                      <a:pt x="137089" y="301567"/>
                    </a:cubicBezTo>
                    <a:cubicBezTo>
                      <a:pt x="135795" y="288638"/>
                      <a:pt x="134502" y="274417"/>
                      <a:pt x="131915" y="261489"/>
                    </a:cubicBezTo>
                    <a:cubicBezTo>
                      <a:pt x="128036" y="234339"/>
                      <a:pt x="125449" y="207190"/>
                      <a:pt x="122862" y="181333"/>
                    </a:cubicBezTo>
                    <a:cubicBezTo>
                      <a:pt x="118982" y="138669"/>
                      <a:pt x="118982" y="102470"/>
                      <a:pt x="124156" y="66270"/>
                    </a:cubicBezTo>
                    <a:cubicBezTo>
                      <a:pt x="125449" y="53342"/>
                      <a:pt x="117690" y="41706"/>
                      <a:pt x="106050" y="37828"/>
                    </a:cubicBezTo>
                    <a:cubicBezTo>
                      <a:pt x="99583" y="36535"/>
                      <a:pt x="93117" y="37828"/>
                      <a:pt x="87943" y="40413"/>
                    </a:cubicBezTo>
                    <a:cubicBezTo>
                      <a:pt x="82771" y="44292"/>
                      <a:pt x="78891" y="49463"/>
                      <a:pt x="76304" y="55927"/>
                    </a:cubicBezTo>
                    <a:cubicBezTo>
                      <a:pt x="67251" y="93420"/>
                      <a:pt x="62078" y="136084"/>
                      <a:pt x="62078" y="182626"/>
                    </a:cubicBezTo>
                    <a:cubicBezTo>
                      <a:pt x="62078" y="211068"/>
                      <a:pt x="62078" y="238218"/>
                      <a:pt x="63371" y="265367"/>
                    </a:cubicBezTo>
                    <a:cubicBezTo>
                      <a:pt x="63371" y="278296"/>
                      <a:pt x="63371" y="291224"/>
                      <a:pt x="64664" y="304152"/>
                    </a:cubicBezTo>
                    <a:cubicBezTo>
                      <a:pt x="65958" y="383015"/>
                      <a:pt x="64664" y="460586"/>
                      <a:pt x="59492" y="543327"/>
                    </a:cubicBezTo>
                    <a:cubicBezTo>
                      <a:pt x="56905" y="576941"/>
                      <a:pt x="54318" y="601505"/>
                      <a:pt x="50438" y="624776"/>
                    </a:cubicBezTo>
                    <a:cubicBezTo>
                      <a:pt x="45265" y="660976"/>
                      <a:pt x="38799" y="698468"/>
                      <a:pt x="38799" y="768281"/>
                    </a:cubicBezTo>
                    <a:cubicBezTo>
                      <a:pt x="38799" y="782502"/>
                      <a:pt x="29745" y="790259"/>
                      <a:pt x="19399" y="790259"/>
                    </a:cubicBezTo>
                    <a:close/>
                  </a:path>
                </a:pathLst>
              </a:custGeom>
              <a:grpFill/>
              <a:ln w="12931" cap="flat">
                <a:noFill/>
                <a:prstDash val="solid"/>
                <a:miter/>
              </a:ln>
            </p:spPr>
            <p:txBody>
              <a:bodyPr rtlCol="0" anchor="ctr"/>
              <a:lstStyle/>
              <a:p>
                <a:endParaRPr lang="en-US"/>
              </a:p>
            </p:txBody>
          </p:sp>
        </p:grpSp>
      </p:grpSp>
      <p:sp>
        <p:nvSpPr>
          <p:cNvPr id="34" name="TextBox 33">
            <a:extLst>
              <a:ext uri="{FF2B5EF4-FFF2-40B4-BE49-F238E27FC236}">
                <a16:creationId xmlns:a16="http://schemas.microsoft.com/office/drawing/2014/main" id="{2DF12090-2C24-DEBB-5F62-1FA05F88EF9B}"/>
              </a:ext>
            </a:extLst>
          </p:cNvPr>
          <p:cNvSpPr txBox="1"/>
          <p:nvPr/>
        </p:nvSpPr>
        <p:spPr>
          <a:xfrm>
            <a:off x="1001346" y="1261563"/>
            <a:ext cx="10189307" cy="461665"/>
          </a:xfrm>
          <a:prstGeom prst="rect">
            <a:avLst/>
          </a:prstGeom>
          <a:noFill/>
        </p:spPr>
        <p:txBody>
          <a:bodyPr wrap="square">
            <a:spAutoFit/>
          </a:bodyPr>
          <a:lstStyle/>
          <a:p>
            <a:r>
              <a:rPr lang="en-US" sz="2400" dirty="0">
                <a:hlinkClick r:id="rId7"/>
              </a:rPr>
              <a:t>Learning to change the world! What is Education for Sustainable Development?</a:t>
            </a:r>
            <a:endParaRPr lang="en-IE" sz="2400" dirty="0"/>
          </a:p>
        </p:txBody>
      </p:sp>
    </p:spTree>
    <p:extLst>
      <p:ext uri="{BB962C8B-B14F-4D97-AF65-F5344CB8AC3E}">
        <p14:creationId xmlns:p14="http://schemas.microsoft.com/office/powerpoint/2010/main" val="30417120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20"/>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20"/>
                </p:tgtEl>
              </p:cMediaNode>
            </p:video>
            <p:seq concurrent="1" nextAc="seek">
              <p:cTn id="8" restart="whenNotActive" fill="hold" evtFilter="cancelBubble" nodeType="interactiveSeq">
                <p:stCondLst>
                  <p:cond evt="onClick" delay="0">
                    <p:tgtEl>
                      <p:spTgt spid="20"/>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20"/>
                                        </p:tgtEl>
                                      </p:cBhvr>
                                    </p:cmd>
                                  </p:childTnLst>
                                </p:cTn>
                              </p:par>
                            </p:childTnLst>
                          </p:cTn>
                        </p:par>
                      </p:childTnLst>
                    </p:cTn>
                  </p:par>
                </p:childTnLst>
              </p:cTn>
              <p:nextCondLst>
                <p:cond evt="onClick" delay="0">
                  <p:tgtEl>
                    <p:spTgt spid="20"/>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4">
            <a:extLst>
              <a:ext uri="{FF2B5EF4-FFF2-40B4-BE49-F238E27FC236}">
                <a16:creationId xmlns:a16="http://schemas.microsoft.com/office/drawing/2014/main" id="{B021B8C0-C3DA-D0A6-DF84-3D9292F5DAF5}"/>
              </a:ext>
            </a:extLst>
          </p:cNvPr>
          <p:cNvSpPr txBox="1">
            <a:spLocks/>
          </p:cNvSpPr>
          <p:nvPr/>
        </p:nvSpPr>
        <p:spPr>
          <a:xfrm>
            <a:off x="701083" y="601335"/>
            <a:ext cx="10052954" cy="803654"/>
          </a:xfrm>
          <a:prstGeom prst="rect">
            <a:avLst/>
          </a:prstGeom>
        </p:spPr>
        <p:txBody>
          <a:bodyPr>
            <a:noAutofit/>
          </a:bodyPr>
          <a:lstStyle>
            <a:lvl1pPr marL="0" indent="0" algn="l" defTabSz="914400" rtl="0" eaLnBrk="1" latinLnBrk="0" hangingPunct="1">
              <a:lnSpc>
                <a:spcPct val="90000"/>
              </a:lnSpc>
              <a:spcBef>
                <a:spcPts val="1000"/>
              </a:spcBef>
              <a:buFont typeface="Arial" panose="020B0604020202020204" pitchFamily="34" charset="0"/>
              <a:buNone/>
              <a:defRPr sz="3600" b="1" i="0" kern="1200">
                <a:solidFill>
                  <a:srgbClr val="09465E"/>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KEY TERMS OF SUSTAINABLE BUSINESS AWARENESS</a:t>
            </a:r>
          </a:p>
          <a:p>
            <a:endParaRPr lang="en-IE" dirty="0"/>
          </a:p>
        </p:txBody>
      </p:sp>
      <p:sp>
        <p:nvSpPr>
          <p:cNvPr id="5" name="Freeform 1">
            <a:extLst>
              <a:ext uri="{FF2B5EF4-FFF2-40B4-BE49-F238E27FC236}">
                <a16:creationId xmlns:a16="http://schemas.microsoft.com/office/drawing/2014/main" id="{AB436E89-D197-C8FD-6BAB-33B46C048410}"/>
              </a:ext>
            </a:extLst>
          </p:cNvPr>
          <p:cNvSpPr>
            <a:spLocks noChangeArrowheads="1"/>
          </p:cNvSpPr>
          <p:nvPr/>
        </p:nvSpPr>
        <p:spPr bwMode="auto">
          <a:xfrm>
            <a:off x="918037" y="1539003"/>
            <a:ext cx="2334470" cy="3631016"/>
          </a:xfrm>
          <a:custGeom>
            <a:avLst/>
            <a:gdLst>
              <a:gd name="T0" fmla="*/ 3335 w 4107"/>
              <a:gd name="T1" fmla="*/ 4544 h 4545"/>
              <a:gd name="T2" fmla="*/ 770 w 4107"/>
              <a:gd name="T3" fmla="*/ 4544 h 4545"/>
              <a:gd name="T4" fmla="*/ 770 w 4107"/>
              <a:gd name="T5" fmla="*/ 4544 h 4545"/>
              <a:gd name="T6" fmla="*/ 0 w 4107"/>
              <a:gd name="T7" fmla="*/ 3774 h 4545"/>
              <a:gd name="T8" fmla="*/ 0 w 4107"/>
              <a:gd name="T9" fmla="*/ 0 h 4545"/>
              <a:gd name="T10" fmla="*/ 4106 w 4107"/>
              <a:gd name="T11" fmla="*/ 0 h 4545"/>
              <a:gd name="T12" fmla="*/ 4106 w 4107"/>
              <a:gd name="T13" fmla="*/ 3774 h 4545"/>
              <a:gd name="T14" fmla="*/ 4106 w 4107"/>
              <a:gd name="T15" fmla="*/ 3774 h 4545"/>
              <a:gd name="T16" fmla="*/ 3335 w 4107"/>
              <a:gd name="T17" fmla="*/ 4544 h 45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107" h="4545">
                <a:moveTo>
                  <a:pt x="3335" y="4544"/>
                </a:moveTo>
                <a:lnTo>
                  <a:pt x="770" y="4544"/>
                </a:lnTo>
                <a:lnTo>
                  <a:pt x="770" y="4544"/>
                </a:lnTo>
                <a:cubicBezTo>
                  <a:pt x="345" y="4544"/>
                  <a:pt x="0" y="4199"/>
                  <a:pt x="0" y="3774"/>
                </a:cubicBezTo>
                <a:lnTo>
                  <a:pt x="0" y="0"/>
                </a:lnTo>
                <a:lnTo>
                  <a:pt x="4106" y="0"/>
                </a:lnTo>
                <a:lnTo>
                  <a:pt x="4106" y="3774"/>
                </a:lnTo>
                <a:lnTo>
                  <a:pt x="4106" y="3774"/>
                </a:lnTo>
                <a:cubicBezTo>
                  <a:pt x="4106" y="4199"/>
                  <a:pt x="3761" y="4544"/>
                  <a:pt x="3335" y="4544"/>
                </a:cubicBezTo>
              </a:path>
            </a:pathLst>
          </a:custGeom>
          <a:solidFill>
            <a:srgbClr val="F1983D"/>
          </a:solidFill>
          <a:ln>
            <a:noFill/>
          </a:ln>
          <a:effectLst/>
        </p:spPr>
        <p:txBody>
          <a:bodyPr wrap="none" anchor="ctr"/>
          <a:lstStyle/>
          <a:p>
            <a:endParaRPr lang="en-US" sz="900"/>
          </a:p>
        </p:txBody>
      </p:sp>
      <p:sp>
        <p:nvSpPr>
          <p:cNvPr id="6" name="Freeform 246">
            <a:extLst>
              <a:ext uri="{FF2B5EF4-FFF2-40B4-BE49-F238E27FC236}">
                <a16:creationId xmlns:a16="http://schemas.microsoft.com/office/drawing/2014/main" id="{C6A6A519-9586-21F9-FA9C-61391CE0F7AA}"/>
              </a:ext>
            </a:extLst>
          </p:cNvPr>
          <p:cNvSpPr>
            <a:spLocks noChangeArrowheads="1"/>
          </p:cNvSpPr>
          <p:nvPr/>
        </p:nvSpPr>
        <p:spPr bwMode="auto">
          <a:xfrm>
            <a:off x="865378" y="1396078"/>
            <a:ext cx="2387128" cy="142926"/>
          </a:xfrm>
          <a:custGeom>
            <a:avLst/>
            <a:gdLst>
              <a:gd name="T0" fmla="*/ 4199 w 4200"/>
              <a:gd name="T1" fmla="*/ 251 h 252"/>
              <a:gd name="T2" fmla="*/ 126 w 4200"/>
              <a:gd name="T3" fmla="*/ 251 h 252"/>
              <a:gd name="T4" fmla="*/ 126 w 4200"/>
              <a:gd name="T5" fmla="*/ 251 h 252"/>
              <a:gd name="T6" fmla="*/ 0 w 4200"/>
              <a:gd name="T7" fmla="*/ 125 h 252"/>
              <a:gd name="T8" fmla="*/ 0 w 4200"/>
              <a:gd name="T9" fmla="*/ 125 h 252"/>
              <a:gd name="T10" fmla="*/ 126 w 4200"/>
              <a:gd name="T11" fmla="*/ 0 h 252"/>
              <a:gd name="T12" fmla="*/ 4199 w 4200"/>
              <a:gd name="T13" fmla="*/ 0 h 252"/>
              <a:gd name="T14" fmla="*/ 4199 w 4200"/>
              <a:gd name="T15" fmla="*/ 251 h 25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200" h="252">
                <a:moveTo>
                  <a:pt x="4199" y="251"/>
                </a:moveTo>
                <a:lnTo>
                  <a:pt x="126" y="251"/>
                </a:lnTo>
                <a:lnTo>
                  <a:pt x="126" y="251"/>
                </a:lnTo>
                <a:cubicBezTo>
                  <a:pt x="56" y="251"/>
                  <a:pt x="0" y="195"/>
                  <a:pt x="0" y="125"/>
                </a:cubicBezTo>
                <a:lnTo>
                  <a:pt x="0" y="125"/>
                </a:lnTo>
                <a:cubicBezTo>
                  <a:pt x="0" y="56"/>
                  <a:pt x="56" y="0"/>
                  <a:pt x="126" y="0"/>
                </a:cubicBezTo>
                <a:lnTo>
                  <a:pt x="4199" y="0"/>
                </a:lnTo>
                <a:lnTo>
                  <a:pt x="4199" y="251"/>
                </a:lnTo>
              </a:path>
            </a:pathLst>
          </a:custGeom>
          <a:solidFill>
            <a:srgbClr val="086575"/>
          </a:solidFill>
          <a:ln>
            <a:noFill/>
          </a:ln>
          <a:effectLst/>
        </p:spPr>
        <p:txBody>
          <a:bodyPr wrap="none" anchor="ctr"/>
          <a:lstStyle/>
          <a:p>
            <a:endParaRPr lang="en-US" sz="900"/>
          </a:p>
        </p:txBody>
      </p:sp>
      <p:sp>
        <p:nvSpPr>
          <p:cNvPr id="7" name="Freeform 247">
            <a:extLst>
              <a:ext uri="{FF2B5EF4-FFF2-40B4-BE49-F238E27FC236}">
                <a16:creationId xmlns:a16="http://schemas.microsoft.com/office/drawing/2014/main" id="{82A9F147-5178-1BF0-40DE-1CE42AAC1802}"/>
              </a:ext>
            </a:extLst>
          </p:cNvPr>
          <p:cNvSpPr>
            <a:spLocks noChangeArrowheads="1"/>
          </p:cNvSpPr>
          <p:nvPr/>
        </p:nvSpPr>
        <p:spPr bwMode="auto">
          <a:xfrm>
            <a:off x="3581564" y="2428283"/>
            <a:ext cx="2323597" cy="3470012"/>
          </a:xfrm>
          <a:custGeom>
            <a:avLst/>
            <a:gdLst>
              <a:gd name="T0" fmla="*/ 3336 w 4107"/>
              <a:gd name="T1" fmla="*/ 0 h 4544"/>
              <a:gd name="T2" fmla="*/ 771 w 4107"/>
              <a:gd name="T3" fmla="*/ 0 h 4544"/>
              <a:gd name="T4" fmla="*/ 771 w 4107"/>
              <a:gd name="T5" fmla="*/ 0 h 4544"/>
              <a:gd name="T6" fmla="*/ 0 w 4107"/>
              <a:gd name="T7" fmla="*/ 769 h 4544"/>
              <a:gd name="T8" fmla="*/ 0 w 4107"/>
              <a:gd name="T9" fmla="*/ 4543 h 4544"/>
              <a:gd name="T10" fmla="*/ 4106 w 4107"/>
              <a:gd name="T11" fmla="*/ 4543 h 4544"/>
              <a:gd name="T12" fmla="*/ 4106 w 4107"/>
              <a:gd name="T13" fmla="*/ 769 h 4544"/>
              <a:gd name="T14" fmla="*/ 4106 w 4107"/>
              <a:gd name="T15" fmla="*/ 769 h 4544"/>
              <a:gd name="T16" fmla="*/ 3336 w 4107"/>
              <a:gd name="T17" fmla="*/ 0 h 45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107" h="4544">
                <a:moveTo>
                  <a:pt x="3336" y="0"/>
                </a:moveTo>
                <a:lnTo>
                  <a:pt x="771" y="0"/>
                </a:lnTo>
                <a:lnTo>
                  <a:pt x="771" y="0"/>
                </a:lnTo>
                <a:cubicBezTo>
                  <a:pt x="345" y="0"/>
                  <a:pt x="0" y="344"/>
                  <a:pt x="0" y="769"/>
                </a:cubicBezTo>
                <a:lnTo>
                  <a:pt x="0" y="4543"/>
                </a:lnTo>
                <a:lnTo>
                  <a:pt x="4106" y="4543"/>
                </a:lnTo>
                <a:lnTo>
                  <a:pt x="4106" y="769"/>
                </a:lnTo>
                <a:lnTo>
                  <a:pt x="4106" y="769"/>
                </a:lnTo>
                <a:cubicBezTo>
                  <a:pt x="4106" y="344"/>
                  <a:pt x="3761" y="0"/>
                  <a:pt x="3336" y="0"/>
                </a:cubicBezTo>
              </a:path>
            </a:pathLst>
          </a:custGeom>
          <a:solidFill>
            <a:srgbClr val="E25684"/>
          </a:solidFill>
          <a:ln>
            <a:noFill/>
          </a:ln>
          <a:effectLst/>
        </p:spPr>
        <p:txBody>
          <a:bodyPr wrap="none" anchor="ctr"/>
          <a:lstStyle/>
          <a:p>
            <a:endParaRPr lang="en-US" sz="900" dirty="0"/>
          </a:p>
        </p:txBody>
      </p:sp>
      <p:sp>
        <p:nvSpPr>
          <p:cNvPr id="8" name="Freeform 249">
            <a:extLst>
              <a:ext uri="{FF2B5EF4-FFF2-40B4-BE49-F238E27FC236}">
                <a16:creationId xmlns:a16="http://schemas.microsoft.com/office/drawing/2014/main" id="{422B7587-D754-CE9C-1AC3-0307FE3A497E}"/>
              </a:ext>
            </a:extLst>
          </p:cNvPr>
          <p:cNvSpPr>
            <a:spLocks noChangeArrowheads="1"/>
          </p:cNvSpPr>
          <p:nvPr/>
        </p:nvSpPr>
        <p:spPr bwMode="auto">
          <a:xfrm>
            <a:off x="3528329" y="5881413"/>
            <a:ext cx="2387128" cy="142928"/>
          </a:xfrm>
          <a:custGeom>
            <a:avLst/>
            <a:gdLst>
              <a:gd name="T0" fmla="*/ 4199 w 4200"/>
              <a:gd name="T1" fmla="*/ 0 h 253"/>
              <a:gd name="T2" fmla="*/ 126 w 4200"/>
              <a:gd name="T3" fmla="*/ 0 h 253"/>
              <a:gd name="T4" fmla="*/ 126 w 4200"/>
              <a:gd name="T5" fmla="*/ 0 h 253"/>
              <a:gd name="T6" fmla="*/ 0 w 4200"/>
              <a:gd name="T7" fmla="*/ 126 h 253"/>
              <a:gd name="T8" fmla="*/ 0 w 4200"/>
              <a:gd name="T9" fmla="*/ 126 h 253"/>
              <a:gd name="T10" fmla="*/ 126 w 4200"/>
              <a:gd name="T11" fmla="*/ 252 h 253"/>
              <a:gd name="T12" fmla="*/ 4199 w 4200"/>
              <a:gd name="T13" fmla="*/ 252 h 253"/>
              <a:gd name="T14" fmla="*/ 4199 w 4200"/>
              <a:gd name="T15" fmla="*/ 0 h 25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200" h="253">
                <a:moveTo>
                  <a:pt x="4199" y="0"/>
                </a:moveTo>
                <a:lnTo>
                  <a:pt x="126" y="0"/>
                </a:lnTo>
                <a:lnTo>
                  <a:pt x="126" y="0"/>
                </a:lnTo>
                <a:cubicBezTo>
                  <a:pt x="57" y="0"/>
                  <a:pt x="0" y="57"/>
                  <a:pt x="0" y="126"/>
                </a:cubicBezTo>
                <a:lnTo>
                  <a:pt x="0" y="126"/>
                </a:lnTo>
                <a:cubicBezTo>
                  <a:pt x="0" y="195"/>
                  <a:pt x="57" y="252"/>
                  <a:pt x="126" y="252"/>
                </a:cubicBezTo>
                <a:lnTo>
                  <a:pt x="4199" y="252"/>
                </a:lnTo>
                <a:lnTo>
                  <a:pt x="4199" y="0"/>
                </a:lnTo>
              </a:path>
            </a:pathLst>
          </a:custGeom>
          <a:solidFill>
            <a:srgbClr val="086575"/>
          </a:solidFill>
          <a:ln>
            <a:noFill/>
          </a:ln>
          <a:effectLst/>
        </p:spPr>
        <p:txBody>
          <a:bodyPr wrap="none" anchor="ctr"/>
          <a:lstStyle/>
          <a:p>
            <a:endParaRPr lang="en-US" sz="900"/>
          </a:p>
        </p:txBody>
      </p:sp>
      <p:sp>
        <p:nvSpPr>
          <p:cNvPr id="9" name="Freeform 250">
            <a:extLst>
              <a:ext uri="{FF2B5EF4-FFF2-40B4-BE49-F238E27FC236}">
                <a16:creationId xmlns:a16="http://schemas.microsoft.com/office/drawing/2014/main" id="{C675DF73-30C7-3159-2DA0-FA1A95309BA4}"/>
              </a:ext>
            </a:extLst>
          </p:cNvPr>
          <p:cNvSpPr>
            <a:spLocks noChangeArrowheads="1"/>
          </p:cNvSpPr>
          <p:nvPr/>
        </p:nvSpPr>
        <p:spPr bwMode="auto">
          <a:xfrm>
            <a:off x="6243938" y="1539003"/>
            <a:ext cx="2334470" cy="3631016"/>
          </a:xfrm>
          <a:custGeom>
            <a:avLst/>
            <a:gdLst>
              <a:gd name="T0" fmla="*/ 3335 w 4107"/>
              <a:gd name="T1" fmla="*/ 4544 h 4545"/>
              <a:gd name="T2" fmla="*/ 770 w 4107"/>
              <a:gd name="T3" fmla="*/ 4544 h 4545"/>
              <a:gd name="T4" fmla="*/ 770 w 4107"/>
              <a:gd name="T5" fmla="*/ 4544 h 4545"/>
              <a:gd name="T6" fmla="*/ 0 w 4107"/>
              <a:gd name="T7" fmla="*/ 3774 h 4545"/>
              <a:gd name="T8" fmla="*/ 0 w 4107"/>
              <a:gd name="T9" fmla="*/ 0 h 4545"/>
              <a:gd name="T10" fmla="*/ 4106 w 4107"/>
              <a:gd name="T11" fmla="*/ 0 h 4545"/>
              <a:gd name="T12" fmla="*/ 4106 w 4107"/>
              <a:gd name="T13" fmla="*/ 3774 h 4545"/>
              <a:gd name="T14" fmla="*/ 4106 w 4107"/>
              <a:gd name="T15" fmla="*/ 3774 h 4545"/>
              <a:gd name="T16" fmla="*/ 3335 w 4107"/>
              <a:gd name="T17" fmla="*/ 4544 h 45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107" h="4545">
                <a:moveTo>
                  <a:pt x="3335" y="4544"/>
                </a:moveTo>
                <a:lnTo>
                  <a:pt x="770" y="4544"/>
                </a:lnTo>
                <a:lnTo>
                  <a:pt x="770" y="4544"/>
                </a:lnTo>
                <a:cubicBezTo>
                  <a:pt x="345" y="4544"/>
                  <a:pt x="0" y="4199"/>
                  <a:pt x="0" y="3774"/>
                </a:cubicBezTo>
                <a:lnTo>
                  <a:pt x="0" y="0"/>
                </a:lnTo>
                <a:lnTo>
                  <a:pt x="4106" y="0"/>
                </a:lnTo>
                <a:lnTo>
                  <a:pt x="4106" y="3774"/>
                </a:lnTo>
                <a:lnTo>
                  <a:pt x="4106" y="3774"/>
                </a:lnTo>
                <a:cubicBezTo>
                  <a:pt x="4106" y="4199"/>
                  <a:pt x="3761" y="4544"/>
                  <a:pt x="3335" y="4544"/>
                </a:cubicBezTo>
              </a:path>
            </a:pathLst>
          </a:custGeom>
          <a:solidFill>
            <a:srgbClr val="F1983D"/>
          </a:solidFill>
          <a:ln>
            <a:noFill/>
          </a:ln>
          <a:effectLst/>
        </p:spPr>
        <p:txBody>
          <a:bodyPr wrap="none" anchor="ctr"/>
          <a:lstStyle/>
          <a:p>
            <a:endParaRPr lang="en-US" sz="900"/>
          </a:p>
        </p:txBody>
      </p:sp>
      <p:sp>
        <p:nvSpPr>
          <p:cNvPr id="10" name="Freeform 252">
            <a:extLst>
              <a:ext uri="{FF2B5EF4-FFF2-40B4-BE49-F238E27FC236}">
                <a16:creationId xmlns:a16="http://schemas.microsoft.com/office/drawing/2014/main" id="{6A5A3C69-75FB-64E3-9ACE-4454B0532C9A}"/>
              </a:ext>
            </a:extLst>
          </p:cNvPr>
          <p:cNvSpPr>
            <a:spLocks noChangeArrowheads="1"/>
          </p:cNvSpPr>
          <p:nvPr/>
        </p:nvSpPr>
        <p:spPr bwMode="auto">
          <a:xfrm>
            <a:off x="6191280" y="1396077"/>
            <a:ext cx="2387128" cy="142926"/>
          </a:xfrm>
          <a:custGeom>
            <a:avLst/>
            <a:gdLst>
              <a:gd name="T0" fmla="*/ 4198 w 4199"/>
              <a:gd name="T1" fmla="*/ 251 h 252"/>
              <a:gd name="T2" fmla="*/ 126 w 4199"/>
              <a:gd name="T3" fmla="*/ 251 h 252"/>
              <a:gd name="T4" fmla="*/ 126 w 4199"/>
              <a:gd name="T5" fmla="*/ 251 h 252"/>
              <a:gd name="T6" fmla="*/ 0 w 4199"/>
              <a:gd name="T7" fmla="*/ 125 h 252"/>
              <a:gd name="T8" fmla="*/ 0 w 4199"/>
              <a:gd name="T9" fmla="*/ 125 h 252"/>
              <a:gd name="T10" fmla="*/ 126 w 4199"/>
              <a:gd name="T11" fmla="*/ 0 h 252"/>
              <a:gd name="T12" fmla="*/ 4198 w 4199"/>
              <a:gd name="T13" fmla="*/ 0 h 252"/>
              <a:gd name="T14" fmla="*/ 4198 w 4199"/>
              <a:gd name="T15" fmla="*/ 251 h 25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199" h="252">
                <a:moveTo>
                  <a:pt x="4198" y="251"/>
                </a:moveTo>
                <a:lnTo>
                  <a:pt x="126" y="251"/>
                </a:lnTo>
                <a:lnTo>
                  <a:pt x="126" y="251"/>
                </a:lnTo>
                <a:cubicBezTo>
                  <a:pt x="57" y="251"/>
                  <a:pt x="0" y="195"/>
                  <a:pt x="0" y="125"/>
                </a:cubicBezTo>
                <a:lnTo>
                  <a:pt x="0" y="125"/>
                </a:lnTo>
                <a:cubicBezTo>
                  <a:pt x="0" y="56"/>
                  <a:pt x="57" y="0"/>
                  <a:pt x="126" y="0"/>
                </a:cubicBezTo>
                <a:lnTo>
                  <a:pt x="4198" y="0"/>
                </a:lnTo>
                <a:lnTo>
                  <a:pt x="4198" y="251"/>
                </a:lnTo>
              </a:path>
            </a:pathLst>
          </a:custGeom>
          <a:solidFill>
            <a:srgbClr val="086575"/>
          </a:solidFill>
          <a:ln>
            <a:noFill/>
          </a:ln>
          <a:effectLst/>
        </p:spPr>
        <p:txBody>
          <a:bodyPr wrap="none" anchor="ctr"/>
          <a:lstStyle/>
          <a:p>
            <a:endParaRPr lang="en-US" sz="900"/>
          </a:p>
        </p:txBody>
      </p:sp>
      <p:sp>
        <p:nvSpPr>
          <p:cNvPr id="11" name="Freeform 253">
            <a:extLst>
              <a:ext uri="{FF2B5EF4-FFF2-40B4-BE49-F238E27FC236}">
                <a16:creationId xmlns:a16="http://schemas.microsoft.com/office/drawing/2014/main" id="{926B8870-161A-AAE7-AD42-E2B3A2F4D7C0}"/>
              </a:ext>
            </a:extLst>
          </p:cNvPr>
          <p:cNvSpPr>
            <a:spLocks noChangeArrowheads="1"/>
          </p:cNvSpPr>
          <p:nvPr/>
        </p:nvSpPr>
        <p:spPr bwMode="auto">
          <a:xfrm>
            <a:off x="8888172" y="2436314"/>
            <a:ext cx="2353016" cy="3470012"/>
          </a:xfrm>
          <a:custGeom>
            <a:avLst/>
            <a:gdLst>
              <a:gd name="T0" fmla="*/ 3335 w 4106"/>
              <a:gd name="T1" fmla="*/ 0 h 4544"/>
              <a:gd name="T2" fmla="*/ 770 w 4106"/>
              <a:gd name="T3" fmla="*/ 0 h 4544"/>
              <a:gd name="T4" fmla="*/ 770 w 4106"/>
              <a:gd name="T5" fmla="*/ 0 h 4544"/>
              <a:gd name="T6" fmla="*/ 0 w 4106"/>
              <a:gd name="T7" fmla="*/ 769 h 4544"/>
              <a:gd name="T8" fmla="*/ 0 w 4106"/>
              <a:gd name="T9" fmla="*/ 4543 h 4544"/>
              <a:gd name="T10" fmla="*/ 4105 w 4106"/>
              <a:gd name="T11" fmla="*/ 4543 h 4544"/>
              <a:gd name="T12" fmla="*/ 4105 w 4106"/>
              <a:gd name="T13" fmla="*/ 769 h 4544"/>
              <a:gd name="T14" fmla="*/ 4105 w 4106"/>
              <a:gd name="T15" fmla="*/ 769 h 4544"/>
              <a:gd name="T16" fmla="*/ 3335 w 4106"/>
              <a:gd name="T17" fmla="*/ 0 h 45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106" h="4544">
                <a:moveTo>
                  <a:pt x="3335" y="0"/>
                </a:moveTo>
                <a:lnTo>
                  <a:pt x="770" y="0"/>
                </a:lnTo>
                <a:lnTo>
                  <a:pt x="770" y="0"/>
                </a:lnTo>
                <a:cubicBezTo>
                  <a:pt x="345" y="0"/>
                  <a:pt x="0" y="344"/>
                  <a:pt x="0" y="769"/>
                </a:cubicBezTo>
                <a:lnTo>
                  <a:pt x="0" y="4543"/>
                </a:lnTo>
                <a:lnTo>
                  <a:pt x="4105" y="4543"/>
                </a:lnTo>
                <a:lnTo>
                  <a:pt x="4105" y="769"/>
                </a:lnTo>
                <a:lnTo>
                  <a:pt x="4105" y="769"/>
                </a:lnTo>
                <a:cubicBezTo>
                  <a:pt x="4105" y="344"/>
                  <a:pt x="3760" y="0"/>
                  <a:pt x="3335" y="0"/>
                </a:cubicBezTo>
              </a:path>
            </a:pathLst>
          </a:custGeom>
          <a:solidFill>
            <a:srgbClr val="E25684"/>
          </a:solidFill>
          <a:ln>
            <a:noFill/>
          </a:ln>
          <a:effectLst/>
        </p:spPr>
        <p:txBody>
          <a:bodyPr wrap="none" anchor="ctr"/>
          <a:lstStyle/>
          <a:p>
            <a:endParaRPr lang="en-US" sz="900" dirty="0"/>
          </a:p>
        </p:txBody>
      </p:sp>
      <p:sp>
        <p:nvSpPr>
          <p:cNvPr id="12" name="Freeform 255">
            <a:extLst>
              <a:ext uri="{FF2B5EF4-FFF2-40B4-BE49-F238E27FC236}">
                <a16:creationId xmlns:a16="http://schemas.microsoft.com/office/drawing/2014/main" id="{28C50914-EE1D-C9AF-B5B4-BF3FBC1690D0}"/>
              </a:ext>
            </a:extLst>
          </p:cNvPr>
          <p:cNvSpPr>
            <a:spLocks noChangeArrowheads="1"/>
          </p:cNvSpPr>
          <p:nvPr/>
        </p:nvSpPr>
        <p:spPr bwMode="auto">
          <a:xfrm>
            <a:off x="8843985" y="5888837"/>
            <a:ext cx="2387128" cy="142928"/>
          </a:xfrm>
          <a:custGeom>
            <a:avLst/>
            <a:gdLst>
              <a:gd name="T0" fmla="*/ 4198 w 4199"/>
              <a:gd name="T1" fmla="*/ 0 h 253"/>
              <a:gd name="T2" fmla="*/ 126 w 4199"/>
              <a:gd name="T3" fmla="*/ 0 h 253"/>
              <a:gd name="T4" fmla="*/ 126 w 4199"/>
              <a:gd name="T5" fmla="*/ 0 h 253"/>
              <a:gd name="T6" fmla="*/ 0 w 4199"/>
              <a:gd name="T7" fmla="*/ 126 h 253"/>
              <a:gd name="T8" fmla="*/ 0 w 4199"/>
              <a:gd name="T9" fmla="*/ 126 h 253"/>
              <a:gd name="T10" fmla="*/ 126 w 4199"/>
              <a:gd name="T11" fmla="*/ 252 h 253"/>
              <a:gd name="T12" fmla="*/ 4198 w 4199"/>
              <a:gd name="T13" fmla="*/ 252 h 253"/>
              <a:gd name="T14" fmla="*/ 4198 w 4199"/>
              <a:gd name="T15" fmla="*/ 0 h 25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199" h="253">
                <a:moveTo>
                  <a:pt x="4198" y="0"/>
                </a:moveTo>
                <a:lnTo>
                  <a:pt x="126" y="0"/>
                </a:lnTo>
                <a:lnTo>
                  <a:pt x="126" y="0"/>
                </a:lnTo>
                <a:cubicBezTo>
                  <a:pt x="56" y="0"/>
                  <a:pt x="0" y="57"/>
                  <a:pt x="0" y="126"/>
                </a:cubicBezTo>
                <a:lnTo>
                  <a:pt x="0" y="126"/>
                </a:lnTo>
                <a:cubicBezTo>
                  <a:pt x="0" y="195"/>
                  <a:pt x="56" y="252"/>
                  <a:pt x="126" y="252"/>
                </a:cubicBezTo>
                <a:lnTo>
                  <a:pt x="4198" y="252"/>
                </a:lnTo>
                <a:lnTo>
                  <a:pt x="4198" y="0"/>
                </a:lnTo>
              </a:path>
            </a:pathLst>
          </a:custGeom>
          <a:solidFill>
            <a:srgbClr val="086575"/>
          </a:solidFill>
          <a:ln>
            <a:noFill/>
          </a:ln>
          <a:effectLst/>
        </p:spPr>
        <p:txBody>
          <a:bodyPr wrap="none" anchor="ctr"/>
          <a:lstStyle/>
          <a:p>
            <a:endParaRPr lang="en-US" sz="900"/>
          </a:p>
        </p:txBody>
      </p:sp>
      <p:sp>
        <p:nvSpPr>
          <p:cNvPr id="13" name="CuadroTexto 553">
            <a:extLst>
              <a:ext uri="{FF2B5EF4-FFF2-40B4-BE49-F238E27FC236}">
                <a16:creationId xmlns:a16="http://schemas.microsoft.com/office/drawing/2014/main" id="{085EF70E-0A94-E109-A3DF-BCA15185DC75}"/>
              </a:ext>
            </a:extLst>
          </p:cNvPr>
          <p:cNvSpPr txBox="1"/>
          <p:nvPr/>
        </p:nvSpPr>
        <p:spPr>
          <a:xfrm>
            <a:off x="1097843" y="5725972"/>
            <a:ext cx="2466886" cy="400110"/>
          </a:xfrm>
          <a:prstGeom prst="rect">
            <a:avLst/>
          </a:prstGeom>
          <a:noFill/>
        </p:spPr>
        <p:txBody>
          <a:bodyPr wrap="square" rtlCol="0">
            <a:spAutoFit/>
          </a:bodyPr>
          <a:lstStyle/>
          <a:p>
            <a:pPr algn="ctr"/>
            <a:r>
              <a:rPr lang="en-US" sz="2000" b="1" dirty="0">
                <a:solidFill>
                  <a:schemeClr val="bg1"/>
                </a:solidFill>
                <a:latin typeface="Lato" charset="0"/>
                <a:ea typeface="Lato" charset="0"/>
                <a:cs typeface="Lato" charset="0"/>
              </a:rPr>
              <a:t>Title One</a:t>
            </a:r>
          </a:p>
        </p:txBody>
      </p:sp>
      <p:grpSp>
        <p:nvGrpSpPr>
          <p:cNvPr id="15" name="Graphic 3">
            <a:extLst>
              <a:ext uri="{FF2B5EF4-FFF2-40B4-BE49-F238E27FC236}">
                <a16:creationId xmlns:a16="http://schemas.microsoft.com/office/drawing/2014/main" id="{88CAAE78-1F89-B300-FBB3-0F059FF44E4A}"/>
              </a:ext>
            </a:extLst>
          </p:cNvPr>
          <p:cNvGrpSpPr/>
          <p:nvPr/>
        </p:nvGrpSpPr>
        <p:grpSpPr>
          <a:xfrm>
            <a:off x="5014777" y="5067880"/>
            <a:ext cx="632992" cy="714294"/>
            <a:chOff x="4643578" y="432838"/>
            <a:chExt cx="1028134" cy="1160188"/>
          </a:xfrm>
          <a:solidFill>
            <a:schemeClr val="bg1"/>
          </a:solidFill>
        </p:grpSpPr>
        <p:sp>
          <p:nvSpPr>
            <p:cNvPr id="16" name="Freeform 1033">
              <a:extLst>
                <a:ext uri="{FF2B5EF4-FFF2-40B4-BE49-F238E27FC236}">
                  <a16:creationId xmlns:a16="http://schemas.microsoft.com/office/drawing/2014/main" id="{07439C47-7DA4-179E-FC27-20D08360ACBF}"/>
                </a:ext>
              </a:extLst>
            </p:cNvPr>
            <p:cNvSpPr/>
            <p:nvPr/>
          </p:nvSpPr>
          <p:spPr>
            <a:xfrm>
              <a:off x="5046765" y="465751"/>
              <a:ext cx="419643" cy="433356"/>
            </a:xfrm>
            <a:custGeom>
              <a:avLst/>
              <a:gdLst>
                <a:gd name="connsiteX0" fmla="*/ 416901 w 419643"/>
                <a:gd name="connsiteY0" fmla="*/ 257819 h 433356"/>
                <a:gd name="connsiteX1" fmla="*/ 416901 w 419643"/>
                <a:gd name="connsiteY1" fmla="*/ 433356 h 433356"/>
                <a:gd name="connsiteX2" fmla="*/ 35656 w 419643"/>
                <a:gd name="connsiteY2" fmla="*/ 433356 h 433356"/>
                <a:gd name="connsiteX3" fmla="*/ 35656 w 419643"/>
                <a:gd name="connsiteY3" fmla="*/ 301704 h 433356"/>
                <a:gd name="connsiteX4" fmla="*/ 0 w 419643"/>
                <a:gd name="connsiteY4" fmla="*/ 164566 h 433356"/>
                <a:gd name="connsiteX5" fmla="*/ 0 w 419643"/>
                <a:gd name="connsiteY5" fmla="*/ 24685 h 433356"/>
                <a:gd name="connsiteX6" fmla="*/ 24686 w 419643"/>
                <a:gd name="connsiteY6" fmla="*/ 0 h 433356"/>
                <a:gd name="connsiteX7" fmla="*/ 287991 w 419643"/>
                <a:gd name="connsiteY7" fmla="*/ 0 h 433356"/>
                <a:gd name="connsiteX8" fmla="*/ 287991 w 419643"/>
                <a:gd name="connsiteY8" fmla="*/ 71312 h 433356"/>
                <a:gd name="connsiteX9" fmla="*/ 345588 w 419643"/>
                <a:gd name="connsiteY9" fmla="*/ 128910 h 433356"/>
                <a:gd name="connsiteX10" fmla="*/ 416901 w 419643"/>
                <a:gd name="connsiteY10" fmla="*/ 128910 h 433356"/>
                <a:gd name="connsiteX11" fmla="*/ 416901 w 419643"/>
                <a:gd name="connsiteY11" fmla="*/ 178280 h 433356"/>
                <a:gd name="connsiteX12" fmla="*/ 419643 w 419643"/>
                <a:gd name="connsiteY12" fmla="*/ 189250 h 4333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19643" h="433356">
                  <a:moveTo>
                    <a:pt x="416901" y="257819"/>
                  </a:moveTo>
                  <a:lnTo>
                    <a:pt x="416901" y="433356"/>
                  </a:lnTo>
                  <a:cubicBezTo>
                    <a:pt x="381245" y="433356"/>
                    <a:pt x="74055" y="433356"/>
                    <a:pt x="35656" y="433356"/>
                  </a:cubicBezTo>
                  <a:lnTo>
                    <a:pt x="35656" y="301704"/>
                  </a:lnTo>
                  <a:cubicBezTo>
                    <a:pt x="35656" y="227649"/>
                    <a:pt x="5486" y="181022"/>
                    <a:pt x="0" y="164566"/>
                  </a:cubicBezTo>
                  <a:lnTo>
                    <a:pt x="0" y="24685"/>
                  </a:lnTo>
                  <a:cubicBezTo>
                    <a:pt x="0" y="10971"/>
                    <a:pt x="10972" y="0"/>
                    <a:pt x="24686" y="0"/>
                  </a:cubicBezTo>
                  <a:lnTo>
                    <a:pt x="287991" y="0"/>
                  </a:lnTo>
                  <a:lnTo>
                    <a:pt x="287991" y="71312"/>
                  </a:lnTo>
                  <a:cubicBezTo>
                    <a:pt x="287991" y="104225"/>
                    <a:pt x="315418" y="128910"/>
                    <a:pt x="345588" y="128910"/>
                  </a:cubicBezTo>
                  <a:lnTo>
                    <a:pt x="416901" y="128910"/>
                  </a:lnTo>
                  <a:lnTo>
                    <a:pt x="416901" y="178280"/>
                  </a:lnTo>
                  <a:cubicBezTo>
                    <a:pt x="416901" y="181022"/>
                    <a:pt x="416901" y="186508"/>
                    <a:pt x="419643" y="189250"/>
                  </a:cubicBezTo>
                </a:path>
              </a:pathLst>
            </a:custGeom>
            <a:solidFill>
              <a:srgbClr val="E25684"/>
            </a:solidFill>
            <a:ln w="27426" cap="flat">
              <a:noFill/>
              <a:prstDash val="solid"/>
              <a:miter/>
            </a:ln>
          </p:spPr>
          <p:txBody>
            <a:bodyPr rtlCol="0" anchor="ctr"/>
            <a:lstStyle/>
            <a:p>
              <a:endParaRPr lang="en-US"/>
            </a:p>
          </p:txBody>
        </p:sp>
        <p:grpSp>
          <p:nvGrpSpPr>
            <p:cNvPr id="17" name="Graphic 3">
              <a:extLst>
                <a:ext uri="{FF2B5EF4-FFF2-40B4-BE49-F238E27FC236}">
                  <a16:creationId xmlns:a16="http://schemas.microsoft.com/office/drawing/2014/main" id="{897B601F-7DD8-E33D-B025-C98B2D22CE76}"/>
                </a:ext>
              </a:extLst>
            </p:cNvPr>
            <p:cNvGrpSpPr/>
            <p:nvPr/>
          </p:nvGrpSpPr>
          <p:grpSpPr>
            <a:xfrm>
              <a:off x="4643578" y="432838"/>
              <a:ext cx="1028134" cy="1160188"/>
              <a:chOff x="4643578" y="432838"/>
              <a:chExt cx="1028134" cy="1160188"/>
            </a:xfrm>
            <a:grpFill/>
          </p:grpSpPr>
          <p:sp>
            <p:nvSpPr>
              <p:cNvPr id="18" name="Freeform 1035">
                <a:extLst>
                  <a:ext uri="{FF2B5EF4-FFF2-40B4-BE49-F238E27FC236}">
                    <a16:creationId xmlns:a16="http://schemas.microsoft.com/office/drawing/2014/main" id="{FE8DFA9E-5870-3D53-F32A-999BD4C518A0}"/>
                  </a:ext>
                </a:extLst>
              </p:cNvPr>
              <p:cNvSpPr/>
              <p:nvPr/>
            </p:nvSpPr>
            <p:spPr>
              <a:xfrm>
                <a:off x="5115334" y="531577"/>
                <a:ext cx="115196" cy="32913"/>
              </a:xfrm>
              <a:custGeom>
                <a:avLst/>
                <a:gdLst>
                  <a:gd name="connsiteX0" fmla="*/ 98739 w 115196"/>
                  <a:gd name="connsiteY0" fmla="*/ 0 h 32913"/>
                  <a:gd name="connsiteX1" fmla="*/ 16456 w 115196"/>
                  <a:gd name="connsiteY1" fmla="*/ 0 h 32913"/>
                  <a:gd name="connsiteX2" fmla="*/ 0 w 115196"/>
                  <a:gd name="connsiteY2" fmla="*/ 16457 h 32913"/>
                  <a:gd name="connsiteX3" fmla="*/ 16456 w 115196"/>
                  <a:gd name="connsiteY3" fmla="*/ 32913 h 32913"/>
                  <a:gd name="connsiteX4" fmla="*/ 98739 w 115196"/>
                  <a:gd name="connsiteY4" fmla="*/ 32913 h 32913"/>
                  <a:gd name="connsiteX5" fmla="*/ 115197 w 115196"/>
                  <a:gd name="connsiteY5" fmla="*/ 16457 h 32913"/>
                  <a:gd name="connsiteX6" fmla="*/ 98739 w 115196"/>
                  <a:gd name="connsiteY6" fmla="*/ 0 h 32913"/>
                  <a:gd name="connsiteX7" fmla="*/ 98739 w 115196"/>
                  <a:gd name="connsiteY7" fmla="*/ 0 h 329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5196" h="32913">
                    <a:moveTo>
                      <a:pt x="98739" y="0"/>
                    </a:moveTo>
                    <a:lnTo>
                      <a:pt x="16456" y="0"/>
                    </a:lnTo>
                    <a:cubicBezTo>
                      <a:pt x="8228" y="0"/>
                      <a:pt x="0" y="8228"/>
                      <a:pt x="0" y="16457"/>
                    </a:cubicBezTo>
                    <a:cubicBezTo>
                      <a:pt x="0" y="24685"/>
                      <a:pt x="8228" y="32913"/>
                      <a:pt x="16456" y="32913"/>
                    </a:cubicBezTo>
                    <a:lnTo>
                      <a:pt x="98739" y="32913"/>
                    </a:lnTo>
                    <a:cubicBezTo>
                      <a:pt x="106969" y="32913"/>
                      <a:pt x="115197" y="24685"/>
                      <a:pt x="115197" y="16457"/>
                    </a:cubicBezTo>
                    <a:cubicBezTo>
                      <a:pt x="115197" y="8228"/>
                      <a:pt x="106969" y="0"/>
                      <a:pt x="98739" y="0"/>
                    </a:cubicBezTo>
                    <a:lnTo>
                      <a:pt x="98739" y="0"/>
                    </a:lnTo>
                    <a:close/>
                  </a:path>
                </a:pathLst>
              </a:custGeom>
              <a:grpFill/>
              <a:ln w="27426" cap="flat">
                <a:noFill/>
                <a:prstDash val="solid"/>
                <a:miter/>
              </a:ln>
            </p:spPr>
            <p:txBody>
              <a:bodyPr rtlCol="0" anchor="ctr"/>
              <a:lstStyle/>
              <a:p>
                <a:endParaRPr lang="en-US"/>
              </a:p>
            </p:txBody>
          </p:sp>
          <p:grpSp>
            <p:nvGrpSpPr>
              <p:cNvPr id="19" name="Graphic 3">
                <a:extLst>
                  <a:ext uri="{FF2B5EF4-FFF2-40B4-BE49-F238E27FC236}">
                    <a16:creationId xmlns:a16="http://schemas.microsoft.com/office/drawing/2014/main" id="{57436E40-5312-98D6-625C-A3F9C2B6AD02}"/>
                  </a:ext>
                </a:extLst>
              </p:cNvPr>
              <p:cNvGrpSpPr/>
              <p:nvPr/>
            </p:nvGrpSpPr>
            <p:grpSpPr>
              <a:xfrm>
                <a:off x="4643578" y="432838"/>
                <a:ext cx="1028134" cy="1160188"/>
                <a:chOff x="4643578" y="432838"/>
                <a:chExt cx="1028134" cy="1160188"/>
              </a:xfrm>
              <a:grpFill/>
            </p:grpSpPr>
            <p:sp>
              <p:nvSpPr>
                <p:cNvPr id="20" name="Freeform 1037">
                  <a:extLst>
                    <a:ext uri="{FF2B5EF4-FFF2-40B4-BE49-F238E27FC236}">
                      <a16:creationId xmlns:a16="http://schemas.microsoft.com/office/drawing/2014/main" id="{ED9F7B3C-2EE6-D511-EFB0-DDC750AD8C55}"/>
                    </a:ext>
                  </a:extLst>
                </p:cNvPr>
                <p:cNvSpPr/>
                <p:nvPr/>
              </p:nvSpPr>
              <p:spPr>
                <a:xfrm>
                  <a:off x="5115334" y="611117"/>
                  <a:ext cx="115196" cy="32913"/>
                </a:xfrm>
                <a:custGeom>
                  <a:avLst/>
                  <a:gdLst>
                    <a:gd name="connsiteX0" fmla="*/ 98739 w 115196"/>
                    <a:gd name="connsiteY0" fmla="*/ 0 h 32913"/>
                    <a:gd name="connsiteX1" fmla="*/ 16456 w 115196"/>
                    <a:gd name="connsiteY1" fmla="*/ 0 h 32913"/>
                    <a:gd name="connsiteX2" fmla="*/ 0 w 115196"/>
                    <a:gd name="connsiteY2" fmla="*/ 16457 h 32913"/>
                    <a:gd name="connsiteX3" fmla="*/ 16456 w 115196"/>
                    <a:gd name="connsiteY3" fmla="*/ 32913 h 32913"/>
                    <a:gd name="connsiteX4" fmla="*/ 98739 w 115196"/>
                    <a:gd name="connsiteY4" fmla="*/ 32913 h 32913"/>
                    <a:gd name="connsiteX5" fmla="*/ 115197 w 115196"/>
                    <a:gd name="connsiteY5" fmla="*/ 16457 h 32913"/>
                    <a:gd name="connsiteX6" fmla="*/ 98739 w 115196"/>
                    <a:gd name="connsiteY6" fmla="*/ 0 h 32913"/>
                    <a:gd name="connsiteX7" fmla="*/ 98739 w 115196"/>
                    <a:gd name="connsiteY7" fmla="*/ 0 h 329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5196" h="32913">
                      <a:moveTo>
                        <a:pt x="98739" y="0"/>
                      </a:moveTo>
                      <a:lnTo>
                        <a:pt x="16456" y="0"/>
                      </a:lnTo>
                      <a:cubicBezTo>
                        <a:pt x="8228" y="0"/>
                        <a:pt x="0" y="8228"/>
                        <a:pt x="0" y="16457"/>
                      </a:cubicBezTo>
                      <a:cubicBezTo>
                        <a:pt x="0" y="24685"/>
                        <a:pt x="8228" y="32913"/>
                        <a:pt x="16456" y="32913"/>
                      </a:cubicBezTo>
                      <a:lnTo>
                        <a:pt x="98739" y="32913"/>
                      </a:lnTo>
                      <a:cubicBezTo>
                        <a:pt x="106969" y="32913"/>
                        <a:pt x="115197" y="24685"/>
                        <a:pt x="115197" y="16457"/>
                      </a:cubicBezTo>
                      <a:cubicBezTo>
                        <a:pt x="115197" y="8228"/>
                        <a:pt x="106969" y="0"/>
                        <a:pt x="98739" y="0"/>
                      </a:cubicBezTo>
                      <a:lnTo>
                        <a:pt x="98739" y="0"/>
                      </a:lnTo>
                      <a:close/>
                    </a:path>
                  </a:pathLst>
                </a:custGeom>
                <a:grpFill/>
                <a:ln w="27426" cap="flat">
                  <a:noFill/>
                  <a:prstDash val="solid"/>
                  <a:miter/>
                </a:ln>
              </p:spPr>
              <p:txBody>
                <a:bodyPr rtlCol="0" anchor="ctr"/>
                <a:lstStyle/>
                <a:p>
                  <a:endParaRPr lang="en-US"/>
                </a:p>
              </p:txBody>
            </p:sp>
            <p:sp>
              <p:nvSpPr>
                <p:cNvPr id="21" name="Freeform 1038">
                  <a:extLst>
                    <a:ext uri="{FF2B5EF4-FFF2-40B4-BE49-F238E27FC236}">
                      <a16:creationId xmlns:a16="http://schemas.microsoft.com/office/drawing/2014/main" id="{FA182E0C-7FDC-A418-B133-4332433E84F1}"/>
                    </a:ext>
                  </a:extLst>
                </p:cNvPr>
                <p:cNvSpPr/>
                <p:nvPr/>
              </p:nvSpPr>
              <p:spPr>
                <a:xfrm>
                  <a:off x="4643578" y="432838"/>
                  <a:ext cx="1028134" cy="1160188"/>
                </a:xfrm>
                <a:custGeom>
                  <a:avLst/>
                  <a:gdLst>
                    <a:gd name="connsiteX0" fmla="*/ 1017568 w 1028134"/>
                    <a:gd name="connsiteY0" fmla="*/ 661006 h 1160188"/>
                    <a:gd name="connsiteX1" fmla="*/ 935285 w 1028134"/>
                    <a:gd name="connsiteY1" fmla="*/ 515639 h 1160188"/>
                    <a:gd name="connsiteX2" fmla="*/ 935285 w 1028134"/>
                    <a:gd name="connsiteY2" fmla="*/ 515639 h 1160188"/>
                    <a:gd name="connsiteX3" fmla="*/ 880429 w 1028134"/>
                    <a:gd name="connsiteY3" fmla="*/ 469012 h 1160188"/>
                    <a:gd name="connsiteX4" fmla="*/ 855744 w 1028134"/>
                    <a:gd name="connsiteY4" fmla="*/ 469012 h 1160188"/>
                    <a:gd name="connsiteX5" fmla="*/ 855744 w 1028134"/>
                    <a:gd name="connsiteY5" fmla="*/ 293476 h 1160188"/>
                    <a:gd name="connsiteX6" fmla="*/ 839288 w 1028134"/>
                    <a:gd name="connsiteY6" fmla="*/ 277019 h 1160188"/>
                    <a:gd name="connsiteX7" fmla="*/ 822830 w 1028134"/>
                    <a:gd name="connsiteY7" fmla="*/ 293476 h 1160188"/>
                    <a:gd name="connsiteX8" fmla="*/ 822830 w 1028134"/>
                    <a:gd name="connsiteY8" fmla="*/ 469012 h 1160188"/>
                    <a:gd name="connsiteX9" fmla="*/ 441587 w 1028134"/>
                    <a:gd name="connsiteY9" fmla="*/ 469012 h 1160188"/>
                    <a:gd name="connsiteX10" fmla="*/ 441587 w 1028134"/>
                    <a:gd name="connsiteY10" fmla="*/ 337360 h 1160188"/>
                    <a:gd name="connsiteX11" fmla="*/ 405929 w 1028134"/>
                    <a:gd name="connsiteY11" fmla="*/ 200222 h 1160188"/>
                    <a:gd name="connsiteX12" fmla="*/ 405929 w 1028134"/>
                    <a:gd name="connsiteY12" fmla="*/ 60341 h 1160188"/>
                    <a:gd name="connsiteX13" fmla="*/ 430615 w 1028134"/>
                    <a:gd name="connsiteY13" fmla="*/ 35656 h 1160188"/>
                    <a:gd name="connsiteX14" fmla="*/ 693920 w 1028134"/>
                    <a:gd name="connsiteY14" fmla="*/ 35656 h 1160188"/>
                    <a:gd name="connsiteX15" fmla="*/ 693920 w 1028134"/>
                    <a:gd name="connsiteY15" fmla="*/ 106968 h 1160188"/>
                    <a:gd name="connsiteX16" fmla="*/ 751519 w 1028134"/>
                    <a:gd name="connsiteY16" fmla="*/ 164566 h 1160188"/>
                    <a:gd name="connsiteX17" fmla="*/ 822830 w 1028134"/>
                    <a:gd name="connsiteY17" fmla="*/ 164566 h 1160188"/>
                    <a:gd name="connsiteX18" fmla="*/ 822830 w 1028134"/>
                    <a:gd name="connsiteY18" fmla="*/ 213936 h 1160188"/>
                    <a:gd name="connsiteX19" fmla="*/ 839288 w 1028134"/>
                    <a:gd name="connsiteY19" fmla="*/ 230392 h 1160188"/>
                    <a:gd name="connsiteX20" fmla="*/ 855744 w 1028134"/>
                    <a:gd name="connsiteY20" fmla="*/ 213936 h 1160188"/>
                    <a:gd name="connsiteX21" fmla="*/ 855744 w 1028134"/>
                    <a:gd name="connsiteY21" fmla="*/ 159080 h 1160188"/>
                    <a:gd name="connsiteX22" fmla="*/ 842030 w 1028134"/>
                    <a:gd name="connsiteY22" fmla="*/ 128910 h 1160188"/>
                    <a:gd name="connsiteX23" fmla="*/ 726833 w 1028134"/>
                    <a:gd name="connsiteY23" fmla="*/ 13714 h 1160188"/>
                    <a:gd name="connsiteX24" fmla="*/ 696664 w 1028134"/>
                    <a:gd name="connsiteY24" fmla="*/ 0 h 1160188"/>
                    <a:gd name="connsiteX25" fmla="*/ 430615 w 1028134"/>
                    <a:gd name="connsiteY25" fmla="*/ 0 h 1160188"/>
                    <a:gd name="connsiteX26" fmla="*/ 373017 w 1028134"/>
                    <a:gd name="connsiteY26" fmla="*/ 57598 h 1160188"/>
                    <a:gd name="connsiteX27" fmla="*/ 373017 w 1028134"/>
                    <a:gd name="connsiteY27" fmla="*/ 120682 h 1160188"/>
                    <a:gd name="connsiteX28" fmla="*/ 329132 w 1028134"/>
                    <a:gd name="connsiteY28" fmla="*/ 24685 h 1160188"/>
                    <a:gd name="connsiteX29" fmla="*/ 255077 w 1028134"/>
                    <a:gd name="connsiteY29" fmla="*/ 24685 h 1160188"/>
                    <a:gd name="connsiteX30" fmla="*/ 200222 w 1028134"/>
                    <a:gd name="connsiteY30" fmla="*/ 145366 h 1160188"/>
                    <a:gd name="connsiteX31" fmla="*/ 200222 w 1028134"/>
                    <a:gd name="connsiteY31" fmla="*/ 145366 h 1160188"/>
                    <a:gd name="connsiteX32" fmla="*/ 142624 w 1028134"/>
                    <a:gd name="connsiteY32" fmla="*/ 334617 h 1160188"/>
                    <a:gd name="connsiteX33" fmla="*/ 142624 w 1028134"/>
                    <a:gd name="connsiteY33" fmla="*/ 466270 h 1160188"/>
                    <a:gd name="connsiteX34" fmla="*/ 57599 w 1028134"/>
                    <a:gd name="connsiteY34" fmla="*/ 466270 h 1160188"/>
                    <a:gd name="connsiteX35" fmla="*/ 2744 w 1028134"/>
                    <a:gd name="connsiteY35" fmla="*/ 512897 h 1160188"/>
                    <a:gd name="connsiteX36" fmla="*/ 0 w 1028134"/>
                    <a:gd name="connsiteY36" fmla="*/ 554038 h 1160188"/>
                    <a:gd name="connsiteX37" fmla="*/ 85027 w 1028134"/>
                    <a:gd name="connsiteY37" fmla="*/ 877684 h 1160188"/>
                    <a:gd name="connsiteX38" fmla="*/ 85027 w 1028134"/>
                    <a:gd name="connsiteY38" fmla="*/ 1044992 h 1160188"/>
                    <a:gd name="connsiteX39" fmla="*/ 41142 w 1028134"/>
                    <a:gd name="connsiteY39" fmla="*/ 1102591 h 1160188"/>
                    <a:gd name="connsiteX40" fmla="*/ 98741 w 1028134"/>
                    <a:gd name="connsiteY40" fmla="*/ 1160189 h 1160188"/>
                    <a:gd name="connsiteX41" fmla="*/ 693920 w 1028134"/>
                    <a:gd name="connsiteY41" fmla="*/ 1160189 h 1160188"/>
                    <a:gd name="connsiteX42" fmla="*/ 751519 w 1028134"/>
                    <a:gd name="connsiteY42" fmla="*/ 1102591 h 1160188"/>
                    <a:gd name="connsiteX43" fmla="*/ 707634 w 1028134"/>
                    <a:gd name="connsiteY43" fmla="*/ 1044992 h 1160188"/>
                    <a:gd name="connsiteX44" fmla="*/ 707634 w 1028134"/>
                    <a:gd name="connsiteY44" fmla="*/ 998366 h 1160188"/>
                    <a:gd name="connsiteX45" fmla="*/ 729577 w 1028134"/>
                    <a:gd name="connsiteY45" fmla="*/ 979166 h 1160188"/>
                    <a:gd name="connsiteX46" fmla="*/ 844772 w 1028134"/>
                    <a:gd name="connsiteY46" fmla="*/ 987394 h 1160188"/>
                    <a:gd name="connsiteX47" fmla="*/ 935285 w 1028134"/>
                    <a:gd name="connsiteY47" fmla="*/ 905112 h 1160188"/>
                    <a:gd name="connsiteX48" fmla="*/ 935285 w 1028134"/>
                    <a:gd name="connsiteY48" fmla="*/ 789916 h 1160188"/>
                    <a:gd name="connsiteX49" fmla="*/ 951741 w 1028134"/>
                    <a:gd name="connsiteY49" fmla="*/ 765231 h 1160188"/>
                    <a:gd name="connsiteX50" fmla="*/ 990140 w 1028134"/>
                    <a:gd name="connsiteY50" fmla="*/ 751517 h 1160188"/>
                    <a:gd name="connsiteX51" fmla="*/ 1017568 w 1028134"/>
                    <a:gd name="connsiteY51" fmla="*/ 661006 h 1160188"/>
                    <a:gd name="connsiteX52" fmla="*/ 1017568 w 1028134"/>
                    <a:gd name="connsiteY52" fmla="*/ 661006 h 1160188"/>
                    <a:gd name="connsiteX53" fmla="*/ 798146 w 1028134"/>
                    <a:gd name="connsiteY53" fmla="*/ 131653 h 1160188"/>
                    <a:gd name="connsiteX54" fmla="*/ 748775 w 1028134"/>
                    <a:gd name="connsiteY54" fmla="*/ 131653 h 1160188"/>
                    <a:gd name="connsiteX55" fmla="*/ 724091 w 1028134"/>
                    <a:gd name="connsiteY55" fmla="*/ 106968 h 1160188"/>
                    <a:gd name="connsiteX56" fmla="*/ 724091 w 1028134"/>
                    <a:gd name="connsiteY56" fmla="*/ 57598 h 1160188"/>
                    <a:gd name="connsiteX57" fmla="*/ 798146 w 1028134"/>
                    <a:gd name="connsiteY57" fmla="*/ 131653 h 1160188"/>
                    <a:gd name="connsiteX58" fmla="*/ 285248 w 1028134"/>
                    <a:gd name="connsiteY58" fmla="*/ 38399 h 1160188"/>
                    <a:gd name="connsiteX59" fmla="*/ 298962 w 1028134"/>
                    <a:gd name="connsiteY59" fmla="*/ 38399 h 1160188"/>
                    <a:gd name="connsiteX60" fmla="*/ 342846 w 1028134"/>
                    <a:gd name="connsiteY60" fmla="*/ 137138 h 1160188"/>
                    <a:gd name="connsiteX61" fmla="*/ 244107 w 1028134"/>
                    <a:gd name="connsiteY61" fmla="*/ 137138 h 1160188"/>
                    <a:gd name="connsiteX62" fmla="*/ 285248 w 1028134"/>
                    <a:gd name="connsiteY62" fmla="*/ 38399 h 1160188"/>
                    <a:gd name="connsiteX63" fmla="*/ 224907 w 1028134"/>
                    <a:gd name="connsiteY63" fmla="*/ 170051 h 1160188"/>
                    <a:gd name="connsiteX64" fmla="*/ 353818 w 1028134"/>
                    <a:gd name="connsiteY64" fmla="*/ 170051 h 1160188"/>
                    <a:gd name="connsiteX65" fmla="*/ 400445 w 1028134"/>
                    <a:gd name="connsiteY65" fmla="*/ 287990 h 1160188"/>
                    <a:gd name="connsiteX66" fmla="*/ 178280 w 1028134"/>
                    <a:gd name="connsiteY66" fmla="*/ 287990 h 1160188"/>
                    <a:gd name="connsiteX67" fmla="*/ 224907 w 1028134"/>
                    <a:gd name="connsiteY67" fmla="*/ 170051 h 1160188"/>
                    <a:gd name="connsiteX68" fmla="*/ 224907 w 1028134"/>
                    <a:gd name="connsiteY68" fmla="*/ 170051 h 1160188"/>
                    <a:gd name="connsiteX69" fmla="*/ 175538 w 1028134"/>
                    <a:gd name="connsiteY69" fmla="*/ 337360 h 1160188"/>
                    <a:gd name="connsiteX70" fmla="*/ 175538 w 1028134"/>
                    <a:gd name="connsiteY70" fmla="*/ 323646 h 1160188"/>
                    <a:gd name="connsiteX71" fmla="*/ 405929 w 1028134"/>
                    <a:gd name="connsiteY71" fmla="*/ 323646 h 1160188"/>
                    <a:gd name="connsiteX72" fmla="*/ 405929 w 1028134"/>
                    <a:gd name="connsiteY72" fmla="*/ 337360 h 1160188"/>
                    <a:gd name="connsiteX73" fmla="*/ 405929 w 1028134"/>
                    <a:gd name="connsiteY73" fmla="*/ 469012 h 1160188"/>
                    <a:gd name="connsiteX74" fmla="*/ 172794 w 1028134"/>
                    <a:gd name="connsiteY74" fmla="*/ 469012 h 1160188"/>
                    <a:gd name="connsiteX75" fmla="*/ 172794 w 1028134"/>
                    <a:gd name="connsiteY75" fmla="*/ 337360 h 1160188"/>
                    <a:gd name="connsiteX76" fmla="*/ 74055 w 1028134"/>
                    <a:gd name="connsiteY76" fmla="*/ 1105333 h 1160188"/>
                    <a:gd name="connsiteX77" fmla="*/ 98741 w 1028134"/>
                    <a:gd name="connsiteY77" fmla="*/ 1080648 h 1160188"/>
                    <a:gd name="connsiteX78" fmla="*/ 145366 w 1028134"/>
                    <a:gd name="connsiteY78" fmla="*/ 1080648 h 1160188"/>
                    <a:gd name="connsiteX79" fmla="*/ 161824 w 1028134"/>
                    <a:gd name="connsiteY79" fmla="*/ 1064192 h 1160188"/>
                    <a:gd name="connsiteX80" fmla="*/ 145366 w 1028134"/>
                    <a:gd name="connsiteY80" fmla="*/ 1047735 h 1160188"/>
                    <a:gd name="connsiteX81" fmla="*/ 117939 w 1028134"/>
                    <a:gd name="connsiteY81" fmla="*/ 1047735 h 1160188"/>
                    <a:gd name="connsiteX82" fmla="*/ 117939 w 1028134"/>
                    <a:gd name="connsiteY82" fmla="*/ 883170 h 1160188"/>
                    <a:gd name="connsiteX83" fmla="*/ 32914 w 1028134"/>
                    <a:gd name="connsiteY83" fmla="*/ 559524 h 1160188"/>
                    <a:gd name="connsiteX84" fmla="*/ 35656 w 1028134"/>
                    <a:gd name="connsiteY84" fmla="*/ 523868 h 1160188"/>
                    <a:gd name="connsiteX85" fmla="*/ 54855 w 1028134"/>
                    <a:gd name="connsiteY85" fmla="*/ 507411 h 1160188"/>
                    <a:gd name="connsiteX86" fmla="*/ 611637 w 1028134"/>
                    <a:gd name="connsiteY86" fmla="*/ 507411 h 1160188"/>
                    <a:gd name="connsiteX87" fmla="*/ 614381 w 1028134"/>
                    <a:gd name="connsiteY87" fmla="*/ 526610 h 1160188"/>
                    <a:gd name="connsiteX88" fmla="*/ 704892 w 1028134"/>
                    <a:gd name="connsiteY88" fmla="*/ 688433 h 1160188"/>
                    <a:gd name="connsiteX89" fmla="*/ 693920 w 1028134"/>
                    <a:gd name="connsiteY89" fmla="*/ 726832 h 1160188"/>
                    <a:gd name="connsiteX90" fmla="*/ 655522 w 1028134"/>
                    <a:gd name="connsiteY90" fmla="*/ 740546 h 1160188"/>
                    <a:gd name="connsiteX91" fmla="*/ 617123 w 1028134"/>
                    <a:gd name="connsiteY91" fmla="*/ 795401 h 1160188"/>
                    <a:gd name="connsiteX92" fmla="*/ 617123 w 1028134"/>
                    <a:gd name="connsiteY92" fmla="*/ 910597 h 1160188"/>
                    <a:gd name="connsiteX93" fmla="*/ 562267 w 1028134"/>
                    <a:gd name="connsiteY93" fmla="*/ 959967 h 1160188"/>
                    <a:gd name="connsiteX94" fmla="*/ 447071 w 1028134"/>
                    <a:gd name="connsiteY94" fmla="*/ 951739 h 1160188"/>
                    <a:gd name="connsiteX95" fmla="*/ 389473 w 1028134"/>
                    <a:gd name="connsiteY95" fmla="*/ 1006594 h 1160188"/>
                    <a:gd name="connsiteX96" fmla="*/ 389473 w 1028134"/>
                    <a:gd name="connsiteY96" fmla="*/ 1050478 h 1160188"/>
                    <a:gd name="connsiteX97" fmla="*/ 224907 w 1028134"/>
                    <a:gd name="connsiteY97" fmla="*/ 1050478 h 1160188"/>
                    <a:gd name="connsiteX98" fmla="*/ 208451 w 1028134"/>
                    <a:gd name="connsiteY98" fmla="*/ 1066935 h 1160188"/>
                    <a:gd name="connsiteX99" fmla="*/ 224907 w 1028134"/>
                    <a:gd name="connsiteY99" fmla="*/ 1083391 h 1160188"/>
                    <a:gd name="connsiteX100" fmla="*/ 408673 w 1028134"/>
                    <a:gd name="connsiteY100" fmla="*/ 1083391 h 1160188"/>
                    <a:gd name="connsiteX101" fmla="*/ 433357 w 1028134"/>
                    <a:gd name="connsiteY101" fmla="*/ 1108076 h 1160188"/>
                    <a:gd name="connsiteX102" fmla="*/ 408673 w 1028134"/>
                    <a:gd name="connsiteY102" fmla="*/ 1132761 h 1160188"/>
                    <a:gd name="connsiteX103" fmla="*/ 98741 w 1028134"/>
                    <a:gd name="connsiteY103" fmla="*/ 1132761 h 1160188"/>
                    <a:gd name="connsiteX104" fmla="*/ 74055 w 1028134"/>
                    <a:gd name="connsiteY104" fmla="*/ 1105333 h 1160188"/>
                    <a:gd name="connsiteX105" fmla="*/ 74055 w 1028134"/>
                    <a:gd name="connsiteY105" fmla="*/ 1105333 h 1160188"/>
                    <a:gd name="connsiteX106" fmla="*/ 718605 w 1028134"/>
                    <a:gd name="connsiteY106" fmla="*/ 1105333 h 1160188"/>
                    <a:gd name="connsiteX107" fmla="*/ 693920 w 1028134"/>
                    <a:gd name="connsiteY107" fmla="*/ 1130018 h 1160188"/>
                    <a:gd name="connsiteX108" fmla="*/ 460785 w 1028134"/>
                    <a:gd name="connsiteY108" fmla="*/ 1130018 h 1160188"/>
                    <a:gd name="connsiteX109" fmla="*/ 466270 w 1028134"/>
                    <a:gd name="connsiteY109" fmla="*/ 1105333 h 1160188"/>
                    <a:gd name="connsiteX110" fmla="*/ 460785 w 1028134"/>
                    <a:gd name="connsiteY110" fmla="*/ 1080648 h 1160188"/>
                    <a:gd name="connsiteX111" fmla="*/ 693920 w 1028134"/>
                    <a:gd name="connsiteY111" fmla="*/ 1080648 h 1160188"/>
                    <a:gd name="connsiteX112" fmla="*/ 718605 w 1028134"/>
                    <a:gd name="connsiteY112" fmla="*/ 1105333 h 1160188"/>
                    <a:gd name="connsiteX113" fmla="*/ 718605 w 1028134"/>
                    <a:gd name="connsiteY113" fmla="*/ 1105333 h 1160188"/>
                    <a:gd name="connsiteX114" fmla="*/ 976426 w 1028134"/>
                    <a:gd name="connsiteY114" fmla="*/ 721347 h 1160188"/>
                    <a:gd name="connsiteX115" fmla="*/ 938027 w 1028134"/>
                    <a:gd name="connsiteY115" fmla="*/ 735060 h 1160188"/>
                    <a:gd name="connsiteX116" fmla="*/ 899627 w 1028134"/>
                    <a:gd name="connsiteY116" fmla="*/ 789916 h 1160188"/>
                    <a:gd name="connsiteX117" fmla="*/ 899627 w 1028134"/>
                    <a:gd name="connsiteY117" fmla="*/ 905112 h 1160188"/>
                    <a:gd name="connsiteX118" fmla="*/ 844772 w 1028134"/>
                    <a:gd name="connsiteY118" fmla="*/ 954481 h 1160188"/>
                    <a:gd name="connsiteX119" fmla="*/ 729577 w 1028134"/>
                    <a:gd name="connsiteY119" fmla="*/ 946253 h 1160188"/>
                    <a:gd name="connsiteX120" fmla="*/ 671978 w 1028134"/>
                    <a:gd name="connsiteY120" fmla="*/ 1001108 h 1160188"/>
                    <a:gd name="connsiteX121" fmla="*/ 671978 w 1028134"/>
                    <a:gd name="connsiteY121" fmla="*/ 1044992 h 1160188"/>
                    <a:gd name="connsiteX122" fmla="*/ 419643 w 1028134"/>
                    <a:gd name="connsiteY122" fmla="*/ 1044992 h 1160188"/>
                    <a:gd name="connsiteX123" fmla="*/ 419643 w 1028134"/>
                    <a:gd name="connsiteY123" fmla="*/ 1001108 h 1160188"/>
                    <a:gd name="connsiteX124" fmla="*/ 441587 w 1028134"/>
                    <a:gd name="connsiteY124" fmla="*/ 981909 h 1160188"/>
                    <a:gd name="connsiteX125" fmla="*/ 556781 w 1028134"/>
                    <a:gd name="connsiteY125" fmla="*/ 990137 h 1160188"/>
                    <a:gd name="connsiteX126" fmla="*/ 647294 w 1028134"/>
                    <a:gd name="connsiteY126" fmla="*/ 907854 h 1160188"/>
                    <a:gd name="connsiteX127" fmla="*/ 647294 w 1028134"/>
                    <a:gd name="connsiteY127" fmla="*/ 792658 h 1160188"/>
                    <a:gd name="connsiteX128" fmla="*/ 663750 w 1028134"/>
                    <a:gd name="connsiteY128" fmla="*/ 767973 h 1160188"/>
                    <a:gd name="connsiteX129" fmla="*/ 702149 w 1028134"/>
                    <a:gd name="connsiteY129" fmla="*/ 754260 h 1160188"/>
                    <a:gd name="connsiteX130" fmla="*/ 729577 w 1028134"/>
                    <a:gd name="connsiteY130" fmla="*/ 663749 h 1160188"/>
                    <a:gd name="connsiteX131" fmla="*/ 647294 w 1028134"/>
                    <a:gd name="connsiteY131" fmla="*/ 518382 h 1160188"/>
                    <a:gd name="connsiteX132" fmla="*/ 644550 w 1028134"/>
                    <a:gd name="connsiteY132" fmla="*/ 504668 h 1160188"/>
                    <a:gd name="connsiteX133" fmla="*/ 877686 w 1028134"/>
                    <a:gd name="connsiteY133" fmla="*/ 504668 h 1160188"/>
                    <a:gd name="connsiteX134" fmla="*/ 896885 w 1028134"/>
                    <a:gd name="connsiteY134" fmla="*/ 521125 h 1160188"/>
                    <a:gd name="connsiteX135" fmla="*/ 896885 w 1028134"/>
                    <a:gd name="connsiteY135" fmla="*/ 521125 h 1160188"/>
                    <a:gd name="connsiteX136" fmla="*/ 987396 w 1028134"/>
                    <a:gd name="connsiteY136" fmla="*/ 682948 h 1160188"/>
                    <a:gd name="connsiteX137" fmla="*/ 976426 w 1028134"/>
                    <a:gd name="connsiteY137" fmla="*/ 721347 h 1160188"/>
                    <a:gd name="connsiteX138" fmla="*/ 976426 w 1028134"/>
                    <a:gd name="connsiteY138" fmla="*/ 721347 h 11601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Lst>
                  <a:rect l="l" t="t" r="r" b="b"/>
                  <a:pathLst>
                    <a:path w="1028134" h="1160188">
                      <a:moveTo>
                        <a:pt x="1017568" y="661006"/>
                      </a:moveTo>
                      <a:cubicBezTo>
                        <a:pt x="973682" y="592437"/>
                        <a:pt x="940769" y="567752"/>
                        <a:pt x="935285" y="515639"/>
                      </a:cubicBezTo>
                      <a:lnTo>
                        <a:pt x="935285" y="515639"/>
                      </a:lnTo>
                      <a:cubicBezTo>
                        <a:pt x="932541" y="488212"/>
                        <a:pt x="907857" y="469012"/>
                        <a:pt x="880429" y="469012"/>
                      </a:cubicBezTo>
                      <a:lnTo>
                        <a:pt x="855744" y="469012"/>
                      </a:lnTo>
                      <a:lnTo>
                        <a:pt x="855744" y="293476"/>
                      </a:lnTo>
                      <a:cubicBezTo>
                        <a:pt x="855744" y="285247"/>
                        <a:pt x="847516" y="277019"/>
                        <a:pt x="839288" y="277019"/>
                      </a:cubicBezTo>
                      <a:cubicBezTo>
                        <a:pt x="831058" y="277019"/>
                        <a:pt x="822830" y="285247"/>
                        <a:pt x="822830" y="293476"/>
                      </a:cubicBezTo>
                      <a:lnTo>
                        <a:pt x="822830" y="469012"/>
                      </a:lnTo>
                      <a:cubicBezTo>
                        <a:pt x="787175" y="469012"/>
                        <a:pt x="479984" y="469012"/>
                        <a:pt x="441587" y="469012"/>
                      </a:cubicBezTo>
                      <a:lnTo>
                        <a:pt x="441587" y="337360"/>
                      </a:lnTo>
                      <a:cubicBezTo>
                        <a:pt x="441587" y="263305"/>
                        <a:pt x="411415" y="216678"/>
                        <a:pt x="405929" y="200222"/>
                      </a:cubicBezTo>
                      <a:lnTo>
                        <a:pt x="405929" y="60341"/>
                      </a:lnTo>
                      <a:cubicBezTo>
                        <a:pt x="405929" y="46627"/>
                        <a:pt x="416901" y="35656"/>
                        <a:pt x="430615" y="35656"/>
                      </a:cubicBezTo>
                      <a:lnTo>
                        <a:pt x="693920" y="35656"/>
                      </a:lnTo>
                      <a:lnTo>
                        <a:pt x="693920" y="106968"/>
                      </a:lnTo>
                      <a:cubicBezTo>
                        <a:pt x="693920" y="139881"/>
                        <a:pt x="721348" y="164566"/>
                        <a:pt x="751519" y="164566"/>
                      </a:cubicBezTo>
                      <a:lnTo>
                        <a:pt x="822830" y="164566"/>
                      </a:lnTo>
                      <a:lnTo>
                        <a:pt x="822830" y="213936"/>
                      </a:lnTo>
                      <a:cubicBezTo>
                        <a:pt x="822830" y="222164"/>
                        <a:pt x="831058" y="230392"/>
                        <a:pt x="839288" y="230392"/>
                      </a:cubicBezTo>
                      <a:cubicBezTo>
                        <a:pt x="847516" y="230392"/>
                        <a:pt x="855744" y="222164"/>
                        <a:pt x="855744" y="213936"/>
                      </a:cubicBezTo>
                      <a:lnTo>
                        <a:pt x="855744" y="159080"/>
                      </a:lnTo>
                      <a:cubicBezTo>
                        <a:pt x="855744" y="148109"/>
                        <a:pt x="850258" y="137138"/>
                        <a:pt x="842030" y="128910"/>
                      </a:cubicBezTo>
                      <a:lnTo>
                        <a:pt x="726833" y="13714"/>
                      </a:lnTo>
                      <a:cubicBezTo>
                        <a:pt x="718605" y="5486"/>
                        <a:pt x="707634" y="0"/>
                        <a:pt x="696664" y="0"/>
                      </a:cubicBezTo>
                      <a:lnTo>
                        <a:pt x="430615" y="0"/>
                      </a:lnTo>
                      <a:cubicBezTo>
                        <a:pt x="397701" y="0"/>
                        <a:pt x="373017" y="27428"/>
                        <a:pt x="373017" y="57598"/>
                      </a:cubicBezTo>
                      <a:lnTo>
                        <a:pt x="373017" y="120682"/>
                      </a:lnTo>
                      <a:lnTo>
                        <a:pt x="329132" y="24685"/>
                      </a:lnTo>
                      <a:cubicBezTo>
                        <a:pt x="315418" y="-8228"/>
                        <a:pt x="268791" y="-8228"/>
                        <a:pt x="255077" y="24685"/>
                      </a:cubicBezTo>
                      <a:lnTo>
                        <a:pt x="200222" y="145366"/>
                      </a:lnTo>
                      <a:cubicBezTo>
                        <a:pt x="200222" y="145366"/>
                        <a:pt x="200222" y="145366"/>
                        <a:pt x="200222" y="145366"/>
                      </a:cubicBezTo>
                      <a:cubicBezTo>
                        <a:pt x="175538" y="205707"/>
                        <a:pt x="142624" y="252334"/>
                        <a:pt x="142624" y="334617"/>
                      </a:cubicBezTo>
                      <a:lnTo>
                        <a:pt x="142624" y="466270"/>
                      </a:lnTo>
                      <a:lnTo>
                        <a:pt x="57599" y="466270"/>
                      </a:lnTo>
                      <a:cubicBezTo>
                        <a:pt x="30171" y="466270"/>
                        <a:pt x="8228" y="485469"/>
                        <a:pt x="2744" y="512897"/>
                      </a:cubicBezTo>
                      <a:cubicBezTo>
                        <a:pt x="0" y="526610"/>
                        <a:pt x="0" y="540324"/>
                        <a:pt x="0" y="554038"/>
                      </a:cubicBezTo>
                      <a:cubicBezTo>
                        <a:pt x="2744" y="702147"/>
                        <a:pt x="85027" y="724089"/>
                        <a:pt x="85027" y="877684"/>
                      </a:cubicBezTo>
                      <a:lnTo>
                        <a:pt x="85027" y="1044992"/>
                      </a:lnTo>
                      <a:cubicBezTo>
                        <a:pt x="60341" y="1050478"/>
                        <a:pt x="41142" y="1075163"/>
                        <a:pt x="41142" y="1102591"/>
                      </a:cubicBezTo>
                      <a:cubicBezTo>
                        <a:pt x="41142" y="1135504"/>
                        <a:pt x="68569" y="1160189"/>
                        <a:pt x="98741" y="1160189"/>
                      </a:cubicBezTo>
                      <a:lnTo>
                        <a:pt x="693920" y="1160189"/>
                      </a:lnTo>
                      <a:cubicBezTo>
                        <a:pt x="726833" y="1160189"/>
                        <a:pt x="751519" y="1132761"/>
                        <a:pt x="751519" y="1102591"/>
                      </a:cubicBezTo>
                      <a:cubicBezTo>
                        <a:pt x="751519" y="1075163"/>
                        <a:pt x="732319" y="1053221"/>
                        <a:pt x="707634" y="1044992"/>
                      </a:cubicBezTo>
                      <a:lnTo>
                        <a:pt x="707634" y="998366"/>
                      </a:lnTo>
                      <a:cubicBezTo>
                        <a:pt x="707634" y="987394"/>
                        <a:pt x="718605" y="976423"/>
                        <a:pt x="729577" y="979166"/>
                      </a:cubicBezTo>
                      <a:lnTo>
                        <a:pt x="844772" y="987394"/>
                      </a:lnTo>
                      <a:cubicBezTo>
                        <a:pt x="894143" y="990137"/>
                        <a:pt x="935285" y="951739"/>
                        <a:pt x="935285" y="905112"/>
                      </a:cubicBezTo>
                      <a:lnTo>
                        <a:pt x="935285" y="789916"/>
                      </a:lnTo>
                      <a:cubicBezTo>
                        <a:pt x="935285" y="778945"/>
                        <a:pt x="940769" y="770716"/>
                        <a:pt x="951741" y="765231"/>
                      </a:cubicBezTo>
                      <a:lnTo>
                        <a:pt x="990140" y="751517"/>
                      </a:lnTo>
                      <a:cubicBezTo>
                        <a:pt x="1025796" y="737803"/>
                        <a:pt x="1039510" y="693919"/>
                        <a:pt x="1017568" y="661006"/>
                      </a:cubicBezTo>
                      <a:lnTo>
                        <a:pt x="1017568" y="661006"/>
                      </a:lnTo>
                      <a:close/>
                      <a:moveTo>
                        <a:pt x="798146" y="131653"/>
                      </a:moveTo>
                      <a:lnTo>
                        <a:pt x="748775" y="131653"/>
                      </a:lnTo>
                      <a:cubicBezTo>
                        <a:pt x="735061" y="131653"/>
                        <a:pt x="724091" y="120682"/>
                        <a:pt x="724091" y="106968"/>
                      </a:cubicBezTo>
                      <a:lnTo>
                        <a:pt x="724091" y="57598"/>
                      </a:lnTo>
                      <a:lnTo>
                        <a:pt x="798146" y="131653"/>
                      </a:lnTo>
                      <a:close/>
                      <a:moveTo>
                        <a:pt x="285248" y="38399"/>
                      </a:moveTo>
                      <a:cubicBezTo>
                        <a:pt x="287991" y="32913"/>
                        <a:pt x="296219" y="32913"/>
                        <a:pt x="298962" y="38399"/>
                      </a:cubicBezTo>
                      <a:lnTo>
                        <a:pt x="342846" y="137138"/>
                      </a:lnTo>
                      <a:lnTo>
                        <a:pt x="244107" y="137138"/>
                      </a:lnTo>
                      <a:lnTo>
                        <a:pt x="285248" y="38399"/>
                      </a:lnTo>
                      <a:close/>
                      <a:moveTo>
                        <a:pt x="224907" y="170051"/>
                      </a:moveTo>
                      <a:lnTo>
                        <a:pt x="353818" y="170051"/>
                      </a:lnTo>
                      <a:cubicBezTo>
                        <a:pt x="383987" y="238620"/>
                        <a:pt x="392215" y="255077"/>
                        <a:pt x="400445" y="287990"/>
                      </a:cubicBezTo>
                      <a:lnTo>
                        <a:pt x="178280" y="287990"/>
                      </a:lnTo>
                      <a:cubicBezTo>
                        <a:pt x="189252" y="246849"/>
                        <a:pt x="200222" y="227649"/>
                        <a:pt x="224907" y="170051"/>
                      </a:cubicBezTo>
                      <a:lnTo>
                        <a:pt x="224907" y="170051"/>
                      </a:lnTo>
                      <a:close/>
                      <a:moveTo>
                        <a:pt x="175538" y="337360"/>
                      </a:moveTo>
                      <a:cubicBezTo>
                        <a:pt x="175538" y="331874"/>
                        <a:pt x="175538" y="326389"/>
                        <a:pt x="175538" y="323646"/>
                      </a:cubicBezTo>
                      <a:lnTo>
                        <a:pt x="405929" y="323646"/>
                      </a:lnTo>
                      <a:cubicBezTo>
                        <a:pt x="405929" y="329131"/>
                        <a:pt x="405929" y="334617"/>
                        <a:pt x="405929" y="337360"/>
                      </a:cubicBezTo>
                      <a:lnTo>
                        <a:pt x="405929" y="469012"/>
                      </a:lnTo>
                      <a:lnTo>
                        <a:pt x="172794" y="469012"/>
                      </a:lnTo>
                      <a:lnTo>
                        <a:pt x="172794" y="337360"/>
                      </a:lnTo>
                      <a:close/>
                      <a:moveTo>
                        <a:pt x="74055" y="1105333"/>
                      </a:moveTo>
                      <a:cubicBezTo>
                        <a:pt x="74055" y="1091619"/>
                        <a:pt x="85027" y="1080648"/>
                        <a:pt x="98741" y="1080648"/>
                      </a:cubicBezTo>
                      <a:lnTo>
                        <a:pt x="145366" y="1080648"/>
                      </a:lnTo>
                      <a:cubicBezTo>
                        <a:pt x="153596" y="1080648"/>
                        <a:pt x="161824" y="1072420"/>
                        <a:pt x="161824" y="1064192"/>
                      </a:cubicBezTo>
                      <a:cubicBezTo>
                        <a:pt x="161824" y="1055964"/>
                        <a:pt x="153596" y="1047735"/>
                        <a:pt x="145366" y="1047735"/>
                      </a:cubicBezTo>
                      <a:lnTo>
                        <a:pt x="117939" y="1047735"/>
                      </a:lnTo>
                      <a:lnTo>
                        <a:pt x="117939" y="883170"/>
                      </a:lnTo>
                      <a:cubicBezTo>
                        <a:pt x="117939" y="718604"/>
                        <a:pt x="32914" y="696662"/>
                        <a:pt x="32914" y="559524"/>
                      </a:cubicBezTo>
                      <a:cubicBezTo>
                        <a:pt x="32914" y="545810"/>
                        <a:pt x="32914" y="534839"/>
                        <a:pt x="35656" y="523868"/>
                      </a:cubicBezTo>
                      <a:cubicBezTo>
                        <a:pt x="35656" y="512897"/>
                        <a:pt x="46627" y="507411"/>
                        <a:pt x="54855" y="507411"/>
                      </a:cubicBezTo>
                      <a:lnTo>
                        <a:pt x="611637" y="507411"/>
                      </a:lnTo>
                      <a:cubicBezTo>
                        <a:pt x="611637" y="512897"/>
                        <a:pt x="614381" y="518382"/>
                        <a:pt x="614381" y="526610"/>
                      </a:cubicBezTo>
                      <a:cubicBezTo>
                        <a:pt x="622609" y="592437"/>
                        <a:pt x="661008" y="622607"/>
                        <a:pt x="704892" y="688433"/>
                      </a:cubicBezTo>
                      <a:cubicBezTo>
                        <a:pt x="715863" y="702147"/>
                        <a:pt x="707634" y="721347"/>
                        <a:pt x="693920" y="726832"/>
                      </a:cubicBezTo>
                      <a:lnTo>
                        <a:pt x="655522" y="740546"/>
                      </a:lnTo>
                      <a:cubicBezTo>
                        <a:pt x="633580" y="748774"/>
                        <a:pt x="617123" y="770716"/>
                        <a:pt x="617123" y="795401"/>
                      </a:cubicBezTo>
                      <a:lnTo>
                        <a:pt x="617123" y="910597"/>
                      </a:lnTo>
                      <a:cubicBezTo>
                        <a:pt x="617123" y="940768"/>
                        <a:pt x="592439" y="962710"/>
                        <a:pt x="562267" y="959967"/>
                      </a:cubicBezTo>
                      <a:lnTo>
                        <a:pt x="447071" y="951739"/>
                      </a:lnTo>
                      <a:cubicBezTo>
                        <a:pt x="414159" y="948996"/>
                        <a:pt x="389473" y="973681"/>
                        <a:pt x="389473" y="1006594"/>
                      </a:cubicBezTo>
                      <a:lnTo>
                        <a:pt x="389473" y="1050478"/>
                      </a:lnTo>
                      <a:lnTo>
                        <a:pt x="224907" y="1050478"/>
                      </a:lnTo>
                      <a:cubicBezTo>
                        <a:pt x="216679" y="1050478"/>
                        <a:pt x="208451" y="1058706"/>
                        <a:pt x="208451" y="1066935"/>
                      </a:cubicBezTo>
                      <a:cubicBezTo>
                        <a:pt x="208451" y="1075163"/>
                        <a:pt x="216679" y="1083391"/>
                        <a:pt x="224907" y="1083391"/>
                      </a:cubicBezTo>
                      <a:lnTo>
                        <a:pt x="408673" y="1083391"/>
                      </a:lnTo>
                      <a:cubicBezTo>
                        <a:pt x="422387" y="1083391"/>
                        <a:pt x="433357" y="1094362"/>
                        <a:pt x="433357" y="1108076"/>
                      </a:cubicBezTo>
                      <a:cubicBezTo>
                        <a:pt x="433357" y="1121790"/>
                        <a:pt x="422387" y="1132761"/>
                        <a:pt x="408673" y="1132761"/>
                      </a:cubicBezTo>
                      <a:lnTo>
                        <a:pt x="98741" y="1132761"/>
                      </a:lnTo>
                      <a:cubicBezTo>
                        <a:pt x="85027" y="1130018"/>
                        <a:pt x="74055" y="1119047"/>
                        <a:pt x="74055" y="1105333"/>
                      </a:cubicBezTo>
                      <a:lnTo>
                        <a:pt x="74055" y="1105333"/>
                      </a:lnTo>
                      <a:close/>
                      <a:moveTo>
                        <a:pt x="718605" y="1105333"/>
                      </a:moveTo>
                      <a:cubicBezTo>
                        <a:pt x="718605" y="1119047"/>
                        <a:pt x="707634" y="1130018"/>
                        <a:pt x="693920" y="1130018"/>
                      </a:cubicBezTo>
                      <a:lnTo>
                        <a:pt x="460785" y="1130018"/>
                      </a:lnTo>
                      <a:cubicBezTo>
                        <a:pt x="463528" y="1121790"/>
                        <a:pt x="466270" y="1113561"/>
                        <a:pt x="466270" y="1105333"/>
                      </a:cubicBezTo>
                      <a:cubicBezTo>
                        <a:pt x="466270" y="1097105"/>
                        <a:pt x="463528" y="1088877"/>
                        <a:pt x="460785" y="1080648"/>
                      </a:cubicBezTo>
                      <a:lnTo>
                        <a:pt x="693920" y="1080648"/>
                      </a:lnTo>
                      <a:cubicBezTo>
                        <a:pt x="707634" y="1077906"/>
                        <a:pt x="718605" y="1091619"/>
                        <a:pt x="718605" y="1105333"/>
                      </a:cubicBezTo>
                      <a:lnTo>
                        <a:pt x="718605" y="1105333"/>
                      </a:lnTo>
                      <a:close/>
                      <a:moveTo>
                        <a:pt x="976426" y="721347"/>
                      </a:moveTo>
                      <a:lnTo>
                        <a:pt x="938027" y="735060"/>
                      </a:lnTo>
                      <a:cubicBezTo>
                        <a:pt x="916085" y="743289"/>
                        <a:pt x="899627" y="765231"/>
                        <a:pt x="899627" y="789916"/>
                      </a:cubicBezTo>
                      <a:lnTo>
                        <a:pt x="899627" y="905112"/>
                      </a:lnTo>
                      <a:cubicBezTo>
                        <a:pt x="899627" y="935282"/>
                        <a:pt x="874943" y="957224"/>
                        <a:pt x="844772" y="954481"/>
                      </a:cubicBezTo>
                      <a:lnTo>
                        <a:pt x="729577" y="946253"/>
                      </a:lnTo>
                      <a:cubicBezTo>
                        <a:pt x="696664" y="943510"/>
                        <a:pt x="671978" y="968195"/>
                        <a:pt x="671978" y="1001108"/>
                      </a:cubicBezTo>
                      <a:lnTo>
                        <a:pt x="671978" y="1044992"/>
                      </a:lnTo>
                      <a:lnTo>
                        <a:pt x="419643" y="1044992"/>
                      </a:lnTo>
                      <a:lnTo>
                        <a:pt x="419643" y="1001108"/>
                      </a:lnTo>
                      <a:cubicBezTo>
                        <a:pt x="419643" y="990137"/>
                        <a:pt x="430615" y="979166"/>
                        <a:pt x="441587" y="981909"/>
                      </a:cubicBezTo>
                      <a:lnTo>
                        <a:pt x="556781" y="990137"/>
                      </a:lnTo>
                      <a:cubicBezTo>
                        <a:pt x="606153" y="992880"/>
                        <a:pt x="647294" y="954481"/>
                        <a:pt x="647294" y="907854"/>
                      </a:cubicBezTo>
                      <a:lnTo>
                        <a:pt x="647294" y="792658"/>
                      </a:lnTo>
                      <a:cubicBezTo>
                        <a:pt x="647294" y="781687"/>
                        <a:pt x="652778" y="773459"/>
                        <a:pt x="663750" y="767973"/>
                      </a:cubicBezTo>
                      <a:lnTo>
                        <a:pt x="702149" y="754260"/>
                      </a:lnTo>
                      <a:cubicBezTo>
                        <a:pt x="737805" y="740546"/>
                        <a:pt x="751519" y="696662"/>
                        <a:pt x="729577" y="663749"/>
                      </a:cubicBezTo>
                      <a:cubicBezTo>
                        <a:pt x="685692" y="595180"/>
                        <a:pt x="652778" y="570495"/>
                        <a:pt x="647294" y="518382"/>
                      </a:cubicBezTo>
                      <a:cubicBezTo>
                        <a:pt x="647294" y="512897"/>
                        <a:pt x="647294" y="510154"/>
                        <a:pt x="644550" y="504668"/>
                      </a:cubicBezTo>
                      <a:lnTo>
                        <a:pt x="877686" y="504668"/>
                      </a:lnTo>
                      <a:cubicBezTo>
                        <a:pt x="888657" y="504668"/>
                        <a:pt x="896885" y="512897"/>
                        <a:pt x="896885" y="521125"/>
                      </a:cubicBezTo>
                      <a:lnTo>
                        <a:pt x="896885" y="521125"/>
                      </a:lnTo>
                      <a:cubicBezTo>
                        <a:pt x="905113" y="586951"/>
                        <a:pt x="943513" y="617122"/>
                        <a:pt x="987396" y="682948"/>
                      </a:cubicBezTo>
                      <a:cubicBezTo>
                        <a:pt x="998368" y="693919"/>
                        <a:pt x="992882" y="713118"/>
                        <a:pt x="976426" y="721347"/>
                      </a:cubicBezTo>
                      <a:lnTo>
                        <a:pt x="976426" y="721347"/>
                      </a:lnTo>
                      <a:close/>
                    </a:path>
                  </a:pathLst>
                </a:custGeom>
                <a:grpFill/>
                <a:ln w="27426" cap="flat">
                  <a:noFill/>
                  <a:prstDash val="solid"/>
                  <a:miter/>
                </a:ln>
              </p:spPr>
              <p:txBody>
                <a:bodyPr rtlCol="0" anchor="ctr"/>
                <a:lstStyle/>
                <a:p>
                  <a:endParaRPr lang="en-US"/>
                </a:p>
              </p:txBody>
            </p:sp>
          </p:grpSp>
        </p:grpSp>
      </p:grpSp>
      <p:grpSp>
        <p:nvGrpSpPr>
          <p:cNvPr id="22" name="Graphic 3">
            <a:extLst>
              <a:ext uri="{FF2B5EF4-FFF2-40B4-BE49-F238E27FC236}">
                <a16:creationId xmlns:a16="http://schemas.microsoft.com/office/drawing/2014/main" id="{1DC42833-8710-4555-20F7-15C5871F33BD}"/>
              </a:ext>
            </a:extLst>
          </p:cNvPr>
          <p:cNvGrpSpPr/>
          <p:nvPr/>
        </p:nvGrpSpPr>
        <p:grpSpPr>
          <a:xfrm>
            <a:off x="7686772" y="4264396"/>
            <a:ext cx="686308" cy="643965"/>
            <a:chOff x="6615628" y="2116894"/>
            <a:chExt cx="1066935" cy="1001108"/>
          </a:xfrm>
          <a:solidFill>
            <a:schemeClr val="bg1"/>
          </a:solidFill>
        </p:grpSpPr>
        <p:sp>
          <p:nvSpPr>
            <p:cNvPr id="23" name="Freeform 1128">
              <a:extLst>
                <a:ext uri="{FF2B5EF4-FFF2-40B4-BE49-F238E27FC236}">
                  <a16:creationId xmlns:a16="http://schemas.microsoft.com/office/drawing/2014/main" id="{EEB45DF6-6293-B525-245F-82F1E94BAD80}"/>
                </a:ext>
              </a:extLst>
            </p:cNvPr>
            <p:cNvSpPr/>
            <p:nvPr/>
          </p:nvSpPr>
          <p:spPr>
            <a:xfrm>
              <a:off x="7183381" y="2256775"/>
              <a:ext cx="285542" cy="320903"/>
            </a:xfrm>
            <a:custGeom>
              <a:avLst/>
              <a:gdLst>
                <a:gd name="connsiteX0" fmla="*/ 0 w 285542"/>
                <a:gd name="connsiteY0" fmla="*/ 148109 h 320903"/>
                <a:gd name="connsiteX1" fmla="*/ 139880 w 285542"/>
                <a:gd name="connsiteY1" fmla="*/ 0 h 320903"/>
                <a:gd name="connsiteX2" fmla="*/ 142623 w 285542"/>
                <a:gd name="connsiteY2" fmla="*/ 0 h 320903"/>
                <a:gd name="connsiteX3" fmla="*/ 241363 w 285542"/>
                <a:gd name="connsiteY3" fmla="*/ 41141 h 320903"/>
                <a:gd name="connsiteX4" fmla="*/ 285247 w 285542"/>
                <a:gd name="connsiteY4" fmla="*/ 159080 h 320903"/>
                <a:gd name="connsiteX5" fmla="*/ 224906 w 285542"/>
                <a:gd name="connsiteY5" fmla="*/ 268790 h 320903"/>
                <a:gd name="connsiteX6" fmla="*/ 205708 w 285542"/>
                <a:gd name="connsiteY6" fmla="*/ 304446 h 320903"/>
                <a:gd name="connsiteX7" fmla="*/ 205708 w 285542"/>
                <a:gd name="connsiteY7" fmla="*/ 320903 h 320903"/>
                <a:gd name="connsiteX8" fmla="*/ 82283 w 285542"/>
                <a:gd name="connsiteY8" fmla="*/ 320903 h 320903"/>
                <a:gd name="connsiteX9" fmla="*/ 82283 w 285542"/>
                <a:gd name="connsiteY9" fmla="*/ 304446 h 320903"/>
                <a:gd name="connsiteX10" fmla="*/ 63083 w 285542"/>
                <a:gd name="connsiteY10" fmla="*/ 268790 h 320903"/>
                <a:gd name="connsiteX11" fmla="*/ 0 w 285542"/>
                <a:gd name="connsiteY11" fmla="*/ 148109 h 320903"/>
                <a:gd name="connsiteX12" fmla="*/ 0 w 285542"/>
                <a:gd name="connsiteY12" fmla="*/ 148109 h 320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85542" h="320903">
                  <a:moveTo>
                    <a:pt x="0" y="148109"/>
                  </a:moveTo>
                  <a:cubicBezTo>
                    <a:pt x="0" y="68569"/>
                    <a:pt x="63083" y="2743"/>
                    <a:pt x="139880" y="0"/>
                  </a:cubicBezTo>
                  <a:cubicBezTo>
                    <a:pt x="139880" y="0"/>
                    <a:pt x="139880" y="0"/>
                    <a:pt x="142623" y="0"/>
                  </a:cubicBezTo>
                  <a:cubicBezTo>
                    <a:pt x="178280" y="0"/>
                    <a:pt x="213936" y="13714"/>
                    <a:pt x="241363" y="41141"/>
                  </a:cubicBezTo>
                  <a:cubicBezTo>
                    <a:pt x="271533" y="71312"/>
                    <a:pt x="287991" y="115196"/>
                    <a:pt x="285247" y="159080"/>
                  </a:cubicBezTo>
                  <a:cubicBezTo>
                    <a:pt x="282505" y="202964"/>
                    <a:pt x="260563" y="241363"/>
                    <a:pt x="224906" y="268790"/>
                  </a:cubicBezTo>
                  <a:cubicBezTo>
                    <a:pt x="213936" y="277019"/>
                    <a:pt x="205708" y="290733"/>
                    <a:pt x="205708" y="304446"/>
                  </a:cubicBezTo>
                  <a:lnTo>
                    <a:pt x="205708" y="320903"/>
                  </a:lnTo>
                  <a:lnTo>
                    <a:pt x="82283" y="320903"/>
                  </a:lnTo>
                  <a:lnTo>
                    <a:pt x="82283" y="304446"/>
                  </a:lnTo>
                  <a:cubicBezTo>
                    <a:pt x="82283" y="290733"/>
                    <a:pt x="74053" y="277019"/>
                    <a:pt x="63083" y="268790"/>
                  </a:cubicBezTo>
                  <a:cubicBezTo>
                    <a:pt x="21942" y="241363"/>
                    <a:pt x="0" y="194736"/>
                    <a:pt x="0" y="148109"/>
                  </a:cubicBezTo>
                  <a:lnTo>
                    <a:pt x="0" y="148109"/>
                  </a:lnTo>
                  <a:close/>
                </a:path>
              </a:pathLst>
            </a:custGeom>
            <a:solidFill>
              <a:srgbClr val="F1983D"/>
            </a:solidFill>
            <a:ln w="27426" cap="flat">
              <a:noFill/>
              <a:prstDash val="solid"/>
              <a:miter/>
            </a:ln>
          </p:spPr>
          <p:txBody>
            <a:bodyPr rtlCol="0" anchor="ctr"/>
            <a:lstStyle/>
            <a:p>
              <a:endParaRPr lang="en-US"/>
            </a:p>
          </p:txBody>
        </p:sp>
        <p:grpSp>
          <p:nvGrpSpPr>
            <p:cNvPr id="24" name="Graphic 3">
              <a:extLst>
                <a:ext uri="{FF2B5EF4-FFF2-40B4-BE49-F238E27FC236}">
                  <a16:creationId xmlns:a16="http://schemas.microsoft.com/office/drawing/2014/main" id="{ED210677-638E-7A1F-F5A9-AE44034846F6}"/>
                </a:ext>
              </a:extLst>
            </p:cNvPr>
            <p:cNvGrpSpPr/>
            <p:nvPr/>
          </p:nvGrpSpPr>
          <p:grpSpPr>
            <a:xfrm>
              <a:off x="6615628" y="2116894"/>
              <a:ext cx="1066935" cy="1001108"/>
              <a:chOff x="6615628" y="2116894"/>
              <a:chExt cx="1066935" cy="1001108"/>
            </a:xfrm>
            <a:grpFill/>
          </p:grpSpPr>
          <p:sp>
            <p:nvSpPr>
              <p:cNvPr id="25" name="Freeform 1130">
                <a:extLst>
                  <a:ext uri="{FF2B5EF4-FFF2-40B4-BE49-F238E27FC236}">
                    <a16:creationId xmlns:a16="http://schemas.microsoft.com/office/drawing/2014/main" id="{D10C2F79-564F-6A9D-3450-48267925A736}"/>
                  </a:ext>
                </a:extLst>
              </p:cNvPr>
              <p:cNvSpPr/>
              <p:nvPr/>
            </p:nvSpPr>
            <p:spPr>
              <a:xfrm>
                <a:off x="7164181" y="2221119"/>
                <a:ext cx="357393" cy="537581"/>
              </a:xfrm>
              <a:custGeom>
                <a:avLst/>
                <a:gdLst>
                  <a:gd name="connsiteX0" fmla="*/ 279763 w 357393"/>
                  <a:gd name="connsiteY0" fmla="*/ 331874 h 537581"/>
                  <a:gd name="connsiteX1" fmla="*/ 356560 w 357393"/>
                  <a:gd name="connsiteY1" fmla="*/ 197479 h 537581"/>
                  <a:gd name="connsiteX2" fmla="*/ 301704 w 357393"/>
                  <a:gd name="connsiteY2" fmla="*/ 52112 h 537581"/>
                  <a:gd name="connsiteX3" fmla="*/ 175536 w 357393"/>
                  <a:gd name="connsiteY3" fmla="*/ 0 h 537581"/>
                  <a:gd name="connsiteX4" fmla="*/ 0 w 357393"/>
                  <a:gd name="connsiteY4" fmla="*/ 183765 h 537581"/>
                  <a:gd name="connsiteX5" fmla="*/ 76797 w 357393"/>
                  <a:gd name="connsiteY5" fmla="*/ 331874 h 537581"/>
                  <a:gd name="connsiteX6" fmla="*/ 79539 w 357393"/>
                  <a:gd name="connsiteY6" fmla="*/ 340102 h 537581"/>
                  <a:gd name="connsiteX7" fmla="*/ 79539 w 357393"/>
                  <a:gd name="connsiteY7" fmla="*/ 364787 h 537581"/>
                  <a:gd name="connsiteX8" fmla="*/ 52112 w 357393"/>
                  <a:gd name="connsiteY8" fmla="*/ 416900 h 537581"/>
                  <a:gd name="connsiteX9" fmla="*/ 87769 w 357393"/>
                  <a:gd name="connsiteY9" fmla="*/ 463527 h 537581"/>
                  <a:gd name="connsiteX10" fmla="*/ 87769 w 357393"/>
                  <a:gd name="connsiteY10" fmla="*/ 485469 h 537581"/>
                  <a:gd name="connsiteX11" fmla="*/ 139880 w 357393"/>
                  <a:gd name="connsiteY11" fmla="*/ 537581 h 537581"/>
                  <a:gd name="connsiteX12" fmla="*/ 211193 w 357393"/>
                  <a:gd name="connsiteY12" fmla="*/ 537581 h 537581"/>
                  <a:gd name="connsiteX13" fmla="*/ 263305 w 357393"/>
                  <a:gd name="connsiteY13" fmla="*/ 485469 h 537581"/>
                  <a:gd name="connsiteX14" fmla="*/ 263305 w 357393"/>
                  <a:gd name="connsiteY14" fmla="*/ 463527 h 537581"/>
                  <a:gd name="connsiteX15" fmla="*/ 298961 w 357393"/>
                  <a:gd name="connsiteY15" fmla="*/ 416900 h 537581"/>
                  <a:gd name="connsiteX16" fmla="*/ 271533 w 357393"/>
                  <a:gd name="connsiteY16" fmla="*/ 364787 h 537581"/>
                  <a:gd name="connsiteX17" fmla="*/ 271533 w 357393"/>
                  <a:gd name="connsiteY17" fmla="*/ 340102 h 537581"/>
                  <a:gd name="connsiteX18" fmla="*/ 279763 w 357393"/>
                  <a:gd name="connsiteY18" fmla="*/ 331874 h 537581"/>
                  <a:gd name="connsiteX19" fmla="*/ 279763 w 357393"/>
                  <a:gd name="connsiteY19" fmla="*/ 331874 h 537581"/>
                  <a:gd name="connsiteX20" fmla="*/ 35656 w 357393"/>
                  <a:gd name="connsiteY20" fmla="*/ 183765 h 537581"/>
                  <a:gd name="connsiteX21" fmla="*/ 175536 w 357393"/>
                  <a:gd name="connsiteY21" fmla="*/ 35656 h 537581"/>
                  <a:gd name="connsiteX22" fmla="*/ 178280 w 357393"/>
                  <a:gd name="connsiteY22" fmla="*/ 35656 h 537581"/>
                  <a:gd name="connsiteX23" fmla="*/ 277019 w 357393"/>
                  <a:gd name="connsiteY23" fmla="*/ 76797 h 537581"/>
                  <a:gd name="connsiteX24" fmla="*/ 320904 w 357393"/>
                  <a:gd name="connsiteY24" fmla="*/ 194736 h 537581"/>
                  <a:gd name="connsiteX25" fmla="*/ 260563 w 357393"/>
                  <a:gd name="connsiteY25" fmla="*/ 304446 h 537581"/>
                  <a:gd name="connsiteX26" fmla="*/ 241363 w 357393"/>
                  <a:gd name="connsiteY26" fmla="*/ 340102 h 537581"/>
                  <a:gd name="connsiteX27" fmla="*/ 241363 w 357393"/>
                  <a:gd name="connsiteY27" fmla="*/ 356559 h 537581"/>
                  <a:gd name="connsiteX28" fmla="*/ 117939 w 357393"/>
                  <a:gd name="connsiteY28" fmla="*/ 356559 h 537581"/>
                  <a:gd name="connsiteX29" fmla="*/ 117939 w 357393"/>
                  <a:gd name="connsiteY29" fmla="*/ 340102 h 537581"/>
                  <a:gd name="connsiteX30" fmla="*/ 98739 w 357393"/>
                  <a:gd name="connsiteY30" fmla="*/ 304446 h 537581"/>
                  <a:gd name="connsiteX31" fmla="*/ 35656 w 357393"/>
                  <a:gd name="connsiteY31" fmla="*/ 183765 h 537581"/>
                  <a:gd name="connsiteX32" fmla="*/ 35656 w 357393"/>
                  <a:gd name="connsiteY32" fmla="*/ 183765 h 537581"/>
                  <a:gd name="connsiteX33" fmla="*/ 213936 w 357393"/>
                  <a:gd name="connsiteY33" fmla="*/ 499183 h 537581"/>
                  <a:gd name="connsiteX34" fmla="*/ 142624 w 357393"/>
                  <a:gd name="connsiteY34" fmla="*/ 499183 h 537581"/>
                  <a:gd name="connsiteX35" fmla="*/ 126167 w 357393"/>
                  <a:gd name="connsiteY35" fmla="*/ 482726 h 537581"/>
                  <a:gd name="connsiteX36" fmla="*/ 126167 w 357393"/>
                  <a:gd name="connsiteY36" fmla="*/ 466270 h 537581"/>
                  <a:gd name="connsiteX37" fmla="*/ 233135 w 357393"/>
                  <a:gd name="connsiteY37" fmla="*/ 466270 h 537581"/>
                  <a:gd name="connsiteX38" fmla="*/ 233135 w 357393"/>
                  <a:gd name="connsiteY38" fmla="*/ 482726 h 537581"/>
                  <a:gd name="connsiteX39" fmla="*/ 213936 w 357393"/>
                  <a:gd name="connsiteY39" fmla="*/ 499183 h 537581"/>
                  <a:gd name="connsiteX40" fmla="*/ 213936 w 357393"/>
                  <a:gd name="connsiteY40" fmla="*/ 499183 h 537581"/>
                  <a:gd name="connsiteX41" fmla="*/ 249591 w 357393"/>
                  <a:gd name="connsiteY41" fmla="*/ 427871 h 537581"/>
                  <a:gd name="connsiteX42" fmla="*/ 106967 w 357393"/>
                  <a:gd name="connsiteY42" fmla="*/ 427871 h 537581"/>
                  <a:gd name="connsiteX43" fmla="*/ 90511 w 357393"/>
                  <a:gd name="connsiteY43" fmla="*/ 411414 h 537581"/>
                  <a:gd name="connsiteX44" fmla="*/ 106967 w 357393"/>
                  <a:gd name="connsiteY44" fmla="*/ 394958 h 537581"/>
                  <a:gd name="connsiteX45" fmla="*/ 249591 w 357393"/>
                  <a:gd name="connsiteY45" fmla="*/ 394958 h 537581"/>
                  <a:gd name="connsiteX46" fmla="*/ 266049 w 357393"/>
                  <a:gd name="connsiteY46" fmla="*/ 411414 h 537581"/>
                  <a:gd name="connsiteX47" fmla="*/ 249591 w 357393"/>
                  <a:gd name="connsiteY47" fmla="*/ 427871 h 537581"/>
                  <a:gd name="connsiteX48" fmla="*/ 249591 w 357393"/>
                  <a:gd name="connsiteY48" fmla="*/ 427871 h 5375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Lst>
                <a:rect l="l" t="t" r="r" b="b"/>
                <a:pathLst>
                  <a:path w="357393" h="537581">
                    <a:moveTo>
                      <a:pt x="279763" y="331874"/>
                    </a:moveTo>
                    <a:cubicBezTo>
                      <a:pt x="323646" y="298961"/>
                      <a:pt x="351074" y="249591"/>
                      <a:pt x="356560" y="197479"/>
                    </a:cubicBezTo>
                    <a:cubicBezTo>
                      <a:pt x="362046" y="142624"/>
                      <a:pt x="340102" y="90511"/>
                      <a:pt x="301704" y="52112"/>
                    </a:cubicBezTo>
                    <a:cubicBezTo>
                      <a:pt x="268791" y="19199"/>
                      <a:pt x="222163" y="0"/>
                      <a:pt x="175536" y="0"/>
                    </a:cubicBezTo>
                    <a:cubicBezTo>
                      <a:pt x="79539" y="2743"/>
                      <a:pt x="0" y="82283"/>
                      <a:pt x="0" y="183765"/>
                    </a:cubicBezTo>
                    <a:cubicBezTo>
                      <a:pt x="0" y="244106"/>
                      <a:pt x="27428" y="298961"/>
                      <a:pt x="76797" y="331874"/>
                    </a:cubicBezTo>
                    <a:cubicBezTo>
                      <a:pt x="79539" y="334617"/>
                      <a:pt x="79539" y="337360"/>
                      <a:pt x="79539" y="340102"/>
                    </a:cubicBezTo>
                    <a:lnTo>
                      <a:pt x="79539" y="364787"/>
                    </a:lnTo>
                    <a:cubicBezTo>
                      <a:pt x="60341" y="375758"/>
                      <a:pt x="52112" y="394958"/>
                      <a:pt x="52112" y="416900"/>
                    </a:cubicBezTo>
                    <a:cubicBezTo>
                      <a:pt x="54855" y="438842"/>
                      <a:pt x="68569" y="455298"/>
                      <a:pt x="87769" y="463527"/>
                    </a:cubicBezTo>
                    <a:lnTo>
                      <a:pt x="87769" y="485469"/>
                    </a:lnTo>
                    <a:cubicBezTo>
                      <a:pt x="87769" y="515639"/>
                      <a:pt x="112453" y="537581"/>
                      <a:pt x="139880" y="537581"/>
                    </a:cubicBezTo>
                    <a:lnTo>
                      <a:pt x="211193" y="537581"/>
                    </a:lnTo>
                    <a:cubicBezTo>
                      <a:pt x="241363" y="537581"/>
                      <a:pt x="263305" y="512896"/>
                      <a:pt x="263305" y="485469"/>
                    </a:cubicBezTo>
                    <a:lnTo>
                      <a:pt x="263305" y="463527"/>
                    </a:lnTo>
                    <a:cubicBezTo>
                      <a:pt x="282505" y="455298"/>
                      <a:pt x="296219" y="438842"/>
                      <a:pt x="298961" y="416900"/>
                    </a:cubicBezTo>
                    <a:cubicBezTo>
                      <a:pt x="301704" y="394958"/>
                      <a:pt x="290733" y="375758"/>
                      <a:pt x="271533" y="364787"/>
                    </a:cubicBezTo>
                    <a:lnTo>
                      <a:pt x="271533" y="340102"/>
                    </a:lnTo>
                    <a:cubicBezTo>
                      <a:pt x="277019" y="337360"/>
                      <a:pt x="277019" y="334617"/>
                      <a:pt x="279763" y="331874"/>
                    </a:cubicBezTo>
                    <a:lnTo>
                      <a:pt x="279763" y="331874"/>
                    </a:lnTo>
                    <a:close/>
                    <a:moveTo>
                      <a:pt x="35656" y="183765"/>
                    </a:moveTo>
                    <a:cubicBezTo>
                      <a:pt x="35656" y="104225"/>
                      <a:pt x="98739" y="38399"/>
                      <a:pt x="175536" y="35656"/>
                    </a:cubicBezTo>
                    <a:cubicBezTo>
                      <a:pt x="175536" y="35656"/>
                      <a:pt x="175536" y="35656"/>
                      <a:pt x="178280" y="35656"/>
                    </a:cubicBezTo>
                    <a:cubicBezTo>
                      <a:pt x="213936" y="35656"/>
                      <a:pt x="249591" y="49370"/>
                      <a:pt x="277019" y="76797"/>
                    </a:cubicBezTo>
                    <a:cubicBezTo>
                      <a:pt x="307190" y="106968"/>
                      <a:pt x="323646" y="150852"/>
                      <a:pt x="320904" y="194736"/>
                    </a:cubicBezTo>
                    <a:cubicBezTo>
                      <a:pt x="318160" y="238620"/>
                      <a:pt x="296219" y="277019"/>
                      <a:pt x="260563" y="304446"/>
                    </a:cubicBezTo>
                    <a:cubicBezTo>
                      <a:pt x="249591" y="312675"/>
                      <a:pt x="241363" y="326389"/>
                      <a:pt x="241363" y="340102"/>
                    </a:cubicBezTo>
                    <a:lnTo>
                      <a:pt x="241363" y="356559"/>
                    </a:lnTo>
                    <a:lnTo>
                      <a:pt x="117939" y="356559"/>
                    </a:lnTo>
                    <a:lnTo>
                      <a:pt x="117939" y="340102"/>
                    </a:lnTo>
                    <a:cubicBezTo>
                      <a:pt x="117939" y="326389"/>
                      <a:pt x="109711" y="312675"/>
                      <a:pt x="98739" y="304446"/>
                    </a:cubicBezTo>
                    <a:cubicBezTo>
                      <a:pt x="57597" y="277019"/>
                      <a:pt x="35656" y="230392"/>
                      <a:pt x="35656" y="183765"/>
                    </a:cubicBezTo>
                    <a:lnTo>
                      <a:pt x="35656" y="183765"/>
                    </a:lnTo>
                    <a:close/>
                    <a:moveTo>
                      <a:pt x="213936" y="499183"/>
                    </a:moveTo>
                    <a:lnTo>
                      <a:pt x="142624" y="499183"/>
                    </a:lnTo>
                    <a:cubicBezTo>
                      <a:pt x="131653" y="499183"/>
                      <a:pt x="126167" y="490954"/>
                      <a:pt x="126167" y="482726"/>
                    </a:cubicBezTo>
                    <a:lnTo>
                      <a:pt x="126167" y="466270"/>
                    </a:lnTo>
                    <a:lnTo>
                      <a:pt x="233135" y="466270"/>
                    </a:lnTo>
                    <a:lnTo>
                      <a:pt x="233135" y="482726"/>
                    </a:lnTo>
                    <a:cubicBezTo>
                      <a:pt x="233135" y="490954"/>
                      <a:pt x="224907" y="499183"/>
                      <a:pt x="213936" y="499183"/>
                    </a:cubicBezTo>
                    <a:lnTo>
                      <a:pt x="213936" y="499183"/>
                    </a:lnTo>
                    <a:close/>
                    <a:moveTo>
                      <a:pt x="249591" y="427871"/>
                    </a:moveTo>
                    <a:lnTo>
                      <a:pt x="106967" y="427871"/>
                    </a:lnTo>
                    <a:cubicBezTo>
                      <a:pt x="95997" y="427871"/>
                      <a:pt x="90511" y="419643"/>
                      <a:pt x="90511" y="411414"/>
                    </a:cubicBezTo>
                    <a:cubicBezTo>
                      <a:pt x="90511" y="403186"/>
                      <a:pt x="98739" y="394958"/>
                      <a:pt x="106967" y="394958"/>
                    </a:cubicBezTo>
                    <a:lnTo>
                      <a:pt x="249591" y="394958"/>
                    </a:lnTo>
                    <a:cubicBezTo>
                      <a:pt x="260563" y="394958"/>
                      <a:pt x="266049" y="403186"/>
                      <a:pt x="266049" y="411414"/>
                    </a:cubicBezTo>
                    <a:cubicBezTo>
                      <a:pt x="266049" y="419643"/>
                      <a:pt x="260563" y="427871"/>
                      <a:pt x="249591" y="427871"/>
                    </a:cubicBezTo>
                    <a:lnTo>
                      <a:pt x="249591" y="427871"/>
                    </a:lnTo>
                    <a:close/>
                  </a:path>
                </a:pathLst>
              </a:custGeom>
              <a:grpFill/>
              <a:ln w="27426" cap="flat">
                <a:noFill/>
                <a:prstDash val="solid"/>
                <a:miter/>
              </a:ln>
            </p:spPr>
            <p:txBody>
              <a:bodyPr rtlCol="0" anchor="ctr"/>
              <a:lstStyle/>
              <a:p>
                <a:endParaRPr lang="en-US"/>
              </a:p>
            </p:txBody>
          </p:sp>
          <p:sp>
            <p:nvSpPr>
              <p:cNvPr id="26" name="Freeform 1131">
                <a:extLst>
                  <a:ext uri="{FF2B5EF4-FFF2-40B4-BE49-F238E27FC236}">
                    <a16:creationId xmlns:a16="http://schemas.microsoft.com/office/drawing/2014/main" id="{F9922C0F-97DF-C122-3300-EC81B667D928}"/>
                  </a:ext>
                </a:extLst>
              </p:cNvPr>
              <p:cNvSpPr/>
              <p:nvPr/>
            </p:nvSpPr>
            <p:spPr>
              <a:xfrm>
                <a:off x="7361660" y="2296927"/>
                <a:ext cx="93253" cy="100442"/>
              </a:xfrm>
              <a:custGeom>
                <a:avLst/>
                <a:gdLst>
                  <a:gd name="connsiteX0" fmla="*/ 10971 w 93253"/>
                  <a:gd name="connsiteY0" fmla="*/ 36645 h 100442"/>
                  <a:gd name="connsiteX1" fmla="*/ 57598 w 93253"/>
                  <a:gd name="connsiteY1" fmla="*/ 88758 h 100442"/>
                  <a:gd name="connsiteX2" fmla="*/ 79540 w 93253"/>
                  <a:gd name="connsiteY2" fmla="*/ 99729 h 100442"/>
                  <a:gd name="connsiteX3" fmla="*/ 93254 w 93253"/>
                  <a:gd name="connsiteY3" fmla="*/ 77786 h 100442"/>
                  <a:gd name="connsiteX4" fmla="*/ 24685 w 93253"/>
                  <a:gd name="connsiteY4" fmla="*/ 989 h 100442"/>
                  <a:gd name="connsiteX5" fmla="*/ 2743 w 93253"/>
                  <a:gd name="connsiteY5" fmla="*/ 11960 h 100442"/>
                  <a:gd name="connsiteX6" fmla="*/ 10971 w 93253"/>
                  <a:gd name="connsiteY6" fmla="*/ 36645 h 100442"/>
                  <a:gd name="connsiteX7" fmla="*/ 10971 w 93253"/>
                  <a:gd name="connsiteY7" fmla="*/ 36645 h 1004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3253" h="100442">
                    <a:moveTo>
                      <a:pt x="10971" y="36645"/>
                    </a:moveTo>
                    <a:cubicBezTo>
                      <a:pt x="32913" y="44873"/>
                      <a:pt x="52112" y="66815"/>
                      <a:pt x="57598" y="88758"/>
                    </a:cubicBezTo>
                    <a:cubicBezTo>
                      <a:pt x="60340" y="96986"/>
                      <a:pt x="71312" y="102471"/>
                      <a:pt x="79540" y="99729"/>
                    </a:cubicBezTo>
                    <a:cubicBezTo>
                      <a:pt x="87768" y="96986"/>
                      <a:pt x="93254" y="88758"/>
                      <a:pt x="93254" y="77786"/>
                    </a:cubicBezTo>
                    <a:cubicBezTo>
                      <a:pt x="82284" y="44873"/>
                      <a:pt x="57598" y="14703"/>
                      <a:pt x="24685" y="989"/>
                    </a:cubicBezTo>
                    <a:cubicBezTo>
                      <a:pt x="16457" y="-1754"/>
                      <a:pt x="5485" y="989"/>
                      <a:pt x="2743" y="11960"/>
                    </a:cubicBezTo>
                    <a:cubicBezTo>
                      <a:pt x="-2743" y="22931"/>
                      <a:pt x="1" y="33902"/>
                      <a:pt x="10971" y="36645"/>
                    </a:cubicBezTo>
                    <a:lnTo>
                      <a:pt x="10971" y="36645"/>
                    </a:lnTo>
                    <a:close/>
                  </a:path>
                </a:pathLst>
              </a:custGeom>
              <a:grpFill/>
              <a:ln w="27426" cap="flat">
                <a:noFill/>
                <a:prstDash val="solid"/>
                <a:miter/>
              </a:ln>
            </p:spPr>
            <p:txBody>
              <a:bodyPr rtlCol="0" anchor="ctr"/>
              <a:lstStyle/>
              <a:p>
                <a:endParaRPr lang="en-US"/>
              </a:p>
            </p:txBody>
          </p:sp>
          <p:sp>
            <p:nvSpPr>
              <p:cNvPr id="27" name="Freeform 1132">
                <a:extLst>
                  <a:ext uri="{FF2B5EF4-FFF2-40B4-BE49-F238E27FC236}">
                    <a16:creationId xmlns:a16="http://schemas.microsoft.com/office/drawing/2014/main" id="{FC8485F8-EC39-7AE0-4F2F-A38369EEC555}"/>
                  </a:ext>
                </a:extLst>
              </p:cNvPr>
              <p:cNvSpPr/>
              <p:nvPr/>
            </p:nvSpPr>
            <p:spPr>
              <a:xfrm>
                <a:off x="7328747" y="2116894"/>
                <a:ext cx="32913" cy="68569"/>
              </a:xfrm>
              <a:custGeom>
                <a:avLst/>
                <a:gdLst>
                  <a:gd name="connsiteX0" fmla="*/ 32914 w 32913"/>
                  <a:gd name="connsiteY0" fmla="*/ 52112 h 68569"/>
                  <a:gd name="connsiteX1" fmla="*/ 32914 w 32913"/>
                  <a:gd name="connsiteY1" fmla="*/ 16457 h 68569"/>
                  <a:gd name="connsiteX2" fmla="*/ 16456 w 32913"/>
                  <a:gd name="connsiteY2" fmla="*/ 0 h 68569"/>
                  <a:gd name="connsiteX3" fmla="*/ 0 w 32913"/>
                  <a:gd name="connsiteY3" fmla="*/ 16457 h 68569"/>
                  <a:gd name="connsiteX4" fmla="*/ 0 w 32913"/>
                  <a:gd name="connsiteY4" fmla="*/ 52112 h 68569"/>
                  <a:gd name="connsiteX5" fmla="*/ 16456 w 32913"/>
                  <a:gd name="connsiteY5" fmla="*/ 68569 h 68569"/>
                  <a:gd name="connsiteX6" fmla="*/ 32914 w 32913"/>
                  <a:gd name="connsiteY6" fmla="*/ 52112 h 68569"/>
                  <a:gd name="connsiteX7" fmla="*/ 32914 w 32913"/>
                  <a:gd name="connsiteY7" fmla="*/ 52112 h 685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2913" h="68569">
                    <a:moveTo>
                      <a:pt x="32914" y="52112"/>
                    </a:moveTo>
                    <a:lnTo>
                      <a:pt x="32914" y="16457"/>
                    </a:lnTo>
                    <a:cubicBezTo>
                      <a:pt x="32914" y="5485"/>
                      <a:pt x="24684" y="0"/>
                      <a:pt x="16456" y="0"/>
                    </a:cubicBezTo>
                    <a:cubicBezTo>
                      <a:pt x="5486" y="0"/>
                      <a:pt x="0" y="8228"/>
                      <a:pt x="0" y="16457"/>
                    </a:cubicBezTo>
                    <a:lnTo>
                      <a:pt x="0" y="52112"/>
                    </a:lnTo>
                    <a:cubicBezTo>
                      <a:pt x="0" y="63084"/>
                      <a:pt x="8228" y="68569"/>
                      <a:pt x="16456" y="68569"/>
                    </a:cubicBezTo>
                    <a:cubicBezTo>
                      <a:pt x="24684" y="68569"/>
                      <a:pt x="32914" y="60341"/>
                      <a:pt x="32914" y="52112"/>
                    </a:cubicBezTo>
                    <a:lnTo>
                      <a:pt x="32914" y="52112"/>
                    </a:lnTo>
                    <a:close/>
                  </a:path>
                </a:pathLst>
              </a:custGeom>
              <a:grpFill/>
              <a:ln w="27426" cap="flat">
                <a:noFill/>
                <a:prstDash val="solid"/>
                <a:miter/>
              </a:ln>
            </p:spPr>
            <p:txBody>
              <a:bodyPr rtlCol="0" anchor="ctr"/>
              <a:lstStyle/>
              <a:p>
                <a:endParaRPr lang="en-US"/>
              </a:p>
            </p:txBody>
          </p:sp>
          <p:sp>
            <p:nvSpPr>
              <p:cNvPr id="28" name="Freeform 1133">
                <a:extLst>
                  <a:ext uri="{FF2B5EF4-FFF2-40B4-BE49-F238E27FC236}">
                    <a16:creationId xmlns:a16="http://schemas.microsoft.com/office/drawing/2014/main" id="{E478A7F6-47A3-B204-1565-05088B190238}"/>
                  </a:ext>
                </a:extLst>
              </p:cNvPr>
              <p:cNvSpPr/>
              <p:nvPr/>
            </p:nvSpPr>
            <p:spPr>
              <a:xfrm>
                <a:off x="7205857" y="2139370"/>
                <a:ext cx="50892" cy="68034"/>
              </a:xfrm>
              <a:custGeom>
                <a:avLst/>
                <a:gdLst>
                  <a:gd name="connsiteX0" fmla="*/ 35122 w 50892"/>
                  <a:gd name="connsiteY0" fmla="*/ 68035 h 68034"/>
                  <a:gd name="connsiteX1" fmla="*/ 48836 w 50892"/>
                  <a:gd name="connsiteY1" fmla="*/ 59806 h 68034"/>
                  <a:gd name="connsiteX2" fmla="*/ 48836 w 50892"/>
                  <a:gd name="connsiteY2" fmla="*/ 43349 h 68034"/>
                  <a:gd name="connsiteX3" fmla="*/ 35122 w 50892"/>
                  <a:gd name="connsiteY3" fmla="*/ 10436 h 68034"/>
                  <a:gd name="connsiteX4" fmla="*/ 10436 w 50892"/>
                  <a:gd name="connsiteY4" fmla="*/ 2208 h 68034"/>
                  <a:gd name="connsiteX5" fmla="*/ 2208 w 50892"/>
                  <a:gd name="connsiteY5" fmla="*/ 26893 h 68034"/>
                  <a:gd name="connsiteX6" fmla="*/ 15922 w 50892"/>
                  <a:gd name="connsiteY6" fmla="*/ 59806 h 68034"/>
                  <a:gd name="connsiteX7" fmla="*/ 35122 w 50892"/>
                  <a:gd name="connsiteY7" fmla="*/ 68035 h 68034"/>
                  <a:gd name="connsiteX8" fmla="*/ 35122 w 50892"/>
                  <a:gd name="connsiteY8" fmla="*/ 68035 h 680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0892" h="68034">
                    <a:moveTo>
                      <a:pt x="35122" y="68035"/>
                    </a:moveTo>
                    <a:cubicBezTo>
                      <a:pt x="40608" y="68035"/>
                      <a:pt x="46094" y="65292"/>
                      <a:pt x="48836" y="59806"/>
                    </a:cubicBezTo>
                    <a:cubicBezTo>
                      <a:pt x="51578" y="54321"/>
                      <a:pt x="51578" y="48835"/>
                      <a:pt x="48836" y="43349"/>
                    </a:cubicBezTo>
                    <a:lnTo>
                      <a:pt x="35122" y="10436"/>
                    </a:lnTo>
                    <a:cubicBezTo>
                      <a:pt x="32380" y="2208"/>
                      <a:pt x="21408" y="-3277"/>
                      <a:pt x="10436" y="2208"/>
                    </a:cubicBezTo>
                    <a:cubicBezTo>
                      <a:pt x="2208" y="4951"/>
                      <a:pt x="-3278" y="15922"/>
                      <a:pt x="2208" y="26893"/>
                    </a:cubicBezTo>
                    <a:lnTo>
                      <a:pt x="15922" y="59806"/>
                    </a:lnTo>
                    <a:cubicBezTo>
                      <a:pt x="21408" y="65292"/>
                      <a:pt x="26894" y="68035"/>
                      <a:pt x="35122" y="68035"/>
                    </a:cubicBezTo>
                    <a:lnTo>
                      <a:pt x="35122" y="68035"/>
                    </a:lnTo>
                    <a:close/>
                  </a:path>
                </a:pathLst>
              </a:custGeom>
              <a:grpFill/>
              <a:ln w="27426" cap="flat">
                <a:noFill/>
                <a:prstDash val="solid"/>
                <a:miter/>
              </a:ln>
            </p:spPr>
            <p:txBody>
              <a:bodyPr rtlCol="0" anchor="ctr"/>
              <a:lstStyle/>
              <a:p>
                <a:endParaRPr lang="en-US"/>
              </a:p>
            </p:txBody>
          </p:sp>
          <p:sp>
            <p:nvSpPr>
              <p:cNvPr id="29" name="Freeform 1134">
                <a:extLst>
                  <a:ext uri="{FF2B5EF4-FFF2-40B4-BE49-F238E27FC236}">
                    <a16:creationId xmlns:a16="http://schemas.microsoft.com/office/drawing/2014/main" id="{C32A7C84-7DF4-DDC4-B817-6BF8DB97729B}"/>
                  </a:ext>
                </a:extLst>
              </p:cNvPr>
              <p:cNvSpPr/>
              <p:nvPr/>
            </p:nvSpPr>
            <p:spPr>
              <a:xfrm>
                <a:off x="7110698" y="2208776"/>
                <a:ext cx="62787" cy="58969"/>
              </a:xfrm>
              <a:custGeom>
                <a:avLst/>
                <a:gdLst>
                  <a:gd name="connsiteX0" fmla="*/ 45256 w 62787"/>
                  <a:gd name="connsiteY0" fmla="*/ 58969 h 58969"/>
                  <a:gd name="connsiteX1" fmla="*/ 61712 w 62787"/>
                  <a:gd name="connsiteY1" fmla="*/ 47998 h 58969"/>
                  <a:gd name="connsiteX2" fmla="*/ 56226 w 62787"/>
                  <a:gd name="connsiteY2" fmla="*/ 28799 h 58969"/>
                  <a:gd name="connsiteX3" fmla="*/ 28798 w 62787"/>
                  <a:gd name="connsiteY3" fmla="*/ 4114 h 58969"/>
                  <a:gd name="connsiteX4" fmla="*/ 4114 w 62787"/>
                  <a:gd name="connsiteY4" fmla="*/ 4114 h 58969"/>
                  <a:gd name="connsiteX5" fmla="*/ 4114 w 62787"/>
                  <a:gd name="connsiteY5" fmla="*/ 28799 h 58969"/>
                  <a:gd name="connsiteX6" fmla="*/ 31542 w 62787"/>
                  <a:gd name="connsiteY6" fmla="*/ 53484 h 58969"/>
                  <a:gd name="connsiteX7" fmla="*/ 45256 w 62787"/>
                  <a:gd name="connsiteY7" fmla="*/ 58969 h 58969"/>
                  <a:gd name="connsiteX8" fmla="*/ 45256 w 62787"/>
                  <a:gd name="connsiteY8" fmla="*/ 58969 h 589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2787" h="58969">
                    <a:moveTo>
                      <a:pt x="45256" y="58969"/>
                    </a:moveTo>
                    <a:cubicBezTo>
                      <a:pt x="53484" y="58969"/>
                      <a:pt x="58970" y="53484"/>
                      <a:pt x="61712" y="47998"/>
                    </a:cubicBezTo>
                    <a:cubicBezTo>
                      <a:pt x="64454" y="39770"/>
                      <a:pt x="61712" y="34285"/>
                      <a:pt x="56226" y="28799"/>
                    </a:cubicBezTo>
                    <a:lnTo>
                      <a:pt x="28798" y="4114"/>
                    </a:lnTo>
                    <a:cubicBezTo>
                      <a:pt x="20570" y="-1371"/>
                      <a:pt x="9599" y="-1371"/>
                      <a:pt x="4114" y="4114"/>
                    </a:cubicBezTo>
                    <a:cubicBezTo>
                      <a:pt x="-1371" y="12342"/>
                      <a:pt x="-1371" y="23313"/>
                      <a:pt x="4114" y="28799"/>
                    </a:cubicBezTo>
                    <a:lnTo>
                      <a:pt x="31542" y="53484"/>
                    </a:lnTo>
                    <a:cubicBezTo>
                      <a:pt x="37026" y="58969"/>
                      <a:pt x="42512" y="58969"/>
                      <a:pt x="45256" y="58969"/>
                    </a:cubicBezTo>
                    <a:lnTo>
                      <a:pt x="45256" y="58969"/>
                    </a:lnTo>
                    <a:close/>
                  </a:path>
                </a:pathLst>
              </a:custGeom>
              <a:grpFill/>
              <a:ln w="27426" cap="flat">
                <a:noFill/>
                <a:prstDash val="solid"/>
                <a:miter/>
              </a:ln>
            </p:spPr>
            <p:txBody>
              <a:bodyPr rtlCol="0" anchor="ctr"/>
              <a:lstStyle/>
              <a:p>
                <a:endParaRPr lang="en-US"/>
              </a:p>
            </p:txBody>
          </p:sp>
          <p:sp>
            <p:nvSpPr>
              <p:cNvPr id="30" name="Freeform 1135">
                <a:extLst>
                  <a:ext uri="{FF2B5EF4-FFF2-40B4-BE49-F238E27FC236}">
                    <a16:creationId xmlns:a16="http://schemas.microsoft.com/office/drawing/2014/main" id="{0283174B-ABB1-E847-FC5E-4608C7F2B78C}"/>
                  </a:ext>
                </a:extLst>
              </p:cNvPr>
              <p:cNvSpPr/>
              <p:nvPr/>
            </p:nvSpPr>
            <p:spPr>
              <a:xfrm>
                <a:off x="7055994" y="2313154"/>
                <a:ext cx="67758" cy="46322"/>
              </a:xfrm>
              <a:custGeom>
                <a:avLst/>
                <a:gdLst>
                  <a:gd name="connsiteX0" fmla="*/ 67046 w 67758"/>
                  <a:gd name="connsiteY0" fmla="*/ 34132 h 46322"/>
                  <a:gd name="connsiteX1" fmla="*/ 56074 w 67758"/>
                  <a:gd name="connsiteY1" fmla="*/ 12190 h 46322"/>
                  <a:gd name="connsiteX2" fmla="*/ 23161 w 67758"/>
                  <a:gd name="connsiteY2" fmla="*/ 1219 h 46322"/>
                  <a:gd name="connsiteX3" fmla="*/ 9447 w 67758"/>
                  <a:gd name="connsiteY3" fmla="*/ 1219 h 46322"/>
                  <a:gd name="connsiteX4" fmla="*/ 1219 w 67758"/>
                  <a:gd name="connsiteY4" fmla="*/ 12190 h 46322"/>
                  <a:gd name="connsiteX5" fmla="*/ 1219 w 67758"/>
                  <a:gd name="connsiteY5" fmla="*/ 25904 h 46322"/>
                  <a:gd name="connsiteX6" fmla="*/ 12190 w 67758"/>
                  <a:gd name="connsiteY6" fmla="*/ 34132 h 46322"/>
                  <a:gd name="connsiteX7" fmla="*/ 45104 w 67758"/>
                  <a:gd name="connsiteY7" fmla="*/ 45103 h 46322"/>
                  <a:gd name="connsiteX8" fmla="*/ 58818 w 67758"/>
                  <a:gd name="connsiteY8" fmla="*/ 45103 h 46322"/>
                  <a:gd name="connsiteX9" fmla="*/ 67046 w 67758"/>
                  <a:gd name="connsiteY9" fmla="*/ 34132 h 46322"/>
                  <a:gd name="connsiteX10" fmla="*/ 67046 w 67758"/>
                  <a:gd name="connsiteY10" fmla="*/ 34132 h 463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7758" h="46322">
                    <a:moveTo>
                      <a:pt x="67046" y="34132"/>
                    </a:moveTo>
                    <a:cubicBezTo>
                      <a:pt x="69788" y="25904"/>
                      <a:pt x="64302" y="14933"/>
                      <a:pt x="56074" y="12190"/>
                    </a:cubicBezTo>
                    <a:lnTo>
                      <a:pt x="23161" y="1219"/>
                    </a:lnTo>
                    <a:cubicBezTo>
                      <a:pt x="17676" y="-1524"/>
                      <a:pt x="14933" y="1219"/>
                      <a:pt x="9447" y="1219"/>
                    </a:cubicBezTo>
                    <a:cubicBezTo>
                      <a:pt x="3962" y="3962"/>
                      <a:pt x="1219" y="6704"/>
                      <a:pt x="1219" y="12190"/>
                    </a:cubicBezTo>
                    <a:cubicBezTo>
                      <a:pt x="-1523" y="17676"/>
                      <a:pt x="1219" y="20418"/>
                      <a:pt x="1219" y="25904"/>
                    </a:cubicBezTo>
                    <a:cubicBezTo>
                      <a:pt x="3962" y="31389"/>
                      <a:pt x="6705" y="34132"/>
                      <a:pt x="12190" y="34132"/>
                    </a:cubicBezTo>
                    <a:lnTo>
                      <a:pt x="45104" y="45103"/>
                    </a:lnTo>
                    <a:cubicBezTo>
                      <a:pt x="50588" y="47846"/>
                      <a:pt x="53332" y="45103"/>
                      <a:pt x="58818" y="45103"/>
                    </a:cubicBezTo>
                    <a:cubicBezTo>
                      <a:pt x="61560" y="42360"/>
                      <a:pt x="64302" y="36875"/>
                      <a:pt x="67046" y="34132"/>
                    </a:cubicBezTo>
                    <a:lnTo>
                      <a:pt x="67046" y="34132"/>
                    </a:lnTo>
                    <a:close/>
                  </a:path>
                </a:pathLst>
              </a:custGeom>
              <a:grpFill/>
              <a:ln w="27426" cap="flat">
                <a:noFill/>
                <a:prstDash val="solid"/>
                <a:miter/>
              </a:ln>
            </p:spPr>
            <p:txBody>
              <a:bodyPr rtlCol="0" anchor="ctr"/>
              <a:lstStyle/>
              <a:p>
                <a:endParaRPr lang="en-US"/>
              </a:p>
            </p:txBody>
          </p:sp>
          <p:sp>
            <p:nvSpPr>
              <p:cNvPr id="31" name="Freeform 1136">
                <a:extLst>
                  <a:ext uri="{FF2B5EF4-FFF2-40B4-BE49-F238E27FC236}">
                    <a16:creationId xmlns:a16="http://schemas.microsoft.com/office/drawing/2014/main" id="{5B4680BC-A09A-7CEF-1444-88FD77620775}"/>
                  </a:ext>
                </a:extLst>
              </p:cNvPr>
              <p:cNvSpPr/>
              <p:nvPr/>
            </p:nvSpPr>
            <p:spPr>
              <a:xfrm>
                <a:off x="7042363" y="2426288"/>
                <a:ext cx="72448" cy="37330"/>
              </a:xfrm>
              <a:custGeom>
                <a:avLst/>
                <a:gdLst>
                  <a:gd name="connsiteX0" fmla="*/ 50505 w 72448"/>
                  <a:gd name="connsiteY0" fmla="*/ 538 h 37330"/>
                  <a:gd name="connsiteX1" fmla="*/ 14850 w 72448"/>
                  <a:gd name="connsiteY1" fmla="*/ 3281 h 37330"/>
                  <a:gd name="connsiteX2" fmla="*/ 3880 w 72448"/>
                  <a:gd name="connsiteY2" fmla="*/ 8766 h 37330"/>
                  <a:gd name="connsiteX3" fmla="*/ 1136 w 72448"/>
                  <a:gd name="connsiteY3" fmla="*/ 22480 h 37330"/>
                  <a:gd name="connsiteX4" fmla="*/ 6622 w 72448"/>
                  <a:gd name="connsiteY4" fmla="*/ 33451 h 37330"/>
                  <a:gd name="connsiteX5" fmla="*/ 20335 w 72448"/>
                  <a:gd name="connsiteY5" fmla="*/ 36194 h 37330"/>
                  <a:gd name="connsiteX6" fmla="*/ 55991 w 72448"/>
                  <a:gd name="connsiteY6" fmla="*/ 33451 h 37330"/>
                  <a:gd name="connsiteX7" fmla="*/ 72449 w 72448"/>
                  <a:gd name="connsiteY7" fmla="*/ 14252 h 37330"/>
                  <a:gd name="connsiteX8" fmla="*/ 50505 w 72448"/>
                  <a:gd name="connsiteY8" fmla="*/ 538 h 37330"/>
                  <a:gd name="connsiteX9" fmla="*/ 50505 w 72448"/>
                  <a:gd name="connsiteY9" fmla="*/ 538 h 373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2448" h="37330">
                    <a:moveTo>
                      <a:pt x="50505" y="538"/>
                    </a:moveTo>
                    <a:lnTo>
                      <a:pt x="14850" y="3281"/>
                    </a:lnTo>
                    <a:cubicBezTo>
                      <a:pt x="9364" y="3281"/>
                      <a:pt x="6622" y="6023"/>
                      <a:pt x="3880" y="8766"/>
                    </a:cubicBezTo>
                    <a:cubicBezTo>
                      <a:pt x="1136" y="11509"/>
                      <a:pt x="-1606" y="16994"/>
                      <a:pt x="1136" y="22480"/>
                    </a:cubicBezTo>
                    <a:cubicBezTo>
                      <a:pt x="1136" y="27966"/>
                      <a:pt x="3880" y="30708"/>
                      <a:pt x="6622" y="33451"/>
                    </a:cubicBezTo>
                    <a:cubicBezTo>
                      <a:pt x="9364" y="36194"/>
                      <a:pt x="14850" y="38937"/>
                      <a:pt x="20335" y="36194"/>
                    </a:cubicBezTo>
                    <a:lnTo>
                      <a:pt x="55991" y="33451"/>
                    </a:lnTo>
                    <a:cubicBezTo>
                      <a:pt x="66963" y="33451"/>
                      <a:pt x="72449" y="22480"/>
                      <a:pt x="72449" y="14252"/>
                    </a:cubicBezTo>
                    <a:cubicBezTo>
                      <a:pt x="69705" y="6023"/>
                      <a:pt x="58735" y="-2205"/>
                      <a:pt x="50505" y="538"/>
                    </a:cubicBezTo>
                    <a:lnTo>
                      <a:pt x="50505" y="538"/>
                    </a:lnTo>
                    <a:close/>
                  </a:path>
                </a:pathLst>
              </a:custGeom>
              <a:grpFill/>
              <a:ln w="27426" cap="flat">
                <a:noFill/>
                <a:prstDash val="solid"/>
                <a:miter/>
              </a:ln>
            </p:spPr>
            <p:txBody>
              <a:bodyPr rtlCol="0" anchor="ctr"/>
              <a:lstStyle/>
              <a:p>
                <a:endParaRPr lang="en-US"/>
              </a:p>
            </p:txBody>
          </p:sp>
          <p:sp>
            <p:nvSpPr>
              <p:cNvPr id="32" name="Freeform 1137">
                <a:extLst>
                  <a:ext uri="{FF2B5EF4-FFF2-40B4-BE49-F238E27FC236}">
                    <a16:creationId xmlns:a16="http://schemas.microsoft.com/office/drawing/2014/main" id="{5074E2C2-493A-08CB-9C34-2EB7916C976F}"/>
                  </a:ext>
                </a:extLst>
              </p:cNvPr>
              <p:cNvSpPr/>
              <p:nvPr/>
            </p:nvSpPr>
            <p:spPr>
              <a:xfrm>
                <a:off x="7572853" y="2426826"/>
                <a:ext cx="71312" cy="38398"/>
              </a:xfrm>
              <a:custGeom>
                <a:avLst/>
                <a:gdLst>
                  <a:gd name="connsiteX0" fmla="*/ 16458 w 71312"/>
                  <a:gd name="connsiteY0" fmla="*/ 35656 h 38398"/>
                  <a:gd name="connsiteX1" fmla="*/ 52113 w 71312"/>
                  <a:gd name="connsiteY1" fmla="*/ 38399 h 38398"/>
                  <a:gd name="connsiteX2" fmla="*/ 71313 w 71312"/>
                  <a:gd name="connsiteY2" fmla="*/ 21942 h 38398"/>
                  <a:gd name="connsiteX3" fmla="*/ 54855 w 71312"/>
                  <a:gd name="connsiteY3" fmla="*/ 2743 h 38398"/>
                  <a:gd name="connsiteX4" fmla="*/ 19200 w 71312"/>
                  <a:gd name="connsiteY4" fmla="*/ 0 h 38398"/>
                  <a:gd name="connsiteX5" fmla="*/ 5486 w 71312"/>
                  <a:gd name="connsiteY5" fmla="*/ 2743 h 38398"/>
                  <a:gd name="connsiteX6" fmla="*/ 0 w 71312"/>
                  <a:gd name="connsiteY6" fmla="*/ 13714 h 38398"/>
                  <a:gd name="connsiteX7" fmla="*/ 2744 w 71312"/>
                  <a:gd name="connsiteY7" fmla="*/ 27428 h 38398"/>
                  <a:gd name="connsiteX8" fmla="*/ 16458 w 71312"/>
                  <a:gd name="connsiteY8" fmla="*/ 35656 h 38398"/>
                  <a:gd name="connsiteX9" fmla="*/ 16458 w 71312"/>
                  <a:gd name="connsiteY9" fmla="*/ 35656 h 383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1312" h="38398">
                    <a:moveTo>
                      <a:pt x="16458" y="35656"/>
                    </a:moveTo>
                    <a:lnTo>
                      <a:pt x="52113" y="38399"/>
                    </a:lnTo>
                    <a:cubicBezTo>
                      <a:pt x="63085" y="38399"/>
                      <a:pt x="71313" y="32913"/>
                      <a:pt x="71313" y="21942"/>
                    </a:cubicBezTo>
                    <a:cubicBezTo>
                      <a:pt x="71313" y="10971"/>
                      <a:pt x="65827" y="2743"/>
                      <a:pt x="54855" y="2743"/>
                    </a:cubicBezTo>
                    <a:lnTo>
                      <a:pt x="19200" y="0"/>
                    </a:lnTo>
                    <a:cubicBezTo>
                      <a:pt x="13714" y="0"/>
                      <a:pt x="10972" y="0"/>
                      <a:pt x="5486" y="2743"/>
                    </a:cubicBezTo>
                    <a:cubicBezTo>
                      <a:pt x="2744" y="5485"/>
                      <a:pt x="0" y="10971"/>
                      <a:pt x="0" y="13714"/>
                    </a:cubicBezTo>
                    <a:cubicBezTo>
                      <a:pt x="0" y="19199"/>
                      <a:pt x="0" y="21942"/>
                      <a:pt x="2744" y="27428"/>
                    </a:cubicBezTo>
                    <a:cubicBezTo>
                      <a:pt x="8230" y="32913"/>
                      <a:pt x="10972" y="35656"/>
                      <a:pt x="16458" y="35656"/>
                    </a:cubicBezTo>
                    <a:lnTo>
                      <a:pt x="16458" y="35656"/>
                    </a:lnTo>
                    <a:close/>
                  </a:path>
                </a:pathLst>
              </a:custGeom>
              <a:grpFill/>
              <a:ln w="27426" cap="flat">
                <a:noFill/>
                <a:prstDash val="solid"/>
                <a:miter/>
              </a:ln>
            </p:spPr>
            <p:txBody>
              <a:bodyPr rtlCol="0" anchor="ctr"/>
              <a:lstStyle/>
              <a:p>
                <a:endParaRPr lang="en-US"/>
              </a:p>
            </p:txBody>
          </p:sp>
          <p:sp>
            <p:nvSpPr>
              <p:cNvPr id="33" name="Freeform 1138">
                <a:extLst>
                  <a:ext uri="{FF2B5EF4-FFF2-40B4-BE49-F238E27FC236}">
                    <a16:creationId xmlns:a16="http://schemas.microsoft.com/office/drawing/2014/main" id="{C756DDA4-93A9-7DEE-3726-8AECBF0C7351}"/>
                  </a:ext>
                </a:extLst>
              </p:cNvPr>
              <p:cNvSpPr/>
              <p:nvPr/>
            </p:nvSpPr>
            <p:spPr>
              <a:xfrm>
                <a:off x="7563912" y="2313659"/>
                <a:ext cx="67253" cy="44597"/>
              </a:xfrm>
              <a:custGeom>
                <a:avLst/>
                <a:gdLst>
                  <a:gd name="connsiteX0" fmla="*/ 17171 w 67253"/>
                  <a:gd name="connsiteY0" fmla="*/ 44598 h 44597"/>
                  <a:gd name="connsiteX1" fmla="*/ 22655 w 67253"/>
                  <a:gd name="connsiteY1" fmla="*/ 44598 h 44597"/>
                  <a:gd name="connsiteX2" fmla="*/ 55569 w 67253"/>
                  <a:gd name="connsiteY2" fmla="*/ 33626 h 44597"/>
                  <a:gd name="connsiteX3" fmla="*/ 66540 w 67253"/>
                  <a:gd name="connsiteY3" fmla="*/ 11685 h 44597"/>
                  <a:gd name="connsiteX4" fmla="*/ 44598 w 67253"/>
                  <a:gd name="connsiteY4" fmla="*/ 713 h 44597"/>
                  <a:gd name="connsiteX5" fmla="*/ 11685 w 67253"/>
                  <a:gd name="connsiteY5" fmla="*/ 11685 h 44597"/>
                  <a:gd name="connsiteX6" fmla="*/ 713 w 67253"/>
                  <a:gd name="connsiteY6" fmla="*/ 30884 h 44597"/>
                  <a:gd name="connsiteX7" fmla="*/ 17171 w 67253"/>
                  <a:gd name="connsiteY7" fmla="*/ 44598 h 44597"/>
                  <a:gd name="connsiteX8" fmla="*/ 17171 w 67253"/>
                  <a:gd name="connsiteY8" fmla="*/ 44598 h 445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7253" h="44597">
                    <a:moveTo>
                      <a:pt x="17171" y="44598"/>
                    </a:moveTo>
                    <a:cubicBezTo>
                      <a:pt x="19913" y="44598"/>
                      <a:pt x="19913" y="44598"/>
                      <a:pt x="22655" y="44598"/>
                    </a:cubicBezTo>
                    <a:lnTo>
                      <a:pt x="55569" y="33626"/>
                    </a:lnTo>
                    <a:cubicBezTo>
                      <a:pt x="63796" y="30884"/>
                      <a:pt x="69282" y="19913"/>
                      <a:pt x="66540" y="11685"/>
                    </a:cubicBezTo>
                    <a:cubicBezTo>
                      <a:pt x="63796" y="3456"/>
                      <a:pt x="52826" y="-2029"/>
                      <a:pt x="44598" y="713"/>
                    </a:cubicBezTo>
                    <a:lnTo>
                      <a:pt x="11685" y="11685"/>
                    </a:lnTo>
                    <a:cubicBezTo>
                      <a:pt x="3457" y="14427"/>
                      <a:pt x="-2029" y="22656"/>
                      <a:pt x="713" y="30884"/>
                    </a:cubicBezTo>
                    <a:cubicBezTo>
                      <a:pt x="713" y="39112"/>
                      <a:pt x="6199" y="44598"/>
                      <a:pt x="17171" y="44598"/>
                    </a:cubicBezTo>
                    <a:lnTo>
                      <a:pt x="17171" y="44598"/>
                    </a:lnTo>
                    <a:close/>
                  </a:path>
                </a:pathLst>
              </a:custGeom>
              <a:grpFill/>
              <a:ln w="27426" cap="flat">
                <a:noFill/>
                <a:prstDash val="solid"/>
                <a:miter/>
              </a:ln>
            </p:spPr>
            <p:txBody>
              <a:bodyPr rtlCol="0" anchor="ctr"/>
              <a:lstStyle/>
              <a:p>
                <a:endParaRPr lang="en-US"/>
              </a:p>
            </p:txBody>
          </p:sp>
          <p:sp>
            <p:nvSpPr>
              <p:cNvPr id="34" name="Freeform 1139">
                <a:extLst>
                  <a:ext uri="{FF2B5EF4-FFF2-40B4-BE49-F238E27FC236}">
                    <a16:creationId xmlns:a16="http://schemas.microsoft.com/office/drawing/2014/main" id="{5EE1C7E9-69AE-EB3A-6B10-A113BFCEFD4D}"/>
                  </a:ext>
                </a:extLst>
              </p:cNvPr>
              <p:cNvSpPr/>
              <p:nvPr/>
            </p:nvSpPr>
            <p:spPr>
              <a:xfrm>
                <a:off x="7509084" y="2210148"/>
                <a:ext cx="63768" cy="58969"/>
              </a:xfrm>
              <a:custGeom>
                <a:avLst/>
                <a:gdLst>
                  <a:gd name="connsiteX0" fmla="*/ 30857 w 63768"/>
                  <a:gd name="connsiteY0" fmla="*/ 54855 h 58969"/>
                  <a:gd name="connsiteX1" fmla="*/ 58284 w 63768"/>
                  <a:gd name="connsiteY1" fmla="*/ 30171 h 58969"/>
                  <a:gd name="connsiteX2" fmla="*/ 63768 w 63768"/>
                  <a:gd name="connsiteY2" fmla="*/ 19200 h 58969"/>
                  <a:gd name="connsiteX3" fmla="*/ 58284 w 63768"/>
                  <a:gd name="connsiteY3" fmla="*/ 5486 h 58969"/>
                  <a:gd name="connsiteX4" fmla="*/ 47312 w 63768"/>
                  <a:gd name="connsiteY4" fmla="*/ 0 h 58969"/>
                  <a:gd name="connsiteX5" fmla="*/ 33599 w 63768"/>
                  <a:gd name="connsiteY5" fmla="*/ 5486 h 58969"/>
                  <a:gd name="connsiteX6" fmla="*/ 6171 w 63768"/>
                  <a:gd name="connsiteY6" fmla="*/ 30171 h 58969"/>
                  <a:gd name="connsiteX7" fmla="*/ 6171 w 63768"/>
                  <a:gd name="connsiteY7" fmla="*/ 54855 h 58969"/>
                  <a:gd name="connsiteX8" fmla="*/ 30857 w 63768"/>
                  <a:gd name="connsiteY8" fmla="*/ 54855 h 58969"/>
                  <a:gd name="connsiteX9" fmla="*/ 30857 w 63768"/>
                  <a:gd name="connsiteY9" fmla="*/ 54855 h 589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768" h="58969">
                    <a:moveTo>
                      <a:pt x="30857" y="54855"/>
                    </a:moveTo>
                    <a:lnTo>
                      <a:pt x="58284" y="30171"/>
                    </a:lnTo>
                    <a:cubicBezTo>
                      <a:pt x="61026" y="27428"/>
                      <a:pt x="63768" y="21942"/>
                      <a:pt x="63768" y="19200"/>
                    </a:cubicBezTo>
                    <a:cubicBezTo>
                      <a:pt x="63768" y="13714"/>
                      <a:pt x="61026" y="10971"/>
                      <a:pt x="58284" y="5486"/>
                    </a:cubicBezTo>
                    <a:cubicBezTo>
                      <a:pt x="55540" y="2743"/>
                      <a:pt x="50055" y="0"/>
                      <a:pt x="47312" y="0"/>
                    </a:cubicBezTo>
                    <a:cubicBezTo>
                      <a:pt x="41827" y="0"/>
                      <a:pt x="39085" y="2743"/>
                      <a:pt x="33599" y="5486"/>
                    </a:cubicBezTo>
                    <a:lnTo>
                      <a:pt x="6171" y="30171"/>
                    </a:lnTo>
                    <a:cubicBezTo>
                      <a:pt x="-2057" y="35656"/>
                      <a:pt x="-2057" y="46627"/>
                      <a:pt x="6171" y="54855"/>
                    </a:cubicBezTo>
                    <a:cubicBezTo>
                      <a:pt x="11657" y="60341"/>
                      <a:pt x="22627" y="60341"/>
                      <a:pt x="30857" y="54855"/>
                    </a:cubicBezTo>
                    <a:lnTo>
                      <a:pt x="30857" y="54855"/>
                    </a:lnTo>
                    <a:close/>
                  </a:path>
                </a:pathLst>
              </a:custGeom>
              <a:grpFill/>
              <a:ln w="27426" cap="flat">
                <a:noFill/>
                <a:prstDash val="solid"/>
                <a:miter/>
              </a:ln>
            </p:spPr>
            <p:txBody>
              <a:bodyPr rtlCol="0" anchor="ctr"/>
              <a:lstStyle/>
              <a:p>
                <a:endParaRPr lang="en-US"/>
              </a:p>
            </p:txBody>
          </p:sp>
          <p:sp>
            <p:nvSpPr>
              <p:cNvPr id="35" name="Freeform 1140">
                <a:extLst>
                  <a:ext uri="{FF2B5EF4-FFF2-40B4-BE49-F238E27FC236}">
                    <a16:creationId xmlns:a16="http://schemas.microsoft.com/office/drawing/2014/main" id="{33ED6536-595E-A3CD-FC50-4DC7A307C73C}"/>
                  </a:ext>
                </a:extLst>
              </p:cNvPr>
              <p:cNvSpPr/>
              <p:nvPr/>
            </p:nvSpPr>
            <p:spPr>
              <a:xfrm>
                <a:off x="7425430" y="2137807"/>
                <a:ext cx="49712" cy="69597"/>
              </a:xfrm>
              <a:custGeom>
                <a:avLst/>
                <a:gdLst>
                  <a:gd name="connsiteX0" fmla="*/ 18514 w 49712"/>
                  <a:gd name="connsiteY0" fmla="*/ 69598 h 69597"/>
                  <a:gd name="connsiteX1" fmla="*/ 34970 w 49712"/>
                  <a:gd name="connsiteY1" fmla="*/ 58626 h 69597"/>
                  <a:gd name="connsiteX2" fmla="*/ 48684 w 49712"/>
                  <a:gd name="connsiteY2" fmla="*/ 25713 h 69597"/>
                  <a:gd name="connsiteX3" fmla="*/ 40456 w 49712"/>
                  <a:gd name="connsiteY3" fmla="*/ 1029 h 69597"/>
                  <a:gd name="connsiteX4" fmla="*/ 15770 w 49712"/>
                  <a:gd name="connsiteY4" fmla="*/ 9257 h 69597"/>
                  <a:gd name="connsiteX5" fmla="*/ 2057 w 49712"/>
                  <a:gd name="connsiteY5" fmla="*/ 42170 h 69597"/>
                  <a:gd name="connsiteX6" fmla="*/ 2057 w 49712"/>
                  <a:gd name="connsiteY6" fmla="*/ 58626 h 69597"/>
                  <a:gd name="connsiteX7" fmla="*/ 18514 w 49712"/>
                  <a:gd name="connsiteY7" fmla="*/ 69598 h 69597"/>
                  <a:gd name="connsiteX8" fmla="*/ 18514 w 49712"/>
                  <a:gd name="connsiteY8" fmla="*/ 69598 h 695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9712" h="69597">
                    <a:moveTo>
                      <a:pt x="18514" y="69598"/>
                    </a:moveTo>
                    <a:cubicBezTo>
                      <a:pt x="26742" y="69598"/>
                      <a:pt x="32228" y="64112"/>
                      <a:pt x="34970" y="58626"/>
                    </a:cubicBezTo>
                    <a:lnTo>
                      <a:pt x="48684" y="25713"/>
                    </a:lnTo>
                    <a:cubicBezTo>
                      <a:pt x="51426" y="17485"/>
                      <a:pt x="48684" y="6514"/>
                      <a:pt x="40456" y="1029"/>
                    </a:cubicBezTo>
                    <a:cubicBezTo>
                      <a:pt x="32228" y="-1714"/>
                      <a:pt x="21256" y="1029"/>
                      <a:pt x="15770" y="9257"/>
                    </a:cubicBezTo>
                    <a:lnTo>
                      <a:pt x="2057" y="42170"/>
                    </a:lnTo>
                    <a:cubicBezTo>
                      <a:pt x="-686" y="47655"/>
                      <a:pt x="-686" y="53141"/>
                      <a:pt x="2057" y="58626"/>
                    </a:cubicBezTo>
                    <a:cubicBezTo>
                      <a:pt x="7542" y="66855"/>
                      <a:pt x="13028" y="69598"/>
                      <a:pt x="18514" y="69598"/>
                    </a:cubicBezTo>
                    <a:lnTo>
                      <a:pt x="18514" y="69598"/>
                    </a:lnTo>
                    <a:close/>
                  </a:path>
                </a:pathLst>
              </a:custGeom>
              <a:grpFill/>
              <a:ln w="27426" cap="flat">
                <a:noFill/>
                <a:prstDash val="solid"/>
                <a:miter/>
              </a:ln>
            </p:spPr>
            <p:txBody>
              <a:bodyPr rtlCol="0" anchor="ctr"/>
              <a:lstStyle/>
              <a:p>
                <a:endParaRPr lang="en-US"/>
              </a:p>
            </p:txBody>
          </p:sp>
          <p:sp>
            <p:nvSpPr>
              <p:cNvPr id="36" name="Freeform 1141">
                <a:extLst>
                  <a:ext uri="{FF2B5EF4-FFF2-40B4-BE49-F238E27FC236}">
                    <a16:creationId xmlns:a16="http://schemas.microsoft.com/office/drawing/2014/main" id="{8D3AF472-CB6D-CA38-1B72-A9AF46B4CC54}"/>
                  </a:ext>
                </a:extLst>
              </p:cNvPr>
              <p:cNvSpPr/>
              <p:nvPr/>
            </p:nvSpPr>
            <p:spPr>
              <a:xfrm>
                <a:off x="6615628" y="2654475"/>
                <a:ext cx="1066935" cy="463526"/>
              </a:xfrm>
              <a:custGeom>
                <a:avLst/>
                <a:gdLst>
                  <a:gd name="connsiteX0" fmla="*/ 1014824 w 1066935"/>
                  <a:gd name="connsiteY0" fmla="*/ 315418 h 463526"/>
                  <a:gd name="connsiteX1" fmla="*/ 784431 w 1066935"/>
                  <a:gd name="connsiteY1" fmla="*/ 315418 h 463526"/>
                  <a:gd name="connsiteX2" fmla="*/ 784431 w 1066935"/>
                  <a:gd name="connsiteY2" fmla="*/ 298961 h 463526"/>
                  <a:gd name="connsiteX3" fmla="*/ 737803 w 1066935"/>
                  <a:gd name="connsiteY3" fmla="*/ 246849 h 463526"/>
                  <a:gd name="connsiteX4" fmla="*/ 735061 w 1066935"/>
                  <a:gd name="connsiteY4" fmla="*/ 246849 h 463526"/>
                  <a:gd name="connsiteX5" fmla="*/ 559524 w 1066935"/>
                  <a:gd name="connsiteY5" fmla="*/ 194736 h 463526"/>
                  <a:gd name="connsiteX6" fmla="*/ 460785 w 1066935"/>
                  <a:gd name="connsiteY6" fmla="*/ 115196 h 463526"/>
                  <a:gd name="connsiteX7" fmla="*/ 282505 w 1066935"/>
                  <a:gd name="connsiteY7" fmla="*/ 32913 h 463526"/>
                  <a:gd name="connsiteX8" fmla="*/ 139880 w 1066935"/>
                  <a:gd name="connsiteY8" fmla="*/ 32913 h 463526"/>
                  <a:gd name="connsiteX9" fmla="*/ 139880 w 1066935"/>
                  <a:gd name="connsiteY9" fmla="*/ 16456 h 463526"/>
                  <a:gd name="connsiteX10" fmla="*/ 123425 w 1066935"/>
                  <a:gd name="connsiteY10" fmla="*/ 0 h 463526"/>
                  <a:gd name="connsiteX11" fmla="*/ 16456 w 1066935"/>
                  <a:gd name="connsiteY11" fmla="*/ 0 h 463526"/>
                  <a:gd name="connsiteX12" fmla="*/ 0 w 1066935"/>
                  <a:gd name="connsiteY12" fmla="*/ 16456 h 463526"/>
                  <a:gd name="connsiteX13" fmla="*/ 0 w 1066935"/>
                  <a:gd name="connsiteY13" fmla="*/ 408671 h 463526"/>
                  <a:gd name="connsiteX14" fmla="*/ 16456 w 1066935"/>
                  <a:gd name="connsiteY14" fmla="*/ 425128 h 463526"/>
                  <a:gd name="connsiteX15" fmla="*/ 123425 w 1066935"/>
                  <a:gd name="connsiteY15" fmla="*/ 425128 h 463526"/>
                  <a:gd name="connsiteX16" fmla="*/ 139880 w 1066935"/>
                  <a:gd name="connsiteY16" fmla="*/ 408671 h 463526"/>
                  <a:gd name="connsiteX17" fmla="*/ 139880 w 1066935"/>
                  <a:gd name="connsiteY17" fmla="*/ 392215 h 463526"/>
                  <a:gd name="connsiteX18" fmla="*/ 191994 w 1066935"/>
                  <a:gd name="connsiteY18" fmla="*/ 392215 h 463526"/>
                  <a:gd name="connsiteX19" fmla="*/ 375759 w 1066935"/>
                  <a:gd name="connsiteY19" fmla="*/ 427871 h 463526"/>
                  <a:gd name="connsiteX20" fmla="*/ 565009 w 1066935"/>
                  <a:gd name="connsiteY20" fmla="*/ 463527 h 463526"/>
                  <a:gd name="connsiteX21" fmla="*/ 1014824 w 1066935"/>
                  <a:gd name="connsiteY21" fmla="*/ 463527 h 463526"/>
                  <a:gd name="connsiteX22" fmla="*/ 1066936 w 1066935"/>
                  <a:gd name="connsiteY22" fmla="*/ 411414 h 463526"/>
                  <a:gd name="connsiteX23" fmla="*/ 1066936 w 1066935"/>
                  <a:gd name="connsiteY23" fmla="*/ 375758 h 463526"/>
                  <a:gd name="connsiteX24" fmla="*/ 1014824 w 1066935"/>
                  <a:gd name="connsiteY24" fmla="*/ 315418 h 463526"/>
                  <a:gd name="connsiteX25" fmla="*/ 1014824 w 1066935"/>
                  <a:gd name="connsiteY25" fmla="*/ 315418 h 463526"/>
                  <a:gd name="connsiteX26" fmla="*/ 104225 w 1066935"/>
                  <a:gd name="connsiteY26" fmla="*/ 386729 h 463526"/>
                  <a:gd name="connsiteX27" fmla="*/ 32914 w 1066935"/>
                  <a:gd name="connsiteY27" fmla="*/ 386729 h 463526"/>
                  <a:gd name="connsiteX28" fmla="*/ 32914 w 1066935"/>
                  <a:gd name="connsiteY28" fmla="*/ 30170 h 463526"/>
                  <a:gd name="connsiteX29" fmla="*/ 104225 w 1066935"/>
                  <a:gd name="connsiteY29" fmla="*/ 30170 h 463526"/>
                  <a:gd name="connsiteX30" fmla="*/ 104225 w 1066935"/>
                  <a:gd name="connsiteY30" fmla="*/ 386729 h 463526"/>
                  <a:gd name="connsiteX31" fmla="*/ 1031280 w 1066935"/>
                  <a:gd name="connsiteY31" fmla="*/ 405928 h 463526"/>
                  <a:gd name="connsiteX32" fmla="*/ 1014824 w 1066935"/>
                  <a:gd name="connsiteY32" fmla="*/ 422385 h 463526"/>
                  <a:gd name="connsiteX33" fmla="*/ 565009 w 1066935"/>
                  <a:gd name="connsiteY33" fmla="*/ 422385 h 463526"/>
                  <a:gd name="connsiteX34" fmla="*/ 381244 w 1066935"/>
                  <a:gd name="connsiteY34" fmla="*/ 386729 h 463526"/>
                  <a:gd name="connsiteX35" fmla="*/ 191994 w 1066935"/>
                  <a:gd name="connsiteY35" fmla="*/ 351073 h 463526"/>
                  <a:gd name="connsiteX36" fmla="*/ 139880 w 1066935"/>
                  <a:gd name="connsiteY36" fmla="*/ 351073 h 463526"/>
                  <a:gd name="connsiteX37" fmla="*/ 139880 w 1066935"/>
                  <a:gd name="connsiteY37" fmla="*/ 65826 h 463526"/>
                  <a:gd name="connsiteX38" fmla="*/ 282505 w 1066935"/>
                  <a:gd name="connsiteY38" fmla="*/ 65826 h 463526"/>
                  <a:gd name="connsiteX39" fmla="*/ 537582 w 1066935"/>
                  <a:gd name="connsiteY39" fmla="*/ 222163 h 463526"/>
                  <a:gd name="connsiteX40" fmla="*/ 543068 w 1066935"/>
                  <a:gd name="connsiteY40" fmla="*/ 224906 h 463526"/>
                  <a:gd name="connsiteX41" fmla="*/ 718605 w 1066935"/>
                  <a:gd name="connsiteY41" fmla="*/ 277019 h 463526"/>
                  <a:gd name="connsiteX42" fmla="*/ 743289 w 1066935"/>
                  <a:gd name="connsiteY42" fmla="*/ 296218 h 463526"/>
                  <a:gd name="connsiteX43" fmla="*/ 743289 w 1066935"/>
                  <a:gd name="connsiteY43" fmla="*/ 331874 h 463526"/>
                  <a:gd name="connsiteX44" fmla="*/ 726833 w 1066935"/>
                  <a:gd name="connsiteY44" fmla="*/ 348331 h 463526"/>
                  <a:gd name="connsiteX45" fmla="*/ 554039 w 1066935"/>
                  <a:gd name="connsiteY45" fmla="*/ 312675 h 463526"/>
                  <a:gd name="connsiteX46" fmla="*/ 430615 w 1066935"/>
                  <a:gd name="connsiteY46" fmla="*/ 244106 h 463526"/>
                  <a:gd name="connsiteX47" fmla="*/ 416901 w 1066935"/>
                  <a:gd name="connsiteY47" fmla="*/ 241363 h 463526"/>
                  <a:gd name="connsiteX48" fmla="*/ 405929 w 1066935"/>
                  <a:gd name="connsiteY48" fmla="*/ 249591 h 463526"/>
                  <a:gd name="connsiteX49" fmla="*/ 403187 w 1066935"/>
                  <a:gd name="connsiteY49" fmla="*/ 263305 h 463526"/>
                  <a:gd name="connsiteX50" fmla="*/ 411415 w 1066935"/>
                  <a:gd name="connsiteY50" fmla="*/ 274276 h 463526"/>
                  <a:gd name="connsiteX51" fmla="*/ 534840 w 1066935"/>
                  <a:gd name="connsiteY51" fmla="*/ 345588 h 463526"/>
                  <a:gd name="connsiteX52" fmla="*/ 540326 w 1066935"/>
                  <a:gd name="connsiteY52" fmla="*/ 348331 h 463526"/>
                  <a:gd name="connsiteX53" fmla="*/ 718605 w 1066935"/>
                  <a:gd name="connsiteY53" fmla="*/ 383987 h 463526"/>
                  <a:gd name="connsiteX54" fmla="*/ 721348 w 1066935"/>
                  <a:gd name="connsiteY54" fmla="*/ 383987 h 463526"/>
                  <a:gd name="connsiteX55" fmla="*/ 770717 w 1066935"/>
                  <a:gd name="connsiteY55" fmla="*/ 348331 h 463526"/>
                  <a:gd name="connsiteX56" fmla="*/ 1006596 w 1066935"/>
                  <a:gd name="connsiteY56" fmla="*/ 348331 h 463526"/>
                  <a:gd name="connsiteX57" fmla="*/ 1023052 w 1066935"/>
                  <a:gd name="connsiteY57" fmla="*/ 364787 h 463526"/>
                  <a:gd name="connsiteX58" fmla="*/ 1023052 w 1066935"/>
                  <a:gd name="connsiteY58" fmla="*/ 405928 h 4635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1066935" h="463526">
                    <a:moveTo>
                      <a:pt x="1014824" y="315418"/>
                    </a:moveTo>
                    <a:lnTo>
                      <a:pt x="784431" y="315418"/>
                    </a:lnTo>
                    <a:lnTo>
                      <a:pt x="784431" y="298961"/>
                    </a:lnTo>
                    <a:cubicBezTo>
                      <a:pt x="784431" y="271533"/>
                      <a:pt x="748775" y="252334"/>
                      <a:pt x="737803" y="246849"/>
                    </a:cubicBezTo>
                    <a:cubicBezTo>
                      <a:pt x="737803" y="246849"/>
                      <a:pt x="735061" y="246849"/>
                      <a:pt x="735061" y="246849"/>
                    </a:cubicBezTo>
                    <a:lnTo>
                      <a:pt x="559524" y="194736"/>
                    </a:lnTo>
                    <a:cubicBezTo>
                      <a:pt x="548553" y="183765"/>
                      <a:pt x="510154" y="150852"/>
                      <a:pt x="460785" y="115196"/>
                    </a:cubicBezTo>
                    <a:cubicBezTo>
                      <a:pt x="383987" y="60341"/>
                      <a:pt x="323646" y="32913"/>
                      <a:pt x="282505" y="32913"/>
                    </a:cubicBezTo>
                    <a:lnTo>
                      <a:pt x="139880" y="32913"/>
                    </a:lnTo>
                    <a:lnTo>
                      <a:pt x="139880" y="16456"/>
                    </a:lnTo>
                    <a:cubicBezTo>
                      <a:pt x="139880" y="5485"/>
                      <a:pt x="131653" y="0"/>
                      <a:pt x="123425" y="0"/>
                    </a:cubicBezTo>
                    <a:lnTo>
                      <a:pt x="16456" y="0"/>
                    </a:lnTo>
                    <a:cubicBezTo>
                      <a:pt x="5486" y="0"/>
                      <a:pt x="0" y="8228"/>
                      <a:pt x="0" y="16456"/>
                    </a:cubicBezTo>
                    <a:lnTo>
                      <a:pt x="0" y="408671"/>
                    </a:lnTo>
                    <a:cubicBezTo>
                      <a:pt x="0" y="419642"/>
                      <a:pt x="8228" y="425128"/>
                      <a:pt x="16456" y="425128"/>
                    </a:cubicBezTo>
                    <a:lnTo>
                      <a:pt x="123425" y="425128"/>
                    </a:lnTo>
                    <a:cubicBezTo>
                      <a:pt x="134395" y="425128"/>
                      <a:pt x="139880" y="416900"/>
                      <a:pt x="139880" y="408671"/>
                    </a:cubicBezTo>
                    <a:lnTo>
                      <a:pt x="139880" y="392215"/>
                    </a:lnTo>
                    <a:lnTo>
                      <a:pt x="191994" y="392215"/>
                    </a:lnTo>
                    <a:cubicBezTo>
                      <a:pt x="202964" y="394958"/>
                      <a:pt x="293476" y="411414"/>
                      <a:pt x="375759" y="427871"/>
                    </a:cubicBezTo>
                    <a:cubicBezTo>
                      <a:pt x="537582" y="460784"/>
                      <a:pt x="559524" y="463527"/>
                      <a:pt x="565009" y="463527"/>
                    </a:cubicBezTo>
                    <a:lnTo>
                      <a:pt x="1014824" y="463527"/>
                    </a:lnTo>
                    <a:cubicBezTo>
                      <a:pt x="1044994" y="463527"/>
                      <a:pt x="1066936" y="438842"/>
                      <a:pt x="1066936" y="411414"/>
                    </a:cubicBezTo>
                    <a:lnTo>
                      <a:pt x="1066936" y="375758"/>
                    </a:lnTo>
                    <a:cubicBezTo>
                      <a:pt x="1066936" y="340102"/>
                      <a:pt x="1042252" y="315418"/>
                      <a:pt x="1014824" y="315418"/>
                    </a:cubicBezTo>
                    <a:lnTo>
                      <a:pt x="1014824" y="315418"/>
                    </a:lnTo>
                    <a:close/>
                    <a:moveTo>
                      <a:pt x="104225" y="386729"/>
                    </a:moveTo>
                    <a:lnTo>
                      <a:pt x="32914" y="386729"/>
                    </a:lnTo>
                    <a:lnTo>
                      <a:pt x="32914" y="30170"/>
                    </a:lnTo>
                    <a:lnTo>
                      <a:pt x="104225" y="30170"/>
                    </a:lnTo>
                    <a:lnTo>
                      <a:pt x="104225" y="386729"/>
                    </a:lnTo>
                    <a:close/>
                    <a:moveTo>
                      <a:pt x="1031280" y="405928"/>
                    </a:moveTo>
                    <a:cubicBezTo>
                      <a:pt x="1031280" y="416900"/>
                      <a:pt x="1023052" y="422385"/>
                      <a:pt x="1014824" y="422385"/>
                    </a:cubicBezTo>
                    <a:lnTo>
                      <a:pt x="565009" y="422385"/>
                    </a:lnTo>
                    <a:cubicBezTo>
                      <a:pt x="554039" y="419642"/>
                      <a:pt x="463527" y="403186"/>
                      <a:pt x="381244" y="386729"/>
                    </a:cubicBezTo>
                    <a:cubicBezTo>
                      <a:pt x="219421" y="353816"/>
                      <a:pt x="197480" y="351073"/>
                      <a:pt x="191994" y="351073"/>
                    </a:cubicBezTo>
                    <a:lnTo>
                      <a:pt x="139880" y="351073"/>
                    </a:lnTo>
                    <a:lnTo>
                      <a:pt x="139880" y="65826"/>
                    </a:lnTo>
                    <a:lnTo>
                      <a:pt x="282505" y="65826"/>
                    </a:lnTo>
                    <a:cubicBezTo>
                      <a:pt x="351074" y="65826"/>
                      <a:pt x="490954" y="178280"/>
                      <a:pt x="537582" y="222163"/>
                    </a:cubicBezTo>
                    <a:cubicBezTo>
                      <a:pt x="540326" y="224906"/>
                      <a:pt x="543068" y="224906"/>
                      <a:pt x="543068" y="224906"/>
                    </a:cubicBezTo>
                    <a:lnTo>
                      <a:pt x="718605" y="277019"/>
                    </a:lnTo>
                    <a:cubicBezTo>
                      <a:pt x="729575" y="282504"/>
                      <a:pt x="740547" y="293475"/>
                      <a:pt x="743289" y="296218"/>
                    </a:cubicBezTo>
                    <a:lnTo>
                      <a:pt x="743289" y="331874"/>
                    </a:lnTo>
                    <a:cubicBezTo>
                      <a:pt x="743289" y="340102"/>
                      <a:pt x="735061" y="348331"/>
                      <a:pt x="726833" y="348331"/>
                    </a:cubicBezTo>
                    <a:lnTo>
                      <a:pt x="554039" y="312675"/>
                    </a:lnTo>
                    <a:lnTo>
                      <a:pt x="430615" y="244106"/>
                    </a:lnTo>
                    <a:cubicBezTo>
                      <a:pt x="427871" y="241363"/>
                      <a:pt x="422385" y="241363"/>
                      <a:pt x="416901" y="241363"/>
                    </a:cubicBezTo>
                    <a:cubicBezTo>
                      <a:pt x="411415" y="241363"/>
                      <a:pt x="408671" y="246849"/>
                      <a:pt x="405929" y="249591"/>
                    </a:cubicBezTo>
                    <a:cubicBezTo>
                      <a:pt x="403187" y="252334"/>
                      <a:pt x="403187" y="257819"/>
                      <a:pt x="403187" y="263305"/>
                    </a:cubicBezTo>
                    <a:cubicBezTo>
                      <a:pt x="403187" y="268790"/>
                      <a:pt x="408671" y="271533"/>
                      <a:pt x="411415" y="274276"/>
                    </a:cubicBezTo>
                    <a:lnTo>
                      <a:pt x="534840" y="345588"/>
                    </a:lnTo>
                    <a:cubicBezTo>
                      <a:pt x="537582" y="345588"/>
                      <a:pt x="537582" y="348331"/>
                      <a:pt x="540326" y="348331"/>
                    </a:cubicBezTo>
                    <a:lnTo>
                      <a:pt x="718605" y="383987"/>
                    </a:lnTo>
                    <a:cubicBezTo>
                      <a:pt x="718605" y="383987"/>
                      <a:pt x="721348" y="383987"/>
                      <a:pt x="721348" y="383987"/>
                    </a:cubicBezTo>
                    <a:cubicBezTo>
                      <a:pt x="743289" y="383987"/>
                      <a:pt x="765231" y="370273"/>
                      <a:pt x="770717" y="348331"/>
                    </a:cubicBezTo>
                    <a:lnTo>
                      <a:pt x="1006596" y="348331"/>
                    </a:lnTo>
                    <a:cubicBezTo>
                      <a:pt x="1017566" y="348331"/>
                      <a:pt x="1023052" y="356559"/>
                      <a:pt x="1023052" y="364787"/>
                    </a:cubicBezTo>
                    <a:lnTo>
                      <a:pt x="1023052" y="405928"/>
                    </a:lnTo>
                    <a:close/>
                  </a:path>
                </a:pathLst>
              </a:custGeom>
              <a:grpFill/>
              <a:ln w="27426" cap="flat">
                <a:noFill/>
                <a:prstDash val="solid"/>
                <a:miter/>
              </a:ln>
            </p:spPr>
            <p:txBody>
              <a:bodyPr rtlCol="0" anchor="ctr"/>
              <a:lstStyle/>
              <a:p>
                <a:endParaRPr lang="en-US"/>
              </a:p>
            </p:txBody>
          </p:sp>
        </p:grpSp>
      </p:grpSp>
      <p:grpSp>
        <p:nvGrpSpPr>
          <p:cNvPr id="37" name="Group 36">
            <a:extLst>
              <a:ext uri="{FF2B5EF4-FFF2-40B4-BE49-F238E27FC236}">
                <a16:creationId xmlns:a16="http://schemas.microsoft.com/office/drawing/2014/main" id="{C3A0952A-C1A1-3F78-3CCE-476F981389E7}"/>
              </a:ext>
            </a:extLst>
          </p:cNvPr>
          <p:cNvGrpSpPr/>
          <p:nvPr/>
        </p:nvGrpSpPr>
        <p:grpSpPr>
          <a:xfrm>
            <a:off x="2471234" y="4408022"/>
            <a:ext cx="554299" cy="554203"/>
            <a:chOff x="3258209" y="1217582"/>
            <a:chExt cx="4712093" cy="4711281"/>
          </a:xfrm>
          <a:solidFill>
            <a:schemeClr val="bg1"/>
          </a:solidFill>
        </p:grpSpPr>
        <p:sp>
          <p:nvSpPr>
            <p:cNvPr id="38" name="Freeform 31">
              <a:extLst>
                <a:ext uri="{FF2B5EF4-FFF2-40B4-BE49-F238E27FC236}">
                  <a16:creationId xmlns:a16="http://schemas.microsoft.com/office/drawing/2014/main" id="{BB765738-5E94-7BAF-6B52-D3FADFF9AB53}"/>
                </a:ext>
              </a:extLst>
            </p:cNvPr>
            <p:cNvSpPr/>
            <p:nvPr/>
          </p:nvSpPr>
          <p:spPr>
            <a:xfrm>
              <a:off x="3687633" y="4742937"/>
              <a:ext cx="759770" cy="759011"/>
            </a:xfrm>
            <a:custGeom>
              <a:avLst/>
              <a:gdLst>
                <a:gd name="connsiteX0" fmla="*/ 650208 w 759770"/>
                <a:gd name="connsiteY0" fmla="*/ 118444 h 759011"/>
                <a:gd name="connsiteX1" fmla="*/ 630221 w 759770"/>
                <a:gd name="connsiteY1" fmla="*/ 141291 h 759011"/>
                <a:gd name="connsiteX2" fmla="*/ 367539 w 759770"/>
                <a:gd name="connsiteY2" fmla="*/ 430688 h 759011"/>
                <a:gd name="connsiteX3" fmla="*/ 193370 w 759770"/>
                <a:gd name="connsiteY3" fmla="*/ 316452 h 759011"/>
                <a:gd name="connsiteX4" fmla="*/ 109616 w 759770"/>
                <a:gd name="connsiteY4" fmla="*/ 442112 h 759011"/>
                <a:gd name="connsiteX5" fmla="*/ 391333 w 759770"/>
                <a:gd name="connsiteY5" fmla="*/ 630601 h 759011"/>
                <a:gd name="connsiteX6" fmla="*/ 730154 w 759770"/>
                <a:gd name="connsiteY6" fmla="*/ 258382 h 759011"/>
                <a:gd name="connsiteX7" fmla="*/ 583585 w 759770"/>
                <a:gd name="connsiteY7" fmla="*/ 699143 h 759011"/>
                <a:gd name="connsiteX8" fmla="*/ 68691 w 759770"/>
                <a:gd name="connsiteY8" fmla="*/ 598235 h 759011"/>
                <a:gd name="connsiteX9" fmla="*/ 139120 w 759770"/>
                <a:gd name="connsiteY9" fmla="*/ 85125 h 759011"/>
                <a:gd name="connsiteX10" fmla="*/ 650208 w 759770"/>
                <a:gd name="connsiteY10" fmla="*/ 118444 h 7590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59770" h="759011">
                  <a:moveTo>
                    <a:pt x="650208" y="118444"/>
                  </a:moveTo>
                  <a:cubicBezTo>
                    <a:pt x="642594" y="127963"/>
                    <a:pt x="636883" y="134627"/>
                    <a:pt x="630221" y="141291"/>
                  </a:cubicBezTo>
                  <a:cubicBezTo>
                    <a:pt x="543612" y="236487"/>
                    <a:pt x="457003" y="331684"/>
                    <a:pt x="367539" y="430688"/>
                  </a:cubicBezTo>
                  <a:cubicBezTo>
                    <a:pt x="309482" y="392610"/>
                    <a:pt x="252378" y="355483"/>
                    <a:pt x="193370" y="316452"/>
                  </a:cubicBezTo>
                  <a:cubicBezTo>
                    <a:pt x="164817" y="358339"/>
                    <a:pt x="139120" y="398322"/>
                    <a:pt x="109616" y="442112"/>
                  </a:cubicBezTo>
                  <a:cubicBezTo>
                    <a:pt x="203839" y="504942"/>
                    <a:pt x="296158" y="566820"/>
                    <a:pt x="391333" y="630601"/>
                  </a:cubicBezTo>
                  <a:cubicBezTo>
                    <a:pt x="505542" y="505894"/>
                    <a:pt x="617848" y="382138"/>
                    <a:pt x="730154" y="258382"/>
                  </a:cubicBezTo>
                  <a:cubicBezTo>
                    <a:pt x="804390" y="391658"/>
                    <a:pt x="733009" y="602994"/>
                    <a:pt x="583585" y="699143"/>
                  </a:cubicBezTo>
                  <a:cubicBezTo>
                    <a:pt x="413223" y="808619"/>
                    <a:pt x="185756" y="763877"/>
                    <a:pt x="68691" y="598235"/>
                  </a:cubicBezTo>
                  <a:cubicBezTo>
                    <a:pt x="-45519" y="436400"/>
                    <a:pt x="-14111" y="209832"/>
                    <a:pt x="139120" y="85125"/>
                  </a:cubicBezTo>
                  <a:cubicBezTo>
                    <a:pt x="293303" y="-39583"/>
                    <a:pt x="520770" y="-26255"/>
                    <a:pt x="650208" y="118444"/>
                  </a:cubicBezTo>
                  <a:close/>
                </a:path>
              </a:pathLst>
            </a:custGeom>
            <a:solidFill>
              <a:srgbClr val="F1983D"/>
            </a:solidFill>
            <a:ln w="9514" cap="flat">
              <a:noFill/>
              <a:prstDash val="solid"/>
              <a:miter/>
            </a:ln>
          </p:spPr>
          <p:txBody>
            <a:bodyPr rtlCol="0" anchor="ctr"/>
            <a:lstStyle/>
            <a:p>
              <a:endParaRPr lang="en-US"/>
            </a:p>
          </p:txBody>
        </p:sp>
        <p:sp>
          <p:nvSpPr>
            <p:cNvPr id="39" name="Freeform 32">
              <a:extLst>
                <a:ext uri="{FF2B5EF4-FFF2-40B4-BE49-F238E27FC236}">
                  <a16:creationId xmlns:a16="http://schemas.microsoft.com/office/drawing/2014/main" id="{E41FDDD7-1BBB-F677-E291-9F3E654D88E0}"/>
                </a:ext>
              </a:extLst>
            </p:cNvPr>
            <p:cNvSpPr/>
            <p:nvPr/>
          </p:nvSpPr>
          <p:spPr>
            <a:xfrm>
              <a:off x="3686062" y="3374832"/>
              <a:ext cx="759133" cy="758614"/>
            </a:xfrm>
            <a:custGeom>
              <a:avLst/>
              <a:gdLst>
                <a:gd name="connsiteX0" fmla="*/ 651779 w 759133"/>
                <a:gd name="connsiteY0" fmla="*/ 119525 h 758614"/>
                <a:gd name="connsiteX1" fmla="*/ 368159 w 759133"/>
                <a:gd name="connsiteY1" fmla="*/ 430819 h 758614"/>
                <a:gd name="connsiteX2" fmla="*/ 193989 w 759133"/>
                <a:gd name="connsiteY2" fmla="*/ 315631 h 758614"/>
                <a:gd name="connsiteX3" fmla="*/ 110235 w 759133"/>
                <a:gd name="connsiteY3" fmla="*/ 441290 h 758614"/>
                <a:gd name="connsiteX4" fmla="*/ 391952 w 759133"/>
                <a:gd name="connsiteY4" fmla="*/ 629780 h 758614"/>
                <a:gd name="connsiteX5" fmla="*/ 732677 w 759133"/>
                <a:gd name="connsiteY5" fmla="*/ 255657 h 758614"/>
                <a:gd name="connsiteX6" fmla="*/ 558508 w 759133"/>
                <a:gd name="connsiteY6" fmla="*/ 713552 h 758614"/>
                <a:gd name="connsiteX7" fmla="*/ 58841 w 759133"/>
                <a:gd name="connsiteY7" fmla="*/ 581229 h 758614"/>
                <a:gd name="connsiteX8" fmla="*/ 154968 w 759133"/>
                <a:gd name="connsiteY8" fmla="*/ 72879 h 758614"/>
                <a:gd name="connsiteX9" fmla="*/ 651779 w 759133"/>
                <a:gd name="connsiteY9" fmla="*/ 119525 h 7586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59133" h="758614">
                  <a:moveTo>
                    <a:pt x="651779" y="119525"/>
                  </a:moveTo>
                  <a:cubicBezTo>
                    <a:pt x="556604" y="224242"/>
                    <a:pt x="463333" y="327054"/>
                    <a:pt x="368159" y="430819"/>
                  </a:cubicBezTo>
                  <a:cubicBezTo>
                    <a:pt x="309150" y="391788"/>
                    <a:pt x="252997" y="354661"/>
                    <a:pt x="193989" y="315631"/>
                  </a:cubicBezTo>
                  <a:cubicBezTo>
                    <a:pt x="165437" y="358469"/>
                    <a:pt x="138788" y="398451"/>
                    <a:pt x="110235" y="441290"/>
                  </a:cubicBezTo>
                  <a:cubicBezTo>
                    <a:pt x="204458" y="504120"/>
                    <a:pt x="295826" y="565046"/>
                    <a:pt x="391952" y="629780"/>
                  </a:cubicBezTo>
                  <a:cubicBezTo>
                    <a:pt x="506162" y="504120"/>
                    <a:pt x="618468" y="380364"/>
                    <a:pt x="732677" y="255657"/>
                  </a:cubicBezTo>
                  <a:cubicBezTo>
                    <a:pt x="805010" y="416539"/>
                    <a:pt x="723160" y="625972"/>
                    <a:pt x="558508" y="713552"/>
                  </a:cubicBezTo>
                  <a:cubicBezTo>
                    <a:pt x="382435" y="807797"/>
                    <a:pt x="165437" y="749727"/>
                    <a:pt x="58841" y="581229"/>
                  </a:cubicBezTo>
                  <a:cubicBezTo>
                    <a:pt x="-47754" y="412731"/>
                    <a:pt x="-5878" y="190923"/>
                    <a:pt x="154968" y="72879"/>
                  </a:cubicBezTo>
                  <a:cubicBezTo>
                    <a:pt x="309150" y="-39453"/>
                    <a:pt x="532811" y="-20414"/>
                    <a:pt x="651779" y="119525"/>
                  </a:cubicBezTo>
                  <a:close/>
                </a:path>
              </a:pathLst>
            </a:custGeom>
            <a:solidFill>
              <a:srgbClr val="F1983D"/>
            </a:solidFill>
            <a:ln w="9514" cap="flat">
              <a:noFill/>
              <a:prstDash val="solid"/>
              <a:miter/>
            </a:ln>
          </p:spPr>
          <p:txBody>
            <a:bodyPr rtlCol="0" anchor="ctr"/>
            <a:lstStyle/>
            <a:p>
              <a:endParaRPr lang="en-US"/>
            </a:p>
          </p:txBody>
        </p:sp>
        <p:grpSp>
          <p:nvGrpSpPr>
            <p:cNvPr id="40" name="Group 39">
              <a:extLst>
                <a:ext uri="{FF2B5EF4-FFF2-40B4-BE49-F238E27FC236}">
                  <a16:creationId xmlns:a16="http://schemas.microsoft.com/office/drawing/2014/main" id="{FF6089FF-B40B-C1A3-1D8A-5E1E48C12B20}"/>
                </a:ext>
              </a:extLst>
            </p:cNvPr>
            <p:cNvGrpSpPr/>
            <p:nvPr/>
          </p:nvGrpSpPr>
          <p:grpSpPr>
            <a:xfrm>
              <a:off x="3258209" y="1217582"/>
              <a:ext cx="4712093" cy="4711281"/>
              <a:chOff x="3258209" y="1217582"/>
              <a:chExt cx="4712093" cy="4711281"/>
            </a:xfrm>
            <a:grpFill/>
          </p:grpSpPr>
          <p:sp>
            <p:nvSpPr>
              <p:cNvPr id="41" name="Freeform 16">
                <a:extLst>
                  <a:ext uri="{FF2B5EF4-FFF2-40B4-BE49-F238E27FC236}">
                    <a16:creationId xmlns:a16="http://schemas.microsoft.com/office/drawing/2014/main" id="{09C0E281-A136-BCAB-A39A-B642AF4B42F1}"/>
                  </a:ext>
                </a:extLst>
              </p:cNvPr>
              <p:cNvSpPr/>
              <p:nvPr/>
            </p:nvSpPr>
            <p:spPr>
              <a:xfrm>
                <a:off x="3258209" y="1217582"/>
                <a:ext cx="4712093" cy="4711281"/>
              </a:xfrm>
              <a:custGeom>
                <a:avLst/>
                <a:gdLst>
                  <a:gd name="connsiteX0" fmla="*/ 800418 w 4712093"/>
                  <a:gd name="connsiteY0" fmla="*/ 0 h 4711281"/>
                  <a:gd name="connsiteX1" fmla="*/ 3800321 w 4712093"/>
                  <a:gd name="connsiteY1" fmla="*/ 0 h 4711281"/>
                  <a:gd name="connsiteX2" fmla="*/ 3800321 w 4712093"/>
                  <a:gd name="connsiteY2" fmla="*/ 2666458 h 4711281"/>
                  <a:gd name="connsiteX3" fmla="*/ 3805080 w 4712093"/>
                  <a:gd name="connsiteY3" fmla="*/ 2695017 h 4711281"/>
                  <a:gd name="connsiteX4" fmla="*/ 3835536 w 4712093"/>
                  <a:gd name="connsiteY4" fmla="*/ 2666458 h 4711281"/>
                  <a:gd name="connsiteX5" fmla="*/ 4124867 w 4712093"/>
                  <a:gd name="connsiteY5" fmla="*/ 2378012 h 4711281"/>
                  <a:gd name="connsiteX6" fmla="*/ 4702576 w 4712093"/>
                  <a:gd name="connsiteY6" fmla="*/ 2543654 h 4711281"/>
                  <a:gd name="connsiteX7" fmla="*/ 4712094 w 4712093"/>
                  <a:gd name="connsiteY7" fmla="*/ 2568405 h 4711281"/>
                  <a:gd name="connsiteX8" fmla="*/ 4712094 w 4712093"/>
                  <a:gd name="connsiteY8" fmla="*/ 2678834 h 4711281"/>
                  <a:gd name="connsiteX9" fmla="*/ 4540779 w 4712093"/>
                  <a:gd name="connsiteY9" fmla="*/ 2938720 h 4711281"/>
                  <a:gd name="connsiteX10" fmla="*/ 3830777 w 4712093"/>
                  <a:gd name="connsiteY10" fmla="*/ 3646983 h 4711281"/>
                  <a:gd name="connsiteX11" fmla="*/ 3800321 w 4712093"/>
                  <a:gd name="connsiteY11" fmla="*/ 3719333 h 4711281"/>
                  <a:gd name="connsiteX12" fmla="*/ 3801273 w 4712093"/>
                  <a:gd name="connsiteY12" fmla="*/ 4657972 h 4711281"/>
                  <a:gd name="connsiteX13" fmla="*/ 3801273 w 4712093"/>
                  <a:gd name="connsiteY13" fmla="*/ 4711282 h 4711281"/>
                  <a:gd name="connsiteX14" fmla="*/ 952 w 4712093"/>
                  <a:gd name="connsiteY14" fmla="*/ 4711282 h 4711281"/>
                  <a:gd name="connsiteX15" fmla="*/ 952 w 4712093"/>
                  <a:gd name="connsiteY15" fmla="*/ 4663683 h 4711281"/>
                  <a:gd name="connsiteX16" fmla="*/ 0 w 4712093"/>
                  <a:gd name="connsiteY16" fmla="*/ 848202 h 4711281"/>
                  <a:gd name="connsiteX17" fmla="*/ 32359 w 4712093"/>
                  <a:gd name="connsiteY17" fmla="*/ 772997 h 4711281"/>
                  <a:gd name="connsiteX18" fmla="*/ 768059 w 4712093"/>
                  <a:gd name="connsiteY18" fmla="*/ 38079 h 4711281"/>
                  <a:gd name="connsiteX19" fmla="*/ 800418 w 4712093"/>
                  <a:gd name="connsiteY19" fmla="*/ 0 h 4711281"/>
                  <a:gd name="connsiteX20" fmla="*/ 3647090 w 4712093"/>
                  <a:gd name="connsiteY20" fmla="*/ 157074 h 4711281"/>
                  <a:gd name="connsiteX21" fmla="*/ 909869 w 4712093"/>
                  <a:gd name="connsiteY21" fmla="*/ 157074 h 4711281"/>
                  <a:gd name="connsiteX22" fmla="*/ 909869 w 4712093"/>
                  <a:gd name="connsiteY22" fmla="*/ 912936 h 4711281"/>
                  <a:gd name="connsiteX23" fmla="*/ 156086 w 4712093"/>
                  <a:gd name="connsiteY23" fmla="*/ 912936 h 4711281"/>
                  <a:gd name="connsiteX24" fmla="*/ 156086 w 4712093"/>
                  <a:gd name="connsiteY24" fmla="*/ 4557064 h 4711281"/>
                  <a:gd name="connsiteX25" fmla="*/ 3643283 w 4712093"/>
                  <a:gd name="connsiteY25" fmla="*/ 4557064 h 4711281"/>
                  <a:gd name="connsiteX26" fmla="*/ 3643283 w 4712093"/>
                  <a:gd name="connsiteY26" fmla="*/ 3836425 h 4711281"/>
                  <a:gd name="connsiteX27" fmla="*/ 3602358 w 4712093"/>
                  <a:gd name="connsiteY27" fmla="*/ 3875455 h 4711281"/>
                  <a:gd name="connsiteX28" fmla="*/ 3263537 w 4712093"/>
                  <a:gd name="connsiteY28" fmla="*/ 4213403 h 4711281"/>
                  <a:gd name="connsiteX29" fmla="*/ 3186445 w 4712093"/>
                  <a:gd name="connsiteY29" fmla="*/ 4259098 h 4711281"/>
                  <a:gd name="connsiteX30" fmla="*/ 2727704 w 4712093"/>
                  <a:gd name="connsiteY30" fmla="*/ 4393325 h 4711281"/>
                  <a:gd name="connsiteX31" fmla="*/ 2550679 w 4712093"/>
                  <a:gd name="connsiteY31" fmla="*/ 4444731 h 4711281"/>
                  <a:gd name="connsiteX32" fmla="*/ 2563052 w 4712093"/>
                  <a:gd name="connsiteY32" fmla="*/ 4394277 h 4711281"/>
                  <a:gd name="connsiteX33" fmla="*/ 2732462 w 4712093"/>
                  <a:gd name="connsiteY33" fmla="*/ 3802154 h 4711281"/>
                  <a:gd name="connsiteX34" fmla="*/ 2775291 w 4712093"/>
                  <a:gd name="connsiteY34" fmla="*/ 3728852 h 4711281"/>
                  <a:gd name="connsiteX35" fmla="*/ 3610924 w 4712093"/>
                  <a:gd name="connsiteY35" fmla="*/ 2893026 h 4711281"/>
                  <a:gd name="connsiteX36" fmla="*/ 3647090 w 4712093"/>
                  <a:gd name="connsiteY36" fmla="*/ 2804493 h 4711281"/>
                  <a:gd name="connsiteX37" fmla="*/ 3646139 w 4712093"/>
                  <a:gd name="connsiteY37" fmla="*/ 214192 h 4711281"/>
                  <a:gd name="connsiteX38" fmla="*/ 3647090 w 4712093"/>
                  <a:gd name="connsiteY38" fmla="*/ 157074 h 4711281"/>
                  <a:gd name="connsiteX39" fmla="*/ 4010657 w 4712093"/>
                  <a:gd name="connsiteY39" fmla="*/ 2719768 h 4711281"/>
                  <a:gd name="connsiteX40" fmla="*/ 2930426 w 4712093"/>
                  <a:gd name="connsiteY40" fmla="*/ 3800250 h 4711281"/>
                  <a:gd name="connsiteX41" fmla="*/ 2996096 w 4712093"/>
                  <a:gd name="connsiteY41" fmla="*/ 3871647 h 4711281"/>
                  <a:gd name="connsiteX42" fmla="*/ 4079183 w 4712093"/>
                  <a:gd name="connsiteY42" fmla="*/ 2787358 h 4711281"/>
                  <a:gd name="connsiteX43" fmla="*/ 4010657 w 4712093"/>
                  <a:gd name="connsiteY43" fmla="*/ 2719768 h 4711281"/>
                  <a:gd name="connsiteX44" fmla="*/ 3186445 w 4712093"/>
                  <a:gd name="connsiteY44" fmla="*/ 4064897 h 4711281"/>
                  <a:gd name="connsiteX45" fmla="*/ 4265725 w 4712093"/>
                  <a:gd name="connsiteY45" fmla="*/ 2982511 h 4711281"/>
                  <a:gd name="connsiteX46" fmla="*/ 4197199 w 4712093"/>
                  <a:gd name="connsiteY46" fmla="*/ 2913969 h 4711281"/>
                  <a:gd name="connsiteX47" fmla="*/ 3116968 w 4712093"/>
                  <a:gd name="connsiteY47" fmla="*/ 3994451 h 4711281"/>
                  <a:gd name="connsiteX48" fmla="*/ 3186445 w 4712093"/>
                  <a:gd name="connsiteY48" fmla="*/ 4064897 h 4711281"/>
                  <a:gd name="connsiteX49" fmla="*/ 269344 w 4712093"/>
                  <a:gd name="connsiteY49" fmla="*/ 759669 h 4711281"/>
                  <a:gd name="connsiteX50" fmla="*/ 303607 w 4712093"/>
                  <a:gd name="connsiteY50" fmla="*/ 761573 h 4711281"/>
                  <a:gd name="connsiteX51" fmla="*/ 716665 w 4712093"/>
                  <a:gd name="connsiteY51" fmla="*/ 762525 h 4711281"/>
                  <a:gd name="connsiteX52" fmla="*/ 760445 w 4712093"/>
                  <a:gd name="connsiteY52" fmla="*/ 718735 h 4711281"/>
                  <a:gd name="connsiteX53" fmla="*/ 759493 w 4712093"/>
                  <a:gd name="connsiteY53" fmla="*/ 305581 h 4711281"/>
                  <a:gd name="connsiteX54" fmla="*/ 755686 w 4712093"/>
                  <a:gd name="connsiteY54" fmla="*/ 273214 h 4711281"/>
                  <a:gd name="connsiteX55" fmla="*/ 269344 w 4712093"/>
                  <a:gd name="connsiteY55" fmla="*/ 759669 h 4711281"/>
                  <a:gd name="connsiteX56" fmla="*/ 4385645 w 4712093"/>
                  <a:gd name="connsiteY56" fmla="*/ 2868275 h 4711281"/>
                  <a:gd name="connsiteX57" fmla="*/ 4515083 w 4712093"/>
                  <a:gd name="connsiteY57" fmla="*/ 2742615 h 4711281"/>
                  <a:gd name="connsiteX58" fmla="*/ 4503662 w 4712093"/>
                  <a:gd name="connsiteY58" fmla="*/ 2487488 h 4711281"/>
                  <a:gd name="connsiteX59" fmla="*/ 4248594 w 4712093"/>
                  <a:gd name="connsiteY59" fmla="*/ 2471305 h 4711281"/>
                  <a:gd name="connsiteX60" fmla="*/ 4119156 w 4712093"/>
                  <a:gd name="connsiteY60" fmla="*/ 2602676 h 4711281"/>
                  <a:gd name="connsiteX61" fmla="*/ 4385645 w 4712093"/>
                  <a:gd name="connsiteY61" fmla="*/ 2868275 h 4711281"/>
                  <a:gd name="connsiteX62" fmla="*/ 2846672 w 4712093"/>
                  <a:gd name="connsiteY62" fmla="*/ 3952565 h 4711281"/>
                  <a:gd name="connsiteX63" fmla="*/ 2771484 w 4712093"/>
                  <a:gd name="connsiteY63" fmla="*/ 4221019 h 4711281"/>
                  <a:gd name="connsiteX64" fmla="*/ 3037021 w 4712093"/>
                  <a:gd name="connsiteY64" fmla="*/ 4143910 h 4711281"/>
                  <a:gd name="connsiteX65" fmla="*/ 2846672 w 4712093"/>
                  <a:gd name="connsiteY65" fmla="*/ 3952565 h 47112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Lst>
                <a:rect l="l" t="t" r="r" b="b"/>
                <a:pathLst>
                  <a:path w="4712093" h="4711281">
                    <a:moveTo>
                      <a:pt x="800418" y="0"/>
                    </a:moveTo>
                    <a:cubicBezTo>
                      <a:pt x="1800703" y="0"/>
                      <a:pt x="2800037" y="0"/>
                      <a:pt x="3800321" y="0"/>
                    </a:cubicBezTo>
                    <a:cubicBezTo>
                      <a:pt x="3800321" y="889137"/>
                      <a:pt x="3800321" y="1777321"/>
                      <a:pt x="3800321" y="2666458"/>
                    </a:cubicBezTo>
                    <a:cubicBezTo>
                      <a:pt x="3800321" y="2674074"/>
                      <a:pt x="3803176" y="2682641"/>
                      <a:pt x="3805080" y="2695017"/>
                    </a:cubicBezTo>
                    <a:cubicBezTo>
                      <a:pt x="3818405" y="2682641"/>
                      <a:pt x="3826970" y="2675026"/>
                      <a:pt x="3835536" y="2666458"/>
                    </a:cubicBezTo>
                    <a:cubicBezTo>
                      <a:pt x="3931662" y="2570310"/>
                      <a:pt x="4026837" y="2472257"/>
                      <a:pt x="4124867" y="2378012"/>
                    </a:cubicBezTo>
                    <a:cubicBezTo>
                      <a:pt x="4320926" y="2189523"/>
                      <a:pt x="4635003" y="2279960"/>
                      <a:pt x="4702576" y="2543654"/>
                    </a:cubicBezTo>
                    <a:cubicBezTo>
                      <a:pt x="4704480" y="2552222"/>
                      <a:pt x="4708287" y="2560790"/>
                      <a:pt x="4712094" y="2568405"/>
                    </a:cubicBezTo>
                    <a:cubicBezTo>
                      <a:pt x="4712094" y="2605532"/>
                      <a:pt x="4712094" y="2641707"/>
                      <a:pt x="4712094" y="2678834"/>
                    </a:cubicBezTo>
                    <a:cubicBezTo>
                      <a:pt x="4687349" y="2786406"/>
                      <a:pt x="4615968" y="2863515"/>
                      <a:pt x="4540779" y="2938720"/>
                    </a:cubicBezTo>
                    <a:cubicBezTo>
                      <a:pt x="4302843" y="3173856"/>
                      <a:pt x="4067762" y="3410896"/>
                      <a:pt x="3830777" y="3646983"/>
                    </a:cubicBezTo>
                    <a:cubicBezTo>
                      <a:pt x="3809839" y="3667927"/>
                      <a:pt x="3800321" y="3688870"/>
                      <a:pt x="3800321" y="3719333"/>
                    </a:cubicBezTo>
                    <a:cubicBezTo>
                      <a:pt x="3801273" y="4032530"/>
                      <a:pt x="3801273" y="4344775"/>
                      <a:pt x="3801273" y="4657972"/>
                    </a:cubicBezTo>
                    <a:cubicBezTo>
                      <a:pt x="3801273" y="4676059"/>
                      <a:pt x="3801273" y="4693195"/>
                      <a:pt x="3801273" y="4711282"/>
                    </a:cubicBezTo>
                    <a:cubicBezTo>
                      <a:pt x="2531644" y="4711282"/>
                      <a:pt x="1268677" y="4711282"/>
                      <a:pt x="952" y="4711282"/>
                    </a:cubicBezTo>
                    <a:cubicBezTo>
                      <a:pt x="952" y="4694146"/>
                      <a:pt x="952" y="4678915"/>
                      <a:pt x="952" y="4663683"/>
                    </a:cubicBezTo>
                    <a:cubicBezTo>
                      <a:pt x="952" y="3391856"/>
                      <a:pt x="952" y="2120029"/>
                      <a:pt x="0" y="848202"/>
                    </a:cubicBezTo>
                    <a:cubicBezTo>
                      <a:pt x="0" y="815835"/>
                      <a:pt x="10469" y="794892"/>
                      <a:pt x="32359" y="772997"/>
                    </a:cubicBezTo>
                    <a:cubicBezTo>
                      <a:pt x="277910" y="528341"/>
                      <a:pt x="523460" y="282734"/>
                      <a:pt x="768059" y="38079"/>
                    </a:cubicBezTo>
                    <a:cubicBezTo>
                      <a:pt x="778528" y="25703"/>
                      <a:pt x="788997" y="13328"/>
                      <a:pt x="800418" y="0"/>
                    </a:cubicBezTo>
                    <a:close/>
                    <a:moveTo>
                      <a:pt x="3647090" y="157074"/>
                    </a:moveTo>
                    <a:cubicBezTo>
                      <a:pt x="2730559" y="157074"/>
                      <a:pt x="1822593" y="157074"/>
                      <a:pt x="909869" y="157074"/>
                    </a:cubicBezTo>
                    <a:cubicBezTo>
                      <a:pt x="909869" y="410298"/>
                      <a:pt x="909869" y="659713"/>
                      <a:pt x="909869" y="912936"/>
                    </a:cubicBezTo>
                    <a:cubicBezTo>
                      <a:pt x="655753" y="912936"/>
                      <a:pt x="406395" y="912936"/>
                      <a:pt x="156086" y="912936"/>
                    </a:cubicBezTo>
                    <a:cubicBezTo>
                      <a:pt x="156086" y="2130501"/>
                      <a:pt x="156086" y="3344258"/>
                      <a:pt x="156086" y="4557064"/>
                    </a:cubicBezTo>
                    <a:cubicBezTo>
                      <a:pt x="1321023" y="4557064"/>
                      <a:pt x="2482153" y="4557064"/>
                      <a:pt x="3643283" y="4557064"/>
                    </a:cubicBezTo>
                    <a:cubicBezTo>
                      <a:pt x="3643283" y="4316216"/>
                      <a:pt x="3643283" y="4080128"/>
                      <a:pt x="3643283" y="3836425"/>
                    </a:cubicBezTo>
                    <a:cubicBezTo>
                      <a:pt x="3626152" y="3852608"/>
                      <a:pt x="3613779" y="3864032"/>
                      <a:pt x="3602358" y="3875455"/>
                    </a:cubicBezTo>
                    <a:cubicBezTo>
                      <a:pt x="3489100" y="3987787"/>
                      <a:pt x="3377746" y="4102023"/>
                      <a:pt x="3263537" y="4213403"/>
                    </a:cubicBezTo>
                    <a:cubicBezTo>
                      <a:pt x="3242598" y="4233395"/>
                      <a:pt x="3214997" y="4250530"/>
                      <a:pt x="3186445" y="4259098"/>
                    </a:cubicBezTo>
                    <a:cubicBezTo>
                      <a:pt x="3034166" y="4305744"/>
                      <a:pt x="2880935" y="4348583"/>
                      <a:pt x="2727704" y="4393325"/>
                    </a:cubicBezTo>
                    <a:cubicBezTo>
                      <a:pt x="2670599" y="4409509"/>
                      <a:pt x="2614446" y="4426644"/>
                      <a:pt x="2550679" y="4444731"/>
                    </a:cubicBezTo>
                    <a:cubicBezTo>
                      <a:pt x="2556390" y="4422836"/>
                      <a:pt x="2559245" y="4408556"/>
                      <a:pt x="2563052" y="4394277"/>
                    </a:cubicBezTo>
                    <a:cubicBezTo>
                      <a:pt x="2619205" y="4197220"/>
                      <a:pt x="2674406" y="3999211"/>
                      <a:pt x="2732462" y="3802154"/>
                    </a:cubicBezTo>
                    <a:cubicBezTo>
                      <a:pt x="2740076" y="3775499"/>
                      <a:pt x="2755304" y="3748844"/>
                      <a:pt x="2775291" y="3728852"/>
                    </a:cubicBezTo>
                    <a:cubicBezTo>
                      <a:pt x="3053201" y="3448974"/>
                      <a:pt x="3332062" y="3170048"/>
                      <a:pt x="3610924" y="2893026"/>
                    </a:cubicBezTo>
                    <a:cubicBezTo>
                      <a:pt x="3636621" y="2867323"/>
                      <a:pt x="3647090" y="2841620"/>
                      <a:pt x="3647090" y="2804493"/>
                    </a:cubicBezTo>
                    <a:cubicBezTo>
                      <a:pt x="3646139" y="1941060"/>
                      <a:pt x="3646139" y="1077626"/>
                      <a:pt x="3646139" y="214192"/>
                    </a:cubicBezTo>
                    <a:cubicBezTo>
                      <a:pt x="3647090" y="195153"/>
                      <a:pt x="3647090" y="177066"/>
                      <a:pt x="3647090" y="157074"/>
                    </a:cubicBezTo>
                    <a:close/>
                    <a:moveTo>
                      <a:pt x="4010657" y="2719768"/>
                    </a:moveTo>
                    <a:cubicBezTo>
                      <a:pt x="3648042" y="3082467"/>
                      <a:pt x="3288282" y="3442310"/>
                      <a:pt x="2930426" y="3800250"/>
                    </a:cubicBezTo>
                    <a:cubicBezTo>
                      <a:pt x="2951364" y="3823097"/>
                      <a:pt x="2976109" y="3849752"/>
                      <a:pt x="2996096" y="3871647"/>
                    </a:cubicBezTo>
                    <a:cubicBezTo>
                      <a:pt x="3357759" y="3508948"/>
                      <a:pt x="3718471" y="3149105"/>
                      <a:pt x="4079183" y="2787358"/>
                    </a:cubicBezTo>
                    <a:cubicBezTo>
                      <a:pt x="4058245" y="2767366"/>
                      <a:pt x="4033499" y="2742615"/>
                      <a:pt x="4010657" y="2719768"/>
                    </a:cubicBezTo>
                    <a:close/>
                    <a:moveTo>
                      <a:pt x="3186445" y="4064897"/>
                    </a:moveTo>
                    <a:cubicBezTo>
                      <a:pt x="3549060" y="3701245"/>
                      <a:pt x="3907868" y="3341402"/>
                      <a:pt x="4265725" y="2982511"/>
                    </a:cubicBezTo>
                    <a:cubicBezTo>
                      <a:pt x="4242883" y="2959664"/>
                      <a:pt x="4218138" y="2933960"/>
                      <a:pt x="4197199" y="2913969"/>
                    </a:cubicBezTo>
                    <a:cubicBezTo>
                      <a:pt x="3837439" y="3273813"/>
                      <a:pt x="3477679" y="3633656"/>
                      <a:pt x="3116968" y="3994451"/>
                    </a:cubicBezTo>
                    <a:cubicBezTo>
                      <a:pt x="3137906" y="4016346"/>
                      <a:pt x="3162651" y="4041098"/>
                      <a:pt x="3186445" y="4064897"/>
                    </a:cubicBezTo>
                    <a:close/>
                    <a:moveTo>
                      <a:pt x="269344" y="759669"/>
                    </a:moveTo>
                    <a:cubicBezTo>
                      <a:pt x="283620" y="760621"/>
                      <a:pt x="293138" y="761573"/>
                      <a:pt x="303607" y="761573"/>
                    </a:cubicBezTo>
                    <a:cubicBezTo>
                      <a:pt x="441610" y="761573"/>
                      <a:pt x="579613" y="760621"/>
                      <a:pt x="716665" y="762525"/>
                    </a:cubicBezTo>
                    <a:cubicBezTo>
                      <a:pt x="750927" y="762525"/>
                      <a:pt x="761397" y="752053"/>
                      <a:pt x="760445" y="718735"/>
                    </a:cubicBezTo>
                    <a:cubicBezTo>
                      <a:pt x="758541" y="580700"/>
                      <a:pt x="759493" y="443616"/>
                      <a:pt x="759493" y="305581"/>
                    </a:cubicBezTo>
                    <a:cubicBezTo>
                      <a:pt x="759493" y="295110"/>
                      <a:pt x="756638" y="283686"/>
                      <a:pt x="755686" y="273214"/>
                    </a:cubicBezTo>
                    <a:cubicBezTo>
                      <a:pt x="593889" y="435049"/>
                      <a:pt x="433996" y="594979"/>
                      <a:pt x="269344" y="759669"/>
                    </a:cubicBezTo>
                    <a:close/>
                    <a:moveTo>
                      <a:pt x="4385645" y="2868275"/>
                    </a:moveTo>
                    <a:cubicBezTo>
                      <a:pt x="4427522" y="2828292"/>
                      <a:pt x="4475109" y="2789262"/>
                      <a:pt x="4515083" y="2742615"/>
                    </a:cubicBezTo>
                    <a:cubicBezTo>
                      <a:pt x="4578849" y="2669314"/>
                      <a:pt x="4571235" y="2556030"/>
                      <a:pt x="4503662" y="2487488"/>
                    </a:cubicBezTo>
                    <a:cubicBezTo>
                      <a:pt x="4435136" y="2417995"/>
                      <a:pt x="4323781" y="2408475"/>
                      <a:pt x="4248594" y="2471305"/>
                    </a:cubicBezTo>
                    <a:cubicBezTo>
                      <a:pt x="4201007" y="2511287"/>
                      <a:pt x="4161033" y="2559838"/>
                      <a:pt x="4119156" y="2602676"/>
                    </a:cubicBezTo>
                    <a:cubicBezTo>
                      <a:pt x="4207668" y="2690257"/>
                      <a:pt x="4296181" y="2778790"/>
                      <a:pt x="4385645" y="2868275"/>
                    </a:cubicBezTo>
                    <a:close/>
                    <a:moveTo>
                      <a:pt x="2846672" y="3952565"/>
                    </a:moveTo>
                    <a:cubicBezTo>
                      <a:pt x="2821927" y="4039194"/>
                      <a:pt x="2798133" y="4125823"/>
                      <a:pt x="2771484" y="4221019"/>
                    </a:cubicBezTo>
                    <a:cubicBezTo>
                      <a:pt x="2867610" y="4193412"/>
                      <a:pt x="2954219" y="4167709"/>
                      <a:pt x="3037021" y="4143910"/>
                    </a:cubicBezTo>
                    <a:cubicBezTo>
                      <a:pt x="2973254" y="4080128"/>
                      <a:pt x="2911391" y="4017298"/>
                      <a:pt x="2846672" y="3952565"/>
                    </a:cubicBezTo>
                    <a:close/>
                  </a:path>
                </a:pathLst>
              </a:custGeom>
              <a:grpFill/>
              <a:ln w="9514" cap="flat">
                <a:noFill/>
                <a:prstDash val="solid"/>
                <a:miter/>
              </a:ln>
            </p:spPr>
            <p:txBody>
              <a:bodyPr rtlCol="0" anchor="ctr"/>
              <a:lstStyle/>
              <a:p>
                <a:endParaRPr lang="en-US"/>
              </a:p>
            </p:txBody>
          </p:sp>
          <p:sp>
            <p:nvSpPr>
              <p:cNvPr id="42" name="Freeform 18">
                <a:extLst>
                  <a:ext uri="{FF2B5EF4-FFF2-40B4-BE49-F238E27FC236}">
                    <a16:creationId xmlns:a16="http://schemas.microsoft.com/office/drawing/2014/main" id="{B2ABA8A4-8EAC-9CBB-F667-E301B4E84AF5}"/>
                  </a:ext>
                </a:extLst>
              </p:cNvPr>
              <p:cNvSpPr/>
              <p:nvPr/>
            </p:nvSpPr>
            <p:spPr>
              <a:xfrm>
                <a:off x="4321547" y="1521788"/>
                <a:ext cx="2432424" cy="1369773"/>
              </a:xfrm>
              <a:custGeom>
                <a:avLst/>
                <a:gdLst>
                  <a:gd name="connsiteX0" fmla="*/ 1217997 w 2432424"/>
                  <a:gd name="connsiteY0" fmla="*/ 423 h 1369773"/>
                  <a:gd name="connsiteX1" fmla="*/ 2023174 w 2432424"/>
                  <a:gd name="connsiteY1" fmla="*/ 423 h 1369773"/>
                  <a:gd name="connsiteX2" fmla="*/ 2432424 w 2432424"/>
                  <a:gd name="connsiteY2" fmla="*/ 412625 h 1369773"/>
                  <a:gd name="connsiteX3" fmla="*/ 2432424 w 2432424"/>
                  <a:gd name="connsiteY3" fmla="*/ 964765 h 1369773"/>
                  <a:gd name="connsiteX4" fmla="*/ 2028884 w 2432424"/>
                  <a:gd name="connsiteY4" fmla="*/ 1369351 h 1369773"/>
                  <a:gd name="connsiteX5" fmla="*/ 400447 w 2432424"/>
                  <a:gd name="connsiteY5" fmla="*/ 1369351 h 1369773"/>
                  <a:gd name="connsiteX6" fmla="*/ 714 w 2432424"/>
                  <a:gd name="connsiteY6" fmla="*/ 970477 h 1369773"/>
                  <a:gd name="connsiteX7" fmla="*/ 714 w 2432424"/>
                  <a:gd name="connsiteY7" fmla="*/ 395489 h 1369773"/>
                  <a:gd name="connsiteX8" fmla="*/ 398544 w 2432424"/>
                  <a:gd name="connsiteY8" fmla="*/ 423 h 1369773"/>
                  <a:gd name="connsiteX9" fmla="*/ 1217997 w 2432424"/>
                  <a:gd name="connsiteY9" fmla="*/ 423 h 1369773"/>
                  <a:gd name="connsiteX10" fmla="*/ 1215142 w 2432424"/>
                  <a:gd name="connsiteY10" fmla="*/ 1216084 h 1369773"/>
                  <a:gd name="connsiteX11" fmla="*/ 2033643 w 2432424"/>
                  <a:gd name="connsiteY11" fmla="*/ 1216084 h 1369773"/>
                  <a:gd name="connsiteX12" fmla="*/ 2279194 w 2432424"/>
                  <a:gd name="connsiteY12" fmla="*/ 974285 h 1369773"/>
                  <a:gd name="connsiteX13" fmla="*/ 2279194 w 2432424"/>
                  <a:gd name="connsiteY13" fmla="*/ 394537 h 1369773"/>
                  <a:gd name="connsiteX14" fmla="*/ 2038402 w 2432424"/>
                  <a:gd name="connsiteY14" fmla="*/ 152738 h 1369773"/>
                  <a:gd name="connsiteX15" fmla="*/ 396640 w 2432424"/>
                  <a:gd name="connsiteY15" fmla="*/ 152738 h 1369773"/>
                  <a:gd name="connsiteX16" fmla="*/ 152041 w 2432424"/>
                  <a:gd name="connsiteY16" fmla="*/ 401201 h 1369773"/>
                  <a:gd name="connsiteX17" fmla="*/ 152041 w 2432424"/>
                  <a:gd name="connsiteY17" fmla="*/ 966669 h 1369773"/>
                  <a:gd name="connsiteX18" fmla="*/ 401399 w 2432424"/>
                  <a:gd name="connsiteY18" fmla="*/ 1215132 h 1369773"/>
                  <a:gd name="connsiteX19" fmla="*/ 1215142 w 2432424"/>
                  <a:gd name="connsiteY19" fmla="*/ 1216084 h 13697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432424" h="1369773">
                    <a:moveTo>
                      <a:pt x="1217997" y="423"/>
                    </a:moveTo>
                    <a:cubicBezTo>
                      <a:pt x="1486389" y="423"/>
                      <a:pt x="1754782" y="423"/>
                      <a:pt x="2023174" y="423"/>
                    </a:cubicBezTo>
                    <a:cubicBezTo>
                      <a:pt x="2274435" y="423"/>
                      <a:pt x="2432424" y="160353"/>
                      <a:pt x="2432424" y="412625"/>
                    </a:cubicBezTo>
                    <a:cubicBezTo>
                      <a:pt x="2432424" y="596354"/>
                      <a:pt x="2432424" y="781036"/>
                      <a:pt x="2432424" y="964765"/>
                    </a:cubicBezTo>
                    <a:cubicBezTo>
                      <a:pt x="2432424" y="1207517"/>
                      <a:pt x="2270628" y="1369351"/>
                      <a:pt x="2028884" y="1369351"/>
                    </a:cubicBezTo>
                    <a:cubicBezTo>
                      <a:pt x="1486389" y="1369351"/>
                      <a:pt x="942942" y="1370303"/>
                      <a:pt x="400447" y="1369351"/>
                    </a:cubicBezTo>
                    <a:cubicBezTo>
                      <a:pt x="162511" y="1369351"/>
                      <a:pt x="2617" y="1208469"/>
                      <a:pt x="714" y="970477"/>
                    </a:cubicBezTo>
                    <a:cubicBezTo>
                      <a:pt x="-238" y="779132"/>
                      <a:pt x="-238" y="586834"/>
                      <a:pt x="714" y="395489"/>
                    </a:cubicBezTo>
                    <a:cubicBezTo>
                      <a:pt x="2617" y="160353"/>
                      <a:pt x="163462" y="1375"/>
                      <a:pt x="398544" y="423"/>
                    </a:cubicBezTo>
                    <a:cubicBezTo>
                      <a:pt x="671695" y="-529"/>
                      <a:pt x="944846" y="423"/>
                      <a:pt x="1217997" y="423"/>
                    </a:cubicBezTo>
                    <a:close/>
                    <a:moveTo>
                      <a:pt x="1215142" y="1216084"/>
                    </a:moveTo>
                    <a:cubicBezTo>
                      <a:pt x="1488293" y="1216084"/>
                      <a:pt x="1760492" y="1216084"/>
                      <a:pt x="2033643" y="1216084"/>
                    </a:cubicBezTo>
                    <a:cubicBezTo>
                      <a:pt x="2184971" y="1216084"/>
                      <a:pt x="2279194" y="1124696"/>
                      <a:pt x="2279194" y="974285"/>
                    </a:cubicBezTo>
                    <a:cubicBezTo>
                      <a:pt x="2280145" y="781036"/>
                      <a:pt x="2280145" y="587786"/>
                      <a:pt x="2279194" y="394537"/>
                    </a:cubicBezTo>
                    <a:cubicBezTo>
                      <a:pt x="2278242" y="246030"/>
                      <a:pt x="2186874" y="152738"/>
                      <a:pt x="2038402" y="152738"/>
                    </a:cubicBezTo>
                    <a:cubicBezTo>
                      <a:pt x="1491148" y="151786"/>
                      <a:pt x="943894" y="151786"/>
                      <a:pt x="396640" y="152738"/>
                    </a:cubicBezTo>
                    <a:cubicBezTo>
                      <a:pt x="243409" y="152738"/>
                      <a:pt x="152041" y="247934"/>
                      <a:pt x="152041" y="401201"/>
                    </a:cubicBezTo>
                    <a:cubicBezTo>
                      <a:pt x="152041" y="589690"/>
                      <a:pt x="152041" y="778180"/>
                      <a:pt x="152041" y="966669"/>
                    </a:cubicBezTo>
                    <a:cubicBezTo>
                      <a:pt x="152041" y="1121840"/>
                      <a:pt x="246264" y="1215132"/>
                      <a:pt x="401399" y="1215132"/>
                    </a:cubicBezTo>
                    <a:cubicBezTo>
                      <a:pt x="672646" y="1216084"/>
                      <a:pt x="943894" y="1216084"/>
                      <a:pt x="1215142" y="1216084"/>
                    </a:cubicBezTo>
                    <a:close/>
                  </a:path>
                </a:pathLst>
              </a:custGeom>
              <a:grpFill/>
              <a:ln w="9514" cap="flat">
                <a:noFill/>
                <a:prstDash val="solid"/>
                <a:miter/>
              </a:ln>
            </p:spPr>
            <p:txBody>
              <a:bodyPr rtlCol="0" anchor="ctr"/>
              <a:lstStyle/>
              <a:p>
                <a:endParaRPr lang="en-US"/>
              </a:p>
            </p:txBody>
          </p:sp>
          <p:sp>
            <p:nvSpPr>
              <p:cNvPr id="43" name="Freeform 19">
                <a:extLst>
                  <a:ext uri="{FF2B5EF4-FFF2-40B4-BE49-F238E27FC236}">
                    <a16:creationId xmlns:a16="http://schemas.microsoft.com/office/drawing/2014/main" id="{86906BA0-AD46-4218-C194-F03266823083}"/>
                  </a:ext>
                </a:extLst>
              </p:cNvPr>
              <p:cNvSpPr/>
              <p:nvPr/>
            </p:nvSpPr>
            <p:spPr>
              <a:xfrm>
                <a:off x="3564070" y="4360023"/>
                <a:ext cx="1346369" cy="1271701"/>
              </a:xfrm>
              <a:custGeom>
                <a:avLst/>
                <a:gdLst>
                  <a:gd name="connsiteX0" fmla="*/ 907615 w 1346369"/>
                  <a:gd name="connsiteY0" fmla="*/ 357939 h 1271701"/>
                  <a:gd name="connsiteX1" fmla="*/ 1234063 w 1346369"/>
                  <a:gd name="connsiteY1" fmla="*/ 0 h 1271701"/>
                  <a:gd name="connsiteX2" fmla="*/ 1346369 w 1346369"/>
                  <a:gd name="connsiteY2" fmla="*/ 101861 h 1271701"/>
                  <a:gd name="connsiteX3" fmla="*/ 1129371 w 1346369"/>
                  <a:gd name="connsiteY3" fmla="*/ 341756 h 1271701"/>
                  <a:gd name="connsiteX4" fmla="*/ 1110336 w 1346369"/>
                  <a:gd name="connsiteY4" fmla="*/ 361747 h 1271701"/>
                  <a:gd name="connsiteX5" fmla="*/ 1016114 w 1346369"/>
                  <a:gd name="connsiteY5" fmla="*/ 472175 h 1271701"/>
                  <a:gd name="connsiteX6" fmla="*/ 1045618 w 1346369"/>
                  <a:gd name="connsiteY6" fmla="*/ 606403 h 1271701"/>
                  <a:gd name="connsiteX7" fmla="*/ 857172 w 1346369"/>
                  <a:gd name="connsiteY7" fmla="*/ 1151879 h 1271701"/>
                  <a:gd name="connsiteX8" fmla="*/ 280414 w 1346369"/>
                  <a:gd name="connsiteY8" fmla="*/ 1202333 h 1271701"/>
                  <a:gd name="connsiteX9" fmla="*/ 1552 w 1346369"/>
                  <a:gd name="connsiteY9" fmla="*/ 697792 h 1271701"/>
                  <a:gd name="connsiteX10" fmla="*/ 323243 w 1346369"/>
                  <a:gd name="connsiteY10" fmla="*/ 247511 h 1271701"/>
                  <a:gd name="connsiteX11" fmla="*/ 871448 w 1346369"/>
                  <a:gd name="connsiteY11" fmla="*/ 327477 h 1271701"/>
                  <a:gd name="connsiteX12" fmla="*/ 907615 w 1346369"/>
                  <a:gd name="connsiteY12" fmla="*/ 357939 h 1271701"/>
                  <a:gd name="connsiteX13" fmla="*/ 801019 w 1346369"/>
                  <a:gd name="connsiteY13" fmla="*/ 474079 h 1271701"/>
                  <a:gd name="connsiteX14" fmla="*/ 290883 w 1346369"/>
                  <a:gd name="connsiteY14" fmla="*/ 439809 h 1271701"/>
                  <a:gd name="connsiteX15" fmla="*/ 220454 w 1346369"/>
                  <a:gd name="connsiteY15" fmla="*/ 952918 h 1271701"/>
                  <a:gd name="connsiteX16" fmla="*/ 735348 w 1346369"/>
                  <a:gd name="connsiteY16" fmla="*/ 1053827 h 1271701"/>
                  <a:gd name="connsiteX17" fmla="*/ 881917 w 1346369"/>
                  <a:gd name="connsiteY17" fmla="*/ 613067 h 1271701"/>
                  <a:gd name="connsiteX18" fmla="*/ 543096 w 1346369"/>
                  <a:gd name="connsiteY18" fmla="*/ 985285 h 1271701"/>
                  <a:gd name="connsiteX19" fmla="*/ 261379 w 1346369"/>
                  <a:gd name="connsiteY19" fmla="*/ 796796 h 1271701"/>
                  <a:gd name="connsiteX20" fmla="*/ 345133 w 1346369"/>
                  <a:gd name="connsiteY20" fmla="*/ 671136 h 1271701"/>
                  <a:gd name="connsiteX21" fmla="*/ 519302 w 1346369"/>
                  <a:gd name="connsiteY21" fmla="*/ 785372 h 1271701"/>
                  <a:gd name="connsiteX22" fmla="*/ 781984 w 1346369"/>
                  <a:gd name="connsiteY22" fmla="*/ 495975 h 1271701"/>
                  <a:gd name="connsiteX23" fmla="*/ 801019 w 1346369"/>
                  <a:gd name="connsiteY23" fmla="*/ 474079 h 12717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346369" h="1271701">
                    <a:moveTo>
                      <a:pt x="907615" y="357939"/>
                    </a:moveTo>
                    <a:cubicBezTo>
                      <a:pt x="1016114" y="238944"/>
                      <a:pt x="1122709" y="121852"/>
                      <a:pt x="1234063" y="0"/>
                    </a:cubicBezTo>
                    <a:cubicBezTo>
                      <a:pt x="1271182" y="34271"/>
                      <a:pt x="1307348" y="66638"/>
                      <a:pt x="1346369" y="101861"/>
                    </a:cubicBezTo>
                    <a:cubicBezTo>
                      <a:pt x="1273085" y="182778"/>
                      <a:pt x="1200752" y="262743"/>
                      <a:pt x="1129371" y="341756"/>
                    </a:cubicBezTo>
                    <a:cubicBezTo>
                      <a:pt x="1123661" y="348420"/>
                      <a:pt x="1116999" y="355084"/>
                      <a:pt x="1110336" y="361747"/>
                    </a:cubicBezTo>
                    <a:cubicBezTo>
                      <a:pt x="1077025" y="397922"/>
                      <a:pt x="1028486" y="429337"/>
                      <a:pt x="1016114" y="472175"/>
                    </a:cubicBezTo>
                    <a:cubicBezTo>
                      <a:pt x="1005644" y="511206"/>
                      <a:pt x="1036100" y="560708"/>
                      <a:pt x="1045618" y="606403"/>
                    </a:cubicBezTo>
                    <a:cubicBezTo>
                      <a:pt x="1092253" y="826307"/>
                      <a:pt x="1033245" y="1012892"/>
                      <a:pt x="857172" y="1151879"/>
                    </a:cubicBezTo>
                    <a:cubicBezTo>
                      <a:pt x="679196" y="1291819"/>
                      <a:pt x="479329" y="1309906"/>
                      <a:pt x="280414" y="1202333"/>
                    </a:cubicBezTo>
                    <a:cubicBezTo>
                      <a:pt x="83403" y="1095713"/>
                      <a:pt x="-13675" y="921504"/>
                      <a:pt x="1552" y="697792"/>
                    </a:cubicBezTo>
                    <a:cubicBezTo>
                      <a:pt x="15829" y="486455"/>
                      <a:pt x="127183" y="331284"/>
                      <a:pt x="323243" y="247511"/>
                    </a:cubicBezTo>
                    <a:cubicBezTo>
                      <a:pt x="518351" y="163738"/>
                      <a:pt x="703941" y="195153"/>
                      <a:pt x="871448" y="327477"/>
                    </a:cubicBezTo>
                    <a:cubicBezTo>
                      <a:pt x="881917" y="336044"/>
                      <a:pt x="893338" y="345564"/>
                      <a:pt x="907615" y="357939"/>
                    </a:cubicBezTo>
                    <a:close/>
                    <a:moveTo>
                      <a:pt x="801019" y="474079"/>
                    </a:moveTo>
                    <a:cubicBezTo>
                      <a:pt x="671582" y="329380"/>
                      <a:pt x="444114" y="316053"/>
                      <a:pt x="290883" y="439809"/>
                    </a:cubicBezTo>
                    <a:cubicBezTo>
                      <a:pt x="136700" y="564516"/>
                      <a:pt x="105293" y="791084"/>
                      <a:pt x="220454" y="952918"/>
                    </a:cubicBezTo>
                    <a:cubicBezTo>
                      <a:pt x="337519" y="1118561"/>
                      <a:pt x="564986" y="1163303"/>
                      <a:pt x="735348" y="1053827"/>
                    </a:cubicBezTo>
                    <a:cubicBezTo>
                      <a:pt x="884773" y="957678"/>
                      <a:pt x="956154" y="746342"/>
                      <a:pt x="881917" y="613067"/>
                    </a:cubicBezTo>
                    <a:cubicBezTo>
                      <a:pt x="768660" y="736822"/>
                      <a:pt x="657305" y="859626"/>
                      <a:pt x="543096" y="985285"/>
                    </a:cubicBezTo>
                    <a:cubicBezTo>
                      <a:pt x="447921" y="921504"/>
                      <a:pt x="355602" y="859626"/>
                      <a:pt x="261379" y="796796"/>
                    </a:cubicBezTo>
                    <a:cubicBezTo>
                      <a:pt x="290883" y="753006"/>
                      <a:pt x="316580" y="713975"/>
                      <a:pt x="345133" y="671136"/>
                    </a:cubicBezTo>
                    <a:cubicBezTo>
                      <a:pt x="405093" y="710167"/>
                      <a:pt x="462197" y="747294"/>
                      <a:pt x="519302" y="785372"/>
                    </a:cubicBezTo>
                    <a:cubicBezTo>
                      <a:pt x="608766" y="687320"/>
                      <a:pt x="695375" y="592123"/>
                      <a:pt x="781984" y="495975"/>
                    </a:cubicBezTo>
                    <a:cubicBezTo>
                      <a:pt x="786743" y="490263"/>
                      <a:pt x="792453" y="483599"/>
                      <a:pt x="801019" y="474079"/>
                    </a:cubicBezTo>
                    <a:close/>
                  </a:path>
                </a:pathLst>
              </a:custGeom>
              <a:grpFill/>
              <a:ln w="9514" cap="flat">
                <a:noFill/>
                <a:prstDash val="solid"/>
                <a:miter/>
              </a:ln>
            </p:spPr>
            <p:txBody>
              <a:bodyPr rtlCol="0" anchor="ctr"/>
              <a:lstStyle/>
              <a:p>
                <a:endParaRPr lang="en-US"/>
              </a:p>
            </p:txBody>
          </p:sp>
          <p:sp>
            <p:nvSpPr>
              <p:cNvPr id="44" name="Freeform 20">
                <a:extLst>
                  <a:ext uri="{FF2B5EF4-FFF2-40B4-BE49-F238E27FC236}">
                    <a16:creationId xmlns:a16="http://schemas.microsoft.com/office/drawing/2014/main" id="{FCA11960-A01E-7551-CC5B-1F6DF12360F1}"/>
                  </a:ext>
                </a:extLst>
              </p:cNvPr>
              <p:cNvSpPr/>
              <p:nvPr/>
            </p:nvSpPr>
            <p:spPr>
              <a:xfrm>
                <a:off x="3563837" y="2991095"/>
                <a:ext cx="1345650" cy="1268459"/>
              </a:xfrm>
              <a:custGeom>
                <a:avLst/>
                <a:gdLst>
                  <a:gd name="connsiteX0" fmla="*/ 1233345 w 1345650"/>
                  <a:gd name="connsiteY0" fmla="*/ 0 h 1268459"/>
                  <a:gd name="connsiteX1" fmla="*/ 1345651 w 1345650"/>
                  <a:gd name="connsiteY1" fmla="*/ 101861 h 1268459"/>
                  <a:gd name="connsiteX2" fmla="*/ 1177192 w 1345650"/>
                  <a:gd name="connsiteY2" fmla="*/ 288446 h 1268459"/>
                  <a:gd name="connsiteX3" fmla="*/ 1046802 w 1345650"/>
                  <a:gd name="connsiteY3" fmla="*/ 430289 h 1268459"/>
                  <a:gd name="connsiteX4" fmla="*/ 1023961 w 1345650"/>
                  <a:gd name="connsiteY4" fmla="*/ 543573 h 1268459"/>
                  <a:gd name="connsiteX5" fmla="*/ 913558 w 1345650"/>
                  <a:gd name="connsiteY5" fmla="*/ 1100473 h 1268459"/>
                  <a:gd name="connsiteX6" fmla="*/ 371063 w 1345650"/>
                  <a:gd name="connsiteY6" fmla="*/ 1240412 h 1268459"/>
                  <a:gd name="connsiteX7" fmla="*/ 7496 w 1345650"/>
                  <a:gd name="connsiteY7" fmla="*/ 818691 h 1268459"/>
                  <a:gd name="connsiteX8" fmla="*/ 278743 w 1345650"/>
                  <a:gd name="connsiteY8" fmla="*/ 266551 h 1268459"/>
                  <a:gd name="connsiteX9" fmla="*/ 882150 w 1345650"/>
                  <a:gd name="connsiteY9" fmla="*/ 336996 h 1268459"/>
                  <a:gd name="connsiteX10" fmla="*/ 907848 w 1345650"/>
                  <a:gd name="connsiteY10" fmla="*/ 357939 h 1268459"/>
                  <a:gd name="connsiteX11" fmla="*/ 1233345 w 1345650"/>
                  <a:gd name="connsiteY11" fmla="*/ 0 h 1268459"/>
                  <a:gd name="connsiteX12" fmla="*/ 801252 w 1345650"/>
                  <a:gd name="connsiteY12" fmla="*/ 475983 h 1268459"/>
                  <a:gd name="connsiteX13" fmla="*/ 305392 w 1345650"/>
                  <a:gd name="connsiteY13" fmla="*/ 429337 h 1268459"/>
                  <a:gd name="connsiteX14" fmla="*/ 209266 w 1345650"/>
                  <a:gd name="connsiteY14" fmla="*/ 937687 h 1268459"/>
                  <a:gd name="connsiteX15" fmla="*/ 708933 w 1345650"/>
                  <a:gd name="connsiteY15" fmla="*/ 1070010 h 1268459"/>
                  <a:gd name="connsiteX16" fmla="*/ 883102 w 1345650"/>
                  <a:gd name="connsiteY16" fmla="*/ 612114 h 1268459"/>
                  <a:gd name="connsiteX17" fmla="*/ 542377 w 1345650"/>
                  <a:gd name="connsiteY17" fmla="*/ 986237 h 1268459"/>
                  <a:gd name="connsiteX18" fmla="*/ 260660 w 1345650"/>
                  <a:gd name="connsiteY18" fmla="*/ 797748 h 1268459"/>
                  <a:gd name="connsiteX19" fmla="*/ 344414 w 1345650"/>
                  <a:gd name="connsiteY19" fmla="*/ 672088 h 1268459"/>
                  <a:gd name="connsiteX20" fmla="*/ 518584 w 1345650"/>
                  <a:gd name="connsiteY20" fmla="*/ 787276 h 1268459"/>
                  <a:gd name="connsiteX21" fmla="*/ 801252 w 1345650"/>
                  <a:gd name="connsiteY21" fmla="*/ 475983 h 12684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345650" h="1268459">
                    <a:moveTo>
                      <a:pt x="1233345" y="0"/>
                    </a:moveTo>
                    <a:cubicBezTo>
                      <a:pt x="1271415" y="34271"/>
                      <a:pt x="1306629" y="66638"/>
                      <a:pt x="1345651" y="101861"/>
                    </a:cubicBezTo>
                    <a:cubicBezTo>
                      <a:pt x="1287594" y="165642"/>
                      <a:pt x="1232393" y="226568"/>
                      <a:pt x="1177192" y="288446"/>
                    </a:cubicBezTo>
                    <a:cubicBezTo>
                      <a:pt x="1134363" y="336044"/>
                      <a:pt x="1092486" y="385546"/>
                      <a:pt x="1046802" y="430289"/>
                    </a:cubicBezTo>
                    <a:cubicBezTo>
                      <a:pt x="1010636" y="464559"/>
                      <a:pt x="1004926" y="492167"/>
                      <a:pt x="1023961" y="543573"/>
                    </a:cubicBezTo>
                    <a:cubicBezTo>
                      <a:pt x="1102004" y="750149"/>
                      <a:pt x="1065837" y="940543"/>
                      <a:pt x="913558" y="1100473"/>
                    </a:cubicBezTo>
                    <a:cubicBezTo>
                      <a:pt x="764134" y="1257548"/>
                      <a:pt x="576640" y="1305146"/>
                      <a:pt x="371063" y="1240412"/>
                    </a:cubicBezTo>
                    <a:cubicBezTo>
                      <a:pt x="167389" y="1175679"/>
                      <a:pt x="42711" y="1030980"/>
                      <a:pt x="7496" y="818691"/>
                    </a:cubicBezTo>
                    <a:cubicBezTo>
                      <a:pt x="-30574" y="591171"/>
                      <a:pt x="78877" y="375075"/>
                      <a:pt x="278743" y="266551"/>
                    </a:cubicBezTo>
                    <a:cubicBezTo>
                      <a:pt x="473851" y="160882"/>
                      <a:pt x="710836" y="187538"/>
                      <a:pt x="882150" y="336996"/>
                    </a:cubicBezTo>
                    <a:cubicBezTo>
                      <a:pt x="888813" y="342708"/>
                      <a:pt x="896427" y="348420"/>
                      <a:pt x="907848" y="357939"/>
                    </a:cubicBezTo>
                    <a:cubicBezTo>
                      <a:pt x="1015395" y="239896"/>
                      <a:pt x="1123894" y="121852"/>
                      <a:pt x="1233345" y="0"/>
                    </a:cubicBezTo>
                    <a:close/>
                    <a:moveTo>
                      <a:pt x="801252" y="475983"/>
                    </a:moveTo>
                    <a:cubicBezTo>
                      <a:pt x="682284" y="336044"/>
                      <a:pt x="458624" y="317005"/>
                      <a:pt x="305392" y="429337"/>
                    </a:cubicBezTo>
                    <a:cubicBezTo>
                      <a:pt x="144547" y="548333"/>
                      <a:pt x="102670" y="769189"/>
                      <a:pt x="209266" y="937687"/>
                    </a:cubicBezTo>
                    <a:cubicBezTo>
                      <a:pt x="315862" y="1106185"/>
                      <a:pt x="533811" y="1164255"/>
                      <a:pt x="708933" y="1070010"/>
                    </a:cubicBezTo>
                    <a:cubicBezTo>
                      <a:pt x="873585" y="982429"/>
                      <a:pt x="954483" y="772997"/>
                      <a:pt x="883102" y="612114"/>
                    </a:cubicBezTo>
                    <a:cubicBezTo>
                      <a:pt x="768893" y="737774"/>
                      <a:pt x="656587" y="861530"/>
                      <a:pt x="542377" y="986237"/>
                    </a:cubicBezTo>
                    <a:cubicBezTo>
                      <a:pt x="446251" y="922455"/>
                      <a:pt x="354883" y="861530"/>
                      <a:pt x="260660" y="797748"/>
                    </a:cubicBezTo>
                    <a:cubicBezTo>
                      <a:pt x="289213" y="754909"/>
                      <a:pt x="315862" y="714927"/>
                      <a:pt x="344414" y="672088"/>
                    </a:cubicBezTo>
                    <a:cubicBezTo>
                      <a:pt x="403422" y="711119"/>
                      <a:pt x="459575" y="748246"/>
                      <a:pt x="518584" y="787276"/>
                    </a:cubicBezTo>
                    <a:cubicBezTo>
                      <a:pt x="612806" y="683512"/>
                      <a:pt x="706077" y="580700"/>
                      <a:pt x="801252" y="475983"/>
                    </a:cubicBezTo>
                    <a:close/>
                  </a:path>
                </a:pathLst>
              </a:custGeom>
              <a:grpFill/>
              <a:ln w="9514" cap="flat">
                <a:noFill/>
                <a:prstDash val="solid"/>
                <a:miter/>
              </a:ln>
            </p:spPr>
            <p:txBody>
              <a:bodyPr rtlCol="0" anchor="ctr"/>
              <a:lstStyle/>
              <a:p>
                <a:endParaRPr lang="en-US"/>
              </a:p>
            </p:txBody>
          </p:sp>
          <p:sp>
            <p:nvSpPr>
              <p:cNvPr id="45" name="Freeform 21">
                <a:extLst>
                  <a:ext uri="{FF2B5EF4-FFF2-40B4-BE49-F238E27FC236}">
                    <a16:creationId xmlns:a16="http://schemas.microsoft.com/office/drawing/2014/main" id="{C56D36DB-A74D-F9E1-E463-E61FA069191E}"/>
                  </a:ext>
                </a:extLst>
              </p:cNvPr>
              <p:cNvSpPr/>
              <p:nvPr/>
            </p:nvSpPr>
            <p:spPr>
              <a:xfrm>
                <a:off x="4932330" y="3349034"/>
                <a:ext cx="1818786" cy="146602"/>
              </a:xfrm>
              <a:custGeom>
                <a:avLst/>
                <a:gdLst>
                  <a:gd name="connsiteX0" fmla="*/ 0 w 1818786"/>
                  <a:gd name="connsiteY0" fmla="*/ 146603 h 146602"/>
                  <a:gd name="connsiteX1" fmla="*/ 0 w 1818786"/>
                  <a:gd name="connsiteY1" fmla="*/ 0 h 146602"/>
                  <a:gd name="connsiteX2" fmla="*/ 1818786 w 1818786"/>
                  <a:gd name="connsiteY2" fmla="*/ 0 h 146602"/>
                  <a:gd name="connsiteX3" fmla="*/ 1818786 w 1818786"/>
                  <a:gd name="connsiteY3" fmla="*/ 146603 h 146602"/>
                  <a:gd name="connsiteX4" fmla="*/ 0 w 1818786"/>
                  <a:gd name="connsiteY4" fmla="*/ 146603 h 1466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18786" h="146602">
                    <a:moveTo>
                      <a:pt x="0" y="146603"/>
                    </a:moveTo>
                    <a:cubicBezTo>
                      <a:pt x="0" y="97100"/>
                      <a:pt x="0" y="50454"/>
                      <a:pt x="0" y="0"/>
                    </a:cubicBezTo>
                    <a:cubicBezTo>
                      <a:pt x="606262" y="0"/>
                      <a:pt x="1211573" y="0"/>
                      <a:pt x="1818786" y="0"/>
                    </a:cubicBezTo>
                    <a:cubicBezTo>
                      <a:pt x="1818786" y="48550"/>
                      <a:pt x="1818786" y="95197"/>
                      <a:pt x="1818786" y="146603"/>
                    </a:cubicBezTo>
                    <a:cubicBezTo>
                      <a:pt x="1215380" y="146603"/>
                      <a:pt x="610069" y="146603"/>
                      <a:pt x="0" y="146603"/>
                    </a:cubicBezTo>
                    <a:close/>
                  </a:path>
                </a:pathLst>
              </a:custGeom>
              <a:grpFill/>
              <a:ln w="9514" cap="flat">
                <a:noFill/>
                <a:prstDash val="solid"/>
                <a:miter/>
              </a:ln>
            </p:spPr>
            <p:txBody>
              <a:bodyPr rtlCol="0" anchor="ctr"/>
              <a:lstStyle/>
              <a:p>
                <a:endParaRPr lang="en-US"/>
              </a:p>
            </p:txBody>
          </p:sp>
          <p:sp>
            <p:nvSpPr>
              <p:cNvPr id="46" name="Freeform 22">
                <a:extLst>
                  <a:ext uri="{FF2B5EF4-FFF2-40B4-BE49-F238E27FC236}">
                    <a16:creationId xmlns:a16="http://schemas.microsoft.com/office/drawing/2014/main" id="{AF7D8CD8-1E7C-7F67-44D5-B7F0A67FAB3C}"/>
                  </a:ext>
                </a:extLst>
              </p:cNvPr>
              <p:cNvSpPr/>
              <p:nvPr/>
            </p:nvSpPr>
            <p:spPr>
              <a:xfrm>
                <a:off x="4932330" y="3956389"/>
                <a:ext cx="1818786" cy="146602"/>
              </a:xfrm>
              <a:custGeom>
                <a:avLst/>
                <a:gdLst>
                  <a:gd name="connsiteX0" fmla="*/ 0 w 1818786"/>
                  <a:gd name="connsiteY0" fmla="*/ 146603 h 146602"/>
                  <a:gd name="connsiteX1" fmla="*/ 0 w 1818786"/>
                  <a:gd name="connsiteY1" fmla="*/ 0 h 146602"/>
                  <a:gd name="connsiteX2" fmla="*/ 1818786 w 1818786"/>
                  <a:gd name="connsiteY2" fmla="*/ 0 h 146602"/>
                  <a:gd name="connsiteX3" fmla="*/ 1818786 w 1818786"/>
                  <a:gd name="connsiteY3" fmla="*/ 146603 h 146602"/>
                  <a:gd name="connsiteX4" fmla="*/ 0 w 1818786"/>
                  <a:gd name="connsiteY4" fmla="*/ 146603 h 1466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18786" h="146602">
                    <a:moveTo>
                      <a:pt x="0" y="146603"/>
                    </a:moveTo>
                    <a:cubicBezTo>
                      <a:pt x="0" y="97101"/>
                      <a:pt x="0" y="50454"/>
                      <a:pt x="0" y="0"/>
                    </a:cubicBezTo>
                    <a:cubicBezTo>
                      <a:pt x="606262" y="0"/>
                      <a:pt x="1211573" y="0"/>
                      <a:pt x="1818786" y="0"/>
                    </a:cubicBezTo>
                    <a:cubicBezTo>
                      <a:pt x="1818786" y="48550"/>
                      <a:pt x="1818786" y="95197"/>
                      <a:pt x="1818786" y="146603"/>
                    </a:cubicBezTo>
                    <a:cubicBezTo>
                      <a:pt x="1215380" y="146603"/>
                      <a:pt x="610069" y="146603"/>
                      <a:pt x="0" y="146603"/>
                    </a:cubicBezTo>
                    <a:close/>
                  </a:path>
                </a:pathLst>
              </a:custGeom>
              <a:grpFill/>
              <a:ln w="9514" cap="flat">
                <a:noFill/>
                <a:prstDash val="solid"/>
                <a:miter/>
              </a:ln>
            </p:spPr>
            <p:txBody>
              <a:bodyPr rtlCol="0" anchor="ctr"/>
              <a:lstStyle/>
              <a:p>
                <a:endParaRPr lang="en-US"/>
              </a:p>
            </p:txBody>
          </p:sp>
          <p:sp>
            <p:nvSpPr>
              <p:cNvPr id="47" name="Freeform 23">
                <a:extLst>
                  <a:ext uri="{FF2B5EF4-FFF2-40B4-BE49-F238E27FC236}">
                    <a16:creationId xmlns:a16="http://schemas.microsoft.com/office/drawing/2014/main" id="{E8BA5F4A-E101-4CE1-D4CB-C05C7D1E3A04}"/>
                  </a:ext>
                </a:extLst>
              </p:cNvPr>
              <p:cNvSpPr/>
              <p:nvPr/>
            </p:nvSpPr>
            <p:spPr>
              <a:xfrm>
                <a:off x="4933282" y="3653664"/>
                <a:ext cx="1515179" cy="146602"/>
              </a:xfrm>
              <a:custGeom>
                <a:avLst/>
                <a:gdLst>
                  <a:gd name="connsiteX0" fmla="*/ 1515180 w 1515179"/>
                  <a:gd name="connsiteY0" fmla="*/ 0 h 146602"/>
                  <a:gd name="connsiteX1" fmla="*/ 1515180 w 1515179"/>
                  <a:gd name="connsiteY1" fmla="*/ 146603 h 146602"/>
                  <a:gd name="connsiteX2" fmla="*/ 0 w 1515179"/>
                  <a:gd name="connsiteY2" fmla="*/ 146603 h 146602"/>
                  <a:gd name="connsiteX3" fmla="*/ 0 w 1515179"/>
                  <a:gd name="connsiteY3" fmla="*/ 0 h 146602"/>
                  <a:gd name="connsiteX4" fmla="*/ 1515180 w 1515179"/>
                  <a:gd name="connsiteY4" fmla="*/ 0 h 1466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15179" h="146602">
                    <a:moveTo>
                      <a:pt x="1515180" y="0"/>
                    </a:moveTo>
                    <a:cubicBezTo>
                      <a:pt x="1515180" y="49502"/>
                      <a:pt x="1515180" y="97100"/>
                      <a:pt x="1515180" y="146603"/>
                    </a:cubicBezTo>
                    <a:cubicBezTo>
                      <a:pt x="1009802" y="146603"/>
                      <a:pt x="506329" y="146603"/>
                      <a:pt x="0" y="146603"/>
                    </a:cubicBezTo>
                    <a:cubicBezTo>
                      <a:pt x="0" y="97100"/>
                      <a:pt x="0" y="50454"/>
                      <a:pt x="0" y="0"/>
                    </a:cubicBezTo>
                    <a:cubicBezTo>
                      <a:pt x="503474" y="0"/>
                      <a:pt x="1006947" y="0"/>
                      <a:pt x="1515180" y="0"/>
                    </a:cubicBezTo>
                    <a:close/>
                  </a:path>
                </a:pathLst>
              </a:custGeom>
              <a:grpFill/>
              <a:ln w="9514" cap="flat">
                <a:noFill/>
                <a:prstDash val="solid"/>
                <a:miter/>
              </a:ln>
            </p:spPr>
            <p:txBody>
              <a:bodyPr rtlCol="0" anchor="ctr"/>
              <a:lstStyle/>
              <a:p>
                <a:endParaRPr lang="en-US"/>
              </a:p>
            </p:txBody>
          </p:sp>
          <p:sp>
            <p:nvSpPr>
              <p:cNvPr id="48" name="Freeform 24">
                <a:extLst>
                  <a:ext uri="{FF2B5EF4-FFF2-40B4-BE49-F238E27FC236}">
                    <a16:creationId xmlns:a16="http://schemas.microsoft.com/office/drawing/2014/main" id="{828A148F-875B-43A5-355F-03A26E5DD828}"/>
                  </a:ext>
                </a:extLst>
              </p:cNvPr>
              <p:cNvSpPr/>
              <p:nvPr/>
            </p:nvSpPr>
            <p:spPr>
              <a:xfrm>
                <a:off x="4934233" y="4717010"/>
                <a:ext cx="828970" cy="144699"/>
              </a:xfrm>
              <a:custGeom>
                <a:avLst/>
                <a:gdLst>
                  <a:gd name="connsiteX0" fmla="*/ 828971 w 828970"/>
                  <a:gd name="connsiteY0" fmla="*/ 0 h 144699"/>
                  <a:gd name="connsiteX1" fmla="*/ 828971 w 828970"/>
                  <a:gd name="connsiteY1" fmla="*/ 144699 h 144699"/>
                  <a:gd name="connsiteX2" fmla="*/ 0 w 828970"/>
                  <a:gd name="connsiteY2" fmla="*/ 144699 h 144699"/>
                  <a:gd name="connsiteX3" fmla="*/ 0 w 828970"/>
                  <a:gd name="connsiteY3" fmla="*/ 0 h 144699"/>
                  <a:gd name="connsiteX4" fmla="*/ 828971 w 828970"/>
                  <a:gd name="connsiteY4" fmla="*/ 0 h 1446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8970" h="144699">
                    <a:moveTo>
                      <a:pt x="828971" y="0"/>
                    </a:moveTo>
                    <a:cubicBezTo>
                      <a:pt x="828971" y="47598"/>
                      <a:pt x="828971" y="94245"/>
                      <a:pt x="828971" y="144699"/>
                    </a:cubicBezTo>
                    <a:cubicBezTo>
                      <a:pt x="552964" y="144699"/>
                      <a:pt x="278861" y="144699"/>
                      <a:pt x="0" y="144699"/>
                    </a:cubicBezTo>
                    <a:cubicBezTo>
                      <a:pt x="0" y="98053"/>
                      <a:pt x="0" y="50454"/>
                      <a:pt x="0" y="0"/>
                    </a:cubicBezTo>
                    <a:cubicBezTo>
                      <a:pt x="276006" y="0"/>
                      <a:pt x="551061" y="0"/>
                      <a:pt x="828971" y="0"/>
                    </a:cubicBezTo>
                    <a:close/>
                  </a:path>
                </a:pathLst>
              </a:custGeom>
              <a:grpFill/>
              <a:ln w="9514" cap="flat">
                <a:noFill/>
                <a:prstDash val="solid"/>
                <a:miter/>
              </a:ln>
            </p:spPr>
            <p:txBody>
              <a:bodyPr rtlCol="0" anchor="ctr"/>
              <a:lstStyle/>
              <a:p>
                <a:endParaRPr lang="en-US"/>
              </a:p>
            </p:txBody>
          </p:sp>
          <p:sp>
            <p:nvSpPr>
              <p:cNvPr id="49" name="Freeform 25">
                <a:extLst>
                  <a:ext uri="{FF2B5EF4-FFF2-40B4-BE49-F238E27FC236}">
                    <a16:creationId xmlns:a16="http://schemas.microsoft.com/office/drawing/2014/main" id="{C944023E-8C68-14F0-4D9C-12ABA270DC00}"/>
                  </a:ext>
                </a:extLst>
              </p:cNvPr>
              <p:cNvSpPr/>
              <p:nvPr/>
            </p:nvSpPr>
            <p:spPr>
              <a:xfrm>
                <a:off x="4934233" y="5021639"/>
                <a:ext cx="828970" cy="144699"/>
              </a:xfrm>
              <a:custGeom>
                <a:avLst/>
                <a:gdLst>
                  <a:gd name="connsiteX0" fmla="*/ 828971 w 828970"/>
                  <a:gd name="connsiteY0" fmla="*/ 0 h 144699"/>
                  <a:gd name="connsiteX1" fmla="*/ 828971 w 828970"/>
                  <a:gd name="connsiteY1" fmla="*/ 144699 h 144699"/>
                  <a:gd name="connsiteX2" fmla="*/ 0 w 828970"/>
                  <a:gd name="connsiteY2" fmla="*/ 144699 h 144699"/>
                  <a:gd name="connsiteX3" fmla="*/ 0 w 828970"/>
                  <a:gd name="connsiteY3" fmla="*/ 0 h 144699"/>
                  <a:gd name="connsiteX4" fmla="*/ 828971 w 828970"/>
                  <a:gd name="connsiteY4" fmla="*/ 0 h 1446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8970" h="144699">
                    <a:moveTo>
                      <a:pt x="828971" y="0"/>
                    </a:moveTo>
                    <a:cubicBezTo>
                      <a:pt x="828971" y="47598"/>
                      <a:pt x="828971" y="94245"/>
                      <a:pt x="828971" y="144699"/>
                    </a:cubicBezTo>
                    <a:cubicBezTo>
                      <a:pt x="552964" y="144699"/>
                      <a:pt x="278861" y="144699"/>
                      <a:pt x="0" y="144699"/>
                    </a:cubicBezTo>
                    <a:cubicBezTo>
                      <a:pt x="0" y="98053"/>
                      <a:pt x="0" y="49502"/>
                      <a:pt x="0" y="0"/>
                    </a:cubicBezTo>
                    <a:cubicBezTo>
                      <a:pt x="276006" y="0"/>
                      <a:pt x="551061" y="0"/>
                      <a:pt x="828971" y="0"/>
                    </a:cubicBezTo>
                    <a:close/>
                  </a:path>
                </a:pathLst>
              </a:custGeom>
              <a:grpFill/>
              <a:ln w="9514" cap="flat">
                <a:noFill/>
                <a:prstDash val="solid"/>
                <a:miter/>
              </a:ln>
            </p:spPr>
            <p:txBody>
              <a:bodyPr rtlCol="0" anchor="ctr"/>
              <a:lstStyle/>
              <a:p>
                <a:endParaRPr lang="en-US"/>
              </a:p>
            </p:txBody>
          </p:sp>
          <p:sp>
            <p:nvSpPr>
              <p:cNvPr id="50" name="Freeform 26">
                <a:extLst>
                  <a:ext uri="{FF2B5EF4-FFF2-40B4-BE49-F238E27FC236}">
                    <a16:creationId xmlns:a16="http://schemas.microsoft.com/office/drawing/2014/main" id="{58789DEC-2177-92A2-A30F-98FCD237DB23}"/>
                  </a:ext>
                </a:extLst>
              </p:cNvPr>
              <p:cNvSpPr/>
              <p:nvPr/>
            </p:nvSpPr>
            <p:spPr>
              <a:xfrm>
                <a:off x="4933282" y="5325317"/>
                <a:ext cx="829922" cy="145650"/>
              </a:xfrm>
              <a:custGeom>
                <a:avLst/>
                <a:gdLst>
                  <a:gd name="connsiteX0" fmla="*/ 0 w 829922"/>
                  <a:gd name="connsiteY0" fmla="*/ 0 h 145650"/>
                  <a:gd name="connsiteX1" fmla="*/ 829923 w 829922"/>
                  <a:gd name="connsiteY1" fmla="*/ 0 h 145650"/>
                  <a:gd name="connsiteX2" fmla="*/ 829923 w 829922"/>
                  <a:gd name="connsiteY2" fmla="*/ 145651 h 145650"/>
                  <a:gd name="connsiteX3" fmla="*/ 0 w 829922"/>
                  <a:gd name="connsiteY3" fmla="*/ 145651 h 145650"/>
                  <a:gd name="connsiteX4" fmla="*/ 0 w 829922"/>
                  <a:gd name="connsiteY4" fmla="*/ 0 h 145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9922" h="145650">
                    <a:moveTo>
                      <a:pt x="0" y="0"/>
                    </a:moveTo>
                    <a:cubicBezTo>
                      <a:pt x="277910" y="0"/>
                      <a:pt x="552964" y="0"/>
                      <a:pt x="829923" y="0"/>
                    </a:cubicBezTo>
                    <a:cubicBezTo>
                      <a:pt x="829923" y="49502"/>
                      <a:pt x="829923" y="96148"/>
                      <a:pt x="829923" y="145651"/>
                    </a:cubicBezTo>
                    <a:cubicBezTo>
                      <a:pt x="552964" y="145651"/>
                      <a:pt x="277910" y="145651"/>
                      <a:pt x="0" y="145651"/>
                    </a:cubicBezTo>
                    <a:cubicBezTo>
                      <a:pt x="0" y="98052"/>
                      <a:pt x="0" y="51406"/>
                      <a:pt x="0" y="0"/>
                    </a:cubicBezTo>
                    <a:close/>
                  </a:path>
                </a:pathLst>
              </a:custGeom>
              <a:grpFill/>
              <a:ln w="9514" cap="flat">
                <a:noFill/>
                <a:prstDash val="solid"/>
                <a:miter/>
              </a:ln>
            </p:spPr>
            <p:txBody>
              <a:bodyPr rtlCol="0" anchor="ctr"/>
              <a:lstStyle/>
              <a:p>
                <a:endParaRPr lang="en-US"/>
              </a:p>
            </p:txBody>
          </p:sp>
          <p:sp>
            <p:nvSpPr>
              <p:cNvPr id="51" name="Freeform 27">
                <a:extLst>
                  <a:ext uri="{FF2B5EF4-FFF2-40B4-BE49-F238E27FC236}">
                    <a16:creationId xmlns:a16="http://schemas.microsoft.com/office/drawing/2014/main" id="{CD1F015E-EAD0-AACF-5660-BB0403B4307B}"/>
                  </a:ext>
                </a:extLst>
              </p:cNvPr>
              <p:cNvSpPr/>
              <p:nvPr/>
            </p:nvSpPr>
            <p:spPr>
              <a:xfrm>
                <a:off x="6603596" y="3651760"/>
                <a:ext cx="146568" cy="148506"/>
              </a:xfrm>
              <a:custGeom>
                <a:avLst/>
                <a:gdLst>
                  <a:gd name="connsiteX0" fmla="*/ 146569 w 146568"/>
                  <a:gd name="connsiteY0" fmla="*/ 148507 h 148506"/>
                  <a:gd name="connsiteX1" fmla="*/ 0 w 146568"/>
                  <a:gd name="connsiteY1" fmla="*/ 148507 h 148506"/>
                  <a:gd name="connsiteX2" fmla="*/ 0 w 146568"/>
                  <a:gd name="connsiteY2" fmla="*/ 0 h 148506"/>
                  <a:gd name="connsiteX3" fmla="*/ 146569 w 146568"/>
                  <a:gd name="connsiteY3" fmla="*/ 0 h 148506"/>
                  <a:gd name="connsiteX4" fmla="*/ 146569 w 146568"/>
                  <a:gd name="connsiteY4" fmla="*/ 148507 h 1485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568" h="148506">
                    <a:moveTo>
                      <a:pt x="146569" y="148507"/>
                    </a:moveTo>
                    <a:cubicBezTo>
                      <a:pt x="96126" y="148507"/>
                      <a:pt x="49491" y="148507"/>
                      <a:pt x="0" y="148507"/>
                    </a:cubicBezTo>
                    <a:cubicBezTo>
                      <a:pt x="0" y="98053"/>
                      <a:pt x="0" y="50454"/>
                      <a:pt x="0" y="0"/>
                    </a:cubicBezTo>
                    <a:cubicBezTo>
                      <a:pt x="49491" y="0"/>
                      <a:pt x="96126" y="0"/>
                      <a:pt x="146569" y="0"/>
                    </a:cubicBezTo>
                    <a:cubicBezTo>
                      <a:pt x="146569" y="49502"/>
                      <a:pt x="146569" y="97101"/>
                      <a:pt x="146569" y="148507"/>
                    </a:cubicBezTo>
                    <a:close/>
                  </a:path>
                </a:pathLst>
              </a:custGeom>
              <a:grpFill/>
              <a:ln w="9514" cap="flat">
                <a:noFill/>
                <a:prstDash val="solid"/>
                <a:miter/>
              </a:ln>
            </p:spPr>
            <p:txBody>
              <a:bodyPr rtlCol="0" anchor="ctr"/>
              <a:lstStyle/>
              <a:p>
                <a:endParaRPr lang="en-US"/>
              </a:p>
            </p:txBody>
          </p:sp>
          <p:sp>
            <p:nvSpPr>
              <p:cNvPr id="52" name="Freeform 28">
                <a:extLst>
                  <a:ext uri="{FF2B5EF4-FFF2-40B4-BE49-F238E27FC236}">
                    <a16:creationId xmlns:a16="http://schemas.microsoft.com/office/drawing/2014/main" id="{ED180629-B933-C44F-6740-EA4BF45EDCF1}"/>
                  </a:ext>
                </a:extLst>
              </p:cNvPr>
              <p:cNvSpPr/>
              <p:nvPr/>
            </p:nvSpPr>
            <p:spPr>
              <a:xfrm>
                <a:off x="5996382" y="1982011"/>
                <a:ext cx="451127" cy="449328"/>
              </a:xfrm>
              <a:custGeom>
                <a:avLst/>
                <a:gdLst>
                  <a:gd name="connsiteX0" fmla="*/ 451127 w 451127"/>
                  <a:gd name="connsiteY0" fmla="*/ 449328 h 449328"/>
                  <a:gd name="connsiteX1" fmla="*/ 0 w 451127"/>
                  <a:gd name="connsiteY1" fmla="*/ 449328 h 449328"/>
                  <a:gd name="connsiteX2" fmla="*/ 0 w 451127"/>
                  <a:gd name="connsiteY2" fmla="*/ 0 h 449328"/>
                  <a:gd name="connsiteX3" fmla="*/ 451127 w 451127"/>
                  <a:gd name="connsiteY3" fmla="*/ 0 h 449328"/>
                  <a:gd name="connsiteX4" fmla="*/ 451127 w 451127"/>
                  <a:gd name="connsiteY4" fmla="*/ 449328 h 449328"/>
                  <a:gd name="connsiteX5" fmla="*/ 297896 w 451127"/>
                  <a:gd name="connsiteY5" fmla="*/ 151363 h 449328"/>
                  <a:gd name="connsiteX6" fmla="*/ 153231 w 451127"/>
                  <a:gd name="connsiteY6" fmla="*/ 151363 h 449328"/>
                  <a:gd name="connsiteX7" fmla="*/ 153231 w 451127"/>
                  <a:gd name="connsiteY7" fmla="*/ 297966 h 449328"/>
                  <a:gd name="connsiteX8" fmla="*/ 297896 w 451127"/>
                  <a:gd name="connsiteY8" fmla="*/ 297966 h 449328"/>
                  <a:gd name="connsiteX9" fmla="*/ 297896 w 451127"/>
                  <a:gd name="connsiteY9" fmla="*/ 151363 h 4493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51127" h="449328">
                    <a:moveTo>
                      <a:pt x="451127" y="449328"/>
                    </a:moveTo>
                    <a:cubicBezTo>
                      <a:pt x="298848" y="449328"/>
                      <a:pt x="151328" y="449328"/>
                      <a:pt x="0" y="449328"/>
                    </a:cubicBezTo>
                    <a:cubicBezTo>
                      <a:pt x="0" y="299869"/>
                      <a:pt x="0" y="151363"/>
                      <a:pt x="0" y="0"/>
                    </a:cubicBezTo>
                    <a:cubicBezTo>
                      <a:pt x="150376" y="0"/>
                      <a:pt x="298848" y="0"/>
                      <a:pt x="451127" y="0"/>
                    </a:cubicBezTo>
                    <a:cubicBezTo>
                      <a:pt x="451127" y="149459"/>
                      <a:pt x="451127" y="297013"/>
                      <a:pt x="451127" y="449328"/>
                    </a:cubicBezTo>
                    <a:close/>
                    <a:moveTo>
                      <a:pt x="297896" y="151363"/>
                    </a:moveTo>
                    <a:cubicBezTo>
                      <a:pt x="247454" y="151363"/>
                      <a:pt x="199867" y="151363"/>
                      <a:pt x="153231" y="151363"/>
                    </a:cubicBezTo>
                    <a:cubicBezTo>
                      <a:pt x="153231" y="201817"/>
                      <a:pt x="153231" y="248463"/>
                      <a:pt x="153231" y="297966"/>
                    </a:cubicBezTo>
                    <a:cubicBezTo>
                      <a:pt x="202722" y="297966"/>
                      <a:pt x="249357" y="297966"/>
                      <a:pt x="297896" y="297966"/>
                    </a:cubicBezTo>
                    <a:cubicBezTo>
                      <a:pt x="297896" y="247511"/>
                      <a:pt x="297896" y="199913"/>
                      <a:pt x="297896" y="151363"/>
                    </a:cubicBezTo>
                    <a:close/>
                  </a:path>
                </a:pathLst>
              </a:custGeom>
              <a:grpFill/>
              <a:ln w="9514" cap="flat">
                <a:noFill/>
                <a:prstDash val="solid"/>
                <a:miter/>
              </a:ln>
            </p:spPr>
            <p:txBody>
              <a:bodyPr rtlCol="0" anchor="ctr"/>
              <a:lstStyle/>
              <a:p>
                <a:endParaRPr lang="en-US"/>
              </a:p>
            </p:txBody>
          </p:sp>
          <p:sp>
            <p:nvSpPr>
              <p:cNvPr id="53" name="Freeform 29">
                <a:extLst>
                  <a:ext uri="{FF2B5EF4-FFF2-40B4-BE49-F238E27FC236}">
                    <a16:creationId xmlns:a16="http://schemas.microsoft.com/office/drawing/2014/main" id="{CF702BD1-1041-9CD9-A35F-39FF27017318}"/>
                  </a:ext>
                </a:extLst>
              </p:cNvPr>
              <p:cNvSpPr/>
              <p:nvPr/>
            </p:nvSpPr>
            <p:spPr>
              <a:xfrm>
                <a:off x="5313028" y="1981059"/>
                <a:ext cx="449224" cy="451232"/>
              </a:xfrm>
              <a:custGeom>
                <a:avLst/>
                <a:gdLst>
                  <a:gd name="connsiteX0" fmla="*/ 0 w 449224"/>
                  <a:gd name="connsiteY0" fmla="*/ 0 h 451232"/>
                  <a:gd name="connsiteX1" fmla="*/ 449224 w 449224"/>
                  <a:gd name="connsiteY1" fmla="*/ 0 h 451232"/>
                  <a:gd name="connsiteX2" fmla="*/ 449224 w 449224"/>
                  <a:gd name="connsiteY2" fmla="*/ 451232 h 451232"/>
                  <a:gd name="connsiteX3" fmla="*/ 0 w 449224"/>
                  <a:gd name="connsiteY3" fmla="*/ 451232 h 451232"/>
                  <a:gd name="connsiteX4" fmla="*/ 0 w 449224"/>
                  <a:gd name="connsiteY4" fmla="*/ 0 h 451232"/>
                  <a:gd name="connsiteX5" fmla="*/ 296945 w 449224"/>
                  <a:gd name="connsiteY5" fmla="*/ 299869 h 451232"/>
                  <a:gd name="connsiteX6" fmla="*/ 296945 w 449224"/>
                  <a:gd name="connsiteY6" fmla="*/ 151363 h 451232"/>
                  <a:gd name="connsiteX7" fmla="*/ 151328 w 449224"/>
                  <a:gd name="connsiteY7" fmla="*/ 151363 h 451232"/>
                  <a:gd name="connsiteX8" fmla="*/ 151328 w 449224"/>
                  <a:gd name="connsiteY8" fmla="*/ 299869 h 451232"/>
                  <a:gd name="connsiteX9" fmla="*/ 296945 w 449224"/>
                  <a:gd name="connsiteY9" fmla="*/ 299869 h 4512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49224" h="451232">
                    <a:moveTo>
                      <a:pt x="0" y="0"/>
                    </a:moveTo>
                    <a:cubicBezTo>
                      <a:pt x="150376" y="0"/>
                      <a:pt x="297897" y="0"/>
                      <a:pt x="449224" y="0"/>
                    </a:cubicBezTo>
                    <a:cubicBezTo>
                      <a:pt x="449224" y="151363"/>
                      <a:pt x="449224" y="299869"/>
                      <a:pt x="449224" y="451232"/>
                    </a:cubicBezTo>
                    <a:cubicBezTo>
                      <a:pt x="298848" y="451232"/>
                      <a:pt x="151328" y="451232"/>
                      <a:pt x="0" y="451232"/>
                    </a:cubicBezTo>
                    <a:cubicBezTo>
                      <a:pt x="0" y="300821"/>
                      <a:pt x="0" y="151363"/>
                      <a:pt x="0" y="0"/>
                    </a:cubicBezTo>
                    <a:close/>
                    <a:moveTo>
                      <a:pt x="296945" y="299869"/>
                    </a:moveTo>
                    <a:cubicBezTo>
                      <a:pt x="296945" y="246559"/>
                      <a:pt x="296945" y="198961"/>
                      <a:pt x="296945" y="151363"/>
                    </a:cubicBezTo>
                    <a:cubicBezTo>
                      <a:pt x="246502" y="151363"/>
                      <a:pt x="199867" y="151363"/>
                      <a:pt x="151328" y="151363"/>
                    </a:cubicBezTo>
                    <a:cubicBezTo>
                      <a:pt x="151328" y="201817"/>
                      <a:pt x="151328" y="249415"/>
                      <a:pt x="151328" y="299869"/>
                    </a:cubicBezTo>
                    <a:cubicBezTo>
                      <a:pt x="201770" y="299869"/>
                      <a:pt x="248406" y="299869"/>
                      <a:pt x="296945" y="299869"/>
                    </a:cubicBezTo>
                    <a:close/>
                  </a:path>
                </a:pathLst>
              </a:custGeom>
              <a:grpFill/>
              <a:ln w="9514" cap="flat">
                <a:noFill/>
                <a:prstDash val="solid"/>
                <a:miter/>
              </a:ln>
            </p:spPr>
            <p:txBody>
              <a:bodyPr rtlCol="0" anchor="ctr"/>
              <a:lstStyle/>
              <a:p>
                <a:endParaRPr lang="en-US"/>
              </a:p>
            </p:txBody>
          </p:sp>
          <p:sp>
            <p:nvSpPr>
              <p:cNvPr id="54" name="Freeform 30">
                <a:extLst>
                  <a:ext uri="{FF2B5EF4-FFF2-40B4-BE49-F238E27FC236}">
                    <a16:creationId xmlns:a16="http://schemas.microsoft.com/office/drawing/2014/main" id="{74D8C3EE-26BC-85F3-1670-97930C13D306}"/>
                  </a:ext>
                </a:extLst>
              </p:cNvPr>
              <p:cNvSpPr/>
              <p:nvPr/>
            </p:nvSpPr>
            <p:spPr>
              <a:xfrm>
                <a:off x="4629675" y="1981059"/>
                <a:ext cx="448272" cy="451232"/>
              </a:xfrm>
              <a:custGeom>
                <a:avLst/>
                <a:gdLst>
                  <a:gd name="connsiteX0" fmla="*/ 448272 w 448272"/>
                  <a:gd name="connsiteY0" fmla="*/ 451232 h 451232"/>
                  <a:gd name="connsiteX1" fmla="*/ 0 w 448272"/>
                  <a:gd name="connsiteY1" fmla="*/ 451232 h 451232"/>
                  <a:gd name="connsiteX2" fmla="*/ 0 w 448272"/>
                  <a:gd name="connsiteY2" fmla="*/ 0 h 451232"/>
                  <a:gd name="connsiteX3" fmla="*/ 448272 w 448272"/>
                  <a:gd name="connsiteY3" fmla="*/ 0 h 451232"/>
                  <a:gd name="connsiteX4" fmla="*/ 448272 w 448272"/>
                  <a:gd name="connsiteY4" fmla="*/ 451232 h 451232"/>
                  <a:gd name="connsiteX5" fmla="*/ 297896 w 448272"/>
                  <a:gd name="connsiteY5" fmla="*/ 151363 h 451232"/>
                  <a:gd name="connsiteX6" fmla="*/ 150376 w 448272"/>
                  <a:gd name="connsiteY6" fmla="*/ 151363 h 451232"/>
                  <a:gd name="connsiteX7" fmla="*/ 150376 w 448272"/>
                  <a:gd name="connsiteY7" fmla="*/ 297966 h 451232"/>
                  <a:gd name="connsiteX8" fmla="*/ 297896 w 448272"/>
                  <a:gd name="connsiteY8" fmla="*/ 297966 h 451232"/>
                  <a:gd name="connsiteX9" fmla="*/ 297896 w 448272"/>
                  <a:gd name="connsiteY9" fmla="*/ 151363 h 4512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48272" h="451232">
                    <a:moveTo>
                      <a:pt x="448272" y="451232"/>
                    </a:moveTo>
                    <a:cubicBezTo>
                      <a:pt x="296945" y="451232"/>
                      <a:pt x="150376" y="451232"/>
                      <a:pt x="0" y="451232"/>
                    </a:cubicBezTo>
                    <a:cubicBezTo>
                      <a:pt x="0" y="300821"/>
                      <a:pt x="0" y="152315"/>
                      <a:pt x="0" y="0"/>
                    </a:cubicBezTo>
                    <a:cubicBezTo>
                      <a:pt x="149424" y="0"/>
                      <a:pt x="297896" y="0"/>
                      <a:pt x="448272" y="0"/>
                    </a:cubicBezTo>
                    <a:cubicBezTo>
                      <a:pt x="448272" y="150411"/>
                      <a:pt x="448272" y="298918"/>
                      <a:pt x="448272" y="451232"/>
                    </a:cubicBezTo>
                    <a:close/>
                    <a:moveTo>
                      <a:pt x="297896" y="151363"/>
                    </a:moveTo>
                    <a:cubicBezTo>
                      <a:pt x="247454" y="151363"/>
                      <a:pt x="199867" y="151363"/>
                      <a:pt x="150376" y="151363"/>
                    </a:cubicBezTo>
                    <a:cubicBezTo>
                      <a:pt x="150376" y="201817"/>
                      <a:pt x="150376" y="249415"/>
                      <a:pt x="150376" y="297966"/>
                    </a:cubicBezTo>
                    <a:cubicBezTo>
                      <a:pt x="201770" y="297966"/>
                      <a:pt x="249357" y="297966"/>
                      <a:pt x="297896" y="297966"/>
                    </a:cubicBezTo>
                    <a:cubicBezTo>
                      <a:pt x="297896" y="246559"/>
                      <a:pt x="297896" y="199913"/>
                      <a:pt x="297896" y="151363"/>
                    </a:cubicBezTo>
                    <a:close/>
                  </a:path>
                </a:pathLst>
              </a:custGeom>
              <a:grpFill/>
              <a:ln w="9514" cap="flat">
                <a:noFill/>
                <a:prstDash val="solid"/>
                <a:miter/>
              </a:ln>
            </p:spPr>
            <p:txBody>
              <a:bodyPr rtlCol="0" anchor="ctr"/>
              <a:lstStyle/>
              <a:p>
                <a:endParaRPr lang="en-US"/>
              </a:p>
            </p:txBody>
          </p:sp>
        </p:grpSp>
      </p:grpSp>
      <p:grpSp>
        <p:nvGrpSpPr>
          <p:cNvPr id="55" name="Group 54">
            <a:extLst>
              <a:ext uri="{FF2B5EF4-FFF2-40B4-BE49-F238E27FC236}">
                <a16:creationId xmlns:a16="http://schemas.microsoft.com/office/drawing/2014/main" id="{63E61AA4-4629-D6BE-20B6-6A40474D12D1}"/>
              </a:ext>
            </a:extLst>
          </p:cNvPr>
          <p:cNvGrpSpPr/>
          <p:nvPr/>
        </p:nvGrpSpPr>
        <p:grpSpPr>
          <a:xfrm>
            <a:off x="10448343" y="5119960"/>
            <a:ext cx="645814" cy="664904"/>
            <a:chOff x="8360213" y="3458151"/>
            <a:chExt cx="853935" cy="991043"/>
          </a:xfrm>
          <a:solidFill>
            <a:schemeClr val="bg1"/>
          </a:solidFill>
        </p:grpSpPr>
        <p:grpSp>
          <p:nvGrpSpPr>
            <p:cNvPr id="56" name="Graphic 2">
              <a:extLst>
                <a:ext uri="{FF2B5EF4-FFF2-40B4-BE49-F238E27FC236}">
                  <a16:creationId xmlns:a16="http://schemas.microsoft.com/office/drawing/2014/main" id="{BCF0DAC6-95E0-0A11-80F7-3EAC2A398C68}"/>
                </a:ext>
              </a:extLst>
            </p:cNvPr>
            <p:cNvGrpSpPr/>
            <p:nvPr userDrawn="1"/>
          </p:nvGrpSpPr>
          <p:grpSpPr>
            <a:xfrm>
              <a:off x="8599192" y="3595917"/>
              <a:ext cx="375982" cy="204367"/>
              <a:chOff x="2642504" y="3763150"/>
              <a:chExt cx="375982" cy="204367"/>
            </a:xfrm>
            <a:grpFill/>
          </p:grpSpPr>
          <p:sp>
            <p:nvSpPr>
              <p:cNvPr id="62" name="Freeform 102">
                <a:extLst>
                  <a:ext uri="{FF2B5EF4-FFF2-40B4-BE49-F238E27FC236}">
                    <a16:creationId xmlns:a16="http://schemas.microsoft.com/office/drawing/2014/main" id="{C209D37B-4F79-5565-1708-34CB9DB660A6}"/>
                  </a:ext>
                </a:extLst>
              </p:cNvPr>
              <p:cNvSpPr/>
              <p:nvPr/>
            </p:nvSpPr>
            <p:spPr>
              <a:xfrm>
                <a:off x="2813454" y="3763150"/>
                <a:ext cx="205031" cy="204367"/>
              </a:xfrm>
              <a:custGeom>
                <a:avLst/>
                <a:gdLst>
                  <a:gd name="connsiteX0" fmla="*/ 204168 w 205031"/>
                  <a:gd name="connsiteY0" fmla="*/ 204367 h 204367"/>
                  <a:gd name="connsiteX1" fmla="*/ 384 w 205031"/>
                  <a:gd name="connsiteY1" fmla="*/ 204367 h 204367"/>
                  <a:gd name="connsiteX2" fmla="*/ 0 w 205031"/>
                  <a:gd name="connsiteY2" fmla="*/ 193999 h 204367"/>
                  <a:gd name="connsiteX3" fmla="*/ 0 w 205031"/>
                  <a:gd name="connsiteY3" fmla="*/ 90707 h 204367"/>
                  <a:gd name="connsiteX4" fmla="*/ 90187 w 205031"/>
                  <a:gd name="connsiteY4" fmla="*/ 85 h 204367"/>
                  <a:gd name="connsiteX5" fmla="*/ 138159 w 205031"/>
                  <a:gd name="connsiteY5" fmla="*/ 2389 h 204367"/>
                  <a:gd name="connsiteX6" fmla="*/ 204552 w 205031"/>
                  <a:gd name="connsiteY6" fmla="*/ 82259 h 204367"/>
                  <a:gd name="connsiteX7" fmla="*/ 204936 w 205031"/>
                  <a:gd name="connsiteY7" fmla="*/ 199375 h 204367"/>
                  <a:gd name="connsiteX8" fmla="*/ 204168 w 205031"/>
                  <a:gd name="connsiteY8" fmla="*/ 204367 h 2043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05031" h="204367">
                    <a:moveTo>
                      <a:pt x="204168" y="204367"/>
                    </a:moveTo>
                    <a:cubicBezTo>
                      <a:pt x="135856" y="204367"/>
                      <a:pt x="68696" y="204367"/>
                      <a:pt x="384" y="204367"/>
                    </a:cubicBezTo>
                    <a:cubicBezTo>
                      <a:pt x="384" y="200527"/>
                      <a:pt x="0" y="197071"/>
                      <a:pt x="0" y="193999"/>
                    </a:cubicBezTo>
                    <a:cubicBezTo>
                      <a:pt x="0" y="159440"/>
                      <a:pt x="0" y="124882"/>
                      <a:pt x="0" y="90707"/>
                    </a:cubicBezTo>
                    <a:cubicBezTo>
                      <a:pt x="0" y="36564"/>
                      <a:pt x="36075" y="85"/>
                      <a:pt x="90187" y="85"/>
                    </a:cubicBezTo>
                    <a:cubicBezTo>
                      <a:pt x="106306" y="85"/>
                      <a:pt x="122808" y="-683"/>
                      <a:pt x="138159" y="2389"/>
                    </a:cubicBezTo>
                    <a:cubicBezTo>
                      <a:pt x="176153" y="9301"/>
                      <a:pt x="204168" y="43476"/>
                      <a:pt x="204552" y="82259"/>
                    </a:cubicBezTo>
                    <a:cubicBezTo>
                      <a:pt x="205320" y="121426"/>
                      <a:pt x="204936" y="160208"/>
                      <a:pt x="204936" y="199375"/>
                    </a:cubicBezTo>
                    <a:cubicBezTo>
                      <a:pt x="204936" y="200527"/>
                      <a:pt x="204552" y="202063"/>
                      <a:pt x="204168" y="204367"/>
                    </a:cubicBezTo>
                    <a:close/>
                  </a:path>
                </a:pathLst>
              </a:custGeom>
              <a:solidFill>
                <a:srgbClr val="E25684"/>
              </a:solidFill>
              <a:ln w="3834" cap="flat">
                <a:noFill/>
                <a:prstDash val="solid"/>
                <a:miter/>
              </a:ln>
            </p:spPr>
            <p:txBody>
              <a:bodyPr rtlCol="0" anchor="ctr"/>
              <a:lstStyle/>
              <a:p>
                <a:endParaRPr lang="en-US"/>
              </a:p>
            </p:txBody>
          </p:sp>
          <p:sp>
            <p:nvSpPr>
              <p:cNvPr id="63" name="Freeform 103">
                <a:extLst>
                  <a:ext uri="{FF2B5EF4-FFF2-40B4-BE49-F238E27FC236}">
                    <a16:creationId xmlns:a16="http://schemas.microsoft.com/office/drawing/2014/main" id="{0DDE623F-B7D9-F22F-F2FD-A530E48177FC}"/>
                  </a:ext>
                </a:extLst>
              </p:cNvPr>
              <p:cNvSpPr/>
              <p:nvPr/>
            </p:nvSpPr>
            <p:spPr>
              <a:xfrm>
                <a:off x="2642504" y="3763235"/>
                <a:ext cx="161142" cy="204281"/>
              </a:xfrm>
              <a:custGeom>
                <a:avLst/>
                <a:gdLst>
                  <a:gd name="connsiteX0" fmla="*/ 137178 w 161142"/>
                  <a:gd name="connsiteY0" fmla="*/ 204282 h 204281"/>
                  <a:gd name="connsiteX1" fmla="*/ 938 w 161142"/>
                  <a:gd name="connsiteY1" fmla="*/ 204282 h 204281"/>
                  <a:gd name="connsiteX2" fmla="*/ 171 w 161142"/>
                  <a:gd name="connsiteY2" fmla="*/ 196602 h 204281"/>
                  <a:gd name="connsiteX3" fmla="*/ 171 w 161142"/>
                  <a:gd name="connsiteY3" fmla="*/ 86397 h 204281"/>
                  <a:gd name="connsiteX4" fmla="*/ 85753 w 161142"/>
                  <a:gd name="connsiteY4" fmla="*/ 0 h 204281"/>
                  <a:gd name="connsiteX5" fmla="*/ 137946 w 161142"/>
                  <a:gd name="connsiteY5" fmla="*/ 2304 h 204281"/>
                  <a:gd name="connsiteX6" fmla="*/ 160972 w 161142"/>
                  <a:gd name="connsiteY6" fmla="*/ 9984 h 204281"/>
                  <a:gd name="connsiteX7" fmla="*/ 160972 w 161142"/>
                  <a:gd name="connsiteY7" fmla="*/ 13440 h 204281"/>
                  <a:gd name="connsiteX8" fmla="*/ 137178 w 161142"/>
                  <a:gd name="connsiteY8" fmla="*/ 99069 h 204281"/>
                  <a:gd name="connsiteX9" fmla="*/ 137562 w 161142"/>
                  <a:gd name="connsiteY9" fmla="*/ 193146 h 204281"/>
                  <a:gd name="connsiteX10" fmla="*/ 137178 w 161142"/>
                  <a:gd name="connsiteY10" fmla="*/ 204282 h 2042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61142" h="204281">
                    <a:moveTo>
                      <a:pt x="137178" y="204282"/>
                    </a:moveTo>
                    <a:cubicBezTo>
                      <a:pt x="91125" y="204282"/>
                      <a:pt x="46224" y="204282"/>
                      <a:pt x="938" y="204282"/>
                    </a:cubicBezTo>
                    <a:cubicBezTo>
                      <a:pt x="554" y="201210"/>
                      <a:pt x="171" y="198906"/>
                      <a:pt x="171" y="196602"/>
                    </a:cubicBezTo>
                    <a:cubicBezTo>
                      <a:pt x="171" y="159739"/>
                      <a:pt x="-213" y="122876"/>
                      <a:pt x="171" y="86397"/>
                    </a:cubicBezTo>
                    <a:cubicBezTo>
                      <a:pt x="554" y="37631"/>
                      <a:pt x="37013" y="768"/>
                      <a:pt x="85753" y="0"/>
                    </a:cubicBezTo>
                    <a:cubicBezTo>
                      <a:pt x="103022" y="0"/>
                      <a:pt x="120676" y="384"/>
                      <a:pt x="137946" y="2304"/>
                    </a:cubicBezTo>
                    <a:cubicBezTo>
                      <a:pt x="146005" y="3072"/>
                      <a:pt x="153681" y="7296"/>
                      <a:pt x="160972" y="9984"/>
                    </a:cubicBezTo>
                    <a:cubicBezTo>
                      <a:pt x="160972" y="12288"/>
                      <a:pt x="161356" y="13056"/>
                      <a:pt x="160972" y="13440"/>
                    </a:cubicBezTo>
                    <a:cubicBezTo>
                      <a:pt x="142167" y="39167"/>
                      <a:pt x="136027" y="67966"/>
                      <a:pt x="137178" y="99069"/>
                    </a:cubicBezTo>
                    <a:cubicBezTo>
                      <a:pt x="137946" y="130172"/>
                      <a:pt x="137562" y="161659"/>
                      <a:pt x="137562" y="193146"/>
                    </a:cubicBezTo>
                    <a:cubicBezTo>
                      <a:pt x="137178" y="195834"/>
                      <a:pt x="137178" y="199674"/>
                      <a:pt x="137178" y="204282"/>
                    </a:cubicBezTo>
                    <a:close/>
                  </a:path>
                </a:pathLst>
              </a:custGeom>
              <a:solidFill>
                <a:srgbClr val="E25684"/>
              </a:solidFill>
              <a:ln w="3834" cap="flat">
                <a:noFill/>
                <a:prstDash val="solid"/>
                <a:miter/>
              </a:ln>
            </p:spPr>
            <p:txBody>
              <a:bodyPr rtlCol="0" anchor="ctr"/>
              <a:lstStyle/>
              <a:p>
                <a:endParaRPr lang="en-US"/>
              </a:p>
            </p:txBody>
          </p:sp>
        </p:grpSp>
        <p:grpSp>
          <p:nvGrpSpPr>
            <p:cNvPr id="57" name="Graphic 2">
              <a:extLst>
                <a:ext uri="{FF2B5EF4-FFF2-40B4-BE49-F238E27FC236}">
                  <a16:creationId xmlns:a16="http://schemas.microsoft.com/office/drawing/2014/main" id="{FC008A28-7EFF-B32E-3E47-F8E249CE61A0}"/>
                </a:ext>
              </a:extLst>
            </p:cNvPr>
            <p:cNvGrpSpPr/>
            <p:nvPr userDrawn="1"/>
          </p:nvGrpSpPr>
          <p:grpSpPr>
            <a:xfrm>
              <a:off x="8360213" y="3458151"/>
              <a:ext cx="853935" cy="991043"/>
              <a:chOff x="2403525" y="3625384"/>
              <a:chExt cx="853935" cy="991043"/>
            </a:xfrm>
            <a:grpFill/>
          </p:grpSpPr>
          <p:sp>
            <p:nvSpPr>
              <p:cNvPr id="58" name="Freeform 98">
                <a:extLst>
                  <a:ext uri="{FF2B5EF4-FFF2-40B4-BE49-F238E27FC236}">
                    <a16:creationId xmlns:a16="http://schemas.microsoft.com/office/drawing/2014/main" id="{6A66CA47-C6D1-C2F3-85BC-5EB27B79EAA6}"/>
                  </a:ext>
                </a:extLst>
              </p:cNvPr>
              <p:cNvSpPr/>
              <p:nvPr/>
            </p:nvSpPr>
            <p:spPr>
              <a:xfrm>
                <a:off x="2403525" y="3625384"/>
                <a:ext cx="853935" cy="991043"/>
              </a:xfrm>
              <a:custGeom>
                <a:avLst/>
                <a:gdLst>
                  <a:gd name="connsiteX0" fmla="*/ 521608 w 853935"/>
                  <a:gd name="connsiteY0" fmla="*/ 0 h 991043"/>
                  <a:gd name="connsiteX1" fmla="*/ 526980 w 853935"/>
                  <a:gd name="connsiteY1" fmla="*/ 1920 h 991043"/>
                  <a:gd name="connsiteX2" fmla="*/ 571498 w 853935"/>
                  <a:gd name="connsiteY2" fmla="*/ 102909 h 991043"/>
                  <a:gd name="connsiteX3" fmla="*/ 568044 w 853935"/>
                  <a:gd name="connsiteY3" fmla="*/ 108669 h 991043"/>
                  <a:gd name="connsiteX4" fmla="*/ 573801 w 853935"/>
                  <a:gd name="connsiteY4" fmla="*/ 111741 h 991043"/>
                  <a:gd name="connsiteX5" fmla="*/ 649021 w 853935"/>
                  <a:gd name="connsiteY5" fmla="*/ 223481 h 991043"/>
                  <a:gd name="connsiteX6" fmla="*/ 649021 w 853935"/>
                  <a:gd name="connsiteY6" fmla="*/ 289143 h 991043"/>
                  <a:gd name="connsiteX7" fmla="*/ 711192 w 853935"/>
                  <a:gd name="connsiteY7" fmla="*/ 304119 h 991043"/>
                  <a:gd name="connsiteX8" fmla="*/ 761851 w 853935"/>
                  <a:gd name="connsiteY8" fmla="*/ 324854 h 991043"/>
                  <a:gd name="connsiteX9" fmla="*/ 785645 w 853935"/>
                  <a:gd name="connsiteY9" fmla="*/ 366709 h 991043"/>
                  <a:gd name="connsiteX10" fmla="*/ 785645 w 853935"/>
                  <a:gd name="connsiteY10" fmla="*/ 455794 h 991043"/>
                  <a:gd name="connsiteX11" fmla="*/ 790634 w 853935"/>
                  <a:gd name="connsiteY11" fmla="*/ 465010 h 991043"/>
                  <a:gd name="connsiteX12" fmla="*/ 851654 w 853935"/>
                  <a:gd name="connsiteY12" fmla="*/ 542575 h 991043"/>
                  <a:gd name="connsiteX13" fmla="*/ 827476 w 853935"/>
                  <a:gd name="connsiteY13" fmla="*/ 637804 h 991043"/>
                  <a:gd name="connsiteX14" fmla="*/ 790250 w 853935"/>
                  <a:gd name="connsiteY14" fmla="*/ 662764 h 991043"/>
                  <a:gd name="connsiteX15" fmla="*/ 782575 w 853935"/>
                  <a:gd name="connsiteY15" fmla="*/ 673131 h 991043"/>
                  <a:gd name="connsiteX16" fmla="*/ 499349 w 853935"/>
                  <a:gd name="connsiteY16" fmla="*/ 983778 h 991043"/>
                  <a:gd name="connsiteX17" fmla="*/ 77196 w 853935"/>
                  <a:gd name="connsiteY17" fmla="*/ 711530 h 991043"/>
                  <a:gd name="connsiteX18" fmla="*/ 70288 w 853935"/>
                  <a:gd name="connsiteY18" fmla="*/ 671596 h 991043"/>
                  <a:gd name="connsiteX19" fmla="*/ 64915 w 853935"/>
                  <a:gd name="connsiteY19" fmla="*/ 664300 h 991043"/>
                  <a:gd name="connsiteX20" fmla="*/ 57 w 853935"/>
                  <a:gd name="connsiteY20" fmla="*/ 562159 h 991043"/>
                  <a:gd name="connsiteX21" fmla="*/ 41505 w 853935"/>
                  <a:gd name="connsiteY21" fmla="*/ 476529 h 991043"/>
                  <a:gd name="connsiteX22" fmla="*/ 60310 w 853935"/>
                  <a:gd name="connsiteY22" fmla="*/ 466930 h 991043"/>
                  <a:gd name="connsiteX23" fmla="*/ 68369 w 853935"/>
                  <a:gd name="connsiteY23" fmla="*/ 454258 h 991043"/>
                  <a:gd name="connsiteX24" fmla="*/ 67985 w 853935"/>
                  <a:gd name="connsiteY24" fmla="*/ 364405 h 991043"/>
                  <a:gd name="connsiteX25" fmla="*/ 87942 w 853935"/>
                  <a:gd name="connsiteY25" fmla="*/ 327542 h 991043"/>
                  <a:gd name="connsiteX26" fmla="*/ 163162 w 853935"/>
                  <a:gd name="connsiteY26" fmla="*/ 298743 h 991043"/>
                  <a:gd name="connsiteX27" fmla="*/ 204226 w 853935"/>
                  <a:gd name="connsiteY27" fmla="*/ 290295 h 991043"/>
                  <a:gd name="connsiteX28" fmla="*/ 204226 w 853935"/>
                  <a:gd name="connsiteY28" fmla="*/ 278391 h 991043"/>
                  <a:gd name="connsiteX29" fmla="*/ 206528 w 853935"/>
                  <a:gd name="connsiteY29" fmla="*/ 203130 h 991043"/>
                  <a:gd name="connsiteX30" fmla="*/ 278294 w 853935"/>
                  <a:gd name="connsiteY30" fmla="*/ 112893 h 991043"/>
                  <a:gd name="connsiteX31" fmla="*/ 282899 w 853935"/>
                  <a:gd name="connsiteY31" fmla="*/ 110973 h 991043"/>
                  <a:gd name="connsiteX32" fmla="*/ 272921 w 853935"/>
                  <a:gd name="connsiteY32" fmla="*/ 73726 h 991043"/>
                  <a:gd name="connsiteX33" fmla="*/ 323580 w 853935"/>
                  <a:gd name="connsiteY33" fmla="*/ 3072 h 991043"/>
                  <a:gd name="connsiteX34" fmla="*/ 328952 w 853935"/>
                  <a:gd name="connsiteY34" fmla="*/ 1152 h 991043"/>
                  <a:gd name="connsiteX35" fmla="*/ 352363 w 853935"/>
                  <a:gd name="connsiteY35" fmla="*/ 1152 h 991043"/>
                  <a:gd name="connsiteX36" fmla="*/ 357736 w 853935"/>
                  <a:gd name="connsiteY36" fmla="*/ 3072 h 991043"/>
                  <a:gd name="connsiteX37" fmla="*/ 408394 w 853935"/>
                  <a:gd name="connsiteY37" fmla="*/ 72574 h 991043"/>
                  <a:gd name="connsiteX38" fmla="*/ 398800 w 853935"/>
                  <a:gd name="connsiteY38" fmla="*/ 110589 h 991043"/>
                  <a:gd name="connsiteX39" fmla="*/ 422977 w 853935"/>
                  <a:gd name="connsiteY39" fmla="*/ 122876 h 991043"/>
                  <a:gd name="connsiteX40" fmla="*/ 429885 w 853935"/>
                  <a:gd name="connsiteY40" fmla="*/ 122876 h 991043"/>
                  <a:gd name="connsiteX41" fmla="*/ 455982 w 853935"/>
                  <a:gd name="connsiteY41" fmla="*/ 109437 h 991043"/>
                  <a:gd name="connsiteX42" fmla="*/ 451760 w 853935"/>
                  <a:gd name="connsiteY42" fmla="*/ 101373 h 991043"/>
                  <a:gd name="connsiteX43" fmla="*/ 481311 w 853935"/>
                  <a:gd name="connsiteY43" fmla="*/ 9216 h 991043"/>
                  <a:gd name="connsiteX44" fmla="*/ 503954 w 853935"/>
                  <a:gd name="connsiteY44" fmla="*/ 1152 h 991043"/>
                  <a:gd name="connsiteX45" fmla="*/ 521608 w 853935"/>
                  <a:gd name="connsiteY45" fmla="*/ 0 h 991043"/>
                  <a:gd name="connsiteX46" fmla="*/ 751489 w 853935"/>
                  <a:gd name="connsiteY46" fmla="*/ 401268 h 991043"/>
                  <a:gd name="connsiteX47" fmla="*/ 748035 w 853935"/>
                  <a:gd name="connsiteY47" fmla="*/ 401652 h 991043"/>
                  <a:gd name="connsiteX48" fmla="*/ 637891 w 853935"/>
                  <a:gd name="connsiteY48" fmla="*/ 430067 h 991043"/>
                  <a:gd name="connsiteX49" fmla="*/ 383065 w 853935"/>
                  <a:gd name="connsiteY49" fmla="*/ 443890 h 991043"/>
                  <a:gd name="connsiteX50" fmla="*/ 165080 w 853935"/>
                  <a:gd name="connsiteY50" fmla="*/ 420467 h 991043"/>
                  <a:gd name="connsiteX51" fmla="*/ 102909 w 853935"/>
                  <a:gd name="connsiteY51" fmla="*/ 402420 h 991043"/>
                  <a:gd name="connsiteX52" fmla="*/ 102525 w 853935"/>
                  <a:gd name="connsiteY52" fmla="*/ 410099 h 991043"/>
                  <a:gd name="connsiteX53" fmla="*/ 102909 w 853935"/>
                  <a:gd name="connsiteY53" fmla="*/ 629741 h 991043"/>
                  <a:gd name="connsiteX54" fmla="*/ 111736 w 853935"/>
                  <a:gd name="connsiteY54" fmla="*/ 708458 h 991043"/>
                  <a:gd name="connsiteX55" fmla="*/ 496662 w 853935"/>
                  <a:gd name="connsiteY55" fmla="*/ 949987 h 991043"/>
                  <a:gd name="connsiteX56" fmla="*/ 751873 w 853935"/>
                  <a:gd name="connsiteY56" fmla="*/ 628973 h 991043"/>
                  <a:gd name="connsiteX57" fmla="*/ 751873 w 853935"/>
                  <a:gd name="connsiteY57" fmla="*/ 411251 h 991043"/>
                  <a:gd name="connsiteX58" fmla="*/ 751489 w 853935"/>
                  <a:gd name="connsiteY58" fmla="*/ 401268 h 991043"/>
                  <a:gd name="connsiteX59" fmla="*/ 614097 w 853935"/>
                  <a:gd name="connsiteY59" fmla="*/ 342134 h 991043"/>
                  <a:gd name="connsiteX60" fmla="*/ 614865 w 853935"/>
                  <a:gd name="connsiteY60" fmla="*/ 336758 h 991043"/>
                  <a:gd name="connsiteX61" fmla="*/ 614481 w 853935"/>
                  <a:gd name="connsiteY61" fmla="*/ 219641 h 991043"/>
                  <a:gd name="connsiteX62" fmla="*/ 548088 w 853935"/>
                  <a:gd name="connsiteY62" fmla="*/ 139772 h 991043"/>
                  <a:gd name="connsiteX63" fmla="*/ 500116 w 853935"/>
                  <a:gd name="connsiteY63" fmla="*/ 137468 h 991043"/>
                  <a:gd name="connsiteX64" fmla="*/ 409929 w 853935"/>
                  <a:gd name="connsiteY64" fmla="*/ 228089 h 991043"/>
                  <a:gd name="connsiteX65" fmla="*/ 409929 w 853935"/>
                  <a:gd name="connsiteY65" fmla="*/ 331382 h 991043"/>
                  <a:gd name="connsiteX66" fmla="*/ 410313 w 853935"/>
                  <a:gd name="connsiteY66" fmla="*/ 341750 h 991043"/>
                  <a:gd name="connsiteX67" fmla="*/ 614097 w 853935"/>
                  <a:gd name="connsiteY67" fmla="*/ 342134 h 991043"/>
                  <a:gd name="connsiteX68" fmla="*/ 376157 w 853935"/>
                  <a:gd name="connsiteY68" fmla="*/ 342134 h 991043"/>
                  <a:gd name="connsiteX69" fmla="*/ 376157 w 853935"/>
                  <a:gd name="connsiteY69" fmla="*/ 330614 h 991043"/>
                  <a:gd name="connsiteX70" fmla="*/ 375773 w 853935"/>
                  <a:gd name="connsiteY70" fmla="*/ 236537 h 991043"/>
                  <a:gd name="connsiteX71" fmla="*/ 399567 w 853935"/>
                  <a:gd name="connsiteY71" fmla="*/ 150907 h 991043"/>
                  <a:gd name="connsiteX72" fmla="*/ 399567 w 853935"/>
                  <a:gd name="connsiteY72" fmla="*/ 147452 h 991043"/>
                  <a:gd name="connsiteX73" fmla="*/ 376541 w 853935"/>
                  <a:gd name="connsiteY73" fmla="*/ 139772 h 991043"/>
                  <a:gd name="connsiteX74" fmla="*/ 324347 w 853935"/>
                  <a:gd name="connsiteY74" fmla="*/ 137468 h 991043"/>
                  <a:gd name="connsiteX75" fmla="*/ 238765 w 853935"/>
                  <a:gd name="connsiteY75" fmla="*/ 223865 h 991043"/>
                  <a:gd name="connsiteX76" fmla="*/ 238765 w 853935"/>
                  <a:gd name="connsiteY76" fmla="*/ 334070 h 991043"/>
                  <a:gd name="connsiteX77" fmla="*/ 239533 w 853935"/>
                  <a:gd name="connsiteY77" fmla="*/ 341750 h 991043"/>
                  <a:gd name="connsiteX78" fmla="*/ 376157 w 853935"/>
                  <a:gd name="connsiteY78" fmla="*/ 342134 h 991043"/>
                  <a:gd name="connsiteX79" fmla="*/ 204993 w 853935"/>
                  <a:gd name="connsiteY79" fmla="*/ 325238 h 991043"/>
                  <a:gd name="connsiteX80" fmla="*/ 190793 w 853935"/>
                  <a:gd name="connsiteY80" fmla="*/ 327926 h 991043"/>
                  <a:gd name="connsiteX81" fmla="*/ 118644 w 853935"/>
                  <a:gd name="connsiteY81" fmla="*/ 349429 h 991043"/>
                  <a:gd name="connsiteX82" fmla="*/ 99839 w 853935"/>
                  <a:gd name="connsiteY82" fmla="*/ 360949 h 991043"/>
                  <a:gd name="connsiteX83" fmla="*/ 119795 w 853935"/>
                  <a:gd name="connsiteY83" fmla="*/ 372085 h 991043"/>
                  <a:gd name="connsiteX84" fmla="*/ 189642 w 853935"/>
                  <a:gd name="connsiteY84" fmla="*/ 391284 h 991043"/>
                  <a:gd name="connsiteX85" fmla="*/ 371168 w 853935"/>
                  <a:gd name="connsiteY85" fmla="*/ 409715 h 991043"/>
                  <a:gd name="connsiteX86" fmla="*/ 653626 w 853935"/>
                  <a:gd name="connsiteY86" fmla="*/ 392820 h 991043"/>
                  <a:gd name="connsiteX87" fmla="*/ 732684 w 853935"/>
                  <a:gd name="connsiteY87" fmla="*/ 371317 h 991043"/>
                  <a:gd name="connsiteX88" fmla="*/ 752256 w 853935"/>
                  <a:gd name="connsiteY88" fmla="*/ 359797 h 991043"/>
                  <a:gd name="connsiteX89" fmla="*/ 649021 w 853935"/>
                  <a:gd name="connsiteY89" fmla="*/ 325622 h 991043"/>
                  <a:gd name="connsiteX90" fmla="*/ 649021 w 853935"/>
                  <a:gd name="connsiteY90" fmla="*/ 356341 h 991043"/>
                  <a:gd name="connsiteX91" fmla="*/ 629448 w 853935"/>
                  <a:gd name="connsiteY91" fmla="*/ 375925 h 991043"/>
                  <a:gd name="connsiteX92" fmla="*/ 224950 w 853935"/>
                  <a:gd name="connsiteY92" fmla="*/ 375925 h 991043"/>
                  <a:gd name="connsiteX93" fmla="*/ 204993 w 853935"/>
                  <a:gd name="connsiteY93" fmla="*/ 355573 h 991043"/>
                  <a:gd name="connsiteX94" fmla="*/ 204993 w 853935"/>
                  <a:gd name="connsiteY94" fmla="*/ 325238 h 991043"/>
                  <a:gd name="connsiteX95" fmla="*/ 341233 w 853935"/>
                  <a:gd name="connsiteY95" fmla="*/ 102909 h 991043"/>
                  <a:gd name="connsiteX96" fmla="*/ 375773 w 853935"/>
                  <a:gd name="connsiteY96" fmla="*/ 68734 h 991043"/>
                  <a:gd name="connsiteX97" fmla="*/ 342001 w 853935"/>
                  <a:gd name="connsiteY97" fmla="*/ 34943 h 991043"/>
                  <a:gd name="connsiteX98" fmla="*/ 307461 w 853935"/>
                  <a:gd name="connsiteY98" fmla="*/ 69118 h 991043"/>
                  <a:gd name="connsiteX99" fmla="*/ 341233 w 853935"/>
                  <a:gd name="connsiteY99" fmla="*/ 102909 h 991043"/>
                  <a:gd name="connsiteX100" fmla="*/ 512013 w 853935"/>
                  <a:gd name="connsiteY100" fmla="*/ 102909 h 991043"/>
                  <a:gd name="connsiteX101" fmla="*/ 546553 w 853935"/>
                  <a:gd name="connsiteY101" fmla="*/ 68734 h 991043"/>
                  <a:gd name="connsiteX102" fmla="*/ 512781 w 853935"/>
                  <a:gd name="connsiteY102" fmla="*/ 34943 h 991043"/>
                  <a:gd name="connsiteX103" fmla="*/ 478241 w 853935"/>
                  <a:gd name="connsiteY103" fmla="*/ 69118 h 991043"/>
                  <a:gd name="connsiteX104" fmla="*/ 512013 w 853935"/>
                  <a:gd name="connsiteY104" fmla="*/ 102909 h 991043"/>
                  <a:gd name="connsiteX105" fmla="*/ 786412 w 853935"/>
                  <a:gd name="connsiteY105" fmla="*/ 500721 h 991043"/>
                  <a:gd name="connsiteX106" fmla="*/ 786412 w 853935"/>
                  <a:gd name="connsiteY106" fmla="*/ 627053 h 991043"/>
                  <a:gd name="connsiteX107" fmla="*/ 820184 w 853935"/>
                  <a:gd name="connsiteY107" fmla="*/ 571375 h 991043"/>
                  <a:gd name="connsiteX108" fmla="*/ 786412 w 853935"/>
                  <a:gd name="connsiteY108" fmla="*/ 500721 h 991043"/>
                  <a:gd name="connsiteX109" fmla="*/ 68753 w 853935"/>
                  <a:gd name="connsiteY109" fmla="*/ 499953 h 991043"/>
                  <a:gd name="connsiteX110" fmla="*/ 34597 w 853935"/>
                  <a:gd name="connsiteY110" fmla="*/ 571759 h 991043"/>
                  <a:gd name="connsiteX111" fmla="*/ 68753 w 853935"/>
                  <a:gd name="connsiteY111" fmla="*/ 628205 h 991043"/>
                  <a:gd name="connsiteX112" fmla="*/ 68753 w 853935"/>
                  <a:gd name="connsiteY112" fmla="*/ 618989 h 991043"/>
                  <a:gd name="connsiteX113" fmla="*/ 68753 w 853935"/>
                  <a:gd name="connsiteY113" fmla="*/ 499953 h 991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Lst>
                <a:rect l="l" t="t" r="r" b="b"/>
                <a:pathLst>
                  <a:path w="853935" h="991043">
                    <a:moveTo>
                      <a:pt x="521608" y="0"/>
                    </a:moveTo>
                    <a:cubicBezTo>
                      <a:pt x="523526" y="768"/>
                      <a:pt x="525061" y="1536"/>
                      <a:pt x="526980" y="1920"/>
                    </a:cubicBezTo>
                    <a:cubicBezTo>
                      <a:pt x="572650" y="12672"/>
                      <a:pt x="594525" y="62206"/>
                      <a:pt x="571498" y="102909"/>
                    </a:cubicBezTo>
                    <a:cubicBezTo>
                      <a:pt x="570731" y="104445"/>
                      <a:pt x="569579" y="106365"/>
                      <a:pt x="568044" y="108669"/>
                    </a:cubicBezTo>
                    <a:cubicBezTo>
                      <a:pt x="570347" y="109821"/>
                      <a:pt x="571882" y="110973"/>
                      <a:pt x="573801" y="111741"/>
                    </a:cubicBezTo>
                    <a:cubicBezTo>
                      <a:pt x="622540" y="133244"/>
                      <a:pt x="647102" y="170875"/>
                      <a:pt x="649021" y="223481"/>
                    </a:cubicBezTo>
                    <a:cubicBezTo>
                      <a:pt x="649788" y="245369"/>
                      <a:pt x="649021" y="267256"/>
                      <a:pt x="649021" y="289143"/>
                    </a:cubicBezTo>
                    <a:cubicBezTo>
                      <a:pt x="670129" y="294135"/>
                      <a:pt x="691236" y="297975"/>
                      <a:pt x="711192" y="304119"/>
                    </a:cubicBezTo>
                    <a:cubicBezTo>
                      <a:pt x="728462" y="309495"/>
                      <a:pt x="745732" y="316790"/>
                      <a:pt x="761851" y="324854"/>
                    </a:cubicBezTo>
                    <a:cubicBezTo>
                      <a:pt x="778353" y="333302"/>
                      <a:pt x="786412" y="347125"/>
                      <a:pt x="785645" y="366709"/>
                    </a:cubicBezTo>
                    <a:cubicBezTo>
                      <a:pt x="784493" y="396276"/>
                      <a:pt x="785261" y="426227"/>
                      <a:pt x="785645" y="455794"/>
                    </a:cubicBezTo>
                    <a:cubicBezTo>
                      <a:pt x="785645" y="458866"/>
                      <a:pt x="788331" y="463858"/>
                      <a:pt x="790634" y="465010"/>
                    </a:cubicBezTo>
                    <a:cubicBezTo>
                      <a:pt x="826325" y="478833"/>
                      <a:pt x="844746" y="506481"/>
                      <a:pt x="851654" y="542575"/>
                    </a:cubicBezTo>
                    <a:cubicBezTo>
                      <a:pt x="858178" y="577518"/>
                      <a:pt x="850886" y="609773"/>
                      <a:pt x="827476" y="637804"/>
                    </a:cubicBezTo>
                    <a:cubicBezTo>
                      <a:pt x="817498" y="649708"/>
                      <a:pt x="805217" y="658540"/>
                      <a:pt x="790250" y="662764"/>
                    </a:cubicBezTo>
                    <a:cubicBezTo>
                      <a:pt x="784493" y="664300"/>
                      <a:pt x="782958" y="667756"/>
                      <a:pt x="782575" y="673131"/>
                    </a:cubicBezTo>
                    <a:cubicBezTo>
                      <a:pt x="767224" y="824807"/>
                      <a:pt x="650172" y="953059"/>
                      <a:pt x="499349" y="983778"/>
                    </a:cubicBezTo>
                    <a:cubicBezTo>
                      <a:pt x="307077" y="1022561"/>
                      <a:pt x="120563" y="902372"/>
                      <a:pt x="77196" y="711530"/>
                    </a:cubicBezTo>
                    <a:cubicBezTo>
                      <a:pt x="74126" y="698475"/>
                      <a:pt x="72974" y="684651"/>
                      <a:pt x="70288" y="671596"/>
                    </a:cubicBezTo>
                    <a:cubicBezTo>
                      <a:pt x="69904" y="668908"/>
                      <a:pt x="67218" y="664684"/>
                      <a:pt x="64915" y="664300"/>
                    </a:cubicBezTo>
                    <a:cubicBezTo>
                      <a:pt x="28073" y="653548"/>
                      <a:pt x="-1478" y="612461"/>
                      <a:pt x="57" y="562159"/>
                    </a:cubicBezTo>
                    <a:cubicBezTo>
                      <a:pt x="825" y="527600"/>
                      <a:pt x="13106" y="498033"/>
                      <a:pt x="41505" y="476529"/>
                    </a:cubicBezTo>
                    <a:cubicBezTo>
                      <a:pt x="47261" y="472306"/>
                      <a:pt x="53402" y="468466"/>
                      <a:pt x="60310" y="466930"/>
                    </a:cubicBezTo>
                    <a:cubicBezTo>
                      <a:pt x="67602" y="465010"/>
                      <a:pt x="68369" y="460786"/>
                      <a:pt x="68369" y="454258"/>
                    </a:cubicBezTo>
                    <a:cubicBezTo>
                      <a:pt x="67985" y="424307"/>
                      <a:pt x="68753" y="394356"/>
                      <a:pt x="67985" y="364405"/>
                    </a:cubicBezTo>
                    <a:cubicBezTo>
                      <a:pt x="67602" y="347509"/>
                      <a:pt x="74893" y="335990"/>
                      <a:pt x="87942" y="327542"/>
                    </a:cubicBezTo>
                    <a:cubicBezTo>
                      <a:pt x="110968" y="312182"/>
                      <a:pt x="137065" y="305271"/>
                      <a:pt x="163162" y="298743"/>
                    </a:cubicBezTo>
                    <a:cubicBezTo>
                      <a:pt x="176210" y="295671"/>
                      <a:pt x="189642" y="293367"/>
                      <a:pt x="204226" y="290295"/>
                    </a:cubicBezTo>
                    <a:cubicBezTo>
                      <a:pt x="204226" y="286455"/>
                      <a:pt x="204226" y="282231"/>
                      <a:pt x="204226" y="278391"/>
                    </a:cubicBezTo>
                    <a:cubicBezTo>
                      <a:pt x="204609" y="253432"/>
                      <a:pt x="202690" y="227705"/>
                      <a:pt x="206528" y="203130"/>
                    </a:cubicBezTo>
                    <a:cubicBezTo>
                      <a:pt x="213052" y="160123"/>
                      <a:pt x="238382" y="130172"/>
                      <a:pt x="278294" y="112893"/>
                    </a:cubicBezTo>
                    <a:cubicBezTo>
                      <a:pt x="280213" y="112125"/>
                      <a:pt x="282516" y="110973"/>
                      <a:pt x="282899" y="110973"/>
                    </a:cubicBezTo>
                    <a:cubicBezTo>
                      <a:pt x="279445" y="98301"/>
                      <a:pt x="274073" y="86013"/>
                      <a:pt x="272921" y="73726"/>
                    </a:cubicBezTo>
                    <a:cubicBezTo>
                      <a:pt x="270235" y="39935"/>
                      <a:pt x="290959" y="11904"/>
                      <a:pt x="323580" y="3072"/>
                    </a:cubicBezTo>
                    <a:cubicBezTo>
                      <a:pt x="325498" y="2688"/>
                      <a:pt x="327034" y="1536"/>
                      <a:pt x="328952" y="1152"/>
                    </a:cubicBezTo>
                    <a:cubicBezTo>
                      <a:pt x="336628" y="1152"/>
                      <a:pt x="344303" y="1152"/>
                      <a:pt x="352363" y="1152"/>
                    </a:cubicBezTo>
                    <a:cubicBezTo>
                      <a:pt x="353898" y="1920"/>
                      <a:pt x="355817" y="2688"/>
                      <a:pt x="357736" y="3072"/>
                    </a:cubicBezTo>
                    <a:cubicBezTo>
                      <a:pt x="389973" y="11904"/>
                      <a:pt x="410696" y="39551"/>
                      <a:pt x="408394" y="72574"/>
                    </a:cubicBezTo>
                    <a:cubicBezTo>
                      <a:pt x="407626" y="85245"/>
                      <a:pt x="402253" y="97533"/>
                      <a:pt x="398800" y="110589"/>
                    </a:cubicBezTo>
                    <a:cubicBezTo>
                      <a:pt x="405707" y="114429"/>
                      <a:pt x="414151" y="119036"/>
                      <a:pt x="422977" y="122876"/>
                    </a:cubicBezTo>
                    <a:cubicBezTo>
                      <a:pt x="424896" y="123644"/>
                      <a:pt x="427966" y="124028"/>
                      <a:pt x="429885" y="122876"/>
                    </a:cubicBezTo>
                    <a:cubicBezTo>
                      <a:pt x="438328" y="118652"/>
                      <a:pt x="446771" y="114045"/>
                      <a:pt x="455982" y="109437"/>
                    </a:cubicBezTo>
                    <a:cubicBezTo>
                      <a:pt x="454447" y="106749"/>
                      <a:pt x="452912" y="104061"/>
                      <a:pt x="451760" y="101373"/>
                    </a:cubicBezTo>
                    <a:cubicBezTo>
                      <a:pt x="434107" y="67582"/>
                      <a:pt x="447155" y="25727"/>
                      <a:pt x="481311" y="9216"/>
                    </a:cubicBezTo>
                    <a:cubicBezTo>
                      <a:pt x="488219" y="5760"/>
                      <a:pt x="496278" y="3840"/>
                      <a:pt x="503954" y="1152"/>
                    </a:cubicBezTo>
                    <a:cubicBezTo>
                      <a:pt x="510094" y="0"/>
                      <a:pt x="515851" y="0"/>
                      <a:pt x="521608" y="0"/>
                    </a:cubicBezTo>
                    <a:close/>
                    <a:moveTo>
                      <a:pt x="751489" y="401268"/>
                    </a:moveTo>
                    <a:cubicBezTo>
                      <a:pt x="749954" y="401268"/>
                      <a:pt x="748802" y="401268"/>
                      <a:pt x="748035" y="401652"/>
                    </a:cubicBezTo>
                    <a:cubicBezTo>
                      <a:pt x="713111" y="417395"/>
                      <a:pt x="675501" y="424691"/>
                      <a:pt x="637891" y="430067"/>
                    </a:cubicBezTo>
                    <a:cubicBezTo>
                      <a:pt x="553461" y="442354"/>
                      <a:pt x="468647" y="446578"/>
                      <a:pt x="383065" y="443890"/>
                    </a:cubicBezTo>
                    <a:cubicBezTo>
                      <a:pt x="309764" y="441587"/>
                      <a:pt x="236846" y="436595"/>
                      <a:pt x="165080" y="420467"/>
                    </a:cubicBezTo>
                    <a:cubicBezTo>
                      <a:pt x="144357" y="415859"/>
                      <a:pt x="124016" y="408564"/>
                      <a:pt x="102909" y="402420"/>
                    </a:cubicBezTo>
                    <a:cubicBezTo>
                      <a:pt x="102909" y="404724"/>
                      <a:pt x="102525" y="407412"/>
                      <a:pt x="102525" y="410099"/>
                    </a:cubicBezTo>
                    <a:cubicBezTo>
                      <a:pt x="102525" y="483441"/>
                      <a:pt x="101758" y="556783"/>
                      <a:pt x="102909" y="629741"/>
                    </a:cubicBezTo>
                    <a:cubicBezTo>
                      <a:pt x="103293" y="655852"/>
                      <a:pt x="105979" y="682731"/>
                      <a:pt x="111736" y="708458"/>
                    </a:cubicBezTo>
                    <a:cubicBezTo>
                      <a:pt x="148962" y="878181"/>
                      <a:pt x="327417" y="989922"/>
                      <a:pt x="496662" y="949987"/>
                    </a:cubicBezTo>
                    <a:cubicBezTo>
                      <a:pt x="649405" y="913892"/>
                      <a:pt x="751489" y="786024"/>
                      <a:pt x="751873" y="628973"/>
                    </a:cubicBezTo>
                    <a:cubicBezTo>
                      <a:pt x="751873" y="556399"/>
                      <a:pt x="751873" y="483825"/>
                      <a:pt x="751873" y="411251"/>
                    </a:cubicBezTo>
                    <a:cubicBezTo>
                      <a:pt x="751873" y="407796"/>
                      <a:pt x="751489" y="404724"/>
                      <a:pt x="751489" y="401268"/>
                    </a:cubicBezTo>
                    <a:close/>
                    <a:moveTo>
                      <a:pt x="614097" y="342134"/>
                    </a:moveTo>
                    <a:cubicBezTo>
                      <a:pt x="614481" y="339830"/>
                      <a:pt x="614865" y="338294"/>
                      <a:pt x="614865" y="336758"/>
                    </a:cubicBezTo>
                    <a:cubicBezTo>
                      <a:pt x="614865" y="297591"/>
                      <a:pt x="615249" y="258808"/>
                      <a:pt x="614481" y="219641"/>
                    </a:cubicBezTo>
                    <a:cubicBezTo>
                      <a:pt x="613714" y="181242"/>
                      <a:pt x="585698" y="147068"/>
                      <a:pt x="548088" y="139772"/>
                    </a:cubicBezTo>
                    <a:cubicBezTo>
                      <a:pt x="532353" y="136700"/>
                      <a:pt x="516235" y="137468"/>
                      <a:pt x="500116" y="137468"/>
                    </a:cubicBezTo>
                    <a:cubicBezTo>
                      <a:pt x="446004" y="137468"/>
                      <a:pt x="409929" y="173563"/>
                      <a:pt x="409929" y="228089"/>
                    </a:cubicBezTo>
                    <a:cubicBezTo>
                      <a:pt x="409929" y="262648"/>
                      <a:pt x="409929" y="297207"/>
                      <a:pt x="409929" y="331382"/>
                    </a:cubicBezTo>
                    <a:cubicBezTo>
                      <a:pt x="409929" y="334838"/>
                      <a:pt x="410313" y="338294"/>
                      <a:pt x="410313" y="341750"/>
                    </a:cubicBezTo>
                    <a:cubicBezTo>
                      <a:pt x="478625" y="342134"/>
                      <a:pt x="546169" y="342134"/>
                      <a:pt x="614097" y="342134"/>
                    </a:cubicBezTo>
                    <a:close/>
                    <a:moveTo>
                      <a:pt x="376157" y="342134"/>
                    </a:moveTo>
                    <a:cubicBezTo>
                      <a:pt x="376157" y="337526"/>
                      <a:pt x="376157" y="334070"/>
                      <a:pt x="376157" y="330614"/>
                    </a:cubicBezTo>
                    <a:cubicBezTo>
                      <a:pt x="376157" y="299127"/>
                      <a:pt x="376924" y="268024"/>
                      <a:pt x="375773" y="236537"/>
                    </a:cubicBezTo>
                    <a:cubicBezTo>
                      <a:pt x="375005" y="205050"/>
                      <a:pt x="381146" y="176251"/>
                      <a:pt x="399567" y="150907"/>
                    </a:cubicBezTo>
                    <a:cubicBezTo>
                      <a:pt x="399951" y="150523"/>
                      <a:pt x="399567" y="149755"/>
                      <a:pt x="399567" y="147452"/>
                    </a:cubicBezTo>
                    <a:cubicBezTo>
                      <a:pt x="392275" y="144764"/>
                      <a:pt x="384600" y="140540"/>
                      <a:pt x="376541" y="139772"/>
                    </a:cubicBezTo>
                    <a:cubicBezTo>
                      <a:pt x="359271" y="138236"/>
                      <a:pt x="342001" y="137468"/>
                      <a:pt x="324347" y="137468"/>
                    </a:cubicBezTo>
                    <a:cubicBezTo>
                      <a:pt x="275608" y="137852"/>
                      <a:pt x="239149" y="174715"/>
                      <a:pt x="238765" y="223865"/>
                    </a:cubicBezTo>
                    <a:cubicBezTo>
                      <a:pt x="238382" y="260728"/>
                      <a:pt x="238765" y="297591"/>
                      <a:pt x="238765" y="334070"/>
                    </a:cubicBezTo>
                    <a:cubicBezTo>
                      <a:pt x="238765" y="336374"/>
                      <a:pt x="239149" y="339062"/>
                      <a:pt x="239533" y="341750"/>
                    </a:cubicBezTo>
                    <a:cubicBezTo>
                      <a:pt x="285202" y="342134"/>
                      <a:pt x="329720" y="342134"/>
                      <a:pt x="376157" y="342134"/>
                    </a:cubicBezTo>
                    <a:close/>
                    <a:moveTo>
                      <a:pt x="204993" y="325238"/>
                    </a:moveTo>
                    <a:cubicBezTo>
                      <a:pt x="198853" y="326390"/>
                      <a:pt x="195015" y="326774"/>
                      <a:pt x="190793" y="327926"/>
                    </a:cubicBezTo>
                    <a:cubicBezTo>
                      <a:pt x="166616" y="334838"/>
                      <a:pt x="142438" y="341750"/>
                      <a:pt x="118644" y="349429"/>
                    </a:cubicBezTo>
                    <a:cubicBezTo>
                      <a:pt x="112503" y="351349"/>
                      <a:pt x="107514" y="355957"/>
                      <a:pt x="99839" y="360949"/>
                    </a:cubicBezTo>
                    <a:cubicBezTo>
                      <a:pt x="108282" y="365941"/>
                      <a:pt x="113655" y="370165"/>
                      <a:pt x="119795" y="372085"/>
                    </a:cubicBezTo>
                    <a:cubicBezTo>
                      <a:pt x="142822" y="378996"/>
                      <a:pt x="165848" y="386676"/>
                      <a:pt x="189642" y="391284"/>
                    </a:cubicBezTo>
                    <a:cubicBezTo>
                      <a:pt x="249511" y="403572"/>
                      <a:pt x="310147" y="407796"/>
                      <a:pt x="371168" y="409715"/>
                    </a:cubicBezTo>
                    <a:cubicBezTo>
                      <a:pt x="465960" y="412787"/>
                      <a:pt x="559985" y="409715"/>
                      <a:pt x="653626" y="392820"/>
                    </a:cubicBezTo>
                    <a:cubicBezTo>
                      <a:pt x="680490" y="387828"/>
                      <a:pt x="706587" y="379380"/>
                      <a:pt x="732684" y="371317"/>
                    </a:cubicBezTo>
                    <a:cubicBezTo>
                      <a:pt x="739592" y="369397"/>
                      <a:pt x="745348" y="364021"/>
                      <a:pt x="752256" y="359797"/>
                    </a:cubicBezTo>
                    <a:cubicBezTo>
                      <a:pt x="738057" y="345590"/>
                      <a:pt x="677804" y="326006"/>
                      <a:pt x="649021" y="325622"/>
                    </a:cubicBezTo>
                    <a:cubicBezTo>
                      <a:pt x="649021" y="335990"/>
                      <a:pt x="649021" y="345973"/>
                      <a:pt x="649021" y="356341"/>
                    </a:cubicBezTo>
                    <a:cubicBezTo>
                      <a:pt x="648637" y="369781"/>
                      <a:pt x="642497" y="375925"/>
                      <a:pt x="629448" y="375925"/>
                    </a:cubicBezTo>
                    <a:cubicBezTo>
                      <a:pt x="494743" y="375925"/>
                      <a:pt x="360038" y="375925"/>
                      <a:pt x="224950" y="375925"/>
                    </a:cubicBezTo>
                    <a:cubicBezTo>
                      <a:pt x="211133" y="375925"/>
                      <a:pt x="204993" y="369781"/>
                      <a:pt x="204993" y="355573"/>
                    </a:cubicBezTo>
                    <a:cubicBezTo>
                      <a:pt x="204993" y="345973"/>
                      <a:pt x="204993" y="336374"/>
                      <a:pt x="204993" y="325238"/>
                    </a:cubicBezTo>
                    <a:close/>
                    <a:moveTo>
                      <a:pt x="341233" y="102909"/>
                    </a:moveTo>
                    <a:cubicBezTo>
                      <a:pt x="360422" y="102909"/>
                      <a:pt x="375773" y="87933"/>
                      <a:pt x="375773" y="68734"/>
                    </a:cubicBezTo>
                    <a:cubicBezTo>
                      <a:pt x="375773" y="50302"/>
                      <a:pt x="360422" y="34943"/>
                      <a:pt x="342001" y="34943"/>
                    </a:cubicBezTo>
                    <a:cubicBezTo>
                      <a:pt x="322812" y="34943"/>
                      <a:pt x="307461" y="49918"/>
                      <a:pt x="307461" y="69118"/>
                    </a:cubicBezTo>
                    <a:cubicBezTo>
                      <a:pt x="307461" y="87549"/>
                      <a:pt x="322812" y="102909"/>
                      <a:pt x="341233" y="102909"/>
                    </a:cubicBezTo>
                    <a:close/>
                    <a:moveTo>
                      <a:pt x="512013" y="102909"/>
                    </a:moveTo>
                    <a:cubicBezTo>
                      <a:pt x="531202" y="102909"/>
                      <a:pt x="546553" y="87549"/>
                      <a:pt x="546553" y="68734"/>
                    </a:cubicBezTo>
                    <a:cubicBezTo>
                      <a:pt x="546553" y="50302"/>
                      <a:pt x="531202" y="34943"/>
                      <a:pt x="512781" y="34943"/>
                    </a:cubicBezTo>
                    <a:cubicBezTo>
                      <a:pt x="493592" y="34559"/>
                      <a:pt x="478241" y="49918"/>
                      <a:pt x="478241" y="69118"/>
                    </a:cubicBezTo>
                    <a:cubicBezTo>
                      <a:pt x="478625" y="87933"/>
                      <a:pt x="493208" y="102909"/>
                      <a:pt x="512013" y="102909"/>
                    </a:cubicBezTo>
                    <a:close/>
                    <a:moveTo>
                      <a:pt x="786412" y="500721"/>
                    </a:moveTo>
                    <a:cubicBezTo>
                      <a:pt x="786412" y="544111"/>
                      <a:pt x="786412" y="585198"/>
                      <a:pt x="786412" y="627053"/>
                    </a:cubicBezTo>
                    <a:cubicBezTo>
                      <a:pt x="805217" y="618221"/>
                      <a:pt x="819033" y="594414"/>
                      <a:pt x="820184" y="571375"/>
                    </a:cubicBezTo>
                    <a:cubicBezTo>
                      <a:pt x="821336" y="542191"/>
                      <a:pt x="812893" y="518384"/>
                      <a:pt x="786412" y="500721"/>
                    </a:cubicBezTo>
                    <a:close/>
                    <a:moveTo>
                      <a:pt x="68753" y="499953"/>
                    </a:moveTo>
                    <a:cubicBezTo>
                      <a:pt x="41505" y="518384"/>
                      <a:pt x="32294" y="542575"/>
                      <a:pt x="34597" y="571759"/>
                    </a:cubicBezTo>
                    <a:cubicBezTo>
                      <a:pt x="36516" y="595566"/>
                      <a:pt x="46878" y="613997"/>
                      <a:pt x="68753" y="628205"/>
                    </a:cubicBezTo>
                    <a:cubicBezTo>
                      <a:pt x="68753" y="623981"/>
                      <a:pt x="68753" y="621293"/>
                      <a:pt x="68753" y="618989"/>
                    </a:cubicBezTo>
                    <a:cubicBezTo>
                      <a:pt x="68753" y="580206"/>
                      <a:pt x="68753" y="541424"/>
                      <a:pt x="68753" y="499953"/>
                    </a:cubicBezTo>
                    <a:close/>
                  </a:path>
                </a:pathLst>
              </a:custGeom>
              <a:grpFill/>
              <a:ln w="3834" cap="flat">
                <a:noFill/>
                <a:prstDash val="solid"/>
                <a:miter/>
              </a:ln>
            </p:spPr>
            <p:txBody>
              <a:bodyPr rtlCol="0" anchor="ctr"/>
              <a:lstStyle/>
              <a:p>
                <a:endParaRPr lang="en-US"/>
              </a:p>
            </p:txBody>
          </p:sp>
          <p:sp>
            <p:nvSpPr>
              <p:cNvPr id="59" name="Freeform 99">
                <a:extLst>
                  <a:ext uri="{FF2B5EF4-FFF2-40B4-BE49-F238E27FC236}">
                    <a16:creationId xmlns:a16="http://schemas.microsoft.com/office/drawing/2014/main" id="{4346AAE1-1E16-B7E7-B9A0-034754DF14FC}"/>
                  </a:ext>
                </a:extLst>
              </p:cNvPr>
              <p:cNvSpPr/>
              <p:nvPr/>
            </p:nvSpPr>
            <p:spPr>
              <a:xfrm>
                <a:off x="2592262" y="4172728"/>
                <a:ext cx="170086" cy="102379"/>
              </a:xfrm>
              <a:custGeom>
                <a:avLst/>
                <a:gdLst>
                  <a:gd name="connsiteX0" fmla="*/ 77277 w 170086"/>
                  <a:gd name="connsiteY0" fmla="*/ 102363 h 102379"/>
                  <a:gd name="connsiteX1" fmla="*/ 36213 w 170086"/>
                  <a:gd name="connsiteY1" fmla="*/ 83548 h 102379"/>
                  <a:gd name="connsiteX2" fmla="*/ 906 w 170086"/>
                  <a:gd name="connsiteY2" fmla="*/ 23646 h 102379"/>
                  <a:gd name="connsiteX3" fmla="*/ 12035 w 170086"/>
                  <a:gd name="connsiteY3" fmla="*/ 990 h 102379"/>
                  <a:gd name="connsiteX4" fmla="*/ 33910 w 170086"/>
                  <a:gd name="connsiteY4" fmla="*/ 13662 h 102379"/>
                  <a:gd name="connsiteX5" fmla="*/ 53867 w 170086"/>
                  <a:gd name="connsiteY5" fmla="*/ 51677 h 102379"/>
                  <a:gd name="connsiteX6" fmla="*/ 115654 w 170086"/>
                  <a:gd name="connsiteY6" fmla="*/ 52445 h 102379"/>
                  <a:gd name="connsiteX7" fmla="*/ 135611 w 170086"/>
                  <a:gd name="connsiteY7" fmla="*/ 15582 h 102379"/>
                  <a:gd name="connsiteX8" fmla="*/ 159021 w 170086"/>
                  <a:gd name="connsiteY8" fmla="*/ 990 h 102379"/>
                  <a:gd name="connsiteX9" fmla="*/ 168615 w 170086"/>
                  <a:gd name="connsiteY9" fmla="*/ 25950 h 102379"/>
                  <a:gd name="connsiteX10" fmla="*/ 134076 w 170086"/>
                  <a:gd name="connsiteY10" fmla="*/ 83164 h 102379"/>
                  <a:gd name="connsiteX11" fmla="*/ 77277 w 170086"/>
                  <a:gd name="connsiteY11" fmla="*/ 102363 h 1023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70086" h="102379">
                    <a:moveTo>
                      <a:pt x="77277" y="102363"/>
                    </a:moveTo>
                    <a:cubicBezTo>
                      <a:pt x="65380" y="102363"/>
                      <a:pt x="49261" y="95836"/>
                      <a:pt x="36213" y="83548"/>
                    </a:cubicBezTo>
                    <a:cubicBezTo>
                      <a:pt x="18176" y="67036"/>
                      <a:pt x="7430" y="46301"/>
                      <a:pt x="906" y="23646"/>
                    </a:cubicBezTo>
                    <a:cubicBezTo>
                      <a:pt x="-2164" y="12894"/>
                      <a:pt x="2825" y="3678"/>
                      <a:pt x="12035" y="990"/>
                    </a:cubicBezTo>
                    <a:cubicBezTo>
                      <a:pt x="21629" y="-1698"/>
                      <a:pt x="28921" y="3294"/>
                      <a:pt x="33910" y="13662"/>
                    </a:cubicBezTo>
                    <a:cubicBezTo>
                      <a:pt x="39667" y="26718"/>
                      <a:pt x="45424" y="40541"/>
                      <a:pt x="53867" y="51677"/>
                    </a:cubicBezTo>
                    <a:cubicBezTo>
                      <a:pt x="71136" y="74332"/>
                      <a:pt x="98001" y="74332"/>
                      <a:pt x="115654" y="52445"/>
                    </a:cubicBezTo>
                    <a:cubicBezTo>
                      <a:pt x="124481" y="41693"/>
                      <a:pt x="130238" y="28254"/>
                      <a:pt x="135611" y="15582"/>
                    </a:cubicBezTo>
                    <a:cubicBezTo>
                      <a:pt x="140984" y="3294"/>
                      <a:pt x="148659" y="-2465"/>
                      <a:pt x="159021" y="990"/>
                    </a:cubicBezTo>
                    <a:cubicBezTo>
                      <a:pt x="168615" y="4062"/>
                      <a:pt x="172453" y="14046"/>
                      <a:pt x="168615" y="25950"/>
                    </a:cubicBezTo>
                    <a:cubicBezTo>
                      <a:pt x="161324" y="47837"/>
                      <a:pt x="151346" y="67420"/>
                      <a:pt x="134076" y="83164"/>
                    </a:cubicBezTo>
                    <a:cubicBezTo>
                      <a:pt x="119492" y="96219"/>
                      <a:pt x="102606" y="102747"/>
                      <a:pt x="77277" y="102363"/>
                    </a:cubicBezTo>
                    <a:close/>
                  </a:path>
                </a:pathLst>
              </a:custGeom>
              <a:grpFill/>
              <a:ln w="3834" cap="flat">
                <a:noFill/>
                <a:prstDash val="solid"/>
                <a:miter/>
              </a:ln>
            </p:spPr>
            <p:txBody>
              <a:bodyPr rtlCol="0" anchor="ctr"/>
              <a:lstStyle/>
              <a:p>
                <a:endParaRPr lang="en-US"/>
              </a:p>
            </p:txBody>
          </p:sp>
          <p:sp>
            <p:nvSpPr>
              <p:cNvPr id="60" name="Freeform 100">
                <a:extLst>
                  <a:ext uri="{FF2B5EF4-FFF2-40B4-BE49-F238E27FC236}">
                    <a16:creationId xmlns:a16="http://schemas.microsoft.com/office/drawing/2014/main" id="{5A7FC3AF-84A3-B909-7573-615BFB1FDF3F}"/>
                  </a:ext>
                </a:extLst>
              </p:cNvPr>
              <p:cNvSpPr/>
              <p:nvPr/>
            </p:nvSpPr>
            <p:spPr>
              <a:xfrm>
                <a:off x="2779628" y="4206241"/>
                <a:ext cx="102434" cy="171023"/>
              </a:xfrm>
              <a:custGeom>
                <a:avLst/>
                <a:gdLst>
                  <a:gd name="connsiteX0" fmla="*/ 40734 w 102434"/>
                  <a:gd name="connsiteY0" fmla="*/ 130673 h 171023"/>
                  <a:gd name="connsiteX1" fmla="*/ 78728 w 102434"/>
                  <a:gd name="connsiteY1" fmla="*/ 121073 h 171023"/>
                  <a:gd name="connsiteX2" fmla="*/ 101754 w 102434"/>
                  <a:gd name="connsiteY2" fmla="*/ 132593 h 171023"/>
                  <a:gd name="connsiteX3" fmla="*/ 87554 w 102434"/>
                  <a:gd name="connsiteY3" fmla="*/ 154096 h 171023"/>
                  <a:gd name="connsiteX4" fmla="*/ 23080 w 102434"/>
                  <a:gd name="connsiteY4" fmla="*/ 170223 h 171023"/>
                  <a:gd name="connsiteX5" fmla="*/ 821 w 102434"/>
                  <a:gd name="connsiteY5" fmla="*/ 147568 h 171023"/>
                  <a:gd name="connsiteX6" fmla="*/ 33826 w 102434"/>
                  <a:gd name="connsiteY6" fmla="*/ 15476 h 171023"/>
                  <a:gd name="connsiteX7" fmla="*/ 54934 w 102434"/>
                  <a:gd name="connsiteY7" fmla="*/ 501 h 171023"/>
                  <a:gd name="connsiteX8" fmla="*/ 66831 w 102434"/>
                  <a:gd name="connsiteY8" fmla="*/ 24308 h 171023"/>
                  <a:gd name="connsiteX9" fmla="*/ 42269 w 102434"/>
                  <a:gd name="connsiteY9" fmla="*/ 123377 h 171023"/>
                  <a:gd name="connsiteX10" fmla="*/ 40734 w 102434"/>
                  <a:gd name="connsiteY10" fmla="*/ 130673 h 1710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2434" h="171023">
                    <a:moveTo>
                      <a:pt x="40734" y="130673"/>
                    </a:moveTo>
                    <a:cubicBezTo>
                      <a:pt x="54550" y="127217"/>
                      <a:pt x="66831" y="124145"/>
                      <a:pt x="78728" y="121073"/>
                    </a:cubicBezTo>
                    <a:cubicBezTo>
                      <a:pt x="90241" y="118385"/>
                      <a:pt x="98684" y="122609"/>
                      <a:pt x="101754" y="132593"/>
                    </a:cubicBezTo>
                    <a:cubicBezTo>
                      <a:pt x="104441" y="142192"/>
                      <a:pt x="99068" y="151024"/>
                      <a:pt x="87554" y="154096"/>
                    </a:cubicBezTo>
                    <a:cubicBezTo>
                      <a:pt x="66063" y="159856"/>
                      <a:pt x="44572" y="165232"/>
                      <a:pt x="23080" y="170223"/>
                    </a:cubicBezTo>
                    <a:cubicBezTo>
                      <a:pt x="6962" y="174063"/>
                      <a:pt x="-3016" y="163696"/>
                      <a:pt x="821" y="147568"/>
                    </a:cubicBezTo>
                    <a:cubicBezTo>
                      <a:pt x="11567" y="103409"/>
                      <a:pt x="22697" y="59635"/>
                      <a:pt x="33826" y="15476"/>
                    </a:cubicBezTo>
                    <a:cubicBezTo>
                      <a:pt x="36896" y="3957"/>
                      <a:pt x="45723" y="-1803"/>
                      <a:pt x="54934" y="501"/>
                    </a:cubicBezTo>
                    <a:cubicBezTo>
                      <a:pt x="65296" y="3188"/>
                      <a:pt x="69901" y="12020"/>
                      <a:pt x="66831" y="24308"/>
                    </a:cubicBezTo>
                    <a:cubicBezTo>
                      <a:pt x="58771" y="57331"/>
                      <a:pt x="50328" y="90354"/>
                      <a:pt x="42269" y="123377"/>
                    </a:cubicBezTo>
                    <a:cubicBezTo>
                      <a:pt x="41885" y="125297"/>
                      <a:pt x="41501" y="127217"/>
                      <a:pt x="40734" y="130673"/>
                    </a:cubicBezTo>
                    <a:close/>
                  </a:path>
                </a:pathLst>
              </a:custGeom>
              <a:grpFill/>
              <a:ln w="3834" cap="flat">
                <a:noFill/>
                <a:prstDash val="solid"/>
                <a:miter/>
              </a:ln>
            </p:spPr>
            <p:txBody>
              <a:bodyPr rtlCol="0" anchor="ctr"/>
              <a:lstStyle/>
              <a:p>
                <a:endParaRPr lang="en-US"/>
              </a:p>
            </p:txBody>
          </p:sp>
          <p:sp>
            <p:nvSpPr>
              <p:cNvPr id="61" name="Freeform 101">
                <a:extLst>
                  <a:ext uri="{FF2B5EF4-FFF2-40B4-BE49-F238E27FC236}">
                    <a16:creationId xmlns:a16="http://schemas.microsoft.com/office/drawing/2014/main" id="{15B4F82C-0C23-6007-AD44-2A0830B80FC2}"/>
                  </a:ext>
                </a:extLst>
              </p:cNvPr>
              <p:cNvSpPr/>
              <p:nvPr/>
            </p:nvSpPr>
            <p:spPr>
              <a:xfrm>
                <a:off x="2899237" y="4173246"/>
                <a:ext cx="169747" cy="101861"/>
              </a:xfrm>
              <a:custGeom>
                <a:avLst/>
                <a:gdLst>
                  <a:gd name="connsiteX0" fmla="*/ 80008 w 169747"/>
                  <a:gd name="connsiteY0" fmla="*/ 101846 h 101861"/>
                  <a:gd name="connsiteX1" fmla="*/ 30501 w 169747"/>
                  <a:gd name="connsiteY1" fmla="*/ 77271 h 101861"/>
                  <a:gd name="connsiteX2" fmla="*/ 951 w 169747"/>
                  <a:gd name="connsiteY2" fmla="*/ 23513 h 101861"/>
                  <a:gd name="connsiteX3" fmla="*/ 11313 w 169747"/>
                  <a:gd name="connsiteY3" fmla="*/ 857 h 101861"/>
                  <a:gd name="connsiteX4" fmla="*/ 33572 w 169747"/>
                  <a:gd name="connsiteY4" fmla="*/ 13913 h 101861"/>
                  <a:gd name="connsiteX5" fmla="*/ 54295 w 169747"/>
                  <a:gd name="connsiteY5" fmla="*/ 52696 h 101861"/>
                  <a:gd name="connsiteX6" fmla="*/ 115699 w 169747"/>
                  <a:gd name="connsiteY6" fmla="*/ 52696 h 101861"/>
                  <a:gd name="connsiteX7" fmla="*/ 135656 w 169747"/>
                  <a:gd name="connsiteY7" fmla="*/ 15833 h 101861"/>
                  <a:gd name="connsiteX8" fmla="*/ 158682 w 169747"/>
                  <a:gd name="connsiteY8" fmla="*/ 1241 h 101861"/>
                  <a:gd name="connsiteX9" fmla="*/ 168277 w 169747"/>
                  <a:gd name="connsiteY9" fmla="*/ 26201 h 101861"/>
                  <a:gd name="connsiteX10" fmla="*/ 134504 w 169747"/>
                  <a:gd name="connsiteY10" fmla="*/ 82647 h 101861"/>
                  <a:gd name="connsiteX11" fmla="*/ 80008 w 169747"/>
                  <a:gd name="connsiteY11" fmla="*/ 101846 h 101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9747" h="101861">
                    <a:moveTo>
                      <a:pt x="80008" y="101846"/>
                    </a:moveTo>
                    <a:cubicBezTo>
                      <a:pt x="62738" y="101846"/>
                      <a:pt x="45085" y="92630"/>
                      <a:pt x="30501" y="77271"/>
                    </a:cubicBezTo>
                    <a:cubicBezTo>
                      <a:pt x="16302" y="61911"/>
                      <a:pt x="7091" y="43480"/>
                      <a:pt x="951" y="23513"/>
                    </a:cubicBezTo>
                    <a:cubicBezTo>
                      <a:pt x="-2119" y="12761"/>
                      <a:pt x="2486" y="3545"/>
                      <a:pt x="11313" y="857"/>
                    </a:cubicBezTo>
                    <a:cubicBezTo>
                      <a:pt x="21291" y="-2215"/>
                      <a:pt x="28966" y="3161"/>
                      <a:pt x="33572" y="13913"/>
                    </a:cubicBezTo>
                    <a:cubicBezTo>
                      <a:pt x="39712" y="27352"/>
                      <a:pt x="45469" y="41560"/>
                      <a:pt x="54295" y="52696"/>
                    </a:cubicBezTo>
                    <a:cubicBezTo>
                      <a:pt x="71565" y="74583"/>
                      <a:pt x="98046" y="74199"/>
                      <a:pt x="115699" y="52696"/>
                    </a:cubicBezTo>
                    <a:cubicBezTo>
                      <a:pt x="124526" y="41944"/>
                      <a:pt x="130283" y="28504"/>
                      <a:pt x="135656" y="15833"/>
                    </a:cubicBezTo>
                    <a:cubicBezTo>
                      <a:pt x="141029" y="3545"/>
                      <a:pt x="148320" y="-1831"/>
                      <a:pt x="158682" y="1241"/>
                    </a:cubicBezTo>
                    <a:cubicBezTo>
                      <a:pt x="168277" y="4313"/>
                      <a:pt x="172114" y="14297"/>
                      <a:pt x="168277" y="26201"/>
                    </a:cubicBezTo>
                    <a:cubicBezTo>
                      <a:pt x="161369" y="47704"/>
                      <a:pt x="151007" y="67287"/>
                      <a:pt x="134504" y="82647"/>
                    </a:cubicBezTo>
                    <a:cubicBezTo>
                      <a:pt x="120689" y="95318"/>
                      <a:pt x="103802" y="102230"/>
                      <a:pt x="80008" y="101846"/>
                    </a:cubicBezTo>
                    <a:close/>
                  </a:path>
                </a:pathLst>
              </a:custGeom>
              <a:grpFill/>
              <a:ln w="3834" cap="flat">
                <a:noFill/>
                <a:prstDash val="solid"/>
                <a:miter/>
              </a:ln>
            </p:spPr>
            <p:txBody>
              <a:bodyPr rtlCol="0" anchor="ctr"/>
              <a:lstStyle/>
              <a:p>
                <a:endParaRPr lang="en-US"/>
              </a:p>
            </p:txBody>
          </p:sp>
        </p:grpSp>
      </p:grpSp>
      <p:sp>
        <p:nvSpPr>
          <p:cNvPr id="64" name="CuadroTexto 553">
            <a:extLst>
              <a:ext uri="{FF2B5EF4-FFF2-40B4-BE49-F238E27FC236}">
                <a16:creationId xmlns:a16="http://schemas.microsoft.com/office/drawing/2014/main" id="{4184291D-B174-A28B-55BC-64C2D749AD15}"/>
              </a:ext>
            </a:extLst>
          </p:cNvPr>
          <p:cNvSpPr txBox="1"/>
          <p:nvPr/>
        </p:nvSpPr>
        <p:spPr>
          <a:xfrm>
            <a:off x="918036" y="1580136"/>
            <a:ext cx="2291547" cy="707886"/>
          </a:xfrm>
          <a:prstGeom prst="rect">
            <a:avLst/>
          </a:prstGeom>
          <a:noFill/>
        </p:spPr>
        <p:txBody>
          <a:bodyPr wrap="square" rtlCol="0">
            <a:spAutoFit/>
          </a:bodyPr>
          <a:lstStyle/>
          <a:p>
            <a:pPr algn="ctr"/>
            <a:r>
              <a:rPr lang="en-US" sz="2000" b="1" kern="100" dirty="0">
                <a:solidFill>
                  <a:schemeClr val="bg1"/>
                </a:solidFill>
                <a:effectLst/>
                <a:ea typeface="Aptos" panose="020B0004020202020204" pitchFamily="34" charset="0"/>
                <a:cs typeface="Times New Roman" panose="02020603050405020304" pitchFamily="18" charset="0"/>
                <a:hlinkClick r:id="rId2">
                  <a:extLst>
                    <a:ext uri="{A12FA001-AC4F-418D-AE19-62706E023703}">
                      <ahyp:hlinkClr xmlns:ahyp="http://schemas.microsoft.com/office/drawing/2018/hyperlinkcolor" val="tx"/>
                    </a:ext>
                  </a:extLst>
                </a:hlinkClick>
              </a:rPr>
              <a:t>Environmental Responsibility</a:t>
            </a:r>
            <a:endParaRPr lang="en-US" sz="2000" b="1" dirty="0">
              <a:solidFill>
                <a:schemeClr val="bg1"/>
              </a:solidFill>
              <a:latin typeface="Calibri" panose="020F0502020204030204" pitchFamily="34" charset="0"/>
              <a:ea typeface="Lato" charset="0"/>
              <a:cs typeface="Calibri" panose="020F0502020204030204" pitchFamily="34" charset="0"/>
            </a:endParaRPr>
          </a:p>
        </p:txBody>
      </p:sp>
      <p:sp>
        <p:nvSpPr>
          <p:cNvPr id="65" name="CuadroTexto 555">
            <a:extLst>
              <a:ext uri="{FF2B5EF4-FFF2-40B4-BE49-F238E27FC236}">
                <a16:creationId xmlns:a16="http://schemas.microsoft.com/office/drawing/2014/main" id="{838AC1AE-98ED-46E0-8A3E-7EFDCC315730}"/>
              </a:ext>
            </a:extLst>
          </p:cNvPr>
          <p:cNvSpPr txBox="1"/>
          <p:nvPr/>
        </p:nvSpPr>
        <p:spPr>
          <a:xfrm>
            <a:off x="3609043" y="2879377"/>
            <a:ext cx="2359072" cy="707886"/>
          </a:xfrm>
          <a:prstGeom prst="rect">
            <a:avLst/>
          </a:prstGeom>
          <a:noFill/>
        </p:spPr>
        <p:txBody>
          <a:bodyPr wrap="square" rtlCol="0">
            <a:spAutoFit/>
          </a:bodyPr>
          <a:lstStyle/>
          <a:p>
            <a:pPr algn="ctr"/>
            <a:r>
              <a:rPr lang="en-US" sz="2000" b="1" kern="100" dirty="0">
                <a:solidFill>
                  <a:schemeClr val="bg1"/>
                </a:solidFill>
                <a:effectLst/>
                <a:ea typeface="Aptos" panose="020B0004020202020204" pitchFamily="34" charset="0"/>
                <a:cs typeface="Times New Roman" panose="02020603050405020304" pitchFamily="18" charset="0"/>
                <a:hlinkClick r:id="rId3">
                  <a:extLst>
                    <a:ext uri="{A12FA001-AC4F-418D-AE19-62706E023703}">
                      <ahyp:hlinkClr xmlns:ahyp="http://schemas.microsoft.com/office/drawing/2018/hyperlinkcolor" val="tx"/>
                    </a:ext>
                  </a:extLst>
                </a:hlinkClick>
              </a:rPr>
              <a:t>Ethical Governance and Transparency</a:t>
            </a:r>
            <a:endParaRPr lang="en-US" sz="2000" b="1" dirty="0">
              <a:solidFill>
                <a:schemeClr val="bg1"/>
              </a:solidFill>
              <a:latin typeface="Calibri" panose="020F0502020204030204" pitchFamily="34" charset="0"/>
              <a:ea typeface="Lato" charset="0"/>
              <a:cs typeface="Calibri" panose="020F0502020204030204" pitchFamily="34" charset="0"/>
            </a:endParaRPr>
          </a:p>
        </p:txBody>
      </p:sp>
      <p:sp>
        <p:nvSpPr>
          <p:cNvPr id="66" name="CuadroTexto 557">
            <a:extLst>
              <a:ext uri="{FF2B5EF4-FFF2-40B4-BE49-F238E27FC236}">
                <a16:creationId xmlns:a16="http://schemas.microsoft.com/office/drawing/2014/main" id="{5A045DA0-7BD5-57A7-9749-D387392098A4}"/>
              </a:ext>
            </a:extLst>
          </p:cNvPr>
          <p:cNvSpPr txBox="1"/>
          <p:nvPr/>
        </p:nvSpPr>
        <p:spPr>
          <a:xfrm>
            <a:off x="6243939" y="1764875"/>
            <a:ext cx="2334470" cy="707886"/>
          </a:xfrm>
          <a:prstGeom prst="rect">
            <a:avLst/>
          </a:prstGeom>
          <a:noFill/>
        </p:spPr>
        <p:txBody>
          <a:bodyPr wrap="square" rtlCol="0">
            <a:spAutoFit/>
          </a:bodyPr>
          <a:lstStyle/>
          <a:p>
            <a:pPr algn="ctr"/>
            <a:r>
              <a:rPr lang="en-US" sz="2000" b="1" kern="100" dirty="0">
                <a:solidFill>
                  <a:schemeClr val="bg1"/>
                </a:solidFill>
                <a:effectLst/>
                <a:ea typeface="Aptos" panose="020B0004020202020204" pitchFamily="34" charset="0"/>
                <a:cs typeface="Times New Roman" panose="02020603050405020304" pitchFamily="18" charset="0"/>
                <a:hlinkClick r:id="rId4">
                  <a:extLst>
                    <a:ext uri="{A12FA001-AC4F-418D-AE19-62706E023703}">
                      <ahyp:hlinkClr xmlns:ahyp="http://schemas.microsoft.com/office/drawing/2018/hyperlinkcolor" val="tx"/>
                    </a:ext>
                  </a:extLst>
                </a:hlinkClick>
              </a:rPr>
              <a:t>Economic Sustainability</a:t>
            </a:r>
            <a:endParaRPr lang="en-US" sz="2000" b="1" dirty="0">
              <a:solidFill>
                <a:schemeClr val="bg1"/>
              </a:solidFill>
              <a:latin typeface="Calibri" panose="020F0502020204030204" pitchFamily="34" charset="0"/>
              <a:ea typeface="Lato" charset="0"/>
              <a:cs typeface="Calibri" panose="020F0502020204030204" pitchFamily="34" charset="0"/>
            </a:endParaRPr>
          </a:p>
        </p:txBody>
      </p:sp>
      <p:sp>
        <p:nvSpPr>
          <p:cNvPr id="67" name="CuadroTexto 559">
            <a:extLst>
              <a:ext uri="{FF2B5EF4-FFF2-40B4-BE49-F238E27FC236}">
                <a16:creationId xmlns:a16="http://schemas.microsoft.com/office/drawing/2014/main" id="{554A21FE-6D89-10FE-7D9E-5B68ACE73555}"/>
              </a:ext>
            </a:extLst>
          </p:cNvPr>
          <p:cNvSpPr txBox="1"/>
          <p:nvPr/>
        </p:nvSpPr>
        <p:spPr>
          <a:xfrm>
            <a:off x="8834554" y="2410620"/>
            <a:ext cx="2387128" cy="1015663"/>
          </a:xfrm>
          <a:prstGeom prst="rect">
            <a:avLst/>
          </a:prstGeom>
          <a:noFill/>
        </p:spPr>
        <p:txBody>
          <a:bodyPr wrap="square" rtlCol="0">
            <a:spAutoFit/>
          </a:bodyPr>
          <a:lstStyle/>
          <a:p>
            <a:pPr algn="ctr"/>
            <a:r>
              <a:rPr lang="en-US" sz="2000" b="1" kern="100" dirty="0">
                <a:solidFill>
                  <a:schemeClr val="bg1"/>
                </a:solidFill>
                <a:effectLst/>
                <a:ea typeface="Aptos" panose="020B0004020202020204" pitchFamily="34" charset="0"/>
                <a:cs typeface="Times New Roman" panose="02020603050405020304" pitchFamily="18" charset="0"/>
                <a:hlinkClick r:id="rId5">
                  <a:extLst>
                    <a:ext uri="{A12FA001-AC4F-418D-AE19-62706E023703}">
                      <ahyp:hlinkClr xmlns:ahyp="http://schemas.microsoft.com/office/drawing/2018/hyperlinkcolor" val="tx"/>
                    </a:ext>
                  </a:extLst>
                </a:hlinkClick>
              </a:rPr>
              <a:t>Consumer Awareness and Demand</a:t>
            </a:r>
            <a:endParaRPr lang="en-US" sz="2000" b="1" dirty="0">
              <a:solidFill>
                <a:schemeClr val="bg1"/>
              </a:solidFill>
              <a:latin typeface="Calibri" panose="020F0502020204030204" pitchFamily="34" charset="0"/>
              <a:ea typeface="Lato" charset="0"/>
              <a:cs typeface="Calibri" panose="020F0502020204030204" pitchFamily="34" charset="0"/>
            </a:endParaRPr>
          </a:p>
        </p:txBody>
      </p:sp>
      <p:sp>
        <p:nvSpPr>
          <p:cNvPr id="68" name="Rectángulo 602">
            <a:extLst>
              <a:ext uri="{FF2B5EF4-FFF2-40B4-BE49-F238E27FC236}">
                <a16:creationId xmlns:a16="http://schemas.microsoft.com/office/drawing/2014/main" id="{4EEC5A85-C0E3-B18D-21D7-C78EC650FE3D}"/>
              </a:ext>
            </a:extLst>
          </p:cNvPr>
          <p:cNvSpPr/>
          <p:nvPr/>
        </p:nvSpPr>
        <p:spPr>
          <a:xfrm>
            <a:off x="1013618" y="2266137"/>
            <a:ext cx="2291547" cy="2246769"/>
          </a:xfrm>
          <a:prstGeom prst="rect">
            <a:avLst/>
          </a:prstGeom>
        </p:spPr>
        <p:txBody>
          <a:bodyPr wrap="square">
            <a:spAutoFit/>
          </a:bodyPr>
          <a:lstStyle/>
          <a:p>
            <a:r>
              <a:rPr lang="en-US" sz="2000" kern="100" dirty="0">
                <a:ea typeface="Aptos" panose="020B0004020202020204" pitchFamily="34" charset="0"/>
                <a:cs typeface="Times New Roman" panose="02020603050405020304" pitchFamily="18" charset="0"/>
              </a:rPr>
              <a:t>such as</a:t>
            </a:r>
            <a:r>
              <a:rPr lang="en-US" sz="2000" kern="100" dirty="0">
                <a:effectLst/>
                <a:ea typeface="Aptos" panose="020B0004020202020204" pitchFamily="34" charset="0"/>
                <a:cs typeface="Times New Roman" panose="02020603050405020304" pitchFamily="18" charset="0"/>
              </a:rPr>
              <a:t> </a:t>
            </a:r>
          </a:p>
          <a:p>
            <a:pPr marL="285750" indent="-285750">
              <a:buFont typeface="Arial" panose="020B0604020202020204" pitchFamily="34" charset="0"/>
              <a:buChar char="•"/>
            </a:pPr>
            <a:r>
              <a:rPr lang="en-US" sz="2000" kern="100" dirty="0">
                <a:solidFill>
                  <a:schemeClr val="bg1"/>
                </a:solidFill>
                <a:effectLst/>
                <a:ea typeface="Aptos" panose="020B0004020202020204" pitchFamily="34" charset="0"/>
                <a:cs typeface="Times New Roman" panose="02020603050405020304" pitchFamily="18" charset="0"/>
                <a:hlinkClick r:id="rId6">
                  <a:extLst>
                    <a:ext uri="{A12FA001-AC4F-418D-AE19-62706E023703}">
                      <ahyp:hlinkClr xmlns:ahyp="http://schemas.microsoft.com/office/drawing/2018/hyperlinkcolor" val="tx"/>
                    </a:ext>
                  </a:extLst>
                </a:hlinkClick>
              </a:rPr>
              <a:t>Resource Efficiency</a:t>
            </a:r>
            <a:r>
              <a:rPr lang="en-US" sz="2000" kern="100" dirty="0">
                <a:solidFill>
                  <a:schemeClr val="bg1"/>
                </a:solidFill>
                <a:effectLst/>
                <a:ea typeface="Aptos" panose="020B0004020202020204" pitchFamily="34" charset="0"/>
                <a:cs typeface="Times New Roman" panose="02020603050405020304" pitchFamily="18" charset="0"/>
              </a:rPr>
              <a:t>,</a:t>
            </a:r>
          </a:p>
          <a:p>
            <a:pPr marL="285750" indent="-285750">
              <a:buFont typeface="Arial" panose="020B0604020202020204" pitchFamily="34" charset="0"/>
              <a:buChar char="•"/>
            </a:pPr>
            <a:r>
              <a:rPr lang="en-US" sz="2000" kern="100" dirty="0">
                <a:solidFill>
                  <a:schemeClr val="bg1"/>
                </a:solidFill>
                <a:effectLst/>
                <a:ea typeface="Aptos" panose="020B0004020202020204" pitchFamily="34" charset="0"/>
                <a:cs typeface="Times New Roman" panose="02020603050405020304" pitchFamily="18" charset="0"/>
                <a:hlinkClick r:id="rId7">
                  <a:extLst>
                    <a:ext uri="{A12FA001-AC4F-418D-AE19-62706E023703}">
                      <ahyp:hlinkClr xmlns:ahyp="http://schemas.microsoft.com/office/drawing/2018/hyperlinkcolor" val="tx"/>
                    </a:ext>
                  </a:extLst>
                </a:hlinkClick>
              </a:rPr>
              <a:t>Carbon Footprint Reduction</a:t>
            </a:r>
            <a:r>
              <a:rPr lang="en-US" sz="2000" kern="100" dirty="0">
                <a:solidFill>
                  <a:schemeClr val="bg1"/>
                </a:solidFill>
                <a:effectLst/>
                <a:ea typeface="Aptos" panose="020B0004020202020204" pitchFamily="34" charset="0"/>
                <a:cs typeface="Times New Roman" panose="02020603050405020304" pitchFamily="18" charset="0"/>
              </a:rPr>
              <a:t>, </a:t>
            </a:r>
          </a:p>
          <a:p>
            <a:pPr marL="285750" indent="-285750">
              <a:buFont typeface="Arial" panose="020B0604020202020204" pitchFamily="34" charset="0"/>
              <a:buChar char="•"/>
            </a:pPr>
            <a:r>
              <a:rPr lang="en-US" sz="2000" kern="100" dirty="0">
                <a:solidFill>
                  <a:schemeClr val="bg1"/>
                </a:solidFill>
                <a:effectLst/>
                <a:ea typeface="Aptos" panose="020B0004020202020204" pitchFamily="34" charset="0"/>
                <a:cs typeface="Times New Roman" panose="02020603050405020304" pitchFamily="18" charset="0"/>
                <a:hlinkClick r:id="rId8">
                  <a:extLst>
                    <a:ext uri="{A12FA001-AC4F-418D-AE19-62706E023703}">
                      <ahyp:hlinkClr xmlns:ahyp="http://schemas.microsoft.com/office/drawing/2018/hyperlinkcolor" val="tx"/>
                    </a:ext>
                  </a:extLst>
                </a:hlinkClick>
              </a:rPr>
              <a:t>Biodiversity Protection</a:t>
            </a:r>
            <a:endParaRPr lang="en-US" sz="2000" dirty="0">
              <a:solidFill>
                <a:schemeClr val="bg1"/>
              </a:solidFill>
              <a:latin typeface="Calibri" panose="020F0502020204030204" pitchFamily="34" charset="0"/>
              <a:ea typeface="Lato" charset="0"/>
              <a:cs typeface="Calibri" panose="020F0502020204030204" pitchFamily="34" charset="0"/>
            </a:endParaRPr>
          </a:p>
        </p:txBody>
      </p:sp>
      <p:sp>
        <p:nvSpPr>
          <p:cNvPr id="69" name="Rectángulo 603">
            <a:extLst>
              <a:ext uri="{FF2B5EF4-FFF2-40B4-BE49-F238E27FC236}">
                <a16:creationId xmlns:a16="http://schemas.microsoft.com/office/drawing/2014/main" id="{BEDF4894-4B96-3376-7567-6DCED5C42FB7}"/>
              </a:ext>
            </a:extLst>
          </p:cNvPr>
          <p:cNvSpPr/>
          <p:nvPr/>
        </p:nvSpPr>
        <p:spPr>
          <a:xfrm>
            <a:off x="3624580" y="3624680"/>
            <a:ext cx="2110231" cy="1323439"/>
          </a:xfrm>
          <a:prstGeom prst="rect">
            <a:avLst/>
          </a:prstGeom>
        </p:spPr>
        <p:txBody>
          <a:bodyPr wrap="square">
            <a:spAutoFit/>
          </a:bodyPr>
          <a:lstStyle/>
          <a:p>
            <a:r>
              <a:rPr lang="en-US" sz="2000" dirty="0">
                <a:solidFill>
                  <a:srgbClr val="09465E"/>
                </a:solidFill>
                <a:cs typeface="Calibri" panose="020F0502020204030204" pitchFamily="34" charset="0"/>
              </a:rPr>
              <a:t>such</a:t>
            </a:r>
            <a:r>
              <a:rPr lang="en-US" sz="2000" kern="100" dirty="0">
                <a:ea typeface="Aptos" panose="020B0004020202020204" pitchFamily="34" charset="0"/>
                <a:cs typeface="Times New Roman" panose="02020603050405020304" pitchFamily="18" charset="0"/>
              </a:rPr>
              <a:t> </a:t>
            </a:r>
            <a:r>
              <a:rPr lang="en-US" sz="2000" dirty="0">
                <a:solidFill>
                  <a:srgbClr val="09465E"/>
                </a:solidFill>
                <a:cs typeface="Calibri" panose="020F0502020204030204" pitchFamily="34" charset="0"/>
              </a:rPr>
              <a:t>as </a:t>
            </a:r>
          </a:p>
          <a:p>
            <a:pPr marL="284400" indent="-285750">
              <a:buFont typeface="Arial" panose="020B0604020202020204" pitchFamily="34" charset="0"/>
              <a:buChar char="•"/>
            </a:pPr>
            <a:r>
              <a:rPr lang="en-US" sz="2000" dirty="0">
                <a:solidFill>
                  <a:srgbClr val="09465E"/>
                </a:solidFill>
                <a:cs typeface="Calibri" panose="020F0502020204030204" pitchFamily="34" charset="0"/>
              </a:rPr>
              <a:t>Corporate Governance, </a:t>
            </a:r>
          </a:p>
          <a:p>
            <a:pPr indent="-285750">
              <a:buFont typeface="Arial" panose="020B0604020202020204" pitchFamily="34" charset="0"/>
              <a:buChar char="•"/>
            </a:pPr>
            <a:r>
              <a:rPr lang="en-US" sz="2000" dirty="0">
                <a:solidFill>
                  <a:srgbClr val="09465E"/>
                </a:solidFill>
                <a:cs typeface="Calibri" panose="020F0502020204030204" pitchFamily="34" charset="0"/>
              </a:rPr>
              <a:t>Transparency</a:t>
            </a:r>
          </a:p>
        </p:txBody>
      </p:sp>
      <p:sp>
        <p:nvSpPr>
          <p:cNvPr id="70" name="Rectángulo 604">
            <a:extLst>
              <a:ext uri="{FF2B5EF4-FFF2-40B4-BE49-F238E27FC236}">
                <a16:creationId xmlns:a16="http://schemas.microsoft.com/office/drawing/2014/main" id="{E190B6FF-9AAE-34DE-8171-E49C9291BAC2}"/>
              </a:ext>
            </a:extLst>
          </p:cNvPr>
          <p:cNvSpPr/>
          <p:nvPr/>
        </p:nvSpPr>
        <p:spPr>
          <a:xfrm>
            <a:off x="6272219" y="2634254"/>
            <a:ext cx="2396730" cy="1323439"/>
          </a:xfrm>
          <a:prstGeom prst="rect">
            <a:avLst/>
          </a:prstGeom>
        </p:spPr>
        <p:txBody>
          <a:bodyPr wrap="square">
            <a:spAutoFit/>
          </a:bodyPr>
          <a:lstStyle/>
          <a:p>
            <a:r>
              <a:rPr lang="en-US" sz="2000" dirty="0">
                <a:solidFill>
                  <a:srgbClr val="09465E"/>
                </a:solidFill>
                <a:latin typeface="Calibri" panose="020F0502020204030204" pitchFamily="34" charset="0"/>
                <a:cs typeface="Calibri" panose="020F0502020204030204" pitchFamily="34" charset="0"/>
              </a:rPr>
              <a:t>such as </a:t>
            </a:r>
          </a:p>
          <a:p>
            <a:pPr marL="284400" indent="-285750">
              <a:buFont typeface="Arial" panose="020B0604020202020204" pitchFamily="34" charset="0"/>
              <a:buChar char="•"/>
            </a:pPr>
            <a:r>
              <a:rPr lang="en-US" sz="2000" dirty="0">
                <a:solidFill>
                  <a:srgbClr val="09465E"/>
                </a:solidFill>
                <a:latin typeface="Calibri" panose="020F0502020204030204" pitchFamily="34" charset="0"/>
                <a:cs typeface="Calibri" panose="020F0502020204030204" pitchFamily="34" charset="0"/>
              </a:rPr>
              <a:t>Long-term Profitability, </a:t>
            </a:r>
          </a:p>
          <a:p>
            <a:pPr indent="-285750">
              <a:buFont typeface="Arial" panose="020B0604020202020204" pitchFamily="34" charset="0"/>
              <a:buChar char="•"/>
            </a:pPr>
            <a:r>
              <a:rPr lang="en-US" sz="2000" dirty="0">
                <a:solidFill>
                  <a:srgbClr val="09465E"/>
                </a:solidFill>
                <a:latin typeface="Calibri" panose="020F0502020204030204" pitchFamily="34" charset="0"/>
                <a:cs typeface="Calibri" panose="020F0502020204030204" pitchFamily="34" charset="0"/>
              </a:rPr>
              <a:t>Green Innovations</a:t>
            </a:r>
          </a:p>
        </p:txBody>
      </p:sp>
      <p:sp>
        <p:nvSpPr>
          <p:cNvPr id="71" name="Rectángulo 605">
            <a:extLst>
              <a:ext uri="{FF2B5EF4-FFF2-40B4-BE49-F238E27FC236}">
                <a16:creationId xmlns:a16="http://schemas.microsoft.com/office/drawing/2014/main" id="{E770FD52-C930-CAD4-CE2D-4E82DBC97233}"/>
              </a:ext>
            </a:extLst>
          </p:cNvPr>
          <p:cNvSpPr/>
          <p:nvPr/>
        </p:nvSpPr>
        <p:spPr>
          <a:xfrm>
            <a:off x="9015465" y="3497297"/>
            <a:ext cx="2215648" cy="1631216"/>
          </a:xfrm>
          <a:prstGeom prst="rect">
            <a:avLst/>
          </a:prstGeom>
        </p:spPr>
        <p:txBody>
          <a:bodyPr wrap="square">
            <a:spAutoFit/>
          </a:bodyPr>
          <a:lstStyle/>
          <a:p>
            <a:r>
              <a:rPr lang="en-US" sz="2000" dirty="0">
                <a:solidFill>
                  <a:srgbClr val="09465E"/>
                </a:solidFill>
                <a:latin typeface="Calibri" panose="020F0502020204030204" pitchFamily="34" charset="0"/>
                <a:cs typeface="Calibri" panose="020F0502020204030204" pitchFamily="34" charset="0"/>
              </a:rPr>
              <a:t>such as </a:t>
            </a:r>
          </a:p>
          <a:p>
            <a:pPr marL="284400" indent="-285750">
              <a:buFont typeface="Arial" panose="020B0604020202020204" pitchFamily="34" charset="0"/>
              <a:buChar char="•"/>
            </a:pPr>
            <a:r>
              <a:rPr lang="en-US" sz="2000" dirty="0">
                <a:solidFill>
                  <a:srgbClr val="09465E"/>
                </a:solidFill>
                <a:latin typeface="Calibri" panose="020F0502020204030204" pitchFamily="34" charset="0"/>
                <a:cs typeface="Calibri" panose="020F0502020204030204" pitchFamily="34" charset="0"/>
              </a:rPr>
              <a:t>Ethical Consumerism, </a:t>
            </a:r>
          </a:p>
          <a:p>
            <a:pPr marL="284400" indent="-285750">
              <a:buFont typeface="Arial" panose="020B0604020202020204" pitchFamily="34" charset="0"/>
              <a:buChar char="•"/>
            </a:pPr>
            <a:r>
              <a:rPr lang="en-US" sz="2000" dirty="0">
                <a:solidFill>
                  <a:srgbClr val="09465E"/>
                </a:solidFill>
                <a:latin typeface="Calibri" panose="020F0502020204030204" pitchFamily="34" charset="0"/>
                <a:cs typeface="Calibri" panose="020F0502020204030204" pitchFamily="34" charset="0"/>
              </a:rPr>
              <a:t>Sustainable Marketing</a:t>
            </a:r>
            <a:endParaRPr lang="en-US" sz="2000" dirty="0">
              <a:solidFill>
                <a:schemeClr val="bg1"/>
              </a:solidFill>
              <a:latin typeface="Calibri" panose="020F0502020204030204" pitchFamily="34" charset="0"/>
              <a:ea typeface="Lato" charset="0"/>
              <a:cs typeface="Calibri" panose="020F0502020204030204" pitchFamily="34" charset="0"/>
            </a:endParaRPr>
          </a:p>
        </p:txBody>
      </p:sp>
      <p:sp>
        <p:nvSpPr>
          <p:cNvPr id="2" name="Tekstiruutu 1">
            <a:extLst>
              <a:ext uri="{FF2B5EF4-FFF2-40B4-BE49-F238E27FC236}">
                <a16:creationId xmlns:a16="http://schemas.microsoft.com/office/drawing/2014/main" id="{A922F47E-7502-56E5-453E-C6D744764A70}"/>
              </a:ext>
            </a:extLst>
          </p:cNvPr>
          <p:cNvSpPr txBox="1"/>
          <p:nvPr/>
        </p:nvSpPr>
        <p:spPr>
          <a:xfrm>
            <a:off x="531629" y="6050001"/>
            <a:ext cx="10709560" cy="461665"/>
          </a:xfrm>
          <a:prstGeom prst="rect">
            <a:avLst/>
          </a:prstGeom>
          <a:noFill/>
        </p:spPr>
        <p:txBody>
          <a:bodyPr wrap="square">
            <a:spAutoFit/>
          </a:bodyPr>
          <a:lstStyle/>
          <a:p>
            <a:r>
              <a:rPr lang="en-US" sz="2400" b="1" kern="0" dirty="0">
                <a:solidFill>
                  <a:srgbClr val="09465E"/>
                </a:solidFill>
                <a:highlight>
                  <a:srgbClr val="F1983D"/>
                </a:highlight>
                <a:cs typeface="Times New Roman" panose="02020603050405020304" pitchFamily="18" charset="0"/>
              </a:rPr>
              <a:t>EXERCISE:</a:t>
            </a:r>
            <a:r>
              <a:rPr lang="en-US" sz="2400" b="1" kern="0" dirty="0">
                <a:solidFill>
                  <a:srgbClr val="09465E"/>
                </a:solidFill>
                <a:cs typeface="Times New Roman" panose="02020603050405020304" pitchFamily="18" charset="0"/>
              </a:rPr>
              <a:t> </a:t>
            </a:r>
            <a:r>
              <a:rPr lang="en-US" sz="2000" b="1" dirty="0">
                <a:solidFill>
                  <a:srgbClr val="09465E"/>
                </a:solidFill>
                <a:latin typeface="Calibri" panose="020F0502020204030204" pitchFamily="34" charset="0"/>
                <a:cs typeface="Calibri" panose="020F0502020204030204" pitchFamily="34" charset="0"/>
              </a:rPr>
              <a:t>Please find and study unlinked definitions for other circular economy key terms in blue.</a:t>
            </a:r>
          </a:p>
        </p:txBody>
      </p:sp>
      <p:grpSp>
        <p:nvGrpSpPr>
          <p:cNvPr id="3" name="Graphic 4">
            <a:extLst>
              <a:ext uri="{FF2B5EF4-FFF2-40B4-BE49-F238E27FC236}">
                <a16:creationId xmlns:a16="http://schemas.microsoft.com/office/drawing/2014/main" id="{C125A2C7-C0A7-6AC6-C499-945D86303204}"/>
              </a:ext>
            </a:extLst>
          </p:cNvPr>
          <p:cNvGrpSpPr/>
          <p:nvPr/>
        </p:nvGrpSpPr>
        <p:grpSpPr>
          <a:xfrm rot="19582332">
            <a:off x="5604782" y="3574807"/>
            <a:ext cx="403667" cy="780438"/>
            <a:chOff x="9129274" y="2719113"/>
            <a:chExt cx="717139" cy="1386497"/>
          </a:xfrm>
          <a:solidFill>
            <a:srgbClr val="09465E"/>
          </a:solidFill>
        </p:grpSpPr>
        <p:grpSp>
          <p:nvGrpSpPr>
            <p:cNvPr id="14" name="Graphic 4">
              <a:extLst>
                <a:ext uri="{FF2B5EF4-FFF2-40B4-BE49-F238E27FC236}">
                  <a16:creationId xmlns:a16="http://schemas.microsoft.com/office/drawing/2014/main" id="{3933C6A3-1DE9-B60E-9E23-7D40A194DEAD}"/>
                </a:ext>
              </a:extLst>
            </p:cNvPr>
            <p:cNvGrpSpPr/>
            <p:nvPr/>
          </p:nvGrpSpPr>
          <p:grpSpPr>
            <a:xfrm>
              <a:off x="9159507" y="2719113"/>
              <a:ext cx="446280" cy="440141"/>
              <a:chOff x="9159507" y="2719113"/>
              <a:chExt cx="446280" cy="440141"/>
            </a:xfrm>
            <a:grpFill/>
          </p:grpSpPr>
          <p:sp>
            <p:nvSpPr>
              <p:cNvPr id="80" name="Freeform 57">
                <a:extLst>
                  <a:ext uri="{FF2B5EF4-FFF2-40B4-BE49-F238E27FC236}">
                    <a16:creationId xmlns:a16="http://schemas.microsoft.com/office/drawing/2014/main" id="{8BCBDBB3-C8F1-5DED-4B30-213098CBB9F0}"/>
                  </a:ext>
                </a:extLst>
              </p:cNvPr>
              <p:cNvSpPr/>
              <p:nvPr/>
            </p:nvSpPr>
            <p:spPr>
              <a:xfrm>
                <a:off x="9159507" y="2719113"/>
                <a:ext cx="446280" cy="440141"/>
              </a:xfrm>
              <a:custGeom>
                <a:avLst/>
                <a:gdLst>
                  <a:gd name="connsiteX0" fmla="*/ 275519 w 446280"/>
                  <a:gd name="connsiteY0" fmla="*/ 440141 h 440141"/>
                  <a:gd name="connsiteX1" fmla="*/ 256120 w 446280"/>
                  <a:gd name="connsiteY1" fmla="*/ 425920 h 440141"/>
                  <a:gd name="connsiteX2" fmla="*/ 270345 w 446280"/>
                  <a:gd name="connsiteY2" fmla="*/ 402649 h 440141"/>
                  <a:gd name="connsiteX3" fmla="*/ 384154 w 446280"/>
                  <a:gd name="connsiteY3" fmla="*/ 316029 h 440141"/>
                  <a:gd name="connsiteX4" fmla="*/ 402261 w 446280"/>
                  <a:gd name="connsiteY4" fmla="*/ 176402 h 440141"/>
                  <a:gd name="connsiteX5" fmla="*/ 316903 w 446280"/>
                  <a:gd name="connsiteY5" fmla="*/ 63925 h 440141"/>
                  <a:gd name="connsiteX6" fmla="*/ 64713 w 446280"/>
                  <a:gd name="connsiteY6" fmla="*/ 131153 h 440141"/>
                  <a:gd name="connsiteX7" fmla="*/ 46607 w 446280"/>
                  <a:gd name="connsiteY7" fmla="*/ 270779 h 440141"/>
                  <a:gd name="connsiteX8" fmla="*/ 131964 w 446280"/>
                  <a:gd name="connsiteY8" fmla="*/ 383256 h 440141"/>
                  <a:gd name="connsiteX9" fmla="*/ 174642 w 446280"/>
                  <a:gd name="connsiteY9" fmla="*/ 401356 h 440141"/>
                  <a:gd name="connsiteX10" fmla="*/ 187575 w 446280"/>
                  <a:gd name="connsiteY10" fmla="*/ 425920 h 440141"/>
                  <a:gd name="connsiteX11" fmla="*/ 163003 w 446280"/>
                  <a:gd name="connsiteY11" fmla="*/ 438848 h 440141"/>
                  <a:gd name="connsiteX12" fmla="*/ 111271 w 446280"/>
                  <a:gd name="connsiteY12" fmla="*/ 416870 h 440141"/>
                  <a:gd name="connsiteX13" fmla="*/ 7808 w 446280"/>
                  <a:gd name="connsiteY13" fmla="*/ 281122 h 440141"/>
                  <a:gd name="connsiteX14" fmla="*/ 29794 w 446280"/>
                  <a:gd name="connsiteY14" fmla="*/ 111760 h 440141"/>
                  <a:gd name="connsiteX15" fmla="*/ 335010 w 446280"/>
                  <a:gd name="connsiteY15" fmla="*/ 30311 h 440141"/>
                  <a:gd name="connsiteX16" fmla="*/ 438473 w 446280"/>
                  <a:gd name="connsiteY16" fmla="*/ 166059 h 440141"/>
                  <a:gd name="connsiteX17" fmla="*/ 416487 w 446280"/>
                  <a:gd name="connsiteY17" fmla="*/ 335421 h 440141"/>
                  <a:gd name="connsiteX18" fmla="*/ 278105 w 446280"/>
                  <a:gd name="connsiteY18" fmla="*/ 440141 h 440141"/>
                  <a:gd name="connsiteX19" fmla="*/ 275519 w 446280"/>
                  <a:gd name="connsiteY19" fmla="*/ 440141 h 4401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46280" h="440141">
                    <a:moveTo>
                      <a:pt x="275519" y="440141"/>
                    </a:moveTo>
                    <a:cubicBezTo>
                      <a:pt x="266466" y="440141"/>
                      <a:pt x="258705" y="433677"/>
                      <a:pt x="256120" y="425920"/>
                    </a:cubicBezTo>
                    <a:cubicBezTo>
                      <a:pt x="253533" y="415577"/>
                      <a:pt x="259999" y="405234"/>
                      <a:pt x="270345" y="402649"/>
                    </a:cubicBezTo>
                    <a:cubicBezTo>
                      <a:pt x="318197" y="389720"/>
                      <a:pt x="359582" y="359985"/>
                      <a:pt x="384154" y="316029"/>
                    </a:cubicBezTo>
                    <a:cubicBezTo>
                      <a:pt x="408727" y="273365"/>
                      <a:pt x="415194" y="222944"/>
                      <a:pt x="402261" y="176402"/>
                    </a:cubicBezTo>
                    <a:cubicBezTo>
                      <a:pt x="389328" y="128567"/>
                      <a:pt x="359582" y="88489"/>
                      <a:pt x="316903" y="63925"/>
                    </a:cubicBezTo>
                    <a:cubicBezTo>
                      <a:pt x="228960" y="12212"/>
                      <a:pt x="115151" y="43240"/>
                      <a:pt x="64713" y="131153"/>
                    </a:cubicBezTo>
                    <a:cubicBezTo>
                      <a:pt x="40141" y="173816"/>
                      <a:pt x="33674" y="224237"/>
                      <a:pt x="46607" y="270779"/>
                    </a:cubicBezTo>
                    <a:cubicBezTo>
                      <a:pt x="59540" y="318614"/>
                      <a:pt x="89285" y="358692"/>
                      <a:pt x="131964" y="383256"/>
                    </a:cubicBezTo>
                    <a:cubicBezTo>
                      <a:pt x="144896" y="391013"/>
                      <a:pt x="159123" y="397477"/>
                      <a:pt x="174642" y="401356"/>
                    </a:cubicBezTo>
                    <a:cubicBezTo>
                      <a:pt x="184989" y="403942"/>
                      <a:pt x="191455" y="415577"/>
                      <a:pt x="187575" y="425920"/>
                    </a:cubicBezTo>
                    <a:cubicBezTo>
                      <a:pt x="184989" y="436262"/>
                      <a:pt x="173349" y="442727"/>
                      <a:pt x="163003" y="438848"/>
                    </a:cubicBezTo>
                    <a:cubicBezTo>
                      <a:pt x="144896" y="433677"/>
                      <a:pt x="128084" y="425920"/>
                      <a:pt x="111271" y="416870"/>
                    </a:cubicBezTo>
                    <a:cubicBezTo>
                      <a:pt x="59540" y="387135"/>
                      <a:pt x="22034" y="338007"/>
                      <a:pt x="7808" y="281122"/>
                    </a:cubicBezTo>
                    <a:cubicBezTo>
                      <a:pt x="-7711" y="222944"/>
                      <a:pt x="48" y="163474"/>
                      <a:pt x="29794" y="111760"/>
                    </a:cubicBezTo>
                    <a:cubicBezTo>
                      <a:pt x="91872" y="4455"/>
                      <a:pt x="228960" y="-31745"/>
                      <a:pt x="335010" y="30311"/>
                    </a:cubicBezTo>
                    <a:cubicBezTo>
                      <a:pt x="386741" y="60047"/>
                      <a:pt x="424247" y="109175"/>
                      <a:pt x="438473" y="166059"/>
                    </a:cubicBezTo>
                    <a:cubicBezTo>
                      <a:pt x="453992" y="224237"/>
                      <a:pt x="446232" y="283708"/>
                      <a:pt x="416487" y="335421"/>
                    </a:cubicBezTo>
                    <a:cubicBezTo>
                      <a:pt x="386741" y="387135"/>
                      <a:pt x="337596" y="424627"/>
                      <a:pt x="278105" y="440141"/>
                    </a:cubicBezTo>
                    <a:cubicBezTo>
                      <a:pt x="278105" y="438848"/>
                      <a:pt x="276812" y="440141"/>
                      <a:pt x="275519" y="440141"/>
                    </a:cubicBezTo>
                    <a:close/>
                  </a:path>
                </a:pathLst>
              </a:custGeom>
              <a:solidFill>
                <a:srgbClr val="F99F27"/>
              </a:solidFill>
              <a:ln w="12931" cap="flat">
                <a:noFill/>
                <a:prstDash val="solid"/>
                <a:miter/>
              </a:ln>
            </p:spPr>
            <p:txBody>
              <a:bodyPr rtlCol="0" anchor="ctr"/>
              <a:lstStyle/>
              <a:p>
                <a:endParaRPr lang="en-US"/>
              </a:p>
            </p:txBody>
          </p:sp>
          <p:sp>
            <p:nvSpPr>
              <p:cNvPr id="81" name="Freeform 58">
                <a:extLst>
                  <a:ext uri="{FF2B5EF4-FFF2-40B4-BE49-F238E27FC236}">
                    <a16:creationId xmlns:a16="http://schemas.microsoft.com/office/drawing/2014/main" id="{9A3D0B61-C7CE-7D5C-C48B-C558DC649DA0}"/>
                  </a:ext>
                </a:extLst>
              </p:cNvPr>
              <p:cNvSpPr/>
              <p:nvPr/>
            </p:nvSpPr>
            <p:spPr>
              <a:xfrm>
                <a:off x="9245200" y="2800133"/>
                <a:ext cx="280068" cy="273794"/>
              </a:xfrm>
              <a:custGeom>
                <a:avLst/>
                <a:gdLst>
                  <a:gd name="connsiteX0" fmla="*/ 182066 w 280068"/>
                  <a:gd name="connsiteY0" fmla="*/ 273794 h 273794"/>
                  <a:gd name="connsiteX1" fmla="*/ 163960 w 280068"/>
                  <a:gd name="connsiteY1" fmla="*/ 260866 h 273794"/>
                  <a:gd name="connsiteX2" fmla="*/ 175599 w 280068"/>
                  <a:gd name="connsiteY2" fmla="*/ 236302 h 273794"/>
                  <a:gd name="connsiteX3" fmla="*/ 227331 w 280068"/>
                  <a:gd name="connsiteY3" fmla="*/ 192345 h 273794"/>
                  <a:gd name="connsiteX4" fmla="*/ 191119 w 280068"/>
                  <a:gd name="connsiteY4" fmla="*/ 54012 h 273794"/>
                  <a:gd name="connsiteX5" fmla="*/ 52737 w 280068"/>
                  <a:gd name="connsiteY5" fmla="*/ 90211 h 273794"/>
                  <a:gd name="connsiteX6" fmla="*/ 88949 w 280068"/>
                  <a:gd name="connsiteY6" fmla="*/ 228545 h 273794"/>
                  <a:gd name="connsiteX7" fmla="*/ 95415 w 280068"/>
                  <a:gd name="connsiteY7" fmla="*/ 254402 h 273794"/>
                  <a:gd name="connsiteX8" fmla="*/ 69550 w 280068"/>
                  <a:gd name="connsiteY8" fmla="*/ 260866 h 273794"/>
                  <a:gd name="connsiteX9" fmla="*/ 19112 w 280068"/>
                  <a:gd name="connsiteY9" fmla="*/ 69526 h 273794"/>
                  <a:gd name="connsiteX10" fmla="*/ 210518 w 280068"/>
                  <a:gd name="connsiteY10" fmla="*/ 19105 h 273794"/>
                  <a:gd name="connsiteX11" fmla="*/ 260957 w 280068"/>
                  <a:gd name="connsiteY11" fmla="*/ 210445 h 273794"/>
                  <a:gd name="connsiteX12" fmla="*/ 189826 w 280068"/>
                  <a:gd name="connsiteY12" fmla="*/ 271209 h 273794"/>
                  <a:gd name="connsiteX13" fmla="*/ 182066 w 280068"/>
                  <a:gd name="connsiteY13" fmla="*/ 273794 h 2737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80068" h="273794">
                    <a:moveTo>
                      <a:pt x="182066" y="273794"/>
                    </a:moveTo>
                    <a:cubicBezTo>
                      <a:pt x="174306" y="273794"/>
                      <a:pt x="166546" y="268623"/>
                      <a:pt x="163960" y="260866"/>
                    </a:cubicBezTo>
                    <a:cubicBezTo>
                      <a:pt x="160080" y="250523"/>
                      <a:pt x="165253" y="240180"/>
                      <a:pt x="175599" y="236302"/>
                    </a:cubicBezTo>
                    <a:cubicBezTo>
                      <a:pt x="197585" y="228545"/>
                      <a:pt x="215692" y="213031"/>
                      <a:pt x="227331" y="192345"/>
                    </a:cubicBezTo>
                    <a:cubicBezTo>
                      <a:pt x="255783" y="144510"/>
                      <a:pt x="238971" y="82454"/>
                      <a:pt x="191119" y="54012"/>
                    </a:cubicBezTo>
                    <a:cubicBezTo>
                      <a:pt x="143267" y="25569"/>
                      <a:pt x="81189" y="42376"/>
                      <a:pt x="52737" y="90211"/>
                    </a:cubicBezTo>
                    <a:cubicBezTo>
                      <a:pt x="24285" y="138046"/>
                      <a:pt x="41098" y="200103"/>
                      <a:pt x="88949" y="228545"/>
                    </a:cubicBezTo>
                    <a:cubicBezTo>
                      <a:pt x="98002" y="233716"/>
                      <a:pt x="101882" y="245352"/>
                      <a:pt x="95415" y="254402"/>
                    </a:cubicBezTo>
                    <a:cubicBezTo>
                      <a:pt x="90243" y="263452"/>
                      <a:pt x="78603" y="267330"/>
                      <a:pt x="69550" y="260866"/>
                    </a:cubicBezTo>
                    <a:cubicBezTo>
                      <a:pt x="2299" y="222081"/>
                      <a:pt x="-19687" y="136753"/>
                      <a:pt x="19112" y="69526"/>
                    </a:cubicBezTo>
                    <a:cubicBezTo>
                      <a:pt x="57910" y="2298"/>
                      <a:pt x="143267" y="-19680"/>
                      <a:pt x="210518" y="19105"/>
                    </a:cubicBezTo>
                    <a:cubicBezTo>
                      <a:pt x="277769" y="57890"/>
                      <a:pt x="299755" y="143218"/>
                      <a:pt x="260957" y="210445"/>
                    </a:cubicBezTo>
                    <a:cubicBezTo>
                      <a:pt x="245437" y="237595"/>
                      <a:pt x="219571" y="259573"/>
                      <a:pt x="189826" y="271209"/>
                    </a:cubicBezTo>
                    <a:cubicBezTo>
                      <a:pt x="185945" y="272501"/>
                      <a:pt x="183359" y="273794"/>
                      <a:pt x="182066" y="273794"/>
                    </a:cubicBezTo>
                    <a:close/>
                  </a:path>
                </a:pathLst>
              </a:custGeom>
              <a:solidFill>
                <a:srgbClr val="F99F27"/>
              </a:solidFill>
              <a:ln w="12931" cap="flat">
                <a:noFill/>
                <a:prstDash val="solid"/>
                <a:miter/>
              </a:ln>
            </p:spPr>
            <p:txBody>
              <a:bodyPr rtlCol="0" anchor="ctr"/>
              <a:lstStyle/>
              <a:p>
                <a:endParaRPr lang="en-US"/>
              </a:p>
            </p:txBody>
          </p:sp>
        </p:grpSp>
        <p:grpSp>
          <p:nvGrpSpPr>
            <p:cNvPr id="72" name="Graphic 4">
              <a:extLst>
                <a:ext uri="{FF2B5EF4-FFF2-40B4-BE49-F238E27FC236}">
                  <a16:creationId xmlns:a16="http://schemas.microsoft.com/office/drawing/2014/main" id="{0A428571-AF17-00BC-2ECF-3A21E0DFA062}"/>
                </a:ext>
              </a:extLst>
            </p:cNvPr>
            <p:cNvGrpSpPr/>
            <p:nvPr/>
          </p:nvGrpSpPr>
          <p:grpSpPr>
            <a:xfrm>
              <a:off x="9129274" y="2893887"/>
              <a:ext cx="717139" cy="1211724"/>
              <a:chOff x="9129274" y="2893887"/>
              <a:chExt cx="717139" cy="1211724"/>
            </a:xfrm>
            <a:grpFill/>
          </p:grpSpPr>
          <p:sp>
            <p:nvSpPr>
              <p:cNvPr id="73" name="Freeform 50">
                <a:extLst>
                  <a:ext uri="{FF2B5EF4-FFF2-40B4-BE49-F238E27FC236}">
                    <a16:creationId xmlns:a16="http://schemas.microsoft.com/office/drawing/2014/main" id="{E1A2AA4D-3484-7EE0-F0E5-B09E4EF4CDBE}"/>
                  </a:ext>
                </a:extLst>
              </p:cNvPr>
              <p:cNvSpPr/>
              <p:nvPr/>
            </p:nvSpPr>
            <p:spPr>
              <a:xfrm>
                <a:off x="9129274" y="3281518"/>
                <a:ext cx="222449" cy="606896"/>
              </a:xfrm>
              <a:custGeom>
                <a:avLst/>
                <a:gdLst>
                  <a:gd name="connsiteX0" fmla="*/ 200995 w 222449"/>
                  <a:gd name="connsiteY0" fmla="*/ 606896 h 606896"/>
                  <a:gd name="connsiteX1" fmla="*/ 193235 w 222449"/>
                  <a:gd name="connsiteY1" fmla="*/ 605603 h 606896"/>
                  <a:gd name="connsiteX2" fmla="*/ 173836 w 222449"/>
                  <a:gd name="connsiteY2" fmla="*/ 593968 h 606896"/>
                  <a:gd name="connsiteX3" fmla="*/ 169956 w 222449"/>
                  <a:gd name="connsiteY3" fmla="*/ 591382 h 606896"/>
                  <a:gd name="connsiteX4" fmla="*/ 107878 w 222449"/>
                  <a:gd name="connsiteY4" fmla="*/ 531912 h 606896"/>
                  <a:gd name="connsiteX5" fmla="*/ 62613 w 222449"/>
                  <a:gd name="connsiteY5" fmla="*/ 465977 h 606896"/>
                  <a:gd name="connsiteX6" fmla="*/ 8296 w 222449"/>
                  <a:gd name="connsiteY6" fmla="*/ 326350 h 606896"/>
                  <a:gd name="connsiteX7" fmla="*/ 4415 w 222449"/>
                  <a:gd name="connsiteY7" fmla="*/ 306958 h 606896"/>
                  <a:gd name="connsiteX8" fmla="*/ 3122 w 222449"/>
                  <a:gd name="connsiteY8" fmla="*/ 303079 h 606896"/>
                  <a:gd name="connsiteX9" fmla="*/ 1829 w 222449"/>
                  <a:gd name="connsiteY9" fmla="*/ 295322 h 606896"/>
                  <a:gd name="connsiteX10" fmla="*/ 536 w 222449"/>
                  <a:gd name="connsiteY10" fmla="*/ 279808 h 606896"/>
                  <a:gd name="connsiteX11" fmla="*/ 1829 w 222449"/>
                  <a:gd name="connsiteY11" fmla="*/ 243609 h 606896"/>
                  <a:gd name="connsiteX12" fmla="*/ 1829 w 222449"/>
                  <a:gd name="connsiteY12" fmla="*/ 238437 h 606896"/>
                  <a:gd name="connsiteX13" fmla="*/ 7002 w 222449"/>
                  <a:gd name="connsiteY13" fmla="*/ 197067 h 606896"/>
                  <a:gd name="connsiteX14" fmla="*/ 9589 w 222449"/>
                  <a:gd name="connsiteY14" fmla="*/ 175088 h 606896"/>
                  <a:gd name="connsiteX15" fmla="*/ 13468 w 222449"/>
                  <a:gd name="connsiteY15" fmla="*/ 66490 h 606896"/>
                  <a:gd name="connsiteX16" fmla="*/ 13468 w 222449"/>
                  <a:gd name="connsiteY16" fmla="*/ 65197 h 606896"/>
                  <a:gd name="connsiteX17" fmla="*/ 63907 w 222449"/>
                  <a:gd name="connsiteY17" fmla="*/ 555 h 606896"/>
                  <a:gd name="connsiteX18" fmla="*/ 125984 w 222449"/>
                  <a:gd name="connsiteY18" fmla="*/ 39341 h 606896"/>
                  <a:gd name="connsiteX19" fmla="*/ 153143 w 222449"/>
                  <a:gd name="connsiteY19" fmla="*/ 177674 h 606896"/>
                  <a:gd name="connsiteX20" fmla="*/ 155730 w 222449"/>
                  <a:gd name="connsiteY20" fmla="*/ 200945 h 606896"/>
                  <a:gd name="connsiteX21" fmla="*/ 159610 w 222449"/>
                  <a:gd name="connsiteY21" fmla="*/ 238437 h 606896"/>
                  <a:gd name="connsiteX22" fmla="*/ 191942 w 222449"/>
                  <a:gd name="connsiteY22" fmla="*/ 314715 h 606896"/>
                  <a:gd name="connsiteX23" fmla="*/ 193235 w 222449"/>
                  <a:gd name="connsiteY23" fmla="*/ 341864 h 606896"/>
                  <a:gd name="connsiteX24" fmla="*/ 166076 w 222449"/>
                  <a:gd name="connsiteY24" fmla="*/ 343157 h 606896"/>
                  <a:gd name="connsiteX25" fmla="*/ 120811 w 222449"/>
                  <a:gd name="connsiteY25" fmla="*/ 243609 h 606896"/>
                  <a:gd name="connsiteX26" fmla="*/ 116931 w 222449"/>
                  <a:gd name="connsiteY26" fmla="*/ 204824 h 606896"/>
                  <a:gd name="connsiteX27" fmla="*/ 114345 w 222449"/>
                  <a:gd name="connsiteY27" fmla="*/ 181553 h 606896"/>
                  <a:gd name="connsiteX28" fmla="*/ 89773 w 222449"/>
                  <a:gd name="connsiteY28" fmla="*/ 52269 h 606896"/>
                  <a:gd name="connsiteX29" fmla="*/ 69080 w 222449"/>
                  <a:gd name="connsiteY29" fmla="*/ 39341 h 606896"/>
                  <a:gd name="connsiteX30" fmla="*/ 52267 w 222449"/>
                  <a:gd name="connsiteY30" fmla="*/ 61319 h 606896"/>
                  <a:gd name="connsiteX31" fmla="*/ 52267 w 222449"/>
                  <a:gd name="connsiteY31" fmla="*/ 62611 h 606896"/>
                  <a:gd name="connsiteX32" fmla="*/ 48387 w 222449"/>
                  <a:gd name="connsiteY32" fmla="*/ 180260 h 606896"/>
                  <a:gd name="connsiteX33" fmla="*/ 45801 w 222449"/>
                  <a:gd name="connsiteY33" fmla="*/ 202238 h 606896"/>
                  <a:gd name="connsiteX34" fmla="*/ 40628 w 222449"/>
                  <a:gd name="connsiteY34" fmla="*/ 242316 h 606896"/>
                  <a:gd name="connsiteX35" fmla="*/ 40628 w 222449"/>
                  <a:gd name="connsiteY35" fmla="*/ 246195 h 606896"/>
                  <a:gd name="connsiteX36" fmla="*/ 39334 w 222449"/>
                  <a:gd name="connsiteY36" fmla="*/ 277223 h 606896"/>
                  <a:gd name="connsiteX37" fmla="*/ 40628 w 222449"/>
                  <a:gd name="connsiteY37" fmla="*/ 288858 h 606896"/>
                  <a:gd name="connsiteX38" fmla="*/ 41921 w 222449"/>
                  <a:gd name="connsiteY38" fmla="*/ 296615 h 606896"/>
                  <a:gd name="connsiteX39" fmla="*/ 43214 w 222449"/>
                  <a:gd name="connsiteY39" fmla="*/ 300494 h 606896"/>
                  <a:gd name="connsiteX40" fmla="*/ 47094 w 222449"/>
                  <a:gd name="connsiteY40" fmla="*/ 317301 h 606896"/>
                  <a:gd name="connsiteX41" fmla="*/ 97532 w 222449"/>
                  <a:gd name="connsiteY41" fmla="*/ 446584 h 606896"/>
                  <a:gd name="connsiteX42" fmla="*/ 138917 w 222449"/>
                  <a:gd name="connsiteY42" fmla="*/ 507348 h 606896"/>
                  <a:gd name="connsiteX43" fmla="*/ 194528 w 222449"/>
                  <a:gd name="connsiteY43" fmla="*/ 561647 h 606896"/>
                  <a:gd name="connsiteX44" fmla="*/ 198408 w 222449"/>
                  <a:gd name="connsiteY44" fmla="*/ 564233 h 606896"/>
                  <a:gd name="connsiteX45" fmla="*/ 211341 w 222449"/>
                  <a:gd name="connsiteY45" fmla="*/ 571990 h 606896"/>
                  <a:gd name="connsiteX46" fmla="*/ 220394 w 222449"/>
                  <a:gd name="connsiteY46" fmla="*/ 597846 h 606896"/>
                  <a:gd name="connsiteX47" fmla="*/ 200995 w 222449"/>
                  <a:gd name="connsiteY47" fmla="*/ 606896 h 6068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222449" h="606896">
                    <a:moveTo>
                      <a:pt x="200995" y="606896"/>
                    </a:moveTo>
                    <a:cubicBezTo>
                      <a:pt x="198408" y="606896"/>
                      <a:pt x="195822" y="606896"/>
                      <a:pt x="193235" y="605603"/>
                    </a:cubicBezTo>
                    <a:cubicBezTo>
                      <a:pt x="186769" y="601725"/>
                      <a:pt x="180303" y="597846"/>
                      <a:pt x="173836" y="593968"/>
                    </a:cubicBezTo>
                    <a:lnTo>
                      <a:pt x="169956" y="591382"/>
                    </a:lnTo>
                    <a:cubicBezTo>
                      <a:pt x="147970" y="574575"/>
                      <a:pt x="125984" y="553890"/>
                      <a:pt x="107878" y="531912"/>
                    </a:cubicBezTo>
                    <a:cubicBezTo>
                      <a:pt x="91066" y="511226"/>
                      <a:pt x="75546" y="489248"/>
                      <a:pt x="62613" y="465977"/>
                    </a:cubicBezTo>
                    <a:cubicBezTo>
                      <a:pt x="38041" y="422020"/>
                      <a:pt x="21229" y="376771"/>
                      <a:pt x="8296" y="326350"/>
                    </a:cubicBezTo>
                    <a:cubicBezTo>
                      <a:pt x="7002" y="319886"/>
                      <a:pt x="5709" y="313422"/>
                      <a:pt x="4415" y="306958"/>
                    </a:cubicBezTo>
                    <a:lnTo>
                      <a:pt x="3122" y="303079"/>
                    </a:lnTo>
                    <a:cubicBezTo>
                      <a:pt x="3122" y="300494"/>
                      <a:pt x="1829" y="297908"/>
                      <a:pt x="1829" y="295322"/>
                    </a:cubicBezTo>
                    <a:cubicBezTo>
                      <a:pt x="536" y="288858"/>
                      <a:pt x="536" y="283687"/>
                      <a:pt x="536" y="279808"/>
                    </a:cubicBezTo>
                    <a:cubicBezTo>
                      <a:pt x="-757" y="264294"/>
                      <a:pt x="536" y="253951"/>
                      <a:pt x="1829" y="243609"/>
                    </a:cubicBezTo>
                    <a:lnTo>
                      <a:pt x="1829" y="238437"/>
                    </a:lnTo>
                    <a:cubicBezTo>
                      <a:pt x="3122" y="222923"/>
                      <a:pt x="4415" y="209995"/>
                      <a:pt x="7002" y="197067"/>
                    </a:cubicBezTo>
                    <a:cubicBezTo>
                      <a:pt x="8296" y="189310"/>
                      <a:pt x="8296" y="182845"/>
                      <a:pt x="9589" y="175088"/>
                    </a:cubicBezTo>
                    <a:cubicBezTo>
                      <a:pt x="14762" y="132425"/>
                      <a:pt x="17348" y="97518"/>
                      <a:pt x="13468" y="66490"/>
                    </a:cubicBezTo>
                    <a:lnTo>
                      <a:pt x="13468" y="65197"/>
                    </a:lnTo>
                    <a:cubicBezTo>
                      <a:pt x="9589" y="32876"/>
                      <a:pt x="32868" y="4434"/>
                      <a:pt x="63907" y="555"/>
                    </a:cubicBezTo>
                    <a:cubicBezTo>
                      <a:pt x="91066" y="-3323"/>
                      <a:pt x="116931" y="13484"/>
                      <a:pt x="125984" y="39341"/>
                    </a:cubicBezTo>
                    <a:cubicBezTo>
                      <a:pt x="142797" y="85883"/>
                      <a:pt x="147970" y="131132"/>
                      <a:pt x="153143" y="177674"/>
                    </a:cubicBezTo>
                    <a:cubicBezTo>
                      <a:pt x="154437" y="185431"/>
                      <a:pt x="154437" y="193188"/>
                      <a:pt x="155730" y="200945"/>
                    </a:cubicBezTo>
                    <a:cubicBezTo>
                      <a:pt x="157024" y="213874"/>
                      <a:pt x="158317" y="226802"/>
                      <a:pt x="159610" y="238437"/>
                    </a:cubicBezTo>
                    <a:cubicBezTo>
                      <a:pt x="166076" y="284980"/>
                      <a:pt x="185475" y="306958"/>
                      <a:pt x="191942" y="314715"/>
                    </a:cubicBezTo>
                    <a:cubicBezTo>
                      <a:pt x="199702" y="322472"/>
                      <a:pt x="199702" y="334107"/>
                      <a:pt x="193235" y="341864"/>
                    </a:cubicBezTo>
                    <a:cubicBezTo>
                      <a:pt x="185475" y="349622"/>
                      <a:pt x="173836" y="349622"/>
                      <a:pt x="166076" y="343157"/>
                    </a:cubicBezTo>
                    <a:cubicBezTo>
                      <a:pt x="153143" y="330229"/>
                      <a:pt x="129864" y="301786"/>
                      <a:pt x="120811" y="243609"/>
                    </a:cubicBezTo>
                    <a:cubicBezTo>
                      <a:pt x="119518" y="230680"/>
                      <a:pt x="118225" y="217752"/>
                      <a:pt x="116931" y="204824"/>
                    </a:cubicBezTo>
                    <a:cubicBezTo>
                      <a:pt x="115638" y="197067"/>
                      <a:pt x="115638" y="189310"/>
                      <a:pt x="114345" y="181553"/>
                    </a:cubicBezTo>
                    <a:cubicBezTo>
                      <a:pt x="109172" y="136303"/>
                      <a:pt x="103998" y="94932"/>
                      <a:pt x="89773" y="52269"/>
                    </a:cubicBezTo>
                    <a:cubicBezTo>
                      <a:pt x="87186" y="43219"/>
                      <a:pt x="78133" y="38048"/>
                      <a:pt x="69080" y="39341"/>
                    </a:cubicBezTo>
                    <a:cubicBezTo>
                      <a:pt x="58733" y="40633"/>
                      <a:pt x="50974" y="50976"/>
                      <a:pt x="52267" y="61319"/>
                    </a:cubicBezTo>
                    <a:lnTo>
                      <a:pt x="52267" y="62611"/>
                    </a:lnTo>
                    <a:cubicBezTo>
                      <a:pt x="56147" y="97518"/>
                      <a:pt x="53561" y="135010"/>
                      <a:pt x="48387" y="180260"/>
                    </a:cubicBezTo>
                    <a:cubicBezTo>
                      <a:pt x="47094" y="188017"/>
                      <a:pt x="47094" y="194481"/>
                      <a:pt x="45801" y="202238"/>
                    </a:cubicBezTo>
                    <a:cubicBezTo>
                      <a:pt x="44508" y="215166"/>
                      <a:pt x="41921" y="228095"/>
                      <a:pt x="40628" y="242316"/>
                    </a:cubicBezTo>
                    <a:lnTo>
                      <a:pt x="40628" y="246195"/>
                    </a:lnTo>
                    <a:cubicBezTo>
                      <a:pt x="39334" y="256537"/>
                      <a:pt x="39334" y="265587"/>
                      <a:pt x="39334" y="277223"/>
                    </a:cubicBezTo>
                    <a:cubicBezTo>
                      <a:pt x="39334" y="279808"/>
                      <a:pt x="40628" y="284980"/>
                      <a:pt x="40628" y="288858"/>
                    </a:cubicBezTo>
                    <a:cubicBezTo>
                      <a:pt x="40628" y="292737"/>
                      <a:pt x="41921" y="294030"/>
                      <a:pt x="41921" y="296615"/>
                    </a:cubicBezTo>
                    <a:lnTo>
                      <a:pt x="43214" y="300494"/>
                    </a:lnTo>
                    <a:cubicBezTo>
                      <a:pt x="44508" y="305665"/>
                      <a:pt x="45801" y="312129"/>
                      <a:pt x="47094" y="317301"/>
                    </a:cubicBezTo>
                    <a:cubicBezTo>
                      <a:pt x="58733" y="363843"/>
                      <a:pt x="75546" y="406506"/>
                      <a:pt x="97532" y="446584"/>
                    </a:cubicBezTo>
                    <a:cubicBezTo>
                      <a:pt x="109172" y="468563"/>
                      <a:pt x="123398" y="487955"/>
                      <a:pt x="138917" y="507348"/>
                    </a:cubicBezTo>
                    <a:cubicBezTo>
                      <a:pt x="155730" y="526740"/>
                      <a:pt x="175129" y="544840"/>
                      <a:pt x="194528" y="561647"/>
                    </a:cubicBezTo>
                    <a:lnTo>
                      <a:pt x="198408" y="564233"/>
                    </a:lnTo>
                    <a:cubicBezTo>
                      <a:pt x="202289" y="566818"/>
                      <a:pt x="206168" y="569404"/>
                      <a:pt x="211341" y="571990"/>
                    </a:cubicBezTo>
                    <a:cubicBezTo>
                      <a:pt x="220394" y="577161"/>
                      <a:pt x="225568" y="587504"/>
                      <a:pt x="220394" y="597846"/>
                    </a:cubicBezTo>
                    <a:cubicBezTo>
                      <a:pt x="215222" y="603018"/>
                      <a:pt x="207461" y="606896"/>
                      <a:pt x="200995" y="606896"/>
                    </a:cubicBezTo>
                    <a:close/>
                  </a:path>
                </a:pathLst>
              </a:custGeom>
              <a:grpFill/>
              <a:ln w="12931" cap="flat">
                <a:noFill/>
                <a:prstDash val="solid"/>
                <a:miter/>
              </a:ln>
            </p:spPr>
            <p:txBody>
              <a:bodyPr rtlCol="0" anchor="ctr"/>
              <a:lstStyle/>
              <a:p>
                <a:endParaRPr lang="en-US"/>
              </a:p>
            </p:txBody>
          </p:sp>
          <p:sp>
            <p:nvSpPr>
              <p:cNvPr id="74" name="Freeform 51">
                <a:extLst>
                  <a:ext uri="{FF2B5EF4-FFF2-40B4-BE49-F238E27FC236}">
                    <a16:creationId xmlns:a16="http://schemas.microsoft.com/office/drawing/2014/main" id="{D4FB5577-9BC9-036B-95C6-FFCA7FC54E2E}"/>
                  </a:ext>
                </a:extLst>
              </p:cNvPr>
              <p:cNvSpPr/>
              <p:nvPr/>
            </p:nvSpPr>
            <p:spPr>
              <a:xfrm>
                <a:off x="9683286" y="3335599"/>
                <a:ext cx="163004" cy="201164"/>
              </a:xfrm>
              <a:custGeom>
                <a:avLst/>
                <a:gdLst>
                  <a:gd name="connsiteX0" fmla="*/ 143605 w 163004"/>
                  <a:gd name="connsiteY0" fmla="*/ 201164 h 201164"/>
                  <a:gd name="connsiteX1" fmla="*/ 124206 w 163004"/>
                  <a:gd name="connsiteY1" fmla="*/ 181772 h 201164"/>
                  <a:gd name="connsiteX2" fmla="*/ 82820 w 163004"/>
                  <a:gd name="connsiteY2" fmla="*/ 57659 h 201164"/>
                  <a:gd name="connsiteX3" fmla="*/ 29796 w 163004"/>
                  <a:gd name="connsiteY3" fmla="*/ 44731 h 201164"/>
                  <a:gd name="connsiteX4" fmla="*/ 2636 w 163004"/>
                  <a:gd name="connsiteY4" fmla="*/ 38266 h 201164"/>
                  <a:gd name="connsiteX5" fmla="*/ 9103 w 163004"/>
                  <a:gd name="connsiteY5" fmla="*/ 11117 h 201164"/>
                  <a:gd name="connsiteX6" fmla="*/ 116445 w 163004"/>
                  <a:gd name="connsiteY6" fmla="*/ 36974 h 201164"/>
                  <a:gd name="connsiteX7" fmla="*/ 163004 w 163004"/>
                  <a:gd name="connsiteY7" fmla="*/ 181772 h 201164"/>
                  <a:gd name="connsiteX8" fmla="*/ 143605 w 163004"/>
                  <a:gd name="connsiteY8" fmla="*/ 201164 h 201164"/>
                  <a:gd name="connsiteX9" fmla="*/ 143605 w 163004"/>
                  <a:gd name="connsiteY9" fmla="*/ 201164 h 2011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3004" h="201164">
                    <a:moveTo>
                      <a:pt x="143605" y="201164"/>
                    </a:moveTo>
                    <a:cubicBezTo>
                      <a:pt x="133259" y="201164"/>
                      <a:pt x="124206" y="192114"/>
                      <a:pt x="124206" y="181772"/>
                    </a:cubicBezTo>
                    <a:cubicBezTo>
                      <a:pt x="124206" y="132644"/>
                      <a:pt x="108686" y="99030"/>
                      <a:pt x="82820" y="57659"/>
                    </a:cubicBezTo>
                    <a:cubicBezTo>
                      <a:pt x="71180" y="39559"/>
                      <a:pt x="47901" y="33095"/>
                      <a:pt x="29796" y="44731"/>
                    </a:cubicBezTo>
                    <a:cubicBezTo>
                      <a:pt x="20743" y="49902"/>
                      <a:pt x="9103" y="47316"/>
                      <a:pt x="2636" y="38266"/>
                    </a:cubicBezTo>
                    <a:cubicBezTo>
                      <a:pt x="-2536" y="29217"/>
                      <a:pt x="50" y="17581"/>
                      <a:pt x="9103" y="11117"/>
                    </a:cubicBezTo>
                    <a:cubicBezTo>
                      <a:pt x="45315" y="-10861"/>
                      <a:pt x="93166" y="774"/>
                      <a:pt x="116445" y="36974"/>
                    </a:cubicBezTo>
                    <a:cubicBezTo>
                      <a:pt x="144898" y="83516"/>
                      <a:pt x="163004" y="123594"/>
                      <a:pt x="163004" y="181772"/>
                    </a:cubicBezTo>
                    <a:cubicBezTo>
                      <a:pt x="163004" y="192114"/>
                      <a:pt x="155244" y="201164"/>
                      <a:pt x="143605" y="201164"/>
                    </a:cubicBezTo>
                    <a:cubicBezTo>
                      <a:pt x="143605" y="201164"/>
                      <a:pt x="143605" y="201164"/>
                      <a:pt x="143605" y="201164"/>
                    </a:cubicBezTo>
                    <a:close/>
                  </a:path>
                </a:pathLst>
              </a:custGeom>
              <a:grpFill/>
              <a:ln w="12931" cap="flat">
                <a:noFill/>
                <a:prstDash val="solid"/>
                <a:miter/>
              </a:ln>
            </p:spPr>
            <p:txBody>
              <a:bodyPr rtlCol="0" anchor="ctr"/>
              <a:lstStyle/>
              <a:p>
                <a:endParaRPr lang="en-US"/>
              </a:p>
            </p:txBody>
          </p:sp>
          <p:sp>
            <p:nvSpPr>
              <p:cNvPr id="75" name="Freeform 52">
                <a:extLst>
                  <a:ext uri="{FF2B5EF4-FFF2-40B4-BE49-F238E27FC236}">
                    <a16:creationId xmlns:a16="http://schemas.microsoft.com/office/drawing/2014/main" id="{C76A0BDF-086F-C0F9-9E04-C85123B2588A}"/>
                  </a:ext>
                </a:extLst>
              </p:cNvPr>
              <p:cNvSpPr/>
              <p:nvPr/>
            </p:nvSpPr>
            <p:spPr>
              <a:xfrm>
                <a:off x="9546086" y="3281250"/>
                <a:ext cx="205957" cy="241291"/>
              </a:xfrm>
              <a:custGeom>
                <a:avLst/>
                <a:gdLst>
                  <a:gd name="connsiteX0" fmla="*/ 187688 w 205957"/>
                  <a:gd name="connsiteY0" fmla="*/ 241292 h 241291"/>
                  <a:gd name="connsiteX1" fmla="*/ 168289 w 205957"/>
                  <a:gd name="connsiteY1" fmla="*/ 224485 h 241291"/>
                  <a:gd name="connsiteX2" fmla="*/ 135957 w 205957"/>
                  <a:gd name="connsiteY2" fmla="*/ 132693 h 241291"/>
                  <a:gd name="connsiteX3" fmla="*/ 108798 w 205957"/>
                  <a:gd name="connsiteY3" fmla="*/ 69344 h 241291"/>
                  <a:gd name="connsiteX4" fmla="*/ 75172 w 205957"/>
                  <a:gd name="connsiteY4" fmla="*/ 39609 h 241291"/>
                  <a:gd name="connsiteX5" fmla="*/ 35081 w 205957"/>
                  <a:gd name="connsiteY5" fmla="*/ 61587 h 241291"/>
                  <a:gd name="connsiteX6" fmla="*/ 7921 w 205957"/>
                  <a:gd name="connsiteY6" fmla="*/ 65466 h 241291"/>
                  <a:gd name="connsiteX7" fmla="*/ 4041 w 205957"/>
                  <a:gd name="connsiteY7" fmla="*/ 38316 h 241291"/>
                  <a:gd name="connsiteX8" fmla="*/ 81639 w 205957"/>
                  <a:gd name="connsiteY8" fmla="*/ 824 h 241291"/>
                  <a:gd name="connsiteX9" fmla="*/ 146303 w 205957"/>
                  <a:gd name="connsiteY9" fmla="*/ 56416 h 241291"/>
                  <a:gd name="connsiteX10" fmla="*/ 170876 w 205957"/>
                  <a:gd name="connsiteY10" fmla="*/ 115887 h 241291"/>
                  <a:gd name="connsiteX11" fmla="*/ 205794 w 205957"/>
                  <a:gd name="connsiteY11" fmla="*/ 218021 h 241291"/>
                  <a:gd name="connsiteX12" fmla="*/ 188981 w 205957"/>
                  <a:gd name="connsiteY12" fmla="*/ 239999 h 241291"/>
                  <a:gd name="connsiteX13" fmla="*/ 187688 w 205957"/>
                  <a:gd name="connsiteY13" fmla="*/ 241292 h 241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05957" h="241291">
                    <a:moveTo>
                      <a:pt x="187688" y="241292"/>
                    </a:moveTo>
                    <a:cubicBezTo>
                      <a:pt x="178635" y="241292"/>
                      <a:pt x="169582" y="234828"/>
                      <a:pt x="168289" y="224485"/>
                    </a:cubicBezTo>
                    <a:cubicBezTo>
                      <a:pt x="163115" y="189578"/>
                      <a:pt x="148890" y="161136"/>
                      <a:pt x="135957" y="132693"/>
                    </a:cubicBezTo>
                    <a:cubicBezTo>
                      <a:pt x="126904" y="113301"/>
                      <a:pt x="116557" y="92615"/>
                      <a:pt x="108798" y="69344"/>
                    </a:cubicBezTo>
                    <a:cubicBezTo>
                      <a:pt x="104918" y="59002"/>
                      <a:pt x="91985" y="42195"/>
                      <a:pt x="75172" y="39609"/>
                    </a:cubicBezTo>
                    <a:cubicBezTo>
                      <a:pt x="62239" y="37023"/>
                      <a:pt x="48013" y="44780"/>
                      <a:pt x="35081" y="61587"/>
                    </a:cubicBezTo>
                    <a:cubicBezTo>
                      <a:pt x="28614" y="70637"/>
                      <a:pt x="16974" y="71930"/>
                      <a:pt x="7921" y="65466"/>
                    </a:cubicBezTo>
                    <a:cubicBezTo>
                      <a:pt x="-1131" y="59002"/>
                      <a:pt x="-2425" y="47366"/>
                      <a:pt x="4041" y="38316"/>
                    </a:cubicBezTo>
                    <a:cubicBezTo>
                      <a:pt x="32494" y="-469"/>
                      <a:pt x="64826" y="-1762"/>
                      <a:pt x="81639" y="824"/>
                    </a:cubicBezTo>
                    <a:cubicBezTo>
                      <a:pt x="113971" y="5995"/>
                      <a:pt x="138543" y="33145"/>
                      <a:pt x="146303" y="56416"/>
                    </a:cubicBezTo>
                    <a:cubicBezTo>
                      <a:pt x="154063" y="78394"/>
                      <a:pt x="163115" y="97787"/>
                      <a:pt x="170876" y="115887"/>
                    </a:cubicBezTo>
                    <a:cubicBezTo>
                      <a:pt x="185101" y="145622"/>
                      <a:pt x="200621" y="177943"/>
                      <a:pt x="205794" y="218021"/>
                    </a:cubicBezTo>
                    <a:cubicBezTo>
                      <a:pt x="207087" y="228363"/>
                      <a:pt x="200621" y="238706"/>
                      <a:pt x="188981" y="239999"/>
                    </a:cubicBezTo>
                    <a:cubicBezTo>
                      <a:pt x="188981" y="241292"/>
                      <a:pt x="188981" y="241292"/>
                      <a:pt x="187688" y="241292"/>
                    </a:cubicBezTo>
                    <a:close/>
                  </a:path>
                </a:pathLst>
              </a:custGeom>
              <a:grpFill/>
              <a:ln w="12931" cap="flat">
                <a:noFill/>
                <a:prstDash val="solid"/>
                <a:miter/>
              </a:ln>
            </p:spPr>
            <p:txBody>
              <a:bodyPr rtlCol="0" anchor="ctr"/>
              <a:lstStyle/>
              <a:p>
                <a:endParaRPr lang="en-US"/>
              </a:p>
            </p:txBody>
          </p:sp>
          <p:sp>
            <p:nvSpPr>
              <p:cNvPr id="76" name="Freeform 53">
                <a:extLst>
                  <a:ext uri="{FF2B5EF4-FFF2-40B4-BE49-F238E27FC236}">
                    <a16:creationId xmlns:a16="http://schemas.microsoft.com/office/drawing/2014/main" id="{C27428BE-34F8-1443-8EE9-002638CD2265}"/>
                  </a:ext>
                </a:extLst>
              </p:cNvPr>
              <p:cNvSpPr/>
              <p:nvPr/>
            </p:nvSpPr>
            <p:spPr>
              <a:xfrm>
                <a:off x="9432178" y="3236028"/>
                <a:ext cx="185859" cy="216700"/>
              </a:xfrm>
              <a:custGeom>
                <a:avLst/>
                <a:gdLst>
                  <a:gd name="connsiteX0" fmla="*/ 165801 w 185859"/>
                  <a:gd name="connsiteY0" fmla="*/ 216700 h 216700"/>
                  <a:gd name="connsiteX1" fmla="*/ 147695 w 185859"/>
                  <a:gd name="connsiteY1" fmla="*/ 202479 h 216700"/>
                  <a:gd name="connsiteX2" fmla="*/ 141228 w 185859"/>
                  <a:gd name="connsiteY2" fmla="*/ 179208 h 216700"/>
                  <a:gd name="connsiteX3" fmla="*/ 139935 w 185859"/>
                  <a:gd name="connsiteY3" fmla="*/ 176622 h 216700"/>
                  <a:gd name="connsiteX4" fmla="*/ 102430 w 185859"/>
                  <a:gd name="connsiteY4" fmla="*/ 64146 h 216700"/>
                  <a:gd name="connsiteX5" fmla="*/ 68805 w 185859"/>
                  <a:gd name="connsiteY5" fmla="*/ 38289 h 216700"/>
                  <a:gd name="connsiteX6" fmla="*/ 33886 w 185859"/>
                  <a:gd name="connsiteY6" fmla="*/ 55096 h 216700"/>
                  <a:gd name="connsiteX7" fmla="*/ 6727 w 185859"/>
                  <a:gd name="connsiteY7" fmla="*/ 57681 h 216700"/>
                  <a:gd name="connsiteX8" fmla="*/ 4140 w 185859"/>
                  <a:gd name="connsiteY8" fmla="*/ 30532 h 216700"/>
                  <a:gd name="connsiteX9" fmla="*/ 75271 w 185859"/>
                  <a:gd name="connsiteY9" fmla="*/ 797 h 216700"/>
                  <a:gd name="connsiteX10" fmla="*/ 138642 w 185859"/>
                  <a:gd name="connsiteY10" fmla="*/ 49924 h 216700"/>
                  <a:gd name="connsiteX11" fmla="*/ 177441 w 185859"/>
                  <a:gd name="connsiteY11" fmla="*/ 166280 h 216700"/>
                  <a:gd name="connsiteX12" fmla="*/ 178734 w 185859"/>
                  <a:gd name="connsiteY12" fmla="*/ 168866 h 216700"/>
                  <a:gd name="connsiteX13" fmla="*/ 185200 w 185859"/>
                  <a:gd name="connsiteY13" fmla="*/ 192136 h 216700"/>
                  <a:gd name="connsiteX14" fmla="*/ 172268 w 185859"/>
                  <a:gd name="connsiteY14" fmla="*/ 216700 h 216700"/>
                  <a:gd name="connsiteX15" fmla="*/ 165801 w 185859"/>
                  <a:gd name="connsiteY15" fmla="*/ 216700 h 216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85859" h="216700">
                    <a:moveTo>
                      <a:pt x="165801" y="216700"/>
                    </a:moveTo>
                    <a:cubicBezTo>
                      <a:pt x="158042" y="216700"/>
                      <a:pt x="150282" y="211529"/>
                      <a:pt x="147695" y="202479"/>
                    </a:cubicBezTo>
                    <a:cubicBezTo>
                      <a:pt x="145109" y="194722"/>
                      <a:pt x="142522" y="186965"/>
                      <a:pt x="141228" y="179208"/>
                    </a:cubicBezTo>
                    <a:lnTo>
                      <a:pt x="139935" y="176622"/>
                    </a:lnTo>
                    <a:cubicBezTo>
                      <a:pt x="129589" y="141716"/>
                      <a:pt x="123123" y="114566"/>
                      <a:pt x="102430" y="64146"/>
                    </a:cubicBezTo>
                    <a:cubicBezTo>
                      <a:pt x="98550" y="53803"/>
                      <a:pt x="84324" y="40875"/>
                      <a:pt x="68805" y="38289"/>
                    </a:cubicBezTo>
                    <a:cubicBezTo>
                      <a:pt x="55872" y="35703"/>
                      <a:pt x="44232" y="42167"/>
                      <a:pt x="33886" y="55096"/>
                    </a:cubicBezTo>
                    <a:cubicBezTo>
                      <a:pt x="27419" y="62853"/>
                      <a:pt x="14487" y="64146"/>
                      <a:pt x="6727" y="57681"/>
                    </a:cubicBezTo>
                    <a:cubicBezTo>
                      <a:pt x="-1033" y="51217"/>
                      <a:pt x="-2326" y="38289"/>
                      <a:pt x="4140" y="30532"/>
                    </a:cubicBezTo>
                    <a:cubicBezTo>
                      <a:pt x="23540" y="7261"/>
                      <a:pt x="49405" y="-3082"/>
                      <a:pt x="75271" y="797"/>
                    </a:cubicBezTo>
                    <a:cubicBezTo>
                      <a:pt x="102430" y="4675"/>
                      <a:pt x="128296" y="25360"/>
                      <a:pt x="138642" y="49924"/>
                    </a:cubicBezTo>
                    <a:cubicBezTo>
                      <a:pt x="159335" y="102931"/>
                      <a:pt x="167094" y="130080"/>
                      <a:pt x="177441" y="166280"/>
                    </a:cubicBezTo>
                    <a:lnTo>
                      <a:pt x="178734" y="168866"/>
                    </a:lnTo>
                    <a:cubicBezTo>
                      <a:pt x="181321" y="175330"/>
                      <a:pt x="182614" y="183087"/>
                      <a:pt x="185200" y="192136"/>
                    </a:cubicBezTo>
                    <a:cubicBezTo>
                      <a:pt x="187787" y="202479"/>
                      <a:pt x="182614" y="212822"/>
                      <a:pt x="172268" y="216700"/>
                    </a:cubicBezTo>
                    <a:cubicBezTo>
                      <a:pt x="168388" y="215408"/>
                      <a:pt x="167094" y="216700"/>
                      <a:pt x="165801" y="216700"/>
                    </a:cubicBezTo>
                    <a:close/>
                  </a:path>
                </a:pathLst>
              </a:custGeom>
              <a:grpFill/>
              <a:ln w="12931" cap="flat">
                <a:noFill/>
                <a:prstDash val="solid"/>
                <a:miter/>
              </a:ln>
            </p:spPr>
            <p:txBody>
              <a:bodyPr rtlCol="0" anchor="ctr"/>
              <a:lstStyle/>
              <a:p>
                <a:endParaRPr lang="en-US"/>
              </a:p>
            </p:txBody>
          </p:sp>
          <p:sp>
            <p:nvSpPr>
              <p:cNvPr id="77" name="Freeform 54">
                <a:extLst>
                  <a:ext uri="{FF2B5EF4-FFF2-40B4-BE49-F238E27FC236}">
                    <a16:creationId xmlns:a16="http://schemas.microsoft.com/office/drawing/2014/main" id="{6FF128D4-E217-AAA9-3D66-73C3108009CF}"/>
                  </a:ext>
                </a:extLst>
              </p:cNvPr>
              <p:cNvSpPr/>
              <p:nvPr/>
            </p:nvSpPr>
            <p:spPr>
              <a:xfrm>
                <a:off x="9312890" y="3851649"/>
                <a:ext cx="85195" cy="252669"/>
              </a:xfrm>
              <a:custGeom>
                <a:avLst/>
                <a:gdLst>
                  <a:gd name="connsiteX0" fmla="*/ 65230 w 85195"/>
                  <a:gd name="connsiteY0" fmla="*/ 252669 h 252669"/>
                  <a:gd name="connsiteX1" fmla="*/ 45831 w 85195"/>
                  <a:gd name="connsiteY1" fmla="*/ 237155 h 252669"/>
                  <a:gd name="connsiteX2" fmla="*/ 566 w 85195"/>
                  <a:gd name="connsiteY2" fmla="*/ 23837 h 252669"/>
                  <a:gd name="connsiteX3" fmla="*/ 16086 w 85195"/>
                  <a:gd name="connsiteY3" fmla="*/ 566 h 252669"/>
                  <a:gd name="connsiteX4" fmla="*/ 39365 w 85195"/>
                  <a:gd name="connsiteY4" fmla="*/ 16080 h 252669"/>
                  <a:gd name="connsiteX5" fmla="*/ 84630 w 85195"/>
                  <a:gd name="connsiteY5" fmla="*/ 229398 h 252669"/>
                  <a:gd name="connsiteX6" fmla="*/ 69110 w 85195"/>
                  <a:gd name="connsiteY6" fmla="*/ 252669 h 252669"/>
                  <a:gd name="connsiteX7" fmla="*/ 65230 w 85195"/>
                  <a:gd name="connsiteY7" fmla="*/ 252669 h 2526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5195" h="252669">
                    <a:moveTo>
                      <a:pt x="65230" y="252669"/>
                    </a:moveTo>
                    <a:cubicBezTo>
                      <a:pt x="56177" y="252669"/>
                      <a:pt x="48418" y="246205"/>
                      <a:pt x="45831" y="237155"/>
                    </a:cubicBezTo>
                    <a:lnTo>
                      <a:pt x="566" y="23837"/>
                    </a:lnTo>
                    <a:cubicBezTo>
                      <a:pt x="-2021" y="13494"/>
                      <a:pt x="4446" y="3152"/>
                      <a:pt x="16086" y="566"/>
                    </a:cubicBezTo>
                    <a:cubicBezTo>
                      <a:pt x="26432" y="-2020"/>
                      <a:pt x="36778" y="4444"/>
                      <a:pt x="39365" y="16080"/>
                    </a:cubicBezTo>
                    <a:lnTo>
                      <a:pt x="84630" y="229398"/>
                    </a:lnTo>
                    <a:cubicBezTo>
                      <a:pt x="87217" y="239741"/>
                      <a:pt x="80750" y="250084"/>
                      <a:pt x="69110" y="252669"/>
                    </a:cubicBezTo>
                    <a:cubicBezTo>
                      <a:pt x="67817" y="252669"/>
                      <a:pt x="66523" y="252669"/>
                      <a:pt x="65230" y="252669"/>
                    </a:cubicBezTo>
                    <a:close/>
                  </a:path>
                </a:pathLst>
              </a:custGeom>
              <a:grpFill/>
              <a:ln w="12931" cap="flat">
                <a:noFill/>
                <a:prstDash val="solid"/>
                <a:miter/>
              </a:ln>
            </p:spPr>
            <p:txBody>
              <a:bodyPr rtlCol="0" anchor="ctr"/>
              <a:lstStyle/>
              <a:p>
                <a:endParaRPr lang="en-US"/>
              </a:p>
            </p:txBody>
          </p:sp>
          <p:sp>
            <p:nvSpPr>
              <p:cNvPr id="78" name="Freeform 55">
                <a:extLst>
                  <a:ext uri="{FF2B5EF4-FFF2-40B4-BE49-F238E27FC236}">
                    <a16:creationId xmlns:a16="http://schemas.microsoft.com/office/drawing/2014/main" id="{32F31D2D-1AE1-89D7-A702-28669D16A9A6}"/>
                  </a:ext>
                </a:extLst>
              </p:cNvPr>
              <p:cNvSpPr/>
              <p:nvPr/>
            </p:nvSpPr>
            <p:spPr>
              <a:xfrm>
                <a:off x="9682801" y="3503025"/>
                <a:ext cx="163613" cy="602585"/>
              </a:xfrm>
              <a:custGeom>
                <a:avLst/>
                <a:gdLst>
                  <a:gd name="connsiteX0" fmla="*/ 62614 w 163613"/>
                  <a:gd name="connsiteY0" fmla="*/ 601293 h 602585"/>
                  <a:gd name="connsiteX1" fmla="*/ 43215 w 163613"/>
                  <a:gd name="connsiteY1" fmla="*/ 585779 h 602585"/>
                  <a:gd name="connsiteX2" fmla="*/ 536 w 163613"/>
                  <a:gd name="connsiteY2" fmla="*/ 340140 h 602585"/>
                  <a:gd name="connsiteX3" fmla="*/ 1829 w 163613"/>
                  <a:gd name="connsiteY3" fmla="*/ 328504 h 602585"/>
                  <a:gd name="connsiteX4" fmla="*/ 5709 w 163613"/>
                  <a:gd name="connsiteY4" fmla="*/ 319454 h 602585"/>
                  <a:gd name="connsiteX5" fmla="*/ 124691 w 163613"/>
                  <a:gd name="connsiteY5" fmla="*/ 18223 h 602585"/>
                  <a:gd name="connsiteX6" fmla="*/ 145384 w 163613"/>
                  <a:gd name="connsiteY6" fmla="*/ 123 h 602585"/>
                  <a:gd name="connsiteX7" fmla="*/ 163490 w 163613"/>
                  <a:gd name="connsiteY7" fmla="*/ 20809 h 602585"/>
                  <a:gd name="connsiteX8" fmla="*/ 40628 w 163613"/>
                  <a:gd name="connsiteY8" fmla="*/ 336261 h 602585"/>
                  <a:gd name="connsiteX9" fmla="*/ 39334 w 163613"/>
                  <a:gd name="connsiteY9" fmla="*/ 340140 h 602585"/>
                  <a:gd name="connsiteX10" fmla="*/ 80719 w 163613"/>
                  <a:gd name="connsiteY10" fmla="*/ 580608 h 602585"/>
                  <a:gd name="connsiteX11" fmla="*/ 65200 w 163613"/>
                  <a:gd name="connsiteY11" fmla="*/ 602586 h 602585"/>
                  <a:gd name="connsiteX12" fmla="*/ 62614 w 163613"/>
                  <a:gd name="connsiteY12" fmla="*/ 601293 h 6025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63613" h="602585">
                    <a:moveTo>
                      <a:pt x="62614" y="601293"/>
                    </a:moveTo>
                    <a:cubicBezTo>
                      <a:pt x="53561" y="601293"/>
                      <a:pt x="45801" y="594829"/>
                      <a:pt x="43215" y="585779"/>
                    </a:cubicBezTo>
                    <a:lnTo>
                      <a:pt x="536" y="340140"/>
                    </a:lnTo>
                    <a:cubicBezTo>
                      <a:pt x="-757" y="336261"/>
                      <a:pt x="536" y="332383"/>
                      <a:pt x="1829" y="328504"/>
                    </a:cubicBezTo>
                    <a:lnTo>
                      <a:pt x="5709" y="319454"/>
                    </a:lnTo>
                    <a:cubicBezTo>
                      <a:pt x="57440" y="208270"/>
                      <a:pt x="120812" y="71230"/>
                      <a:pt x="124691" y="18223"/>
                    </a:cubicBezTo>
                    <a:cubicBezTo>
                      <a:pt x="125984" y="7881"/>
                      <a:pt x="135038" y="-1169"/>
                      <a:pt x="145384" y="123"/>
                    </a:cubicBezTo>
                    <a:cubicBezTo>
                      <a:pt x="155730" y="1416"/>
                      <a:pt x="164783" y="10466"/>
                      <a:pt x="163490" y="20809"/>
                    </a:cubicBezTo>
                    <a:cubicBezTo>
                      <a:pt x="159610" y="81572"/>
                      <a:pt x="96239" y="216027"/>
                      <a:pt x="40628" y="336261"/>
                    </a:cubicBezTo>
                    <a:lnTo>
                      <a:pt x="39334" y="340140"/>
                    </a:lnTo>
                    <a:lnTo>
                      <a:pt x="80719" y="580608"/>
                    </a:lnTo>
                    <a:cubicBezTo>
                      <a:pt x="82013" y="590950"/>
                      <a:pt x="75547" y="601293"/>
                      <a:pt x="65200" y="602586"/>
                    </a:cubicBezTo>
                    <a:cubicBezTo>
                      <a:pt x="65200" y="601293"/>
                      <a:pt x="63907" y="601293"/>
                      <a:pt x="62614" y="601293"/>
                    </a:cubicBezTo>
                    <a:close/>
                  </a:path>
                </a:pathLst>
              </a:custGeom>
              <a:grpFill/>
              <a:ln w="12931" cap="flat">
                <a:noFill/>
                <a:prstDash val="solid"/>
                <a:miter/>
              </a:ln>
            </p:spPr>
            <p:txBody>
              <a:bodyPr rtlCol="0" anchor="ctr"/>
              <a:lstStyle/>
              <a:p>
                <a:endParaRPr lang="en-US"/>
              </a:p>
            </p:txBody>
          </p:sp>
          <p:sp>
            <p:nvSpPr>
              <p:cNvPr id="79" name="Freeform 56">
                <a:extLst>
                  <a:ext uri="{FF2B5EF4-FFF2-40B4-BE49-F238E27FC236}">
                    <a16:creationId xmlns:a16="http://schemas.microsoft.com/office/drawing/2014/main" id="{27499C79-5052-BCDE-5EA5-CCFE036AF63F}"/>
                  </a:ext>
                </a:extLst>
              </p:cNvPr>
              <p:cNvSpPr/>
              <p:nvPr/>
            </p:nvSpPr>
            <p:spPr>
              <a:xfrm>
                <a:off x="9285004" y="2893887"/>
                <a:ext cx="193992" cy="790259"/>
              </a:xfrm>
              <a:custGeom>
                <a:avLst/>
                <a:gdLst>
                  <a:gd name="connsiteX0" fmla="*/ 19399 w 193992"/>
                  <a:gd name="connsiteY0" fmla="*/ 790259 h 790259"/>
                  <a:gd name="connsiteX1" fmla="*/ 0 w 193992"/>
                  <a:gd name="connsiteY1" fmla="*/ 770867 h 790259"/>
                  <a:gd name="connsiteX2" fmla="*/ 11640 w 193992"/>
                  <a:gd name="connsiteY2" fmla="*/ 620898 h 790259"/>
                  <a:gd name="connsiteX3" fmla="*/ 20693 w 193992"/>
                  <a:gd name="connsiteY3" fmla="*/ 543327 h 790259"/>
                  <a:gd name="connsiteX4" fmla="*/ 25866 w 193992"/>
                  <a:gd name="connsiteY4" fmla="*/ 306738 h 790259"/>
                  <a:gd name="connsiteX5" fmla="*/ 24573 w 193992"/>
                  <a:gd name="connsiteY5" fmla="*/ 267953 h 790259"/>
                  <a:gd name="connsiteX6" fmla="*/ 23279 w 193992"/>
                  <a:gd name="connsiteY6" fmla="*/ 183919 h 790259"/>
                  <a:gd name="connsiteX7" fmla="*/ 38799 w 193992"/>
                  <a:gd name="connsiteY7" fmla="*/ 48171 h 790259"/>
                  <a:gd name="connsiteX8" fmla="*/ 115103 w 193992"/>
                  <a:gd name="connsiteY8" fmla="*/ 1628 h 790259"/>
                  <a:gd name="connsiteX9" fmla="*/ 162955 w 193992"/>
                  <a:gd name="connsiteY9" fmla="*/ 71442 h 790259"/>
                  <a:gd name="connsiteX10" fmla="*/ 161661 w 193992"/>
                  <a:gd name="connsiteY10" fmla="*/ 177454 h 790259"/>
                  <a:gd name="connsiteX11" fmla="*/ 170714 w 193992"/>
                  <a:gd name="connsiteY11" fmla="*/ 256317 h 790259"/>
                  <a:gd name="connsiteX12" fmla="*/ 175887 w 193992"/>
                  <a:gd name="connsiteY12" fmla="*/ 296395 h 790259"/>
                  <a:gd name="connsiteX13" fmla="*/ 187526 w 193992"/>
                  <a:gd name="connsiteY13" fmla="*/ 419215 h 790259"/>
                  <a:gd name="connsiteX14" fmla="*/ 193993 w 193992"/>
                  <a:gd name="connsiteY14" fmla="*/ 543327 h 790259"/>
                  <a:gd name="connsiteX15" fmla="*/ 175887 w 193992"/>
                  <a:gd name="connsiteY15" fmla="*/ 564013 h 790259"/>
                  <a:gd name="connsiteX16" fmla="*/ 155194 w 193992"/>
                  <a:gd name="connsiteY16" fmla="*/ 545913 h 790259"/>
                  <a:gd name="connsiteX17" fmla="*/ 148728 w 193992"/>
                  <a:gd name="connsiteY17" fmla="*/ 423093 h 790259"/>
                  <a:gd name="connsiteX18" fmla="*/ 137089 w 193992"/>
                  <a:gd name="connsiteY18" fmla="*/ 301567 h 790259"/>
                  <a:gd name="connsiteX19" fmla="*/ 131915 w 193992"/>
                  <a:gd name="connsiteY19" fmla="*/ 261489 h 790259"/>
                  <a:gd name="connsiteX20" fmla="*/ 122862 w 193992"/>
                  <a:gd name="connsiteY20" fmla="*/ 181333 h 790259"/>
                  <a:gd name="connsiteX21" fmla="*/ 124156 w 193992"/>
                  <a:gd name="connsiteY21" fmla="*/ 66270 h 790259"/>
                  <a:gd name="connsiteX22" fmla="*/ 106050 w 193992"/>
                  <a:gd name="connsiteY22" fmla="*/ 37828 h 790259"/>
                  <a:gd name="connsiteX23" fmla="*/ 87943 w 193992"/>
                  <a:gd name="connsiteY23" fmla="*/ 40413 h 790259"/>
                  <a:gd name="connsiteX24" fmla="*/ 76304 w 193992"/>
                  <a:gd name="connsiteY24" fmla="*/ 55927 h 790259"/>
                  <a:gd name="connsiteX25" fmla="*/ 62078 w 193992"/>
                  <a:gd name="connsiteY25" fmla="*/ 182626 h 790259"/>
                  <a:gd name="connsiteX26" fmla="*/ 63371 w 193992"/>
                  <a:gd name="connsiteY26" fmla="*/ 265367 h 790259"/>
                  <a:gd name="connsiteX27" fmla="*/ 64664 w 193992"/>
                  <a:gd name="connsiteY27" fmla="*/ 304152 h 790259"/>
                  <a:gd name="connsiteX28" fmla="*/ 59492 w 193992"/>
                  <a:gd name="connsiteY28" fmla="*/ 543327 h 790259"/>
                  <a:gd name="connsiteX29" fmla="*/ 50438 w 193992"/>
                  <a:gd name="connsiteY29" fmla="*/ 624776 h 790259"/>
                  <a:gd name="connsiteX30" fmla="*/ 38799 w 193992"/>
                  <a:gd name="connsiteY30" fmla="*/ 768281 h 790259"/>
                  <a:gd name="connsiteX31" fmla="*/ 19399 w 193992"/>
                  <a:gd name="connsiteY31" fmla="*/ 790259 h 790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93992" h="790259">
                    <a:moveTo>
                      <a:pt x="19399" y="790259"/>
                    </a:moveTo>
                    <a:cubicBezTo>
                      <a:pt x="9053" y="790259"/>
                      <a:pt x="0" y="781209"/>
                      <a:pt x="0" y="770867"/>
                    </a:cubicBezTo>
                    <a:cubicBezTo>
                      <a:pt x="0" y="697175"/>
                      <a:pt x="6466" y="658390"/>
                      <a:pt x="11640" y="620898"/>
                    </a:cubicBezTo>
                    <a:cubicBezTo>
                      <a:pt x="15520" y="597627"/>
                      <a:pt x="18106" y="574355"/>
                      <a:pt x="20693" y="543327"/>
                    </a:cubicBezTo>
                    <a:cubicBezTo>
                      <a:pt x="25866" y="461879"/>
                      <a:pt x="27159" y="384308"/>
                      <a:pt x="25866" y="306738"/>
                    </a:cubicBezTo>
                    <a:cubicBezTo>
                      <a:pt x="25866" y="293810"/>
                      <a:pt x="25866" y="280881"/>
                      <a:pt x="24573" y="267953"/>
                    </a:cubicBezTo>
                    <a:cubicBezTo>
                      <a:pt x="24573" y="240803"/>
                      <a:pt x="23279" y="212361"/>
                      <a:pt x="23279" y="183919"/>
                    </a:cubicBezTo>
                    <a:cubicBezTo>
                      <a:pt x="23279" y="134791"/>
                      <a:pt x="28452" y="89541"/>
                      <a:pt x="38799" y="48171"/>
                    </a:cubicBezTo>
                    <a:cubicBezTo>
                      <a:pt x="46559" y="14557"/>
                      <a:pt x="81477" y="-6129"/>
                      <a:pt x="115103" y="1628"/>
                    </a:cubicBezTo>
                    <a:cubicBezTo>
                      <a:pt x="146141" y="9385"/>
                      <a:pt x="166834" y="39121"/>
                      <a:pt x="162955" y="71442"/>
                    </a:cubicBezTo>
                    <a:cubicBezTo>
                      <a:pt x="157781" y="105055"/>
                      <a:pt x="157781" y="138669"/>
                      <a:pt x="161661" y="177454"/>
                    </a:cubicBezTo>
                    <a:cubicBezTo>
                      <a:pt x="164247" y="203311"/>
                      <a:pt x="166834" y="229168"/>
                      <a:pt x="170714" y="256317"/>
                    </a:cubicBezTo>
                    <a:cubicBezTo>
                      <a:pt x="172007" y="269246"/>
                      <a:pt x="173301" y="283467"/>
                      <a:pt x="175887" y="296395"/>
                    </a:cubicBezTo>
                    <a:cubicBezTo>
                      <a:pt x="181060" y="337766"/>
                      <a:pt x="184940" y="379137"/>
                      <a:pt x="187526" y="419215"/>
                    </a:cubicBezTo>
                    <a:cubicBezTo>
                      <a:pt x="191406" y="461879"/>
                      <a:pt x="192700" y="505835"/>
                      <a:pt x="193993" y="543327"/>
                    </a:cubicBezTo>
                    <a:cubicBezTo>
                      <a:pt x="193993" y="553670"/>
                      <a:pt x="186234" y="562720"/>
                      <a:pt x="175887" y="564013"/>
                    </a:cubicBezTo>
                    <a:cubicBezTo>
                      <a:pt x="165540" y="564013"/>
                      <a:pt x="156488" y="556256"/>
                      <a:pt x="155194" y="545913"/>
                    </a:cubicBezTo>
                    <a:cubicBezTo>
                      <a:pt x="153901" y="508421"/>
                      <a:pt x="151315" y="465757"/>
                      <a:pt x="148728" y="423093"/>
                    </a:cubicBezTo>
                    <a:cubicBezTo>
                      <a:pt x="146141" y="383015"/>
                      <a:pt x="142261" y="341645"/>
                      <a:pt x="137089" y="301567"/>
                    </a:cubicBezTo>
                    <a:cubicBezTo>
                      <a:pt x="135795" y="288638"/>
                      <a:pt x="134502" y="274417"/>
                      <a:pt x="131915" y="261489"/>
                    </a:cubicBezTo>
                    <a:cubicBezTo>
                      <a:pt x="128036" y="234339"/>
                      <a:pt x="125449" y="207190"/>
                      <a:pt x="122862" y="181333"/>
                    </a:cubicBezTo>
                    <a:cubicBezTo>
                      <a:pt x="118982" y="138669"/>
                      <a:pt x="118982" y="102470"/>
                      <a:pt x="124156" y="66270"/>
                    </a:cubicBezTo>
                    <a:cubicBezTo>
                      <a:pt x="125449" y="53342"/>
                      <a:pt x="117690" y="41706"/>
                      <a:pt x="106050" y="37828"/>
                    </a:cubicBezTo>
                    <a:cubicBezTo>
                      <a:pt x="99583" y="36535"/>
                      <a:pt x="93117" y="37828"/>
                      <a:pt x="87943" y="40413"/>
                    </a:cubicBezTo>
                    <a:cubicBezTo>
                      <a:pt x="82771" y="44292"/>
                      <a:pt x="78891" y="49463"/>
                      <a:pt x="76304" y="55927"/>
                    </a:cubicBezTo>
                    <a:cubicBezTo>
                      <a:pt x="67251" y="93420"/>
                      <a:pt x="62078" y="136084"/>
                      <a:pt x="62078" y="182626"/>
                    </a:cubicBezTo>
                    <a:cubicBezTo>
                      <a:pt x="62078" y="211068"/>
                      <a:pt x="62078" y="238218"/>
                      <a:pt x="63371" y="265367"/>
                    </a:cubicBezTo>
                    <a:cubicBezTo>
                      <a:pt x="63371" y="278296"/>
                      <a:pt x="63371" y="291224"/>
                      <a:pt x="64664" y="304152"/>
                    </a:cubicBezTo>
                    <a:cubicBezTo>
                      <a:pt x="65958" y="383015"/>
                      <a:pt x="64664" y="460586"/>
                      <a:pt x="59492" y="543327"/>
                    </a:cubicBezTo>
                    <a:cubicBezTo>
                      <a:pt x="56905" y="576941"/>
                      <a:pt x="54318" y="601505"/>
                      <a:pt x="50438" y="624776"/>
                    </a:cubicBezTo>
                    <a:cubicBezTo>
                      <a:pt x="45265" y="660976"/>
                      <a:pt x="38799" y="698468"/>
                      <a:pt x="38799" y="768281"/>
                    </a:cubicBezTo>
                    <a:cubicBezTo>
                      <a:pt x="38799" y="782502"/>
                      <a:pt x="29745" y="790259"/>
                      <a:pt x="19399" y="790259"/>
                    </a:cubicBezTo>
                    <a:close/>
                  </a:path>
                </a:pathLst>
              </a:custGeom>
              <a:grpFill/>
              <a:ln w="12931" cap="flat">
                <a:noFill/>
                <a:prstDash val="solid"/>
                <a:miter/>
              </a:ln>
            </p:spPr>
            <p:txBody>
              <a:bodyPr rtlCol="0" anchor="ctr"/>
              <a:lstStyle/>
              <a:p>
                <a:endParaRPr lang="en-US"/>
              </a:p>
            </p:txBody>
          </p:sp>
        </p:grpSp>
      </p:grpSp>
      <p:grpSp>
        <p:nvGrpSpPr>
          <p:cNvPr id="82" name="Graphic 4">
            <a:extLst>
              <a:ext uri="{FF2B5EF4-FFF2-40B4-BE49-F238E27FC236}">
                <a16:creationId xmlns:a16="http://schemas.microsoft.com/office/drawing/2014/main" id="{0DE6B77C-4EB9-0C74-40BC-CEF6CD3F468B}"/>
              </a:ext>
            </a:extLst>
          </p:cNvPr>
          <p:cNvGrpSpPr/>
          <p:nvPr/>
        </p:nvGrpSpPr>
        <p:grpSpPr>
          <a:xfrm rot="19582332">
            <a:off x="10799120" y="3054299"/>
            <a:ext cx="403667" cy="780438"/>
            <a:chOff x="9129274" y="2719113"/>
            <a:chExt cx="717139" cy="1386497"/>
          </a:xfrm>
          <a:solidFill>
            <a:srgbClr val="09465E"/>
          </a:solidFill>
        </p:grpSpPr>
        <p:grpSp>
          <p:nvGrpSpPr>
            <p:cNvPr id="83" name="Graphic 4">
              <a:extLst>
                <a:ext uri="{FF2B5EF4-FFF2-40B4-BE49-F238E27FC236}">
                  <a16:creationId xmlns:a16="http://schemas.microsoft.com/office/drawing/2014/main" id="{BD400CD9-44E5-414D-09A2-E6A5241F687B}"/>
                </a:ext>
              </a:extLst>
            </p:cNvPr>
            <p:cNvGrpSpPr/>
            <p:nvPr/>
          </p:nvGrpSpPr>
          <p:grpSpPr>
            <a:xfrm>
              <a:off x="9159507" y="2719113"/>
              <a:ext cx="446280" cy="440141"/>
              <a:chOff x="9159507" y="2719113"/>
              <a:chExt cx="446280" cy="440141"/>
            </a:xfrm>
            <a:grpFill/>
          </p:grpSpPr>
          <p:sp>
            <p:nvSpPr>
              <p:cNvPr id="92" name="Freeform 57">
                <a:extLst>
                  <a:ext uri="{FF2B5EF4-FFF2-40B4-BE49-F238E27FC236}">
                    <a16:creationId xmlns:a16="http://schemas.microsoft.com/office/drawing/2014/main" id="{629B43D4-2BBE-ECA4-3C7D-BFEDF5F0E0BC}"/>
                  </a:ext>
                </a:extLst>
              </p:cNvPr>
              <p:cNvSpPr/>
              <p:nvPr/>
            </p:nvSpPr>
            <p:spPr>
              <a:xfrm>
                <a:off x="9159507" y="2719113"/>
                <a:ext cx="446280" cy="440141"/>
              </a:xfrm>
              <a:custGeom>
                <a:avLst/>
                <a:gdLst>
                  <a:gd name="connsiteX0" fmla="*/ 275519 w 446280"/>
                  <a:gd name="connsiteY0" fmla="*/ 440141 h 440141"/>
                  <a:gd name="connsiteX1" fmla="*/ 256120 w 446280"/>
                  <a:gd name="connsiteY1" fmla="*/ 425920 h 440141"/>
                  <a:gd name="connsiteX2" fmla="*/ 270345 w 446280"/>
                  <a:gd name="connsiteY2" fmla="*/ 402649 h 440141"/>
                  <a:gd name="connsiteX3" fmla="*/ 384154 w 446280"/>
                  <a:gd name="connsiteY3" fmla="*/ 316029 h 440141"/>
                  <a:gd name="connsiteX4" fmla="*/ 402261 w 446280"/>
                  <a:gd name="connsiteY4" fmla="*/ 176402 h 440141"/>
                  <a:gd name="connsiteX5" fmla="*/ 316903 w 446280"/>
                  <a:gd name="connsiteY5" fmla="*/ 63925 h 440141"/>
                  <a:gd name="connsiteX6" fmla="*/ 64713 w 446280"/>
                  <a:gd name="connsiteY6" fmla="*/ 131153 h 440141"/>
                  <a:gd name="connsiteX7" fmla="*/ 46607 w 446280"/>
                  <a:gd name="connsiteY7" fmla="*/ 270779 h 440141"/>
                  <a:gd name="connsiteX8" fmla="*/ 131964 w 446280"/>
                  <a:gd name="connsiteY8" fmla="*/ 383256 h 440141"/>
                  <a:gd name="connsiteX9" fmla="*/ 174642 w 446280"/>
                  <a:gd name="connsiteY9" fmla="*/ 401356 h 440141"/>
                  <a:gd name="connsiteX10" fmla="*/ 187575 w 446280"/>
                  <a:gd name="connsiteY10" fmla="*/ 425920 h 440141"/>
                  <a:gd name="connsiteX11" fmla="*/ 163003 w 446280"/>
                  <a:gd name="connsiteY11" fmla="*/ 438848 h 440141"/>
                  <a:gd name="connsiteX12" fmla="*/ 111271 w 446280"/>
                  <a:gd name="connsiteY12" fmla="*/ 416870 h 440141"/>
                  <a:gd name="connsiteX13" fmla="*/ 7808 w 446280"/>
                  <a:gd name="connsiteY13" fmla="*/ 281122 h 440141"/>
                  <a:gd name="connsiteX14" fmla="*/ 29794 w 446280"/>
                  <a:gd name="connsiteY14" fmla="*/ 111760 h 440141"/>
                  <a:gd name="connsiteX15" fmla="*/ 335010 w 446280"/>
                  <a:gd name="connsiteY15" fmla="*/ 30311 h 440141"/>
                  <a:gd name="connsiteX16" fmla="*/ 438473 w 446280"/>
                  <a:gd name="connsiteY16" fmla="*/ 166059 h 440141"/>
                  <a:gd name="connsiteX17" fmla="*/ 416487 w 446280"/>
                  <a:gd name="connsiteY17" fmla="*/ 335421 h 440141"/>
                  <a:gd name="connsiteX18" fmla="*/ 278105 w 446280"/>
                  <a:gd name="connsiteY18" fmla="*/ 440141 h 440141"/>
                  <a:gd name="connsiteX19" fmla="*/ 275519 w 446280"/>
                  <a:gd name="connsiteY19" fmla="*/ 440141 h 4401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46280" h="440141">
                    <a:moveTo>
                      <a:pt x="275519" y="440141"/>
                    </a:moveTo>
                    <a:cubicBezTo>
                      <a:pt x="266466" y="440141"/>
                      <a:pt x="258705" y="433677"/>
                      <a:pt x="256120" y="425920"/>
                    </a:cubicBezTo>
                    <a:cubicBezTo>
                      <a:pt x="253533" y="415577"/>
                      <a:pt x="259999" y="405234"/>
                      <a:pt x="270345" y="402649"/>
                    </a:cubicBezTo>
                    <a:cubicBezTo>
                      <a:pt x="318197" y="389720"/>
                      <a:pt x="359582" y="359985"/>
                      <a:pt x="384154" y="316029"/>
                    </a:cubicBezTo>
                    <a:cubicBezTo>
                      <a:pt x="408727" y="273365"/>
                      <a:pt x="415194" y="222944"/>
                      <a:pt x="402261" y="176402"/>
                    </a:cubicBezTo>
                    <a:cubicBezTo>
                      <a:pt x="389328" y="128567"/>
                      <a:pt x="359582" y="88489"/>
                      <a:pt x="316903" y="63925"/>
                    </a:cubicBezTo>
                    <a:cubicBezTo>
                      <a:pt x="228960" y="12212"/>
                      <a:pt x="115151" y="43240"/>
                      <a:pt x="64713" y="131153"/>
                    </a:cubicBezTo>
                    <a:cubicBezTo>
                      <a:pt x="40141" y="173816"/>
                      <a:pt x="33674" y="224237"/>
                      <a:pt x="46607" y="270779"/>
                    </a:cubicBezTo>
                    <a:cubicBezTo>
                      <a:pt x="59540" y="318614"/>
                      <a:pt x="89285" y="358692"/>
                      <a:pt x="131964" y="383256"/>
                    </a:cubicBezTo>
                    <a:cubicBezTo>
                      <a:pt x="144896" y="391013"/>
                      <a:pt x="159123" y="397477"/>
                      <a:pt x="174642" y="401356"/>
                    </a:cubicBezTo>
                    <a:cubicBezTo>
                      <a:pt x="184989" y="403942"/>
                      <a:pt x="191455" y="415577"/>
                      <a:pt x="187575" y="425920"/>
                    </a:cubicBezTo>
                    <a:cubicBezTo>
                      <a:pt x="184989" y="436262"/>
                      <a:pt x="173349" y="442727"/>
                      <a:pt x="163003" y="438848"/>
                    </a:cubicBezTo>
                    <a:cubicBezTo>
                      <a:pt x="144896" y="433677"/>
                      <a:pt x="128084" y="425920"/>
                      <a:pt x="111271" y="416870"/>
                    </a:cubicBezTo>
                    <a:cubicBezTo>
                      <a:pt x="59540" y="387135"/>
                      <a:pt x="22034" y="338007"/>
                      <a:pt x="7808" y="281122"/>
                    </a:cubicBezTo>
                    <a:cubicBezTo>
                      <a:pt x="-7711" y="222944"/>
                      <a:pt x="48" y="163474"/>
                      <a:pt x="29794" y="111760"/>
                    </a:cubicBezTo>
                    <a:cubicBezTo>
                      <a:pt x="91872" y="4455"/>
                      <a:pt x="228960" y="-31745"/>
                      <a:pt x="335010" y="30311"/>
                    </a:cubicBezTo>
                    <a:cubicBezTo>
                      <a:pt x="386741" y="60047"/>
                      <a:pt x="424247" y="109175"/>
                      <a:pt x="438473" y="166059"/>
                    </a:cubicBezTo>
                    <a:cubicBezTo>
                      <a:pt x="453992" y="224237"/>
                      <a:pt x="446232" y="283708"/>
                      <a:pt x="416487" y="335421"/>
                    </a:cubicBezTo>
                    <a:cubicBezTo>
                      <a:pt x="386741" y="387135"/>
                      <a:pt x="337596" y="424627"/>
                      <a:pt x="278105" y="440141"/>
                    </a:cubicBezTo>
                    <a:cubicBezTo>
                      <a:pt x="278105" y="438848"/>
                      <a:pt x="276812" y="440141"/>
                      <a:pt x="275519" y="440141"/>
                    </a:cubicBezTo>
                    <a:close/>
                  </a:path>
                </a:pathLst>
              </a:custGeom>
              <a:solidFill>
                <a:srgbClr val="F99F27"/>
              </a:solidFill>
              <a:ln w="12931" cap="flat">
                <a:noFill/>
                <a:prstDash val="solid"/>
                <a:miter/>
              </a:ln>
            </p:spPr>
            <p:txBody>
              <a:bodyPr rtlCol="0" anchor="ctr"/>
              <a:lstStyle/>
              <a:p>
                <a:endParaRPr lang="en-US"/>
              </a:p>
            </p:txBody>
          </p:sp>
          <p:sp>
            <p:nvSpPr>
              <p:cNvPr id="93" name="Freeform 58">
                <a:extLst>
                  <a:ext uri="{FF2B5EF4-FFF2-40B4-BE49-F238E27FC236}">
                    <a16:creationId xmlns:a16="http://schemas.microsoft.com/office/drawing/2014/main" id="{5D362B72-2230-4F56-1D50-680723D297C7}"/>
                  </a:ext>
                </a:extLst>
              </p:cNvPr>
              <p:cNvSpPr/>
              <p:nvPr/>
            </p:nvSpPr>
            <p:spPr>
              <a:xfrm>
                <a:off x="9245200" y="2800133"/>
                <a:ext cx="280068" cy="273794"/>
              </a:xfrm>
              <a:custGeom>
                <a:avLst/>
                <a:gdLst>
                  <a:gd name="connsiteX0" fmla="*/ 182066 w 280068"/>
                  <a:gd name="connsiteY0" fmla="*/ 273794 h 273794"/>
                  <a:gd name="connsiteX1" fmla="*/ 163960 w 280068"/>
                  <a:gd name="connsiteY1" fmla="*/ 260866 h 273794"/>
                  <a:gd name="connsiteX2" fmla="*/ 175599 w 280068"/>
                  <a:gd name="connsiteY2" fmla="*/ 236302 h 273794"/>
                  <a:gd name="connsiteX3" fmla="*/ 227331 w 280068"/>
                  <a:gd name="connsiteY3" fmla="*/ 192345 h 273794"/>
                  <a:gd name="connsiteX4" fmla="*/ 191119 w 280068"/>
                  <a:gd name="connsiteY4" fmla="*/ 54012 h 273794"/>
                  <a:gd name="connsiteX5" fmla="*/ 52737 w 280068"/>
                  <a:gd name="connsiteY5" fmla="*/ 90211 h 273794"/>
                  <a:gd name="connsiteX6" fmla="*/ 88949 w 280068"/>
                  <a:gd name="connsiteY6" fmla="*/ 228545 h 273794"/>
                  <a:gd name="connsiteX7" fmla="*/ 95415 w 280068"/>
                  <a:gd name="connsiteY7" fmla="*/ 254402 h 273794"/>
                  <a:gd name="connsiteX8" fmla="*/ 69550 w 280068"/>
                  <a:gd name="connsiteY8" fmla="*/ 260866 h 273794"/>
                  <a:gd name="connsiteX9" fmla="*/ 19112 w 280068"/>
                  <a:gd name="connsiteY9" fmla="*/ 69526 h 273794"/>
                  <a:gd name="connsiteX10" fmla="*/ 210518 w 280068"/>
                  <a:gd name="connsiteY10" fmla="*/ 19105 h 273794"/>
                  <a:gd name="connsiteX11" fmla="*/ 260957 w 280068"/>
                  <a:gd name="connsiteY11" fmla="*/ 210445 h 273794"/>
                  <a:gd name="connsiteX12" fmla="*/ 189826 w 280068"/>
                  <a:gd name="connsiteY12" fmla="*/ 271209 h 273794"/>
                  <a:gd name="connsiteX13" fmla="*/ 182066 w 280068"/>
                  <a:gd name="connsiteY13" fmla="*/ 273794 h 2737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80068" h="273794">
                    <a:moveTo>
                      <a:pt x="182066" y="273794"/>
                    </a:moveTo>
                    <a:cubicBezTo>
                      <a:pt x="174306" y="273794"/>
                      <a:pt x="166546" y="268623"/>
                      <a:pt x="163960" y="260866"/>
                    </a:cubicBezTo>
                    <a:cubicBezTo>
                      <a:pt x="160080" y="250523"/>
                      <a:pt x="165253" y="240180"/>
                      <a:pt x="175599" y="236302"/>
                    </a:cubicBezTo>
                    <a:cubicBezTo>
                      <a:pt x="197585" y="228545"/>
                      <a:pt x="215692" y="213031"/>
                      <a:pt x="227331" y="192345"/>
                    </a:cubicBezTo>
                    <a:cubicBezTo>
                      <a:pt x="255783" y="144510"/>
                      <a:pt x="238971" y="82454"/>
                      <a:pt x="191119" y="54012"/>
                    </a:cubicBezTo>
                    <a:cubicBezTo>
                      <a:pt x="143267" y="25569"/>
                      <a:pt x="81189" y="42376"/>
                      <a:pt x="52737" y="90211"/>
                    </a:cubicBezTo>
                    <a:cubicBezTo>
                      <a:pt x="24285" y="138046"/>
                      <a:pt x="41098" y="200103"/>
                      <a:pt x="88949" y="228545"/>
                    </a:cubicBezTo>
                    <a:cubicBezTo>
                      <a:pt x="98002" y="233716"/>
                      <a:pt x="101882" y="245352"/>
                      <a:pt x="95415" y="254402"/>
                    </a:cubicBezTo>
                    <a:cubicBezTo>
                      <a:pt x="90243" y="263452"/>
                      <a:pt x="78603" y="267330"/>
                      <a:pt x="69550" y="260866"/>
                    </a:cubicBezTo>
                    <a:cubicBezTo>
                      <a:pt x="2299" y="222081"/>
                      <a:pt x="-19687" y="136753"/>
                      <a:pt x="19112" y="69526"/>
                    </a:cubicBezTo>
                    <a:cubicBezTo>
                      <a:pt x="57910" y="2298"/>
                      <a:pt x="143267" y="-19680"/>
                      <a:pt x="210518" y="19105"/>
                    </a:cubicBezTo>
                    <a:cubicBezTo>
                      <a:pt x="277769" y="57890"/>
                      <a:pt x="299755" y="143218"/>
                      <a:pt x="260957" y="210445"/>
                    </a:cubicBezTo>
                    <a:cubicBezTo>
                      <a:pt x="245437" y="237595"/>
                      <a:pt x="219571" y="259573"/>
                      <a:pt x="189826" y="271209"/>
                    </a:cubicBezTo>
                    <a:cubicBezTo>
                      <a:pt x="185945" y="272501"/>
                      <a:pt x="183359" y="273794"/>
                      <a:pt x="182066" y="273794"/>
                    </a:cubicBezTo>
                    <a:close/>
                  </a:path>
                </a:pathLst>
              </a:custGeom>
              <a:solidFill>
                <a:srgbClr val="F99F27"/>
              </a:solidFill>
              <a:ln w="12931" cap="flat">
                <a:noFill/>
                <a:prstDash val="solid"/>
                <a:miter/>
              </a:ln>
            </p:spPr>
            <p:txBody>
              <a:bodyPr rtlCol="0" anchor="ctr"/>
              <a:lstStyle/>
              <a:p>
                <a:endParaRPr lang="en-US"/>
              </a:p>
            </p:txBody>
          </p:sp>
        </p:grpSp>
        <p:grpSp>
          <p:nvGrpSpPr>
            <p:cNvPr id="84" name="Graphic 4">
              <a:extLst>
                <a:ext uri="{FF2B5EF4-FFF2-40B4-BE49-F238E27FC236}">
                  <a16:creationId xmlns:a16="http://schemas.microsoft.com/office/drawing/2014/main" id="{2F7B3CD6-231B-1FF0-145F-278385F2BD78}"/>
                </a:ext>
              </a:extLst>
            </p:cNvPr>
            <p:cNvGrpSpPr/>
            <p:nvPr/>
          </p:nvGrpSpPr>
          <p:grpSpPr>
            <a:xfrm>
              <a:off x="9129274" y="2893887"/>
              <a:ext cx="717139" cy="1211724"/>
              <a:chOff x="9129274" y="2893887"/>
              <a:chExt cx="717139" cy="1211724"/>
            </a:xfrm>
            <a:grpFill/>
          </p:grpSpPr>
          <p:sp>
            <p:nvSpPr>
              <p:cNvPr id="85" name="Freeform 50">
                <a:extLst>
                  <a:ext uri="{FF2B5EF4-FFF2-40B4-BE49-F238E27FC236}">
                    <a16:creationId xmlns:a16="http://schemas.microsoft.com/office/drawing/2014/main" id="{6816263C-7D19-1B7A-DE23-0B9C88B19EA4}"/>
                  </a:ext>
                </a:extLst>
              </p:cNvPr>
              <p:cNvSpPr/>
              <p:nvPr/>
            </p:nvSpPr>
            <p:spPr>
              <a:xfrm>
                <a:off x="9129274" y="3281518"/>
                <a:ext cx="222449" cy="606896"/>
              </a:xfrm>
              <a:custGeom>
                <a:avLst/>
                <a:gdLst>
                  <a:gd name="connsiteX0" fmla="*/ 200995 w 222449"/>
                  <a:gd name="connsiteY0" fmla="*/ 606896 h 606896"/>
                  <a:gd name="connsiteX1" fmla="*/ 193235 w 222449"/>
                  <a:gd name="connsiteY1" fmla="*/ 605603 h 606896"/>
                  <a:gd name="connsiteX2" fmla="*/ 173836 w 222449"/>
                  <a:gd name="connsiteY2" fmla="*/ 593968 h 606896"/>
                  <a:gd name="connsiteX3" fmla="*/ 169956 w 222449"/>
                  <a:gd name="connsiteY3" fmla="*/ 591382 h 606896"/>
                  <a:gd name="connsiteX4" fmla="*/ 107878 w 222449"/>
                  <a:gd name="connsiteY4" fmla="*/ 531912 h 606896"/>
                  <a:gd name="connsiteX5" fmla="*/ 62613 w 222449"/>
                  <a:gd name="connsiteY5" fmla="*/ 465977 h 606896"/>
                  <a:gd name="connsiteX6" fmla="*/ 8296 w 222449"/>
                  <a:gd name="connsiteY6" fmla="*/ 326350 h 606896"/>
                  <a:gd name="connsiteX7" fmla="*/ 4415 w 222449"/>
                  <a:gd name="connsiteY7" fmla="*/ 306958 h 606896"/>
                  <a:gd name="connsiteX8" fmla="*/ 3122 w 222449"/>
                  <a:gd name="connsiteY8" fmla="*/ 303079 h 606896"/>
                  <a:gd name="connsiteX9" fmla="*/ 1829 w 222449"/>
                  <a:gd name="connsiteY9" fmla="*/ 295322 h 606896"/>
                  <a:gd name="connsiteX10" fmla="*/ 536 w 222449"/>
                  <a:gd name="connsiteY10" fmla="*/ 279808 h 606896"/>
                  <a:gd name="connsiteX11" fmla="*/ 1829 w 222449"/>
                  <a:gd name="connsiteY11" fmla="*/ 243609 h 606896"/>
                  <a:gd name="connsiteX12" fmla="*/ 1829 w 222449"/>
                  <a:gd name="connsiteY12" fmla="*/ 238437 h 606896"/>
                  <a:gd name="connsiteX13" fmla="*/ 7002 w 222449"/>
                  <a:gd name="connsiteY13" fmla="*/ 197067 h 606896"/>
                  <a:gd name="connsiteX14" fmla="*/ 9589 w 222449"/>
                  <a:gd name="connsiteY14" fmla="*/ 175088 h 606896"/>
                  <a:gd name="connsiteX15" fmla="*/ 13468 w 222449"/>
                  <a:gd name="connsiteY15" fmla="*/ 66490 h 606896"/>
                  <a:gd name="connsiteX16" fmla="*/ 13468 w 222449"/>
                  <a:gd name="connsiteY16" fmla="*/ 65197 h 606896"/>
                  <a:gd name="connsiteX17" fmla="*/ 63907 w 222449"/>
                  <a:gd name="connsiteY17" fmla="*/ 555 h 606896"/>
                  <a:gd name="connsiteX18" fmla="*/ 125984 w 222449"/>
                  <a:gd name="connsiteY18" fmla="*/ 39341 h 606896"/>
                  <a:gd name="connsiteX19" fmla="*/ 153143 w 222449"/>
                  <a:gd name="connsiteY19" fmla="*/ 177674 h 606896"/>
                  <a:gd name="connsiteX20" fmla="*/ 155730 w 222449"/>
                  <a:gd name="connsiteY20" fmla="*/ 200945 h 606896"/>
                  <a:gd name="connsiteX21" fmla="*/ 159610 w 222449"/>
                  <a:gd name="connsiteY21" fmla="*/ 238437 h 606896"/>
                  <a:gd name="connsiteX22" fmla="*/ 191942 w 222449"/>
                  <a:gd name="connsiteY22" fmla="*/ 314715 h 606896"/>
                  <a:gd name="connsiteX23" fmla="*/ 193235 w 222449"/>
                  <a:gd name="connsiteY23" fmla="*/ 341864 h 606896"/>
                  <a:gd name="connsiteX24" fmla="*/ 166076 w 222449"/>
                  <a:gd name="connsiteY24" fmla="*/ 343157 h 606896"/>
                  <a:gd name="connsiteX25" fmla="*/ 120811 w 222449"/>
                  <a:gd name="connsiteY25" fmla="*/ 243609 h 606896"/>
                  <a:gd name="connsiteX26" fmla="*/ 116931 w 222449"/>
                  <a:gd name="connsiteY26" fmla="*/ 204824 h 606896"/>
                  <a:gd name="connsiteX27" fmla="*/ 114345 w 222449"/>
                  <a:gd name="connsiteY27" fmla="*/ 181553 h 606896"/>
                  <a:gd name="connsiteX28" fmla="*/ 89773 w 222449"/>
                  <a:gd name="connsiteY28" fmla="*/ 52269 h 606896"/>
                  <a:gd name="connsiteX29" fmla="*/ 69080 w 222449"/>
                  <a:gd name="connsiteY29" fmla="*/ 39341 h 606896"/>
                  <a:gd name="connsiteX30" fmla="*/ 52267 w 222449"/>
                  <a:gd name="connsiteY30" fmla="*/ 61319 h 606896"/>
                  <a:gd name="connsiteX31" fmla="*/ 52267 w 222449"/>
                  <a:gd name="connsiteY31" fmla="*/ 62611 h 606896"/>
                  <a:gd name="connsiteX32" fmla="*/ 48387 w 222449"/>
                  <a:gd name="connsiteY32" fmla="*/ 180260 h 606896"/>
                  <a:gd name="connsiteX33" fmla="*/ 45801 w 222449"/>
                  <a:gd name="connsiteY33" fmla="*/ 202238 h 606896"/>
                  <a:gd name="connsiteX34" fmla="*/ 40628 w 222449"/>
                  <a:gd name="connsiteY34" fmla="*/ 242316 h 606896"/>
                  <a:gd name="connsiteX35" fmla="*/ 40628 w 222449"/>
                  <a:gd name="connsiteY35" fmla="*/ 246195 h 606896"/>
                  <a:gd name="connsiteX36" fmla="*/ 39334 w 222449"/>
                  <a:gd name="connsiteY36" fmla="*/ 277223 h 606896"/>
                  <a:gd name="connsiteX37" fmla="*/ 40628 w 222449"/>
                  <a:gd name="connsiteY37" fmla="*/ 288858 h 606896"/>
                  <a:gd name="connsiteX38" fmla="*/ 41921 w 222449"/>
                  <a:gd name="connsiteY38" fmla="*/ 296615 h 606896"/>
                  <a:gd name="connsiteX39" fmla="*/ 43214 w 222449"/>
                  <a:gd name="connsiteY39" fmla="*/ 300494 h 606896"/>
                  <a:gd name="connsiteX40" fmla="*/ 47094 w 222449"/>
                  <a:gd name="connsiteY40" fmla="*/ 317301 h 606896"/>
                  <a:gd name="connsiteX41" fmla="*/ 97532 w 222449"/>
                  <a:gd name="connsiteY41" fmla="*/ 446584 h 606896"/>
                  <a:gd name="connsiteX42" fmla="*/ 138917 w 222449"/>
                  <a:gd name="connsiteY42" fmla="*/ 507348 h 606896"/>
                  <a:gd name="connsiteX43" fmla="*/ 194528 w 222449"/>
                  <a:gd name="connsiteY43" fmla="*/ 561647 h 606896"/>
                  <a:gd name="connsiteX44" fmla="*/ 198408 w 222449"/>
                  <a:gd name="connsiteY44" fmla="*/ 564233 h 606896"/>
                  <a:gd name="connsiteX45" fmla="*/ 211341 w 222449"/>
                  <a:gd name="connsiteY45" fmla="*/ 571990 h 606896"/>
                  <a:gd name="connsiteX46" fmla="*/ 220394 w 222449"/>
                  <a:gd name="connsiteY46" fmla="*/ 597846 h 606896"/>
                  <a:gd name="connsiteX47" fmla="*/ 200995 w 222449"/>
                  <a:gd name="connsiteY47" fmla="*/ 606896 h 6068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222449" h="606896">
                    <a:moveTo>
                      <a:pt x="200995" y="606896"/>
                    </a:moveTo>
                    <a:cubicBezTo>
                      <a:pt x="198408" y="606896"/>
                      <a:pt x="195822" y="606896"/>
                      <a:pt x="193235" y="605603"/>
                    </a:cubicBezTo>
                    <a:cubicBezTo>
                      <a:pt x="186769" y="601725"/>
                      <a:pt x="180303" y="597846"/>
                      <a:pt x="173836" y="593968"/>
                    </a:cubicBezTo>
                    <a:lnTo>
                      <a:pt x="169956" y="591382"/>
                    </a:lnTo>
                    <a:cubicBezTo>
                      <a:pt x="147970" y="574575"/>
                      <a:pt x="125984" y="553890"/>
                      <a:pt x="107878" y="531912"/>
                    </a:cubicBezTo>
                    <a:cubicBezTo>
                      <a:pt x="91066" y="511226"/>
                      <a:pt x="75546" y="489248"/>
                      <a:pt x="62613" y="465977"/>
                    </a:cubicBezTo>
                    <a:cubicBezTo>
                      <a:pt x="38041" y="422020"/>
                      <a:pt x="21229" y="376771"/>
                      <a:pt x="8296" y="326350"/>
                    </a:cubicBezTo>
                    <a:cubicBezTo>
                      <a:pt x="7002" y="319886"/>
                      <a:pt x="5709" y="313422"/>
                      <a:pt x="4415" y="306958"/>
                    </a:cubicBezTo>
                    <a:lnTo>
                      <a:pt x="3122" y="303079"/>
                    </a:lnTo>
                    <a:cubicBezTo>
                      <a:pt x="3122" y="300494"/>
                      <a:pt x="1829" y="297908"/>
                      <a:pt x="1829" y="295322"/>
                    </a:cubicBezTo>
                    <a:cubicBezTo>
                      <a:pt x="536" y="288858"/>
                      <a:pt x="536" y="283687"/>
                      <a:pt x="536" y="279808"/>
                    </a:cubicBezTo>
                    <a:cubicBezTo>
                      <a:pt x="-757" y="264294"/>
                      <a:pt x="536" y="253951"/>
                      <a:pt x="1829" y="243609"/>
                    </a:cubicBezTo>
                    <a:lnTo>
                      <a:pt x="1829" y="238437"/>
                    </a:lnTo>
                    <a:cubicBezTo>
                      <a:pt x="3122" y="222923"/>
                      <a:pt x="4415" y="209995"/>
                      <a:pt x="7002" y="197067"/>
                    </a:cubicBezTo>
                    <a:cubicBezTo>
                      <a:pt x="8296" y="189310"/>
                      <a:pt x="8296" y="182845"/>
                      <a:pt x="9589" y="175088"/>
                    </a:cubicBezTo>
                    <a:cubicBezTo>
                      <a:pt x="14762" y="132425"/>
                      <a:pt x="17348" y="97518"/>
                      <a:pt x="13468" y="66490"/>
                    </a:cubicBezTo>
                    <a:lnTo>
                      <a:pt x="13468" y="65197"/>
                    </a:lnTo>
                    <a:cubicBezTo>
                      <a:pt x="9589" y="32876"/>
                      <a:pt x="32868" y="4434"/>
                      <a:pt x="63907" y="555"/>
                    </a:cubicBezTo>
                    <a:cubicBezTo>
                      <a:pt x="91066" y="-3323"/>
                      <a:pt x="116931" y="13484"/>
                      <a:pt x="125984" y="39341"/>
                    </a:cubicBezTo>
                    <a:cubicBezTo>
                      <a:pt x="142797" y="85883"/>
                      <a:pt x="147970" y="131132"/>
                      <a:pt x="153143" y="177674"/>
                    </a:cubicBezTo>
                    <a:cubicBezTo>
                      <a:pt x="154437" y="185431"/>
                      <a:pt x="154437" y="193188"/>
                      <a:pt x="155730" y="200945"/>
                    </a:cubicBezTo>
                    <a:cubicBezTo>
                      <a:pt x="157024" y="213874"/>
                      <a:pt x="158317" y="226802"/>
                      <a:pt x="159610" y="238437"/>
                    </a:cubicBezTo>
                    <a:cubicBezTo>
                      <a:pt x="166076" y="284980"/>
                      <a:pt x="185475" y="306958"/>
                      <a:pt x="191942" y="314715"/>
                    </a:cubicBezTo>
                    <a:cubicBezTo>
                      <a:pt x="199702" y="322472"/>
                      <a:pt x="199702" y="334107"/>
                      <a:pt x="193235" y="341864"/>
                    </a:cubicBezTo>
                    <a:cubicBezTo>
                      <a:pt x="185475" y="349622"/>
                      <a:pt x="173836" y="349622"/>
                      <a:pt x="166076" y="343157"/>
                    </a:cubicBezTo>
                    <a:cubicBezTo>
                      <a:pt x="153143" y="330229"/>
                      <a:pt x="129864" y="301786"/>
                      <a:pt x="120811" y="243609"/>
                    </a:cubicBezTo>
                    <a:cubicBezTo>
                      <a:pt x="119518" y="230680"/>
                      <a:pt x="118225" y="217752"/>
                      <a:pt x="116931" y="204824"/>
                    </a:cubicBezTo>
                    <a:cubicBezTo>
                      <a:pt x="115638" y="197067"/>
                      <a:pt x="115638" y="189310"/>
                      <a:pt x="114345" y="181553"/>
                    </a:cubicBezTo>
                    <a:cubicBezTo>
                      <a:pt x="109172" y="136303"/>
                      <a:pt x="103998" y="94932"/>
                      <a:pt x="89773" y="52269"/>
                    </a:cubicBezTo>
                    <a:cubicBezTo>
                      <a:pt x="87186" y="43219"/>
                      <a:pt x="78133" y="38048"/>
                      <a:pt x="69080" y="39341"/>
                    </a:cubicBezTo>
                    <a:cubicBezTo>
                      <a:pt x="58733" y="40633"/>
                      <a:pt x="50974" y="50976"/>
                      <a:pt x="52267" y="61319"/>
                    </a:cubicBezTo>
                    <a:lnTo>
                      <a:pt x="52267" y="62611"/>
                    </a:lnTo>
                    <a:cubicBezTo>
                      <a:pt x="56147" y="97518"/>
                      <a:pt x="53561" y="135010"/>
                      <a:pt x="48387" y="180260"/>
                    </a:cubicBezTo>
                    <a:cubicBezTo>
                      <a:pt x="47094" y="188017"/>
                      <a:pt x="47094" y="194481"/>
                      <a:pt x="45801" y="202238"/>
                    </a:cubicBezTo>
                    <a:cubicBezTo>
                      <a:pt x="44508" y="215166"/>
                      <a:pt x="41921" y="228095"/>
                      <a:pt x="40628" y="242316"/>
                    </a:cubicBezTo>
                    <a:lnTo>
                      <a:pt x="40628" y="246195"/>
                    </a:lnTo>
                    <a:cubicBezTo>
                      <a:pt x="39334" y="256537"/>
                      <a:pt x="39334" y="265587"/>
                      <a:pt x="39334" y="277223"/>
                    </a:cubicBezTo>
                    <a:cubicBezTo>
                      <a:pt x="39334" y="279808"/>
                      <a:pt x="40628" y="284980"/>
                      <a:pt x="40628" y="288858"/>
                    </a:cubicBezTo>
                    <a:cubicBezTo>
                      <a:pt x="40628" y="292737"/>
                      <a:pt x="41921" y="294030"/>
                      <a:pt x="41921" y="296615"/>
                    </a:cubicBezTo>
                    <a:lnTo>
                      <a:pt x="43214" y="300494"/>
                    </a:lnTo>
                    <a:cubicBezTo>
                      <a:pt x="44508" y="305665"/>
                      <a:pt x="45801" y="312129"/>
                      <a:pt x="47094" y="317301"/>
                    </a:cubicBezTo>
                    <a:cubicBezTo>
                      <a:pt x="58733" y="363843"/>
                      <a:pt x="75546" y="406506"/>
                      <a:pt x="97532" y="446584"/>
                    </a:cubicBezTo>
                    <a:cubicBezTo>
                      <a:pt x="109172" y="468563"/>
                      <a:pt x="123398" y="487955"/>
                      <a:pt x="138917" y="507348"/>
                    </a:cubicBezTo>
                    <a:cubicBezTo>
                      <a:pt x="155730" y="526740"/>
                      <a:pt x="175129" y="544840"/>
                      <a:pt x="194528" y="561647"/>
                    </a:cubicBezTo>
                    <a:lnTo>
                      <a:pt x="198408" y="564233"/>
                    </a:lnTo>
                    <a:cubicBezTo>
                      <a:pt x="202289" y="566818"/>
                      <a:pt x="206168" y="569404"/>
                      <a:pt x="211341" y="571990"/>
                    </a:cubicBezTo>
                    <a:cubicBezTo>
                      <a:pt x="220394" y="577161"/>
                      <a:pt x="225568" y="587504"/>
                      <a:pt x="220394" y="597846"/>
                    </a:cubicBezTo>
                    <a:cubicBezTo>
                      <a:pt x="215222" y="603018"/>
                      <a:pt x="207461" y="606896"/>
                      <a:pt x="200995" y="606896"/>
                    </a:cubicBezTo>
                    <a:close/>
                  </a:path>
                </a:pathLst>
              </a:custGeom>
              <a:grpFill/>
              <a:ln w="12931" cap="flat">
                <a:noFill/>
                <a:prstDash val="solid"/>
                <a:miter/>
              </a:ln>
            </p:spPr>
            <p:txBody>
              <a:bodyPr rtlCol="0" anchor="ctr"/>
              <a:lstStyle/>
              <a:p>
                <a:endParaRPr lang="en-US" dirty="0"/>
              </a:p>
            </p:txBody>
          </p:sp>
          <p:sp>
            <p:nvSpPr>
              <p:cNvPr id="86" name="Freeform 51">
                <a:extLst>
                  <a:ext uri="{FF2B5EF4-FFF2-40B4-BE49-F238E27FC236}">
                    <a16:creationId xmlns:a16="http://schemas.microsoft.com/office/drawing/2014/main" id="{A7DDE42C-8BF1-49D4-DC81-9C07ACDC40DF}"/>
                  </a:ext>
                </a:extLst>
              </p:cNvPr>
              <p:cNvSpPr/>
              <p:nvPr/>
            </p:nvSpPr>
            <p:spPr>
              <a:xfrm>
                <a:off x="9683286" y="3335599"/>
                <a:ext cx="163004" cy="201164"/>
              </a:xfrm>
              <a:custGeom>
                <a:avLst/>
                <a:gdLst>
                  <a:gd name="connsiteX0" fmla="*/ 143605 w 163004"/>
                  <a:gd name="connsiteY0" fmla="*/ 201164 h 201164"/>
                  <a:gd name="connsiteX1" fmla="*/ 124206 w 163004"/>
                  <a:gd name="connsiteY1" fmla="*/ 181772 h 201164"/>
                  <a:gd name="connsiteX2" fmla="*/ 82820 w 163004"/>
                  <a:gd name="connsiteY2" fmla="*/ 57659 h 201164"/>
                  <a:gd name="connsiteX3" fmla="*/ 29796 w 163004"/>
                  <a:gd name="connsiteY3" fmla="*/ 44731 h 201164"/>
                  <a:gd name="connsiteX4" fmla="*/ 2636 w 163004"/>
                  <a:gd name="connsiteY4" fmla="*/ 38266 h 201164"/>
                  <a:gd name="connsiteX5" fmla="*/ 9103 w 163004"/>
                  <a:gd name="connsiteY5" fmla="*/ 11117 h 201164"/>
                  <a:gd name="connsiteX6" fmla="*/ 116445 w 163004"/>
                  <a:gd name="connsiteY6" fmla="*/ 36974 h 201164"/>
                  <a:gd name="connsiteX7" fmla="*/ 163004 w 163004"/>
                  <a:gd name="connsiteY7" fmla="*/ 181772 h 201164"/>
                  <a:gd name="connsiteX8" fmla="*/ 143605 w 163004"/>
                  <a:gd name="connsiteY8" fmla="*/ 201164 h 201164"/>
                  <a:gd name="connsiteX9" fmla="*/ 143605 w 163004"/>
                  <a:gd name="connsiteY9" fmla="*/ 201164 h 2011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3004" h="201164">
                    <a:moveTo>
                      <a:pt x="143605" y="201164"/>
                    </a:moveTo>
                    <a:cubicBezTo>
                      <a:pt x="133259" y="201164"/>
                      <a:pt x="124206" y="192114"/>
                      <a:pt x="124206" y="181772"/>
                    </a:cubicBezTo>
                    <a:cubicBezTo>
                      <a:pt x="124206" y="132644"/>
                      <a:pt x="108686" y="99030"/>
                      <a:pt x="82820" y="57659"/>
                    </a:cubicBezTo>
                    <a:cubicBezTo>
                      <a:pt x="71180" y="39559"/>
                      <a:pt x="47901" y="33095"/>
                      <a:pt x="29796" y="44731"/>
                    </a:cubicBezTo>
                    <a:cubicBezTo>
                      <a:pt x="20743" y="49902"/>
                      <a:pt x="9103" y="47316"/>
                      <a:pt x="2636" y="38266"/>
                    </a:cubicBezTo>
                    <a:cubicBezTo>
                      <a:pt x="-2536" y="29217"/>
                      <a:pt x="50" y="17581"/>
                      <a:pt x="9103" y="11117"/>
                    </a:cubicBezTo>
                    <a:cubicBezTo>
                      <a:pt x="45315" y="-10861"/>
                      <a:pt x="93166" y="774"/>
                      <a:pt x="116445" y="36974"/>
                    </a:cubicBezTo>
                    <a:cubicBezTo>
                      <a:pt x="144898" y="83516"/>
                      <a:pt x="163004" y="123594"/>
                      <a:pt x="163004" y="181772"/>
                    </a:cubicBezTo>
                    <a:cubicBezTo>
                      <a:pt x="163004" y="192114"/>
                      <a:pt x="155244" y="201164"/>
                      <a:pt x="143605" y="201164"/>
                    </a:cubicBezTo>
                    <a:cubicBezTo>
                      <a:pt x="143605" y="201164"/>
                      <a:pt x="143605" y="201164"/>
                      <a:pt x="143605" y="201164"/>
                    </a:cubicBezTo>
                    <a:close/>
                  </a:path>
                </a:pathLst>
              </a:custGeom>
              <a:grpFill/>
              <a:ln w="12931" cap="flat">
                <a:noFill/>
                <a:prstDash val="solid"/>
                <a:miter/>
              </a:ln>
            </p:spPr>
            <p:txBody>
              <a:bodyPr rtlCol="0" anchor="ctr"/>
              <a:lstStyle/>
              <a:p>
                <a:endParaRPr lang="en-US"/>
              </a:p>
            </p:txBody>
          </p:sp>
          <p:sp>
            <p:nvSpPr>
              <p:cNvPr id="87" name="Freeform 52">
                <a:extLst>
                  <a:ext uri="{FF2B5EF4-FFF2-40B4-BE49-F238E27FC236}">
                    <a16:creationId xmlns:a16="http://schemas.microsoft.com/office/drawing/2014/main" id="{B17FC872-8DFF-DC24-23F2-31819D1F83CC}"/>
                  </a:ext>
                </a:extLst>
              </p:cNvPr>
              <p:cNvSpPr/>
              <p:nvPr/>
            </p:nvSpPr>
            <p:spPr>
              <a:xfrm>
                <a:off x="9546086" y="3281250"/>
                <a:ext cx="205957" cy="241291"/>
              </a:xfrm>
              <a:custGeom>
                <a:avLst/>
                <a:gdLst>
                  <a:gd name="connsiteX0" fmla="*/ 187688 w 205957"/>
                  <a:gd name="connsiteY0" fmla="*/ 241292 h 241291"/>
                  <a:gd name="connsiteX1" fmla="*/ 168289 w 205957"/>
                  <a:gd name="connsiteY1" fmla="*/ 224485 h 241291"/>
                  <a:gd name="connsiteX2" fmla="*/ 135957 w 205957"/>
                  <a:gd name="connsiteY2" fmla="*/ 132693 h 241291"/>
                  <a:gd name="connsiteX3" fmla="*/ 108798 w 205957"/>
                  <a:gd name="connsiteY3" fmla="*/ 69344 h 241291"/>
                  <a:gd name="connsiteX4" fmla="*/ 75172 w 205957"/>
                  <a:gd name="connsiteY4" fmla="*/ 39609 h 241291"/>
                  <a:gd name="connsiteX5" fmla="*/ 35081 w 205957"/>
                  <a:gd name="connsiteY5" fmla="*/ 61587 h 241291"/>
                  <a:gd name="connsiteX6" fmla="*/ 7921 w 205957"/>
                  <a:gd name="connsiteY6" fmla="*/ 65466 h 241291"/>
                  <a:gd name="connsiteX7" fmla="*/ 4041 w 205957"/>
                  <a:gd name="connsiteY7" fmla="*/ 38316 h 241291"/>
                  <a:gd name="connsiteX8" fmla="*/ 81639 w 205957"/>
                  <a:gd name="connsiteY8" fmla="*/ 824 h 241291"/>
                  <a:gd name="connsiteX9" fmla="*/ 146303 w 205957"/>
                  <a:gd name="connsiteY9" fmla="*/ 56416 h 241291"/>
                  <a:gd name="connsiteX10" fmla="*/ 170876 w 205957"/>
                  <a:gd name="connsiteY10" fmla="*/ 115887 h 241291"/>
                  <a:gd name="connsiteX11" fmla="*/ 205794 w 205957"/>
                  <a:gd name="connsiteY11" fmla="*/ 218021 h 241291"/>
                  <a:gd name="connsiteX12" fmla="*/ 188981 w 205957"/>
                  <a:gd name="connsiteY12" fmla="*/ 239999 h 241291"/>
                  <a:gd name="connsiteX13" fmla="*/ 187688 w 205957"/>
                  <a:gd name="connsiteY13" fmla="*/ 241292 h 241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05957" h="241291">
                    <a:moveTo>
                      <a:pt x="187688" y="241292"/>
                    </a:moveTo>
                    <a:cubicBezTo>
                      <a:pt x="178635" y="241292"/>
                      <a:pt x="169582" y="234828"/>
                      <a:pt x="168289" y="224485"/>
                    </a:cubicBezTo>
                    <a:cubicBezTo>
                      <a:pt x="163115" y="189578"/>
                      <a:pt x="148890" y="161136"/>
                      <a:pt x="135957" y="132693"/>
                    </a:cubicBezTo>
                    <a:cubicBezTo>
                      <a:pt x="126904" y="113301"/>
                      <a:pt x="116557" y="92615"/>
                      <a:pt x="108798" y="69344"/>
                    </a:cubicBezTo>
                    <a:cubicBezTo>
                      <a:pt x="104918" y="59002"/>
                      <a:pt x="91985" y="42195"/>
                      <a:pt x="75172" y="39609"/>
                    </a:cubicBezTo>
                    <a:cubicBezTo>
                      <a:pt x="62239" y="37023"/>
                      <a:pt x="48013" y="44780"/>
                      <a:pt x="35081" y="61587"/>
                    </a:cubicBezTo>
                    <a:cubicBezTo>
                      <a:pt x="28614" y="70637"/>
                      <a:pt x="16974" y="71930"/>
                      <a:pt x="7921" y="65466"/>
                    </a:cubicBezTo>
                    <a:cubicBezTo>
                      <a:pt x="-1131" y="59002"/>
                      <a:pt x="-2425" y="47366"/>
                      <a:pt x="4041" y="38316"/>
                    </a:cubicBezTo>
                    <a:cubicBezTo>
                      <a:pt x="32494" y="-469"/>
                      <a:pt x="64826" y="-1762"/>
                      <a:pt x="81639" y="824"/>
                    </a:cubicBezTo>
                    <a:cubicBezTo>
                      <a:pt x="113971" y="5995"/>
                      <a:pt x="138543" y="33145"/>
                      <a:pt x="146303" y="56416"/>
                    </a:cubicBezTo>
                    <a:cubicBezTo>
                      <a:pt x="154063" y="78394"/>
                      <a:pt x="163115" y="97787"/>
                      <a:pt x="170876" y="115887"/>
                    </a:cubicBezTo>
                    <a:cubicBezTo>
                      <a:pt x="185101" y="145622"/>
                      <a:pt x="200621" y="177943"/>
                      <a:pt x="205794" y="218021"/>
                    </a:cubicBezTo>
                    <a:cubicBezTo>
                      <a:pt x="207087" y="228363"/>
                      <a:pt x="200621" y="238706"/>
                      <a:pt x="188981" y="239999"/>
                    </a:cubicBezTo>
                    <a:cubicBezTo>
                      <a:pt x="188981" y="241292"/>
                      <a:pt x="188981" y="241292"/>
                      <a:pt x="187688" y="241292"/>
                    </a:cubicBezTo>
                    <a:close/>
                  </a:path>
                </a:pathLst>
              </a:custGeom>
              <a:grpFill/>
              <a:ln w="12931" cap="flat">
                <a:noFill/>
                <a:prstDash val="solid"/>
                <a:miter/>
              </a:ln>
            </p:spPr>
            <p:txBody>
              <a:bodyPr rtlCol="0" anchor="ctr"/>
              <a:lstStyle/>
              <a:p>
                <a:endParaRPr lang="en-US"/>
              </a:p>
            </p:txBody>
          </p:sp>
          <p:sp>
            <p:nvSpPr>
              <p:cNvPr id="88" name="Freeform 53">
                <a:extLst>
                  <a:ext uri="{FF2B5EF4-FFF2-40B4-BE49-F238E27FC236}">
                    <a16:creationId xmlns:a16="http://schemas.microsoft.com/office/drawing/2014/main" id="{650C07A4-2CFF-8551-F08C-0EC48F04B322}"/>
                  </a:ext>
                </a:extLst>
              </p:cNvPr>
              <p:cNvSpPr/>
              <p:nvPr/>
            </p:nvSpPr>
            <p:spPr>
              <a:xfrm>
                <a:off x="9432178" y="3236028"/>
                <a:ext cx="185859" cy="216700"/>
              </a:xfrm>
              <a:custGeom>
                <a:avLst/>
                <a:gdLst>
                  <a:gd name="connsiteX0" fmla="*/ 165801 w 185859"/>
                  <a:gd name="connsiteY0" fmla="*/ 216700 h 216700"/>
                  <a:gd name="connsiteX1" fmla="*/ 147695 w 185859"/>
                  <a:gd name="connsiteY1" fmla="*/ 202479 h 216700"/>
                  <a:gd name="connsiteX2" fmla="*/ 141228 w 185859"/>
                  <a:gd name="connsiteY2" fmla="*/ 179208 h 216700"/>
                  <a:gd name="connsiteX3" fmla="*/ 139935 w 185859"/>
                  <a:gd name="connsiteY3" fmla="*/ 176622 h 216700"/>
                  <a:gd name="connsiteX4" fmla="*/ 102430 w 185859"/>
                  <a:gd name="connsiteY4" fmla="*/ 64146 h 216700"/>
                  <a:gd name="connsiteX5" fmla="*/ 68805 w 185859"/>
                  <a:gd name="connsiteY5" fmla="*/ 38289 h 216700"/>
                  <a:gd name="connsiteX6" fmla="*/ 33886 w 185859"/>
                  <a:gd name="connsiteY6" fmla="*/ 55096 h 216700"/>
                  <a:gd name="connsiteX7" fmla="*/ 6727 w 185859"/>
                  <a:gd name="connsiteY7" fmla="*/ 57681 h 216700"/>
                  <a:gd name="connsiteX8" fmla="*/ 4140 w 185859"/>
                  <a:gd name="connsiteY8" fmla="*/ 30532 h 216700"/>
                  <a:gd name="connsiteX9" fmla="*/ 75271 w 185859"/>
                  <a:gd name="connsiteY9" fmla="*/ 797 h 216700"/>
                  <a:gd name="connsiteX10" fmla="*/ 138642 w 185859"/>
                  <a:gd name="connsiteY10" fmla="*/ 49924 h 216700"/>
                  <a:gd name="connsiteX11" fmla="*/ 177441 w 185859"/>
                  <a:gd name="connsiteY11" fmla="*/ 166280 h 216700"/>
                  <a:gd name="connsiteX12" fmla="*/ 178734 w 185859"/>
                  <a:gd name="connsiteY12" fmla="*/ 168866 h 216700"/>
                  <a:gd name="connsiteX13" fmla="*/ 185200 w 185859"/>
                  <a:gd name="connsiteY13" fmla="*/ 192136 h 216700"/>
                  <a:gd name="connsiteX14" fmla="*/ 172268 w 185859"/>
                  <a:gd name="connsiteY14" fmla="*/ 216700 h 216700"/>
                  <a:gd name="connsiteX15" fmla="*/ 165801 w 185859"/>
                  <a:gd name="connsiteY15" fmla="*/ 216700 h 216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85859" h="216700">
                    <a:moveTo>
                      <a:pt x="165801" y="216700"/>
                    </a:moveTo>
                    <a:cubicBezTo>
                      <a:pt x="158042" y="216700"/>
                      <a:pt x="150282" y="211529"/>
                      <a:pt x="147695" y="202479"/>
                    </a:cubicBezTo>
                    <a:cubicBezTo>
                      <a:pt x="145109" y="194722"/>
                      <a:pt x="142522" y="186965"/>
                      <a:pt x="141228" y="179208"/>
                    </a:cubicBezTo>
                    <a:lnTo>
                      <a:pt x="139935" y="176622"/>
                    </a:lnTo>
                    <a:cubicBezTo>
                      <a:pt x="129589" y="141716"/>
                      <a:pt x="123123" y="114566"/>
                      <a:pt x="102430" y="64146"/>
                    </a:cubicBezTo>
                    <a:cubicBezTo>
                      <a:pt x="98550" y="53803"/>
                      <a:pt x="84324" y="40875"/>
                      <a:pt x="68805" y="38289"/>
                    </a:cubicBezTo>
                    <a:cubicBezTo>
                      <a:pt x="55872" y="35703"/>
                      <a:pt x="44232" y="42167"/>
                      <a:pt x="33886" y="55096"/>
                    </a:cubicBezTo>
                    <a:cubicBezTo>
                      <a:pt x="27419" y="62853"/>
                      <a:pt x="14487" y="64146"/>
                      <a:pt x="6727" y="57681"/>
                    </a:cubicBezTo>
                    <a:cubicBezTo>
                      <a:pt x="-1033" y="51217"/>
                      <a:pt x="-2326" y="38289"/>
                      <a:pt x="4140" y="30532"/>
                    </a:cubicBezTo>
                    <a:cubicBezTo>
                      <a:pt x="23540" y="7261"/>
                      <a:pt x="49405" y="-3082"/>
                      <a:pt x="75271" y="797"/>
                    </a:cubicBezTo>
                    <a:cubicBezTo>
                      <a:pt x="102430" y="4675"/>
                      <a:pt x="128296" y="25360"/>
                      <a:pt x="138642" y="49924"/>
                    </a:cubicBezTo>
                    <a:cubicBezTo>
                      <a:pt x="159335" y="102931"/>
                      <a:pt x="167094" y="130080"/>
                      <a:pt x="177441" y="166280"/>
                    </a:cubicBezTo>
                    <a:lnTo>
                      <a:pt x="178734" y="168866"/>
                    </a:lnTo>
                    <a:cubicBezTo>
                      <a:pt x="181321" y="175330"/>
                      <a:pt x="182614" y="183087"/>
                      <a:pt x="185200" y="192136"/>
                    </a:cubicBezTo>
                    <a:cubicBezTo>
                      <a:pt x="187787" y="202479"/>
                      <a:pt x="182614" y="212822"/>
                      <a:pt x="172268" y="216700"/>
                    </a:cubicBezTo>
                    <a:cubicBezTo>
                      <a:pt x="168388" y="215408"/>
                      <a:pt x="167094" y="216700"/>
                      <a:pt x="165801" y="216700"/>
                    </a:cubicBezTo>
                    <a:close/>
                  </a:path>
                </a:pathLst>
              </a:custGeom>
              <a:grpFill/>
              <a:ln w="12931" cap="flat">
                <a:noFill/>
                <a:prstDash val="solid"/>
                <a:miter/>
              </a:ln>
            </p:spPr>
            <p:txBody>
              <a:bodyPr rtlCol="0" anchor="ctr"/>
              <a:lstStyle/>
              <a:p>
                <a:endParaRPr lang="en-US"/>
              </a:p>
            </p:txBody>
          </p:sp>
          <p:sp>
            <p:nvSpPr>
              <p:cNvPr id="89" name="Freeform 54">
                <a:extLst>
                  <a:ext uri="{FF2B5EF4-FFF2-40B4-BE49-F238E27FC236}">
                    <a16:creationId xmlns:a16="http://schemas.microsoft.com/office/drawing/2014/main" id="{93878B6D-F2EC-372A-AAF5-B321EC2A8AA6}"/>
                  </a:ext>
                </a:extLst>
              </p:cNvPr>
              <p:cNvSpPr/>
              <p:nvPr/>
            </p:nvSpPr>
            <p:spPr>
              <a:xfrm>
                <a:off x="9312890" y="3851649"/>
                <a:ext cx="85195" cy="252669"/>
              </a:xfrm>
              <a:custGeom>
                <a:avLst/>
                <a:gdLst>
                  <a:gd name="connsiteX0" fmla="*/ 65230 w 85195"/>
                  <a:gd name="connsiteY0" fmla="*/ 252669 h 252669"/>
                  <a:gd name="connsiteX1" fmla="*/ 45831 w 85195"/>
                  <a:gd name="connsiteY1" fmla="*/ 237155 h 252669"/>
                  <a:gd name="connsiteX2" fmla="*/ 566 w 85195"/>
                  <a:gd name="connsiteY2" fmla="*/ 23837 h 252669"/>
                  <a:gd name="connsiteX3" fmla="*/ 16086 w 85195"/>
                  <a:gd name="connsiteY3" fmla="*/ 566 h 252669"/>
                  <a:gd name="connsiteX4" fmla="*/ 39365 w 85195"/>
                  <a:gd name="connsiteY4" fmla="*/ 16080 h 252669"/>
                  <a:gd name="connsiteX5" fmla="*/ 84630 w 85195"/>
                  <a:gd name="connsiteY5" fmla="*/ 229398 h 252669"/>
                  <a:gd name="connsiteX6" fmla="*/ 69110 w 85195"/>
                  <a:gd name="connsiteY6" fmla="*/ 252669 h 252669"/>
                  <a:gd name="connsiteX7" fmla="*/ 65230 w 85195"/>
                  <a:gd name="connsiteY7" fmla="*/ 252669 h 2526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5195" h="252669">
                    <a:moveTo>
                      <a:pt x="65230" y="252669"/>
                    </a:moveTo>
                    <a:cubicBezTo>
                      <a:pt x="56177" y="252669"/>
                      <a:pt x="48418" y="246205"/>
                      <a:pt x="45831" y="237155"/>
                    </a:cubicBezTo>
                    <a:lnTo>
                      <a:pt x="566" y="23837"/>
                    </a:lnTo>
                    <a:cubicBezTo>
                      <a:pt x="-2021" y="13494"/>
                      <a:pt x="4446" y="3152"/>
                      <a:pt x="16086" y="566"/>
                    </a:cubicBezTo>
                    <a:cubicBezTo>
                      <a:pt x="26432" y="-2020"/>
                      <a:pt x="36778" y="4444"/>
                      <a:pt x="39365" y="16080"/>
                    </a:cubicBezTo>
                    <a:lnTo>
                      <a:pt x="84630" y="229398"/>
                    </a:lnTo>
                    <a:cubicBezTo>
                      <a:pt x="87217" y="239741"/>
                      <a:pt x="80750" y="250084"/>
                      <a:pt x="69110" y="252669"/>
                    </a:cubicBezTo>
                    <a:cubicBezTo>
                      <a:pt x="67817" y="252669"/>
                      <a:pt x="66523" y="252669"/>
                      <a:pt x="65230" y="252669"/>
                    </a:cubicBezTo>
                    <a:close/>
                  </a:path>
                </a:pathLst>
              </a:custGeom>
              <a:grpFill/>
              <a:ln w="12931" cap="flat">
                <a:noFill/>
                <a:prstDash val="solid"/>
                <a:miter/>
              </a:ln>
            </p:spPr>
            <p:txBody>
              <a:bodyPr rtlCol="0" anchor="ctr"/>
              <a:lstStyle/>
              <a:p>
                <a:endParaRPr lang="en-US"/>
              </a:p>
            </p:txBody>
          </p:sp>
          <p:sp>
            <p:nvSpPr>
              <p:cNvPr id="90" name="Freeform 55">
                <a:extLst>
                  <a:ext uri="{FF2B5EF4-FFF2-40B4-BE49-F238E27FC236}">
                    <a16:creationId xmlns:a16="http://schemas.microsoft.com/office/drawing/2014/main" id="{431CF7D0-DF58-2C39-0EF0-A6A201E58B4E}"/>
                  </a:ext>
                </a:extLst>
              </p:cNvPr>
              <p:cNvSpPr/>
              <p:nvPr/>
            </p:nvSpPr>
            <p:spPr>
              <a:xfrm>
                <a:off x="9682801" y="3503025"/>
                <a:ext cx="163613" cy="602585"/>
              </a:xfrm>
              <a:custGeom>
                <a:avLst/>
                <a:gdLst>
                  <a:gd name="connsiteX0" fmla="*/ 62614 w 163613"/>
                  <a:gd name="connsiteY0" fmla="*/ 601293 h 602585"/>
                  <a:gd name="connsiteX1" fmla="*/ 43215 w 163613"/>
                  <a:gd name="connsiteY1" fmla="*/ 585779 h 602585"/>
                  <a:gd name="connsiteX2" fmla="*/ 536 w 163613"/>
                  <a:gd name="connsiteY2" fmla="*/ 340140 h 602585"/>
                  <a:gd name="connsiteX3" fmla="*/ 1829 w 163613"/>
                  <a:gd name="connsiteY3" fmla="*/ 328504 h 602585"/>
                  <a:gd name="connsiteX4" fmla="*/ 5709 w 163613"/>
                  <a:gd name="connsiteY4" fmla="*/ 319454 h 602585"/>
                  <a:gd name="connsiteX5" fmla="*/ 124691 w 163613"/>
                  <a:gd name="connsiteY5" fmla="*/ 18223 h 602585"/>
                  <a:gd name="connsiteX6" fmla="*/ 145384 w 163613"/>
                  <a:gd name="connsiteY6" fmla="*/ 123 h 602585"/>
                  <a:gd name="connsiteX7" fmla="*/ 163490 w 163613"/>
                  <a:gd name="connsiteY7" fmla="*/ 20809 h 602585"/>
                  <a:gd name="connsiteX8" fmla="*/ 40628 w 163613"/>
                  <a:gd name="connsiteY8" fmla="*/ 336261 h 602585"/>
                  <a:gd name="connsiteX9" fmla="*/ 39334 w 163613"/>
                  <a:gd name="connsiteY9" fmla="*/ 340140 h 602585"/>
                  <a:gd name="connsiteX10" fmla="*/ 80719 w 163613"/>
                  <a:gd name="connsiteY10" fmla="*/ 580608 h 602585"/>
                  <a:gd name="connsiteX11" fmla="*/ 65200 w 163613"/>
                  <a:gd name="connsiteY11" fmla="*/ 602586 h 602585"/>
                  <a:gd name="connsiteX12" fmla="*/ 62614 w 163613"/>
                  <a:gd name="connsiteY12" fmla="*/ 601293 h 6025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63613" h="602585">
                    <a:moveTo>
                      <a:pt x="62614" y="601293"/>
                    </a:moveTo>
                    <a:cubicBezTo>
                      <a:pt x="53561" y="601293"/>
                      <a:pt x="45801" y="594829"/>
                      <a:pt x="43215" y="585779"/>
                    </a:cubicBezTo>
                    <a:lnTo>
                      <a:pt x="536" y="340140"/>
                    </a:lnTo>
                    <a:cubicBezTo>
                      <a:pt x="-757" y="336261"/>
                      <a:pt x="536" y="332383"/>
                      <a:pt x="1829" y="328504"/>
                    </a:cubicBezTo>
                    <a:lnTo>
                      <a:pt x="5709" y="319454"/>
                    </a:lnTo>
                    <a:cubicBezTo>
                      <a:pt x="57440" y="208270"/>
                      <a:pt x="120812" y="71230"/>
                      <a:pt x="124691" y="18223"/>
                    </a:cubicBezTo>
                    <a:cubicBezTo>
                      <a:pt x="125984" y="7881"/>
                      <a:pt x="135038" y="-1169"/>
                      <a:pt x="145384" y="123"/>
                    </a:cubicBezTo>
                    <a:cubicBezTo>
                      <a:pt x="155730" y="1416"/>
                      <a:pt x="164783" y="10466"/>
                      <a:pt x="163490" y="20809"/>
                    </a:cubicBezTo>
                    <a:cubicBezTo>
                      <a:pt x="159610" y="81572"/>
                      <a:pt x="96239" y="216027"/>
                      <a:pt x="40628" y="336261"/>
                    </a:cubicBezTo>
                    <a:lnTo>
                      <a:pt x="39334" y="340140"/>
                    </a:lnTo>
                    <a:lnTo>
                      <a:pt x="80719" y="580608"/>
                    </a:lnTo>
                    <a:cubicBezTo>
                      <a:pt x="82013" y="590950"/>
                      <a:pt x="75547" y="601293"/>
                      <a:pt x="65200" y="602586"/>
                    </a:cubicBezTo>
                    <a:cubicBezTo>
                      <a:pt x="65200" y="601293"/>
                      <a:pt x="63907" y="601293"/>
                      <a:pt x="62614" y="601293"/>
                    </a:cubicBezTo>
                    <a:close/>
                  </a:path>
                </a:pathLst>
              </a:custGeom>
              <a:grpFill/>
              <a:ln w="12931" cap="flat">
                <a:noFill/>
                <a:prstDash val="solid"/>
                <a:miter/>
              </a:ln>
            </p:spPr>
            <p:txBody>
              <a:bodyPr rtlCol="0" anchor="ctr"/>
              <a:lstStyle/>
              <a:p>
                <a:endParaRPr lang="en-US"/>
              </a:p>
            </p:txBody>
          </p:sp>
          <p:sp>
            <p:nvSpPr>
              <p:cNvPr id="91" name="Freeform 56">
                <a:extLst>
                  <a:ext uri="{FF2B5EF4-FFF2-40B4-BE49-F238E27FC236}">
                    <a16:creationId xmlns:a16="http://schemas.microsoft.com/office/drawing/2014/main" id="{F9190DE7-AA3E-660E-7D1B-FAACECE0EAB0}"/>
                  </a:ext>
                </a:extLst>
              </p:cNvPr>
              <p:cNvSpPr/>
              <p:nvPr/>
            </p:nvSpPr>
            <p:spPr>
              <a:xfrm>
                <a:off x="9285004" y="2893887"/>
                <a:ext cx="193992" cy="790259"/>
              </a:xfrm>
              <a:custGeom>
                <a:avLst/>
                <a:gdLst>
                  <a:gd name="connsiteX0" fmla="*/ 19399 w 193992"/>
                  <a:gd name="connsiteY0" fmla="*/ 790259 h 790259"/>
                  <a:gd name="connsiteX1" fmla="*/ 0 w 193992"/>
                  <a:gd name="connsiteY1" fmla="*/ 770867 h 790259"/>
                  <a:gd name="connsiteX2" fmla="*/ 11640 w 193992"/>
                  <a:gd name="connsiteY2" fmla="*/ 620898 h 790259"/>
                  <a:gd name="connsiteX3" fmla="*/ 20693 w 193992"/>
                  <a:gd name="connsiteY3" fmla="*/ 543327 h 790259"/>
                  <a:gd name="connsiteX4" fmla="*/ 25866 w 193992"/>
                  <a:gd name="connsiteY4" fmla="*/ 306738 h 790259"/>
                  <a:gd name="connsiteX5" fmla="*/ 24573 w 193992"/>
                  <a:gd name="connsiteY5" fmla="*/ 267953 h 790259"/>
                  <a:gd name="connsiteX6" fmla="*/ 23279 w 193992"/>
                  <a:gd name="connsiteY6" fmla="*/ 183919 h 790259"/>
                  <a:gd name="connsiteX7" fmla="*/ 38799 w 193992"/>
                  <a:gd name="connsiteY7" fmla="*/ 48171 h 790259"/>
                  <a:gd name="connsiteX8" fmla="*/ 115103 w 193992"/>
                  <a:gd name="connsiteY8" fmla="*/ 1628 h 790259"/>
                  <a:gd name="connsiteX9" fmla="*/ 162955 w 193992"/>
                  <a:gd name="connsiteY9" fmla="*/ 71442 h 790259"/>
                  <a:gd name="connsiteX10" fmla="*/ 161661 w 193992"/>
                  <a:gd name="connsiteY10" fmla="*/ 177454 h 790259"/>
                  <a:gd name="connsiteX11" fmla="*/ 170714 w 193992"/>
                  <a:gd name="connsiteY11" fmla="*/ 256317 h 790259"/>
                  <a:gd name="connsiteX12" fmla="*/ 175887 w 193992"/>
                  <a:gd name="connsiteY12" fmla="*/ 296395 h 790259"/>
                  <a:gd name="connsiteX13" fmla="*/ 187526 w 193992"/>
                  <a:gd name="connsiteY13" fmla="*/ 419215 h 790259"/>
                  <a:gd name="connsiteX14" fmla="*/ 193993 w 193992"/>
                  <a:gd name="connsiteY14" fmla="*/ 543327 h 790259"/>
                  <a:gd name="connsiteX15" fmla="*/ 175887 w 193992"/>
                  <a:gd name="connsiteY15" fmla="*/ 564013 h 790259"/>
                  <a:gd name="connsiteX16" fmla="*/ 155194 w 193992"/>
                  <a:gd name="connsiteY16" fmla="*/ 545913 h 790259"/>
                  <a:gd name="connsiteX17" fmla="*/ 148728 w 193992"/>
                  <a:gd name="connsiteY17" fmla="*/ 423093 h 790259"/>
                  <a:gd name="connsiteX18" fmla="*/ 137089 w 193992"/>
                  <a:gd name="connsiteY18" fmla="*/ 301567 h 790259"/>
                  <a:gd name="connsiteX19" fmla="*/ 131915 w 193992"/>
                  <a:gd name="connsiteY19" fmla="*/ 261489 h 790259"/>
                  <a:gd name="connsiteX20" fmla="*/ 122862 w 193992"/>
                  <a:gd name="connsiteY20" fmla="*/ 181333 h 790259"/>
                  <a:gd name="connsiteX21" fmla="*/ 124156 w 193992"/>
                  <a:gd name="connsiteY21" fmla="*/ 66270 h 790259"/>
                  <a:gd name="connsiteX22" fmla="*/ 106050 w 193992"/>
                  <a:gd name="connsiteY22" fmla="*/ 37828 h 790259"/>
                  <a:gd name="connsiteX23" fmla="*/ 87943 w 193992"/>
                  <a:gd name="connsiteY23" fmla="*/ 40413 h 790259"/>
                  <a:gd name="connsiteX24" fmla="*/ 76304 w 193992"/>
                  <a:gd name="connsiteY24" fmla="*/ 55927 h 790259"/>
                  <a:gd name="connsiteX25" fmla="*/ 62078 w 193992"/>
                  <a:gd name="connsiteY25" fmla="*/ 182626 h 790259"/>
                  <a:gd name="connsiteX26" fmla="*/ 63371 w 193992"/>
                  <a:gd name="connsiteY26" fmla="*/ 265367 h 790259"/>
                  <a:gd name="connsiteX27" fmla="*/ 64664 w 193992"/>
                  <a:gd name="connsiteY27" fmla="*/ 304152 h 790259"/>
                  <a:gd name="connsiteX28" fmla="*/ 59492 w 193992"/>
                  <a:gd name="connsiteY28" fmla="*/ 543327 h 790259"/>
                  <a:gd name="connsiteX29" fmla="*/ 50438 w 193992"/>
                  <a:gd name="connsiteY29" fmla="*/ 624776 h 790259"/>
                  <a:gd name="connsiteX30" fmla="*/ 38799 w 193992"/>
                  <a:gd name="connsiteY30" fmla="*/ 768281 h 790259"/>
                  <a:gd name="connsiteX31" fmla="*/ 19399 w 193992"/>
                  <a:gd name="connsiteY31" fmla="*/ 790259 h 790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93992" h="790259">
                    <a:moveTo>
                      <a:pt x="19399" y="790259"/>
                    </a:moveTo>
                    <a:cubicBezTo>
                      <a:pt x="9053" y="790259"/>
                      <a:pt x="0" y="781209"/>
                      <a:pt x="0" y="770867"/>
                    </a:cubicBezTo>
                    <a:cubicBezTo>
                      <a:pt x="0" y="697175"/>
                      <a:pt x="6466" y="658390"/>
                      <a:pt x="11640" y="620898"/>
                    </a:cubicBezTo>
                    <a:cubicBezTo>
                      <a:pt x="15520" y="597627"/>
                      <a:pt x="18106" y="574355"/>
                      <a:pt x="20693" y="543327"/>
                    </a:cubicBezTo>
                    <a:cubicBezTo>
                      <a:pt x="25866" y="461879"/>
                      <a:pt x="27159" y="384308"/>
                      <a:pt x="25866" y="306738"/>
                    </a:cubicBezTo>
                    <a:cubicBezTo>
                      <a:pt x="25866" y="293810"/>
                      <a:pt x="25866" y="280881"/>
                      <a:pt x="24573" y="267953"/>
                    </a:cubicBezTo>
                    <a:cubicBezTo>
                      <a:pt x="24573" y="240803"/>
                      <a:pt x="23279" y="212361"/>
                      <a:pt x="23279" y="183919"/>
                    </a:cubicBezTo>
                    <a:cubicBezTo>
                      <a:pt x="23279" y="134791"/>
                      <a:pt x="28452" y="89541"/>
                      <a:pt x="38799" y="48171"/>
                    </a:cubicBezTo>
                    <a:cubicBezTo>
                      <a:pt x="46559" y="14557"/>
                      <a:pt x="81477" y="-6129"/>
                      <a:pt x="115103" y="1628"/>
                    </a:cubicBezTo>
                    <a:cubicBezTo>
                      <a:pt x="146141" y="9385"/>
                      <a:pt x="166834" y="39121"/>
                      <a:pt x="162955" y="71442"/>
                    </a:cubicBezTo>
                    <a:cubicBezTo>
                      <a:pt x="157781" y="105055"/>
                      <a:pt x="157781" y="138669"/>
                      <a:pt x="161661" y="177454"/>
                    </a:cubicBezTo>
                    <a:cubicBezTo>
                      <a:pt x="164247" y="203311"/>
                      <a:pt x="166834" y="229168"/>
                      <a:pt x="170714" y="256317"/>
                    </a:cubicBezTo>
                    <a:cubicBezTo>
                      <a:pt x="172007" y="269246"/>
                      <a:pt x="173301" y="283467"/>
                      <a:pt x="175887" y="296395"/>
                    </a:cubicBezTo>
                    <a:cubicBezTo>
                      <a:pt x="181060" y="337766"/>
                      <a:pt x="184940" y="379137"/>
                      <a:pt x="187526" y="419215"/>
                    </a:cubicBezTo>
                    <a:cubicBezTo>
                      <a:pt x="191406" y="461879"/>
                      <a:pt x="192700" y="505835"/>
                      <a:pt x="193993" y="543327"/>
                    </a:cubicBezTo>
                    <a:cubicBezTo>
                      <a:pt x="193993" y="553670"/>
                      <a:pt x="186234" y="562720"/>
                      <a:pt x="175887" y="564013"/>
                    </a:cubicBezTo>
                    <a:cubicBezTo>
                      <a:pt x="165540" y="564013"/>
                      <a:pt x="156488" y="556256"/>
                      <a:pt x="155194" y="545913"/>
                    </a:cubicBezTo>
                    <a:cubicBezTo>
                      <a:pt x="153901" y="508421"/>
                      <a:pt x="151315" y="465757"/>
                      <a:pt x="148728" y="423093"/>
                    </a:cubicBezTo>
                    <a:cubicBezTo>
                      <a:pt x="146141" y="383015"/>
                      <a:pt x="142261" y="341645"/>
                      <a:pt x="137089" y="301567"/>
                    </a:cubicBezTo>
                    <a:cubicBezTo>
                      <a:pt x="135795" y="288638"/>
                      <a:pt x="134502" y="274417"/>
                      <a:pt x="131915" y="261489"/>
                    </a:cubicBezTo>
                    <a:cubicBezTo>
                      <a:pt x="128036" y="234339"/>
                      <a:pt x="125449" y="207190"/>
                      <a:pt x="122862" y="181333"/>
                    </a:cubicBezTo>
                    <a:cubicBezTo>
                      <a:pt x="118982" y="138669"/>
                      <a:pt x="118982" y="102470"/>
                      <a:pt x="124156" y="66270"/>
                    </a:cubicBezTo>
                    <a:cubicBezTo>
                      <a:pt x="125449" y="53342"/>
                      <a:pt x="117690" y="41706"/>
                      <a:pt x="106050" y="37828"/>
                    </a:cubicBezTo>
                    <a:cubicBezTo>
                      <a:pt x="99583" y="36535"/>
                      <a:pt x="93117" y="37828"/>
                      <a:pt x="87943" y="40413"/>
                    </a:cubicBezTo>
                    <a:cubicBezTo>
                      <a:pt x="82771" y="44292"/>
                      <a:pt x="78891" y="49463"/>
                      <a:pt x="76304" y="55927"/>
                    </a:cubicBezTo>
                    <a:cubicBezTo>
                      <a:pt x="67251" y="93420"/>
                      <a:pt x="62078" y="136084"/>
                      <a:pt x="62078" y="182626"/>
                    </a:cubicBezTo>
                    <a:cubicBezTo>
                      <a:pt x="62078" y="211068"/>
                      <a:pt x="62078" y="238218"/>
                      <a:pt x="63371" y="265367"/>
                    </a:cubicBezTo>
                    <a:cubicBezTo>
                      <a:pt x="63371" y="278296"/>
                      <a:pt x="63371" y="291224"/>
                      <a:pt x="64664" y="304152"/>
                    </a:cubicBezTo>
                    <a:cubicBezTo>
                      <a:pt x="65958" y="383015"/>
                      <a:pt x="64664" y="460586"/>
                      <a:pt x="59492" y="543327"/>
                    </a:cubicBezTo>
                    <a:cubicBezTo>
                      <a:pt x="56905" y="576941"/>
                      <a:pt x="54318" y="601505"/>
                      <a:pt x="50438" y="624776"/>
                    </a:cubicBezTo>
                    <a:cubicBezTo>
                      <a:pt x="45265" y="660976"/>
                      <a:pt x="38799" y="698468"/>
                      <a:pt x="38799" y="768281"/>
                    </a:cubicBezTo>
                    <a:cubicBezTo>
                      <a:pt x="38799" y="782502"/>
                      <a:pt x="29745" y="790259"/>
                      <a:pt x="19399" y="790259"/>
                    </a:cubicBezTo>
                    <a:close/>
                  </a:path>
                </a:pathLst>
              </a:custGeom>
              <a:grpFill/>
              <a:ln w="12931" cap="flat">
                <a:noFill/>
                <a:prstDash val="solid"/>
                <a:miter/>
              </a:ln>
            </p:spPr>
            <p:txBody>
              <a:bodyPr rtlCol="0" anchor="ctr"/>
              <a:lstStyle/>
              <a:p>
                <a:endParaRPr lang="en-US"/>
              </a:p>
            </p:txBody>
          </p:sp>
        </p:grpSp>
      </p:grpSp>
      <p:grpSp>
        <p:nvGrpSpPr>
          <p:cNvPr id="94" name="Graphic 4">
            <a:extLst>
              <a:ext uri="{FF2B5EF4-FFF2-40B4-BE49-F238E27FC236}">
                <a16:creationId xmlns:a16="http://schemas.microsoft.com/office/drawing/2014/main" id="{2CF757EB-1D30-4834-9E0A-6BFE1F025326}"/>
              </a:ext>
            </a:extLst>
          </p:cNvPr>
          <p:cNvGrpSpPr/>
          <p:nvPr/>
        </p:nvGrpSpPr>
        <p:grpSpPr>
          <a:xfrm rot="2879611">
            <a:off x="644835" y="5034808"/>
            <a:ext cx="403667" cy="780438"/>
            <a:chOff x="9129274" y="2719113"/>
            <a:chExt cx="717139" cy="1386497"/>
          </a:xfrm>
          <a:solidFill>
            <a:srgbClr val="09465E"/>
          </a:solidFill>
        </p:grpSpPr>
        <p:grpSp>
          <p:nvGrpSpPr>
            <p:cNvPr id="95" name="Graphic 4">
              <a:extLst>
                <a:ext uri="{FF2B5EF4-FFF2-40B4-BE49-F238E27FC236}">
                  <a16:creationId xmlns:a16="http://schemas.microsoft.com/office/drawing/2014/main" id="{9A34B975-9EC8-BFFE-4C0C-1B7214C53FE6}"/>
                </a:ext>
              </a:extLst>
            </p:cNvPr>
            <p:cNvGrpSpPr/>
            <p:nvPr/>
          </p:nvGrpSpPr>
          <p:grpSpPr>
            <a:xfrm>
              <a:off x="9159507" y="2719113"/>
              <a:ext cx="446280" cy="440141"/>
              <a:chOff x="9159507" y="2719113"/>
              <a:chExt cx="446280" cy="440141"/>
            </a:xfrm>
            <a:grpFill/>
          </p:grpSpPr>
          <p:sp>
            <p:nvSpPr>
              <p:cNvPr id="104" name="Freeform 57">
                <a:extLst>
                  <a:ext uri="{FF2B5EF4-FFF2-40B4-BE49-F238E27FC236}">
                    <a16:creationId xmlns:a16="http://schemas.microsoft.com/office/drawing/2014/main" id="{32B81D18-16F0-7788-EF4E-898484228E6E}"/>
                  </a:ext>
                </a:extLst>
              </p:cNvPr>
              <p:cNvSpPr/>
              <p:nvPr/>
            </p:nvSpPr>
            <p:spPr>
              <a:xfrm>
                <a:off x="9159507" y="2719113"/>
                <a:ext cx="446280" cy="440141"/>
              </a:xfrm>
              <a:custGeom>
                <a:avLst/>
                <a:gdLst>
                  <a:gd name="connsiteX0" fmla="*/ 275519 w 446280"/>
                  <a:gd name="connsiteY0" fmla="*/ 440141 h 440141"/>
                  <a:gd name="connsiteX1" fmla="*/ 256120 w 446280"/>
                  <a:gd name="connsiteY1" fmla="*/ 425920 h 440141"/>
                  <a:gd name="connsiteX2" fmla="*/ 270345 w 446280"/>
                  <a:gd name="connsiteY2" fmla="*/ 402649 h 440141"/>
                  <a:gd name="connsiteX3" fmla="*/ 384154 w 446280"/>
                  <a:gd name="connsiteY3" fmla="*/ 316029 h 440141"/>
                  <a:gd name="connsiteX4" fmla="*/ 402261 w 446280"/>
                  <a:gd name="connsiteY4" fmla="*/ 176402 h 440141"/>
                  <a:gd name="connsiteX5" fmla="*/ 316903 w 446280"/>
                  <a:gd name="connsiteY5" fmla="*/ 63925 h 440141"/>
                  <a:gd name="connsiteX6" fmla="*/ 64713 w 446280"/>
                  <a:gd name="connsiteY6" fmla="*/ 131153 h 440141"/>
                  <a:gd name="connsiteX7" fmla="*/ 46607 w 446280"/>
                  <a:gd name="connsiteY7" fmla="*/ 270779 h 440141"/>
                  <a:gd name="connsiteX8" fmla="*/ 131964 w 446280"/>
                  <a:gd name="connsiteY8" fmla="*/ 383256 h 440141"/>
                  <a:gd name="connsiteX9" fmla="*/ 174642 w 446280"/>
                  <a:gd name="connsiteY9" fmla="*/ 401356 h 440141"/>
                  <a:gd name="connsiteX10" fmla="*/ 187575 w 446280"/>
                  <a:gd name="connsiteY10" fmla="*/ 425920 h 440141"/>
                  <a:gd name="connsiteX11" fmla="*/ 163003 w 446280"/>
                  <a:gd name="connsiteY11" fmla="*/ 438848 h 440141"/>
                  <a:gd name="connsiteX12" fmla="*/ 111271 w 446280"/>
                  <a:gd name="connsiteY12" fmla="*/ 416870 h 440141"/>
                  <a:gd name="connsiteX13" fmla="*/ 7808 w 446280"/>
                  <a:gd name="connsiteY13" fmla="*/ 281122 h 440141"/>
                  <a:gd name="connsiteX14" fmla="*/ 29794 w 446280"/>
                  <a:gd name="connsiteY14" fmla="*/ 111760 h 440141"/>
                  <a:gd name="connsiteX15" fmla="*/ 335010 w 446280"/>
                  <a:gd name="connsiteY15" fmla="*/ 30311 h 440141"/>
                  <a:gd name="connsiteX16" fmla="*/ 438473 w 446280"/>
                  <a:gd name="connsiteY16" fmla="*/ 166059 h 440141"/>
                  <a:gd name="connsiteX17" fmla="*/ 416487 w 446280"/>
                  <a:gd name="connsiteY17" fmla="*/ 335421 h 440141"/>
                  <a:gd name="connsiteX18" fmla="*/ 278105 w 446280"/>
                  <a:gd name="connsiteY18" fmla="*/ 440141 h 440141"/>
                  <a:gd name="connsiteX19" fmla="*/ 275519 w 446280"/>
                  <a:gd name="connsiteY19" fmla="*/ 440141 h 4401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46280" h="440141">
                    <a:moveTo>
                      <a:pt x="275519" y="440141"/>
                    </a:moveTo>
                    <a:cubicBezTo>
                      <a:pt x="266466" y="440141"/>
                      <a:pt x="258705" y="433677"/>
                      <a:pt x="256120" y="425920"/>
                    </a:cubicBezTo>
                    <a:cubicBezTo>
                      <a:pt x="253533" y="415577"/>
                      <a:pt x="259999" y="405234"/>
                      <a:pt x="270345" y="402649"/>
                    </a:cubicBezTo>
                    <a:cubicBezTo>
                      <a:pt x="318197" y="389720"/>
                      <a:pt x="359582" y="359985"/>
                      <a:pt x="384154" y="316029"/>
                    </a:cubicBezTo>
                    <a:cubicBezTo>
                      <a:pt x="408727" y="273365"/>
                      <a:pt x="415194" y="222944"/>
                      <a:pt x="402261" y="176402"/>
                    </a:cubicBezTo>
                    <a:cubicBezTo>
                      <a:pt x="389328" y="128567"/>
                      <a:pt x="359582" y="88489"/>
                      <a:pt x="316903" y="63925"/>
                    </a:cubicBezTo>
                    <a:cubicBezTo>
                      <a:pt x="228960" y="12212"/>
                      <a:pt x="115151" y="43240"/>
                      <a:pt x="64713" y="131153"/>
                    </a:cubicBezTo>
                    <a:cubicBezTo>
                      <a:pt x="40141" y="173816"/>
                      <a:pt x="33674" y="224237"/>
                      <a:pt x="46607" y="270779"/>
                    </a:cubicBezTo>
                    <a:cubicBezTo>
                      <a:pt x="59540" y="318614"/>
                      <a:pt x="89285" y="358692"/>
                      <a:pt x="131964" y="383256"/>
                    </a:cubicBezTo>
                    <a:cubicBezTo>
                      <a:pt x="144896" y="391013"/>
                      <a:pt x="159123" y="397477"/>
                      <a:pt x="174642" y="401356"/>
                    </a:cubicBezTo>
                    <a:cubicBezTo>
                      <a:pt x="184989" y="403942"/>
                      <a:pt x="191455" y="415577"/>
                      <a:pt x="187575" y="425920"/>
                    </a:cubicBezTo>
                    <a:cubicBezTo>
                      <a:pt x="184989" y="436262"/>
                      <a:pt x="173349" y="442727"/>
                      <a:pt x="163003" y="438848"/>
                    </a:cubicBezTo>
                    <a:cubicBezTo>
                      <a:pt x="144896" y="433677"/>
                      <a:pt x="128084" y="425920"/>
                      <a:pt x="111271" y="416870"/>
                    </a:cubicBezTo>
                    <a:cubicBezTo>
                      <a:pt x="59540" y="387135"/>
                      <a:pt x="22034" y="338007"/>
                      <a:pt x="7808" y="281122"/>
                    </a:cubicBezTo>
                    <a:cubicBezTo>
                      <a:pt x="-7711" y="222944"/>
                      <a:pt x="48" y="163474"/>
                      <a:pt x="29794" y="111760"/>
                    </a:cubicBezTo>
                    <a:cubicBezTo>
                      <a:pt x="91872" y="4455"/>
                      <a:pt x="228960" y="-31745"/>
                      <a:pt x="335010" y="30311"/>
                    </a:cubicBezTo>
                    <a:cubicBezTo>
                      <a:pt x="386741" y="60047"/>
                      <a:pt x="424247" y="109175"/>
                      <a:pt x="438473" y="166059"/>
                    </a:cubicBezTo>
                    <a:cubicBezTo>
                      <a:pt x="453992" y="224237"/>
                      <a:pt x="446232" y="283708"/>
                      <a:pt x="416487" y="335421"/>
                    </a:cubicBezTo>
                    <a:cubicBezTo>
                      <a:pt x="386741" y="387135"/>
                      <a:pt x="337596" y="424627"/>
                      <a:pt x="278105" y="440141"/>
                    </a:cubicBezTo>
                    <a:cubicBezTo>
                      <a:pt x="278105" y="438848"/>
                      <a:pt x="276812" y="440141"/>
                      <a:pt x="275519" y="440141"/>
                    </a:cubicBezTo>
                    <a:close/>
                  </a:path>
                </a:pathLst>
              </a:custGeom>
              <a:solidFill>
                <a:srgbClr val="F99F27"/>
              </a:solidFill>
              <a:ln w="12931" cap="flat">
                <a:noFill/>
                <a:prstDash val="solid"/>
                <a:miter/>
              </a:ln>
            </p:spPr>
            <p:txBody>
              <a:bodyPr rtlCol="0" anchor="ctr"/>
              <a:lstStyle/>
              <a:p>
                <a:endParaRPr lang="en-US"/>
              </a:p>
            </p:txBody>
          </p:sp>
          <p:sp>
            <p:nvSpPr>
              <p:cNvPr id="105" name="Freeform 58">
                <a:extLst>
                  <a:ext uri="{FF2B5EF4-FFF2-40B4-BE49-F238E27FC236}">
                    <a16:creationId xmlns:a16="http://schemas.microsoft.com/office/drawing/2014/main" id="{529F3011-FF5A-ED6A-CB27-154EFFB79381}"/>
                  </a:ext>
                </a:extLst>
              </p:cNvPr>
              <p:cNvSpPr/>
              <p:nvPr/>
            </p:nvSpPr>
            <p:spPr>
              <a:xfrm>
                <a:off x="9245200" y="2800133"/>
                <a:ext cx="280068" cy="273794"/>
              </a:xfrm>
              <a:custGeom>
                <a:avLst/>
                <a:gdLst>
                  <a:gd name="connsiteX0" fmla="*/ 182066 w 280068"/>
                  <a:gd name="connsiteY0" fmla="*/ 273794 h 273794"/>
                  <a:gd name="connsiteX1" fmla="*/ 163960 w 280068"/>
                  <a:gd name="connsiteY1" fmla="*/ 260866 h 273794"/>
                  <a:gd name="connsiteX2" fmla="*/ 175599 w 280068"/>
                  <a:gd name="connsiteY2" fmla="*/ 236302 h 273794"/>
                  <a:gd name="connsiteX3" fmla="*/ 227331 w 280068"/>
                  <a:gd name="connsiteY3" fmla="*/ 192345 h 273794"/>
                  <a:gd name="connsiteX4" fmla="*/ 191119 w 280068"/>
                  <a:gd name="connsiteY4" fmla="*/ 54012 h 273794"/>
                  <a:gd name="connsiteX5" fmla="*/ 52737 w 280068"/>
                  <a:gd name="connsiteY5" fmla="*/ 90211 h 273794"/>
                  <a:gd name="connsiteX6" fmla="*/ 88949 w 280068"/>
                  <a:gd name="connsiteY6" fmla="*/ 228545 h 273794"/>
                  <a:gd name="connsiteX7" fmla="*/ 95415 w 280068"/>
                  <a:gd name="connsiteY7" fmla="*/ 254402 h 273794"/>
                  <a:gd name="connsiteX8" fmla="*/ 69550 w 280068"/>
                  <a:gd name="connsiteY8" fmla="*/ 260866 h 273794"/>
                  <a:gd name="connsiteX9" fmla="*/ 19112 w 280068"/>
                  <a:gd name="connsiteY9" fmla="*/ 69526 h 273794"/>
                  <a:gd name="connsiteX10" fmla="*/ 210518 w 280068"/>
                  <a:gd name="connsiteY10" fmla="*/ 19105 h 273794"/>
                  <a:gd name="connsiteX11" fmla="*/ 260957 w 280068"/>
                  <a:gd name="connsiteY11" fmla="*/ 210445 h 273794"/>
                  <a:gd name="connsiteX12" fmla="*/ 189826 w 280068"/>
                  <a:gd name="connsiteY12" fmla="*/ 271209 h 273794"/>
                  <a:gd name="connsiteX13" fmla="*/ 182066 w 280068"/>
                  <a:gd name="connsiteY13" fmla="*/ 273794 h 2737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80068" h="273794">
                    <a:moveTo>
                      <a:pt x="182066" y="273794"/>
                    </a:moveTo>
                    <a:cubicBezTo>
                      <a:pt x="174306" y="273794"/>
                      <a:pt x="166546" y="268623"/>
                      <a:pt x="163960" y="260866"/>
                    </a:cubicBezTo>
                    <a:cubicBezTo>
                      <a:pt x="160080" y="250523"/>
                      <a:pt x="165253" y="240180"/>
                      <a:pt x="175599" y="236302"/>
                    </a:cubicBezTo>
                    <a:cubicBezTo>
                      <a:pt x="197585" y="228545"/>
                      <a:pt x="215692" y="213031"/>
                      <a:pt x="227331" y="192345"/>
                    </a:cubicBezTo>
                    <a:cubicBezTo>
                      <a:pt x="255783" y="144510"/>
                      <a:pt x="238971" y="82454"/>
                      <a:pt x="191119" y="54012"/>
                    </a:cubicBezTo>
                    <a:cubicBezTo>
                      <a:pt x="143267" y="25569"/>
                      <a:pt x="81189" y="42376"/>
                      <a:pt x="52737" y="90211"/>
                    </a:cubicBezTo>
                    <a:cubicBezTo>
                      <a:pt x="24285" y="138046"/>
                      <a:pt x="41098" y="200103"/>
                      <a:pt x="88949" y="228545"/>
                    </a:cubicBezTo>
                    <a:cubicBezTo>
                      <a:pt x="98002" y="233716"/>
                      <a:pt x="101882" y="245352"/>
                      <a:pt x="95415" y="254402"/>
                    </a:cubicBezTo>
                    <a:cubicBezTo>
                      <a:pt x="90243" y="263452"/>
                      <a:pt x="78603" y="267330"/>
                      <a:pt x="69550" y="260866"/>
                    </a:cubicBezTo>
                    <a:cubicBezTo>
                      <a:pt x="2299" y="222081"/>
                      <a:pt x="-19687" y="136753"/>
                      <a:pt x="19112" y="69526"/>
                    </a:cubicBezTo>
                    <a:cubicBezTo>
                      <a:pt x="57910" y="2298"/>
                      <a:pt x="143267" y="-19680"/>
                      <a:pt x="210518" y="19105"/>
                    </a:cubicBezTo>
                    <a:cubicBezTo>
                      <a:pt x="277769" y="57890"/>
                      <a:pt x="299755" y="143218"/>
                      <a:pt x="260957" y="210445"/>
                    </a:cubicBezTo>
                    <a:cubicBezTo>
                      <a:pt x="245437" y="237595"/>
                      <a:pt x="219571" y="259573"/>
                      <a:pt x="189826" y="271209"/>
                    </a:cubicBezTo>
                    <a:cubicBezTo>
                      <a:pt x="185945" y="272501"/>
                      <a:pt x="183359" y="273794"/>
                      <a:pt x="182066" y="273794"/>
                    </a:cubicBezTo>
                    <a:close/>
                  </a:path>
                </a:pathLst>
              </a:custGeom>
              <a:solidFill>
                <a:srgbClr val="F99F27"/>
              </a:solidFill>
              <a:ln w="12931" cap="flat">
                <a:noFill/>
                <a:prstDash val="solid"/>
                <a:miter/>
              </a:ln>
            </p:spPr>
            <p:txBody>
              <a:bodyPr rtlCol="0" anchor="ctr"/>
              <a:lstStyle/>
              <a:p>
                <a:endParaRPr lang="en-US"/>
              </a:p>
            </p:txBody>
          </p:sp>
        </p:grpSp>
        <p:grpSp>
          <p:nvGrpSpPr>
            <p:cNvPr id="96" name="Graphic 4">
              <a:extLst>
                <a:ext uri="{FF2B5EF4-FFF2-40B4-BE49-F238E27FC236}">
                  <a16:creationId xmlns:a16="http://schemas.microsoft.com/office/drawing/2014/main" id="{4EEED55A-8E5B-A813-38E0-8DB8434C5D9B}"/>
                </a:ext>
              </a:extLst>
            </p:cNvPr>
            <p:cNvGrpSpPr/>
            <p:nvPr/>
          </p:nvGrpSpPr>
          <p:grpSpPr>
            <a:xfrm>
              <a:off x="9129274" y="2893887"/>
              <a:ext cx="717139" cy="1211724"/>
              <a:chOff x="9129274" y="2893887"/>
              <a:chExt cx="717139" cy="1211724"/>
            </a:xfrm>
            <a:grpFill/>
          </p:grpSpPr>
          <p:sp>
            <p:nvSpPr>
              <p:cNvPr id="97" name="Freeform 50">
                <a:extLst>
                  <a:ext uri="{FF2B5EF4-FFF2-40B4-BE49-F238E27FC236}">
                    <a16:creationId xmlns:a16="http://schemas.microsoft.com/office/drawing/2014/main" id="{111EBE07-BA6D-2A7F-6016-566B02A4E1AA}"/>
                  </a:ext>
                </a:extLst>
              </p:cNvPr>
              <p:cNvSpPr/>
              <p:nvPr/>
            </p:nvSpPr>
            <p:spPr>
              <a:xfrm>
                <a:off x="9129274" y="3281518"/>
                <a:ext cx="222449" cy="606896"/>
              </a:xfrm>
              <a:custGeom>
                <a:avLst/>
                <a:gdLst>
                  <a:gd name="connsiteX0" fmla="*/ 200995 w 222449"/>
                  <a:gd name="connsiteY0" fmla="*/ 606896 h 606896"/>
                  <a:gd name="connsiteX1" fmla="*/ 193235 w 222449"/>
                  <a:gd name="connsiteY1" fmla="*/ 605603 h 606896"/>
                  <a:gd name="connsiteX2" fmla="*/ 173836 w 222449"/>
                  <a:gd name="connsiteY2" fmla="*/ 593968 h 606896"/>
                  <a:gd name="connsiteX3" fmla="*/ 169956 w 222449"/>
                  <a:gd name="connsiteY3" fmla="*/ 591382 h 606896"/>
                  <a:gd name="connsiteX4" fmla="*/ 107878 w 222449"/>
                  <a:gd name="connsiteY4" fmla="*/ 531912 h 606896"/>
                  <a:gd name="connsiteX5" fmla="*/ 62613 w 222449"/>
                  <a:gd name="connsiteY5" fmla="*/ 465977 h 606896"/>
                  <a:gd name="connsiteX6" fmla="*/ 8296 w 222449"/>
                  <a:gd name="connsiteY6" fmla="*/ 326350 h 606896"/>
                  <a:gd name="connsiteX7" fmla="*/ 4415 w 222449"/>
                  <a:gd name="connsiteY7" fmla="*/ 306958 h 606896"/>
                  <a:gd name="connsiteX8" fmla="*/ 3122 w 222449"/>
                  <a:gd name="connsiteY8" fmla="*/ 303079 h 606896"/>
                  <a:gd name="connsiteX9" fmla="*/ 1829 w 222449"/>
                  <a:gd name="connsiteY9" fmla="*/ 295322 h 606896"/>
                  <a:gd name="connsiteX10" fmla="*/ 536 w 222449"/>
                  <a:gd name="connsiteY10" fmla="*/ 279808 h 606896"/>
                  <a:gd name="connsiteX11" fmla="*/ 1829 w 222449"/>
                  <a:gd name="connsiteY11" fmla="*/ 243609 h 606896"/>
                  <a:gd name="connsiteX12" fmla="*/ 1829 w 222449"/>
                  <a:gd name="connsiteY12" fmla="*/ 238437 h 606896"/>
                  <a:gd name="connsiteX13" fmla="*/ 7002 w 222449"/>
                  <a:gd name="connsiteY13" fmla="*/ 197067 h 606896"/>
                  <a:gd name="connsiteX14" fmla="*/ 9589 w 222449"/>
                  <a:gd name="connsiteY14" fmla="*/ 175088 h 606896"/>
                  <a:gd name="connsiteX15" fmla="*/ 13468 w 222449"/>
                  <a:gd name="connsiteY15" fmla="*/ 66490 h 606896"/>
                  <a:gd name="connsiteX16" fmla="*/ 13468 w 222449"/>
                  <a:gd name="connsiteY16" fmla="*/ 65197 h 606896"/>
                  <a:gd name="connsiteX17" fmla="*/ 63907 w 222449"/>
                  <a:gd name="connsiteY17" fmla="*/ 555 h 606896"/>
                  <a:gd name="connsiteX18" fmla="*/ 125984 w 222449"/>
                  <a:gd name="connsiteY18" fmla="*/ 39341 h 606896"/>
                  <a:gd name="connsiteX19" fmla="*/ 153143 w 222449"/>
                  <a:gd name="connsiteY19" fmla="*/ 177674 h 606896"/>
                  <a:gd name="connsiteX20" fmla="*/ 155730 w 222449"/>
                  <a:gd name="connsiteY20" fmla="*/ 200945 h 606896"/>
                  <a:gd name="connsiteX21" fmla="*/ 159610 w 222449"/>
                  <a:gd name="connsiteY21" fmla="*/ 238437 h 606896"/>
                  <a:gd name="connsiteX22" fmla="*/ 191942 w 222449"/>
                  <a:gd name="connsiteY22" fmla="*/ 314715 h 606896"/>
                  <a:gd name="connsiteX23" fmla="*/ 193235 w 222449"/>
                  <a:gd name="connsiteY23" fmla="*/ 341864 h 606896"/>
                  <a:gd name="connsiteX24" fmla="*/ 166076 w 222449"/>
                  <a:gd name="connsiteY24" fmla="*/ 343157 h 606896"/>
                  <a:gd name="connsiteX25" fmla="*/ 120811 w 222449"/>
                  <a:gd name="connsiteY25" fmla="*/ 243609 h 606896"/>
                  <a:gd name="connsiteX26" fmla="*/ 116931 w 222449"/>
                  <a:gd name="connsiteY26" fmla="*/ 204824 h 606896"/>
                  <a:gd name="connsiteX27" fmla="*/ 114345 w 222449"/>
                  <a:gd name="connsiteY27" fmla="*/ 181553 h 606896"/>
                  <a:gd name="connsiteX28" fmla="*/ 89773 w 222449"/>
                  <a:gd name="connsiteY28" fmla="*/ 52269 h 606896"/>
                  <a:gd name="connsiteX29" fmla="*/ 69080 w 222449"/>
                  <a:gd name="connsiteY29" fmla="*/ 39341 h 606896"/>
                  <a:gd name="connsiteX30" fmla="*/ 52267 w 222449"/>
                  <a:gd name="connsiteY30" fmla="*/ 61319 h 606896"/>
                  <a:gd name="connsiteX31" fmla="*/ 52267 w 222449"/>
                  <a:gd name="connsiteY31" fmla="*/ 62611 h 606896"/>
                  <a:gd name="connsiteX32" fmla="*/ 48387 w 222449"/>
                  <a:gd name="connsiteY32" fmla="*/ 180260 h 606896"/>
                  <a:gd name="connsiteX33" fmla="*/ 45801 w 222449"/>
                  <a:gd name="connsiteY33" fmla="*/ 202238 h 606896"/>
                  <a:gd name="connsiteX34" fmla="*/ 40628 w 222449"/>
                  <a:gd name="connsiteY34" fmla="*/ 242316 h 606896"/>
                  <a:gd name="connsiteX35" fmla="*/ 40628 w 222449"/>
                  <a:gd name="connsiteY35" fmla="*/ 246195 h 606896"/>
                  <a:gd name="connsiteX36" fmla="*/ 39334 w 222449"/>
                  <a:gd name="connsiteY36" fmla="*/ 277223 h 606896"/>
                  <a:gd name="connsiteX37" fmla="*/ 40628 w 222449"/>
                  <a:gd name="connsiteY37" fmla="*/ 288858 h 606896"/>
                  <a:gd name="connsiteX38" fmla="*/ 41921 w 222449"/>
                  <a:gd name="connsiteY38" fmla="*/ 296615 h 606896"/>
                  <a:gd name="connsiteX39" fmla="*/ 43214 w 222449"/>
                  <a:gd name="connsiteY39" fmla="*/ 300494 h 606896"/>
                  <a:gd name="connsiteX40" fmla="*/ 47094 w 222449"/>
                  <a:gd name="connsiteY40" fmla="*/ 317301 h 606896"/>
                  <a:gd name="connsiteX41" fmla="*/ 97532 w 222449"/>
                  <a:gd name="connsiteY41" fmla="*/ 446584 h 606896"/>
                  <a:gd name="connsiteX42" fmla="*/ 138917 w 222449"/>
                  <a:gd name="connsiteY42" fmla="*/ 507348 h 606896"/>
                  <a:gd name="connsiteX43" fmla="*/ 194528 w 222449"/>
                  <a:gd name="connsiteY43" fmla="*/ 561647 h 606896"/>
                  <a:gd name="connsiteX44" fmla="*/ 198408 w 222449"/>
                  <a:gd name="connsiteY44" fmla="*/ 564233 h 606896"/>
                  <a:gd name="connsiteX45" fmla="*/ 211341 w 222449"/>
                  <a:gd name="connsiteY45" fmla="*/ 571990 h 606896"/>
                  <a:gd name="connsiteX46" fmla="*/ 220394 w 222449"/>
                  <a:gd name="connsiteY46" fmla="*/ 597846 h 606896"/>
                  <a:gd name="connsiteX47" fmla="*/ 200995 w 222449"/>
                  <a:gd name="connsiteY47" fmla="*/ 606896 h 6068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222449" h="606896">
                    <a:moveTo>
                      <a:pt x="200995" y="606896"/>
                    </a:moveTo>
                    <a:cubicBezTo>
                      <a:pt x="198408" y="606896"/>
                      <a:pt x="195822" y="606896"/>
                      <a:pt x="193235" y="605603"/>
                    </a:cubicBezTo>
                    <a:cubicBezTo>
                      <a:pt x="186769" y="601725"/>
                      <a:pt x="180303" y="597846"/>
                      <a:pt x="173836" y="593968"/>
                    </a:cubicBezTo>
                    <a:lnTo>
                      <a:pt x="169956" y="591382"/>
                    </a:lnTo>
                    <a:cubicBezTo>
                      <a:pt x="147970" y="574575"/>
                      <a:pt x="125984" y="553890"/>
                      <a:pt x="107878" y="531912"/>
                    </a:cubicBezTo>
                    <a:cubicBezTo>
                      <a:pt x="91066" y="511226"/>
                      <a:pt x="75546" y="489248"/>
                      <a:pt x="62613" y="465977"/>
                    </a:cubicBezTo>
                    <a:cubicBezTo>
                      <a:pt x="38041" y="422020"/>
                      <a:pt x="21229" y="376771"/>
                      <a:pt x="8296" y="326350"/>
                    </a:cubicBezTo>
                    <a:cubicBezTo>
                      <a:pt x="7002" y="319886"/>
                      <a:pt x="5709" y="313422"/>
                      <a:pt x="4415" y="306958"/>
                    </a:cubicBezTo>
                    <a:lnTo>
                      <a:pt x="3122" y="303079"/>
                    </a:lnTo>
                    <a:cubicBezTo>
                      <a:pt x="3122" y="300494"/>
                      <a:pt x="1829" y="297908"/>
                      <a:pt x="1829" y="295322"/>
                    </a:cubicBezTo>
                    <a:cubicBezTo>
                      <a:pt x="536" y="288858"/>
                      <a:pt x="536" y="283687"/>
                      <a:pt x="536" y="279808"/>
                    </a:cubicBezTo>
                    <a:cubicBezTo>
                      <a:pt x="-757" y="264294"/>
                      <a:pt x="536" y="253951"/>
                      <a:pt x="1829" y="243609"/>
                    </a:cubicBezTo>
                    <a:lnTo>
                      <a:pt x="1829" y="238437"/>
                    </a:lnTo>
                    <a:cubicBezTo>
                      <a:pt x="3122" y="222923"/>
                      <a:pt x="4415" y="209995"/>
                      <a:pt x="7002" y="197067"/>
                    </a:cubicBezTo>
                    <a:cubicBezTo>
                      <a:pt x="8296" y="189310"/>
                      <a:pt x="8296" y="182845"/>
                      <a:pt x="9589" y="175088"/>
                    </a:cubicBezTo>
                    <a:cubicBezTo>
                      <a:pt x="14762" y="132425"/>
                      <a:pt x="17348" y="97518"/>
                      <a:pt x="13468" y="66490"/>
                    </a:cubicBezTo>
                    <a:lnTo>
                      <a:pt x="13468" y="65197"/>
                    </a:lnTo>
                    <a:cubicBezTo>
                      <a:pt x="9589" y="32876"/>
                      <a:pt x="32868" y="4434"/>
                      <a:pt x="63907" y="555"/>
                    </a:cubicBezTo>
                    <a:cubicBezTo>
                      <a:pt x="91066" y="-3323"/>
                      <a:pt x="116931" y="13484"/>
                      <a:pt x="125984" y="39341"/>
                    </a:cubicBezTo>
                    <a:cubicBezTo>
                      <a:pt x="142797" y="85883"/>
                      <a:pt x="147970" y="131132"/>
                      <a:pt x="153143" y="177674"/>
                    </a:cubicBezTo>
                    <a:cubicBezTo>
                      <a:pt x="154437" y="185431"/>
                      <a:pt x="154437" y="193188"/>
                      <a:pt x="155730" y="200945"/>
                    </a:cubicBezTo>
                    <a:cubicBezTo>
                      <a:pt x="157024" y="213874"/>
                      <a:pt x="158317" y="226802"/>
                      <a:pt x="159610" y="238437"/>
                    </a:cubicBezTo>
                    <a:cubicBezTo>
                      <a:pt x="166076" y="284980"/>
                      <a:pt x="185475" y="306958"/>
                      <a:pt x="191942" y="314715"/>
                    </a:cubicBezTo>
                    <a:cubicBezTo>
                      <a:pt x="199702" y="322472"/>
                      <a:pt x="199702" y="334107"/>
                      <a:pt x="193235" y="341864"/>
                    </a:cubicBezTo>
                    <a:cubicBezTo>
                      <a:pt x="185475" y="349622"/>
                      <a:pt x="173836" y="349622"/>
                      <a:pt x="166076" y="343157"/>
                    </a:cubicBezTo>
                    <a:cubicBezTo>
                      <a:pt x="153143" y="330229"/>
                      <a:pt x="129864" y="301786"/>
                      <a:pt x="120811" y="243609"/>
                    </a:cubicBezTo>
                    <a:cubicBezTo>
                      <a:pt x="119518" y="230680"/>
                      <a:pt x="118225" y="217752"/>
                      <a:pt x="116931" y="204824"/>
                    </a:cubicBezTo>
                    <a:cubicBezTo>
                      <a:pt x="115638" y="197067"/>
                      <a:pt x="115638" y="189310"/>
                      <a:pt x="114345" y="181553"/>
                    </a:cubicBezTo>
                    <a:cubicBezTo>
                      <a:pt x="109172" y="136303"/>
                      <a:pt x="103998" y="94932"/>
                      <a:pt x="89773" y="52269"/>
                    </a:cubicBezTo>
                    <a:cubicBezTo>
                      <a:pt x="87186" y="43219"/>
                      <a:pt x="78133" y="38048"/>
                      <a:pt x="69080" y="39341"/>
                    </a:cubicBezTo>
                    <a:cubicBezTo>
                      <a:pt x="58733" y="40633"/>
                      <a:pt x="50974" y="50976"/>
                      <a:pt x="52267" y="61319"/>
                    </a:cubicBezTo>
                    <a:lnTo>
                      <a:pt x="52267" y="62611"/>
                    </a:lnTo>
                    <a:cubicBezTo>
                      <a:pt x="56147" y="97518"/>
                      <a:pt x="53561" y="135010"/>
                      <a:pt x="48387" y="180260"/>
                    </a:cubicBezTo>
                    <a:cubicBezTo>
                      <a:pt x="47094" y="188017"/>
                      <a:pt x="47094" y="194481"/>
                      <a:pt x="45801" y="202238"/>
                    </a:cubicBezTo>
                    <a:cubicBezTo>
                      <a:pt x="44508" y="215166"/>
                      <a:pt x="41921" y="228095"/>
                      <a:pt x="40628" y="242316"/>
                    </a:cubicBezTo>
                    <a:lnTo>
                      <a:pt x="40628" y="246195"/>
                    </a:lnTo>
                    <a:cubicBezTo>
                      <a:pt x="39334" y="256537"/>
                      <a:pt x="39334" y="265587"/>
                      <a:pt x="39334" y="277223"/>
                    </a:cubicBezTo>
                    <a:cubicBezTo>
                      <a:pt x="39334" y="279808"/>
                      <a:pt x="40628" y="284980"/>
                      <a:pt x="40628" y="288858"/>
                    </a:cubicBezTo>
                    <a:cubicBezTo>
                      <a:pt x="40628" y="292737"/>
                      <a:pt x="41921" y="294030"/>
                      <a:pt x="41921" y="296615"/>
                    </a:cubicBezTo>
                    <a:lnTo>
                      <a:pt x="43214" y="300494"/>
                    </a:lnTo>
                    <a:cubicBezTo>
                      <a:pt x="44508" y="305665"/>
                      <a:pt x="45801" y="312129"/>
                      <a:pt x="47094" y="317301"/>
                    </a:cubicBezTo>
                    <a:cubicBezTo>
                      <a:pt x="58733" y="363843"/>
                      <a:pt x="75546" y="406506"/>
                      <a:pt x="97532" y="446584"/>
                    </a:cubicBezTo>
                    <a:cubicBezTo>
                      <a:pt x="109172" y="468563"/>
                      <a:pt x="123398" y="487955"/>
                      <a:pt x="138917" y="507348"/>
                    </a:cubicBezTo>
                    <a:cubicBezTo>
                      <a:pt x="155730" y="526740"/>
                      <a:pt x="175129" y="544840"/>
                      <a:pt x="194528" y="561647"/>
                    </a:cubicBezTo>
                    <a:lnTo>
                      <a:pt x="198408" y="564233"/>
                    </a:lnTo>
                    <a:cubicBezTo>
                      <a:pt x="202289" y="566818"/>
                      <a:pt x="206168" y="569404"/>
                      <a:pt x="211341" y="571990"/>
                    </a:cubicBezTo>
                    <a:cubicBezTo>
                      <a:pt x="220394" y="577161"/>
                      <a:pt x="225568" y="587504"/>
                      <a:pt x="220394" y="597846"/>
                    </a:cubicBezTo>
                    <a:cubicBezTo>
                      <a:pt x="215222" y="603018"/>
                      <a:pt x="207461" y="606896"/>
                      <a:pt x="200995" y="606896"/>
                    </a:cubicBezTo>
                    <a:close/>
                  </a:path>
                </a:pathLst>
              </a:custGeom>
              <a:grpFill/>
              <a:ln w="12931" cap="flat">
                <a:noFill/>
                <a:prstDash val="solid"/>
                <a:miter/>
              </a:ln>
            </p:spPr>
            <p:txBody>
              <a:bodyPr rtlCol="0" anchor="ctr"/>
              <a:lstStyle/>
              <a:p>
                <a:endParaRPr lang="en-US"/>
              </a:p>
            </p:txBody>
          </p:sp>
          <p:sp>
            <p:nvSpPr>
              <p:cNvPr id="98" name="Freeform 51">
                <a:extLst>
                  <a:ext uri="{FF2B5EF4-FFF2-40B4-BE49-F238E27FC236}">
                    <a16:creationId xmlns:a16="http://schemas.microsoft.com/office/drawing/2014/main" id="{245C1BB3-0CFA-A2E9-E995-79FE44D8034D}"/>
                  </a:ext>
                </a:extLst>
              </p:cNvPr>
              <p:cNvSpPr/>
              <p:nvPr/>
            </p:nvSpPr>
            <p:spPr>
              <a:xfrm>
                <a:off x="9683286" y="3335599"/>
                <a:ext cx="163004" cy="201164"/>
              </a:xfrm>
              <a:custGeom>
                <a:avLst/>
                <a:gdLst>
                  <a:gd name="connsiteX0" fmla="*/ 143605 w 163004"/>
                  <a:gd name="connsiteY0" fmla="*/ 201164 h 201164"/>
                  <a:gd name="connsiteX1" fmla="*/ 124206 w 163004"/>
                  <a:gd name="connsiteY1" fmla="*/ 181772 h 201164"/>
                  <a:gd name="connsiteX2" fmla="*/ 82820 w 163004"/>
                  <a:gd name="connsiteY2" fmla="*/ 57659 h 201164"/>
                  <a:gd name="connsiteX3" fmla="*/ 29796 w 163004"/>
                  <a:gd name="connsiteY3" fmla="*/ 44731 h 201164"/>
                  <a:gd name="connsiteX4" fmla="*/ 2636 w 163004"/>
                  <a:gd name="connsiteY4" fmla="*/ 38266 h 201164"/>
                  <a:gd name="connsiteX5" fmla="*/ 9103 w 163004"/>
                  <a:gd name="connsiteY5" fmla="*/ 11117 h 201164"/>
                  <a:gd name="connsiteX6" fmla="*/ 116445 w 163004"/>
                  <a:gd name="connsiteY6" fmla="*/ 36974 h 201164"/>
                  <a:gd name="connsiteX7" fmla="*/ 163004 w 163004"/>
                  <a:gd name="connsiteY7" fmla="*/ 181772 h 201164"/>
                  <a:gd name="connsiteX8" fmla="*/ 143605 w 163004"/>
                  <a:gd name="connsiteY8" fmla="*/ 201164 h 201164"/>
                  <a:gd name="connsiteX9" fmla="*/ 143605 w 163004"/>
                  <a:gd name="connsiteY9" fmla="*/ 201164 h 2011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3004" h="201164">
                    <a:moveTo>
                      <a:pt x="143605" y="201164"/>
                    </a:moveTo>
                    <a:cubicBezTo>
                      <a:pt x="133259" y="201164"/>
                      <a:pt x="124206" y="192114"/>
                      <a:pt x="124206" y="181772"/>
                    </a:cubicBezTo>
                    <a:cubicBezTo>
                      <a:pt x="124206" y="132644"/>
                      <a:pt x="108686" y="99030"/>
                      <a:pt x="82820" y="57659"/>
                    </a:cubicBezTo>
                    <a:cubicBezTo>
                      <a:pt x="71180" y="39559"/>
                      <a:pt x="47901" y="33095"/>
                      <a:pt x="29796" y="44731"/>
                    </a:cubicBezTo>
                    <a:cubicBezTo>
                      <a:pt x="20743" y="49902"/>
                      <a:pt x="9103" y="47316"/>
                      <a:pt x="2636" y="38266"/>
                    </a:cubicBezTo>
                    <a:cubicBezTo>
                      <a:pt x="-2536" y="29217"/>
                      <a:pt x="50" y="17581"/>
                      <a:pt x="9103" y="11117"/>
                    </a:cubicBezTo>
                    <a:cubicBezTo>
                      <a:pt x="45315" y="-10861"/>
                      <a:pt x="93166" y="774"/>
                      <a:pt x="116445" y="36974"/>
                    </a:cubicBezTo>
                    <a:cubicBezTo>
                      <a:pt x="144898" y="83516"/>
                      <a:pt x="163004" y="123594"/>
                      <a:pt x="163004" y="181772"/>
                    </a:cubicBezTo>
                    <a:cubicBezTo>
                      <a:pt x="163004" y="192114"/>
                      <a:pt x="155244" y="201164"/>
                      <a:pt x="143605" y="201164"/>
                    </a:cubicBezTo>
                    <a:cubicBezTo>
                      <a:pt x="143605" y="201164"/>
                      <a:pt x="143605" y="201164"/>
                      <a:pt x="143605" y="201164"/>
                    </a:cubicBezTo>
                    <a:close/>
                  </a:path>
                </a:pathLst>
              </a:custGeom>
              <a:grpFill/>
              <a:ln w="12931" cap="flat">
                <a:noFill/>
                <a:prstDash val="solid"/>
                <a:miter/>
              </a:ln>
            </p:spPr>
            <p:txBody>
              <a:bodyPr rtlCol="0" anchor="ctr"/>
              <a:lstStyle/>
              <a:p>
                <a:endParaRPr lang="en-US"/>
              </a:p>
            </p:txBody>
          </p:sp>
          <p:sp>
            <p:nvSpPr>
              <p:cNvPr id="99" name="Freeform 52">
                <a:extLst>
                  <a:ext uri="{FF2B5EF4-FFF2-40B4-BE49-F238E27FC236}">
                    <a16:creationId xmlns:a16="http://schemas.microsoft.com/office/drawing/2014/main" id="{2710CC40-6918-A5F3-227D-5A59CB6D370F}"/>
                  </a:ext>
                </a:extLst>
              </p:cNvPr>
              <p:cNvSpPr/>
              <p:nvPr/>
            </p:nvSpPr>
            <p:spPr>
              <a:xfrm>
                <a:off x="9546086" y="3281250"/>
                <a:ext cx="205957" cy="241291"/>
              </a:xfrm>
              <a:custGeom>
                <a:avLst/>
                <a:gdLst>
                  <a:gd name="connsiteX0" fmla="*/ 187688 w 205957"/>
                  <a:gd name="connsiteY0" fmla="*/ 241292 h 241291"/>
                  <a:gd name="connsiteX1" fmla="*/ 168289 w 205957"/>
                  <a:gd name="connsiteY1" fmla="*/ 224485 h 241291"/>
                  <a:gd name="connsiteX2" fmla="*/ 135957 w 205957"/>
                  <a:gd name="connsiteY2" fmla="*/ 132693 h 241291"/>
                  <a:gd name="connsiteX3" fmla="*/ 108798 w 205957"/>
                  <a:gd name="connsiteY3" fmla="*/ 69344 h 241291"/>
                  <a:gd name="connsiteX4" fmla="*/ 75172 w 205957"/>
                  <a:gd name="connsiteY4" fmla="*/ 39609 h 241291"/>
                  <a:gd name="connsiteX5" fmla="*/ 35081 w 205957"/>
                  <a:gd name="connsiteY5" fmla="*/ 61587 h 241291"/>
                  <a:gd name="connsiteX6" fmla="*/ 7921 w 205957"/>
                  <a:gd name="connsiteY6" fmla="*/ 65466 h 241291"/>
                  <a:gd name="connsiteX7" fmla="*/ 4041 w 205957"/>
                  <a:gd name="connsiteY7" fmla="*/ 38316 h 241291"/>
                  <a:gd name="connsiteX8" fmla="*/ 81639 w 205957"/>
                  <a:gd name="connsiteY8" fmla="*/ 824 h 241291"/>
                  <a:gd name="connsiteX9" fmla="*/ 146303 w 205957"/>
                  <a:gd name="connsiteY9" fmla="*/ 56416 h 241291"/>
                  <a:gd name="connsiteX10" fmla="*/ 170876 w 205957"/>
                  <a:gd name="connsiteY10" fmla="*/ 115887 h 241291"/>
                  <a:gd name="connsiteX11" fmla="*/ 205794 w 205957"/>
                  <a:gd name="connsiteY11" fmla="*/ 218021 h 241291"/>
                  <a:gd name="connsiteX12" fmla="*/ 188981 w 205957"/>
                  <a:gd name="connsiteY12" fmla="*/ 239999 h 241291"/>
                  <a:gd name="connsiteX13" fmla="*/ 187688 w 205957"/>
                  <a:gd name="connsiteY13" fmla="*/ 241292 h 241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05957" h="241291">
                    <a:moveTo>
                      <a:pt x="187688" y="241292"/>
                    </a:moveTo>
                    <a:cubicBezTo>
                      <a:pt x="178635" y="241292"/>
                      <a:pt x="169582" y="234828"/>
                      <a:pt x="168289" y="224485"/>
                    </a:cubicBezTo>
                    <a:cubicBezTo>
                      <a:pt x="163115" y="189578"/>
                      <a:pt x="148890" y="161136"/>
                      <a:pt x="135957" y="132693"/>
                    </a:cubicBezTo>
                    <a:cubicBezTo>
                      <a:pt x="126904" y="113301"/>
                      <a:pt x="116557" y="92615"/>
                      <a:pt x="108798" y="69344"/>
                    </a:cubicBezTo>
                    <a:cubicBezTo>
                      <a:pt x="104918" y="59002"/>
                      <a:pt x="91985" y="42195"/>
                      <a:pt x="75172" y="39609"/>
                    </a:cubicBezTo>
                    <a:cubicBezTo>
                      <a:pt x="62239" y="37023"/>
                      <a:pt x="48013" y="44780"/>
                      <a:pt x="35081" y="61587"/>
                    </a:cubicBezTo>
                    <a:cubicBezTo>
                      <a:pt x="28614" y="70637"/>
                      <a:pt x="16974" y="71930"/>
                      <a:pt x="7921" y="65466"/>
                    </a:cubicBezTo>
                    <a:cubicBezTo>
                      <a:pt x="-1131" y="59002"/>
                      <a:pt x="-2425" y="47366"/>
                      <a:pt x="4041" y="38316"/>
                    </a:cubicBezTo>
                    <a:cubicBezTo>
                      <a:pt x="32494" y="-469"/>
                      <a:pt x="64826" y="-1762"/>
                      <a:pt x="81639" y="824"/>
                    </a:cubicBezTo>
                    <a:cubicBezTo>
                      <a:pt x="113971" y="5995"/>
                      <a:pt x="138543" y="33145"/>
                      <a:pt x="146303" y="56416"/>
                    </a:cubicBezTo>
                    <a:cubicBezTo>
                      <a:pt x="154063" y="78394"/>
                      <a:pt x="163115" y="97787"/>
                      <a:pt x="170876" y="115887"/>
                    </a:cubicBezTo>
                    <a:cubicBezTo>
                      <a:pt x="185101" y="145622"/>
                      <a:pt x="200621" y="177943"/>
                      <a:pt x="205794" y="218021"/>
                    </a:cubicBezTo>
                    <a:cubicBezTo>
                      <a:pt x="207087" y="228363"/>
                      <a:pt x="200621" y="238706"/>
                      <a:pt x="188981" y="239999"/>
                    </a:cubicBezTo>
                    <a:cubicBezTo>
                      <a:pt x="188981" y="241292"/>
                      <a:pt x="188981" y="241292"/>
                      <a:pt x="187688" y="241292"/>
                    </a:cubicBezTo>
                    <a:close/>
                  </a:path>
                </a:pathLst>
              </a:custGeom>
              <a:grpFill/>
              <a:ln w="12931" cap="flat">
                <a:noFill/>
                <a:prstDash val="solid"/>
                <a:miter/>
              </a:ln>
            </p:spPr>
            <p:txBody>
              <a:bodyPr rtlCol="0" anchor="ctr"/>
              <a:lstStyle/>
              <a:p>
                <a:endParaRPr lang="en-US"/>
              </a:p>
            </p:txBody>
          </p:sp>
          <p:sp>
            <p:nvSpPr>
              <p:cNvPr id="100" name="Freeform 53">
                <a:extLst>
                  <a:ext uri="{FF2B5EF4-FFF2-40B4-BE49-F238E27FC236}">
                    <a16:creationId xmlns:a16="http://schemas.microsoft.com/office/drawing/2014/main" id="{C6C52220-BF1E-8A19-957C-BC3EFB622E66}"/>
                  </a:ext>
                </a:extLst>
              </p:cNvPr>
              <p:cNvSpPr/>
              <p:nvPr/>
            </p:nvSpPr>
            <p:spPr>
              <a:xfrm>
                <a:off x="9432178" y="3236028"/>
                <a:ext cx="185859" cy="216700"/>
              </a:xfrm>
              <a:custGeom>
                <a:avLst/>
                <a:gdLst>
                  <a:gd name="connsiteX0" fmla="*/ 165801 w 185859"/>
                  <a:gd name="connsiteY0" fmla="*/ 216700 h 216700"/>
                  <a:gd name="connsiteX1" fmla="*/ 147695 w 185859"/>
                  <a:gd name="connsiteY1" fmla="*/ 202479 h 216700"/>
                  <a:gd name="connsiteX2" fmla="*/ 141228 w 185859"/>
                  <a:gd name="connsiteY2" fmla="*/ 179208 h 216700"/>
                  <a:gd name="connsiteX3" fmla="*/ 139935 w 185859"/>
                  <a:gd name="connsiteY3" fmla="*/ 176622 h 216700"/>
                  <a:gd name="connsiteX4" fmla="*/ 102430 w 185859"/>
                  <a:gd name="connsiteY4" fmla="*/ 64146 h 216700"/>
                  <a:gd name="connsiteX5" fmla="*/ 68805 w 185859"/>
                  <a:gd name="connsiteY5" fmla="*/ 38289 h 216700"/>
                  <a:gd name="connsiteX6" fmla="*/ 33886 w 185859"/>
                  <a:gd name="connsiteY6" fmla="*/ 55096 h 216700"/>
                  <a:gd name="connsiteX7" fmla="*/ 6727 w 185859"/>
                  <a:gd name="connsiteY7" fmla="*/ 57681 h 216700"/>
                  <a:gd name="connsiteX8" fmla="*/ 4140 w 185859"/>
                  <a:gd name="connsiteY8" fmla="*/ 30532 h 216700"/>
                  <a:gd name="connsiteX9" fmla="*/ 75271 w 185859"/>
                  <a:gd name="connsiteY9" fmla="*/ 797 h 216700"/>
                  <a:gd name="connsiteX10" fmla="*/ 138642 w 185859"/>
                  <a:gd name="connsiteY10" fmla="*/ 49924 h 216700"/>
                  <a:gd name="connsiteX11" fmla="*/ 177441 w 185859"/>
                  <a:gd name="connsiteY11" fmla="*/ 166280 h 216700"/>
                  <a:gd name="connsiteX12" fmla="*/ 178734 w 185859"/>
                  <a:gd name="connsiteY12" fmla="*/ 168866 h 216700"/>
                  <a:gd name="connsiteX13" fmla="*/ 185200 w 185859"/>
                  <a:gd name="connsiteY13" fmla="*/ 192136 h 216700"/>
                  <a:gd name="connsiteX14" fmla="*/ 172268 w 185859"/>
                  <a:gd name="connsiteY14" fmla="*/ 216700 h 216700"/>
                  <a:gd name="connsiteX15" fmla="*/ 165801 w 185859"/>
                  <a:gd name="connsiteY15" fmla="*/ 216700 h 216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85859" h="216700">
                    <a:moveTo>
                      <a:pt x="165801" y="216700"/>
                    </a:moveTo>
                    <a:cubicBezTo>
                      <a:pt x="158042" y="216700"/>
                      <a:pt x="150282" y="211529"/>
                      <a:pt x="147695" y="202479"/>
                    </a:cubicBezTo>
                    <a:cubicBezTo>
                      <a:pt x="145109" y="194722"/>
                      <a:pt x="142522" y="186965"/>
                      <a:pt x="141228" y="179208"/>
                    </a:cubicBezTo>
                    <a:lnTo>
                      <a:pt x="139935" y="176622"/>
                    </a:lnTo>
                    <a:cubicBezTo>
                      <a:pt x="129589" y="141716"/>
                      <a:pt x="123123" y="114566"/>
                      <a:pt x="102430" y="64146"/>
                    </a:cubicBezTo>
                    <a:cubicBezTo>
                      <a:pt x="98550" y="53803"/>
                      <a:pt x="84324" y="40875"/>
                      <a:pt x="68805" y="38289"/>
                    </a:cubicBezTo>
                    <a:cubicBezTo>
                      <a:pt x="55872" y="35703"/>
                      <a:pt x="44232" y="42167"/>
                      <a:pt x="33886" y="55096"/>
                    </a:cubicBezTo>
                    <a:cubicBezTo>
                      <a:pt x="27419" y="62853"/>
                      <a:pt x="14487" y="64146"/>
                      <a:pt x="6727" y="57681"/>
                    </a:cubicBezTo>
                    <a:cubicBezTo>
                      <a:pt x="-1033" y="51217"/>
                      <a:pt x="-2326" y="38289"/>
                      <a:pt x="4140" y="30532"/>
                    </a:cubicBezTo>
                    <a:cubicBezTo>
                      <a:pt x="23540" y="7261"/>
                      <a:pt x="49405" y="-3082"/>
                      <a:pt x="75271" y="797"/>
                    </a:cubicBezTo>
                    <a:cubicBezTo>
                      <a:pt x="102430" y="4675"/>
                      <a:pt x="128296" y="25360"/>
                      <a:pt x="138642" y="49924"/>
                    </a:cubicBezTo>
                    <a:cubicBezTo>
                      <a:pt x="159335" y="102931"/>
                      <a:pt x="167094" y="130080"/>
                      <a:pt x="177441" y="166280"/>
                    </a:cubicBezTo>
                    <a:lnTo>
                      <a:pt x="178734" y="168866"/>
                    </a:lnTo>
                    <a:cubicBezTo>
                      <a:pt x="181321" y="175330"/>
                      <a:pt x="182614" y="183087"/>
                      <a:pt x="185200" y="192136"/>
                    </a:cubicBezTo>
                    <a:cubicBezTo>
                      <a:pt x="187787" y="202479"/>
                      <a:pt x="182614" y="212822"/>
                      <a:pt x="172268" y="216700"/>
                    </a:cubicBezTo>
                    <a:cubicBezTo>
                      <a:pt x="168388" y="215408"/>
                      <a:pt x="167094" y="216700"/>
                      <a:pt x="165801" y="216700"/>
                    </a:cubicBezTo>
                    <a:close/>
                  </a:path>
                </a:pathLst>
              </a:custGeom>
              <a:grpFill/>
              <a:ln w="12931" cap="flat">
                <a:noFill/>
                <a:prstDash val="solid"/>
                <a:miter/>
              </a:ln>
            </p:spPr>
            <p:txBody>
              <a:bodyPr rtlCol="0" anchor="ctr"/>
              <a:lstStyle/>
              <a:p>
                <a:endParaRPr lang="en-US"/>
              </a:p>
            </p:txBody>
          </p:sp>
          <p:sp>
            <p:nvSpPr>
              <p:cNvPr id="101" name="Freeform 54">
                <a:extLst>
                  <a:ext uri="{FF2B5EF4-FFF2-40B4-BE49-F238E27FC236}">
                    <a16:creationId xmlns:a16="http://schemas.microsoft.com/office/drawing/2014/main" id="{3C014C3D-E86E-9DC0-F6B6-3CA4F3399A96}"/>
                  </a:ext>
                </a:extLst>
              </p:cNvPr>
              <p:cNvSpPr/>
              <p:nvPr/>
            </p:nvSpPr>
            <p:spPr>
              <a:xfrm>
                <a:off x="9312890" y="3851649"/>
                <a:ext cx="85195" cy="252669"/>
              </a:xfrm>
              <a:custGeom>
                <a:avLst/>
                <a:gdLst>
                  <a:gd name="connsiteX0" fmla="*/ 65230 w 85195"/>
                  <a:gd name="connsiteY0" fmla="*/ 252669 h 252669"/>
                  <a:gd name="connsiteX1" fmla="*/ 45831 w 85195"/>
                  <a:gd name="connsiteY1" fmla="*/ 237155 h 252669"/>
                  <a:gd name="connsiteX2" fmla="*/ 566 w 85195"/>
                  <a:gd name="connsiteY2" fmla="*/ 23837 h 252669"/>
                  <a:gd name="connsiteX3" fmla="*/ 16086 w 85195"/>
                  <a:gd name="connsiteY3" fmla="*/ 566 h 252669"/>
                  <a:gd name="connsiteX4" fmla="*/ 39365 w 85195"/>
                  <a:gd name="connsiteY4" fmla="*/ 16080 h 252669"/>
                  <a:gd name="connsiteX5" fmla="*/ 84630 w 85195"/>
                  <a:gd name="connsiteY5" fmla="*/ 229398 h 252669"/>
                  <a:gd name="connsiteX6" fmla="*/ 69110 w 85195"/>
                  <a:gd name="connsiteY6" fmla="*/ 252669 h 252669"/>
                  <a:gd name="connsiteX7" fmla="*/ 65230 w 85195"/>
                  <a:gd name="connsiteY7" fmla="*/ 252669 h 2526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5195" h="252669">
                    <a:moveTo>
                      <a:pt x="65230" y="252669"/>
                    </a:moveTo>
                    <a:cubicBezTo>
                      <a:pt x="56177" y="252669"/>
                      <a:pt x="48418" y="246205"/>
                      <a:pt x="45831" y="237155"/>
                    </a:cubicBezTo>
                    <a:lnTo>
                      <a:pt x="566" y="23837"/>
                    </a:lnTo>
                    <a:cubicBezTo>
                      <a:pt x="-2021" y="13494"/>
                      <a:pt x="4446" y="3152"/>
                      <a:pt x="16086" y="566"/>
                    </a:cubicBezTo>
                    <a:cubicBezTo>
                      <a:pt x="26432" y="-2020"/>
                      <a:pt x="36778" y="4444"/>
                      <a:pt x="39365" y="16080"/>
                    </a:cubicBezTo>
                    <a:lnTo>
                      <a:pt x="84630" y="229398"/>
                    </a:lnTo>
                    <a:cubicBezTo>
                      <a:pt x="87217" y="239741"/>
                      <a:pt x="80750" y="250084"/>
                      <a:pt x="69110" y="252669"/>
                    </a:cubicBezTo>
                    <a:cubicBezTo>
                      <a:pt x="67817" y="252669"/>
                      <a:pt x="66523" y="252669"/>
                      <a:pt x="65230" y="252669"/>
                    </a:cubicBezTo>
                    <a:close/>
                  </a:path>
                </a:pathLst>
              </a:custGeom>
              <a:grpFill/>
              <a:ln w="12931" cap="flat">
                <a:noFill/>
                <a:prstDash val="solid"/>
                <a:miter/>
              </a:ln>
            </p:spPr>
            <p:txBody>
              <a:bodyPr rtlCol="0" anchor="ctr"/>
              <a:lstStyle/>
              <a:p>
                <a:endParaRPr lang="en-US"/>
              </a:p>
            </p:txBody>
          </p:sp>
          <p:sp>
            <p:nvSpPr>
              <p:cNvPr id="102" name="Freeform 55">
                <a:extLst>
                  <a:ext uri="{FF2B5EF4-FFF2-40B4-BE49-F238E27FC236}">
                    <a16:creationId xmlns:a16="http://schemas.microsoft.com/office/drawing/2014/main" id="{3D03C428-3DDD-7153-E7ED-79B69A5ED826}"/>
                  </a:ext>
                </a:extLst>
              </p:cNvPr>
              <p:cNvSpPr/>
              <p:nvPr/>
            </p:nvSpPr>
            <p:spPr>
              <a:xfrm>
                <a:off x="9682801" y="3503025"/>
                <a:ext cx="163613" cy="602585"/>
              </a:xfrm>
              <a:custGeom>
                <a:avLst/>
                <a:gdLst>
                  <a:gd name="connsiteX0" fmla="*/ 62614 w 163613"/>
                  <a:gd name="connsiteY0" fmla="*/ 601293 h 602585"/>
                  <a:gd name="connsiteX1" fmla="*/ 43215 w 163613"/>
                  <a:gd name="connsiteY1" fmla="*/ 585779 h 602585"/>
                  <a:gd name="connsiteX2" fmla="*/ 536 w 163613"/>
                  <a:gd name="connsiteY2" fmla="*/ 340140 h 602585"/>
                  <a:gd name="connsiteX3" fmla="*/ 1829 w 163613"/>
                  <a:gd name="connsiteY3" fmla="*/ 328504 h 602585"/>
                  <a:gd name="connsiteX4" fmla="*/ 5709 w 163613"/>
                  <a:gd name="connsiteY4" fmla="*/ 319454 h 602585"/>
                  <a:gd name="connsiteX5" fmla="*/ 124691 w 163613"/>
                  <a:gd name="connsiteY5" fmla="*/ 18223 h 602585"/>
                  <a:gd name="connsiteX6" fmla="*/ 145384 w 163613"/>
                  <a:gd name="connsiteY6" fmla="*/ 123 h 602585"/>
                  <a:gd name="connsiteX7" fmla="*/ 163490 w 163613"/>
                  <a:gd name="connsiteY7" fmla="*/ 20809 h 602585"/>
                  <a:gd name="connsiteX8" fmla="*/ 40628 w 163613"/>
                  <a:gd name="connsiteY8" fmla="*/ 336261 h 602585"/>
                  <a:gd name="connsiteX9" fmla="*/ 39334 w 163613"/>
                  <a:gd name="connsiteY9" fmla="*/ 340140 h 602585"/>
                  <a:gd name="connsiteX10" fmla="*/ 80719 w 163613"/>
                  <a:gd name="connsiteY10" fmla="*/ 580608 h 602585"/>
                  <a:gd name="connsiteX11" fmla="*/ 65200 w 163613"/>
                  <a:gd name="connsiteY11" fmla="*/ 602586 h 602585"/>
                  <a:gd name="connsiteX12" fmla="*/ 62614 w 163613"/>
                  <a:gd name="connsiteY12" fmla="*/ 601293 h 6025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63613" h="602585">
                    <a:moveTo>
                      <a:pt x="62614" y="601293"/>
                    </a:moveTo>
                    <a:cubicBezTo>
                      <a:pt x="53561" y="601293"/>
                      <a:pt x="45801" y="594829"/>
                      <a:pt x="43215" y="585779"/>
                    </a:cubicBezTo>
                    <a:lnTo>
                      <a:pt x="536" y="340140"/>
                    </a:lnTo>
                    <a:cubicBezTo>
                      <a:pt x="-757" y="336261"/>
                      <a:pt x="536" y="332383"/>
                      <a:pt x="1829" y="328504"/>
                    </a:cubicBezTo>
                    <a:lnTo>
                      <a:pt x="5709" y="319454"/>
                    </a:lnTo>
                    <a:cubicBezTo>
                      <a:pt x="57440" y="208270"/>
                      <a:pt x="120812" y="71230"/>
                      <a:pt x="124691" y="18223"/>
                    </a:cubicBezTo>
                    <a:cubicBezTo>
                      <a:pt x="125984" y="7881"/>
                      <a:pt x="135038" y="-1169"/>
                      <a:pt x="145384" y="123"/>
                    </a:cubicBezTo>
                    <a:cubicBezTo>
                      <a:pt x="155730" y="1416"/>
                      <a:pt x="164783" y="10466"/>
                      <a:pt x="163490" y="20809"/>
                    </a:cubicBezTo>
                    <a:cubicBezTo>
                      <a:pt x="159610" y="81572"/>
                      <a:pt x="96239" y="216027"/>
                      <a:pt x="40628" y="336261"/>
                    </a:cubicBezTo>
                    <a:lnTo>
                      <a:pt x="39334" y="340140"/>
                    </a:lnTo>
                    <a:lnTo>
                      <a:pt x="80719" y="580608"/>
                    </a:lnTo>
                    <a:cubicBezTo>
                      <a:pt x="82013" y="590950"/>
                      <a:pt x="75547" y="601293"/>
                      <a:pt x="65200" y="602586"/>
                    </a:cubicBezTo>
                    <a:cubicBezTo>
                      <a:pt x="65200" y="601293"/>
                      <a:pt x="63907" y="601293"/>
                      <a:pt x="62614" y="601293"/>
                    </a:cubicBezTo>
                    <a:close/>
                  </a:path>
                </a:pathLst>
              </a:custGeom>
              <a:grpFill/>
              <a:ln w="12931" cap="flat">
                <a:noFill/>
                <a:prstDash val="solid"/>
                <a:miter/>
              </a:ln>
            </p:spPr>
            <p:txBody>
              <a:bodyPr rtlCol="0" anchor="ctr"/>
              <a:lstStyle/>
              <a:p>
                <a:endParaRPr lang="en-US"/>
              </a:p>
            </p:txBody>
          </p:sp>
          <p:sp>
            <p:nvSpPr>
              <p:cNvPr id="103" name="Freeform 56">
                <a:extLst>
                  <a:ext uri="{FF2B5EF4-FFF2-40B4-BE49-F238E27FC236}">
                    <a16:creationId xmlns:a16="http://schemas.microsoft.com/office/drawing/2014/main" id="{B5D9ECD1-7288-1BC4-26DF-A23C8844EA2D}"/>
                  </a:ext>
                </a:extLst>
              </p:cNvPr>
              <p:cNvSpPr/>
              <p:nvPr/>
            </p:nvSpPr>
            <p:spPr>
              <a:xfrm>
                <a:off x="9285004" y="2893887"/>
                <a:ext cx="193992" cy="790259"/>
              </a:xfrm>
              <a:custGeom>
                <a:avLst/>
                <a:gdLst>
                  <a:gd name="connsiteX0" fmla="*/ 19399 w 193992"/>
                  <a:gd name="connsiteY0" fmla="*/ 790259 h 790259"/>
                  <a:gd name="connsiteX1" fmla="*/ 0 w 193992"/>
                  <a:gd name="connsiteY1" fmla="*/ 770867 h 790259"/>
                  <a:gd name="connsiteX2" fmla="*/ 11640 w 193992"/>
                  <a:gd name="connsiteY2" fmla="*/ 620898 h 790259"/>
                  <a:gd name="connsiteX3" fmla="*/ 20693 w 193992"/>
                  <a:gd name="connsiteY3" fmla="*/ 543327 h 790259"/>
                  <a:gd name="connsiteX4" fmla="*/ 25866 w 193992"/>
                  <a:gd name="connsiteY4" fmla="*/ 306738 h 790259"/>
                  <a:gd name="connsiteX5" fmla="*/ 24573 w 193992"/>
                  <a:gd name="connsiteY5" fmla="*/ 267953 h 790259"/>
                  <a:gd name="connsiteX6" fmla="*/ 23279 w 193992"/>
                  <a:gd name="connsiteY6" fmla="*/ 183919 h 790259"/>
                  <a:gd name="connsiteX7" fmla="*/ 38799 w 193992"/>
                  <a:gd name="connsiteY7" fmla="*/ 48171 h 790259"/>
                  <a:gd name="connsiteX8" fmla="*/ 115103 w 193992"/>
                  <a:gd name="connsiteY8" fmla="*/ 1628 h 790259"/>
                  <a:gd name="connsiteX9" fmla="*/ 162955 w 193992"/>
                  <a:gd name="connsiteY9" fmla="*/ 71442 h 790259"/>
                  <a:gd name="connsiteX10" fmla="*/ 161661 w 193992"/>
                  <a:gd name="connsiteY10" fmla="*/ 177454 h 790259"/>
                  <a:gd name="connsiteX11" fmla="*/ 170714 w 193992"/>
                  <a:gd name="connsiteY11" fmla="*/ 256317 h 790259"/>
                  <a:gd name="connsiteX12" fmla="*/ 175887 w 193992"/>
                  <a:gd name="connsiteY12" fmla="*/ 296395 h 790259"/>
                  <a:gd name="connsiteX13" fmla="*/ 187526 w 193992"/>
                  <a:gd name="connsiteY13" fmla="*/ 419215 h 790259"/>
                  <a:gd name="connsiteX14" fmla="*/ 193993 w 193992"/>
                  <a:gd name="connsiteY14" fmla="*/ 543327 h 790259"/>
                  <a:gd name="connsiteX15" fmla="*/ 175887 w 193992"/>
                  <a:gd name="connsiteY15" fmla="*/ 564013 h 790259"/>
                  <a:gd name="connsiteX16" fmla="*/ 155194 w 193992"/>
                  <a:gd name="connsiteY16" fmla="*/ 545913 h 790259"/>
                  <a:gd name="connsiteX17" fmla="*/ 148728 w 193992"/>
                  <a:gd name="connsiteY17" fmla="*/ 423093 h 790259"/>
                  <a:gd name="connsiteX18" fmla="*/ 137089 w 193992"/>
                  <a:gd name="connsiteY18" fmla="*/ 301567 h 790259"/>
                  <a:gd name="connsiteX19" fmla="*/ 131915 w 193992"/>
                  <a:gd name="connsiteY19" fmla="*/ 261489 h 790259"/>
                  <a:gd name="connsiteX20" fmla="*/ 122862 w 193992"/>
                  <a:gd name="connsiteY20" fmla="*/ 181333 h 790259"/>
                  <a:gd name="connsiteX21" fmla="*/ 124156 w 193992"/>
                  <a:gd name="connsiteY21" fmla="*/ 66270 h 790259"/>
                  <a:gd name="connsiteX22" fmla="*/ 106050 w 193992"/>
                  <a:gd name="connsiteY22" fmla="*/ 37828 h 790259"/>
                  <a:gd name="connsiteX23" fmla="*/ 87943 w 193992"/>
                  <a:gd name="connsiteY23" fmla="*/ 40413 h 790259"/>
                  <a:gd name="connsiteX24" fmla="*/ 76304 w 193992"/>
                  <a:gd name="connsiteY24" fmla="*/ 55927 h 790259"/>
                  <a:gd name="connsiteX25" fmla="*/ 62078 w 193992"/>
                  <a:gd name="connsiteY25" fmla="*/ 182626 h 790259"/>
                  <a:gd name="connsiteX26" fmla="*/ 63371 w 193992"/>
                  <a:gd name="connsiteY26" fmla="*/ 265367 h 790259"/>
                  <a:gd name="connsiteX27" fmla="*/ 64664 w 193992"/>
                  <a:gd name="connsiteY27" fmla="*/ 304152 h 790259"/>
                  <a:gd name="connsiteX28" fmla="*/ 59492 w 193992"/>
                  <a:gd name="connsiteY28" fmla="*/ 543327 h 790259"/>
                  <a:gd name="connsiteX29" fmla="*/ 50438 w 193992"/>
                  <a:gd name="connsiteY29" fmla="*/ 624776 h 790259"/>
                  <a:gd name="connsiteX30" fmla="*/ 38799 w 193992"/>
                  <a:gd name="connsiteY30" fmla="*/ 768281 h 790259"/>
                  <a:gd name="connsiteX31" fmla="*/ 19399 w 193992"/>
                  <a:gd name="connsiteY31" fmla="*/ 790259 h 790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93992" h="790259">
                    <a:moveTo>
                      <a:pt x="19399" y="790259"/>
                    </a:moveTo>
                    <a:cubicBezTo>
                      <a:pt x="9053" y="790259"/>
                      <a:pt x="0" y="781209"/>
                      <a:pt x="0" y="770867"/>
                    </a:cubicBezTo>
                    <a:cubicBezTo>
                      <a:pt x="0" y="697175"/>
                      <a:pt x="6466" y="658390"/>
                      <a:pt x="11640" y="620898"/>
                    </a:cubicBezTo>
                    <a:cubicBezTo>
                      <a:pt x="15520" y="597627"/>
                      <a:pt x="18106" y="574355"/>
                      <a:pt x="20693" y="543327"/>
                    </a:cubicBezTo>
                    <a:cubicBezTo>
                      <a:pt x="25866" y="461879"/>
                      <a:pt x="27159" y="384308"/>
                      <a:pt x="25866" y="306738"/>
                    </a:cubicBezTo>
                    <a:cubicBezTo>
                      <a:pt x="25866" y="293810"/>
                      <a:pt x="25866" y="280881"/>
                      <a:pt x="24573" y="267953"/>
                    </a:cubicBezTo>
                    <a:cubicBezTo>
                      <a:pt x="24573" y="240803"/>
                      <a:pt x="23279" y="212361"/>
                      <a:pt x="23279" y="183919"/>
                    </a:cubicBezTo>
                    <a:cubicBezTo>
                      <a:pt x="23279" y="134791"/>
                      <a:pt x="28452" y="89541"/>
                      <a:pt x="38799" y="48171"/>
                    </a:cubicBezTo>
                    <a:cubicBezTo>
                      <a:pt x="46559" y="14557"/>
                      <a:pt x="81477" y="-6129"/>
                      <a:pt x="115103" y="1628"/>
                    </a:cubicBezTo>
                    <a:cubicBezTo>
                      <a:pt x="146141" y="9385"/>
                      <a:pt x="166834" y="39121"/>
                      <a:pt x="162955" y="71442"/>
                    </a:cubicBezTo>
                    <a:cubicBezTo>
                      <a:pt x="157781" y="105055"/>
                      <a:pt x="157781" y="138669"/>
                      <a:pt x="161661" y="177454"/>
                    </a:cubicBezTo>
                    <a:cubicBezTo>
                      <a:pt x="164247" y="203311"/>
                      <a:pt x="166834" y="229168"/>
                      <a:pt x="170714" y="256317"/>
                    </a:cubicBezTo>
                    <a:cubicBezTo>
                      <a:pt x="172007" y="269246"/>
                      <a:pt x="173301" y="283467"/>
                      <a:pt x="175887" y="296395"/>
                    </a:cubicBezTo>
                    <a:cubicBezTo>
                      <a:pt x="181060" y="337766"/>
                      <a:pt x="184940" y="379137"/>
                      <a:pt x="187526" y="419215"/>
                    </a:cubicBezTo>
                    <a:cubicBezTo>
                      <a:pt x="191406" y="461879"/>
                      <a:pt x="192700" y="505835"/>
                      <a:pt x="193993" y="543327"/>
                    </a:cubicBezTo>
                    <a:cubicBezTo>
                      <a:pt x="193993" y="553670"/>
                      <a:pt x="186234" y="562720"/>
                      <a:pt x="175887" y="564013"/>
                    </a:cubicBezTo>
                    <a:cubicBezTo>
                      <a:pt x="165540" y="564013"/>
                      <a:pt x="156488" y="556256"/>
                      <a:pt x="155194" y="545913"/>
                    </a:cubicBezTo>
                    <a:cubicBezTo>
                      <a:pt x="153901" y="508421"/>
                      <a:pt x="151315" y="465757"/>
                      <a:pt x="148728" y="423093"/>
                    </a:cubicBezTo>
                    <a:cubicBezTo>
                      <a:pt x="146141" y="383015"/>
                      <a:pt x="142261" y="341645"/>
                      <a:pt x="137089" y="301567"/>
                    </a:cubicBezTo>
                    <a:cubicBezTo>
                      <a:pt x="135795" y="288638"/>
                      <a:pt x="134502" y="274417"/>
                      <a:pt x="131915" y="261489"/>
                    </a:cubicBezTo>
                    <a:cubicBezTo>
                      <a:pt x="128036" y="234339"/>
                      <a:pt x="125449" y="207190"/>
                      <a:pt x="122862" y="181333"/>
                    </a:cubicBezTo>
                    <a:cubicBezTo>
                      <a:pt x="118982" y="138669"/>
                      <a:pt x="118982" y="102470"/>
                      <a:pt x="124156" y="66270"/>
                    </a:cubicBezTo>
                    <a:cubicBezTo>
                      <a:pt x="125449" y="53342"/>
                      <a:pt x="117690" y="41706"/>
                      <a:pt x="106050" y="37828"/>
                    </a:cubicBezTo>
                    <a:cubicBezTo>
                      <a:pt x="99583" y="36535"/>
                      <a:pt x="93117" y="37828"/>
                      <a:pt x="87943" y="40413"/>
                    </a:cubicBezTo>
                    <a:cubicBezTo>
                      <a:pt x="82771" y="44292"/>
                      <a:pt x="78891" y="49463"/>
                      <a:pt x="76304" y="55927"/>
                    </a:cubicBezTo>
                    <a:cubicBezTo>
                      <a:pt x="67251" y="93420"/>
                      <a:pt x="62078" y="136084"/>
                      <a:pt x="62078" y="182626"/>
                    </a:cubicBezTo>
                    <a:cubicBezTo>
                      <a:pt x="62078" y="211068"/>
                      <a:pt x="62078" y="238218"/>
                      <a:pt x="63371" y="265367"/>
                    </a:cubicBezTo>
                    <a:cubicBezTo>
                      <a:pt x="63371" y="278296"/>
                      <a:pt x="63371" y="291224"/>
                      <a:pt x="64664" y="304152"/>
                    </a:cubicBezTo>
                    <a:cubicBezTo>
                      <a:pt x="65958" y="383015"/>
                      <a:pt x="64664" y="460586"/>
                      <a:pt x="59492" y="543327"/>
                    </a:cubicBezTo>
                    <a:cubicBezTo>
                      <a:pt x="56905" y="576941"/>
                      <a:pt x="54318" y="601505"/>
                      <a:pt x="50438" y="624776"/>
                    </a:cubicBezTo>
                    <a:cubicBezTo>
                      <a:pt x="45265" y="660976"/>
                      <a:pt x="38799" y="698468"/>
                      <a:pt x="38799" y="768281"/>
                    </a:cubicBezTo>
                    <a:cubicBezTo>
                      <a:pt x="38799" y="782502"/>
                      <a:pt x="29745" y="790259"/>
                      <a:pt x="19399" y="790259"/>
                    </a:cubicBezTo>
                    <a:close/>
                  </a:path>
                </a:pathLst>
              </a:custGeom>
              <a:grpFill/>
              <a:ln w="12931" cap="flat">
                <a:noFill/>
                <a:prstDash val="solid"/>
                <a:miter/>
              </a:ln>
            </p:spPr>
            <p:txBody>
              <a:bodyPr rtlCol="0" anchor="ctr"/>
              <a:lstStyle/>
              <a:p>
                <a:endParaRPr lang="en-US"/>
              </a:p>
            </p:txBody>
          </p:sp>
        </p:grpSp>
      </p:grpSp>
      <p:grpSp>
        <p:nvGrpSpPr>
          <p:cNvPr id="106" name="Graphic 4">
            <a:extLst>
              <a:ext uri="{FF2B5EF4-FFF2-40B4-BE49-F238E27FC236}">
                <a16:creationId xmlns:a16="http://schemas.microsoft.com/office/drawing/2014/main" id="{B8B76851-207F-C933-3AA0-77F583E5BE9C}"/>
              </a:ext>
            </a:extLst>
          </p:cNvPr>
          <p:cNvGrpSpPr/>
          <p:nvPr/>
        </p:nvGrpSpPr>
        <p:grpSpPr>
          <a:xfrm rot="7573208">
            <a:off x="5628931" y="1595137"/>
            <a:ext cx="403667" cy="780438"/>
            <a:chOff x="9129274" y="2719113"/>
            <a:chExt cx="717139" cy="1386497"/>
          </a:xfrm>
          <a:solidFill>
            <a:srgbClr val="09465E"/>
          </a:solidFill>
        </p:grpSpPr>
        <p:grpSp>
          <p:nvGrpSpPr>
            <p:cNvPr id="107" name="Graphic 4">
              <a:extLst>
                <a:ext uri="{FF2B5EF4-FFF2-40B4-BE49-F238E27FC236}">
                  <a16:creationId xmlns:a16="http://schemas.microsoft.com/office/drawing/2014/main" id="{E5999A6F-D72C-7B97-1537-CDE31F76AB46}"/>
                </a:ext>
              </a:extLst>
            </p:cNvPr>
            <p:cNvGrpSpPr/>
            <p:nvPr/>
          </p:nvGrpSpPr>
          <p:grpSpPr>
            <a:xfrm>
              <a:off x="9159507" y="2719113"/>
              <a:ext cx="446280" cy="440141"/>
              <a:chOff x="9159507" y="2719113"/>
              <a:chExt cx="446280" cy="440141"/>
            </a:xfrm>
            <a:grpFill/>
          </p:grpSpPr>
          <p:sp>
            <p:nvSpPr>
              <p:cNvPr id="116" name="Freeform 57">
                <a:extLst>
                  <a:ext uri="{FF2B5EF4-FFF2-40B4-BE49-F238E27FC236}">
                    <a16:creationId xmlns:a16="http://schemas.microsoft.com/office/drawing/2014/main" id="{28EB1762-BAA4-64F2-95AE-BC15B58F19A6}"/>
                  </a:ext>
                </a:extLst>
              </p:cNvPr>
              <p:cNvSpPr/>
              <p:nvPr/>
            </p:nvSpPr>
            <p:spPr>
              <a:xfrm>
                <a:off x="9159507" y="2719113"/>
                <a:ext cx="446280" cy="440141"/>
              </a:xfrm>
              <a:custGeom>
                <a:avLst/>
                <a:gdLst>
                  <a:gd name="connsiteX0" fmla="*/ 275519 w 446280"/>
                  <a:gd name="connsiteY0" fmla="*/ 440141 h 440141"/>
                  <a:gd name="connsiteX1" fmla="*/ 256120 w 446280"/>
                  <a:gd name="connsiteY1" fmla="*/ 425920 h 440141"/>
                  <a:gd name="connsiteX2" fmla="*/ 270345 w 446280"/>
                  <a:gd name="connsiteY2" fmla="*/ 402649 h 440141"/>
                  <a:gd name="connsiteX3" fmla="*/ 384154 w 446280"/>
                  <a:gd name="connsiteY3" fmla="*/ 316029 h 440141"/>
                  <a:gd name="connsiteX4" fmla="*/ 402261 w 446280"/>
                  <a:gd name="connsiteY4" fmla="*/ 176402 h 440141"/>
                  <a:gd name="connsiteX5" fmla="*/ 316903 w 446280"/>
                  <a:gd name="connsiteY5" fmla="*/ 63925 h 440141"/>
                  <a:gd name="connsiteX6" fmla="*/ 64713 w 446280"/>
                  <a:gd name="connsiteY6" fmla="*/ 131153 h 440141"/>
                  <a:gd name="connsiteX7" fmla="*/ 46607 w 446280"/>
                  <a:gd name="connsiteY7" fmla="*/ 270779 h 440141"/>
                  <a:gd name="connsiteX8" fmla="*/ 131964 w 446280"/>
                  <a:gd name="connsiteY8" fmla="*/ 383256 h 440141"/>
                  <a:gd name="connsiteX9" fmla="*/ 174642 w 446280"/>
                  <a:gd name="connsiteY9" fmla="*/ 401356 h 440141"/>
                  <a:gd name="connsiteX10" fmla="*/ 187575 w 446280"/>
                  <a:gd name="connsiteY10" fmla="*/ 425920 h 440141"/>
                  <a:gd name="connsiteX11" fmla="*/ 163003 w 446280"/>
                  <a:gd name="connsiteY11" fmla="*/ 438848 h 440141"/>
                  <a:gd name="connsiteX12" fmla="*/ 111271 w 446280"/>
                  <a:gd name="connsiteY12" fmla="*/ 416870 h 440141"/>
                  <a:gd name="connsiteX13" fmla="*/ 7808 w 446280"/>
                  <a:gd name="connsiteY13" fmla="*/ 281122 h 440141"/>
                  <a:gd name="connsiteX14" fmla="*/ 29794 w 446280"/>
                  <a:gd name="connsiteY14" fmla="*/ 111760 h 440141"/>
                  <a:gd name="connsiteX15" fmla="*/ 335010 w 446280"/>
                  <a:gd name="connsiteY15" fmla="*/ 30311 h 440141"/>
                  <a:gd name="connsiteX16" fmla="*/ 438473 w 446280"/>
                  <a:gd name="connsiteY16" fmla="*/ 166059 h 440141"/>
                  <a:gd name="connsiteX17" fmla="*/ 416487 w 446280"/>
                  <a:gd name="connsiteY17" fmla="*/ 335421 h 440141"/>
                  <a:gd name="connsiteX18" fmla="*/ 278105 w 446280"/>
                  <a:gd name="connsiteY18" fmla="*/ 440141 h 440141"/>
                  <a:gd name="connsiteX19" fmla="*/ 275519 w 446280"/>
                  <a:gd name="connsiteY19" fmla="*/ 440141 h 4401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46280" h="440141">
                    <a:moveTo>
                      <a:pt x="275519" y="440141"/>
                    </a:moveTo>
                    <a:cubicBezTo>
                      <a:pt x="266466" y="440141"/>
                      <a:pt x="258705" y="433677"/>
                      <a:pt x="256120" y="425920"/>
                    </a:cubicBezTo>
                    <a:cubicBezTo>
                      <a:pt x="253533" y="415577"/>
                      <a:pt x="259999" y="405234"/>
                      <a:pt x="270345" y="402649"/>
                    </a:cubicBezTo>
                    <a:cubicBezTo>
                      <a:pt x="318197" y="389720"/>
                      <a:pt x="359582" y="359985"/>
                      <a:pt x="384154" y="316029"/>
                    </a:cubicBezTo>
                    <a:cubicBezTo>
                      <a:pt x="408727" y="273365"/>
                      <a:pt x="415194" y="222944"/>
                      <a:pt x="402261" y="176402"/>
                    </a:cubicBezTo>
                    <a:cubicBezTo>
                      <a:pt x="389328" y="128567"/>
                      <a:pt x="359582" y="88489"/>
                      <a:pt x="316903" y="63925"/>
                    </a:cubicBezTo>
                    <a:cubicBezTo>
                      <a:pt x="228960" y="12212"/>
                      <a:pt x="115151" y="43240"/>
                      <a:pt x="64713" y="131153"/>
                    </a:cubicBezTo>
                    <a:cubicBezTo>
                      <a:pt x="40141" y="173816"/>
                      <a:pt x="33674" y="224237"/>
                      <a:pt x="46607" y="270779"/>
                    </a:cubicBezTo>
                    <a:cubicBezTo>
                      <a:pt x="59540" y="318614"/>
                      <a:pt x="89285" y="358692"/>
                      <a:pt x="131964" y="383256"/>
                    </a:cubicBezTo>
                    <a:cubicBezTo>
                      <a:pt x="144896" y="391013"/>
                      <a:pt x="159123" y="397477"/>
                      <a:pt x="174642" y="401356"/>
                    </a:cubicBezTo>
                    <a:cubicBezTo>
                      <a:pt x="184989" y="403942"/>
                      <a:pt x="191455" y="415577"/>
                      <a:pt x="187575" y="425920"/>
                    </a:cubicBezTo>
                    <a:cubicBezTo>
                      <a:pt x="184989" y="436262"/>
                      <a:pt x="173349" y="442727"/>
                      <a:pt x="163003" y="438848"/>
                    </a:cubicBezTo>
                    <a:cubicBezTo>
                      <a:pt x="144896" y="433677"/>
                      <a:pt x="128084" y="425920"/>
                      <a:pt x="111271" y="416870"/>
                    </a:cubicBezTo>
                    <a:cubicBezTo>
                      <a:pt x="59540" y="387135"/>
                      <a:pt x="22034" y="338007"/>
                      <a:pt x="7808" y="281122"/>
                    </a:cubicBezTo>
                    <a:cubicBezTo>
                      <a:pt x="-7711" y="222944"/>
                      <a:pt x="48" y="163474"/>
                      <a:pt x="29794" y="111760"/>
                    </a:cubicBezTo>
                    <a:cubicBezTo>
                      <a:pt x="91872" y="4455"/>
                      <a:pt x="228960" y="-31745"/>
                      <a:pt x="335010" y="30311"/>
                    </a:cubicBezTo>
                    <a:cubicBezTo>
                      <a:pt x="386741" y="60047"/>
                      <a:pt x="424247" y="109175"/>
                      <a:pt x="438473" y="166059"/>
                    </a:cubicBezTo>
                    <a:cubicBezTo>
                      <a:pt x="453992" y="224237"/>
                      <a:pt x="446232" y="283708"/>
                      <a:pt x="416487" y="335421"/>
                    </a:cubicBezTo>
                    <a:cubicBezTo>
                      <a:pt x="386741" y="387135"/>
                      <a:pt x="337596" y="424627"/>
                      <a:pt x="278105" y="440141"/>
                    </a:cubicBezTo>
                    <a:cubicBezTo>
                      <a:pt x="278105" y="438848"/>
                      <a:pt x="276812" y="440141"/>
                      <a:pt x="275519" y="440141"/>
                    </a:cubicBezTo>
                    <a:close/>
                  </a:path>
                </a:pathLst>
              </a:custGeom>
              <a:solidFill>
                <a:srgbClr val="F99F27"/>
              </a:solidFill>
              <a:ln w="12931" cap="flat">
                <a:noFill/>
                <a:prstDash val="solid"/>
                <a:miter/>
              </a:ln>
            </p:spPr>
            <p:txBody>
              <a:bodyPr rtlCol="0" anchor="ctr"/>
              <a:lstStyle/>
              <a:p>
                <a:endParaRPr lang="en-US"/>
              </a:p>
            </p:txBody>
          </p:sp>
          <p:sp>
            <p:nvSpPr>
              <p:cNvPr id="117" name="Freeform 58">
                <a:extLst>
                  <a:ext uri="{FF2B5EF4-FFF2-40B4-BE49-F238E27FC236}">
                    <a16:creationId xmlns:a16="http://schemas.microsoft.com/office/drawing/2014/main" id="{B7865316-CCCA-4E85-489E-1A652212AD19}"/>
                  </a:ext>
                </a:extLst>
              </p:cNvPr>
              <p:cNvSpPr/>
              <p:nvPr/>
            </p:nvSpPr>
            <p:spPr>
              <a:xfrm>
                <a:off x="9245200" y="2800133"/>
                <a:ext cx="280068" cy="273794"/>
              </a:xfrm>
              <a:custGeom>
                <a:avLst/>
                <a:gdLst>
                  <a:gd name="connsiteX0" fmla="*/ 182066 w 280068"/>
                  <a:gd name="connsiteY0" fmla="*/ 273794 h 273794"/>
                  <a:gd name="connsiteX1" fmla="*/ 163960 w 280068"/>
                  <a:gd name="connsiteY1" fmla="*/ 260866 h 273794"/>
                  <a:gd name="connsiteX2" fmla="*/ 175599 w 280068"/>
                  <a:gd name="connsiteY2" fmla="*/ 236302 h 273794"/>
                  <a:gd name="connsiteX3" fmla="*/ 227331 w 280068"/>
                  <a:gd name="connsiteY3" fmla="*/ 192345 h 273794"/>
                  <a:gd name="connsiteX4" fmla="*/ 191119 w 280068"/>
                  <a:gd name="connsiteY4" fmla="*/ 54012 h 273794"/>
                  <a:gd name="connsiteX5" fmla="*/ 52737 w 280068"/>
                  <a:gd name="connsiteY5" fmla="*/ 90211 h 273794"/>
                  <a:gd name="connsiteX6" fmla="*/ 88949 w 280068"/>
                  <a:gd name="connsiteY6" fmla="*/ 228545 h 273794"/>
                  <a:gd name="connsiteX7" fmla="*/ 95415 w 280068"/>
                  <a:gd name="connsiteY7" fmla="*/ 254402 h 273794"/>
                  <a:gd name="connsiteX8" fmla="*/ 69550 w 280068"/>
                  <a:gd name="connsiteY8" fmla="*/ 260866 h 273794"/>
                  <a:gd name="connsiteX9" fmla="*/ 19112 w 280068"/>
                  <a:gd name="connsiteY9" fmla="*/ 69526 h 273794"/>
                  <a:gd name="connsiteX10" fmla="*/ 210518 w 280068"/>
                  <a:gd name="connsiteY10" fmla="*/ 19105 h 273794"/>
                  <a:gd name="connsiteX11" fmla="*/ 260957 w 280068"/>
                  <a:gd name="connsiteY11" fmla="*/ 210445 h 273794"/>
                  <a:gd name="connsiteX12" fmla="*/ 189826 w 280068"/>
                  <a:gd name="connsiteY12" fmla="*/ 271209 h 273794"/>
                  <a:gd name="connsiteX13" fmla="*/ 182066 w 280068"/>
                  <a:gd name="connsiteY13" fmla="*/ 273794 h 2737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80068" h="273794">
                    <a:moveTo>
                      <a:pt x="182066" y="273794"/>
                    </a:moveTo>
                    <a:cubicBezTo>
                      <a:pt x="174306" y="273794"/>
                      <a:pt x="166546" y="268623"/>
                      <a:pt x="163960" y="260866"/>
                    </a:cubicBezTo>
                    <a:cubicBezTo>
                      <a:pt x="160080" y="250523"/>
                      <a:pt x="165253" y="240180"/>
                      <a:pt x="175599" y="236302"/>
                    </a:cubicBezTo>
                    <a:cubicBezTo>
                      <a:pt x="197585" y="228545"/>
                      <a:pt x="215692" y="213031"/>
                      <a:pt x="227331" y="192345"/>
                    </a:cubicBezTo>
                    <a:cubicBezTo>
                      <a:pt x="255783" y="144510"/>
                      <a:pt x="238971" y="82454"/>
                      <a:pt x="191119" y="54012"/>
                    </a:cubicBezTo>
                    <a:cubicBezTo>
                      <a:pt x="143267" y="25569"/>
                      <a:pt x="81189" y="42376"/>
                      <a:pt x="52737" y="90211"/>
                    </a:cubicBezTo>
                    <a:cubicBezTo>
                      <a:pt x="24285" y="138046"/>
                      <a:pt x="41098" y="200103"/>
                      <a:pt x="88949" y="228545"/>
                    </a:cubicBezTo>
                    <a:cubicBezTo>
                      <a:pt x="98002" y="233716"/>
                      <a:pt x="101882" y="245352"/>
                      <a:pt x="95415" y="254402"/>
                    </a:cubicBezTo>
                    <a:cubicBezTo>
                      <a:pt x="90243" y="263452"/>
                      <a:pt x="78603" y="267330"/>
                      <a:pt x="69550" y="260866"/>
                    </a:cubicBezTo>
                    <a:cubicBezTo>
                      <a:pt x="2299" y="222081"/>
                      <a:pt x="-19687" y="136753"/>
                      <a:pt x="19112" y="69526"/>
                    </a:cubicBezTo>
                    <a:cubicBezTo>
                      <a:pt x="57910" y="2298"/>
                      <a:pt x="143267" y="-19680"/>
                      <a:pt x="210518" y="19105"/>
                    </a:cubicBezTo>
                    <a:cubicBezTo>
                      <a:pt x="277769" y="57890"/>
                      <a:pt x="299755" y="143218"/>
                      <a:pt x="260957" y="210445"/>
                    </a:cubicBezTo>
                    <a:cubicBezTo>
                      <a:pt x="245437" y="237595"/>
                      <a:pt x="219571" y="259573"/>
                      <a:pt x="189826" y="271209"/>
                    </a:cubicBezTo>
                    <a:cubicBezTo>
                      <a:pt x="185945" y="272501"/>
                      <a:pt x="183359" y="273794"/>
                      <a:pt x="182066" y="273794"/>
                    </a:cubicBezTo>
                    <a:close/>
                  </a:path>
                </a:pathLst>
              </a:custGeom>
              <a:solidFill>
                <a:srgbClr val="F99F27"/>
              </a:solidFill>
              <a:ln w="12931" cap="flat">
                <a:noFill/>
                <a:prstDash val="solid"/>
                <a:miter/>
              </a:ln>
            </p:spPr>
            <p:txBody>
              <a:bodyPr rtlCol="0" anchor="ctr"/>
              <a:lstStyle/>
              <a:p>
                <a:endParaRPr lang="en-US"/>
              </a:p>
            </p:txBody>
          </p:sp>
        </p:grpSp>
        <p:grpSp>
          <p:nvGrpSpPr>
            <p:cNvPr id="108" name="Graphic 4">
              <a:extLst>
                <a:ext uri="{FF2B5EF4-FFF2-40B4-BE49-F238E27FC236}">
                  <a16:creationId xmlns:a16="http://schemas.microsoft.com/office/drawing/2014/main" id="{69622476-57B8-E1F4-75D7-2BB96505B858}"/>
                </a:ext>
              </a:extLst>
            </p:cNvPr>
            <p:cNvGrpSpPr/>
            <p:nvPr/>
          </p:nvGrpSpPr>
          <p:grpSpPr>
            <a:xfrm>
              <a:off x="9129274" y="2893887"/>
              <a:ext cx="717139" cy="1211724"/>
              <a:chOff x="9129274" y="2893887"/>
              <a:chExt cx="717139" cy="1211724"/>
            </a:xfrm>
            <a:grpFill/>
          </p:grpSpPr>
          <p:sp>
            <p:nvSpPr>
              <p:cNvPr id="109" name="Freeform 50">
                <a:extLst>
                  <a:ext uri="{FF2B5EF4-FFF2-40B4-BE49-F238E27FC236}">
                    <a16:creationId xmlns:a16="http://schemas.microsoft.com/office/drawing/2014/main" id="{8BF1B437-E506-6886-6D2E-683593CEE8B0}"/>
                  </a:ext>
                </a:extLst>
              </p:cNvPr>
              <p:cNvSpPr/>
              <p:nvPr/>
            </p:nvSpPr>
            <p:spPr>
              <a:xfrm>
                <a:off x="9129274" y="3281518"/>
                <a:ext cx="222449" cy="606896"/>
              </a:xfrm>
              <a:custGeom>
                <a:avLst/>
                <a:gdLst>
                  <a:gd name="connsiteX0" fmla="*/ 200995 w 222449"/>
                  <a:gd name="connsiteY0" fmla="*/ 606896 h 606896"/>
                  <a:gd name="connsiteX1" fmla="*/ 193235 w 222449"/>
                  <a:gd name="connsiteY1" fmla="*/ 605603 h 606896"/>
                  <a:gd name="connsiteX2" fmla="*/ 173836 w 222449"/>
                  <a:gd name="connsiteY2" fmla="*/ 593968 h 606896"/>
                  <a:gd name="connsiteX3" fmla="*/ 169956 w 222449"/>
                  <a:gd name="connsiteY3" fmla="*/ 591382 h 606896"/>
                  <a:gd name="connsiteX4" fmla="*/ 107878 w 222449"/>
                  <a:gd name="connsiteY4" fmla="*/ 531912 h 606896"/>
                  <a:gd name="connsiteX5" fmla="*/ 62613 w 222449"/>
                  <a:gd name="connsiteY5" fmla="*/ 465977 h 606896"/>
                  <a:gd name="connsiteX6" fmla="*/ 8296 w 222449"/>
                  <a:gd name="connsiteY6" fmla="*/ 326350 h 606896"/>
                  <a:gd name="connsiteX7" fmla="*/ 4415 w 222449"/>
                  <a:gd name="connsiteY7" fmla="*/ 306958 h 606896"/>
                  <a:gd name="connsiteX8" fmla="*/ 3122 w 222449"/>
                  <a:gd name="connsiteY8" fmla="*/ 303079 h 606896"/>
                  <a:gd name="connsiteX9" fmla="*/ 1829 w 222449"/>
                  <a:gd name="connsiteY9" fmla="*/ 295322 h 606896"/>
                  <a:gd name="connsiteX10" fmla="*/ 536 w 222449"/>
                  <a:gd name="connsiteY10" fmla="*/ 279808 h 606896"/>
                  <a:gd name="connsiteX11" fmla="*/ 1829 w 222449"/>
                  <a:gd name="connsiteY11" fmla="*/ 243609 h 606896"/>
                  <a:gd name="connsiteX12" fmla="*/ 1829 w 222449"/>
                  <a:gd name="connsiteY12" fmla="*/ 238437 h 606896"/>
                  <a:gd name="connsiteX13" fmla="*/ 7002 w 222449"/>
                  <a:gd name="connsiteY13" fmla="*/ 197067 h 606896"/>
                  <a:gd name="connsiteX14" fmla="*/ 9589 w 222449"/>
                  <a:gd name="connsiteY14" fmla="*/ 175088 h 606896"/>
                  <a:gd name="connsiteX15" fmla="*/ 13468 w 222449"/>
                  <a:gd name="connsiteY15" fmla="*/ 66490 h 606896"/>
                  <a:gd name="connsiteX16" fmla="*/ 13468 w 222449"/>
                  <a:gd name="connsiteY16" fmla="*/ 65197 h 606896"/>
                  <a:gd name="connsiteX17" fmla="*/ 63907 w 222449"/>
                  <a:gd name="connsiteY17" fmla="*/ 555 h 606896"/>
                  <a:gd name="connsiteX18" fmla="*/ 125984 w 222449"/>
                  <a:gd name="connsiteY18" fmla="*/ 39341 h 606896"/>
                  <a:gd name="connsiteX19" fmla="*/ 153143 w 222449"/>
                  <a:gd name="connsiteY19" fmla="*/ 177674 h 606896"/>
                  <a:gd name="connsiteX20" fmla="*/ 155730 w 222449"/>
                  <a:gd name="connsiteY20" fmla="*/ 200945 h 606896"/>
                  <a:gd name="connsiteX21" fmla="*/ 159610 w 222449"/>
                  <a:gd name="connsiteY21" fmla="*/ 238437 h 606896"/>
                  <a:gd name="connsiteX22" fmla="*/ 191942 w 222449"/>
                  <a:gd name="connsiteY22" fmla="*/ 314715 h 606896"/>
                  <a:gd name="connsiteX23" fmla="*/ 193235 w 222449"/>
                  <a:gd name="connsiteY23" fmla="*/ 341864 h 606896"/>
                  <a:gd name="connsiteX24" fmla="*/ 166076 w 222449"/>
                  <a:gd name="connsiteY24" fmla="*/ 343157 h 606896"/>
                  <a:gd name="connsiteX25" fmla="*/ 120811 w 222449"/>
                  <a:gd name="connsiteY25" fmla="*/ 243609 h 606896"/>
                  <a:gd name="connsiteX26" fmla="*/ 116931 w 222449"/>
                  <a:gd name="connsiteY26" fmla="*/ 204824 h 606896"/>
                  <a:gd name="connsiteX27" fmla="*/ 114345 w 222449"/>
                  <a:gd name="connsiteY27" fmla="*/ 181553 h 606896"/>
                  <a:gd name="connsiteX28" fmla="*/ 89773 w 222449"/>
                  <a:gd name="connsiteY28" fmla="*/ 52269 h 606896"/>
                  <a:gd name="connsiteX29" fmla="*/ 69080 w 222449"/>
                  <a:gd name="connsiteY29" fmla="*/ 39341 h 606896"/>
                  <a:gd name="connsiteX30" fmla="*/ 52267 w 222449"/>
                  <a:gd name="connsiteY30" fmla="*/ 61319 h 606896"/>
                  <a:gd name="connsiteX31" fmla="*/ 52267 w 222449"/>
                  <a:gd name="connsiteY31" fmla="*/ 62611 h 606896"/>
                  <a:gd name="connsiteX32" fmla="*/ 48387 w 222449"/>
                  <a:gd name="connsiteY32" fmla="*/ 180260 h 606896"/>
                  <a:gd name="connsiteX33" fmla="*/ 45801 w 222449"/>
                  <a:gd name="connsiteY33" fmla="*/ 202238 h 606896"/>
                  <a:gd name="connsiteX34" fmla="*/ 40628 w 222449"/>
                  <a:gd name="connsiteY34" fmla="*/ 242316 h 606896"/>
                  <a:gd name="connsiteX35" fmla="*/ 40628 w 222449"/>
                  <a:gd name="connsiteY35" fmla="*/ 246195 h 606896"/>
                  <a:gd name="connsiteX36" fmla="*/ 39334 w 222449"/>
                  <a:gd name="connsiteY36" fmla="*/ 277223 h 606896"/>
                  <a:gd name="connsiteX37" fmla="*/ 40628 w 222449"/>
                  <a:gd name="connsiteY37" fmla="*/ 288858 h 606896"/>
                  <a:gd name="connsiteX38" fmla="*/ 41921 w 222449"/>
                  <a:gd name="connsiteY38" fmla="*/ 296615 h 606896"/>
                  <a:gd name="connsiteX39" fmla="*/ 43214 w 222449"/>
                  <a:gd name="connsiteY39" fmla="*/ 300494 h 606896"/>
                  <a:gd name="connsiteX40" fmla="*/ 47094 w 222449"/>
                  <a:gd name="connsiteY40" fmla="*/ 317301 h 606896"/>
                  <a:gd name="connsiteX41" fmla="*/ 97532 w 222449"/>
                  <a:gd name="connsiteY41" fmla="*/ 446584 h 606896"/>
                  <a:gd name="connsiteX42" fmla="*/ 138917 w 222449"/>
                  <a:gd name="connsiteY42" fmla="*/ 507348 h 606896"/>
                  <a:gd name="connsiteX43" fmla="*/ 194528 w 222449"/>
                  <a:gd name="connsiteY43" fmla="*/ 561647 h 606896"/>
                  <a:gd name="connsiteX44" fmla="*/ 198408 w 222449"/>
                  <a:gd name="connsiteY44" fmla="*/ 564233 h 606896"/>
                  <a:gd name="connsiteX45" fmla="*/ 211341 w 222449"/>
                  <a:gd name="connsiteY45" fmla="*/ 571990 h 606896"/>
                  <a:gd name="connsiteX46" fmla="*/ 220394 w 222449"/>
                  <a:gd name="connsiteY46" fmla="*/ 597846 h 606896"/>
                  <a:gd name="connsiteX47" fmla="*/ 200995 w 222449"/>
                  <a:gd name="connsiteY47" fmla="*/ 606896 h 6068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222449" h="606896">
                    <a:moveTo>
                      <a:pt x="200995" y="606896"/>
                    </a:moveTo>
                    <a:cubicBezTo>
                      <a:pt x="198408" y="606896"/>
                      <a:pt x="195822" y="606896"/>
                      <a:pt x="193235" y="605603"/>
                    </a:cubicBezTo>
                    <a:cubicBezTo>
                      <a:pt x="186769" y="601725"/>
                      <a:pt x="180303" y="597846"/>
                      <a:pt x="173836" y="593968"/>
                    </a:cubicBezTo>
                    <a:lnTo>
                      <a:pt x="169956" y="591382"/>
                    </a:lnTo>
                    <a:cubicBezTo>
                      <a:pt x="147970" y="574575"/>
                      <a:pt x="125984" y="553890"/>
                      <a:pt x="107878" y="531912"/>
                    </a:cubicBezTo>
                    <a:cubicBezTo>
                      <a:pt x="91066" y="511226"/>
                      <a:pt x="75546" y="489248"/>
                      <a:pt x="62613" y="465977"/>
                    </a:cubicBezTo>
                    <a:cubicBezTo>
                      <a:pt x="38041" y="422020"/>
                      <a:pt x="21229" y="376771"/>
                      <a:pt x="8296" y="326350"/>
                    </a:cubicBezTo>
                    <a:cubicBezTo>
                      <a:pt x="7002" y="319886"/>
                      <a:pt x="5709" y="313422"/>
                      <a:pt x="4415" y="306958"/>
                    </a:cubicBezTo>
                    <a:lnTo>
                      <a:pt x="3122" y="303079"/>
                    </a:lnTo>
                    <a:cubicBezTo>
                      <a:pt x="3122" y="300494"/>
                      <a:pt x="1829" y="297908"/>
                      <a:pt x="1829" y="295322"/>
                    </a:cubicBezTo>
                    <a:cubicBezTo>
                      <a:pt x="536" y="288858"/>
                      <a:pt x="536" y="283687"/>
                      <a:pt x="536" y="279808"/>
                    </a:cubicBezTo>
                    <a:cubicBezTo>
                      <a:pt x="-757" y="264294"/>
                      <a:pt x="536" y="253951"/>
                      <a:pt x="1829" y="243609"/>
                    </a:cubicBezTo>
                    <a:lnTo>
                      <a:pt x="1829" y="238437"/>
                    </a:lnTo>
                    <a:cubicBezTo>
                      <a:pt x="3122" y="222923"/>
                      <a:pt x="4415" y="209995"/>
                      <a:pt x="7002" y="197067"/>
                    </a:cubicBezTo>
                    <a:cubicBezTo>
                      <a:pt x="8296" y="189310"/>
                      <a:pt x="8296" y="182845"/>
                      <a:pt x="9589" y="175088"/>
                    </a:cubicBezTo>
                    <a:cubicBezTo>
                      <a:pt x="14762" y="132425"/>
                      <a:pt x="17348" y="97518"/>
                      <a:pt x="13468" y="66490"/>
                    </a:cubicBezTo>
                    <a:lnTo>
                      <a:pt x="13468" y="65197"/>
                    </a:lnTo>
                    <a:cubicBezTo>
                      <a:pt x="9589" y="32876"/>
                      <a:pt x="32868" y="4434"/>
                      <a:pt x="63907" y="555"/>
                    </a:cubicBezTo>
                    <a:cubicBezTo>
                      <a:pt x="91066" y="-3323"/>
                      <a:pt x="116931" y="13484"/>
                      <a:pt x="125984" y="39341"/>
                    </a:cubicBezTo>
                    <a:cubicBezTo>
                      <a:pt x="142797" y="85883"/>
                      <a:pt x="147970" y="131132"/>
                      <a:pt x="153143" y="177674"/>
                    </a:cubicBezTo>
                    <a:cubicBezTo>
                      <a:pt x="154437" y="185431"/>
                      <a:pt x="154437" y="193188"/>
                      <a:pt x="155730" y="200945"/>
                    </a:cubicBezTo>
                    <a:cubicBezTo>
                      <a:pt x="157024" y="213874"/>
                      <a:pt x="158317" y="226802"/>
                      <a:pt x="159610" y="238437"/>
                    </a:cubicBezTo>
                    <a:cubicBezTo>
                      <a:pt x="166076" y="284980"/>
                      <a:pt x="185475" y="306958"/>
                      <a:pt x="191942" y="314715"/>
                    </a:cubicBezTo>
                    <a:cubicBezTo>
                      <a:pt x="199702" y="322472"/>
                      <a:pt x="199702" y="334107"/>
                      <a:pt x="193235" y="341864"/>
                    </a:cubicBezTo>
                    <a:cubicBezTo>
                      <a:pt x="185475" y="349622"/>
                      <a:pt x="173836" y="349622"/>
                      <a:pt x="166076" y="343157"/>
                    </a:cubicBezTo>
                    <a:cubicBezTo>
                      <a:pt x="153143" y="330229"/>
                      <a:pt x="129864" y="301786"/>
                      <a:pt x="120811" y="243609"/>
                    </a:cubicBezTo>
                    <a:cubicBezTo>
                      <a:pt x="119518" y="230680"/>
                      <a:pt x="118225" y="217752"/>
                      <a:pt x="116931" y="204824"/>
                    </a:cubicBezTo>
                    <a:cubicBezTo>
                      <a:pt x="115638" y="197067"/>
                      <a:pt x="115638" y="189310"/>
                      <a:pt x="114345" y="181553"/>
                    </a:cubicBezTo>
                    <a:cubicBezTo>
                      <a:pt x="109172" y="136303"/>
                      <a:pt x="103998" y="94932"/>
                      <a:pt x="89773" y="52269"/>
                    </a:cubicBezTo>
                    <a:cubicBezTo>
                      <a:pt x="87186" y="43219"/>
                      <a:pt x="78133" y="38048"/>
                      <a:pt x="69080" y="39341"/>
                    </a:cubicBezTo>
                    <a:cubicBezTo>
                      <a:pt x="58733" y="40633"/>
                      <a:pt x="50974" y="50976"/>
                      <a:pt x="52267" y="61319"/>
                    </a:cubicBezTo>
                    <a:lnTo>
                      <a:pt x="52267" y="62611"/>
                    </a:lnTo>
                    <a:cubicBezTo>
                      <a:pt x="56147" y="97518"/>
                      <a:pt x="53561" y="135010"/>
                      <a:pt x="48387" y="180260"/>
                    </a:cubicBezTo>
                    <a:cubicBezTo>
                      <a:pt x="47094" y="188017"/>
                      <a:pt x="47094" y="194481"/>
                      <a:pt x="45801" y="202238"/>
                    </a:cubicBezTo>
                    <a:cubicBezTo>
                      <a:pt x="44508" y="215166"/>
                      <a:pt x="41921" y="228095"/>
                      <a:pt x="40628" y="242316"/>
                    </a:cubicBezTo>
                    <a:lnTo>
                      <a:pt x="40628" y="246195"/>
                    </a:lnTo>
                    <a:cubicBezTo>
                      <a:pt x="39334" y="256537"/>
                      <a:pt x="39334" y="265587"/>
                      <a:pt x="39334" y="277223"/>
                    </a:cubicBezTo>
                    <a:cubicBezTo>
                      <a:pt x="39334" y="279808"/>
                      <a:pt x="40628" y="284980"/>
                      <a:pt x="40628" y="288858"/>
                    </a:cubicBezTo>
                    <a:cubicBezTo>
                      <a:pt x="40628" y="292737"/>
                      <a:pt x="41921" y="294030"/>
                      <a:pt x="41921" y="296615"/>
                    </a:cubicBezTo>
                    <a:lnTo>
                      <a:pt x="43214" y="300494"/>
                    </a:lnTo>
                    <a:cubicBezTo>
                      <a:pt x="44508" y="305665"/>
                      <a:pt x="45801" y="312129"/>
                      <a:pt x="47094" y="317301"/>
                    </a:cubicBezTo>
                    <a:cubicBezTo>
                      <a:pt x="58733" y="363843"/>
                      <a:pt x="75546" y="406506"/>
                      <a:pt x="97532" y="446584"/>
                    </a:cubicBezTo>
                    <a:cubicBezTo>
                      <a:pt x="109172" y="468563"/>
                      <a:pt x="123398" y="487955"/>
                      <a:pt x="138917" y="507348"/>
                    </a:cubicBezTo>
                    <a:cubicBezTo>
                      <a:pt x="155730" y="526740"/>
                      <a:pt x="175129" y="544840"/>
                      <a:pt x="194528" y="561647"/>
                    </a:cubicBezTo>
                    <a:lnTo>
                      <a:pt x="198408" y="564233"/>
                    </a:lnTo>
                    <a:cubicBezTo>
                      <a:pt x="202289" y="566818"/>
                      <a:pt x="206168" y="569404"/>
                      <a:pt x="211341" y="571990"/>
                    </a:cubicBezTo>
                    <a:cubicBezTo>
                      <a:pt x="220394" y="577161"/>
                      <a:pt x="225568" y="587504"/>
                      <a:pt x="220394" y="597846"/>
                    </a:cubicBezTo>
                    <a:cubicBezTo>
                      <a:pt x="215222" y="603018"/>
                      <a:pt x="207461" y="606896"/>
                      <a:pt x="200995" y="606896"/>
                    </a:cubicBezTo>
                    <a:close/>
                  </a:path>
                </a:pathLst>
              </a:custGeom>
              <a:grpFill/>
              <a:ln w="12931" cap="flat">
                <a:noFill/>
                <a:prstDash val="solid"/>
                <a:miter/>
              </a:ln>
            </p:spPr>
            <p:txBody>
              <a:bodyPr rtlCol="0" anchor="ctr"/>
              <a:lstStyle/>
              <a:p>
                <a:endParaRPr lang="en-US"/>
              </a:p>
            </p:txBody>
          </p:sp>
          <p:sp>
            <p:nvSpPr>
              <p:cNvPr id="110" name="Freeform 51">
                <a:extLst>
                  <a:ext uri="{FF2B5EF4-FFF2-40B4-BE49-F238E27FC236}">
                    <a16:creationId xmlns:a16="http://schemas.microsoft.com/office/drawing/2014/main" id="{0AFE9C72-9828-5180-0FB1-124ED4EFC42C}"/>
                  </a:ext>
                </a:extLst>
              </p:cNvPr>
              <p:cNvSpPr/>
              <p:nvPr/>
            </p:nvSpPr>
            <p:spPr>
              <a:xfrm>
                <a:off x="9683286" y="3335599"/>
                <a:ext cx="163004" cy="201164"/>
              </a:xfrm>
              <a:custGeom>
                <a:avLst/>
                <a:gdLst>
                  <a:gd name="connsiteX0" fmla="*/ 143605 w 163004"/>
                  <a:gd name="connsiteY0" fmla="*/ 201164 h 201164"/>
                  <a:gd name="connsiteX1" fmla="*/ 124206 w 163004"/>
                  <a:gd name="connsiteY1" fmla="*/ 181772 h 201164"/>
                  <a:gd name="connsiteX2" fmla="*/ 82820 w 163004"/>
                  <a:gd name="connsiteY2" fmla="*/ 57659 h 201164"/>
                  <a:gd name="connsiteX3" fmla="*/ 29796 w 163004"/>
                  <a:gd name="connsiteY3" fmla="*/ 44731 h 201164"/>
                  <a:gd name="connsiteX4" fmla="*/ 2636 w 163004"/>
                  <a:gd name="connsiteY4" fmla="*/ 38266 h 201164"/>
                  <a:gd name="connsiteX5" fmla="*/ 9103 w 163004"/>
                  <a:gd name="connsiteY5" fmla="*/ 11117 h 201164"/>
                  <a:gd name="connsiteX6" fmla="*/ 116445 w 163004"/>
                  <a:gd name="connsiteY6" fmla="*/ 36974 h 201164"/>
                  <a:gd name="connsiteX7" fmla="*/ 163004 w 163004"/>
                  <a:gd name="connsiteY7" fmla="*/ 181772 h 201164"/>
                  <a:gd name="connsiteX8" fmla="*/ 143605 w 163004"/>
                  <a:gd name="connsiteY8" fmla="*/ 201164 h 201164"/>
                  <a:gd name="connsiteX9" fmla="*/ 143605 w 163004"/>
                  <a:gd name="connsiteY9" fmla="*/ 201164 h 2011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3004" h="201164">
                    <a:moveTo>
                      <a:pt x="143605" y="201164"/>
                    </a:moveTo>
                    <a:cubicBezTo>
                      <a:pt x="133259" y="201164"/>
                      <a:pt x="124206" y="192114"/>
                      <a:pt x="124206" y="181772"/>
                    </a:cubicBezTo>
                    <a:cubicBezTo>
                      <a:pt x="124206" y="132644"/>
                      <a:pt x="108686" y="99030"/>
                      <a:pt x="82820" y="57659"/>
                    </a:cubicBezTo>
                    <a:cubicBezTo>
                      <a:pt x="71180" y="39559"/>
                      <a:pt x="47901" y="33095"/>
                      <a:pt x="29796" y="44731"/>
                    </a:cubicBezTo>
                    <a:cubicBezTo>
                      <a:pt x="20743" y="49902"/>
                      <a:pt x="9103" y="47316"/>
                      <a:pt x="2636" y="38266"/>
                    </a:cubicBezTo>
                    <a:cubicBezTo>
                      <a:pt x="-2536" y="29217"/>
                      <a:pt x="50" y="17581"/>
                      <a:pt x="9103" y="11117"/>
                    </a:cubicBezTo>
                    <a:cubicBezTo>
                      <a:pt x="45315" y="-10861"/>
                      <a:pt x="93166" y="774"/>
                      <a:pt x="116445" y="36974"/>
                    </a:cubicBezTo>
                    <a:cubicBezTo>
                      <a:pt x="144898" y="83516"/>
                      <a:pt x="163004" y="123594"/>
                      <a:pt x="163004" y="181772"/>
                    </a:cubicBezTo>
                    <a:cubicBezTo>
                      <a:pt x="163004" y="192114"/>
                      <a:pt x="155244" y="201164"/>
                      <a:pt x="143605" y="201164"/>
                    </a:cubicBezTo>
                    <a:cubicBezTo>
                      <a:pt x="143605" y="201164"/>
                      <a:pt x="143605" y="201164"/>
                      <a:pt x="143605" y="201164"/>
                    </a:cubicBezTo>
                    <a:close/>
                  </a:path>
                </a:pathLst>
              </a:custGeom>
              <a:grpFill/>
              <a:ln w="12931" cap="flat">
                <a:noFill/>
                <a:prstDash val="solid"/>
                <a:miter/>
              </a:ln>
            </p:spPr>
            <p:txBody>
              <a:bodyPr rtlCol="0" anchor="ctr"/>
              <a:lstStyle/>
              <a:p>
                <a:endParaRPr lang="en-US"/>
              </a:p>
            </p:txBody>
          </p:sp>
          <p:sp>
            <p:nvSpPr>
              <p:cNvPr id="111" name="Freeform 52">
                <a:extLst>
                  <a:ext uri="{FF2B5EF4-FFF2-40B4-BE49-F238E27FC236}">
                    <a16:creationId xmlns:a16="http://schemas.microsoft.com/office/drawing/2014/main" id="{E7CD50F9-1C50-4C49-EFC3-0C186E0315C3}"/>
                  </a:ext>
                </a:extLst>
              </p:cNvPr>
              <p:cNvSpPr/>
              <p:nvPr/>
            </p:nvSpPr>
            <p:spPr>
              <a:xfrm>
                <a:off x="9546086" y="3281250"/>
                <a:ext cx="205957" cy="241291"/>
              </a:xfrm>
              <a:custGeom>
                <a:avLst/>
                <a:gdLst>
                  <a:gd name="connsiteX0" fmla="*/ 187688 w 205957"/>
                  <a:gd name="connsiteY0" fmla="*/ 241292 h 241291"/>
                  <a:gd name="connsiteX1" fmla="*/ 168289 w 205957"/>
                  <a:gd name="connsiteY1" fmla="*/ 224485 h 241291"/>
                  <a:gd name="connsiteX2" fmla="*/ 135957 w 205957"/>
                  <a:gd name="connsiteY2" fmla="*/ 132693 h 241291"/>
                  <a:gd name="connsiteX3" fmla="*/ 108798 w 205957"/>
                  <a:gd name="connsiteY3" fmla="*/ 69344 h 241291"/>
                  <a:gd name="connsiteX4" fmla="*/ 75172 w 205957"/>
                  <a:gd name="connsiteY4" fmla="*/ 39609 h 241291"/>
                  <a:gd name="connsiteX5" fmla="*/ 35081 w 205957"/>
                  <a:gd name="connsiteY5" fmla="*/ 61587 h 241291"/>
                  <a:gd name="connsiteX6" fmla="*/ 7921 w 205957"/>
                  <a:gd name="connsiteY6" fmla="*/ 65466 h 241291"/>
                  <a:gd name="connsiteX7" fmla="*/ 4041 w 205957"/>
                  <a:gd name="connsiteY7" fmla="*/ 38316 h 241291"/>
                  <a:gd name="connsiteX8" fmla="*/ 81639 w 205957"/>
                  <a:gd name="connsiteY8" fmla="*/ 824 h 241291"/>
                  <a:gd name="connsiteX9" fmla="*/ 146303 w 205957"/>
                  <a:gd name="connsiteY9" fmla="*/ 56416 h 241291"/>
                  <a:gd name="connsiteX10" fmla="*/ 170876 w 205957"/>
                  <a:gd name="connsiteY10" fmla="*/ 115887 h 241291"/>
                  <a:gd name="connsiteX11" fmla="*/ 205794 w 205957"/>
                  <a:gd name="connsiteY11" fmla="*/ 218021 h 241291"/>
                  <a:gd name="connsiteX12" fmla="*/ 188981 w 205957"/>
                  <a:gd name="connsiteY12" fmla="*/ 239999 h 241291"/>
                  <a:gd name="connsiteX13" fmla="*/ 187688 w 205957"/>
                  <a:gd name="connsiteY13" fmla="*/ 241292 h 241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05957" h="241291">
                    <a:moveTo>
                      <a:pt x="187688" y="241292"/>
                    </a:moveTo>
                    <a:cubicBezTo>
                      <a:pt x="178635" y="241292"/>
                      <a:pt x="169582" y="234828"/>
                      <a:pt x="168289" y="224485"/>
                    </a:cubicBezTo>
                    <a:cubicBezTo>
                      <a:pt x="163115" y="189578"/>
                      <a:pt x="148890" y="161136"/>
                      <a:pt x="135957" y="132693"/>
                    </a:cubicBezTo>
                    <a:cubicBezTo>
                      <a:pt x="126904" y="113301"/>
                      <a:pt x="116557" y="92615"/>
                      <a:pt x="108798" y="69344"/>
                    </a:cubicBezTo>
                    <a:cubicBezTo>
                      <a:pt x="104918" y="59002"/>
                      <a:pt x="91985" y="42195"/>
                      <a:pt x="75172" y="39609"/>
                    </a:cubicBezTo>
                    <a:cubicBezTo>
                      <a:pt x="62239" y="37023"/>
                      <a:pt x="48013" y="44780"/>
                      <a:pt x="35081" y="61587"/>
                    </a:cubicBezTo>
                    <a:cubicBezTo>
                      <a:pt x="28614" y="70637"/>
                      <a:pt x="16974" y="71930"/>
                      <a:pt x="7921" y="65466"/>
                    </a:cubicBezTo>
                    <a:cubicBezTo>
                      <a:pt x="-1131" y="59002"/>
                      <a:pt x="-2425" y="47366"/>
                      <a:pt x="4041" y="38316"/>
                    </a:cubicBezTo>
                    <a:cubicBezTo>
                      <a:pt x="32494" y="-469"/>
                      <a:pt x="64826" y="-1762"/>
                      <a:pt x="81639" y="824"/>
                    </a:cubicBezTo>
                    <a:cubicBezTo>
                      <a:pt x="113971" y="5995"/>
                      <a:pt x="138543" y="33145"/>
                      <a:pt x="146303" y="56416"/>
                    </a:cubicBezTo>
                    <a:cubicBezTo>
                      <a:pt x="154063" y="78394"/>
                      <a:pt x="163115" y="97787"/>
                      <a:pt x="170876" y="115887"/>
                    </a:cubicBezTo>
                    <a:cubicBezTo>
                      <a:pt x="185101" y="145622"/>
                      <a:pt x="200621" y="177943"/>
                      <a:pt x="205794" y="218021"/>
                    </a:cubicBezTo>
                    <a:cubicBezTo>
                      <a:pt x="207087" y="228363"/>
                      <a:pt x="200621" y="238706"/>
                      <a:pt x="188981" y="239999"/>
                    </a:cubicBezTo>
                    <a:cubicBezTo>
                      <a:pt x="188981" y="241292"/>
                      <a:pt x="188981" y="241292"/>
                      <a:pt x="187688" y="241292"/>
                    </a:cubicBezTo>
                    <a:close/>
                  </a:path>
                </a:pathLst>
              </a:custGeom>
              <a:grpFill/>
              <a:ln w="12931" cap="flat">
                <a:noFill/>
                <a:prstDash val="solid"/>
                <a:miter/>
              </a:ln>
            </p:spPr>
            <p:txBody>
              <a:bodyPr rtlCol="0" anchor="ctr"/>
              <a:lstStyle/>
              <a:p>
                <a:endParaRPr lang="en-US"/>
              </a:p>
            </p:txBody>
          </p:sp>
          <p:sp>
            <p:nvSpPr>
              <p:cNvPr id="112" name="Freeform 53">
                <a:extLst>
                  <a:ext uri="{FF2B5EF4-FFF2-40B4-BE49-F238E27FC236}">
                    <a16:creationId xmlns:a16="http://schemas.microsoft.com/office/drawing/2014/main" id="{6B9A13C7-4B6F-B064-D704-1C0C28184BD1}"/>
                  </a:ext>
                </a:extLst>
              </p:cNvPr>
              <p:cNvSpPr/>
              <p:nvPr/>
            </p:nvSpPr>
            <p:spPr>
              <a:xfrm>
                <a:off x="9432178" y="3236028"/>
                <a:ext cx="185859" cy="216700"/>
              </a:xfrm>
              <a:custGeom>
                <a:avLst/>
                <a:gdLst>
                  <a:gd name="connsiteX0" fmla="*/ 165801 w 185859"/>
                  <a:gd name="connsiteY0" fmla="*/ 216700 h 216700"/>
                  <a:gd name="connsiteX1" fmla="*/ 147695 w 185859"/>
                  <a:gd name="connsiteY1" fmla="*/ 202479 h 216700"/>
                  <a:gd name="connsiteX2" fmla="*/ 141228 w 185859"/>
                  <a:gd name="connsiteY2" fmla="*/ 179208 h 216700"/>
                  <a:gd name="connsiteX3" fmla="*/ 139935 w 185859"/>
                  <a:gd name="connsiteY3" fmla="*/ 176622 h 216700"/>
                  <a:gd name="connsiteX4" fmla="*/ 102430 w 185859"/>
                  <a:gd name="connsiteY4" fmla="*/ 64146 h 216700"/>
                  <a:gd name="connsiteX5" fmla="*/ 68805 w 185859"/>
                  <a:gd name="connsiteY5" fmla="*/ 38289 h 216700"/>
                  <a:gd name="connsiteX6" fmla="*/ 33886 w 185859"/>
                  <a:gd name="connsiteY6" fmla="*/ 55096 h 216700"/>
                  <a:gd name="connsiteX7" fmla="*/ 6727 w 185859"/>
                  <a:gd name="connsiteY7" fmla="*/ 57681 h 216700"/>
                  <a:gd name="connsiteX8" fmla="*/ 4140 w 185859"/>
                  <a:gd name="connsiteY8" fmla="*/ 30532 h 216700"/>
                  <a:gd name="connsiteX9" fmla="*/ 75271 w 185859"/>
                  <a:gd name="connsiteY9" fmla="*/ 797 h 216700"/>
                  <a:gd name="connsiteX10" fmla="*/ 138642 w 185859"/>
                  <a:gd name="connsiteY10" fmla="*/ 49924 h 216700"/>
                  <a:gd name="connsiteX11" fmla="*/ 177441 w 185859"/>
                  <a:gd name="connsiteY11" fmla="*/ 166280 h 216700"/>
                  <a:gd name="connsiteX12" fmla="*/ 178734 w 185859"/>
                  <a:gd name="connsiteY12" fmla="*/ 168866 h 216700"/>
                  <a:gd name="connsiteX13" fmla="*/ 185200 w 185859"/>
                  <a:gd name="connsiteY13" fmla="*/ 192136 h 216700"/>
                  <a:gd name="connsiteX14" fmla="*/ 172268 w 185859"/>
                  <a:gd name="connsiteY14" fmla="*/ 216700 h 216700"/>
                  <a:gd name="connsiteX15" fmla="*/ 165801 w 185859"/>
                  <a:gd name="connsiteY15" fmla="*/ 216700 h 216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85859" h="216700">
                    <a:moveTo>
                      <a:pt x="165801" y="216700"/>
                    </a:moveTo>
                    <a:cubicBezTo>
                      <a:pt x="158042" y="216700"/>
                      <a:pt x="150282" y="211529"/>
                      <a:pt x="147695" y="202479"/>
                    </a:cubicBezTo>
                    <a:cubicBezTo>
                      <a:pt x="145109" y="194722"/>
                      <a:pt x="142522" y="186965"/>
                      <a:pt x="141228" y="179208"/>
                    </a:cubicBezTo>
                    <a:lnTo>
                      <a:pt x="139935" y="176622"/>
                    </a:lnTo>
                    <a:cubicBezTo>
                      <a:pt x="129589" y="141716"/>
                      <a:pt x="123123" y="114566"/>
                      <a:pt x="102430" y="64146"/>
                    </a:cubicBezTo>
                    <a:cubicBezTo>
                      <a:pt x="98550" y="53803"/>
                      <a:pt x="84324" y="40875"/>
                      <a:pt x="68805" y="38289"/>
                    </a:cubicBezTo>
                    <a:cubicBezTo>
                      <a:pt x="55872" y="35703"/>
                      <a:pt x="44232" y="42167"/>
                      <a:pt x="33886" y="55096"/>
                    </a:cubicBezTo>
                    <a:cubicBezTo>
                      <a:pt x="27419" y="62853"/>
                      <a:pt x="14487" y="64146"/>
                      <a:pt x="6727" y="57681"/>
                    </a:cubicBezTo>
                    <a:cubicBezTo>
                      <a:pt x="-1033" y="51217"/>
                      <a:pt x="-2326" y="38289"/>
                      <a:pt x="4140" y="30532"/>
                    </a:cubicBezTo>
                    <a:cubicBezTo>
                      <a:pt x="23540" y="7261"/>
                      <a:pt x="49405" y="-3082"/>
                      <a:pt x="75271" y="797"/>
                    </a:cubicBezTo>
                    <a:cubicBezTo>
                      <a:pt x="102430" y="4675"/>
                      <a:pt x="128296" y="25360"/>
                      <a:pt x="138642" y="49924"/>
                    </a:cubicBezTo>
                    <a:cubicBezTo>
                      <a:pt x="159335" y="102931"/>
                      <a:pt x="167094" y="130080"/>
                      <a:pt x="177441" y="166280"/>
                    </a:cubicBezTo>
                    <a:lnTo>
                      <a:pt x="178734" y="168866"/>
                    </a:lnTo>
                    <a:cubicBezTo>
                      <a:pt x="181321" y="175330"/>
                      <a:pt x="182614" y="183087"/>
                      <a:pt x="185200" y="192136"/>
                    </a:cubicBezTo>
                    <a:cubicBezTo>
                      <a:pt x="187787" y="202479"/>
                      <a:pt x="182614" y="212822"/>
                      <a:pt x="172268" y="216700"/>
                    </a:cubicBezTo>
                    <a:cubicBezTo>
                      <a:pt x="168388" y="215408"/>
                      <a:pt x="167094" y="216700"/>
                      <a:pt x="165801" y="216700"/>
                    </a:cubicBezTo>
                    <a:close/>
                  </a:path>
                </a:pathLst>
              </a:custGeom>
              <a:grpFill/>
              <a:ln w="12931" cap="flat">
                <a:noFill/>
                <a:prstDash val="solid"/>
                <a:miter/>
              </a:ln>
            </p:spPr>
            <p:txBody>
              <a:bodyPr rtlCol="0" anchor="ctr"/>
              <a:lstStyle/>
              <a:p>
                <a:endParaRPr lang="en-US"/>
              </a:p>
            </p:txBody>
          </p:sp>
          <p:sp>
            <p:nvSpPr>
              <p:cNvPr id="113" name="Freeform 54">
                <a:extLst>
                  <a:ext uri="{FF2B5EF4-FFF2-40B4-BE49-F238E27FC236}">
                    <a16:creationId xmlns:a16="http://schemas.microsoft.com/office/drawing/2014/main" id="{E19BF0FC-75F7-DF96-B4D8-08135B76C5A0}"/>
                  </a:ext>
                </a:extLst>
              </p:cNvPr>
              <p:cNvSpPr/>
              <p:nvPr/>
            </p:nvSpPr>
            <p:spPr>
              <a:xfrm>
                <a:off x="9312890" y="3851649"/>
                <a:ext cx="85195" cy="252669"/>
              </a:xfrm>
              <a:custGeom>
                <a:avLst/>
                <a:gdLst>
                  <a:gd name="connsiteX0" fmla="*/ 65230 w 85195"/>
                  <a:gd name="connsiteY0" fmla="*/ 252669 h 252669"/>
                  <a:gd name="connsiteX1" fmla="*/ 45831 w 85195"/>
                  <a:gd name="connsiteY1" fmla="*/ 237155 h 252669"/>
                  <a:gd name="connsiteX2" fmla="*/ 566 w 85195"/>
                  <a:gd name="connsiteY2" fmla="*/ 23837 h 252669"/>
                  <a:gd name="connsiteX3" fmla="*/ 16086 w 85195"/>
                  <a:gd name="connsiteY3" fmla="*/ 566 h 252669"/>
                  <a:gd name="connsiteX4" fmla="*/ 39365 w 85195"/>
                  <a:gd name="connsiteY4" fmla="*/ 16080 h 252669"/>
                  <a:gd name="connsiteX5" fmla="*/ 84630 w 85195"/>
                  <a:gd name="connsiteY5" fmla="*/ 229398 h 252669"/>
                  <a:gd name="connsiteX6" fmla="*/ 69110 w 85195"/>
                  <a:gd name="connsiteY6" fmla="*/ 252669 h 252669"/>
                  <a:gd name="connsiteX7" fmla="*/ 65230 w 85195"/>
                  <a:gd name="connsiteY7" fmla="*/ 252669 h 2526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5195" h="252669">
                    <a:moveTo>
                      <a:pt x="65230" y="252669"/>
                    </a:moveTo>
                    <a:cubicBezTo>
                      <a:pt x="56177" y="252669"/>
                      <a:pt x="48418" y="246205"/>
                      <a:pt x="45831" y="237155"/>
                    </a:cubicBezTo>
                    <a:lnTo>
                      <a:pt x="566" y="23837"/>
                    </a:lnTo>
                    <a:cubicBezTo>
                      <a:pt x="-2021" y="13494"/>
                      <a:pt x="4446" y="3152"/>
                      <a:pt x="16086" y="566"/>
                    </a:cubicBezTo>
                    <a:cubicBezTo>
                      <a:pt x="26432" y="-2020"/>
                      <a:pt x="36778" y="4444"/>
                      <a:pt x="39365" y="16080"/>
                    </a:cubicBezTo>
                    <a:lnTo>
                      <a:pt x="84630" y="229398"/>
                    </a:lnTo>
                    <a:cubicBezTo>
                      <a:pt x="87217" y="239741"/>
                      <a:pt x="80750" y="250084"/>
                      <a:pt x="69110" y="252669"/>
                    </a:cubicBezTo>
                    <a:cubicBezTo>
                      <a:pt x="67817" y="252669"/>
                      <a:pt x="66523" y="252669"/>
                      <a:pt x="65230" y="252669"/>
                    </a:cubicBezTo>
                    <a:close/>
                  </a:path>
                </a:pathLst>
              </a:custGeom>
              <a:grpFill/>
              <a:ln w="12931" cap="flat">
                <a:noFill/>
                <a:prstDash val="solid"/>
                <a:miter/>
              </a:ln>
            </p:spPr>
            <p:txBody>
              <a:bodyPr rtlCol="0" anchor="ctr"/>
              <a:lstStyle/>
              <a:p>
                <a:endParaRPr lang="en-US"/>
              </a:p>
            </p:txBody>
          </p:sp>
          <p:sp>
            <p:nvSpPr>
              <p:cNvPr id="114" name="Freeform 55">
                <a:extLst>
                  <a:ext uri="{FF2B5EF4-FFF2-40B4-BE49-F238E27FC236}">
                    <a16:creationId xmlns:a16="http://schemas.microsoft.com/office/drawing/2014/main" id="{46F36EAD-8485-8BE2-38FB-2C371131D9A0}"/>
                  </a:ext>
                </a:extLst>
              </p:cNvPr>
              <p:cNvSpPr/>
              <p:nvPr/>
            </p:nvSpPr>
            <p:spPr>
              <a:xfrm>
                <a:off x="9682801" y="3503025"/>
                <a:ext cx="163613" cy="602585"/>
              </a:xfrm>
              <a:custGeom>
                <a:avLst/>
                <a:gdLst>
                  <a:gd name="connsiteX0" fmla="*/ 62614 w 163613"/>
                  <a:gd name="connsiteY0" fmla="*/ 601293 h 602585"/>
                  <a:gd name="connsiteX1" fmla="*/ 43215 w 163613"/>
                  <a:gd name="connsiteY1" fmla="*/ 585779 h 602585"/>
                  <a:gd name="connsiteX2" fmla="*/ 536 w 163613"/>
                  <a:gd name="connsiteY2" fmla="*/ 340140 h 602585"/>
                  <a:gd name="connsiteX3" fmla="*/ 1829 w 163613"/>
                  <a:gd name="connsiteY3" fmla="*/ 328504 h 602585"/>
                  <a:gd name="connsiteX4" fmla="*/ 5709 w 163613"/>
                  <a:gd name="connsiteY4" fmla="*/ 319454 h 602585"/>
                  <a:gd name="connsiteX5" fmla="*/ 124691 w 163613"/>
                  <a:gd name="connsiteY5" fmla="*/ 18223 h 602585"/>
                  <a:gd name="connsiteX6" fmla="*/ 145384 w 163613"/>
                  <a:gd name="connsiteY6" fmla="*/ 123 h 602585"/>
                  <a:gd name="connsiteX7" fmla="*/ 163490 w 163613"/>
                  <a:gd name="connsiteY7" fmla="*/ 20809 h 602585"/>
                  <a:gd name="connsiteX8" fmla="*/ 40628 w 163613"/>
                  <a:gd name="connsiteY8" fmla="*/ 336261 h 602585"/>
                  <a:gd name="connsiteX9" fmla="*/ 39334 w 163613"/>
                  <a:gd name="connsiteY9" fmla="*/ 340140 h 602585"/>
                  <a:gd name="connsiteX10" fmla="*/ 80719 w 163613"/>
                  <a:gd name="connsiteY10" fmla="*/ 580608 h 602585"/>
                  <a:gd name="connsiteX11" fmla="*/ 65200 w 163613"/>
                  <a:gd name="connsiteY11" fmla="*/ 602586 h 602585"/>
                  <a:gd name="connsiteX12" fmla="*/ 62614 w 163613"/>
                  <a:gd name="connsiteY12" fmla="*/ 601293 h 6025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63613" h="602585">
                    <a:moveTo>
                      <a:pt x="62614" y="601293"/>
                    </a:moveTo>
                    <a:cubicBezTo>
                      <a:pt x="53561" y="601293"/>
                      <a:pt x="45801" y="594829"/>
                      <a:pt x="43215" y="585779"/>
                    </a:cubicBezTo>
                    <a:lnTo>
                      <a:pt x="536" y="340140"/>
                    </a:lnTo>
                    <a:cubicBezTo>
                      <a:pt x="-757" y="336261"/>
                      <a:pt x="536" y="332383"/>
                      <a:pt x="1829" y="328504"/>
                    </a:cubicBezTo>
                    <a:lnTo>
                      <a:pt x="5709" y="319454"/>
                    </a:lnTo>
                    <a:cubicBezTo>
                      <a:pt x="57440" y="208270"/>
                      <a:pt x="120812" y="71230"/>
                      <a:pt x="124691" y="18223"/>
                    </a:cubicBezTo>
                    <a:cubicBezTo>
                      <a:pt x="125984" y="7881"/>
                      <a:pt x="135038" y="-1169"/>
                      <a:pt x="145384" y="123"/>
                    </a:cubicBezTo>
                    <a:cubicBezTo>
                      <a:pt x="155730" y="1416"/>
                      <a:pt x="164783" y="10466"/>
                      <a:pt x="163490" y="20809"/>
                    </a:cubicBezTo>
                    <a:cubicBezTo>
                      <a:pt x="159610" y="81572"/>
                      <a:pt x="96239" y="216027"/>
                      <a:pt x="40628" y="336261"/>
                    </a:cubicBezTo>
                    <a:lnTo>
                      <a:pt x="39334" y="340140"/>
                    </a:lnTo>
                    <a:lnTo>
                      <a:pt x="80719" y="580608"/>
                    </a:lnTo>
                    <a:cubicBezTo>
                      <a:pt x="82013" y="590950"/>
                      <a:pt x="75547" y="601293"/>
                      <a:pt x="65200" y="602586"/>
                    </a:cubicBezTo>
                    <a:cubicBezTo>
                      <a:pt x="65200" y="601293"/>
                      <a:pt x="63907" y="601293"/>
                      <a:pt x="62614" y="601293"/>
                    </a:cubicBezTo>
                    <a:close/>
                  </a:path>
                </a:pathLst>
              </a:custGeom>
              <a:grpFill/>
              <a:ln w="12931" cap="flat">
                <a:noFill/>
                <a:prstDash val="solid"/>
                <a:miter/>
              </a:ln>
            </p:spPr>
            <p:txBody>
              <a:bodyPr rtlCol="0" anchor="ctr"/>
              <a:lstStyle/>
              <a:p>
                <a:endParaRPr lang="en-US"/>
              </a:p>
            </p:txBody>
          </p:sp>
          <p:sp>
            <p:nvSpPr>
              <p:cNvPr id="115" name="Freeform 56">
                <a:extLst>
                  <a:ext uri="{FF2B5EF4-FFF2-40B4-BE49-F238E27FC236}">
                    <a16:creationId xmlns:a16="http://schemas.microsoft.com/office/drawing/2014/main" id="{F229C595-034C-0881-0196-BE45D032CC77}"/>
                  </a:ext>
                </a:extLst>
              </p:cNvPr>
              <p:cNvSpPr/>
              <p:nvPr/>
            </p:nvSpPr>
            <p:spPr>
              <a:xfrm>
                <a:off x="9285004" y="2893887"/>
                <a:ext cx="193992" cy="790259"/>
              </a:xfrm>
              <a:custGeom>
                <a:avLst/>
                <a:gdLst>
                  <a:gd name="connsiteX0" fmla="*/ 19399 w 193992"/>
                  <a:gd name="connsiteY0" fmla="*/ 790259 h 790259"/>
                  <a:gd name="connsiteX1" fmla="*/ 0 w 193992"/>
                  <a:gd name="connsiteY1" fmla="*/ 770867 h 790259"/>
                  <a:gd name="connsiteX2" fmla="*/ 11640 w 193992"/>
                  <a:gd name="connsiteY2" fmla="*/ 620898 h 790259"/>
                  <a:gd name="connsiteX3" fmla="*/ 20693 w 193992"/>
                  <a:gd name="connsiteY3" fmla="*/ 543327 h 790259"/>
                  <a:gd name="connsiteX4" fmla="*/ 25866 w 193992"/>
                  <a:gd name="connsiteY4" fmla="*/ 306738 h 790259"/>
                  <a:gd name="connsiteX5" fmla="*/ 24573 w 193992"/>
                  <a:gd name="connsiteY5" fmla="*/ 267953 h 790259"/>
                  <a:gd name="connsiteX6" fmla="*/ 23279 w 193992"/>
                  <a:gd name="connsiteY6" fmla="*/ 183919 h 790259"/>
                  <a:gd name="connsiteX7" fmla="*/ 38799 w 193992"/>
                  <a:gd name="connsiteY7" fmla="*/ 48171 h 790259"/>
                  <a:gd name="connsiteX8" fmla="*/ 115103 w 193992"/>
                  <a:gd name="connsiteY8" fmla="*/ 1628 h 790259"/>
                  <a:gd name="connsiteX9" fmla="*/ 162955 w 193992"/>
                  <a:gd name="connsiteY9" fmla="*/ 71442 h 790259"/>
                  <a:gd name="connsiteX10" fmla="*/ 161661 w 193992"/>
                  <a:gd name="connsiteY10" fmla="*/ 177454 h 790259"/>
                  <a:gd name="connsiteX11" fmla="*/ 170714 w 193992"/>
                  <a:gd name="connsiteY11" fmla="*/ 256317 h 790259"/>
                  <a:gd name="connsiteX12" fmla="*/ 175887 w 193992"/>
                  <a:gd name="connsiteY12" fmla="*/ 296395 h 790259"/>
                  <a:gd name="connsiteX13" fmla="*/ 187526 w 193992"/>
                  <a:gd name="connsiteY13" fmla="*/ 419215 h 790259"/>
                  <a:gd name="connsiteX14" fmla="*/ 193993 w 193992"/>
                  <a:gd name="connsiteY14" fmla="*/ 543327 h 790259"/>
                  <a:gd name="connsiteX15" fmla="*/ 175887 w 193992"/>
                  <a:gd name="connsiteY15" fmla="*/ 564013 h 790259"/>
                  <a:gd name="connsiteX16" fmla="*/ 155194 w 193992"/>
                  <a:gd name="connsiteY16" fmla="*/ 545913 h 790259"/>
                  <a:gd name="connsiteX17" fmla="*/ 148728 w 193992"/>
                  <a:gd name="connsiteY17" fmla="*/ 423093 h 790259"/>
                  <a:gd name="connsiteX18" fmla="*/ 137089 w 193992"/>
                  <a:gd name="connsiteY18" fmla="*/ 301567 h 790259"/>
                  <a:gd name="connsiteX19" fmla="*/ 131915 w 193992"/>
                  <a:gd name="connsiteY19" fmla="*/ 261489 h 790259"/>
                  <a:gd name="connsiteX20" fmla="*/ 122862 w 193992"/>
                  <a:gd name="connsiteY20" fmla="*/ 181333 h 790259"/>
                  <a:gd name="connsiteX21" fmla="*/ 124156 w 193992"/>
                  <a:gd name="connsiteY21" fmla="*/ 66270 h 790259"/>
                  <a:gd name="connsiteX22" fmla="*/ 106050 w 193992"/>
                  <a:gd name="connsiteY22" fmla="*/ 37828 h 790259"/>
                  <a:gd name="connsiteX23" fmla="*/ 87943 w 193992"/>
                  <a:gd name="connsiteY23" fmla="*/ 40413 h 790259"/>
                  <a:gd name="connsiteX24" fmla="*/ 76304 w 193992"/>
                  <a:gd name="connsiteY24" fmla="*/ 55927 h 790259"/>
                  <a:gd name="connsiteX25" fmla="*/ 62078 w 193992"/>
                  <a:gd name="connsiteY25" fmla="*/ 182626 h 790259"/>
                  <a:gd name="connsiteX26" fmla="*/ 63371 w 193992"/>
                  <a:gd name="connsiteY26" fmla="*/ 265367 h 790259"/>
                  <a:gd name="connsiteX27" fmla="*/ 64664 w 193992"/>
                  <a:gd name="connsiteY27" fmla="*/ 304152 h 790259"/>
                  <a:gd name="connsiteX28" fmla="*/ 59492 w 193992"/>
                  <a:gd name="connsiteY28" fmla="*/ 543327 h 790259"/>
                  <a:gd name="connsiteX29" fmla="*/ 50438 w 193992"/>
                  <a:gd name="connsiteY29" fmla="*/ 624776 h 790259"/>
                  <a:gd name="connsiteX30" fmla="*/ 38799 w 193992"/>
                  <a:gd name="connsiteY30" fmla="*/ 768281 h 790259"/>
                  <a:gd name="connsiteX31" fmla="*/ 19399 w 193992"/>
                  <a:gd name="connsiteY31" fmla="*/ 790259 h 790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93992" h="790259">
                    <a:moveTo>
                      <a:pt x="19399" y="790259"/>
                    </a:moveTo>
                    <a:cubicBezTo>
                      <a:pt x="9053" y="790259"/>
                      <a:pt x="0" y="781209"/>
                      <a:pt x="0" y="770867"/>
                    </a:cubicBezTo>
                    <a:cubicBezTo>
                      <a:pt x="0" y="697175"/>
                      <a:pt x="6466" y="658390"/>
                      <a:pt x="11640" y="620898"/>
                    </a:cubicBezTo>
                    <a:cubicBezTo>
                      <a:pt x="15520" y="597627"/>
                      <a:pt x="18106" y="574355"/>
                      <a:pt x="20693" y="543327"/>
                    </a:cubicBezTo>
                    <a:cubicBezTo>
                      <a:pt x="25866" y="461879"/>
                      <a:pt x="27159" y="384308"/>
                      <a:pt x="25866" y="306738"/>
                    </a:cubicBezTo>
                    <a:cubicBezTo>
                      <a:pt x="25866" y="293810"/>
                      <a:pt x="25866" y="280881"/>
                      <a:pt x="24573" y="267953"/>
                    </a:cubicBezTo>
                    <a:cubicBezTo>
                      <a:pt x="24573" y="240803"/>
                      <a:pt x="23279" y="212361"/>
                      <a:pt x="23279" y="183919"/>
                    </a:cubicBezTo>
                    <a:cubicBezTo>
                      <a:pt x="23279" y="134791"/>
                      <a:pt x="28452" y="89541"/>
                      <a:pt x="38799" y="48171"/>
                    </a:cubicBezTo>
                    <a:cubicBezTo>
                      <a:pt x="46559" y="14557"/>
                      <a:pt x="81477" y="-6129"/>
                      <a:pt x="115103" y="1628"/>
                    </a:cubicBezTo>
                    <a:cubicBezTo>
                      <a:pt x="146141" y="9385"/>
                      <a:pt x="166834" y="39121"/>
                      <a:pt x="162955" y="71442"/>
                    </a:cubicBezTo>
                    <a:cubicBezTo>
                      <a:pt x="157781" y="105055"/>
                      <a:pt x="157781" y="138669"/>
                      <a:pt x="161661" y="177454"/>
                    </a:cubicBezTo>
                    <a:cubicBezTo>
                      <a:pt x="164247" y="203311"/>
                      <a:pt x="166834" y="229168"/>
                      <a:pt x="170714" y="256317"/>
                    </a:cubicBezTo>
                    <a:cubicBezTo>
                      <a:pt x="172007" y="269246"/>
                      <a:pt x="173301" y="283467"/>
                      <a:pt x="175887" y="296395"/>
                    </a:cubicBezTo>
                    <a:cubicBezTo>
                      <a:pt x="181060" y="337766"/>
                      <a:pt x="184940" y="379137"/>
                      <a:pt x="187526" y="419215"/>
                    </a:cubicBezTo>
                    <a:cubicBezTo>
                      <a:pt x="191406" y="461879"/>
                      <a:pt x="192700" y="505835"/>
                      <a:pt x="193993" y="543327"/>
                    </a:cubicBezTo>
                    <a:cubicBezTo>
                      <a:pt x="193993" y="553670"/>
                      <a:pt x="186234" y="562720"/>
                      <a:pt x="175887" y="564013"/>
                    </a:cubicBezTo>
                    <a:cubicBezTo>
                      <a:pt x="165540" y="564013"/>
                      <a:pt x="156488" y="556256"/>
                      <a:pt x="155194" y="545913"/>
                    </a:cubicBezTo>
                    <a:cubicBezTo>
                      <a:pt x="153901" y="508421"/>
                      <a:pt x="151315" y="465757"/>
                      <a:pt x="148728" y="423093"/>
                    </a:cubicBezTo>
                    <a:cubicBezTo>
                      <a:pt x="146141" y="383015"/>
                      <a:pt x="142261" y="341645"/>
                      <a:pt x="137089" y="301567"/>
                    </a:cubicBezTo>
                    <a:cubicBezTo>
                      <a:pt x="135795" y="288638"/>
                      <a:pt x="134502" y="274417"/>
                      <a:pt x="131915" y="261489"/>
                    </a:cubicBezTo>
                    <a:cubicBezTo>
                      <a:pt x="128036" y="234339"/>
                      <a:pt x="125449" y="207190"/>
                      <a:pt x="122862" y="181333"/>
                    </a:cubicBezTo>
                    <a:cubicBezTo>
                      <a:pt x="118982" y="138669"/>
                      <a:pt x="118982" y="102470"/>
                      <a:pt x="124156" y="66270"/>
                    </a:cubicBezTo>
                    <a:cubicBezTo>
                      <a:pt x="125449" y="53342"/>
                      <a:pt x="117690" y="41706"/>
                      <a:pt x="106050" y="37828"/>
                    </a:cubicBezTo>
                    <a:cubicBezTo>
                      <a:pt x="99583" y="36535"/>
                      <a:pt x="93117" y="37828"/>
                      <a:pt x="87943" y="40413"/>
                    </a:cubicBezTo>
                    <a:cubicBezTo>
                      <a:pt x="82771" y="44292"/>
                      <a:pt x="78891" y="49463"/>
                      <a:pt x="76304" y="55927"/>
                    </a:cubicBezTo>
                    <a:cubicBezTo>
                      <a:pt x="67251" y="93420"/>
                      <a:pt x="62078" y="136084"/>
                      <a:pt x="62078" y="182626"/>
                    </a:cubicBezTo>
                    <a:cubicBezTo>
                      <a:pt x="62078" y="211068"/>
                      <a:pt x="62078" y="238218"/>
                      <a:pt x="63371" y="265367"/>
                    </a:cubicBezTo>
                    <a:cubicBezTo>
                      <a:pt x="63371" y="278296"/>
                      <a:pt x="63371" y="291224"/>
                      <a:pt x="64664" y="304152"/>
                    </a:cubicBezTo>
                    <a:cubicBezTo>
                      <a:pt x="65958" y="383015"/>
                      <a:pt x="64664" y="460586"/>
                      <a:pt x="59492" y="543327"/>
                    </a:cubicBezTo>
                    <a:cubicBezTo>
                      <a:pt x="56905" y="576941"/>
                      <a:pt x="54318" y="601505"/>
                      <a:pt x="50438" y="624776"/>
                    </a:cubicBezTo>
                    <a:cubicBezTo>
                      <a:pt x="45265" y="660976"/>
                      <a:pt x="38799" y="698468"/>
                      <a:pt x="38799" y="768281"/>
                    </a:cubicBezTo>
                    <a:cubicBezTo>
                      <a:pt x="38799" y="782502"/>
                      <a:pt x="29745" y="790259"/>
                      <a:pt x="19399" y="790259"/>
                    </a:cubicBezTo>
                    <a:close/>
                  </a:path>
                </a:pathLst>
              </a:custGeom>
              <a:grpFill/>
              <a:ln w="12931" cap="flat">
                <a:noFill/>
                <a:prstDash val="solid"/>
                <a:miter/>
              </a:ln>
            </p:spPr>
            <p:txBody>
              <a:bodyPr rtlCol="0" anchor="ctr"/>
              <a:lstStyle/>
              <a:p>
                <a:endParaRPr lang="en-US"/>
              </a:p>
            </p:txBody>
          </p:sp>
        </p:grpSp>
      </p:grpSp>
    </p:spTree>
    <p:extLst>
      <p:ext uri="{BB962C8B-B14F-4D97-AF65-F5344CB8AC3E}">
        <p14:creationId xmlns:p14="http://schemas.microsoft.com/office/powerpoint/2010/main" val="406853846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9160E60-2CB4-1221-378E-538B3170044A}"/>
            </a:ext>
          </a:extLst>
        </p:cNvPr>
        <p:cNvGrpSpPr/>
        <p:nvPr/>
      </p:nvGrpSpPr>
      <p:grpSpPr>
        <a:xfrm>
          <a:off x="0" y="0"/>
          <a:ext cx="0" cy="0"/>
          <a:chOff x="0" y="0"/>
          <a:chExt cx="0" cy="0"/>
        </a:xfrm>
      </p:grpSpPr>
      <p:sp>
        <p:nvSpPr>
          <p:cNvPr id="3" name="Text Placeholder 2">
            <a:extLst>
              <a:ext uri="{FF2B5EF4-FFF2-40B4-BE49-F238E27FC236}">
                <a16:creationId xmlns:a16="http://schemas.microsoft.com/office/drawing/2014/main" id="{75EC2D17-4C78-7335-8B9E-6FEECB30C27D}"/>
              </a:ext>
            </a:extLst>
          </p:cNvPr>
          <p:cNvSpPr>
            <a:spLocks noGrp="1"/>
          </p:cNvSpPr>
          <p:nvPr>
            <p:ph type="body" sz="quarter" idx="19"/>
          </p:nvPr>
        </p:nvSpPr>
        <p:spPr>
          <a:xfrm>
            <a:off x="860226" y="1404990"/>
            <a:ext cx="4511149" cy="3601328"/>
          </a:xfrm>
          <a:prstGeom prst="rect">
            <a:avLst/>
          </a:prstGeom>
        </p:spPr>
        <p:txBody>
          <a:bodyPr/>
          <a:lstStyle/>
          <a:p>
            <a:pPr marL="0" lvl="0" indent="0">
              <a:lnSpc>
                <a:spcPct val="100000"/>
              </a:lnSpc>
              <a:tabLst>
                <a:tab pos="457200" algn="l"/>
              </a:tabLst>
            </a:pPr>
            <a:endParaRPr lang="fi-FI" sz="1600" kern="100" dirty="0">
              <a:effectLst/>
              <a:ea typeface="Aptos" panose="020B0004020202020204" pitchFamily="34" charset="0"/>
              <a:cs typeface="Times New Roman" panose="02020603050405020304" pitchFamily="18" charset="0"/>
            </a:endParaRPr>
          </a:p>
          <a:p>
            <a:pPr marL="0" lvl="0" indent="0">
              <a:lnSpc>
                <a:spcPct val="100000"/>
              </a:lnSpc>
              <a:tabLst>
                <a:tab pos="457200" algn="l"/>
              </a:tabLst>
            </a:pPr>
            <a:endParaRPr lang="fi-FI" sz="1600" kern="100" dirty="0">
              <a:effectLst/>
              <a:ea typeface="Aptos" panose="020B0004020202020204" pitchFamily="34" charset="0"/>
              <a:cs typeface="Times New Roman" panose="02020603050405020304" pitchFamily="18" charset="0"/>
            </a:endParaRPr>
          </a:p>
          <a:p>
            <a:pPr marL="0" lvl="0" indent="0">
              <a:lnSpc>
                <a:spcPct val="100000"/>
              </a:lnSpc>
              <a:tabLst>
                <a:tab pos="457200" algn="l"/>
              </a:tabLst>
            </a:pPr>
            <a:endParaRPr lang="fi-FI" sz="1800" kern="100" dirty="0">
              <a:effectLst/>
              <a:ea typeface="Aptos" panose="020B0004020202020204" pitchFamily="34" charset="0"/>
              <a:cs typeface="Times New Roman" panose="02020603050405020304" pitchFamily="18" charset="0"/>
            </a:endParaRPr>
          </a:p>
          <a:p>
            <a:pPr marL="0" lvl="0" indent="0">
              <a:lnSpc>
                <a:spcPct val="100000"/>
              </a:lnSpc>
              <a:tabLst>
                <a:tab pos="457200" algn="l"/>
              </a:tabLst>
            </a:pPr>
            <a:endParaRPr lang="fi-FI" sz="1800" kern="100" dirty="0">
              <a:ea typeface="Aptos" panose="020B0004020202020204" pitchFamily="34" charset="0"/>
              <a:cs typeface="Times New Roman" panose="02020603050405020304" pitchFamily="18" charset="0"/>
            </a:endParaRPr>
          </a:p>
          <a:p>
            <a:pPr marL="0" lvl="0" indent="0">
              <a:lnSpc>
                <a:spcPct val="100000"/>
              </a:lnSpc>
              <a:tabLst>
                <a:tab pos="457200" algn="l"/>
              </a:tabLst>
            </a:pPr>
            <a:endParaRPr lang="fi-FI" sz="1800" kern="100" dirty="0">
              <a:ea typeface="Aptos" panose="020B0004020202020204" pitchFamily="34" charset="0"/>
              <a:cs typeface="Times New Roman" panose="02020603050405020304" pitchFamily="18" charset="0"/>
            </a:endParaRPr>
          </a:p>
          <a:p>
            <a:pPr marL="0" lvl="0" indent="0">
              <a:lnSpc>
                <a:spcPct val="100000"/>
              </a:lnSpc>
              <a:tabLst>
                <a:tab pos="457200" algn="l"/>
              </a:tabLst>
            </a:pPr>
            <a:endParaRPr lang="fi-FI" sz="1800" kern="100" dirty="0">
              <a:ea typeface="Aptos" panose="020B0004020202020204" pitchFamily="34" charset="0"/>
              <a:cs typeface="Times New Roman" panose="02020603050405020304" pitchFamily="18" charset="0"/>
            </a:endParaRPr>
          </a:p>
          <a:p>
            <a:pPr marL="0" lvl="0" indent="0">
              <a:lnSpc>
                <a:spcPct val="100000"/>
              </a:lnSpc>
              <a:tabLst>
                <a:tab pos="457200" algn="l"/>
              </a:tabLst>
            </a:pPr>
            <a:endParaRPr lang="fi-FI" sz="1800" kern="100" dirty="0">
              <a:ea typeface="Aptos" panose="020B0004020202020204" pitchFamily="34" charset="0"/>
              <a:cs typeface="Times New Roman" panose="02020603050405020304" pitchFamily="18" charset="0"/>
            </a:endParaRPr>
          </a:p>
          <a:p>
            <a:pPr marL="0" lvl="0" indent="0">
              <a:lnSpc>
                <a:spcPct val="100000"/>
              </a:lnSpc>
              <a:tabLst>
                <a:tab pos="457200" algn="l"/>
              </a:tabLst>
            </a:pPr>
            <a:endParaRPr lang="fi-FI" sz="1800" kern="100" dirty="0">
              <a:ea typeface="Aptos" panose="020B0004020202020204" pitchFamily="34" charset="0"/>
              <a:cs typeface="Times New Roman" panose="02020603050405020304" pitchFamily="18" charset="0"/>
            </a:endParaRPr>
          </a:p>
          <a:p>
            <a:pPr marL="0" lvl="0" indent="0">
              <a:lnSpc>
                <a:spcPct val="100000"/>
              </a:lnSpc>
              <a:tabLst>
                <a:tab pos="457200" algn="l"/>
              </a:tabLst>
            </a:pPr>
            <a:endParaRPr lang="fi-FI" sz="1800" kern="100" dirty="0">
              <a:ea typeface="Aptos" panose="020B0004020202020204" pitchFamily="34" charset="0"/>
              <a:cs typeface="Times New Roman" panose="02020603050405020304" pitchFamily="18" charset="0"/>
            </a:endParaRPr>
          </a:p>
          <a:p>
            <a:pPr marL="0" lvl="0" indent="0">
              <a:lnSpc>
                <a:spcPct val="100000"/>
              </a:lnSpc>
              <a:tabLst>
                <a:tab pos="457200" algn="l"/>
              </a:tabLst>
            </a:pPr>
            <a:endParaRPr lang="fi-FI" sz="1800" kern="100" dirty="0">
              <a:ea typeface="Aptos" panose="020B0004020202020204" pitchFamily="34" charset="0"/>
              <a:cs typeface="Times New Roman" panose="02020603050405020304" pitchFamily="18" charset="0"/>
            </a:endParaRPr>
          </a:p>
          <a:p>
            <a:pPr marL="0" lvl="0" indent="0">
              <a:lnSpc>
                <a:spcPct val="100000"/>
              </a:lnSpc>
              <a:tabLst>
                <a:tab pos="457200" algn="l"/>
              </a:tabLst>
            </a:pPr>
            <a:endParaRPr lang="fi-FI" sz="1800" kern="100" dirty="0">
              <a:ea typeface="Aptos" panose="020B0004020202020204" pitchFamily="34" charset="0"/>
              <a:cs typeface="Times New Roman" panose="02020603050405020304" pitchFamily="18" charset="0"/>
            </a:endParaRPr>
          </a:p>
        </p:txBody>
      </p:sp>
      <p:sp>
        <p:nvSpPr>
          <p:cNvPr id="5" name="Text Placeholder 4">
            <a:extLst>
              <a:ext uri="{FF2B5EF4-FFF2-40B4-BE49-F238E27FC236}">
                <a16:creationId xmlns:a16="http://schemas.microsoft.com/office/drawing/2014/main" id="{B2BCA65D-CEB9-82C6-D4C3-1EA8FBCA52D4}"/>
              </a:ext>
            </a:extLst>
          </p:cNvPr>
          <p:cNvSpPr>
            <a:spLocks noGrp="1"/>
          </p:cNvSpPr>
          <p:nvPr>
            <p:ph type="body" sz="quarter" idx="16"/>
          </p:nvPr>
        </p:nvSpPr>
        <p:spPr>
          <a:xfrm>
            <a:off x="701083" y="601335"/>
            <a:ext cx="10052954" cy="803654"/>
          </a:xfrm>
        </p:spPr>
        <p:txBody>
          <a:bodyPr/>
          <a:lstStyle/>
          <a:p>
            <a:r>
              <a:rPr lang="en-US" dirty="0"/>
              <a:t>KEY TERMS OF SUSTAINABLE BUSINESS AWARENESS</a:t>
            </a:r>
          </a:p>
          <a:p>
            <a:endParaRPr lang="en-IE" dirty="0"/>
          </a:p>
        </p:txBody>
      </p:sp>
      <p:sp>
        <p:nvSpPr>
          <p:cNvPr id="2" name="Freeform 1">
            <a:extLst>
              <a:ext uri="{FF2B5EF4-FFF2-40B4-BE49-F238E27FC236}">
                <a16:creationId xmlns:a16="http://schemas.microsoft.com/office/drawing/2014/main" id="{34C1B254-57A7-DEAE-57F0-6A8F281B08DA}"/>
              </a:ext>
            </a:extLst>
          </p:cNvPr>
          <p:cNvSpPr>
            <a:spLocks noChangeArrowheads="1"/>
          </p:cNvSpPr>
          <p:nvPr/>
        </p:nvSpPr>
        <p:spPr bwMode="auto">
          <a:xfrm>
            <a:off x="1094137" y="2065517"/>
            <a:ext cx="4041389" cy="3385979"/>
          </a:xfrm>
          <a:custGeom>
            <a:avLst/>
            <a:gdLst>
              <a:gd name="T0" fmla="*/ 3335 w 4107"/>
              <a:gd name="T1" fmla="*/ 4544 h 4545"/>
              <a:gd name="T2" fmla="*/ 770 w 4107"/>
              <a:gd name="T3" fmla="*/ 4544 h 4545"/>
              <a:gd name="T4" fmla="*/ 770 w 4107"/>
              <a:gd name="T5" fmla="*/ 4544 h 4545"/>
              <a:gd name="T6" fmla="*/ 0 w 4107"/>
              <a:gd name="T7" fmla="*/ 3774 h 4545"/>
              <a:gd name="T8" fmla="*/ 0 w 4107"/>
              <a:gd name="T9" fmla="*/ 0 h 4545"/>
              <a:gd name="T10" fmla="*/ 4106 w 4107"/>
              <a:gd name="T11" fmla="*/ 0 h 4545"/>
              <a:gd name="T12" fmla="*/ 4106 w 4107"/>
              <a:gd name="T13" fmla="*/ 3774 h 4545"/>
              <a:gd name="T14" fmla="*/ 4106 w 4107"/>
              <a:gd name="T15" fmla="*/ 3774 h 4545"/>
              <a:gd name="T16" fmla="*/ 3335 w 4107"/>
              <a:gd name="T17" fmla="*/ 4544 h 45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107" h="4545">
                <a:moveTo>
                  <a:pt x="3335" y="4544"/>
                </a:moveTo>
                <a:lnTo>
                  <a:pt x="770" y="4544"/>
                </a:lnTo>
                <a:lnTo>
                  <a:pt x="770" y="4544"/>
                </a:lnTo>
                <a:cubicBezTo>
                  <a:pt x="345" y="4544"/>
                  <a:pt x="0" y="4199"/>
                  <a:pt x="0" y="3774"/>
                </a:cubicBezTo>
                <a:lnTo>
                  <a:pt x="0" y="0"/>
                </a:lnTo>
                <a:lnTo>
                  <a:pt x="4106" y="0"/>
                </a:lnTo>
                <a:lnTo>
                  <a:pt x="4106" y="3774"/>
                </a:lnTo>
                <a:lnTo>
                  <a:pt x="4106" y="3774"/>
                </a:lnTo>
                <a:cubicBezTo>
                  <a:pt x="4106" y="4199"/>
                  <a:pt x="3761" y="4544"/>
                  <a:pt x="3335" y="4544"/>
                </a:cubicBezTo>
              </a:path>
            </a:pathLst>
          </a:custGeom>
          <a:solidFill>
            <a:srgbClr val="F1983D"/>
          </a:solidFill>
          <a:ln>
            <a:noFill/>
          </a:ln>
          <a:effectLst/>
        </p:spPr>
        <p:txBody>
          <a:bodyPr wrap="none" anchor="ctr"/>
          <a:lstStyle/>
          <a:p>
            <a:pPr marL="0" indent="0">
              <a:lnSpc>
                <a:spcPct val="100000"/>
              </a:lnSpc>
              <a:tabLst>
                <a:tab pos="457200" algn="l"/>
              </a:tabLst>
            </a:pPr>
            <a:endParaRPr lang="en-US" sz="2000" kern="100" dirty="0">
              <a:effectLst/>
              <a:ea typeface="Aptos" panose="020B0004020202020204" pitchFamily="34" charset="0"/>
              <a:cs typeface="Times New Roman" panose="02020603050405020304" pitchFamily="18" charset="0"/>
            </a:endParaRPr>
          </a:p>
          <a:p>
            <a:pPr>
              <a:lnSpc>
                <a:spcPct val="100000"/>
              </a:lnSpc>
              <a:tabLst>
                <a:tab pos="457200" algn="l"/>
              </a:tabLst>
            </a:pPr>
            <a:r>
              <a:rPr lang="en-US" sz="2000" dirty="0">
                <a:solidFill>
                  <a:srgbClr val="09465E"/>
                </a:solidFill>
                <a:latin typeface="Calibri" panose="020F0502020204030204" pitchFamily="34" charset="0"/>
                <a:cs typeface="Calibri" panose="020F0502020204030204" pitchFamily="34" charset="0"/>
              </a:rPr>
              <a:t>such as </a:t>
            </a:r>
          </a:p>
          <a:p>
            <a:pPr marL="285750" indent="-285750">
              <a:lnSpc>
                <a:spcPct val="100000"/>
              </a:lnSpc>
              <a:buFont typeface="Arial" panose="020B0604020202020204" pitchFamily="34" charset="0"/>
              <a:buChar char="•"/>
              <a:tabLst>
                <a:tab pos="457200" algn="l"/>
              </a:tabLst>
            </a:pPr>
            <a:r>
              <a:rPr lang="en-US" sz="2000" dirty="0">
                <a:solidFill>
                  <a:srgbClr val="09465E"/>
                </a:solidFill>
                <a:latin typeface="Calibri" panose="020F0502020204030204" pitchFamily="34" charset="0"/>
                <a:cs typeface="Calibri" panose="020F0502020204030204" pitchFamily="34" charset="0"/>
              </a:rPr>
              <a:t>Fair </a:t>
            </a:r>
            <a:r>
              <a:rPr lang="en-US" sz="2000" dirty="0" err="1">
                <a:solidFill>
                  <a:srgbClr val="09465E"/>
                </a:solidFill>
                <a:latin typeface="Calibri" panose="020F0502020204030204" pitchFamily="34" charset="0"/>
                <a:cs typeface="Calibri" panose="020F0502020204030204" pitchFamily="34" charset="0"/>
              </a:rPr>
              <a:t>Labour</a:t>
            </a:r>
            <a:r>
              <a:rPr lang="en-US" sz="2000" dirty="0">
                <a:solidFill>
                  <a:srgbClr val="09465E"/>
                </a:solidFill>
                <a:latin typeface="Calibri" panose="020F0502020204030204" pitchFamily="34" charset="0"/>
                <a:cs typeface="Calibri" panose="020F0502020204030204" pitchFamily="34" charset="0"/>
              </a:rPr>
              <a:t> Practices</a:t>
            </a:r>
          </a:p>
          <a:p>
            <a:pPr marL="285750" indent="-285750">
              <a:lnSpc>
                <a:spcPct val="100000"/>
              </a:lnSpc>
              <a:buFont typeface="Arial" panose="020B0604020202020204" pitchFamily="34" charset="0"/>
              <a:buChar char="•"/>
              <a:tabLst>
                <a:tab pos="457200" algn="l"/>
              </a:tabLst>
            </a:pPr>
            <a:r>
              <a:rPr lang="en-US" sz="2000" dirty="0">
                <a:solidFill>
                  <a:srgbClr val="09465E"/>
                </a:solidFill>
                <a:latin typeface="Calibri" panose="020F0502020204030204" pitchFamily="34" charset="0"/>
                <a:cs typeface="Calibri" panose="020F0502020204030204" pitchFamily="34" charset="0"/>
              </a:rPr>
              <a:t>Community Engagement</a:t>
            </a:r>
          </a:p>
          <a:p>
            <a:pPr marL="285750" indent="-285750">
              <a:lnSpc>
                <a:spcPct val="100000"/>
              </a:lnSpc>
              <a:buFont typeface="Arial" panose="020B0604020202020204" pitchFamily="34" charset="0"/>
              <a:buChar char="•"/>
              <a:tabLst>
                <a:tab pos="457200" algn="l"/>
              </a:tabLst>
            </a:pPr>
            <a:r>
              <a:rPr lang="en-US" sz="2000" dirty="0">
                <a:solidFill>
                  <a:srgbClr val="09465E"/>
                </a:solidFill>
                <a:latin typeface="Calibri" panose="020F0502020204030204" pitchFamily="34" charset="0"/>
                <a:cs typeface="Calibri" panose="020F0502020204030204" pitchFamily="34" charset="0"/>
              </a:rPr>
              <a:t>Diversity and Inclusion. </a:t>
            </a:r>
          </a:p>
        </p:txBody>
      </p:sp>
      <p:sp>
        <p:nvSpPr>
          <p:cNvPr id="4" name="Freeform 247">
            <a:extLst>
              <a:ext uri="{FF2B5EF4-FFF2-40B4-BE49-F238E27FC236}">
                <a16:creationId xmlns:a16="http://schemas.microsoft.com/office/drawing/2014/main" id="{24817CE1-0BFC-AE06-50EC-B59A0FAEC203}"/>
              </a:ext>
            </a:extLst>
          </p:cNvPr>
          <p:cNvSpPr>
            <a:spLocks noChangeArrowheads="1"/>
          </p:cNvSpPr>
          <p:nvPr/>
        </p:nvSpPr>
        <p:spPr bwMode="auto">
          <a:xfrm>
            <a:off x="6301750" y="1863700"/>
            <a:ext cx="4280286" cy="3470012"/>
          </a:xfrm>
          <a:custGeom>
            <a:avLst/>
            <a:gdLst>
              <a:gd name="T0" fmla="*/ 3336 w 4107"/>
              <a:gd name="T1" fmla="*/ 0 h 4544"/>
              <a:gd name="T2" fmla="*/ 771 w 4107"/>
              <a:gd name="T3" fmla="*/ 0 h 4544"/>
              <a:gd name="T4" fmla="*/ 771 w 4107"/>
              <a:gd name="T5" fmla="*/ 0 h 4544"/>
              <a:gd name="T6" fmla="*/ 0 w 4107"/>
              <a:gd name="T7" fmla="*/ 769 h 4544"/>
              <a:gd name="T8" fmla="*/ 0 w 4107"/>
              <a:gd name="T9" fmla="*/ 4543 h 4544"/>
              <a:gd name="T10" fmla="*/ 4106 w 4107"/>
              <a:gd name="T11" fmla="*/ 4543 h 4544"/>
              <a:gd name="T12" fmla="*/ 4106 w 4107"/>
              <a:gd name="T13" fmla="*/ 769 h 4544"/>
              <a:gd name="T14" fmla="*/ 4106 w 4107"/>
              <a:gd name="T15" fmla="*/ 769 h 4544"/>
              <a:gd name="T16" fmla="*/ 3336 w 4107"/>
              <a:gd name="T17" fmla="*/ 0 h 45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107" h="4544">
                <a:moveTo>
                  <a:pt x="3336" y="0"/>
                </a:moveTo>
                <a:lnTo>
                  <a:pt x="771" y="0"/>
                </a:lnTo>
                <a:lnTo>
                  <a:pt x="771" y="0"/>
                </a:lnTo>
                <a:cubicBezTo>
                  <a:pt x="345" y="0"/>
                  <a:pt x="0" y="344"/>
                  <a:pt x="0" y="769"/>
                </a:cubicBezTo>
                <a:lnTo>
                  <a:pt x="0" y="4543"/>
                </a:lnTo>
                <a:lnTo>
                  <a:pt x="4106" y="4543"/>
                </a:lnTo>
                <a:lnTo>
                  <a:pt x="4106" y="769"/>
                </a:lnTo>
                <a:lnTo>
                  <a:pt x="4106" y="769"/>
                </a:lnTo>
                <a:cubicBezTo>
                  <a:pt x="4106" y="344"/>
                  <a:pt x="3761" y="0"/>
                  <a:pt x="3336" y="0"/>
                </a:cubicBezTo>
              </a:path>
            </a:pathLst>
          </a:custGeom>
          <a:solidFill>
            <a:srgbClr val="E25684"/>
          </a:solidFill>
          <a:ln>
            <a:noFill/>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tab pos="457200" algn="l"/>
              </a:tabLst>
              <a:defRPr/>
            </a:pPr>
            <a:endParaRPr kumimoji="0" lang="en-US" sz="2000" b="0" i="0" u="none" strike="noStrike" kern="100" cap="none" spc="0" normalizeH="0" baseline="0" noProof="0" dirty="0">
              <a:ln>
                <a:noFill/>
              </a:ln>
              <a:solidFill>
                <a:srgbClr val="09465E"/>
              </a:solidFill>
              <a:effectLst/>
              <a:uLnTx/>
              <a:uFillTx/>
              <a:ea typeface="Aptos" panose="020B0004020202020204" pitchFamily="34" charset="0"/>
              <a:cs typeface="Times New Roman" panose="02020603050405020304" pitchFamily="18" charset="0"/>
            </a:endParaRPr>
          </a:p>
          <a:p>
            <a:pPr marL="0" marR="0" lvl="0" indent="0" fontAlgn="auto">
              <a:lnSpc>
                <a:spcPct val="100000"/>
              </a:lnSpc>
              <a:spcBef>
                <a:spcPts val="0"/>
              </a:spcBef>
              <a:spcAft>
                <a:spcPts val="0"/>
              </a:spcAft>
              <a:buClrTx/>
              <a:buSzTx/>
              <a:buFont typeface="Arial" panose="020B0604020202020204" pitchFamily="34" charset="0"/>
              <a:buNone/>
              <a:tabLst>
                <a:tab pos="457200" algn="l"/>
              </a:tabLst>
              <a:defRPr/>
            </a:pPr>
            <a:r>
              <a:rPr lang="en-US" sz="2000" dirty="0">
                <a:solidFill>
                  <a:srgbClr val="09465E"/>
                </a:solidFill>
                <a:latin typeface="Calibri" panose="020F0502020204030204" pitchFamily="34" charset="0"/>
                <a:cs typeface="Calibri" panose="020F0502020204030204" pitchFamily="34" charset="0"/>
              </a:rPr>
              <a:t>such as </a:t>
            </a:r>
          </a:p>
          <a:p>
            <a:pPr marL="285750" marR="0" lvl="0" indent="-285750" fontAlgn="auto">
              <a:lnSpc>
                <a:spcPct val="100000"/>
              </a:lnSpc>
              <a:spcBef>
                <a:spcPts val="0"/>
              </a:spcBef>
              <a:spcAft>
                <a:spcPts val="0"/>
              </a:spcAft>
              <a:buClrTx/>
              <a:buSzTx/>
              <a:buFont typeface="Arial" panose="020B0604020202020204" pitchFamily="34" charset="0"/>
              <a:buChar char="•"/>
              <a:tabLst>
                <a:tab pos="457200" algn="l"/>
              </a:tabLst>
              <a:defRPr/>
            </a:pPr>
            <a:r>
              <a:rPr lang="en-US" sz="2000" dirty="0">
                <a:solidFill>
                  <a:srgbClr val="09465E"/>
                </a:solidFill>
                <a:latin typeface="Calibri" panose="020F0502020204030204" pitchFamily="34" charset="0"/>
                <a:cs typeface="Calibri" panose="020F0502020204030204" pitchFamily="34" charset="0"/>
              </a:rPr>
              <a:t>Adhering to Environmental Laws</a:t>
            </a:r>
          </a:p>
          <a:p>
            <a:pPr marL="285750" marR="0" lvl="0" indent="-285750" fontAlgn="auto">
              <a:lnSpc>
                <a:spcPct val="100000"/>
              </a:lnSpc>
              <a:spcBef>
                <a:spcPts val="0"/>
              </a:spcBef>
              <a:spcAft>
                <a:spcPts val="0"/>
              </a:spcAft>
              <a:buClrTx/>
              <a:buSzTx/>
              <a:buFont typeface="Arial" panose="020B0604020202020204" pitchFamily="34" charset="0"/>
              <a:buChar char="•"/>
              <a:tabLst>
                <a:tab pos="457200" algn="l"/>
              </a:tabLst>
              <a:defRPr/>
            </a:pPr>
            <a:r>
              <a:rPr lang="en-US" sz="2000" dirty="0">
                <a:solidFill>
                  <a:srgbClr val="09465E"/>
                </a:solidFill>
                <a:latin typeface="Calibri" panose="020F0502020204030204" pitchFamily="34" charset="0"/>
                <a:cs typeface="Calibri" panose="020F0502020204030204" pitchFamily="34" charset="0"/>
              </a:rPr>
              <a:t>Reporting and standards</a:t>
            </a:r>
          </a:p>
          <a:p>
            <a:pPr marL="285750" marR="0" lvl="0" indent="-285750" fontAlgn="auto">
              <a:lnSpc>
                <a:spcPct val="100000"/>
              </a:lnSpc>
              <a:spcBef>
                <a:spcPts val="0"/>
              </a:spcBef>
              <a:spcAft>
                <a:spcPts val="0"/>
              </a:spcAft>
              <a:buClrTx/>
              <a:buSzTx/>
              <a:buFont typeface="Arial" panose="020B0604020202020204" pitchFamily="34" charset="0"/>
              <a:buChar char="•"/>
              <a:tabLst>
                <a:tab pos="457200" algn="l"/>
              </a:tabLst>
              <a:defRPr/>
            </a:pPr>
            <a:r>
              <a:rPr lang="en-US" sz="2000" dirty="0">
                <a:solidFill>
                  <a:srgbClr val="09465E"/>
                </a:solidFill>
                <a:latin typeface="Calibri" panose="020F0502020204030204" pitchFamily="34" charset="0"/>
                <a:cs typeface="Calibri" panose="020F0502020204030204" pitchFamily="34" charset="0"/>
              </a:rPr>
              <a:t>GRI, UNSDGs.</a:t>
            </a:r>
          </a:p>
        </p:txBody>
      </p:sp>
      <p:grpSp>
        <p:nvGrpSpPr>
          <p:cNvPr id="7" name="Group 36">
            <a:extLst>
              <a:ext uri="{FF2B5EF4-FFF2-40B4-BE49-F238E27FC236}">
                <a16:creationId xmlns:a16="http://schemas.microsoft.com/office/drawing/2014/main" id="{C08EE766-B750-C969-8BEB-4BD06DEFA169}"/>
              </a:ext>
            </a:extLst>
          </p:cNvPr>
          <p:cNvGrpSpPr/>
          <p:nvPr/>
        </p:nvGrpSpPr>
        <p:grpSpPr>
          <a:xfrm>
            <a:off x="9739423" y="4498097"/>
            <a:ext cx="640998" cy="582633"/>
            <a:chOff x="3258209" y="1217582"/>
            <a:chExt cx="4712093" cy="4711281"/>
          </a:xfrm>
          <a:solidFill>
            <a:schemeClr val="bg1"/>
          </a:solidFill>
        </p:grpSpPr>
        <p:sp>
          <p:nvSpPr>
            <p:cNvPr id="10" name="Freeform 31">
              <a:extLst>
                <a:ext uri="{FF2B5EF4-FFF2-40B4-BE49-F238E27FC236}">
                  <a16:creationId xmlns:a16="http://schemas.microsoft.com/office/drawing/2014/main" id="{E6F268C0-FCA0-25B8-4426-DDF74E551527}"/>
                </a:ext>
              </a:extLst>
            </p:cNvPr>
            <p:cNvSpPr/>
            <p:nvPr/>
          </p:nvSpPr>
          <p:spPr>
            <a:xfrm>
              <a:off x="3687633" y="4742937"/>
              <a:ext cx="759770" cy="759011"/>
            </a:xfrm>
            <a:custGeom>
              <a:avLst/>
              <a:gdLst>
                <a:gd name="connsiteX0" fmla="*/ 650208 w 759770"/>
                <a:gd name="connsiteY0" fmla="*/ 118444 h 759011"/>
                <a:gd name="connsiteX1" fmla="*/ 630221 w 759770"/>
                <a:gd name="connsiteY1" fmla="*/ 141291 h 759011"/>
                <a:gd name="connsiteX2" fmla="*/ 367539 w 759770"/>
                <a:gd name="connsiteY2" fmla="*/ 430688 h 759011"/>
                <a:gd name="connsiteX3" fmla="*/ 193370 w 759770"/>
                <a:gd name="connsiteY3" fmla="*/ 316452 h 759011"/>
                <a:gd name="connsiteX4" fmla="*/ 109616 w 759770"/>
                <a:gd name="connsiteY4" fmla="*/ 442112 h 759011"/>
                <a:gd name="connsiteX5" fmla="*/ 391333 w 759770"/>
                <a:gd name="connsiteY5" fmla="*/ 630601 h 759011"/>
                <a:gd name="connsiteX6" fmla="*/ 730154 w 759770"/>
                <a:gd name="connsiteY6" fmla="*/ 258382 h 759011"/>
                <a:gd name="connsiteX7" fmla="*/ 583585 w 759770"/>
                <a:gd name="connsiteY7" fmla="*/ 699143 h 759011"/>
                <a:gd name="connsiteX8" fmla="*/ 68691 w 759770"/>
                <a:gd name="connsiteY8" fmla="*/ 598235 h 759011"/>
                <a:gd name="connsiteX9" fmla="*/ 139120 w 759770"/>
                <a:gd name="connsiteY9" fmla="*/ 85125 h 759011"/>
                <a:gd name="connsiteX10" fmla="*/ 650208 w 759770"/>
                <a:gd name="connsiteY10" fmla="*/ 118444 h 7590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59770" h="759011">
                  <a:moveTo>
                    <a:pt x="650208" y="118444"/>
                  </a:moveTo>
                  <a:cubicBezTo>
                    <a:pt x="642594" y="127963"/>
                    <a:pt x="636883" y="134627"/>
                    <a:pt x="630221" y="141291"/>
                  </a:cubicBezTo>
                  <a:cubicBezTo>
                    <a:pt x="543612" y="236487"/>
                    <a:pt x="457003" y="331684"/>
                    <a:pt x="367539" y="430688"/>
                  </a:cubicBezTo>
                  <a:cubicBezTo>
                    <a:pt x="309482" y="392610"/>
                    <a:pt x="252378" y="355483"/>
                    <a:pt x="193370" y="316452"/>
                  </a:cubicBezTo>
                  <a:cubicBezTo>
                    <a:pt x="164817" y="358339"/>
                    <a:pt x="139120" y="398322"/>
                    <a:pt x="109616" y="442112"/>
                  </a:cubicBezTo>
                  <a:cubicBezTo>
                    <a:pt x="203839" y="504942"/>
                    <a:pt x="296158" y="566820"/>
                    <a:pt x="391333" y="630601"/>
                  </a:cubicBezTo>
                  <a:cubicBezTo>
                    <a:pt x="505542" y="505894"/>
                    <a:pt x="617848" y="382138"/>
                    <a:pt x="730154" y="258382"/>
                  </a:cubicBezTo>
                  <a:cubicBezTo>
                    <a:pt x="804390" y="391658"/>
                    <a:pt x="733009" y="602994"/>
                    <a:pt x="583585" y="699143"/>
                  </a:cubicBezTo>
                  <a:cubicBezTo>
                    <a:pt x="413223" y="808619"/>
                    <a:pt x="185756" y="763877"/>
                    <a:pt x="68691" y="598235"/>
                  </a:cubicBezTo>
                  <a:cubicBezTo>
                    <a:pt x="-45519" y="436400"/>
                    <a:pt x="-14111" y="209832"/>
                    <a:pt x="139120" y="85125"/>
                  </a:cubicBezTo>
                  <a:cubicBezTo>
                    <a:pt x="293303" y="-39583"/>
                    <a:pt x="520770" y="-26255"/>
                    <a:pt x="650208" y="118444"/>
                  </a:cubicBezTo>
                  <a:close/>
                </a:path>
              </a:pathLst>
            </a:custGeom>
            <a:solidFill>
              <a:srgbClr val="F1983D"/>
            </a:solidFill>
            <a:ln w="9514" cap="flat">
              <a:noFill/>
              <a:prstDash val="solid"/>
              <a:miter/>
            </a:ln>
          </p:spPr>
          <p:txBody>
            <a:bodyPr rtlCol="0" anchor="ctr"/>
            <a:lstStyle/>
            <a:p>
              <a:endParaRPr lang="en-US"/>
            </a:p>
          </p:txBody>
        </p:sp>
        <p:sp>
          <p:nvSpPr>
            <p:cNvPr id="12" name="Freeform 32">
              <a:extLst>
                <a:ext uri="{FF2B5EF4-FFF2-40B4-BE49-F238E27FC236}">
                  <a16:creationId xmlns:a16="http://schemas.microsoft.com/office/drawing/2014/main" id="{B0456B5E-C9E7-6757-CC95-7B1FC1898A9E}"/>
                </a:ext>
              </a:extLst>
            </p:cNvPr>
            <p:cNvSpPr/>
            <p:nvPr/>
          </p:nvSpPr>
          <p:spPr>
            <a:xfrm>
              <a:off x="3686062" y="3374832"/>
              <a:ext cx="759133" cy="758614"/>
            </a:xfrm>
            <a:custGeom>
              <a:avLst/>
              <a:gdLst>
                <a:gd name="connsiteX0" fmla="*/ 651779 w 759133"/>
                <a:gd name="connsiteY0" fmla="*/ 119525 h 758614"/>
                <a:gd name="connsiteX1" fmla="*/ 368159 w 759133"/>
                <a:gd name="connsiteY1" fmla="*/ 430819 h 758614"/>
                <a:gd name="connsiteX2" fmla="*/ 193989 w 759133"/>
                <a:gd name="connsiteY2" fmla="*/ 315631 h 758614"/>
                <a:gd name="connsiteX3" fmla="*/ 110235 w 759133"/>
                <a:gd name="connsiteY3" fmla="*/ 441290 h 758614"/>
                <a:gd name="connsiteX4" fmla="*/ 391952 w 759133"/>
                <a:gd name="connsiteY4" fmla="*/ 629780 h 758614"/>
                <a:gd name="connsiteX5" fmla="*/ 732677 w 759133"/>
                <a:gd name="connsiteY5" fmla="*/ 255657 h 758614"/>
                <a:gd name="connsiteX6" fmla="*/ 558508 w 759133"/>
                <a:gd name="connsiteY6" fmla="*/ 713552 h 758614"/>
                <a:gd name="connsiteX7" fmla="*/ 58841 w 759133"/>
                <a:gd name="connsiteY7" fmla="*/ 581229 h 758614"/>
                <a:gd name="connsiteX8" fmla="*/ 154968 w 759133"/>
                <a:gd name="connsiteY8" fmla="*/ 72879 h 758614"/>
                <a:gd name="connsiteX9" fmla="*/ 651779 w 759133"/>
                <a:gd name="connsiteY9" fmla="*/ 119525 h 7586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59133" h="758614">
                  <a:moveTo>
                    <a:pt x="651779" y="119525"/>
                  </a:moveTo>
                  <a:cubicBezTo>
                    <a:pt x="556604" y="224242"/>
                    <a:pt x="463333" y="327054"/>
                    <a:pt x="368159" y="430819"/>
                  </a:cubicBezTo>
                  <a:cubicBezTo>
                    <a:pt x="309150" y="391788"/>
                    <a:pt x="252997" y="354661"/>
                    <a:pt x="193989" y="315631"/>
                  </a:cubicBezTo>
                  <a:cubicBezTo>
                    <a:pt x="165437" y="358469"/>
                    <a:pt x="138788" y="398451"/>
                    <a:pt x="110235" y="441290"/>
                  </a:cubicBezTo>
                  <a:cubicBezTo>
                    <a:pt x="204458" y="504120"/>
                    <a:pt x="295826" y="565046"/>
                    <a:pt x="391952" y="629780"/>
                  </a:cubicBezTo>
                  <a:cubicBezTo>
                    <a:pt x="506162" y="504120"/>
                    <a:pt x="618468" y="380364"/>
                    <a:pt x="732677" y="255657"/>
                  </a:cubicBezTo>
                  <a:cubicBezTo>
                    <a:pt x="805010" y="416539"/>
                    <a:pt x="723160" y="625972"/>
                    <a:pt x="558508" y="713552"/>
                  </a:cubicBezTo>
                  <a:cubicBezTo>
                    <a:pt x="382435" y="807797"/>
                    <a:pt x="165437" y="749727"/>
                    <a:pt x="58841" y="581229"/>
                  </a:cubicBezTo>
                  <a:cubicBezTo>
                    <a:pt x="-47754" y="412731"/>
                    <a:pt x="-5878" y="190923"/>
                    <a:pt x="154968" y="72879"/>
                  </a:cubicBezTo>
                  <a:cubicBezTo>
                    <a:pt x="309150" y="-39453"/>
                    <a:pt x="532811" y="-20414"/>
                    <a:pt x="651779" y="119525"/>
                  </a:cubicBezTo>
                  <a:close/>
                </a:path>
              </a:pathLst>
            </a:custGeom>
            <a:solidFill>
              <a:srgbClr val="F1983D"/>
            </a:solidFill>
            <a:ln w="9514" cap="flat">
              <a:noFill/>
              <a:prstDash val="solid"/>
              <a:miter/>
            </a:ln>
          </p:spPr>
          <p:txBody>
            <a:bodyPr rtlCol="0" anchor="ctr"/>
            <a:lstStyle/>
            <a:p>
              <a:endParaRPr lang="en-US"/>
            </a:p>
          </p:txBody>
        </p:sp>
        <p:grpSp>
          <p:nvGrpSpPr>
            <p:cNvPr id="13" name="Group 39">
              <a:extLst>
                <a:ext uri="{FF2B5EF4-FFF2-40B4-BE49-F238E27FC236}">
                  <a16:creationId xmlns:a16="http://schemas.microsoft.com/office/drawing/2014/main" id="{E13C2E59-BF9A-18E2-5FA7-C5D3F1F0367A}"/>
                </a:ext>
              </a:extLst>
            </p:cNvPr>
            <p:cNvGrpSpPr/>
            <p:nvPr/>
          </p:nvGrpSpPr>
          <p:grpSpPr>
            <a:xfrm>
              <a:off x="3258209" y="1217582"/>
              <a:ext cx="4712093" cy="4711281"/>
              <a:chOff x="3258209" y="1217582"/>
              <a:chExt cx="4712093" cy="4711281"/>
            </a:xfrm>
            <a:grpFill/>
          </p:grpSpPr>
          <p:sp>
            <p:nvSpPr>
              <p:cNvPr id="14" name="Freeform 16">
                <a:extLst>
                  <a:ext uri="{FF2B5EF4-FFF2-40B4-BE49-F238E27FC236}">
                    <a16:creationId xmlns:a16="http://schemas.microsoft.com/office/drawing/2014/main" id="{FD47E597-B343-B29D-8B0E-5D5921CCC54F}"/>
                  </a:ext>
                </a:extLst>
              </p:cNvPr>
              <p:cNvSpPr/>
              <p:nvPr/>
            </p:nvSpPr>
            <p:spPr>
              <a:xfrm>
                <a:off x="3258209" y="1217582"/>
                <a:ext cx="4712093" cy="4711281"/>
              </a:xfrm>
              <a:custGeom>
                <a:avLst/>
                <a:gdLst>
                  <a:gd name="connsiteX0" fmla="*/ 800418 w 4712093"/>
                  <a:gd name="connsiteY0" fmla="*/ 0 h 4711281"/>
                  <a:gd name="connsiteX1" fmla="*/ 3800321 w 4712093"/>
                  <a:gd name="connsiteY1" fmla="*/ 0 h 4711281"/>
                  <a:gd name="connsiteX2" fmla="*/ 3800321 w 4712093"/>
                  <a:gd name="connsiteY2" fmla="*/ 2666458 h 4711281"/>
                  <a:gd name="connsiteX3" fmla="*/ 3805080 w 4712093"/>
                  <a:gd name="connsiteY3" fmla="*/ 2695017 h 4711281"/>
                  <a:gd name="connsiteX4" fmla="*/ 3835536 w 4712093"/>
                  <a:gd name="connsiteY4" fmla="*/ 2666458 h 4711281"/>
                  <a:gd name="connsiteX5" fmla="*/ 4124867 w 4712093"/>
                  <a:gd name="connsiteY5" fmla="*/ 2378012 h 4711281"/>
                  <a:gd name="connsiteX6" fmla="*/ 4702576 w 4712093"/>
                  <a:gd name="connsiteY6" fmla="*/ 2543654 h 4711281"/>
                  <a:gd name="connsiteX7" fmla="*/ 4712094 w 4712093"/>
                  <a:gd name="connsiteY7" fmla="*/ 2568405 h 4711281"/>
                  <a:gd name="connsiteX8" fmla="*/ 4712094 w 4712093"/>
                  <a:gd name="connsiteY8" fmla="*/ 2678834 h 4711281"/>
                  <a:gd name="connsiteX9" fmla="*/ 4540779 w 4712093"/>
                  <a:gd name="connsiteY9" fmla="*/ 2938720 h 4711281"/>
                  <a:gd name="connsiteX10" fmla="*/ 3830777 w 4712093"/>
                  <a:gd name="connsiteY10" fmla="*/ 3646983 h 4711281"/>
                  <a:gd name="connsiteX11" fmla="*/ 3800321 w 4712093"/>
                  <a:gd name="connsiteY11" fmla="*/ 3719333 h 4711281"/>
                  <a:gd name="connsiteX12" fmla="*/ 3801273 w 4712093"/>
                  <a:gd name="connsiteY12" fmla="*/ 4657972 h 4711281"/>
                  <a:gd name="connsiteX13" fmla="*/ 3801273 w 4712093"/>
                  <a:gd name="connsiteY13" fmla="*/ 4711282 h 4711281"/>
                  <a:gd name="connsiteX14" fmla="*/ 952 w 4712093"/>
                  <a:gd name="connsiteY14" fmla="*/ 4711282 h 4711281"/>
                  <a:gd name="connsiteX15" fmla="*/ 952 w 4712093"/>
                  <a:gd name="connsiteY15" fmla="*/ 4663683 h 4711281"/>
                  <a:gd name="connsiteX16" fmla="*/ 0 w 4712093"/>
                  <a:gd name="connsiteY16" fmla="*/ 848202 h 4711281"/>
                  <a:gd name="connsiteX17" fmla="*/ 32359 w 4712093"/>
                  <a:gd name="connsiteY17" fmla="*/ 772997 h 4711281"/>
                  <a:gd name="connsiteX18" fmla="*/ 768059 w 4712093"/>
                  <a:gd name="connsiteY18" fmla="*/ 38079 h 4711281"/>
                  <a:gd name="connsiteX19" fmla="*/ 800418 w 4712093"/>
                  <a:gd name="connsiteY19" fmla="*/ 0 h 4711281"/>
                  <a:gd name="connsiteX20" fmla="*/ 3647090 w 4712093"/>
                  <a:gd name="connsiteY20" fmla="*/ 157074 h 4711281"/>
                  <a:gd name="connsiteX21" fmla="*/ 909869 w 4712093"/>
                  <a:gd name="connsiteY21" fmla="*/ 157074 h 4711281"/>
                  <a:gd name="connsiteX22" fmla="*/ 909869 w 4712093"/>
                  <a:gd name="connsiteY22" fmla="*/ 912936 h 4711281"/>
                  <a:gd name="connsiteX23" fmla="*/ 156086 w 4712093"/>
                  <a:gd name="connsiteY23" fmla="*/ 912936 h 4711281"/>
                  <a:gd name="connsiteX24" fmla="*/ 156086 w 4712093"/>
                  <a:gd name="connsiteY24" fmla="*/ 4557064 h 4711281"/>
                  <a:gd name="connsiteX25" fmla="*/ 3643283 w 4712093"/>
                  <a:gd name="connsiteY25" fmla="*/ 4557064 h 4711281"/>
                  <a:gd name="connsiteX26" fmla="*/ 3643283 w 4712093"/>
                  <a:gd name="connsiteY26" fmla="*/ 3836425 h 4711281"/>
                  <a:gd name="connsiteX27" fmla="*/ 3602358 w 4712093"/>
                  <a:gd name="connsiteY27" fmla="*/ 3875455 h 4711281"/>
                  <a:gd name="connsiteX28" fmla="*/ 3263537 w 4712093"/>
                  <a:gd name="connsiteY28" fmla="*/ 4213403 h 4711281"/>
                  <a:gd name="connsiteX29" fmla="*/ 3186445 w 4712093"/>
                  <a:gd name="connsiteY29" fmla="*/ 4259098 h 4711281"/>
                  <a:gd name="connsiteX30" fmla="*/ 2727704 w 4712093"/>
                  <a:gd name="connsiteY30" fmla="*/ 4393325 h 4711281"/>
                  <a:gd name="connsiteX31" fmla="*/ 2550679 w 4712093"/>
                  <a:gd name="connsiteY31" fmla="*/ 4444731 h 4711281"/>
                  <a:gd name="connsiteX32" fmla="*/ 2563052 w 4712093"/>
                  <a:gd name="connsiteY32" fmla="*/ 4394277 h 4711281"/>
                  <a:gd name="connsiteX33" fmla="*/ 2732462 w 4712093"/>
                  <a:gd name="connsiteY33" fmla="*/ 3802154 h 4711281"/>
                  <a:gd name="connsiteX34" fmla="*/ 2775291 w 4712093"/>
                  <a:gd name="connsiteY34" fmla="*/ 3728852 h 4711281"/>
                  <a:gd name="connsiteX35" fmla="*/ 3610924 w 4712093"/>
                  <a:gd name="connsiteY35" fmla="*/ 2893026 h 4711281"/>
                  <a:gd name="connsiteX36" fmla="*/ 3647090 w 4712093"/>
                  <a:gd name="connsiteY36" fmla="*/ 2804493 h 4711281"/>
                  <a:gd name="connsiteX37" fmla="*/ 3646139 w 4712093"/>
                  <a:gd name="connsiteY37" fmla="*/ 214192 h 4711281"/>
                  <a:gd name="connsiteX38" fmla="*/ 3647090 w 4712093"/>
                  <a:gd name="connsiteY38" fmla="*/ 157074 h 4711281"/>
                  <a:gd name="connsiteX39" fmla="*/ 4010657 w 4712093"/>
                  <a:gd name="connsiteY39" fmla="*/ 2719768 h 4711281"/>
                  <a:gd name="connsiteX40" fmla="*/ 2930426 w 4712093"/>
                  <a:gd name="connsiteY40" fmla="*/ 3800250 h 4711281"/>
                  <a:gd name="connsiteX41" fmla="*/ 2996096 w 4712093"/>
                  <a:gd name="connsiteY41" fmla="*/ 3871647 h 4711281"/>
                  <a:gd name="connsiteX42" fmla="*/ 4079183 w 4712093"/>
                  <a:gd name="connsiteY42" fmla="*/ 2787358 h 4711281"/>
                  <a:gd name="connsiteX43" fmla="*/ 4010657 w 4712093"/>
                  <a:gd name="connsiteY43" fmla="*/ 2719768 h 4711281"/>
                  <a:gd name="connsiteX44" fmla="*/ 3186445 w 4712093"/>
                  <a:gd name="connsiteY44" fmla="*/ 4064897 h 4711281"/>
                  <a:gd name="connsiteX45" fmla="*/ 4265725 w 4712093"/>
                  <a:gd name="connsiteY45" fmla="*/ 2982511 h 4711281"/>
                  <a:gd name="connsiteX46" fmla="*/ 4197199 w 4712093"/>
                  <a:gd name="connsiteY46" fmla="*/ 2913969 h 4711281"/>
                  <a:gd name="connsiteX47" fmla="*/ 3116968 w 4712093"/>
                  <a:gd name="connsiteY47" fmla="*/ 3994451 h 4711281"/>
                  <a:gd name="connsiteX48" fmla="*/ 3186445 w 4712093"/>
                  <a:gd name="connsiteY48" fmla="*/ 4064897 h 4711281"/>
                  <a:gd name="connsiteX49" fmla="*/ 269344 w 4712093"/>
                  <a:gd name="connsiteY49" fmla="*/ 759669 h 4711281"/>
                  <a:gd name="connsiteX50" fmla="*/ 303607 w 4712093"/>
                  <a:gd name="connsiteY50" fmla="*/ 761573 h 4711281"/>
                  <a:gd name="connsiteX51" fmla="*/ 716665 w 4712093"/>
                  <a:gd name="connsiteY51" fmla="*/ 762525 h 4711281"/>
                  <a:gd name="connsiteX52" fmla="*/ 760445 w 4712093"/>
                  <a:gd name="connsiteY52" fmla="*/ 718735 h 4711281"/>
                  <a:gd name="connsiteX53" fmla="*/ 759493 w 4712093"/>
                  <a:gd name="connsiteY53" fmla="*/ 305581 h 4711281"/>
                  <a:gd name="connsiteX54" fmla="*/ 755686 w 4712093"/>
                  <a:gd name="connsiteY54" fmla="*/ 273214 h 4711281"/>
                  <a:gd name="connsiteX55" fmla="*/ 269344 w 4712093"/>
                  <a:gd name="connsiteY55" fmla="*/ 759669 h 4711281"/>
                  <a:gd name="connsiteX56" fmla="*/ 4385645 w 4712093"/>
                  <a:gd name="connsiteY56" fmla="*/ 2868275 h 4711281"/>
                  <a:gd name="connsiteX57" fmla="*/ 4515083 w 4712093"/>
                  <a:gd name="connsiteY57" fmla="*/ 2742615 h 4711281"/>
                  <a:gd name="connsiteX58" fmla="*/ 4503662 w 4712093"/>
                  <a:gd name="connsiteY58" fmla="*/ 2487488 h 4711281"/>
                  <a:gd name="connsiteX59" fmla="*/ 4248594 w 4712093"/>
                  <a:gd name="connsiteY59" fmla="*/ 2471305 h 4711281"/>
                  <a:gd name="connsiteX60" fmla="*/ 4119156 w 4712093"/>
                  <a:gd name="connsiteY60" fmla="*/ 2602676 h 4711281"/>
                  <a:gd name="connsiteX61" fmla="*/ 4385645 w 4712093"/>
                  <a:gd name="connsiteY61" fmla="*/ 2868275 h 4711281"/>
                  <a:gd name="connsiteX62" fmla="*/ 2846672 w 4712093"/>
                  <a:gd name="connsiteY62" fmla="*/ 3952565 h 4711281"/>
                  <a:gd name="connsiteX63" fmla="*/ 2771484 w 4712093"/>
                  <a:gd name="connsiteY63" fmla="*/ 4221019 h 4711281"/>
                  <a:gd name="connsiteX64" fmla="*/ 3037021 w 4712093"/>
                  <a:gd name="connsiteY64" fmla="*/ 4143910 h 4711281"/>
                  <a:gd name="connsiteX65" fmla="*/ 2846672 w 4712093"/>
                  <a:gd name="connsiteY65" fmla="*/ 3952565 h 47112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Lst>
                <a:rect l="l" t="t" r="r" b="b"/>
                <a:pathLst>
                  <a:path w="4712093" h="4711281">
                    <a:moveTo>
                      <a:pt x="800418" y="0"/>
                    </a:moveTo>
                    <a:cubicBezTo>
                      <a:pt x="1800703" y="0"/>
                      <a:pt x="2800037" y="0"/>
                      <a:pt x="3800321" y="0"/>
                    </a:cubicBezTo>
                    <a:cubicBezTo>
                      <a:pt x="3800321" y="889137"/>
                      <a:pt x="3800321" y="1777321"/>
                      <a:pt x="3800321" y="2666458"/>
                    </a:cubicBezTo>
                    <a:cubicBezTo>
                      <a:pt x="3800321" y="2674074"/>
                      <a:pt x="3803176" y="2682641"/>
                      <a:pt x="3805080" y="2695017"/>
                    </a:cubicBezTo>
                    <a:cubicBezTo>
                      <a:pt x="3818405" y="2682641"/>
                      <a:pt x="3826970" y="2675026"/>
                      <a:pt x="3835536" y="2666458"/>
                    </a:cubicBezTo>
                    <a:cubicBezTo>
                      <a:pt x="3931662" y="2570310"/>
                      <a:pt x="4026837" y="2472257"/>
                      <a:pt x="4124867" y="2378012"/>
                    </a:cubicBezTo>
                    <a:cubicBezTo>
                      <a:pt x="4320926" y="2189523"/>
                      <a:pt x="4635003" y="2279960"/>
                      <a:pt x="4702576" y="2543654"/>
                    </a:cubicBezTo>
                    <a:cubicBezTo>
                      <a:pt x="4704480" y="2552222"/>
                      <a:pt x="4708287" y="2560790"/>
                      <a:pt x="4712094" y="2568405"/>
                    </a:cubicBezTo>
                    <a:cubicBezTo>
                      <a:pt x="4712094" y="2605532"/>
                      <a:pt x="4712094" y="2641707"/>
                      <a:pt x="4712094" y="2678834"/>
                    </a:cubicBezTo>
                    <a:cubicBezTo>
                      <a:pt x="4687349" y="2786406"/>
                      <a:pt x="4615968" y="2863515"/>
                      <a:pt x="4540779" y="2938720"/>
                    </a:cubicBezTo>
                    <a:cubicBezTo>
                      <a:pt x="4302843" y="3173856"/>
                      <a:pt x="4067762" y="3410896"/>
                      <a:pt x="3830777" y="3646983"/>
                    </a:cubicBezTo>
                    <a:cubicBezTo>
                      <a:pt x="3809839" y="3667927"/>
                      <a:pt x="3800321" y="3688870"/>
                      <a:pt x="3800321" y="3719333"/>
                    </a:cubicBezTo>
                    <a:cubicBezTo>
                      <a:pt x="3801273" y="4032530"/>
                      <a:pt x="3801273" y="4344775"/>
                      <a:pt x="3801273" y="4657972"/>
                    </a:cubicBezTo>
                    <a:cubicBezTo>
                      <a:pt x="3801273" y="4676059"/>
                      <a:pt x="3801273" y="4693195"/>
                      <a:pt x="3801273" y="4711282"/>
                    </a:cubicBezTo>
                    <a:cubicBezTo>
                      <a:pt x="2531644" y="4711282"/>
                      <a:pt x="1268677" y="4711282"/>
                      <a:pt x="952" y="4711282"/>
                    </a:cubicBezTo>
                    <a:cubicBezTo>
                      <a:pt x="952" y="4694146"/>
                      <a:pt x="952" y="4678915"/>
                      <a:pt x="952" y="4663683"/>
                    </a:cubicBezTo>
                    <a:cubicBezTo>
                      <a:pt x="952" y="3391856"/>
                      <a:pt x="952" y="2120029"/>
                      <a:pt x="0" y="848202"/>
                    </a:cubicBezTo>
                    <a:cubicBezTo>
                      <a:pt x="0" y="815835"/>
                      <a:pt x="10469" y="794892"/>
                      <a:pt x="32359" y="772997"/>
                    </a:cubicBezTo>
                    <a:cubicBezTo>
                      <a:pt x="277910" y="528341"/>
                      <a:pt x="523460" y="282734"/>
                      <a:pt x="768059" y="38079"/>
                    </a:cubicBezTo>
                    <a:cubicBezTo>
                      <a:pt x="778528" y="25703"/>
                      <a:pt x="788997" y="13328"/>
                      <a:pt x="800418" y="0"/>
                    </a:cubicBezTo>
                    <a:close/>
                    <a:moveTo>
                      <a:pt x="3647090" y="157074"/>
                    </a:moveTo>
                    <a:cubicBezTo>
                      <a:pt x="2730559" y="157074"/>
                      <a:pt x="1822593" y="157074"/>
                      <a:pt x="909869" y="157074"/>
                    </a:cubicBezTo>
                    <a:cubicBezTo>
                      <a:pt x="909869" y="410298"/>
                      <a:pt x="909869" y="659713"/>
                      <a:pt x="909869" y="912936"/>
                    </a:cubicBezTo>
                    <a:cubicBezTo>
                      <a:pt x="655753" y="912936"/>
                      <a:pt x="406395" y="912936"/>
                      <a:pt x="156086" y="912936"/>
                    </a:cubicBezTo>
                    <a:cubicBezTo>
                      <a:pt x="156086" y="2130501"/>
                      <a:pt x="156086" y="3344258"/>
                      <a:pt x="156086" y="4557064"/>
                    </a:cubicBezTo>
                    <a:cubicBezTo>
                      <a:pt x="1321023" y="4557064"/>
                      <a:pt x="2482153" y="4557064"/>
                      <a:pt x="3643283" y="4557064"/>
                    </a:cubicBezTo>
                    <a:cubicBezTo>
                      <a:pt x="3643283" y="4316216"/>
                      <a:pt x="3643283" y="4080128"/>
                      <a:pt x="3643283" y="3836425"/>
                    </a:cubicBezTo>
                    <a:cubicBezTo>
                      <a:pt x="3626152" y="3852608"/>
                      <a:pt x="3613779" y="3864032"/>
                      <a:pt x="3602358" y="3875455"/>
                    </a:cubicBezTo>
                    <a:cubicBezTo>
                      <a:pt x="3489100" y="3987787"/>
                      <a:pt x="3377746" y="4102023"/>
                      <a:pt x="3263537" y="4213403"/>
                    </a:cubicBezTo>
                    <a:cubicBezTo>
                      <a:pt x="3242598" y="4233395"/>
                      <a:pt x="3214997" y="4250530"/>
                      <a:pt x="3186445" y="4259098"/>
                    </a:cubicBezTo>
                    <a:cubicBezTo>
                      <a:pt x="3034166" y="4305744"/>
                      <a:pt x="2880935" y="4348583"/>
                      <a:pt x="2727704" y="4393325"/>
                    </a:cubicBezTo>
                    <a:cubicBezTo>
                      <a:pt x="2670599" y="4409509"/>
                      <a:pt x="2614446" y="4426644"/>
                      <a:pt x="2550679" y="4444731"/>
                    </a:cubicBezTo>
                    <a:cubicBezTo>
                      <a:pt x="2556390" y="4422836"/>
                      <a:pt x="2559245" y="4408556"/>
                      <a:pt x="2563052" y="4394277"/>
                    </a:cubicBezTo>
                    <a:cubicBezTo>
                      <a:pt x="2619205" y="4197220"/>
                      <a:pt x="2674406" y="3999211"/>
                      <a:pt x="2732462" y="3802154"/>
                    </a:cubicBezTo>
                    <a:cubicBezTo>
                      <a:pt x="2740076" y="3775499"/>
                      <a:pt x="2755304" y="3748844"/>
                      <a:pt x="2775291" y="3728852"/>
                    </a:cubicBezTo>
                    <a:cubicBezTo>
                      <a:pt x="3053201" y="3448974"/>
                      <a:pt x="3332062" y="3170048"/>
                      <a:pt x="3610924" y="2893026"/>
                    </a:cubicBezTo>
                    <a:cubicBezTo>
                      <a:pt x="3636621" y="2867323"/>
                      <a:pt x="3647090" y="2841620"/>
                      <a:pt x="3647090" y="2804493"/>
                    </a:cubicBezTo>
                    <a:cubicBezTo>
                      <a:pt x="3646139" y="1941060"/>
                      <a:pt x="3646139" y="1077626"/>
                      <a:pt x="3646139" y="214192"/>
                    </a:cubicBezTo>
                    <a:cubicBezTo>
                      <a:pt x="3647090" y="195153"/>
                      <a:pt x="3647090" y="177066"/>
                      <a:pt x="3647090" y="157074"/>
                    </a:cubicBezTo>
                    <a:close/>
                    <a:moveTo>
                      <a:pt x="4010657" y="2719768"/>
                    </a:moveTo>
                    <a:cubicBezTo>
                      <a:pt x="3648042" y="3082467"/>
                      <a:pt x="3288282" y="3442310"/>
                      <a:pt x="2930426" y="3800250"/>
                    </a:cubicBezTo>
                    <a:cubicBezTo>
                      <a:pt x="2951364" y="3823097"/>
                      <a:pt x="2976109" y="3849752"/>
                      <a:pt x="2996096" y="3871647"/>
                    </a:cubicBezTo>
                    <a:cubicBezTo>
                      <a:pt x="3357759" y="3508948"/>
                      <a:pt x="3718471" y="3149105"/>
                      <a:pt x="4079183" y="2787358"/>
                    </a:cubicBezTo>
                    <a:cubicBezTo>
                      <a:pt x="4058245" y="2767366"/>
                      <a:pt x="4033499" y="2742615"/>
                      <a:pt x="4010657" y="2719768"/>
                    </a:cubicBezTo>
                    <a:close/>
                    <a:moveTo>
                      <a:pt x="3186445" y="4064897"/>
                    </a:moveTo>
                    <a:cubicBezTo>
                      <a:pt x="3549060" y="3701245"/>
                      <a:pt x="3907868" y="3341402"/>
                      <a:pt x="4265725" y="2982511"/>
                    </a:cubicBezTo>
                    <a:cubicBezTo>
                      <a:pt x="4242883" y="2959664"/>
                      <a:pt x="4218138" y="2933960"/>
                      <a:pt x="4197199" y="2913969"/>
                    </a:cubicBezTo>
                    <a:cubicBezTo>
                      <a:pt x="3837439" y="3273813"/>
                      <a:pt x="3477679" y="3633656"/>
                      <a:pt x="3116968" y="3994451"/>
                    </a:cubicBezTo>
                    <a:cubicBezTo>
                      <a:pt x="3137906" y="4016346"/>
                      <a:pt x="3162651" y="4041098"/>
                      <a:pt x="3186445" y="4064897"/>
                    </a:cubicBezTo>
                    <a:close/>
                    <a:moveTo>
                      <a:pt x="269344" y="759669"/>
                    </a:moveTo>
                    <a:cubicBezTo>
                      <a:pt x="283620" y="760621"/>
                      <a:pt x="293138" y="761573"/>
                      <a:pt x="303607" y="761573"/>
                    </a:cubicBezTo>
                    <a:cubicBezTo>
                      <a:pt x="441610" y="761573"/>
                      <a:pt x="579613" y="760621"/>
                      <a:pt x="716665" y="762525"/>
                    </a:cubicBezTo>
                    <a:cubicBezTo>
                      <a:pt x="750927" y="762525"/>
                      <a:pt x="761397" y="752053"/>
                      <a:pt x="760445" y="718735"/>
                    </a:cubicBezTo>
                    <a:cubicBezTo>
                      <a:pt x="758541" y="580700"/>
                      <a:pt x="759493" y="443616"/>
                      <a:pt x="759493" y="305581"/>
                    </a:cubicBezTo>
                    <a:cubicBezTo>
                      <a:pt x="759493" y="295110"/>
                      <a:pt x="756638" y="283686"/>
                      <a:pt x="755686" y="273214"/>
                    </a:cubicBezTo>
                    <a:cubicBezTo>
                      <a:pt x="593889" y="435049"/>
                      <a:pt x="433996" y="594979"/>
                      <a:pt x="269344" y="759669"/>
                    </a:cubicBezTo>
                    <a:close/>
                    <a:moveTo>
                      <a:pt x="4385645" y="2868275"/>
                    </a:moveTo>
                    <a:cubicBezTo>
                      <a:pt x="4427522" y="2828292"/>
                      <a:pt x="4475109" y="2789262"/>
                      <a:pt x="4515083" y="2742615"/>
                    </a:cubicBezTo>
                    <a:cubicBezTo>
                      <a:pt x="4578849" y="2669314"/>
                      <a:pt x="4571235" y="2556030"/>
                      <a:pt x="4503662" y="2487488"/>
                    </a:cubicBezTo>
                    <a:cubicBezTo>
                      <a:pt x="4435136" y="2417995"/>
                      <a:pt x="4323781" y="2408475"/>
                      <a:pt x="4248594" y="2471305"/>
                    </a:cubicBezTo>
                    <a:cubicBezTo>
                      <a:pt x="4201007" y="2511287"/>
                      <a:pt x="4161033" y="2559838"/>
                      <a:pt x="4119156" y="2602676"/>
                    </a:cubicBezTo>
                    <a:cubicBezTo>
                      <a:pt x="4207668" y="2690257"/>
                      <a:pt x="4296181" y="2778790"/>
                      <a:pt x="4385645" y="2868275"/>
                    </a:cubicBezTo>
                    <a:close/>
                    <a:moveTo>
                      <a:pt x="2846672" y="3952565"/>
                    </a:moveTo>
                    <a:cubicBezTo>
                      <a:pt x="2821927" y="4039194"/>
                      <a:pt x="2798133" y="4125823"/>
                      <a:pt x="2771484" y="4221019"/>
                    </a:cubicBezTo>
                    <a:cubicBezTo>
                      <a:pt x="2867610" y="4193412"/>
                      <a:pt x="2954219" y="4167709"/>
                      <a:pt x="3037021" y="4143910"/>
                    </a:cubicBezTo>
                    <a:cubicBezTo>
                      <a:pt x="2973254" y="4080128"/>
                      <a:pt x="2911391" y="4017298"/>
                      <a:pt x="2846672" y="3952565"/>
                    </a:cubicBezTo>
                    <a:close/>
                  </a:path>
                </a:pathLst>
              </a:custGeom>
              <a:grpFill/>
              <a:ln w="9514" cap="flat">
                <a:noFill/>
                <a:prstDash val="solid"/>
                <a:miter/>
              </a:ln>
            </p:spPr>
            <p:txBody>
              <a:bodyPr rtlCol="0" anchor="ctr"/>
              <a:lstStyle/>
              <a:p>
                <a:endParaRPr lang="en-US"/>
              </a:p>
            </p:txBody>
          </p:sp>
          <p:sp>
            <p:nvSpPr>
              <p:cNvPr id="15" name="Freeform 18">
                <a:extLst>
                  <a:ext uri="{FF2B5EF4-FFF2-40B4-BE49-F238E27FC236}">
                    <a16:creationId xmlns:a16="http://schemas.microsoft.com/office/drawing/2014/main" id="{0EB5AA2F-B974-A9CD-166A-0C11A2B60AD3}"/>
                  </a:ext>
                </a:extLst>
              </p:cNvPr>
              <p:cNvSpPr/>
              <p:nvPr/>
            </p:nvSpPr>
            <p:spPr>
              <a:xfrm>
                <a:off x="4321547" y="1521788"/>
                <a:ext cx="2432424" cy="1369773"/>
              </a:xfrm>
              <a:custGeom>
                <a:avLst/>
                <a:gdLst>
                  <a:gd name="connsiteX0" fmla="*/ 1217997 w 2432424"/>
                  <a:gd name="connsiteY0" fmla="*/ 423 h 1369773"/>
                  <a:gd name="connsiteX1" fmla="*/ 2023174 w 2432424"/>
                  <a:gd name="connsiteY1" fmla="*/ 423 h 1369773"/>
                  <a:gd name="connsiteX2" fmla="*/ 2432424 w 2432424"/>
                  <a:gd name="connsiteY2" fmla="*/ 412625 h 1369773"/>
                  <a:gd name="connsiteX3" fmla="*/ 2432424 w 2432424"/>
                  <a:gd name="connsiteY3" fmla="*/ 964765 h 1369773"/>
                  <a:gd name="connsiteX4" fmla="*/ 2028884 w 2432424"/>
                  <a:gd name="connsiteY4" fmla="*/ 1369351 h 1369773"/>
                  <a:gd name="connsiteX5" fmla="*/ 400447 w 2432424"/>
                  <a:gd name="connsiteY5" fmla="*/ 1369351 h 1369773"/>
                  <a:gd name="connsiteX6" fmla="*/ 714 w 2432424"/>
                  <a:gd name="connsiteY6" fmla="*/ 970477 h 1369773"/>
                  <a:gd name="connsiteX7" fmla="*/ 714 w 2432424"/>
                  <a:gd name="connsiteY7" fmla="*/ 395489 h 1369773"/>
                  <a:gd name="connsiteX8" fmla="*/ 398544 w 2432424"/>
                  <a:gd name="connsiteY8" fmla="*/ 423 h 1369773"/>
                  <a:gd name="connsiteX9" fmla="*/ 1217997 w 2432424"/>
                  <a:gd name="connsiteY9" fmla="*/ 423 h 1369773"/>
                  <a:gd name="connsiteX10" fmla="*/ 1215142 w 2432424"/>
                  <a:gd name="connsiteY10" fmla="*/ 1216084 h 1369773"/>
                  <a:gd name="connsiteX11" fmla="*/ 2033643 w 2432424"/>
                  <a:gd name="connsiteY11" fmla="*/ 1216084 h 1369773"/>
                  <a:gd name="connsiteX12" fmla="*/ 2279194 w 2432424"/>
                  <a:gd name="connsiteY12" fmla="*/ 974285 h 1369773"/>
                  <a:gd name="connsiteX13" fmla="*/ 2279194 w 2432424"/>
                  <a:gd name="connsiteY13" fmla="*/ 394537 h 1369773"/>
                  <a:gd name="connsiteX14" fmla="*/ 2038402 w 2432424"/>
                  <a:gd name="connsiteY14" fmla="*/ 152738 h 1369773"/>
                  <a:gd name="connsiteX15" fmla="*/ 396640 w 2432424"/>
                  <a:gd name="connsiteY15" fmla="*/ 152738 h 1369773"/>
                  <a:gd name="connsiteX16" fmla="*/ 152041 w 2432424"/>
                  <a:gd name="connsiteY16" fmla="*/ 401201 h 1369773"/>
                  <a:gd name="connsiteX17" fmla="*/ 152041 w 2432424"/>
                  <a:gd name="connsiteY17" fmla="*/ 966669 h 1369773"/>
                  <a:gd name="connsiteX18" fmla="*/ 401399 w 2432424"/>
                  <a:gd name="connsiteY18" fmla="*/ 1215132 h 1369773"/>
                  <a:gd name="connsiteX19" fmla="*/ 1215142 w 2432424"/>
                  <a:gd name="connsiteY19" fmla="*/ 1216084 h 13697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432424" h="1369773">
                    <a:moveTo>
                      <a:pt x="1217997" y="423"/>
                    </a:moveTo>
                    <a:cubicBezTo>
                      <a:pt x="1486389" y="423"/>
                      <a:pt x="1754782" y="423"/>
                      <a:pt x="2023174" y="423"/>
                    </a:cubicBezTo>
                    <a:cubicBezTo>
                      <a:pt x="2274435" y="423"/>
                      <a:pt x="2432424" y="160353"/>
                      <a:pt x="2432424" y="412625"/>
                    </a:cubicBezTo>
                    <a:cubicBezTo>
                      <a:pt x="2432424" y="596354"/>
                      <a:pt x="2432424" y="781036"/>
                      <a:pt x="2432424" y="964765"/>
                    </a:cubicBezTo>
                    <a:cubicBezTo>
                      <a:pt x="2432424" y="1207517"/>
                      <a:pt x="2270628" y="1369351"/>
                      <a:pt x="2028884" y="1369351"/>
                    </a:cubicBezTo>
                    <a:cubicBezTo>
                      <a:pt x="1486389" y="1369351"/>
                      <a:pt x="942942" y="1370303"/>
                      <a:pt x="400447" y="1369351"/>
                    </a:cubicBezTo>
                    <a:cubicBezTo>
                      <a:pt x="162511" y="1369351"/>
                      <a:pt x="2617" y="1208469"/>
                      <a:pt x="714" y="970477"/>
                    </a:cubicBezTo>
                    <a:cubicBezTo>
                      <a:pt x="-238" y="779132"/>
                      <a:pt x="-238" y="586834"/>
                      <a:pt x="714" y="395489"/>
                    </a:cubicBezTo>
                    <a:cubicBezTo>
                      <a:pt x="2617" y="160353"/>
                      <a:pt x="163462" y="1375"/>
                      <a:pt x="398544" y="423"/>
                    </a:cubicBezTo>
                    <a:cubicBezTo>
                      <a:pt x="671695" y="-529"/>
                      <a:pt x="944846" y="423"/>
                      <a:pt x="1217997" y="423"/>
                    </a:cubicBezTo>
                    <a:close/>
                    <a:moveTo>
                      <a:pt x="1215142" y="1216084"/>
                    </a:moveTo>
                    <a:cubicBezTo>
                      <a:pt x="1488293" y="1216084"/>
                      <a:pt x="1760492" y="1216084"/>
                      <a:pt x="2033643" y="1216084"/>
                    </a:cubicBezTo>
                    <a:cubicBezTo>
                      <a:pt x="2184971" y="1216084"/>
                      <a:pt x="2279194" y="1124696"/>
                      <a:pt x="2279194" y="974285"/>
                    </a:cubicBezTo>
                    <a:cubicBezTo>
                      <a:pt x="2280145" y="781036"/>
                      <a:pt x="2280145" y="587786"/>
                      <a:pt x="2279194" y="394537"/>
                    </a:cubicBezTo>
                    <a:cubicBezTo>
                      <a:pt x="2278242" y="246030"/>
                      <a:pt x="2186874" y="152738"/>
                      <a:pt x="2038402" y="152738"/>
                    </a:cubicBezTo>
                    <a:cubicBezTo>
                      <a:pt x="1491148" y="151786"/>
                      <a:pt x="943894" y="151786"/>
                      <a:pt x="396640" y="152738"/>
                    </a:cubicBezTo>
                    <a:cubicBezTo>
                      <a:pt x="243409" y="152738"/>
                      <a:pt x="152041" y="247934"/>
                      <a:pt x="152041" y="401201"/>
                    </a:cubicBezTo>
                    <a:cubicBezTo>
                      <a:pt x="152041" y="589690"/>
                      <a:pt x="152041" y="778180"/>
                      <a:pt x="152041" y="966669"/>
                    </a:cubicBezTo>
                    <a:cubicBezTo>
                      <a:pt x="152041" y="1121840"/>
                      <a:pt x="246264" y="1215132"/>
                      <a:pt x="401399" y="1215132"/>
                    </a:cubicBezTo>
                    <a:cubicBezTo>
                      <a:pt x="672646" y="1216084"/>
                      <a:pt x="943894" y="1216084"/>
                      <a:pt x="1215142" y="1216084"/>
                    </a:cubicBezTo>
                    <a:close/>
                  </a:path>
                </a:pathLst>
              </a:custGeom>
              <a:grpFill/>
              <a:ln w="9514" cap="flat">
                <a:noFill/>
                <a:prstDash val="solid"/>
                <a:miter/>
              </a:ln>
            </p:spPr>
            <p:txBody>
              <a:bodyPr rtlCol="0" anchor="ctr"/>
              <a:lstStyle/>
              <a:p>
                <a:endParaRPr lang="en-US"/>
              </a:p>
            </p:txBody>
          </p:sp>
          <p:sp>
            <p:nvSpPr>
              <p:cNvPr id="16" name="Freeform 19">
                <a:extLst>
                  <a:ext uri="{FF2B5EF4-FFF2-40B4-BE49-F238E27FC236}">
                    <a16:creationId xmlns:a16="http://schemas.microsoft.com/office/drawing/2014/main" id="{C09C7E78-2FC0-F77C-B6D9-4E5D55E2E490}"/>
                  </a:ext>
                </a:extLst>
              </p:cNvPr>
              <p:cNvSpPr/>
              <p:nvPr/>
            </p:nvSpPr>
            <p:spPr>
              <a:xfrm>
                <a:off x="3564070" y="4360023"/>
                <a:ext cx="1346369" cy="1271701"/>
              </a:xfrm>
              <a:custGeom>
                <a:avLst/>
                <a:gdLst>
                  <a:gd name="connsiteX0" fmla="*/ 907615 w 1346369"/>
                  <a:gd name="connsiteY0" fmla="*/ 357939 h 1271701"/>
                  <a:gd name="connsiteX1" fmla="*/ 1234063 w 1346369"/>
                  <a:gd name="connsiteY1" fmla="*/ 0 h 1271701"/>
                  <a:gd name="connsiteX2" fmla="*/ 1346369 w 1346369"/>
                  <a:gd name="connsiteY2" fmla="*/ 101861 h 1271701"/>
                  <a:gd name="connsiteX3" fmla="*/ 1129371 w 1346369"/>
                  <a:gd name="connsiteY3" fmla="*/ 341756 h 1271701"/>
                  <a:gd name="connsiteX4" fmla="*/ 1110336 w 1346369"/>
                  <a:gd name="connsiteY4" fmla="*/ 361747 h 1271701"/>
                  <a:gd name="connsiteX5" fmla="*/ 1016114 w 1346369"/>
                  <a:gd name="connsiteY5" fmla="*/ 472175 h 1271701"/>
                  <a:gd name="connsiteX6" fmla="*/ 1045618 w 1346369"/>
                  <a:gd name="connsiteY6" fmla="*/ 606403 h 1271701"/>
                  <a:gd name="connsiteX7" fmla="*/ 857172 w 1346369"/>
                  <a:gd name="connsiteY7" fmla="*/ 1151879 h 1271701"/>
                  <a:gd name="connsiteX8" fmla="*/ 280414 w 1346369"/>
                  <a:gd name="connsiteY8" fmla="*/ 1202333 h 1271701"/>
                  <a:gd name="connsiteX9" fmla="*/ 1552 w 1346369"/>
                  <a:gd name="connsiteY9" fmla="*/ 697792 h 1271701"/>
                  <a:gd name="connsiteX10" fmla="*/ 323243 w 1346369"/>
                  <a:gd name="connsiteY10" fmla="*/ 247511 h 1271701"/>
                  <a:gd name="connsiteX11" fmla="*/ 871448 w 1346369"/>
                  <a:gd name="connsiteY11" fmla="*/ 327477 h 1271701"/>
                  <a:gd name="connsiteX12" fmla="*/ 907615 w 1346369"/>
                  <a:gd name="connsiteY12" fmla="*/ 357939 h 1271701"/>
                  <a:gd name="connsiteX13" fmla="*/ 801019 w 1346369"/>
                  <a:gd name="connsiteY13" fmla="*/ 474079 h 1271701"/>
                  <a:gd name="connsiteX14" fmla="*/ 290883 w 1346369"/>
                  <a:gd name="connsiteY14" fmla="*/ 439809 h 1271701"/>
                  <a:gd name="connsiteX15" fmla="*/ 220454 w 1346369"/>
                  <a:gd name="connsiteY15" fmla="*/ 952918 h 1271701"/>
                  <a:gd name="connsiteX16" fmla="*/ 735348 w 1346369"/>
                  <a:gd name="connsiteY16" fmla="*/ 1053827 h 1271701"/>
                  <a:gd name="connsiteX17" fmla="*/ 881917 w 1346369"/>
                  <a:gd name="connsiteY17" fmla="*/ 613067 h 1271701"/>
                  <a:gd name="connsiteX18" fmla="*/ 543096 w 1346369"/>
                  <a:gd name="connsiteY18" fmla="*/ 985285 h 1271701"/>
                  <a:gd name="connsiteX19" fmla="*/ 261379 w 1346369"/>
                  <a:gd name="connsiteY19" fmla="*/ 796796 h 1271701"/>
                  <a:gd name="connsiteX20" fmla="*/ 345133 w 1346369"/>
                  <a:gd name="connsiteY20" fmla="*/ 671136 h 1271701"/>
                  <a:gd name="connsiteX21" fmla="*/ 519302 w 1346369"/>
                  <a:gd name="connsiteY21" fmla="*/ 785372 h 1271701"/>
                  <a:gd name="connsiteX22" fmla="*/ 781984 w 1346369"/>
                  <a:gd name="connsiteY22" fmla="*/ 495975 h 1271701"/>
                  <a:gd name="connsiteX23" fmla="*/ 801019 w 1346369"/>
                  <a:gd name="connsiteY23" fmla="*/ 474079 h 12717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346369" h="1271701">
                    <a:moveTo>
                      <a:pt x="907615" y="357939"/>
                    </a:moveTo>
                    <a:cubicBezTo>
                      <a:pt x="1016114" y="238944"/>
                      <a:pt x="1122709" y="121852"/>
                      <a:pt x="1234063" y="0"/>
                    </a:cubicBezTo>
                    <a:cubicBezTo>
                      <a:pt x="1271182" y="34271"/>
                      <a:pt x="1307348" y="66638"/>
                      <a:pt x="1346369" y="101861"/>
                    </a:cubicBezTo>
                    <a:cubicBezTo>
                      <a:pt x="1273085" y="182778"/>
                      <a:pt x="1200752" y="262743"/>
                      <a:pt x="1129371" y="341756"/>
                    </a:cubicBezTo>
                    <a:cubicBezTo>
                      <a:pt x="1123661" y="348420"/>
                      <a:pt x="1116999" y="355084"/>
                      <a:pt x="1110336" y="361747"/>
                    </a:cubicBezTo>
                    <a:cubicBezTo>
                      <a:pt x="1077025" y="397922"/>
                      <a:pt x="1028486" y="429337"/>
                      <a:pt x="1016114" y="472175"/>
                    </a:cubicBezTo>
                    <a:cubicBezTo>
                      <a:pt x="1005644" y="511206"/>
                      <a:pt x="1036100" y="560708"/>
                      <a:pt x="1045618" y="606403"/>
                    </a:cubicBezTo>
                    <a:cubicBezTo>
                      <a:pt x="1092253" y="826307"/>
                      <a:pt x="1033245" y="1012892"/>
                      <a:pt x="857172" y="1151879"/>
                    </a:cubicBezTo>
                    <a:cubicBezTo>
                      <a:pt x="679196" y="1291819"/>
                      <a:pt x="479329" y="1309906"/>
                      <a:pt x="280414" y="1202333"/>
                    </a:cubicBezTo>
                    <a:cubicBezTo>
                      <a:pt x="83403" y="1095713"/>
                      <a:pt x="-13675" y="921504"/>
                      <a:pt x="1552" y="697792"/>
                    </a:cubicBezTo>
                    <a:cubicBezTo>
                      <a:pt x="15829" y="486455"/>
                      <a:pt x="127183" y="331284"/>
                      <a:pt x="323243" y="247511"/>
                    </a:cubicBezTo>
                    <a:cubicBezTo>
                      <a:pt x="518351" y="163738"/>
                      <a:pt x="703941" y="195153"/>
                      <a:pt x="871448" y="327477"/>
                    </a:cubicBezTo>
                    <a:cubicBezTo>
                      <a:pt x="881917" y="336044"/>
                      <a:pt x="893338" y="345564"/>
                      <a:pt x="907615" y="357939"/>
                    </a:cubicBezTo>
                    <a:close/>
                    <a:moveTo>
                      <a:pt x="801019" y="474079"/>
                    </a:moveTo>
                    <a:cubicBezTo>
                      <a:pt x="671582" y="329380"/>
                      <a:pt x="444114" y="316053"/>
                      <a:pt x="290883" y="439809"/>
                    </a:cubicBezTo>
                    <a:cubicBezTo>
                      <a:pt x="136700" y="564516"/>
                      <a:pt x="105293" y="791084"/>
                      <a:pt x="220454" y="952918"/>
                    </a:cubicBezTo>
                    <a:cubicBezTo>
                      <a:pt x="337519" y="1118561"/>
                      <a:pt x="564986" y="1163303"/>
                      <a:pt x="735348" y="1053827"/>
                    </a:cubicBezTo>
                    <a:cubicBezTo>
                      <a:pt x="884773" y="957678"/>
                      <a:pt x="956154" y="746342"/>
                      <a:pt x="881917" y="613067"/>
                    </a:cubicBezTo>
                    <a:cubicBezTo>
                      <a:pt x="768660" y="736822"/>
                      <a:pt x="657305" y="859626"/>
                      <a:pt x="543096" y="985285"/>
                    </a:cubicBezTo>
                    <a:cubicBezTo>
                      <a:pt x="447921" y="921504"/>
                      <a:pt x="355602" y="859626"/>
                      <a:pt x="261379" y="796796"/>
                    </a:cubicBezTo>
                    <a:cubicBezTo>
                      <a:pt x="290883" y="753006"/>
                      <a:pt x="316580" y="713975"/>
                      <a:pt x="345133" y="671136"/>
                    </a:cubicBezTo>
                    <a:cubicBezTo>
                      <a:pt x="405093" y="710167"/>
                      <a:pt x="462197" y="747294"/>
                      <a:pt x="519302" y="785372"/>
                    </a:cubicBezTo>
                    <a:cubicBezTo>
                      <a:pt x="608766" y="687320"/>
                      <a:pt x="695375" y="592123"/>
                      <a:pt x="781984" y="495975"/>
                    </a:cubicBezTo>
                    <a:cubicBezTo>
                      <a:pt x="786743" y="490263"/>
                      <a:pt x="792453" y="483599"/>
                      <a:pt x="801019" y="474079"/>
                    </a:cubicBezTo>
                    <a:close/>
                  </a:path>
                </a:pathLst>
              </a:custGeom>
              <a:grpFill/>
              <a:ln w="9514" cap="flat">
                <a:noFill/>
                <a:prstDash val="solid"/>
                <a:miter/>
              </a:ln>
            </p:spPr>
            <p:txBody>
              <a:bodyPr rtlCol="0" anchor="ctr"/>
              <a:lstStyle/>
              <a:p>
                <a:endParaRPr lang="en-US"/>
              </a:p>
            </p:txBody>
          </p:sp>
          <p:sp>
            <p:nvSpPr>
              <p:cNvPr id="17" name="Freeform 20">
                <a:extLst>
                  <a:ext uri="{FF2B5EF4-FFF2-40B4-BE49-F238E27FC236}">
                    <a16:creationId xmlns:a16="http://schemas.microsoft.com/office/drawing/2014/main" id="{5ED6AE6F-2710-250C-FE48-BB5FC6BC0175}"/>
                  </a:ext>
                </a:extLst>
              </p:cNvPr>
              <p:cNvSpPr/>
              <p:nvPr/>
            </p:nvSpPr>
            <p:spPr>
              <a:xfrm>
                <a:off x="3563837" y="2991095"/>
                <a:ext cx="1345650" cy="1268459"/>
              </a:xfrm>
              <a:custGeom>
                <a:avLst/>
                <a:gdLst>
                  <a:gd name="connsiteX0" fmla="*/ 1233345 w 1345650"/>
                  <a:gd name="connsiteY0" fmla="*/ 0 h 1268459"/>
                  <a:gd name="connsiteX1" fmla="*/ 1345651 w 1345650"/>
                  <a:gd name="connsiteY1" fmla="*/ 101861 h 1268459"/>
                  <a:gd name="connsiteX2" fmla="*/ 1177192 w 1345650"/>
                  <a:gd name="connsiteY2" fmla="*/ 288446 h 1268459"/>
                  <a:gd name="connsiteX3" fmla="*/ 1046802 w 1345650"/>
                  <a:gd name="connsiteY3" fmla="*/ 430289 h 1268459"/>
                  <a:gd name="connsiteX4" fmla="*/ 1023961 w 1345650"/>
                  <a:gd name="connsiteY4" fmla="*/ 543573 h 1268459"/>
                  <a:gd name="connsiteX5" fmla="*/ 913558 w 1345650"/>
                  <a:gd name="connsiteY5" fmla="*/ 1100473 h 1268459"/>
                  <a:gd name="connsiteX6" fmla="*/ 371063 w 1345650"/>
                  <a:gd name="connsiteY6" fmla="*/ 1240412 h 1268459"/>
                  <a:gd name="connsiteX7" fmla="*/ 7496 w 1345650"/>
                  <a:gd name="connsiteY7" fmla="*/ 818691 h 1268459"/>
                  <a:gd name="connsiteX8" fmla="*/ 278743 w 1345650"/>
                  <a:gd name="connsiteY8" fmla="*/ 266551 h 1268459"/>
                  <a:gd name="connsiteX9" fmla="*/ 882150 w 1345650"/>
                  <a:gd name="connsiteY9" fmla="*/ 336996 h 1268459"/>
                  <a:gd name="connsiteX10" fmla="*/ 907848 w 1345650"/>
                  <a:gd name="connsiteY10" fmla="*/ 357939 h 1268459"/>
                  <a:gd name="connsiteX11" fmla="*/ 1233345 w 1345650"/>
                  <a:gd name="connsiteY11" fmla="*/ 0 h 1268459"/>
                  <a:gd name="connsiteX12" fmla="*/ 801252 w 1345650"/>
                  <a:gd name="connsiteY12" fmla="*/ 475983 h 1268459"/>
                  <a:gd name="connsiteX13" fmla="*/ 305392 w 1345650"/>
                  <a:gd name="connsiteY13" fmla="*/ 429337 h 1268459"/>
                  <a:gd name="connsiteX14" fmla="*/ 209266 w 1345650"/>
                  <a:gd name="connsiteY14" fmla="*/ 937687 h 1268459"/>
                  <a:gd name="connsiteX15" fmla="*/ 708933 w 1345650"/>
                  <a:gd name="connsiteY15" fmla="*/ 1070010 h 1268459"/>
                  <a:gd name="connsiteX16" fmla="*/ 883102 w 1345650"/>
                  <a:gd name="connsiteY16" fmla="*/ 612114 h 1268459"/>
                  <a:gd name="connsiteX17" fmla="*/ 542377 w 1345650"/>
                  <a:gd name="connsiteY17" fmla="*/ 986237 h 1268459"/>
                  <a:gd name="connsiteX18" fmla="*/ 260660 w 1345650"/>
                  <a:gd name="connsiteY18" fmla="*/ 797748 h 1268459"/>
                  <a:gd name="connsiteX19" fmla="*/ 344414 w 1345650"/>
                  <a:gd name="connsiteY19" fmla="*/ 672088 h 1268459"/>
                  <a:gd name="connsiteX20" fmla="*/ 518584 w 1345650"/>
                  <a:gd name="connsiteY20" fmla="*/ 787276 h 1268459"/>
                  <a:gd name="connsiteX21" fmla="*/ 801252 w 1345650"/>
                  <a:gd name="connsiteY21" fmla="*/ 475983 h 12684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345650" h="1268459">
                    <a:moveTo>
                      <a:pt x="1233345" y="0"/>
                    </a:moveTo>
                    <a:cubicBezTo>
                      <a:pt x="1271415" y="34271"/>
                      <a:pt x="1306629" y="66638"/>
                      <a:pt x="1345651" y="101861"/>
                    </a:cubicBezTo>
                    <a:cubicBezTo>
                      <a:pt x="1287594" y="165642"/>
                      <a:pt x="1232393" y="226568"/>
                      <a:pt x="1177192" y="288446"/>
                    </a:cubicBezTo>
                    <a:cubicBezTo>
                      <a:pt x="1134363" y="336044"/>
                      <a:pt x="1092486" y="385546"/>
                      <a:pt x="1046802" y="430289"/>
                    </a:cubicBezTo>
                    <a:cubicBezTo>
                      <a:pt x="1010636" y="464559"/>
                      <a:pt x="1004926" y="492167"/>
                      <a:pt x="1023961" y="543573"/>
                    </a:cubicBezTo>
                    <a:cubicBezTo>
                      <a:pt x="1102004" y="750149"/>
                      <a:pt x="1065837" y="940543"/>
                      <a:pt x="913558" y="1100473"/>
                    </a:cubicBezTo>
                    <a:cubicBezTo>
                      <a:pt x="764134" y="1257548"/>
                      <a:pt x="576640" y="1305146"/>
                      <a:pt x="371063" y="1240412"/>
                    </a:cubicBezTo>
                    <a:cubicBezTo>
                      <a:pt x="167389" y="1175679"/>
                      <a:pt x="42711" y="1030980"/>
                      <a:pt x="7496" y="818691"/>
                    </a:cubicBezTo>
                    <a:cubicBezTo>
                      <a:pt x="-30574" y="591171"/>
                      <a:pt x="78877" y="375075"/>
                      <a:pt x="278743" y="266551"/>
                    </a:cubicBezTo>
                    <a:cubicBezTo>
                      <a:pt x="473851" y="160882"/>
                      <a:pt x="710836" y="187538"/>
                      <a:pt x="882150" y="336996"/>
                    </a:cubicBezTo>
                    <a:cubicBezTo>
                      <a:pt x="888813" y="342708"/>
                      <a:pt x="896427" y="348420"/>
                      <a:pt x="907848" y="357939"/>
                    </a:cubicBezTo>
                    <a:cubicBezTo>
                      <a:pt x="1015395" y="239896"/>
                      <a:pt x="1123894" y="121852"/>
                      <a:pt x="1233345" y="0"/>
                    </a:cubicBezTo>
                    <a:close/>
                    <a:moveTo>
                      <a:pt x="801252" y="475983"/>
                    </a:moveTo>
                    <a:cubicBezTo>
                      <a:pt x="682284" y="336044"/>
                      <a:pt x="458624" y="317005"/>
                      <a:pt x="305392" y="429337"/>
                    </a:cubicBezTo>
                    <a:cubicBezTo>
                      <a:pt x="144547" y="548333"/>
                      <a:pt x="102670" y="769189"/>
                      <a:pt x="209266" y="937687"/>
                    </a:cubicBezTo>
                    <a:cubicBezTo>
                      <a:pt x="315862" y="1106185"/>
                      <a:pt x="533811" y="1164255"/>
                      <a:pt x="708933" y="1070010"/>
                    </a:cubicBezTo>
                    <a:cubicBezTo>
                      <a:pt x="873585" y="982429"/>
                      <a:pt x="954483" y="772997"/>
                      <a:pt x="883102" y="612114"/>
                    </a:cubicBezTo>
                    <a:cubicBezTo>
                      <a:pt x="768893" y="737774"/>
                      <a:pt x="656587" y="861530"/>
                      <a:pt x="542377" y="986237"/>
                    </a:cubicBezTo>
                    <a:cubicBezTo>
                      <a:pt x="446251" y="922455"/>
                      <a:pt x="354883" y="861530"/>
                      <a:pt x="260660" y="797748"/>
                    </a:cubicBezTo>
                    <a:cubicBezTo>
                      <a:pt x="289213" y="754909"/>
                      <a:pt x="315862" y="714927"/>
                      <a:pt x="344414" y="672088"/>
                    </a:cubicBezTo>
                    <a:cubicBezTo>
                      <a:pt x="403422" y="711119"/>
                      <a:pt x="459575" y="748246"/>
                      <a:pt x="518584" y="787276"/>
                    </a:cubicBezTo>
                    <a:cubicBezTo>
                      <a:pt x="612806" y="683512"/>
                      <a:pt x="706077" y="580700"/>
                      <a:pt x="801252" y="475983"/>
                    </a:cubicBezTo>
                    <a:close/>
                  </a:path>
                </a:pathLst>
              </a:custGeom>
              <a:grpFill/>
              <a:ln w="9514" cap="flat">
                <a:noFill/>
                <a:prstDash val="solid"/>
                <a:miter/>
              </a:ln>
            </p:spPr>
            <p:txBody>
              <a:bodyPr rtlCol="0" anchor="ctr"/>
              <a:lstStyle/>
              <a:p>
                <a:endParaRPr lang="en-US"/>
              </a:p>
            </p:txBody>
          </p:sp>
          <p:sp>
            <p:nvSpPr>
              <p:cNvPr id="18" name="Freeform 21">
                <a:extLst>
                  <a:ext uri="{FF2B5EF4-FFF2-40B4-BE49-F238E27FC236}">
                    <a16:creationId xmlns:a16="http://schemas.microsoft.com/office/drawing/2014/main" id="{3EC493DD-1BDE-373B-C768-E1A64A0FB675}"/>
                  </a:ext>
                </a:extLst>
              </p:cNvPr>
              <p:cNvSpPr/>
              <p:nvPr/>
            </p:nvSpPr>
            <p:spPr>
              <a:xfrm>
                <a:off x="4932330" y="3349034"/>
                <a:ext cx="1818786" cy="146602"/>
              </a:xfrm>
              <a:custGeom>
                <a:avLst/>
                <a:gdLst>
                  <a:gd name="connsiteX0" fmla="*/ 0 w 1818786"/>
                  <a:gd name="connsiteY0" fmla="*/ 146603 h 146602"/>
                  <a:gd name="connsiteX1" fmla="*/ 0 w 1818786"/>
                  <a:gd name="connsiteY1" fmla="*/ 0 h 146602"/>
                  <a:gd name="connsiteX2" fmla="*/ 1818786 w 1818786"/>
                  <a:gd name="connsiteY2" fmla="*/ 0 h 146602"/>
                  <a:gd name="connsiteX3" fmla="*/ 1818786 w 1818786"/>
                  <a:gd name="connsiteY3" fmla="*/ 146603 h 146602"/>
                  <a:gd name="connsiteX4" fmla="*/ 0 w 1818786"/>
                  <a:gd name="connsiteY4" fmla="*/ 146603 h 1466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18786" h="146602">
                    <a:moveTo>
                      <a:pt x="0" y="146603"/>
                    </a:moveTo>
                    <a:cubicBezTo>
                      <a:pt x="0" y="97100"/>
                      <a:pt x="0" y="50454"/>
                      <a:pt x="0" y="0"/>
                    </a:cubicBezTo>
                    <a:cubicBezTo>
                      <a:pt x="606262" y="0"/>
                      <a:pt x="1211573" y="0"/>
                      <a:pt x="1818786" y="0"/>
                    </a:cubicBezTo>
                    <a:cubicBezTo>
                      <a:pt x="1818786" y="48550"/>
                      <a:pt x="1818786" y="95197"/>
                      <a:pt x="1818786" y="146603"/>
                    </a:cubicBezTo>
                    <a:cubicBezTo>
                      <a:pt x="1215380" y="146603"/>
                      <a:pt x="610069" y="146603"/>
                      <a:pt x="0" y="146603"/>
                    </a:cubicBezTo>
                    <a:close/>
                  </a:path>
                </a:pathLst>
              </a:custGeom>
              <a:grpFill/>
              <a:ln w="9514" cap="flat">
                <a:noFill/>
                <a:prstDash val="solid"/>
                <a:miter/>
              </a:ln>
            </p:spPr>
            <p:txBody>
              <a:bodyPr rtlCol="0" anchor="ctr"/>
              <a:lstStyle/>
              <a:p>
                <a:endParaRPr lang="en-US" dirty="0"/>
              </a:p>
            </p:txBody>
          </p:sp>
          <p:sp>
            <p:nvSpPr>
              <p:cNvPr id="19" name="Freeform 22">
                <a:extLst>
                  <a:ext uri="{FF2B5EF4-FFF2-40B4-BE49-F238E27FC236}">
                    <a16:creationId xmlns:a16="http://schemas.microsoft.com/office/drawing/2014/main" id="{EB82CA54-8F09-9E68-FF7A-69F76FD6794D}"/>
                  </a:ext>
                </a:extLst>
              </p:cNvPr>
              <p:cNvSpPr/>
              <p:nvPr/>
            </p:nvSpPr>
            <p:spPr>
              <a:xfrm>
                <a:off x="4932330" y="3956389"/>
                <a:ext cx="1818786" cy="146602"/>
              </a:xfrm>
              <a:custGeom>
                <a:avLst/>
                <a:gdLst>
                  <a:gd name="connsiteX0" fmla="*/ 0 w 1818786"/>
                  <a:gd name="connsiteY0" fmla="*/ 146603 h 146602"/>
                  <a:gd name="connsiteX1" fmla="*/ 0 w 1818786"/>
                  <a:gd name="connsiteY1" fmla="*/ 0 h 146602"/>
                  <a:gd name="connsiteX2" fmla="*/ 1818786 w 1818786"/>
                  <a:gd name="connsiteY2" fmla="*/ 0 h 146602"/>
                  <a:gd name="connsiteX3" fmla="*/ 1818786 w 1818786"/>
                  <a:gd name="connsiteY3" fmla="*/ 146603 h 146602"/>
                  <a:gd name="connsiteX4" fmla="*/ 0 w 1818786"/>
                  <a:gd name="connsiteY4" fmla="*/ 146603 h 1466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18786" h="146602">
                    <a:moveTo>
                      <a:pt x="0" y="146603"/>
                    </a:moveTo>
                    <a:cubicBezTo>
                      <a:pt x="0" y="97101"/>
                      <a:pt x="0" y="50454"/>
                      <a:pt x="0" y="0"/>
                    </a:cubicBezTo>
                    <a:cubicBezTo>
                      <a:pt x="606262" y="0"/>
                      <a:pt x="1211573" y="0"/>
                      <a:pt x="1818786" y="0"/>
                    </a:cubicBezTo>
                    <a:cubicBezTo>
                      <a:pt x="1818786" y="48550"/>
                      <a:pt x="1818786" y="95197"/>
                      <a:pt x="1818786" y="146603"/>
                    </a:cubicBezTo>
                    <a:cubicBezTo>
                      <a:pt x="1215380" y="146603"/>
                      <a:pt x="610069" y="146603"/>
                      <a:pt x="0" y="146603"/>
                    </a:cubicBezTo>
                    <a:close/>
                  </a:path>
                </a:pathLst>
              </a:custGeom>
              <a:grpFill/>
              <a:ln w="9514" cap="flat">
                <a:noFill/>
                <a:prstDash val="solid"/>
                <a:miter/>
              </a:ln>
            </p:spPr>
            <p:txBody>
              <a:bodyPr rtlCol="0" anchor="ctr"/>
              <a:lstStyle/>
              <a:p>
                <a:endParaRPr lang="en-US"/>
              </a:p>
            </p:txBody>
          </p:sp>
          <p:sp>
            <p:nvSpPr>
              <p:cNvPr id="20" name="Freeform 23">
                <a:extLst>
                  <a:ext uri="{FF2B5EF4-FFF2-40B4-BE49-F238E27FC236}">
                    <a16:creationId xmlns:a16="http://schemas.microsoft.com/office/drawing/2014/main" id="{BCC25B9C-58DA-4976-3E5A-BFC94F98A510}"/>
                  </a:ext>
                </a:extLst>
              </p:cNvPr>
              <p:cNvSpPr/>
              <p:nvPr/>
            </p:nvSpPr>
            <p:spPr>
              <a:xfrm>
                <a:off x="4933282" y="3653664"/>
                <a:ext cx="1515179" cy="146602"/>
              </a:xfrm>
              <a:custGeom>
                <a:avLst/>
                <a:gdLst>
                  <a:gd name="connsiteX0" fmla="*/ 1515180 w 1515179"/>
                  <a:gd name="connsiteY0" fmla="*/ 0 h 146602"/>
                  <a:gd name="connsiteX1" fmla="*/ 1515180 w 1515179"/>
                  <a:gd name="connsiteY1" fmla="*/ 146603 h 146602"/>
                  <a:gd name="connsiteX2" fmla="*/ 0 w 1515179"/>
                  <a:gd name="connsiteY2" fmla="*/ 146603 h 146602"/>
                  <a:gd name="connsiteX3" fmla="*/ 0 w 1515179"/>
                  <a:gd name="connsiteY3" fmla="*/ 0 h 146602"/>
                  <a:gd name="connsiteX4" fmla="*/ 1515180 w 1515179"/>
                  <a:gd name="connsiteY4" fmla="*/ 0 h 1466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15179" h="146602">
                    <a:moveTo>
                      <a:pt x="1515180" y="0"/>
                    </a:moveTo>
                    <a:cubicBezTo>
                      <a:pt x="1515180" y="49502"/>
                      <a:pt x="1515180" y="97100"/>
                      <a:pt x="1515180" y="146603"/>
                    </a:cubicBezTo>
                    <a:cubicBezTo>
                      <a:pt x="1009802" y="146603"/>
                      <a:pt x="506329" y="146603"/>
                      <a:pt x="0" y="146603"/>
                    </a:cubicBezTo>
                    <a:cubicBezTo>
                      <a:pt x="0" y="97100"/>
                      <a:pt x="0" y="50454"/>
                      <a:pt x="0" y="0"/>
                    </a:cubicBezTo>
                    <a:cubicBezTo>
                      <a:pt x="503474" y="0"/>
                      <a:pt x="1006947" y="0"/>
                      <a:pt x="1515180" y="0"/>
                    </a:cubicBezTo>
                    <a:close/>
                  </a:path>
                </a:pathLst>
              </a:custGeom>
              <a:grpFill/>
              <a:ln w="9514" cap="flat">
                <a:noFill/>
                <a:prstDash val="solid"/>
                <a:miter/>
              </a:ln>
            </p:spPr>
            <p:txBody>
              <a:bodyPr rtlCol="0" anchor="ctr"/>
              <a:lstStyle/>
              <a:p>
                <a:endParaRPr lang="en-US"/>
              </a:p>
            </p:txBody>
          </p:sp>
          <p:sp>
            <p:nvSpPr>
              <p:cNvPr id="21" name="Freeform 24">
                <a:extLst>
                  <a:ext uri="{FF2B5EF4-FFF2-40B4-BE49-F238E27FC236}">
                    <a16:creationId xmlns:a16="http://schemas.microsoft.com/office/drawing/2014/main" id="{3344C242-A5AC-A716-39E4-2897B43BF9BC}"/>
                  </a:ext>
                </a:extLst>
              </p:cNvPr>
              <p:cNvSpPr/>
              <p:nvPr/>
            </p:nvSpPr>
            <p:spPr>
              <a:xfrm>
                <a:off x="4934233" y="4717010"/>
                <a:ext cx="828970" cy="144699"/>
              </a:xfrm>
              <a:custGeom>
                <a:avLst/>
                <a:gdLst>
                  <a:gd name="connsiteX0" fmla="*/ 828971 w 828970"/>
                  <a:gd name="connsiteY0" fmla="*/ 0 h 144699"/>
                  <a:gd name="connsiteX1" fmla="*/ 828971 w 828970"/>
                  <a:gd name="connsiteY1" fmla="*/ 144699 h 144699"/>
                  <a:gd name="connsiteX2" fmla="*/ 0 w 828970"/>
                  <a:gd name="connsiteY2" fmla="*/ 144699 h 144699"/>
                  <a:gd name="connsiteX3" fmla="*/ 0 w 828970"/>
                  <a:gd name="connsiteY3" fmla="*/ 0 h 144699"/>
                  <a:gd name="connsiteX4" fmla="*/ 828971 w 828970"/>
                  <a:gd name="connsiteY4" fmla="*/ 0 h 1446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8970" h="144699">
                    <a:moveTo>
                      <a:pt x="828971" y="0"/>
                    </a:moveTo>
                    <a:cubicBezTo>
                      <a:pt x="828971" y="47598"/>
                      <a:pt x="828971" y="94245"/>
                      <a:pt x="828971" y="144699"/>
                    </a:cubicBezTo>
                    <a:cubicBezTo>
                      <a:pt x="552964" y="144699"/>
                      <a:pt x="278861" y="144699"/>
                      <a:pt x="0" y="144699"/>
                    </a:cubicBezTo>
                    <a:cubicBezTo>
                      <a:pt x="0" y="98053"/>
                      <a:pt x="0" y="50454"/>
                      <a:pt x="0" y="0"/>
                    </a:cubicBezTo>
                    <a:cubicBezTo>
                      <a:pt x="276006" y="0"/>
                      <a:pt x="551061" y="0"/>
                      <a:pt x="828971" y="0"/>
                    </a:cubicBezTo>
                    <a:close/>
                  </a:path>
                </a:pathLst>
              </a:custGeom>
              <a:grpFill/>
              <a:ln w="9514" cap="flat">
                <a:noFill/>
                <a:prstDash val="solid"/>
                <a:miter/>
              </a:ln>
            </p:spPr>
            <p:txBody>
              <a:bodyPr rtlCol="0" anchor="ctr"/>
              <a:lstStyle/>
              <a:p>
                <a:endParaRPr lang="en-US"/>
              </a:p>
            </p:txBody>
          </p:sp>
          <p:sp>
            <p:nvSpPr>
              <p:cNvPr id="22" name="Freeform 25">
                <a:extLst>
                  <a:ext uri="{FF2B5EF4-FFF2-40B4-BE49-F238E27FC236}">
                    <a16:creationId xmlns:a16="http://schemas.microsoft.com/office/drawing/2014/main" id="{BE20F866-E1A9-4F5D-8149-E6B666BD8DB5}"/>
                  </a:ext>
                </a:extLst>
              </p:cNvPr>
              <p:cNvSpPr/>
              <p:nvPr/>
            </p:nvSpPr>
            <p:spPr>
              <a:xfrm>
                <a:off x="4934233" y="5021639"/>
                <a:ext cx="828970" cy="144699"/>
              </a:xfrm>
              <a:custGeom>
                <a:avLst/>
                <a:gdLst>
                  <a:gd name="connsiteX0" fmla="*/ 828971 w 828970"/>
                  <a:gd name="connsiteY0" fmla="*/ 0 h 144699"/>
                  <a:gd name="connsiteX1" fmla="*/ 828971 w 828970"/>
                  <a:gd name="connsiteY1" fmla="*/ 144699 h 144699"/>
                  <a:gd name="connsiteX2" fmla="*/ 0 w 828970"/>
                  <a:gd name="connsiteY2" fmla="*/ 144699 h 144699"/>
                  <a:gd name="connsiteX3" fmla="*/ 0 w 828970"/>
                  <a:gd name="connsiteY3" fmla="*/ 0 h 144699"/>
                  <a:gd name="connsiteX4" fmla="*/ 828971 w 828970"/>
                  <a:gd name="connsiteY4" fmla="*/ 0 h 1446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8970" h="144699">
                    <a:moveTo>
                      <a:pt x="828971" y="0"/>
                    </a:moveTo>
                    <a:cubicBezTo>
                      <a:pt x="828971" y="47598"/>
                      <a:pt x="828971" y="94245"/>
                      <a:pt x="828971" y="144699"/>
                    </a:cubicBezTo>
                    <a:cubicBezTo>
                      <a:pt x="552964" y="144699"/>
                      <a:pt x="278861" y="144699"/>
                      <a:pt x="0" y="144699"/>
                    </a:cubicBezTo>
                    <a:cubicBezTo>
                      <a:pt x="0" y="98053"/>
                      <a:pt x="0" y="49502"/>
                      <a:pt x="0" y="0"/>
                    </a:cubicBezTo>
                    <a:cubicBezTo>
                      <a:pt x="276006" y="0"/>
                      <a:pt x="551061" y="0"/>
                      <a:pt x="828971" y="0"/>
                    </a:cubicBezTo>
                    <a:close/>
                  </a:path>
                </a:pathLst>
              </a:custGeom>
              <a:grpFill/>
              <a:ln w="9514" cap="flat">
                <a:noFill/>
                <a:prstDash val="solid"/>
                <a:miter/>
              </a:ln>
            </p:spPr>
            <p:txBody>
              <a:bodyPr rtlCol="0" anchor="ctr"/>
              <a:lstStyle/>
              <a:p>
                <a:endParaRPr lang="en-US"/>
              </a:p>
            </p:txBody>
          </p:sp>
          <p:sp>
            <p:nvSpPr>
              <p:cNvPr id="23" name="Freeform 26">
                <a:extLst>
                  <a:ext uri="{FF2B5EF4-FFF2-40B4-BE49-F238E27FC236}">
                    <a16:creationId xmlns:a16="http://schemas.microsoft.com/office/drawing/2014/main" id="{32ECC35D-130C-88F5-DDCA-D0BC84702ED6}"/>
                  </a:ext>
                </a:extLst>
              </p:cNvPr>
              <p:cNvSpPr/>
              <p:nvPr/>
            </p:nvSpPr>
            <p:spPr>
              <a:xfrm>
                <a:off x="4933282" y="5325317"/>
                <a:ext cx="829922" cy="145650"/>
              </a:xfrm>
              <a:custGeom>
                <a:avLst/>
                <a:gdLst>
                  <a:gd name="connsiteX0" fmla="*/ 0 w 829922"/>
                  <a:gd name="connsiteY0" fmla="*/ 0 h 145650"/>
                  <a:gd name="connsiteX1" fmla="*/ 829923 w 829922"/>
                  <a:gd name="connsiteY1" fmla="*/ 0 h 145650"/>
                  <a:gd name="connsiteX2" fmla="*/ 829923 w 829922"/>
                  <a:gd name="connsiteY2" fmla="*/ 145651 h 145650"/>
                  <a:gd name="connsiteX3" fmla="*/ 0 w 829922"/>
                  <a:gd name="connsiteY3" fmla="*/ 145651 h 145650"/>
                  <a:gd name="connsiteX4" fmla="*/ 0 w 829922"/>
                  <a:gd name="connsiteY4" fmla="*/ 0 h 145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9922" h="145650">
                    <a:moveTo>
                      <a:pt x="0" y="0"/>
                    </a:moveTo>
                    <a:cubicBezTo>
                      <a:pt x="277910" y="0"/>
                      <a:pt x="552964" y="0"/>
                      <a:pt x="829923" y="0"/>
                    </a:cubicBezTo>
                    <a:cubicBezTo>
                      <a:pt x="829923" y="49502"/>
                      <a:pt x="829923" y="96148"/>
                      <a:pt x="829923" y="145651"/>
                    </a:cubicBezTo>
                    <a:cubicBezTo>
                      <a:pt x="552964" y="145651"/>
                      <a:pt x="277910" y="145651"/>
                      <a:pt x="0" y="145651"/>
                    </a:cubicBezTo>
                    <a:cubicBezTo>
                      <a:pt x="0" y="98052"/>
                      <a:pt x="0" y="51406"/>
                      <a:pt x="0" y="0"/>
                    </a:cubicBezTo>
                    <a:close/>
                  </a:path>
                </a:pathLst>
              </a:custGeom>
              <a:grpFill/>
              <a:ln w="9514" cap="flat">
                <a:noFill/>
                <a:prstDash val="solid"/>
                <a:miter/>
              </a:ln>
            </p:spPr>
            <p:txBody>
              <a:bodyPr rtlCol="0" anchor="ctr"/>
              <a:lstStyle/>
              <a:p>
                <a:endParaRPr lang="en-US"/>
              </a:p>
            </p:txBody>
          </p:sp>
          <p:sp>
            <p:nvSpPr>
              <p:cNvPr id="24" name="Freeform 27">
                <a:extLst>
                  <a:ext uri="{FF2B5EF4-FFF2-40B4-BE49-F238E27FC236}">
                    <a16:creationId xmlns:a16="http://schemas.microsoft.com/office/drawing/2014/main" id="{FCA1E132-8FE2-E015-C080-AD544847A431}"/>
                  </a:ext>
                </a:extLst>
              </p:cNvPr>
              <p:cNvSpPr/>
              <p:nvPr/>
            </p:nvSpPr>
            <p:spPr>
              <a:xfrm>
                <a:off x="6603596" y="3651760"/>
                <a:ext cx="146568" cy="148506"/>
              </a:xfrm>
              <a:custGeom>
                <a:avLst/>
                <a:gdLst>
                  <a:gd name="connsiteX0" fmla="*/ 146569 w 146568"/>
                  <a:gd name="connsiteY0" fmla="*/ 148507 h 148506"/>
                  <a:gd name="connsiteX1" fmla="*/ 0 w 146568"/>
                  <a:gd name="connsiteY1" fmla="*/ 148507 h 148506"/>
                  <a:gd name="connsiteX2" fmla="*/ 0 w 146568"/>
                  <a:gd name="connsiteY2" fmla="*/ 0 h 148506"/>
                  <a:gd name="connsiteX3" fmla="*/ 146569 w 146568"/>
                  <a:gd name="connsiteY3" fmla="*/ 0 h 148506"/>
                  <a:gd name="connsiteX4" fmla="*/ 146569 w 146568"/>
                  <a:gd name="connsiteY4" fmla="*/ 148507 h 1485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568" h="148506">
                    <a:moveTo>
                      <a:pt x="146569" y="148507"/>
                    </a:moveTo>
                    <a:cubicBezTo>
                      <a:pt x="96126" y="148507"/>
                      <a:pt x="49491" y="148507"/>
                      <a:pt x="0" y="148507"/>
                    </a:cubicBezTo>
                    <a:cubicBezTo>
                      <a:pt x="0" y="98053"/>
                      <a:pt x="0" y="50454"/>
                      <a:pt x="0" y="0"/>
                    </a:cubicBezTo>
                    <a:cubicBezTo>
                      <a:pt x="49491" y="0"/>
                      <a:pt x="96126" y="0"/>
                      <a:pt x="146569" y="0"/>
                    </a:cubicBezTo>
                    <a:cubicBezTo>
                      <a:pt x="146569" y="49502"/>
                      <a:pt x="146569" y="97101"/>
                      <a:pt x="146569" y="148507"/>
                    </a:cubicBezTo>
                    <a:close/>
                  </a:path>
                </a:pathLst>
              </a:custGeom>
              <a:grpFill/>
              <a:ln w="9514" cap="flat">
                <a:noFill/>
                <a:prstDash val="solid"/>
                <a:miter/>
              </a:ln>
            </p:spPr>
            <p:txBody>
              <a:bodyPr rtlCol="0" anchor="ctr"/>
              <a:lstStyle/>
              <a:p>
                <a:endParaRPr lang="en-US"/>
              </a:p>
            </p:txBody>
          </p:sp>
          <p:sp>
            <p:nvSpPr>
              <p:cNvPr id="25" name="Freeform 28">
                <a:extLst>
                  <a:ext uri="{FF2B5EF4-FFF2-40B4-BE49-F238E27FC236}">
                    <a16:creationId xmlns:a16="http://schemas.microsoft.com/office/drawing/2014/main" id="{042A6F76-4C3F-19D5-C83D-F90E51361EDE}"/>
                  </a:ext>
                </a:extLst>
              </p:cNvPr>
              <p:cNvSpPr/>
              <p:nvPr/>
            </p:nvSpPr>
            <p:spPr>
              <a:xfrm>
                <a:off x="5996382" y="1982011"/>
                <a:ext cx="451127" cy="449328"/>
              </a:xfrm>
              <a:custGeom>
                <a:avLst/>
                <a:gdLst>
                  <a:gd name="connsiteX0" fmla="*/ 451127 w 451127"/>
                  <a:gd name="connsiteY0" fmla="*/ 449328 h 449328"/>
                  <a:gd name="connsiteX1" fmla="*/ 0 w 451127"/>
                  <a:gd name="connsiteY1" fmla="*/ 449328 h 449328"/>
                  <a:gd name="connsiteX2" fmla="*/ 0 w 451127"/>
                  <a:gd name="connsiteY2" fmla="*/ 0 h 449328"/>
                  <a:gd name="connsiteX3" fmla="*/ 451127 w 451127"/>
                  <a:gd name="connsiteY3" fmla="*/ 0 h 449328"/>
                  <a:gd name="connsiteX4" fmla="*/ 451127 w 451127"/>
                  <a:gd name="connsiteY4" fmla="*/ 449328 h 449328"/>
                  <a:gd name="connsiteX5" fmla="*/ 297896 w 451127"/>
                  <a:gd name="connsiteY5" fmla="*/ 151363 h 449328"/>
                  <a:gd name="connsiteX6" fmla="*/ 153231 w 451127"/>
                  <a:gd name="connsiteY6" fmla="*/ 151363 h 449328"/>
                  <a:gd name="connsiteX7" fmla="*/ 153231 w 451127"/>
                  <a:gd name="connsiteY7" fmla="*/ 297966 h 449328"/>
                  <a:gd name="connsiteX8" fmla="*/ 297896 w 451127"/>
                  <a:gd name="connsiteY8" fmla="*/ 297966 h 449328"/>
                  <a:gd name="connsiteX9" fmla="*/ 297896 w 451127"/>
                  <a:gd name="connsiteY9" fmla="*/ 151363 h 4493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51127" h="449328">
                    <a:moveTo>
                      <a:pt x="451127" y="449328"/>
                    </a:moveTo>
                    <a:cubicBezTo>
                      <a:pt x="298848" y="449328"/>
                      <a:pt x="151328" y="449328"/>
                      <a:pt x="0" y="449328"/>
                    </a:cubicBezTo>
                    <a:cubicBezTo>
                      <a:pt x="0" y="299869"/>
                      <a:pt x="0" y="151363"/>
                      <a:pt x="0" y="0"/>
                    </a:cubicBezTo>
                    <a:cubicBezTo>
                      <a:pt x="150376" y="0"/>
                      <a:pt x="298848" y="0"/>
                      <a:pt x="451127" y="0"/>
                    </a:cubicBezTo>
                    <a:cubicBezTo>
                      <a:pt x="451127" y="149459"/>
                      <a:pt x="451127" y="297013"/>
                      <a:pt x="451127" y="449328"/>
                    </a:cubicBezTo>
                    <a:close/>
                    <a:moveTo>
                      <a:pt x="297896" y="151363"/>
                    </a:moveTo>
                    <a:cubicBezTo>
                      <a:pt x="247454" y="151363"/>
                      <a:pt x="199867" y="151363"/>
                      <a:pt x="153231" y="151363"/>
                    </a:cubicBezTo>
                    <a:cubicBezTo>
                      <a:pt x="153231" y="201817"/>
                      <a:pt x="153231" y="248463"/>
                      <a:pt x="153231" y="297966"/>
                    </a:cubicBezTo>
                    <a:cubicBezTo>
                      <a:pt x="202722" y="297966"/>
                      <a:pt x="249357" y="297966"/>
                      <a:pt x="297896" y="297966"/>
                    </a:cubicBezTo>
                    <a:cubicBezTo>
                      <a:pt x="297896" y="247511"/>
                      <a:pt x="297896" y="199913"/>
                      <a:pt x="297896" y="151363"/>
                    </a:cubicBezTo>
                    <a:close/>
                  </a:path>
                </a:pathLst>
              </a:custGeom>
              <a:grpFill/>
              <a:ln w="9514" cap="flat">
                <a:noFill/>
                <a:prstDash val="solid"/>
                <a:miter/>
              </a:ln>
            </p:spPr>
            <p:txBody>
              <a:bodyPr rtlCol="0" anchor="ctr"/>
              <a:lstStyle/>
              <a:p>
                <a:endParaRPr lang="en-US"/>
              </a:p>
            </p:txBody>
          </p:sp>
          <p:sp>
            <p:nvSpPr>
              <p:cNvPr id="26" name="Freeform 29">
                <a:extLst>
                  <a:ext uri="{FF2B5EF4-FFF2-40B4-BE49-F238E27FC236}">
                    <a16:creationId xmlns:a16="http://schemas.microsoft.com/office/drawing/2014/main" id="{954D7194-AC33-BDA1-8FFB-72A01DF40F28}"/>
                  </a:ext>
                </a:extLst>
              </p:cNvPr>
              <p:cNvSpPr/>
              <p:nvPr/>
            </p:nvSpPr>
            <p:spPr>
              <a:xfrm>
                <a:off x="5313028" y="1981059"/>
                <a:ext cx="449224" cy="451232"/>
              </a:xfrm>
              <a:custGeom>
                <a:avLst/>
                <a:gdLst>
                  <a:gd name="connsiteX0" fmla="*/ 0 w 449224"/>
                  <a:gd name="connsiteY0" fmla="*/ 0 h 451232"/>
                  <a:gd name="connsiteX1" fmla="*/ 449224 w 449224"/>
                  <a:gd name="connsiteY1" fmla="*/ 0 h 451232"/>
                  <a:gd name="connsiteX2" fmla="*/ 449224 w 449224"/>
                  <a:gd name="connsiteY2" fmla="*/ 451232 h 451232"/>
                  <a:gd name="connsiteX3" fmla="*/ 0 w 449224"/>
                  <a:gd name="connsiteY3" fmla="*/ 451232 h 451232"/>
                  <a:gd name="connsiteX4" fmla="*/ 0 w 449224"/>
                  <a:gd name="connsiteY4" fmla="*/ 0 h 451232"/>
                  <a:gd name="connsiteX5" fmla="*/ 296945 w 449224"/>
                  <a:gd name="connsiteY5" fmla="*/ 299869 h 451232"/>
                  <a:gd name="connsiteX6" fmla="*/ 296945 w 449224"/>
                  <a:gd name="connsiteY6" fmla="*/ 151363 h 451232"/>
                  <a:gd name="connsiteX7" fmla="*/ 151328 w 449224"/>
                  <a:gd name="connsiteY7" fmla="*/ 151363 h 451232"/>
                  <a:gd name="connsiteX8" fmla="*/ 151328 w 449224"/>
                  <a:gd name="connsiteY8" fmla="*/ 299869 h 451232"/>
                  <a:gd name="connsiteX9" fmla="*/ 296945 w 449224"/>
                  <a:gd name="connsiteY9" fmla="*/ 299869 h 4512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49224" h="451232">
                    <a:moveTo>
                      <a:pt x="0" y="0"/>
                    </a:moveTo>
                    <a:cubicBezTo>
                      <a:pt x="150376" y="0"/>
                      <a:pt x="297897" y="0"/>
                      <a:pt x="449224" y="0"/>
                    </a:cubicBezTo>
                    <a:cubicBezTo>
                      <a:pt x="449224" y="151363"/>
                      <a:pt x="449224" y="299869"/>
                      <a:pt x="449224" y="451232"/>
                    </a:cubicBezTo>
                    <a:cubicBezTo>
                      <a:pt x="298848" y="451232"/>
                      <a:pt x="151328" y="451232"/>
                      <a:pt x="0" y="451232"/>
                    </a:cubicBezTo>
                    <a:cubicBezTo>
                      <a:pt x="0" y="300821"/>
                      <a:pt x="0" y="151363"/>
                      <a:pt x="0" y="0"/>
                    </a:cubicBezTo>
                    <a:close/>
                    <a:moveTo>
                      <a:pt x="296945" y="299869"/>
                    </a:moveTo>
                    <a:cubicBezTo>
                      <a:pt x="296945" y="246559"/>
                      <a:pt x="296945" y="198961"/>
                      <a:pt x="296945" y="151363"/>
                    </a:cubicBezTo>
                    <a:cubicBezTo>
                      <a:pt x="246502" y="151363"/>
                      <a:pt x="199867" y="151363"/>
                      <a:pt x="151328" y="151363"/>
                    </a:cubicBezTo>
                    <a:cubicBezTo>
                      <a:pt x="151328" y="201817"/>
                      <a:pt x="151328" y="249415"/>
                      <a:pt x="151328" y="299869"/>
                    </a:cubicBezTo>
                    <a:cubicBezTo>
                      <a:pt x="201770" y="299869"/>
                      <a:pt x="248406" y="299869"/>
                      <a:pt x="296945" y="299869"/>
                    </a:cubicBezTo>
                    <a:close/>
                  </a:path>
                </a:pathLst>
              </a:custGeom>
              <a:grpFill/>
              <a:ln w="9514" cap="flat">
                <a:noFill/>
                <a:prstDash val="solid"/>
                <a:miter/>
              </a:ln>
            </p:spPr>
            <p:txBody>
              <a:bodyPr rtlCol="0" anchor="ctr"/>
              <a:lstStyle/>
              <a:p>
                <a:endParaRPr lang="en-US"/>
              </a:p>
            </p:txBody>
          </p:sp>
          <p:sp>
            <p:nvSpPr>
              <p:cNvPr id="27" name="Freeform 30">
                <a:extLst>
                  <a:ext uri="{FF2B5EF4-FFF2-40B4-BE49-F238E27FC236}">
                    <a16:creationId xmlns:a16="http://schemas.microsoft.com/office/drawing/2014/main" id="{97944B2A-A820-3B54-4031-2D582F8E4CF5}"/>
                  </a:ext>
                </a:extLst>
              </p:cNvPr>
              <p:cNvSpPr/>
              <p:nvPr/>
            </p:nvSpPr>
            <p:spPr>
              <a:xfrm>
                <a:off x="4629675" y="1981059"/>
                <a:ext cx="448272" cy="451232"/>
              </a:xfrm>
              <a:custGeom>
                <a:avLst/>
                <a:gdLst>
                  <a:gd name="connsiteX0" fmla="*/ 448272 w 448272"/>
                  <a:gd name="connsiteY0" fmla="*/ 451232 h 451232"/>
                  <a:gd name="connsiteX1" fmla="*/ 0 w 448272"/>
                  <a:gd name="connsiteY1" fmla="*/ 451232 h 451232"/>
                  <a:gd name="connsiteX2" fmla="*/ 0 w 448272"/>
                  <a:gd name="connsiteY2" fmla="*/ 0 h 451232"/>
                  <a:gd name="connsiteX3" fmla="*/ 448272 w 448272"/>
                  <a:gd name="connsiteY3" fmla="*/ 0 h 451232"/>
                  <a:gd name="connsiteX4" fmla="*/ 448272 w 448272"/>
                  <a:gd name="connsiteY4" fmla="*/ 451232 h 451232"/>
                  <a:gd name="connsiteX5" fmla="*/ 297896 w 448272"/>
                  <a:gd name="connsiteY5" fmla="*/ 151363 h 451232"/>
                  <a:gd name="connsiteX6" fmla="*/ 150376 w 448272"/>
                  <a:gd name="connsiteY6" fmla="*/ 151363 h 451232"/>
                  <a:gd name="connsiteX7" fmla="*/ 150376 w 448272"/>
                  <a:gd name="connsiteY7" fmla="*/ 297966 h 451232"/>
                  <a:gd name="connsiteX8" fmla="*/ 297896 w 448272"/>
                  <a:gd name="connsiteY8" fmla="*/ 297966 h 451232"/>
                  <a:gd name="connsiteX9" fmla="*/ 297896 w 448272"/>
                  <a:gd name="connsiteY9" fmla="*/ 151363 h 4512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48272" h="451232">
                    <a:moveTo>
                      <a:pt x="448272" y="451232"/>
                    </a:moveTo>
                    <a:cubicBezTo>
                      <a:pt x="296945" y="451232"/>
                      <a:pt x="150376" y="451232"/>
                      <a:pt x="0" y="451232"/>
                    </a:cubicBezTo>
                    <a:cubicBezTo>
                      <a:pt x="0" y="300821"/>
                      <a:pt x="0" y="152315"/>
                      <a:pt x="0" y="0"/>
                    </a:cubicBezTo>
                    <a:cubicBezTo>
                      <a:pt x="149424" y="0"/>
                      <a:pt x="297896" y="0"/>
                      <a:pt x="448272" y="0"/>
                    </a:cubicBezTo>
                    <a:cubicBezTo>
                      <a:pt x="448272" y="150411"/>
                      <a:pt x="448272" y="298918"/>
                      <a:pt x="448272" y="451232"/>
                    </a:cubicBezTo>
                    <a:close/>
                    <a:moveTo>
                      <a:pt x="297896" y="151363"/>
                    </a:moveTo>
                    <a:cubicBezTo>
                      <a:pt x="247454" y="151363"/>
                      <a:pt x="199867" y="151363"/>
                      <a:pt x="150376" y="151363"/>
                    </a:cubicBezTo>
                    <a:cubicBezTo>
                      <a:pt x="150376" y="201817"/>
                      <a:pt x="150376" y="249415"/>
                      <a:pt x="150376" y="297966"/>
                    </a:cubicBezTo>
                    <a:cubicBezTo>
                      <a:pt x="201770" y="297966"/>
                      <a:pt x="249357" y="297966"/>
                      <a:pt x="297896" y="297966"/>
                    </a:cubicBezTo>
                    <a:cubicBezTo>
                      <a:pt x="297896" y="246559"/>
                      <a:pt x="297896" y="199913"/>
                      <a:pt x="297896" y="151363"/>
                    </a:cubicBezTo>
                    <a:close/>
                  </a:path>
                </a:pathLst>
              </a:custGeom>
              <a:grpFill/>
              <a:ln w="9514" cap="flat">
                <a:noFill/>
                <a:prstDash val="solid"/>
                <a:miter/>
              </a:ln>
            </p:spPr>
            <p:txBody>
              <a:bodyPr rtlCol="0" anchor="ctr"/>
              <a:lstStyle/>
              <a:p>
                <a:endParaRPr lang="en-US"/>
              </a:p>
            </p:txBody>
          </p:sp>
        </p:grpSp>
      </p:grpSp>
      <p:grpSp>
        <p:nvGrpSpPr>
          <p:cNvPr id="28" name="Group 54">
            <a:extLst>
              <a:ext uri="{FF2B5EF4-FFF2-40B4-BE49-F238E27FC236}">
                <a16:creationId xmlns:a16="http://schemas.microsoft.com/office/drawing/2014/main" id="{73E5BFD8-933A-0614-7281-7736B201A6AB}"/>
              </a:ext>
            </a:extLst>
          </p:cNvPr>
          <p:cNvGrpSpPr/>
          <p:nvPr/>
        </p:nvGrpSpPr>
        <p:grpSpPr>
          <a:xfrm>
            <a:off x="4061637" y="4284921"/>
            <a:ext cx="738744" cy="820113"/>
            <a:chOff x="8360213" y="3458151"/>
            <a:chExt cx="853935" cy="991043"/>
          </a:xfrm>
          <a:solidFill>
            <a:schemeClr val="bg1"/>
          </a:solidFill>
        </p:grpSpPr>
        <p:grpSp>
          <p:nvGrpSpPr>
            <p:cNvPr id="29" name="Graphic 2">
              <a:extLst>
                <a:ext uri="{FF2B5EF4-FFF2-40B4-BE49-F238E27FC236}">
                  <a16:creationId xmlns:a16="http://schemas.microsoft.com/office/drawing/2014/main" id="{56D74113-3C42-188C-FD48-3FBCC20B40BF}"/>
                </a:ext>
              </a:extLst>
            </p:cNvPr>
            <p:cNvGrpSpPr/>
            <p:nvPr userDrawn="1"/>
          </p:nvGrpSpPr>
          <p:grpSpPr>
            <a:xfrm>
              <a:off x="8599192" y="3595917"/>
              <a:ext cx="375982" cy="204367"/>
              <a:chOff x="2642504" y="3763150"/>
              <a:chExt cx="375982" cy="204367"/>
            </a:xfrm>
            <a:grpFill/>
          </p:grpSpPr>
          <p:sp>
            <p:nvSpPr>
              <p:cNvPr id="35" name="Freeform 102">
                <a:extLst>
                  <a:ext uri="{FF2B5EF4-FFF2-40B4-BE49-F238E27FC236}">
                    <a16:creationId xmlns:a16="http://schemas.microsoft.com/office/drawing/2014/main" id="{D5DCE694-623C-97E6-642E-9256E1B0C9B6}"/>
                  </a:ext>
                </a:extLst>
              </p:cNvPr>
              <p:cNvSpPr/>
              <p:nvPr/>
            </p:nvSpPr>
            <p:spPr>
              <a:xfrm>
                <a:off x="2813454" y="3763150"/>
                <a:ext cx="205031" cy="204367"/>
              </a:xfrm>
              <a:custGeom>
                <a:avLst/>
                <a:gdLst>
                  <a:gd name="connsiteX0" fmla="*/ 204168 w 205031"/>
                  <a:gd name="connsiteY0" fmla="*/ 204367 h 204367"/>
                  <a:gd name="connsiteX1" fmla="*/ 384 w 205031"/>
                  <a:gd name="connsiteY1" fmla="*/ 204367 h 204367"/>
                  <a:gd name="connsiteX2" fmla="*/ 0 w 205031"/>
                  <a:gd name="connsiteY2" fmla="*/ 193999 h 204367"/>
                  <a:gd name="connsiteX3" fmla="*/ 0 w 205031"/>
                  <a:gd name="connsiteY3" fmla="*/ 90707 h 204367"/>
                  <a:gd name="connsiteX4" fmla="*/ 90187 w 205031"/>
                  <a:gd name="connsiteY4" fmla="*/ 85 h 204367"/>
                  <a:gd name="connsiteX5" fmla="*/ 138159 w 205031"/>
                  <a:gd name="connsiteY5" fmla="*/ 2389 h 204367"/>
                  <a:gd name="connsiteX6" fmla="*/ 204552 w 205031"/>
                  <a:gd name="connsiteY6" fmla="*/ 82259 h 204367"/>
                  <a:gd name="connsiteX7" fmla="*/ 204936 w 205031"/>
                  <a:gd name="connsiteY7" fmla="*/ 199375 h 204367"/>
                  <a:gd name="connsiteX8" fmla="*/ 204168 w 205031"/>
                  <a:gd name="connsiteY8" fmla="*/ 204367 h 2043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05031" h="204367">
                    <a:moveTo>
                      <a:pt x="204168" y="204367"/>
                    </a:moveTo>
                    <a:cubicBezTo>
                      <a:pt x="135856" y="204367"/>
                      <a:pt x="68696" y="204367"/>
                      <a:pt x="384" y="204367"/>
                    </a:cubicBezTo>
                    <a:cubicBezTo>
                      <a:pt x="384" y="200527"/>
                      <a:pt x="0" y="197071"/>
                      <a:pt x="0" y="193999"/>
                    </a:cubicBezTo>
                    <a:cubicBezTo>
                      <a:pt x="0" y="159440"/>
                      <a:pt x="0" y="124882"/>
                      <a:pt x="0" y="90707"/>
                    </a:cubicBezTo>
                    <a:cubicBezTo>
                      <a:pt x="0" y="36564"/>
                      <a:pt x="36075" y="85"/>
                      <a:pt x="90187" y="85"/>
                    </a:cubicBezTo>
                    <a:cubicBezTo>
                      <a:pt x="106306" y="85"/>
                      <a:pt x="122808" y="-683"/>
                      <a:pt x="138159" y="2389"/>
                    </a:cubicBezTo>
                    <a:cubicBezTo>
                      <a:pt x="176153" y="9301"/>
                      <a:pt x="204168" y="43476"/>
                      <a:pt x="204552" y="82259"/>
                    </a:cubicBezTo>
                    <a:cubicBezTo>
                      <a:pt x="205320" y="121426"/>
                      <a:pt x="204936" y="160208"/>
                      <a:pt x="204936" y="199375"/>
                    </a:cubicBezTo>
                    <a:cubicBezTo>
                      <a:pt x="204936" y="200527"/>
                      <a:pt x="204552" y="202063"/>
                      <a:pt x="204168" y="204367"/>
                    </a:cubicBezTo>
                    <a:close/>
                  </a:path>
                </a:pathLst>
              </a:custGeom>
              <a:solidFill>
                <a:srgbClr val="E25684"/>
              </a:solidFill>
              <a:ln w="3834" cap="flat">
                <a:noFill/>
                <a:prstDash val="solid"/>
                <a:miter/>
              </a:ln>
            </p:spPr>
            <p:txBody>
              <a:bodyPr rtlCol="0" anchor="ctr"/>
              <a:lstStyle/>
              <a:p>
                <a:endParaRPr lang="en-US"/>
              </a:p>
            </p:txBody>
          </p:sp>
          <p:sp>
            <p:nvSpPr>
              <p:cNvPr id="36" name="Freeform 103">
                <a:extLst>
                  <a:ext uri="{FF2B5EF4-FFF2-40B4-BE49-F238E27FC236}">
                    <a16:creationId xmlns:a16="http://schemas.microsoft.com/office/drawing/2014/main" id="{17DB4D9E-2CCC-0155-47DF-AFDE8B803C91}"/>
                  </a:ext>
                </a:extLst>
              </p:cNvPr>
              <p:cNvSpPr/>
              <p:nvPr/>
            </p:nvSpPr>
            <p:spPr>
              <a:xfrm>
                <a:off x="2642504" y="3763235"/>
                <a:ext cx="161142" cy="204281"/>
              </a:xfrm>
              <a:custGeom>
                <a:avLst/>
                <a:gdLst>
                  <a:gd name="connsiteX0" fmla="*/ 137178 w 161142"/>
                  <a:gd name="connsiteY0" fmla="*/ 204282 h 204281"/>
                  <a:gd name="connsiteX1" fmla="*/ 938 w 161142"/>
                  <a:gd name="connsiteY1" fmla="*/ 204282 h 204281"/>
                  <a:gd name="connsiteX2" fmla="*/ 171 w 161142"/>
                  <a:gd name="connsiteY2" fmla="*/ 196602 h 204281"/>
                  <a:gd name="connsiteX3" fmla="*/ 171 w 161142"/>
                  <a:gd name="connsiteY3" fmla="*/ 86397 h 204281"/>
                  <a:gd name="connsiteX4" fmla="*/ 85753 w 161142"/>
                  <a:gd name="connsiteY4" fmla="*/ 0 h 204281"/>
                  <a:gd name="connsiteX5" fmla="*/ 137946 w 161142"/>
                  <a:gd name="connsiteY5" fmla="*/ 2304 h 204281"/>
                  <a:gd name="connsiteX6" fmla="*/ 160972 w 161142"/>
                  <a:gd name="connsiteY6" fmla="*/ 9984 h 204281"/>
                  <a:gd name="connsiteX7" fmla="*/ 160972 w 161142"/>
                  <a:gd name="connsiteY7" fmla="*/ 13440 h 204281"/>
                  <a:gd name="connsiteX8" fmla="*/ 137178 w 161142"/>
                  <a:gd name="connsiteY8" fmla="*/ 99069 h 204281"/>
                  <a:gd name="connsiteX9" fmla="*/ 137562 w 161142"/>
                  <a:gd name="connsiteY9" fmla="*/ 193146 h 204281"/>
                  <a:gd name="connsiteX10" fmla="*/ 137178 w 161142"/>
                  <a:gd name="connsiteY10" fmla="*/ 204282 h 2042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61142" h="204281">
                    <a:moveTo>
                      <a:pt x="137178" y="204282"/>
                    </a:moveTo>
                    <a:cubicBezTo>
                      <a:pt x="91125" y="204282"/>
                      <a:pt x="46224" y="204282"/>
                      <a:pt x="938" y="204282"/>
                    </a:cubicBezTo>
                    <a:cubicBezTo>
                      <a:pt x="554" y="201210"/>
                      <a:pt x="171" y="198906"/>
                      <a:pt x="171" y="196602"/>
                    </a:cubicBezTo>
                    <a:cubicBezTo>
                      <a:pt x="171" y="159739"/>
                      <a:pt x="-213" y="122876"/>
                      <a:pt x="171" y="86397"/>
                    </a:cubicBezTo>
                    <a:cubicBezTo>
                      <a:pt x="554" y="37631"/>
                      <a:pt x="37013" y="768"/>
                      <a:pt x="85753" y="0"/>
                    </a:cubicBezTo>
                    <a:cubicBezTo>
                      <a:pt x="103022" y="0"/>
                      <a:pt x="120676" y="384"/>
                      <a:pt x="137946" y="2304"/>
                    </a:cubicBezTo>
                    <a:cubicBezTo>
                      <a:pt x="146005" y="3072"/>
                      <a:pt x="153681" y="7296"/>
                      <a:pt x="160972" y="9984"/>
                    </a:cubicBezTo>
                    <a:cubicBezTo>
                      <a:pt x="160972" y="12288"/>
                      <a:pt x="161356" y="13056"/>
                      <a:pt x="160972" y="13440"/>
                    </a:cubicBezTo>
                    <a:cubicBezTo>
                      <a:pt x="142167" y="39167"/>
                      <a:pt x="136027" y="67966"/>
                      <a:pt x="137178" y="99069"/>
                    </a:cubicBezTo>
                    <a:cubicBezTo>
                      <a:pt x="137946" y="130172"/>
                      <a:pt x="137562" y="161659"/>
                      <a:pt x="137562" y="193146"/>
                    </a:cubicBezTo>
                    <a:cubicBezTo>
                      <a:pt x="137178" y="195834"/>
                      <a:pt x="137178" y="199674"/>
                      <a:pt x="137178" y="204282"/>
                    </a:cubicBezTo>
                    <a:close/>
                  </a:path>
                </a:pathLst>
              </a:custGeom>
              <a:solidFill>
                <a:srgbClr val="E25684"/>
              </a:solidFill>
              <a:ln w="3834" cap="flat">
                <a:noFill/>
                <a:prstDash val="solid"/>
                <a:miter/>
              </a:ln>
            </p:spPr>
            <p:txBody>
              <a:bodyPr rtlCol="0" anchor="ctr"/>
              <a:lstStyle/>
              <a:p>
                <a:endParaRPr lang="en-US"/>
              </a:p>
            </p:txBody>
          </p:sp>
        </p:grpSp>
        <p:grpSp>
          <p:nvGrpSpPr>
            <p:cNvPr id="30" name="Graphic 2">
              <a:extLst>
                <a:ext uri="{FF2B5EF4-FFF2-40B4-BE49-F238E27FC236}">
                  <a16:creationId xmlns:a16="http://schemas.microsoft.com/office/drawing/2014/main" id="{5B1F0372-E6E8-9BAA-3827-E758CFCB700E}"/>
                </a:ext>
              </a:extLst>
            </p:cNvPr>
            <p:cNvGrpSpPr/>
            <p:nvPr userDrawn="1"/>
          </p:nvGrpSpPr>
          <p:grpSpPr>
            <a:xfrm>
              <a:off x="8360213" y="3458151"/>
              <a:ext cx="853935" cy="991043"/>
              <a:chOff x="2403525" y="3625384"/>
              <a:chExt cx="853935" cy="991043"/>
            </a:xfrm>
            <a:grpFill/>
          </p:grpSpPr>
          <p:sp>
            <p:nvSpPr>
              <p:cNvPr id="31" name="Freeform 98">
                <a:extLst>
                  <a:ext uri="{FF2B5EF4-FFF2-40B4-BE49-F238E27FC236}">
                    <a16:creationId xmlns:a16="http://schemas.microsoft.com/office/drawing/2014/main" id="{F193E4B1-4660-C83F-0E0B-96BC2482A341}"/>
                  </a:ext>
                </a:extLst>
              </p:cNvPr>
              <p:cNvSpPr/>
              <p:nvPr/>
            </p:nvSpPr>
            <p:spPr>
              <a:xfrm>
                <a:off x="2403525" y="3625384"/>
                <a:ext cx="853935" cy="991043"/>
              </a:xfrm>
              <a:custGeom>
                <a:avLst/>
                <a:gdLst>
                  <a:gd name="connsiteX0" fmla="*/ 521608 w 853935"/>
                  <a:gd name="connsiteY0" fmla="*/ 0 h 991043"/>
                  <a:gd name="connsiteX1" fmla="*/ 526980 w 853935"/>
                  <a:gd name="connsiteY1" fmla="*/ 1920 h 991043"/>
                  <a:gd name="connsiteX2" fmla="*/ 571498 w 853935"/>
                  <a:gd name="connsiteY2" fmla="*/ 102909 h 991043"/>
                  <a:gd name="connsiteX3" fmla="*/ 568044 w 853935"/>
                  <a:gd name="connsiteY3" fmla="*/ 108669 h 991043"/>
                  <a:gd name="connsiteX4" fmla="*/ 573801 w 853935"/>
                  <a:gd name="connsiteY4" fmla="*/ 111741 h 991043"/>
                  <a:gd name="connsiteX5" fmla="*/ 649021 w 853935"/>
                  <a:gd name="connsiteY5" fmla="*/ 223481 h 991043"/>
                  <a:gd name="connsiteX6" fmla="*/ 649021 w 853935"/>
                  <a:gd name="connsiteY6" fmla="*/ 289143 h 991043"/>
                  <a:gd name="connsiteX7" fmla="*/ 711192 w 853935"/>
                  <a:gd name="connsiteY7" fmla="*/ 304119 h 991043"/>
                  <a:gd name="connsiteX8" fmla="*/ 761851 w 853935"/>
                  <a:gd name="connsiteY8" fmla="*/ 324854 h 991043"/>
                  <a:gd name="connsiteX9" fmla="*/ 785645 w 853935"/>
                  <a:gd name="connsiteY9" fmla="*/ 366709 h 991043"/>
                  <a:gd name="connsiteX10" fmla="*/ 785645 w 853935"/>
                  <a:gd name="connsiteY10" fmla="*/ 455794 h 991043"/>
                  <a:gd name="connsiteX11" fmla="*/ 790634 w 853935"/>
                  <a:gd name="connsiteY11" fmla="*/ 465010 h 991043"/>
                  <a:gd name="connsiteX12" fmla="*/ 851654 w 853935"/>
                  <a:gd name="connsiteY12" fmla="*/ 542575 h 991043"/>
                  <a:gd name="connsiteX13" fmla="*/ 827476 w 853935"/>
                  <a:gd name="connsiteY13" fmla="*/ 637804 h 991043"/>
                  <a:gd name="connsiteX14" fmla="*/ 790250 w 853935"/>
                  <a:gd name="connsiteY14" fmla="*/ 662764 h 991043"/>
                  <a:gd name="connsiteX15" fmla="*/ 782575 w 853935"/>
                  <a:gd name="connsiteY15" fmla="*/ 673131 h 991043"/>
                  <a:gd name="connsiteX16" fmla="*/ 499349 w 853935"/>
                  <a:gd name="connsiteY16" fmla="*/ 983778 h 991043"/>
                  <a:gd name="connsiteX17" fmla="*/ 77196 w 853935"/>
                  <a:gd name="connsiteY17" fmla="*/ 711530 h 991043"/>
                  <a:gd name="connsiteX18" fmla="*/ 70288 w 853935"/>
                  <a:gd name="connsiteY18" fmla="*/ 671596 h 991043"/>
                  <a:gd name="connsiteX19" fmla="*/ 64915 w 853935"/>
                  <a:gd name="connsiteY19" fmla="*/ 664300 h 991043"/>
                  <a:gd name="connsiteX20" fmla="*/ 57 w 853935"/>
                  <a:gd name="connsiteY20" fmla="*/ 562159 h 991043"/>
                  <a:gd name="connsiteX21" fmla="*/ 41505 w 853935"/>
                  <a:gd name="connsiteY21" fmla="*/ 476529 h 991043"/>
                  <a:gd name="connsiteX22" fmla="*/ 60310 w 853935"/>
                  <a:gd name="connsiteY22" fmla="*/ 466930 h 991043"/>
                  <a:gd name="connsiteX23" fmla="*/ 68369 w 853935"/>
                  <a:gd name="connsiteY23" fmla="*/ 454258 h 991043"/>
                  <a:gd name="connsiteX24" fmla="*/ 67985 w 853935"/>
                  <a:gd name="connsiteY24" fmla="*/ 364405 h 991043"/>
                  <a:gd name="connsiteX25" fmla="*/ 87942 w 853935"/>
                  <a:gd name="connsiteY25" fmla="*/ 327542 h 991043"/>
                  <a:gd name="connsiteX26" fmla="*/ 163162 w 853935"/>
                  <a:gd name="connsiteY26" fmla="*/ 298743 h 991043"/>
                  <a:gd name="connsiteX27" fmla="*/ 204226 w 853935"/>
                  <a:gd name="connsiteY27" fmla="*/ 290295 h 991043"/>
                  <a:gd name="connsiteX28" fmla="*/ 204226 w 853935"/>
                  <a:gd name="connsiteY28" fmla="*/ 278391 h 991043"/>
                  <a:gd name="connsiteX29" fmla="*/ 206528 w 853935"/>
                  <a:gd name="connsiteY29" fmla="*/ 203130 h 991043"/>
                  <a:gd name="connsiteX30" fmla="*/ 278294 w 853935"/>
                  <a:gd name="connsiteY30" fmla="*/ 112893 h 991043"/>
                  <a:gd name="connsiteX31" fmla="*/ 282899 w 853935"/>
                  <a:gd name="connsiteY31" fmla="*/ 110973 h 991043"/>
                  <a:gd name="connsiteX32" fmla="*/ 272921 w 853935"/>
                  <a:gd name="connsiteY32" fmla="*/ 73726 h 991043"/>
                  <a:gd name="connsiteX33" fmla="*/ 323580 w 853935"/>
                  <a:gd name="connsiteY33" fmla="*/ 3072 h 991043"/>
                  <a:gd name="connsiteX34" fmla="*/ 328952 w 853935"/>
                  <a:gd name="connsiteY34" fmla="*/ 1152 h 991043"/>
                  <a:gd name="connsiteX35" fmla="*/ 352363 w 853935"/>
                  <a:gd name="connsiteY35" fmla="*/ 1152 h 991043"/>
                  <a:gd name="connsiteX36" fmla="*/ 357736 w 853935"/>
                  <a:gd name="connsiteY36" fmla="*/ 3072 h 991043"/>
                  <a:gd name="connsiteX37" fmla="*/ 408394 w 853935"/>
                  <a:gd name="connsiteY37" fmla="*/ 72574 h 991043"/>
                  <a:gd name="connsiteX38" fmla="*/ 398800 w 853935"/>
                  <a:gd name="connsiteY38" fmla="*/ 110589 h 991043"/>
                  <a:gd name="connsiteX39" fmla="*/ 422977 w 853935"/>
                  <a:gd name="connsiteY39" fmla="*/ 122876 h 991043"/>
                  <a:gd name="connsiteX40" fmla="*/ 429885 w 853935"/>
                  <a:gd name="connsiteY40" fmla="*/ 122876 h 991043"/>
                  <a:gd name="connsiteX41" fmla="*/ 455982 w 853935"/>
                  <a:gd name="connsiteY41" fmla="*/ 109437 h 991043"/>
                  <a:gd name="connsiteX42" fmla="*/ 451760 w 853935"/>
                  <a:gd name="connsiteY42" fmla="*/ 101373 h 991043"/>
                  <a:gd name="connsiteX43" fmla="*/ 481311 w 853935"/>
                  <a:gd name="connsiteY43" fmla="*/ 9216 h 991043"/>
                  <a:gd name="connsiteX44" fmla="*/ 503954 w 853935"/>
                  <a:gd name="connsiteY44" fmla="*/ 1152 h 991043"/>
                  <a:gd name="connsiteX45" fmla="*/ 521608 w 853935"/>
                  <a:gd name="connsiteY45" fmla="*/ 0 h 991043"/>
                  <a:gd name="connsiteX46" fmla="*/ 751489 w 853935"/>
                  <a:gd name="connsiteY46" fmla="*/ 401268 h 991043"/>
                  <a:gd name="connsiteX47" fmla="*/ 748035 w 853935"/>
                  <a:gd name="connsiteY47" fmla="*/ 401652 h 991043"/>
                  <a:gd name="connsiteX48" fmla="*/ 637891 w 853935"/>
                  <a:gd name="connsiteY48" fmla="*/ 430067 h 991043"/>
                  <a:gd name="connsiteX49" fmla="*/ 383065 w 853935"/>
                  <a:gd name="connsiteY49" fmla="*/ 443890 h 991043"/>
                  <a:gd name="connsiteX50" fmla="*/ 165080 w 853935"/>
                  <a:gd name="connsiteY50" fmla="*/ 420467 h 991043"/>
                  <a:gd name="connsiteX51" fmla="*/ 102909 w 853935"/>
                  <a:gd name="connsiteY51" fmla="*/ 402420 h 991043"/>
                  <a:gd name="connsiteX52" fmla="*/ 102525 w 853935"/>
                  <a:gd name="connsiteY52" fmla="*/ 410099 h 991043"/>
                  <a:gd name="connsiteX53" fmla="*/ 102909 w 853935"/>
                  <a:gd name="connsiteY53" fmla="*/ 629741 h 991043"/>
                  <a:gd name="connsiteX54" fmla="*/ 111736 w 853935"/>
                  <a:gd name="connsiteY54" fmla="*/ 708458 h 991043"/>
                  <a:gd name="connsiteX55" fmla="*/ 496662 w 853935"/>
                  <a:gd name="connsiteY55" fmla="*/ 949987 h 991043"/>
                  <a:gd name="connsiteX56" fmla="*/ 751873 w 853935"/>
                  <a:gd name="connsiteY56" fmla="*/ 628973 h 991043"/>
                  <a:gd name="connsiteX57" fmla="*/ 751873 w 853935"/>
                  <a:gd name="connsiteY57" fmla="*/ 411251 h 991043"/>
                  <a:gd name="connsiteX58" fmla="*/ 751489 w 853935"/>
                  <a:gd name="connsiteY58" fmla="*/ 401268 h 991043"/>
                  <a:gd name="connsiteX59" fmla="*/ 614097 w 853935"/>
                  <a:gd name="connsiteY59" fmla="*/ 342134 h 991043"/>
                  <a:gd name="connsiteX60" fmla="*/ 614865 w 853935"/>
                  <a:gd name="connsiteY60" fmla="*/ 336758 h 991043"/>
                  <a:gd name="connsiteX61" fmla="*/ 614481 w 853935"/>
                  <a:gd name="connsiteY61" fmla="*/ 219641 h 991043"/>
                  <a:gd name="connsiteX62" fmla="*/ 548088 w 853935"/>
                  <a:gd name="connsiteY62" fmla="*/ 139772 h 991043"/>
                  <a:gd name="connsiteX63" fmla="*/ 500116 w 853935"/>
                  <a:gd name="connsiteY63" fmla="*/ 137468 h 991043"/>
                  <a:gd name="connsiteX64" fmla="*/ 409929 w 853935"/>
                  <a:gd name="connsiteY64" fmla="*/ 228089 h 991043"/>
                  <a:gd name="connsiteX65" fmla="*/ 409929 w 853935"/>
                  <a:gd name="connsiteY65" fmla="*/ 331382 h 991043"/>
                  <a:gd name="connsiteX66" fmla="*/ 410313 w 853935"/>
                  <a:gd name="connsiteY66" fmla="*/ 341750 h 991043"/>
                  <a:gd name="connsiteX67" fmla="*/ 614097 w 853935"/>
                  <a:gd name="connsiteY67" fmla="*/ 342134 h 991043"/>
                  <a:gd name="connsiteX68" fmla="*/ 376157 w 853935"/>
                  <a:gd name="connsiteY68" fmla="*/ 342134 h 991043"/>
                  <a:gd name="connsiteX69" fmla="*/ 376157 w 853935"/>
                  <a:gd name="connsiteY69" fmla="*/ 330614 h 991043"/>
                  <a:gd name="connsiteX70" fmla="*/ 375773 w 853935"/>
                  <a:gd name="connsiteY70" fmla="*/ 236537 h 991043"/>
                  <a:gd name="connsiteX71" fmla="*/ 399567 w 853935"/>
                  <a:gd name="connsiteY71" fmla="*/ 150907 h 991043"/>
                  <a:gd name="connsiteX72" fmla="*/ 399567 w 853935"/>
                  <a:gd name="connsiteY72" fmla="*/ 147452 h 991043"/>
                  <a:gd name="connsiteX73" fmla="*/ 376541 w 853935"/>
                  <a:gd name="connsiteY73" fmla="*/ 139772 h 991043"/>
                  <a:gd name="connsiteX74" fmla="*/ 324347 w 853935"/>
                  <a:gd name="connsiteY74" fmla="*/ 137468 h 991043"/>
                  <a:gd name="connsiteX75" fmla="*/ 238765 w 853935"/>
                  <a:gd name="connsiteY75" fmla="*/ 223865 h 991043"/>
                  <a:gd name="connsiteX76" fmla="*/ 238765 w 853935"/>
                  <a:gd name="connsiteY76" fmla="*/ 334070 h 991043"/>
                  <a:gd name="connsiteX77" fmla="*/ 239533 w 853935"/>
                  <a:gd name="connsiteY77" fmla="*/ 341750 h 991043"/>
                  <a:gd name="connsiteX78" fmla="*/ 376157 w 853935"/>
                  <a:gd name="connsiteY78" fmla="*/ 342134 h 991043"/>
                  <a:gd name="connsiteX79" fmla="*/ 204993 w 853935"/>
                  <a:gd name="connsiteY79" fmla="*/ 325238 h 991043"/>
                  <a:gd name="connsiteX80" fmla="*/ 190793 w 853935"/>
                  <a:gd name="connsiteY80" fmla="*/ 327926 h 991043"/>
                  <a:gd name="connsiteX81" fmla="*/ 118644 w 853935"/>
                  <a:gd name="connsiteY81" fmla="*/ 349429 h 991043"/>
                  <a:gd name="connsiteX82" fmla="*/ 99839 w 853935"/>
                  <a:gd name="connsiteY82" fmla="*/ 360949 h 991043"/>
                  <a:gd name="connsiteX83" fmla="*/ 119795 w 853935"/>
                  <a:gd name="connsiteY83" fmla="*/ 372085 h 991043"/>
                  <a:gd name="connsiteX84" fmla="*/ 189642 w 853935"/>
                  <a:gd name="connsiteY84" fmla="*/ 391284 h 991043"/>
                  <a:gd name="connsiteX85" fmla="*/ 371168 w 853935"/>
                  <a:gd name="connsiteY85" fmla="*/ 409715 h 991043"/>
                  <a:gd name="connsiteX86" fmla="*/ 653626 w 853935"/>
                  <a:gd name="connsiteY86" fmla="*/ 392820 h 991043"/>
                  <a:gd name="connsiteX87" fmla="*/ 732684 w 853935"/>
                  <a:gd name="connsiteY87" fmla="*/ 371317 h 991043"/>
                  <a:gd name="connsiteX88" fmla="*/ 752256 w 853935"/>
                  <a:gd name="connsiteY88" fmla="*/ 359797 h 991043"/>
                  <a:gd name="connsiteX89" fmla="*/ 649021 w 853935"/>
                  <a:gd name="connsiteY89" fmla="*/ 325622 h 991043"/>
                  <a:gd name="connsiteX90" fmla="*/ 649021 w 853935"/>
                  <a:gd name="connsiteY90" fmla="*/ 356341 h 991043"/>
                  <a:gd name="connsiteX91" fmla="*/ 629448 w 853935"/>
                  <a:gd name="connsiteY91" fmla="*/ 375925 h 991043"/>
                  <a:gd name="connsiteX92" fmla="*/ 224950 w 853935"/>
                  <a:gd name="connsiteY92" fmla="*/ 375925 h 991043"/>
                  <a:gd name="connsiteX93" fmla="*/ 204993 w 853935"/>
                  <a:gd name="connsiteY93" fmla="*/ 355573 h 991043"/>
                  <a:gd name="connsiteX94" fmla="*/ 204993 w 853935"/>
                  <a:gd name="connsiteY94" fmla="*/ 325238 h 991043"/>
                  <a:gd name="connsiteX95" fmla="*/ 341233 w 853935"/>
                  <a:gd name="connsiteY95" fmla="*/ 102909 h 991043"/>
                  <a:gd name="connsiteX96" fmla="*/ 375773 w 853935"/>
                  <a:gd name="connsiteY96" fmla="*/ 68734 h 991043"/>
                  <a:gd name="connsiteX97" fmla="*/ 342001 w 853935"/>
                  <a:gd name="connsiteY97" fmla="*/ 34943 h 991043"/>
                  <a:gd name="connsiteX98" fmla="*/ 307461 w 853935"/>
                  <a:gd name="connsiteY98" fmla="*/ 69118 h 991043"/>
                  <a:gd name="connsiteX99" fmla="*/ 341233 w 853935"/>
                  <a:gd name="connsiteY99" fmla="*/ 102909 h 991043"/>
                  <a:gd name="connsiteX100" fmla="*/ 512013 w 853935"/>
                  <a:gd name="connsiteY100" fmla="*/ 102909 h 991043"/>
                  <a:gd name="connsiteX101" fmla="*/ 546553 w 853935"/>
                  <a:gd name="connsiteY101" fmla="*/ 68734 h 991043"/>
                  <a:gd name="connsiteX102" fmla="*/ 512781 w 853935"/>
                  <a:gd name="connsiteY102" fmla="*/ 34943 h 991043"/>
                  <a:gd name="connsiteX103" fmla="*/ 478241 w 853935"/>
                  <a:gd name="connsiteY103" fmla="*/ 69118 h 991043"/>
                  <a:gd name="connsiteX104" fmla="*/ 512013 w 853935"/>
                  <a:gd name="connsiteY104" fmla="*/ 102909 h 991043"/>
                  <a:gd name="connsiteX105" fmla="*/ 786412 w 853935"/>
                  <a:gd name="connsiteY105" fmla="*/ 500721 h 991043"/>
                  <a:gd name="connsiteX106" fmla="*/ 786412 w 853935"/>
                  <a:gd name="connsiteY106" fmla="*/ 627053 h 991043"/>
                  <a:gd name="connsiteX107" fmla="*/ 820184 w 853935"/>
                  <a:gd name="connsiteY107" fmla="*/ 571375 h 991043"/>
                  <a:gd name="connsiteX108" fmla="*/ 786412 w 853935"/>
                  <a:gd name="connsiteY108" fmla="*/ 500721 h 991043"/>
                  <a:gd name="connsiteX109" fmla="*/ 68753 w 853935"/>
                  <a:gd name="connsiteY109" fmla="*/ 499953 h 991043"/>
                  <a:gd name="connsiteX110" fmla="*/ 34597 w 853935"/>
                  <a:gd name="connsiteY110" fmla="*/ 571759 h 991043"/>
                  <a:gd name="connsiteX111" fmla="*/ 68753 w 853935"/>
                  <a:gd name="connsiteY111" fmla="*/ 628205 h 991043"/>
                  <a:gd name="connsiteX112" fmla="*/ 68753 w 853935"/>
                  <a:gd name="connsiteY112" fmla="*/ 618989 h 991043"/>
                  <a:gd name="connsiteX113" fmla="*/ 68753 w 853935"/>
                  <a:gd name="connsiteY113" fmla="*/ 499953 h 991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Lst>
                <a:rect l="l" t="t" r="r" b="b"/>
                <a:pathLst>
                  <a:path w="853935" h="991043">
                    <a:moveTo>
                      <a:pt x="521608" y="0"/>
                    </a:moveTo>
                    <a:cubicBezTo>
                      <a:pt x="523526" y="768"/>
                      <a:pt x="525061" y="1536"/>
                      <a:pt x="526980" y="1920"/>
                    </a:cubicBezTo>
                    <a:cubicBezTo>
                      <a:pt x="572650" y="12672"/>
                      <a:pt x="594525" y="62206"/>
                      <a:pt x="571498" y="102909"/>
                    </a:cubicBezTo>
                    <a:cubicBezTo>
                      <a:pt x="570731" y="104445"/>
                      <a:pt x="569579" y="106365"/>
                      <a:pt x="568044" y="108669"/>
                    </a:cubicBezTo>
                    <a:cubicBezTo>
                      <a:pt x="570347" y="109821"/>
                      <a:pt x="571882" y="110973"/>
                      <a:pt x="573801" y="111741"/>
                    </a:cubicBezTo>
                    <a:cubicBezTo>
                      <a:pt x="622540" y="133244"/>
                      <a:pt x="647102" y="170875"/>
                      <a:pt x="649021" y="223481"/>
                    </a:cubicBezTo>
                    <a:cubicBezTo>
                      <a:pt x="649788" y="245369"/>
                      <a:pt x="649021" y="267256"/>
                      <a:pt x="649021" y="289143"/>
                    </a:cubicBezTo>
                    <a:cubicBezTo>
                      <a:pt x="670129" y="294135"/>
                      <a:pt x="691236" y="297975"/>
                      <a:pt x="711192" y="304119"/>
                    </a:cubicBezTo>
                    <a:cubicBezTo>
                      <a:pt x="728462" y="309495"/>
                      <a:pt x="745732" y="316790"/>
                      <a:pt x="761851" y="324854"/>
                    </a:cubicBezTo>
                    <a:cubicBezTo>
                      <a:pt x="778353" y="333302"/>
                      <a:pt x="786412" y="347125"/>
                      <a:pt x="785645" y="366709"/>
                    </a:cubicBezTo>
                    <a:cubicBezTo>
                      <a:pt x="784493" y="396276"/>
                      <a:pt x="785261" y="426227"/>
                      <a:pt x="785645" y="455794"/>
                    </a:cubicBezTo>
                    <a:cubicBezTo>
                      <a:pt x="785645" y="458866"/>
                      <a:pt x="788331" y="463858"/>
                      <a:pt x="790634" y="465010"/>
                    </a:cubicBezTo>
                    <a:cubicBezTo>
                      <a:pt x="826325" y="478833"/>
                      <a:pt x="844746" y="506481"/>
                      <a:pt x="851654" y="542575"/>
                    </a:cubicBezTo>
                    <a:cubicBezTo>
                      <a:pt x="858178" y="577518"/>
                      <a:pt x="850886" y="609773"/>
                      <a:pt x="827476" y="637804"/>
                    </a:cubicBezTo>
                    <a:cubicBezTo>
                      <a:pt x="817498" y="649708"/>
                      <a:pt x="805217" y="658540"/>
                      <a:pt x="790250" y="662764"/>
                    </a:cubicBezTo>
                    <a:cubicBezTo>
                      <a:pt x="784493" y="664300"/>
                      <a:pt x="782958" y="667756"/>
                      <a:pt x="782575" y="673131"/>
                    </a:cubicBezTo>
                    <a:cubicBezTo>
                      <a:pt x="767224" y="824807"/>
                      <a:pt x="650172" y="953059"/>
                      <a:pt x="499349" y="983778"/>
                    </a:cubicBezTo>
                    <a:cubicBezTo>
                      <a:pt x="307077" y="1022561"/>
                      <a:pt x="120563" y="902372"/>
                      <a:pt x="77196" y="711530"/>
                    </a:cubicBezTo>
                    <a:cubicBezTo>
                      <a:pt x="74126" y="698475"/>
                      <a:pt x="72974" y="684651"/>
                      <a:pt x="70288" y="671596"/>
                    </a:cubicBezTo>
                    <a:cubicBezTo>
                      <a:pt x="69904" y="668908"/>
                      <a:pt x="67218" y="664684"/>
                      <a:pt x="64915" y="664300"/>
                    </a:cubicBezTo>
                    <a:cubicBezTo>
                      <a:pt x="28073" y="653548"/>
                      <a:pt x="-1478" y="612461"/>
                      <a:pt x="57" y="562159"/>
                    </a:cubicBezTo>
                    <a:cubicBezTo>
                      <a:pt x="825" y="527600"/>
                      <a:pt x="13106" y="498033"/>
                      <a:pt x="41505" y="476529"/>
                    </a:cubicBezTo>
                    <a:cubicBezTo>
                      <a:pt x="47261" y="472306"/>
                      <a:pt x="53402" y="468466"/>
                      <a:pt x="60310" y="466930"/>
                    </a:cubicBezTo>
                    <a:cubicBezTo>
                      <a:pt x="67602" y="465010"/>
                      <a:pt x="68369" y="460786"/>
                      <a:pt x="68369" y="454258"/>
                    </a:cubicBezTo>
                    <a:cubicBezTo>
                      <a:pt x="67985" y="424307"/>
                      <a:pt x="68753" y="394356"/>
                      <a:pt x="67985" y="364405"/>
                    </a:cubicBezTo>
                    <a:cubicBezTo>
                      <a:pt x="67602" y="347509"/>
                      <a:pt x="74893" y="335990"/>
                      <a:pt x="87942" y="327542"/>
                    </a:cubicBezTo>
                    <a:cubicBezTo>
                      <a:pt x="110968" y="312182"/>
                      <a:pt x="137065" y="305271"/>
                      <a:pt x="163162" y="298743"/>
                    </a:cubicBezTo>
                    <a:cubicBezTo>
                      <a:pt x="176210" y="295671"/>
                      <a:pt x="189642" y="293367"/>
                      <a:pt x="204226" y="290295"/>
                    </a:cubicBezTo>
                    <a:cubicBezTo>
                      <a:pt x="204226" y="286455"/>
                      <a:pt x="204226" y="282231"/>
                      <a:pt x="204226" y="278391"/>
                    </a:cubicBezTo>
                    <a:cubicBezTo>
                      <a:pt x="204609" y="253432"/>
                      <a:pt x="202690" y="227705"/>
                      <a:pt x="206528" y="203130"/>
                    </a:cubicBezTo>
                    <a:cubicBezTo>
                      <a:pt x="213052" y="160123"/>
                      <a:pt x="238382" y="130172"/>
                      <a:pt x="278294" y="112893"/>
                    </a:cubicBezTo>
                    <a:cubicBezTo>
                      <a:pt x="280213" y="112125"/>
                      <a:pt x="282516" y="110973"/>
                      <a:pt x="282899" y="110973"/>
                    </a:cubicBezTo>
                    <a:cubicBezTo>
                      <a:pt x="279445" y="98301"/>
                      <a:pt x="274073" y="86013"/>
                      <a:pt x="272921" y="73726"/>
                    </a:cubicBezTo>
                    <a:cubicBezTo>
                      <a:pt x="270235" y="39935"/>
                      <a:pt x="290959" y="11904"/>
                      <a:pt x="323580" y="3072"/>
                    </a:cubicBezTo>
                    <a:cubicBezTo>
                      <a:pt x="325498" y="2688"/>
                      <a:pt x="327034" y="1536"/>
                      <a:pt x="328952" y="1152"/>
                    </a:cubicBezTo>
                    <a:cubicBezTo>
                      <a:pt x="336628" y="1152"/>
                      <a:pt x="344303" y="1152"/>
                      <a:pt x="352363" y="1152"/>
                    </a:cubicBezTo>
                    <a:cubicBezTo>
                      <a:pt x="353898" y="1920"/>
                      <a:pt x="355817" y="2688"/>
                      <a:pt x="357736" y="3072"/>
                    </a:cubicBezTo>
                    <a:cubicBezTo>
                      <a:pt x="389973" y="11904"/>
                      <a:pt x="410696" y="39551"/>
                      <a:pt x="408394" y="72574"/>
                    </a:cubicBezTo>
                    <a:cubicBezTo>
                      <a:pt x="407626" y="85245"/>
                      <a:pt x="402253" y="97533"/>
                      <a:pt x="398800" y="110589"/>
                    </a:cubicBezTo>
                    <a:cubicBezTo>
                      <a:pt x="405707" y="114429"/>
                      <a:pt x="414151" y="119036"/>
                      <a:pt x="422977" y="122876"/>
                    </a:cubicBezTo>
                    <a:cubicBezTo>
                      <a:pt x="424896" y="123644"/>
                      <a:pt x="427966" y="124028"/>
                      <a:pt x="429885" y="122876"/>
                    </a:cubicBezTo>
                    <a:cubicBezTo>
                      <a:pt x="438328" y="118652"/>
                      <a:pt x="446771" y="114045"/>
                      <a:pt x="455982" y="109437"/>
                    </a:cubicBezTo>
                    <a:cubicBezTo>
                      <a:pt x="454447" y="106749"/>
                      <a:pt x="452912" y="104061"/>
                      <a:pt x="451760" y="101373"/>
                    </a:cubicBezTo>
                    <a:cubicBezTo>
                      <a:pt x="434107" y="67582"/>
                      <a:pt x="447155" y="25727"/>
                      <a:pt x="481311" y="9216"/>
                    </a:cubicBezTo>
                    <a:cubicBezTo>
                      <a:pt x="488219" y="5760"/>
                      <a:pt x="496278" y="3840"/>
                      <a:pt x="503954" y="1152"/>
                    </a:cubicBezTo>
                    <a:cubicBezTo>
                      <a:pt x="510094" y="0"/>
                      <a:pt x="515851" y="0"/>
                      <a:pt x="521608" y="0"/>
                    </a:cubicBezTo>
                    <a:close/>
                    <a:moveTo>
                      <a:pt x="751489" y="401268"/>
                    </a:moveTo>
                    <a:cubicBezTo>
                      <a:pt x="749954" y="401268"/>
                      <a:pt x="748802" y="401268"/>
                      <a:pt x="748035" y="401652"/>
                    </a:cubicBezTo>
                    <a:cubicBezTo>
                      <a:pt x="713111" y="417395"/>
                      <a:pt x="675501" y="424691"/>
                      <a:pt x="637891" y="430067"/>
                    </a:cubicBezTo>
                    <a:cubicBezTo>
                      <a:pt x="553461" y="442354"/>
                      <a:pt x="468647" y="446578"/>
                      <a:pt x="383065" y="443890"/>
                    </a:cubicBezTo>
                    <a:cubicBezTo>
                      <a:pt x="309764" y="441587"/>
                      <a:pt x="236846" y="436595"/>
                      <a:pt x="165080" y="420467"/>
                    </a:cubicBezTo>
                    <a:cubicBezTo>
                      <a:pt x="144357" y="415859"/>
                      <a:pt x="124016" y="408564"/>
                      <a:pt x="102909" y="402420"/>
                    </a:cubicBezTo>
                    <a:cubicBezTo>
                      <a:pt x="102909" y="404724"/>
                      <a:pt x="102525" y="407412"/>
                      <a:pt x="102525" y="410099"/>
                    </a:cubicBezTo>
                    <a:cubicBezTo>
                      <a:pt x="102525" y="483441"/>
                      <a:pt x="101758" y="556783"/>
                      <a:pt x="102909" y="629741"/>
                    </a:cubicBezTo>
                    <a:cubicBezTo>
                      <a:pt x="103293" y="655852"/>
                      <a:pt x="105979" y="682731"/>
                      <a:pt x="111736" y="708458"/>
                    </a:cubicBezTo>
                    <a:cubicBezTo>
                      <a:pt x="148962" y="878181"/>
                      <a:pt x="327417" y="989922"/>
                      <a:pt x="496662" y="949987"/>
                    </a:cubicBezTo>
                    <a:cubicBezTo>
                      <a:pt x="649405" y="913892"/>
                      <a:pt x="751489" y="786024"/>
                      <a:pt x="751873" y="628973"/>
                    </a:cubicBezTo>
                    <a:cubicBezTo>
                      <a:pt x="751873" y="556399"/>
                      <a:pt x="751873" y="483825"/>
                      <a:pt x="751873" y="411251"/>
                    </a:cubicBezTo>
                    <a:cubicBezTo>
                      <a:pt x="751873" y="407796"/>
                      <a:pt x="751489" y="404724"/>
                      <a:pt x="751489" y="401268"/>
                    </a:cubicBezTo>
                    <a:close/>
                    <a:moveTo>
                      <a:pt x="614097" y="342134"/>
                    </a:moveTo>
                    <a:cubicBezTo>
                      <a:pt x="614481" y="339830"/>
                      <a:pt x="614865" y="338294"/>
                      <a:pt x="614865" y="336758"/>
                    </a:cubicBezTo>
                    <a:cubicBezTo>
                      <a:pt x="614865" y="297591"/>
                      <a:pt x="615249" y="258808"/>
                      <a:pt x="614481" y="219641"/>
                    </a:cubicBezTo>
                    <a:cubicBezTo>
                      <a:pt x="613714" y="181242"/>
                      <a:pt x="585698" y="147068"/>
                      <a:pt x="548088" y="139772"/>
                    </a:cubicBezTo>
                    <a:cubicBezTo>
                      <a:pt x="532353" y="136700"/>
                      <a:pt x="516235" y="137468"/>
                      <a:pt x="500116" y="137468"/>
                    </a:cubicBezTo>
                    <a:cubicBezTo>
                      <a:pt x="446004" y="137468"/>
                      <a:pt x="409929" y="173563"/>
                      <a:pt x="409929" y="228089"/>
                    </a:cubicBezTo>
                    <a:cubicBezTo>
                      <a:pt x="409929" y="262648"/>
                      <a:pt x="409929" y="297207"/>
                      <a:pt x="409929" y="331382"/>
                    </a:cubicBezTo>
                    <a:cubicBezTo>
                      <a:pt x="409929" y="334838"/>
                      <a:pt x="410313" y="338294"/>
                      <a:pt x="410313" y="341750"/>
                    </a:cubicBezTo>
                    <a:cubicBezTo>
                      <a:pt x="478625" y="342134"/>
                      <a:pt x="546169" y="342134"/>
                      <a:pt x="614097" y="342134"/>
                    </a:cubicBezTo>
                    <a:close/>
                    <a:moveTo>
                      <a:pt x="376157" y="342134"/>
                    </a:moveTo>
                    <a:cubicBezTo>
                      <a:pt x="376157" y="337526"/>
                      <a:pt x="376157" y="334070"/>
                      <a:pt x="376157" y="330614"/>
                    </a:cubicBezTo>
                    <a:cubicBezTo>
                      <a:pt x="376157" y="299127"/>
                      <a:pt x="376924" y="268024"/>
                      <a:pt x="375773" y="236537"/>
                    </a:cubicBezTo>
                    <a:cubicBezTo>
                      <a:pt x="375005" y="205050"/>
                      <a:pt x="381146" y="176251"/>
                      <a:pt x="399567" y="150907"/>
                    </a:cubicBezTo>
                    <a:cubicBezTo>
                      <a:pt x="399951" y="150523"/>
                      <a:pt x="399567" y="149755"/>
                      <a:pt x="399567" y="147452"/>
                    </a:cubicBezTo>
                    <a:cubicBezTo>
                      <a:pt x="392275" y="144764"/>
                      <a:pt x="384600" y="140540"/>
                      <a:pt x="376541" y="139772"/>
                    </a:cubicBezTo>
                    <a:cubicBezTo>
                      <a:pt x="359271" y="138236"/>
                      <a:pt x="342001" y="137468"/>
                      <a:pt x="324347" y="137468"/>
                    </a:cubicBezTo>
                    <a:cubicBezTo>
                      <a:pt x="275608" y="137852"/>
                      <a:pt x="239149" y="174715"/>
                      <a:pt x="238765" y="223865"/>
                    </a:cubicBezTo>
                    <a:cubicBezTo>
                      <a:pt x="238382" y="260728"/>
                      <a:pt x="238765" y="297591"/>
                      <a:pt x="238765" y="334070"/>
                    </a:cubicBezTo>
                    <a:cubicBezTo>
                      <a:pt x="238765" y="336374"/>
                      <a:pt x="239149" y="339062"/>
                      <a:pt x="239533" y="341750"/>
                    </a:cubicBezTo>
                    <a:cubicBezTo>
                      <a:pt x="285202" y="342134"/>
                      <a:pt x="329720" y="342134"/>
                      <a:pt x="376157" y="342134"/>
                    </a:cubicBezTo>
                    <a:close/>
                    <a:moveTo>
                      <a:pt x="204993" y="325238"/>
                    </a:moveTo>
                    <a:cubicBezTo>
                      <a:pt x="198853" y="326390"/>
                      <a:pt x="195015" y="326774"/>
                      <a:pt x="190793" y="327926"/>
                    </a:cubicBezTo>
                    <a:cubicBezTo>
                      <a:pt x="166616" y="334838"/>
                      <a:pt x="142438" y="341750"/>
                      <a:pt x="118644" y="349429"/>
                    </a:cubicBezTo>
                    <a:cubicBezTo>
                      <a:pt x="112503" y="351349"/>
                      <a:pt x="107514" y="355957"/>
                      <a:pt x="99839" y="360949"/>
                    </a:cubicBezTo>
                    <a:cubicBezTo>
                      <a:pt x="108282" y="365941"/>
                      <a:pt x="113655" y="370165"/>
                      <a:pt x="119795" y="372085"/>
                    </a:cubicBezTo>
                    <a:cubicBezTo>
                      <a:pt x="142822" y="378996"/>
                      <a:pt x="165848" y="386676"/>
                      <a:pt x="189642" y="391284"/>
                    </a:cubicBezTo>
                    <a:cubicBezTo>
                      <a:pt x="249511" y="403572"/>
                      <a:pt x="310147" y="407796"/>
                      <a:pt x="371168" y="409715"/>
                    </a:cubicBezTo>
                    <a:cubicBezTo>
                      <a:pt x="465960" y="412787"/>
                      <a:pt x="559985" y="409715"/>
                      <a:pt x="653626" y="392820"/>
                    </a:cubicBezTo>
                    <a:cubicBezTo>
                      <a:pt x="680490" y="387828"/>
                      <a:pt x="706587" y="379380"/>
                      <a:pt x="732684" y="371317"/>
                    </a:cubicBezTo>
                    <a:cubicBezTo>
                      <a:pt x="739592" y="369397"/>
                      <a:pt x="745348" y="364021"/>
                      <a:pt x="752256" y="359797"/>
                    </a:cubicBezTo>
                    <a:cubicBezTo>
                      <a:pt x="738057" y="345590"/>
                      <a:pt x="677804" y="326006"/>
                      <a:pt x="649021" y="325622"/>
                    </a:cubicBezTo>
                    <a:cubicBezTo>
                      <a:pt x="649021" y="335990"/>
                      <a:pt x="649021" y="345973"/>
                      <a:pt x="649021" y="356341"/>
                    </a:cubicBezTo>
                    <a:cubicBezTo>
                      <a:pt x="648637" y="369781"/>
                      <a:pt x="642497" y="375925"/>
                      <a:pt x="629448" y="375925"/>
                    </a:cubicBezTo>
                    <a:cubicBezTo>
                      <a:pt x="494743" y="375925"/>
                      <a:pt x="360038" y="375925"/>
                      <a:pt x="224950" y="375925"/>
                    </a:cubicBezTo>
                    <a:cubicBezTo>
                      <a:pt x="211133" y="375925"/>
                      <a:pt x="204993" y="369781"/>
                      <a:pt x="204993" y="355573"/>
                    </a:cubicBezTo>
                    <a:cubicBezTo>
                      <a:pt x="204993" y="345973"/>
                      <a:pt x="204993" y="336374"/>
                      <a:pt x="204993" y="325238"/>
                    </a:cubicBezTo>
                    <a:close/>
                    <a:moveTo>
                      <a:pt x="341233" y="102909"/>
                    </a:moveTo>
                    <a:cubicBezTo>
                      <a:pt x="360422" y="102909"/>
                      <a:pt x="375773" y="87933"/>
                      <a:pt x="375773" y="68734"/>
                    </a:cubicBezTo>
                    <a:cubicBezTo>
                      <a:pt x="375773" y="50302"/>
                      <a:pt x="360422" y="34943"/>
                      <a:pt x="342001" y="34943"/>
                    </a:cubicBezTo>
                    <a:cubicBezTo>
                      <a:pt x="322812" y="34943"/>
                      <a:pt x="307461" y="49918"/>
                      <a:pt x="307461" y="69118"/>
                    </a:cubicBezTo>
                    <a:cubicBezTo>
                      <a:pt x="307461" y="87549"/>
                      <a:pt x="322812" y="102909"/>
                      <a:pt x="341233" y="102909"/>
                    </a:cubicBezTo>
                    <a:close/>
                    <a:moveTo>
                      <a:pt x="512013" y="102909"/>
                    </a:moveTo>
                    <a:cubicBezTo>
                      <a:pt x="531202" y="102909"/>
                      <a:pt x="546553" y="87549"/>
                      <a:pt x="546553" y="68734"/>
                    </a:cubicBezTo>
                    <a:cubicBezTo>
                      <a:pt x="546553" y="50302"/>
                      <a:pt x="531202" y="34943"/>
                      <a:pt x="512781" y="34943"/>
                    </a:cubicBezTo>
                    <a:cubicBezTo>
                      <a:pt x="493592" y="34559"/>
                      <a:pt x="478241" y="49918"/>
                      <a:pt x="478241" y="69118"/>
                    </a:cubicBezTo>
                    <a:cubicBezTo>
                      <a:pt x="478625" y="87933"/>
                      <a:pt x="493208" y="102909"/>
                      <a:pt x="512013" y="102909"/>
                    </a:cubicBezTo>
                    <a:close/>
                    <a:moveTo>
                      <a:pt x="786412" y="500721"/>
                    </a:moveTo>
                    <a:cubicBezTo>
                      <a:pt x="786412" y="544111"/>
                      <a:pt x="786412" y="585198"/>
                      <a:pt x="786412" y="627053"/>
                    </a:cubicBezTo>
                    <a:cubicBezTo>
                      <a:pt x="805217" y="618221"/>
                      <a:pt x="819033" y="594414"/>
                      <a:pt x="820184" y="571375"/>
                    </a:cubicBezTo>
                    <a:cubicBezTo>
                      <a:pt x="821336" y="542191"/>
                      <a:pt x="812893" y="518384"/>
                      <a:pt x="786412" y="500721"/>
                    </a:cubicBezTo>
                    <a:close/>
                    <a:moveTo>
                      <a:pt x="68753" y="499953"/>
                    </a:moveTo>
                    <a:cubicBezTo>
                      <a:pt x="41505" y="518384"/>
                      <a:pt x="32294" y="542575"/>
                      <a:pt x="34597" y="571759"/>
                    </a:cubicBezTo>
                    <a:cubicBezTo>
                      <a:pt x="36516" y="595566"/>
                      <a:pt x="46878" y="613997"/>
                      <a:pt x="68753" y="628205"/>
                    </a:cubicBezTo>
                    <a:cubicBezTo>
                      <a:pt x="68753" y="623981"/>
                      <a:pt x="68753" y="621293"/>
                      <a:pt x="68753" y="618989"/>
                    </a:cubicBezTo>
                    <a:cubicBezTo>
                      <a:pt x="68753" y="580206"/>
                      <a:pt x="68753" y="541424"/>
                      <a:pt x="68753" y="499953"/>
                    </a:cubicBezTo>
                    <a:close/>
                  </a:path>
                </a:pathLst>
              </a:custGeom>
              <a:grpFill/>
              <a:ln w="3834" cap="flat">
                <a:noFill/>
                <a:prstDash val="solid"/>
                <a:miter/>
              </a:ln>
            </p:spPr>
            <p:txBody>
              <a:bodyPr rtlCol="0" anchor="ctr"/>
              <a:lstStyle/>
              <a:p>
                <a:endParaRPr lang="en-US"/>
              </a:p>
            </p:txBody>
          </p:sp>
          <p:sp>
            <p:nvSpPr>
              <p:cNvPr id="32" name="Freeform 99">
                <a:extLst>
                  <a:ext uri="{FF2B5EF4-FFF2-40B4-BE49-F238E27FC236}">
                    <a16:creationId xmlns:a16="http://schemas.microsoft.com/office/drawing/2014/main" id="{EC03CEDA-BBAE-8D25-9FB9-3D8DE6880F82}"/>
                  </a:ext>
                </a:extLst>
              </p:cNvPr>
              <p:cNvSpPr/>
              <p:nvPr/>
            </p:nvSpPr>
            <p:spPr>
              <a:xfrm>
                <a:off x="2592262" y="4172728"/>
                <a:ext cx="170086" cy="102379"/>
              </a:xfrm>
              <a:custGeom>
                <a:avLst/>
                <a:gdLst>
                  <a:gd name="connsiteX0" fmla="*/ 77277 w 170086"/>
                  <a:gd name="connsiteY0" fmla="*/ 102363 h 102379"/>
                  <a:gd name="connsiteX1" fmla="*/ 36213 w 170086"/>
                  <a:gd name="connsiteY1" fmla="*/ 83548 h 102379"/>
                  <a:gd name="connsiteX2" fmla="*/ 906 w 170086"/>
                  <a:gd name="connsiteY2" fmla="*/ 23646 h 102379"/>
                  <a:gd name="connsiteX3" fmla="*/ 12035 w 170086"/>
                  <a:gd name="connsiteY3" fmla="*/ 990 h 102379"/>
                  <a:gd name="connsiteX4" fmla="*/ 33910 w 170086"/>
                  <a:gd name="connsiteY4" fmla="*/ 13662 h 102379"/>
                  <a:gd name="connsiteX5" fmla="*/ 53867 w 170086"/>
                  <a:gd name="connsiteY5" fmla="*/ 51677 h 102379"/>
                  <a:gd name="connsiteX6" fmla="*/ 115654 w 170086"/>
                  <a:gd name="connsiteY6" fmla="*/ 52445 h 102379"/>
                  <a:gd name="connsiteX7" fmla="*/ 135611 w 170086"/>
                  <a:gd name="connsiteY7" fmla="*/ 15582 h 102379"/>
                  <a:gd name="connsiteX8" fmla="*/ 159021 w 170086"/>
                  <a:gd name="connsiteY8" fmla="*/ 990 h 102379"/>
                  <a:gd name="connsiteX9" fmla="*/ 168615 w 170086"/>
                  <a:gd name="connsiteY9" fmla="*/ 25950 h 102379"/>
                  <a:gd name="connsiteX10" fmla="*/ 134076 w 170086"/>
                  <a:gd name="connsiteY10" fmla="*/ 83164 h 102379"/>
                  <a:gd name="connsiteX11" fmla="*/ 77277 w 170086"/>
                  <a:gd name="connsiteY11" fmla="*/ 102363 h 1023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70086" h="102379">
                    <a:moveTo>
                      <a:pt x="77277" y="102363"/>
                    </a:moveTo>
                    <a:cubicBezTo>
                      <a:pt x="65380" y="102363"/>
                      <a:pt x="49261" y="95836"/>
                      <a:pt x="36213" y="83548"/>
                    </a:cubicBezTo>
                    <a:cubicBezTo>
                      <a:pt x="18176" y="67036"/>
                      <a:pt x="7430" y="46301"/>
                      <a:pt x="906" y="23646"/>
                    </a:cubicBezTo>
                    <a:cubicBezTo>
                      <a:pt x="-2164" y="12894"/>
                      <a:pt x="2825" y="3678"/>
                      <a:pt x="12035" y="990"/>
                    </a:cubicBezTo>
                    <a:cubicBezTo>
                      <a:pt x="21629" y="-1698"/>
                      <a:pt x="28921" y="3294"/>
                      <a:pt x="33910" y="13662"/>
                    </a:cubicBezTo>
                    <a:cubicBezTo>
                      <a:pt x="39667" y="26718"/>
                      <a:pt x="45424" y="40541"/>
                      <a:pt x="53867" y="51677"/>
                    </a:cubicBezTo>
                    <a:cubicBezTo>
                      <a:pt x="71136" y="74332"/>
                      <a:pt x="98001" y="74332"/>
                      <a:pt x="115654" y="52445"/>
                    </a:cubicBezTo>
                    <a:cubicBezTo>
                      <a:pt x="124481" y="41693"/>
                      <a:pt x="130238" y="28254"/>
                      <a:pt x="135611" y="15582"/>
                    </a:cubicBezTo>
                    <a:cubicBezTo>
                      <a:pt x="140984" y="3294"/>
                      <a:pt x="148659" y="-2465"/>
                      <a:pt x="159021" y="990"/>
                    </a:cubicBezTo>
                    <a:cubicBezTo>
                      <a:pt x="168615" y="4062"/>
                      <a:pt x="172453" y="14046"/>
                      <a:pt x="168615" y="25950"/>
                    </a:cubicBezTo>
                    <a:cubicBezTo>
                      <a:pt x="161324" y="47837"/>
                      <a:pt x="151346" y="67420"/>
                      <a:pt x="134076" y="83164"/>
                    </a:cubicBezTo>
                    <a:cubicBezTo>
                      <a:pt x="119492" y="96219"/>
                      <a:pt x="102606" y="102747"/>
                      <a:pt x="77277" y="102363"/>
                    </a:cubicBezTo>
                    <a:close/>
                  </a:path>
                </a:pathLst>
              </a:custGeom>
              <a:grpFill/>
              <a:ln w="3834" cap="flat">
                <a:noFill/>
                <a:prstDash val="solid"/>
                <a:miter/>
              </a:ln>
            </p:spPr>
            <p:txBody>
              <a:bodyPr rtlCol="0" anchor="ctr"/>
              <a:lstStyle/>
              <a:p>
                <a:endParaRPr lang="en-US"/>
              </a:p>
            </p:txBody>
          </p:sp>
          <p:sp>
            <p:nvSpPr>
              <p:cNvPr id="33" name="Freeform 100">
                <a:extLst>
                  <a:ext uri="{FF2B5EF4-FFF2-40B4-BE49-F238E27FC236}">
                    <a16:creationId xmlns:a16="http://schemas.microsoft.com/office/drawing/2014/main" id="{07A7D623-E978-0537-FFC3-431FD9A2EB29}"/>
                  </a:ext>
                </a:extLst>
              </p:cNvPr>
              <p:cNvSpPr/>
              <p:nvPr/>
            </p:nvSpPr>
            <p:spPr>
              <a:xfrm>
                <a:off x="2779628" y="4206241"/>
                <a:ext cx="102434" cy="171023"/>
              </a:xfrm>
              <a:custGeom>
                <a:avLst/>
                <a:gdLst>
                  <a:gd name="connsiteX0" fmla="*/ 40734 w 102434"/>
                  <a:gd name="connsiteY0" fmla="*/ 130673 h 171023"/>
                  <a:gd name="connsiteX1" fmla="*/ 78728 w 102434"/>
                  <a:gd name="connsiteY1" fmla="*/ 121073 h 171023"/>
                  <a:gd name="connsiteX2" fmla="*/ 101754 w 102434"/>
                  <a:gd name="connsiteY2" fmla="*/ 132593 h 171023"/>
                  <a:gd name="connsiteX3" fmla="*/ 87554 w 102434"/>
                  <a:gd name="connsiteY3" fmla="*/ 154096 h 171023"/>
                  <a:gd name="connsiteX4" fmla="*/ 23080 w 102434"/>
                  <a:gd name="connsiteY4" fmla="*/ 170223 h 171023"/>
                  <a:gd name="connsiteX5" fmla="*/ 821 w 102434"/>
                  <a:gd name="connsiteY5" fmla="*/ 147568 h 171023"/>
                  <a:gd name="connsiteX6" fmla="*/ 33826 w 102434"/>
                  <a:gd name="connsiteY6" fmla="*/ 15476 h 171023"/>
                  <a:gd name="connsiteX7" fmla="*/ 54934 w 102434"/>
                  <a:gd name="connsiteY7" fmla="*/ 501 h 171023"/>
                  <a:gd name="connsiteX8" fmla="*/ 66831 w 102434"/>
                  <a:gd name="connsiteY8" fmla="*/ 24308 h 171023"/>
                  <a:gd name="connsiteX9" fmla="*/ 42269 w 102434"/>
                  <a:gd name="connsiteY9" fmla="*/ 123377 h 171023"/>
                  <a:gd name="connsiteX10" fmla="*/ 40734 w 102434"/>
                  <a:gd name="connsiteY10" fmla="*/ 130673 h 1710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2434" h="171023">
                    <a:moveTo>
                      <a:pt x="40734" y="130673"/>
                    </a:moveTo>
                    <a:cubicBezTo>
                      <a:pt x="54550" y="127217"/>
                      <a:pt x="66831" y="124145"/>
                      <a:pt x="78728" y="121073"/>
                    </a:cubicBezTo>
                    <a:cubicBezTo>
                      <a:pt x="90241" y="118385"/>
                      <a:pt x="98684" y="122609"/>
                      <a:pt x="101754" y="132593"/>
                    </a:cubicBezTo>
                    <a:cubicBezTo>
                      <a:pt x="104441" y="142192"/>
                      <a:pt x="99068" y="151024"/>
                      <a:pt x="87554" y="154096"/>
                    </a:cubicBezTo>
                    <a:cubicBezTo>
                      <a:pt x="66063" y="159856"/>
                      <a:pt x="44572" y="165232"/>
                      <a:pt x="23080" y="170223"/>
                    </a:cubicBezTo>
                    <a:cubicBezTo>
                      <a:pt x="6962" y="174063"/>
                      <a:pt x="-3016" y="163696"/>
                      <a:pt x="821" y="147568"/>
                    </a:cubicBezTo>
                    <a:cubicBezTo>
                      <a:pt x="11567" y="103409"/>
                      <a:pt x="22697" y="59635"/>
                      <a:pt x="33826" y="15476"/>
                    </a:cubicBezTo>
                    <a:cubicBezTo>
                      <a:pt x="36896" y="3957"/>
                      <a:pt x="45723" y="-1803"/>
                      <a:pt x="54934" y="501"/>
                    </a:cubicBezTo>
                    <a:cubicBezTo>
                      <a:pt x="65296" y="3188"/>
                      <a:pt x="69901" y="12020"/>
                      <a:pt x="66831" y="24308"/>
                    </a:cubicBezTo>
                    <a:cubicBezTo>
                      <a:pt x="58771" y="57331"/>
                      <a:pt x="50328" y="90354"/>
                      <a:pt x="42269" y="123377"/>
                    </a:cubicBezTo>
                    <a:cubicBezTo>
                      <a:pt x="41885" y="125297"/>
                      <a:pt x="41501" y="127217"/>
                      <a:pt x="40734" y="130673"/>
                    </a:cubicBezTo>
                    <a:close/>
                  </a:path>
                </a:pathLst>
              </a:custGeom>
              <a:grpFill/>
              <a:ln w="3834" cap="flat">
                <a:noFill/>
                <a:prstDash val="solid"/>
                <a:miter/>
              </a:ln>
            </p:spPr>
            <p:txBody>
              <a:bodyPr rtlCol="0" anchor="ctr"/>
              <a:lstStyle/>
              <a:p>
                <a:endParaRPr lang="en-US"/>
              </a:p>
            </p:txBody>
          </p:sp>
          <p:sp>
            <p:nvSpPr>
              <p:cNvPr id="34" name="Freeform 101">
                <a:extLst>
                  <a:ext uri="{FF2B5EF4-FFF2-40B4-BE49-F238E27FC236}">
                    <a16:creationId xmlns:a16="http://schemas.microsoft.com/office/drawing/2014/main" id="{6DB5B621-C047-696F-CF01-6AA115D4B777}"/>
                  </a:ext>
                </a:extLst>
              </p:cNvPr>
              <p:cNvSpPr/>
              <p:nvPr/>
            </p:nvSpPr>
            <p:spPr>
              <a:xfrm>
                <a:off x="2899237" y="4173246"/>
                <a:ext cx="169747" cy="101861"/>
              </a:xfrm>
              <a:custGeom>
                <a:avLst/>
                <a:gdLst>
                  <a:gd name="connsiteX0" fmla="*/ 80008 w 169747"/>
                  <a:gd name="connsiteY0" fmla="*/ 101846 h 101861"/>
                  <a:gd name="connsiteX1" fmla="*/ 30501 w 169747"/>
                  <a:gd name="connsiteY1" fmla="*/ 77271 h 101861"/>
                  <a:gd name="connsiteX2" fmla="*/ 951 w 169747"/>
                  <a:gd name="connsiteY2" fmla="*/ 23513 h 101861"/>
                  <a:gd name="connsiteX3" fmla="*/ 11313 w 169747"/>
                  <a:gd name="connsiteY3" fmla="*/ 857 h 101861"/>
                  <a:gd name="connsiteX4" fmla="*/ 33572 w 169747"/>
                  <a:gd name="connsiteY4" fmla="*/ 13913 h 101861"/>
                  <a:gd name="connsiteX5" fmla="*/ 54295 w 169747"/>
                  <a:gd name="connsiteY5" fmla="*/ 52696 h 101861"/>
                  <a:gd name="connsiteX6" fmla="*/ 115699 w 169747"/>
                  <a:gd name="connsiteY6" fmla="*/ 52696 h 101861"/>
                  <a:gd name="connsiteX7" fmla="*/ 135656 w 169747"/>
                  <a:gd name="connsiteY7" fmla="*/ 15833 h 101861"/>
                  <a:gd name="connsiteX8" fmla="*/ 158682 w 169747"/>
                  <a:gd name="connsiteY8" fmla="*/ 1241 h 101861"/>
                  <a:gd name="connsiteX9" fmla="*/ 168277 w 169747"/>
                  <a:gd name="connsiteY9" fmla="*/ 26201 h 101861"/>
                  <a:gd name="connsiteX10" fmla="*/ 134504 w 169747"/>
                  <a:gd name="connsiteY10" fmla="*/ 82647 h 101861"/>
                  <a:gd name="connsiteX11" fmla="*/ 80008 w 169747"/>
                  <a:gd name="connsiteY11" fmla="*/ 101846 h 101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9747" h="101861">
                    <a:moveTo>
                      <a:pt x="80008" y="101846"/>
                    </a:moveTo>
                    <a:cubicBezTo>
                      <a:pt x="62738" y="101846"/>
                      <a:pt x="45085" y="92630"/>
                      <a:pt x="30501" y="77271"/>
                    </a:cubicBezTo>
                    <a:cubicBezTo>
                      <a:pt x="16302" y="61911"/>
                      <a:pt x="7091" y="43480"/>
                      <a:pt x="951" y="23513"/>
                    </a:cubicBezTo>
                    <a:cubicBezTo>
                      <a:pt x="-2119" y="12761"/>
                      <a:pt x="2486" y="3545"/>
                      <a:pt x="11313" y="857"/>
                    </a:cubicBezTo>
                    <a:cubicBezTo>
                      <a:pt x="21291" y="-2215"/>
                      <a:pt x="28966" y="3161"/>
                      <a:pt x="33572" y="13913"/>
                    </a:cubicBezTo>
                    <a:cubicBezTo>
                      <a:pt x="39712" y="27352"/>
                      <a:pt x="45469" y="41560"/>
                      <a:pt x="54295" y="52696"/>
                    </a:cubicBezTo>
                    <a:cubicBezTo>
                      <a:pt x="71565" y="74583"/>
                      <a:pt x="98046" y="74199"/>
                      <a:pt x="115699" y="52696"/>
                    </a:cubicBezTo>
                    <a:cubicBezTo>
                      <a:pt x="124526" y="41944"/>
                      <a:pt x="130283" y="28504"/>
                      <a:pt x="135656" y="15833"/>
                    </a:cubicBezTo>
                    <a:cubicBezTo>
                      <a:pt x="141029" y="3545"/>
                      <a:pt x="148320" y="-1831"/>
                      <a:pt x="158682" y="1241"/>
                    </a:cubicBezTo>
                    <a:cubicBezTo>
                      <a:pt x="168277" y="4313"/>
                      <a:pt x="172114" y="14297"/>
                      <a:pt x="168277" y="26201"/>
                    </a:cubicBezTo>
                    <a:cubicBezTo>
                      <a:pt x="161369" y="47704"/>
                      <a:pt x="151007" y="67287"/>
                      <a:pt x="134504" y="82647"/>
                    </a:cubicBezTo>
                    <a:cubicBezTo>
                      <a:pt x="120689" y="95318"/>
                      <a:pt x="103802" y="102230"/>
                      <a:pt x="80008" y="101846"/>
                    </a:cubicBezTo>
                    <a:close/>
                  </a:path>
                </a:pathLst>
              </a:custGeom>
              <a:grpFill/>
              <a:ln w="3834" cap="flat">
                <a:noFill/>
                <a:prstDash val="solid"/>
                <a:miter/>
              </a:ln>
            </p:spPr>
            <p:txBody>
              <a:bodyPr rtlCol="0" anchor="ctr"/>
              <a:lstStyle/>
              <a:p>
                <a:endParaRPr lang="en-US" dirty="0"/>
              </a:p>
            </p:txBody>
          </p:sp>
        </p:grpSp>
      </p:grpSp>
      <p:sp>
        <p:nvSpPr>
          <p:cNvPr id="37" name="Freeform 246">
            <a:extLst>
              <a:ext uri="{FF2B5EF4-FFF2-40B4-BE49-F238E27FC236}">
                <a16:creationId xmlns:a16="http://schemas.microsoft.com/office/drawing/2014/main" id="{1DF7FE6A-6C5C-1FA5-771D-BE32E16FD3A2}"/>
              </a:ext>
            </a:extLst>
          </p:cNvPr>
          <p:cNvSpPr>
            <a:spLocks noChangeArrowheads="1"/>
          </p:cNvSpPr>
          <p:nvPr/>
        </p:nvSpPr>
        <p:spPr bwMode="auto">
          <a:xfrm>
            <a:off x="1002281" y="1816104"/>
            <a:ext cx="4133245" cy="244361"/>
          </a:xfrm>
          <a:custGeom>
            <a:avLst/>
            <a:gdLst>
              <a:gd name="T0" fmla="*/ 4199 w 4200"/>
              <a:gd name="T1" fmla="*/ 251 h 252"/>
              <a:gd name="T2" fmla="*/ 126 w 4200"/>
              <a:gd name="T3" fmla="*/ 251 h 252"/>
              <a:gd name="T4" fmla="*/ 126 w 4200"/>
              <a:gd name="T5" fmla="*/ 251 h 252"/>
              <a:gd name="T6" fmla="*/ 0 w 4200"/>
              <a:gd name="T7" fmla="*/ 125 h 252"/>
              <a:gd name="T8" fmla="*/ 0 w 4200"/>
              <a:gd name="T9" fmla="*/ 125 h 252"/>
              <a:gd name="T10" fmla="*/ 126 w 4200"/>
              <a:gd name="T11" fmla="*/ 0 h 252"/>
              <a:gd name="T12" fmla="*/ 4199 w 4200"/>
              <a:gd name="T13" fmla="*/ 0 h 252"/>
              <a:gd name="T14" fmla="*/ 4199 w 4200"/>
              <a:gd name="T15" fmla="*/ 251 h 25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200" h="252">
                <a:moveTo>
                  <a:pt x="4199" y="251"/>
                </a:moveTo>
                <a:lnTo>
                  <a:pt x="126" y="251"/>
                </a:lnTo>
                <a:lnTo>
                  <a:pt x="126" y="251"/>
                </a:lnTo>
                <a:cubicBezTo>
                  <a:pt x="56" y="251"/>
                  <a:pt x="0" y="195"/>
                  <a:pt x="0" y="125"/>
                </a:cubicBezTo>
                <a:lnTo>
                  <a:pt x="0" y="125"/>
                </a:lnTo>
                <a:cubicBezTo>
                  <a:pt x="0" y="56"/>
                  <a:pt x="56" y="0"/>
                  <a:pt x="126" y="0"/>
                </a:cubicBezTo>
                <a:lnTo>
                  <a:pt x="4199" y="0"/>
                </a:lnTo>
                <a:lnTo>
                  <a:pt x="4199" y="251"/>
                </a:lnTo>
              </a:path>
            </a:pathLst>
          </a:custGeom>
          <a:solidFill>
            <a:srgbClr val="086575"/>
          </a:solidFill>
          <a:ln>
            <a:noFill/>
          </a:ln>
          <a:effectLst/>
        </p:spPr>
        <p:txBody>
          <a:bodyPr wrap="none" anchor="ctr"/>
          <a:lstStyle/>
          <a:p>
            <a:endParaRPr lang="en-US" sz="900"/>
          </a:p>
        </p:txBody>
      </p:sp>
      <p:sp>
        <p:nvSpPr>
          <p:cNvPr id="38" name="Freeform 249">
            <a:extLst>
              <a:ext uri="{FF2B5EF4-FFF2-40B4-BE49-F238E27FC236}">
                <a16:creationId xmlns:a16="http://schemas.microsoft.com/office/drawing/2014/main" id="{6999E450-FCDC-4A5C-928D-F77DD0913076}"/>
              </a:ext>
            </a:extLst>
          </p:cNvPr>
          <p:cNvSpPr>
            <a:spLocks noChangeArrowheads="1"/>
          </p:cNvSpPr>
          <p:nvPr/>
        </p:nvSpPr>
        <p:spPr bwMode="auto">
          <a:xfrm>
            <a:off x="6246802" y="5218324"/>
            <a:ext cx="4332944" cy="233173"/>
          </a:xfrm>
          <a:custGeom>
            <a:avLst/>
            <a:gdLst>
              <a:gd name="T0" fmla="*/ 4199 w 4200"/>
              <a:gd name="T1" fmla="*/ 0 h 253"/>
              <a:gd name="T2" fmla="*/ 126 w 4200"/>
              <a:gd name="T3" fmla="*/ 0 h 253"/>
              <a:gd name="T4" fmla="*/ 126 w 4200"/>
              <a:gd name="T5" fmla="*/ 0 h 253"/>
              <a:gd name="T6" fmla="*/ 0 w 4200"/>
              <a:gd name="T7" fmla="*/ 126 h 253"/>
              <a:gd name="T8" fmla="*/ 0 w 4200"/>
              <a:gd name="T9" fmla="*/ 126 h 253"/>
              <a:gd name="T10" fmla="*/ 126 w 4200"/>
              <a:gd name="T11" fmla="*/ 252 h 253"/>
              <a:gd name="T12" fmla="*/ 4199 w 4200"/>
              <a:gd name="T13" fmla="*/ 252 h 253"/>
              <a:gd name="T14" fmla="*/ 4199 w 4200"/>
              <a:gd name="T15" fmla="*/ 0 h 25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200" h="253">
                <a:moveTo>
                  <a:pt x="4199" y="0"/>
                </a:moveTo>
                <a:lnTo>
                  <a:pt x="126" y="0"/>
                </a:lnTo>
                <a:lnTo>
                  <a:pt x="126" y="0"/>
                </a:lnTo>
                <a:cubicBezTo>
                  <a:pt x="57" y="0"/>
                  <a:pt x="0" y="57"/>
                  <a:pt x="0" y="126"/>
                </a:cubicBezTo>
                <a:lnTo>
                  <a:pt x="0" y="126"/>
                </a:lnTo>
                <a:cubicBezTo>
                  <a:pt x="0" y="195"/>
                  <a:pt x="57" y="252"/>
                  <a:pt x="126" y="252"/>
                </a:cubicBezTo>
                <a:lnTo>
                  <a:pt x="4199" y="252"/>
                </a:lnTo>
                <a:lnTo>
                  <a:pt x="4199" y="0"/>
                </a:lnTo>
              </a:path>
            </a:pathLst>
          </a:custGeom>
          <a:solidFill>
            <a:srgbClr val="086575"/>
          </a:solidFill>
          <a:ln>
            <a:noFill/>
          </a:ln>
          <a:effectLst/>
        </p:spPr>
        <p:txBody>
          <a:bodyPr wrap="none" anchor="ctr"/>
          <a:lstStyle/>
          <a:p>
            <a:endParaRPr lang="en-US" sz="900"/>
          </a:p>
        </p:txBody>
      </p:sp>
      <p:sp>
        <p:nvSpPr>
          <p:cNvPr id="39" name="CuadroTexto 553">
            <a:extLst>
              <a:ext uri="{FF2B5EF4-FFF2-40B4-BE49-F238E27FC236}">
                <a16:creationId xmlns:a16="http://schemas.microsoft.com/office/drawing/2014/main" id="{F1AA4163-DFCC-24D5-54F7-B8C09ED27247}"/>
              </a:ext>
            </a:extLst>
          </p:cNvPr>
          <p:cNvSpPr txBox="1"/>
          <p:nvPr/>
        </p:nvSpPr>
        <p:spPr>
          <a:xfrm>
            <a:off x="1125760" y="2261283"/>
            <a:ext cx="3674621" cy="738664"/>
          </a:xfrm>
          <a:prstGeom prst="rect">
            <a:avLst/>
          </a:prstGeom>
          <a:noFill/>
        </p:spPr>
        <p:txBody>
          <a:bodyPr wrap="square" rtlCol="0">
            <a:spAutoFit/>
          </a:bodyPr>
          <a:lstStyle/>
          <a:p>
            <a:pPr marL="0" indent="0">
              <a:lnSpc>
                <a:spcPct val="100000"/>
              </a:lnSpc>
              <a:tabLst>
                <a:tab pos="457200" algn="l"/>
              </a:tabLst>
            </a:pPr>
            <a:r>
              <a:rPr lang="en-US" sz="2200" b="1" kern="100" dirty="0">
                <a:solidFill>
                  <a:schemeClr val="bg1"/>
                </a:solidFill>
                <a:cs typeface="Times New Roman" panose="02020603050405020304" pitchFamily="18" charset="0"/>
                <a:hlinkClick r:id="rId2">
                  <a:extLst>
                    <a:ext uri="{A12FA001-AC4F-418D-AE19-62706E023703}">
                      <ahyp:hlinkClr xmlns:ahyp="http://schemas.microsoft.com/office/drawing/2018/hyperlinkcolor" val="tx"/>
                    </a:ext>
                  </a:extLst>
                </a:hlinkClick>
              </a:rPr>
              <a:t>Social Equity &amp; Responsibility </a:t>
            </a:r>
            <a:endParaRPr lang="en-US" sz="2200" b="1" kern="100" dirty="0">
              <a:solidFill>
                <a:schemeClr val="bg1"/>
              </a:solidFill>
              <a:cs typeface="Times New Roman" panose="02020603050405020304" pitchFamily="18" charset="0"/>
            </a:endParaRPr>
          </a:p>
          <a:p>
            <a:pPr algn="ctr"/>
            <a:endParaRPr lang="en-US" sz="2000" b="1" dirty="0">
              <a:solidFill>
                <a:schemeClr val="bg1"/>
              </a:solidFill>
              <a:latin typeface="Calibri" panose="020F0502020204030204" pitchFamily="34" charset="0"/>
              <a:ea typeface="Lato" charset="0"/>
              <a:cs typeface="Calibri" panose="020F0502020204030204" pitchFamily="34" charset="0"/>
            </a:endParaRPr>
          </a:p>
        </p:txBody>
      </p:sp>
      <p:sp>
        <p:nvSpPr>
          <p:cNvPr id="40" name="CuadroTexto 553">
            <a:extLst>
              <a:ext uri="{FF2B5EF4-FFF2-40B4-BE49-F238E27FC236}">
                <a16:creationId xmlns:a16="http://schemas.microsoft.com/office/drawing/2014/main" id="{7DF5D032-167F-ADAF-FA57-009550871DCD}"/>
              </a:ext>
            </a:extLst>
          </p:cNvPr>
          <p:cNvSpPr txBox="1"/>
          <p:nvPr/>
        </p:nvSpPr>
        <p:spPr>
          <a:xfrm>
            <a:off x="6400195" y="2226814"/>
            <a:ext cx="4179551" cy="677108"/>
          </a:xfrm>
          <a:prstGeom prst="rect">
            <a:avLst/>
          </a:prstGeom>
          <a:noFill/>
        </p:spPr>
        <p:txBody>
          <a:bodyPr wrap="square" rtlCol="0">
            <a:spAutoFit/>
          </a:bodyPr>
          <a:lstStyle/>
          <a:p>
            <a:pPr marR="0" lvl="0" fontAlgn="auto">
              <a:spcBef>
                <a:spcPts val="0"/>
              </a:spcBef>
              <a:spcAft>
                <a:spcPts val="0"/>
              </a:spcAft>
              <a:buClrTx/>
              <a:buSzTx/>
              <a:buFont typeface="Arial" panose="020B0604020202020204" pitchFamily="34" charset="0"/>
              <a:buNone/>
              <a:tabLst>
                <a:tab pos="457200" algn="l"/>
              </a:tabLst>
              <a:defRPr/>
            </a:pPr>
            <a:r>
              <a:rPr lang="en-US" sz="2200" b="1" kern="100" dirty="0">
                <a:solidFill>
                  <a:schemeClr val="bg1"/>
                </a:solidFill>
                <a:cs typeface="Times New Roman" panose="02020603050405020304" pitchFamily="18" charset="0"/>
                <a:hlinkClick r:id="rId3">
                  <a:extLst>
                    <a:ext uri="{A12FA001-AC4F-418D-AE19-62706E023703}">
                      <ahyp:hlinkClr xmlns:ahyp="http://schemas.microsoft.com/office/drawing/2018/hyperlinkcolor" val="tx"/>
                    </a:ext>
                  </a:extLst>
                </a:hlinkClick>
              </a:rPr>
              <a:t>Regulatory and Legal Compliance </a:t>
            </a:r>
            <a:endParaRPr lang="en-US" sz="2200" b="1" kern="100" dirty="0">
              <a:solidFill>
                <a:schemeClr val="bg1"/>
              </a:solidFill>
              <a:cs typeface="Times New Roman" panose="02020603050405020304" pitchFamily="18" charset="0"/>
            </a:endParaRPr>
          </a:p>
          <a:p>
            <a:pPr algn="ctr"/>
            <a:endParaRPr lang="en-US" sz="1600" kern="100" dirty="0">
              <a:cs typeface="Times New Roman" panose="02020603050405020304" pitchFamily="18" charset="0"/>
            </a:endParaRPr>
          </a:p>
        </p:txBody>
      </p:sp>
      <p:sp>
        <p:nvSpPr>
          <p:cNvPr id="44" name="Tekstiruutu 43">
            <a:extLst>
              <a:ext uri="{FF2B5EF4-FFF2-40B4-BE49-F238E27FC236}">
                <a16:creationId xmlns:a16="http://schemas.microsoft.com/office/drawing/2014/main" id="{6DE9D207-FD9C-567F-1A04-F621BDB6ECC2}"/>
              </a:ext>
            </a:extLst>
          </p:cNvPr>
          <p:cNvSpPr txBox="1"/>
          <p:nvPr/>
        </p:nvSpPr>
        <p:spPr>
          <a:xfrm>
            <a:off x="510363" y="5761068"/>
            <a:ext cx="10791621" cy="461665"/>
          </a:xfrm>
          <a:prstGeom prst="rect">
            <a:avLst/>
          </a:prstGeom>
          <a:noFill/>
        </p:spPr>
        <p:txBody>
          <a:bodyPr wrap="square">
            <a:spAutoFit/>
          </a:bodyPr>
          <a:lstStyle/>
          <a:p>
            <a:r>
              <a:rPr lang="en-US" sz="2400" b="1" kern="0" dirty="0">
                <a:solidFill>
                  <a:srgbClr val="09465E"/>
                </a:solidFill>
                <a:highlight>
                  <a:srgbClr val="F1983D"/>
                </a:highlight>
                <a:cs typeface="Times New Roman" panose="02020603050405020304" pitchFamily="18" charset="0"/>
              </a:rPr>
              <a:t>EXERCISE:</a:t>
            </a:r>
            <a:r>
              <a:rPr lang="en-US" sz="2400" b="1" kern="0" dirty="0">
                <a:solidFill>
                  <a:srgbClr val="09465E"/>
                </a:solidFill>
                <a:cs typeface="Times New Roman" panose="02020603050405020304" pitchFamily="18" charset="0"/>
              </a:rPr>
              <a:t> </a:t>
            </a:r>
            <a:r>
              <a:rPr lang="en-US" sz="2000" b="1" dirty="0">
                <a:solidFill>
                  <a:srgbClr val="09465E"/>
                </a:solidFill>
                <a:latin typeface="Calibri" panose="020F0502020204030204" pitchFamily="34" charset="0"/>
                <a:cs typeface="Calibri" panose="020F0502020204030204" pitchFamily="34" charset="0"/>
              </a:rPr>
              <a:t>Please find and study unlinked definitions for other circular economy key terms in blue.</a:t>
            </a:r>
          </a:p>
        </p:txBody>
      </p:sp>
      <p:grpSp>
        <p:nvGrpSpPr>
          <p:cNvPr id="6" name="Graphic 4">
            <a:extLst>
              <a:ext uri="{FF2B5EF4-FFF2-40B4-BE49-F238E27FC236}">
                <a16:creationId xmlns:a16="http://schemas.microsoft.com/office/drawing/2014/main" id="{0DA53075-7C2F-A583-07A2-88B0D79D4987}"/>
              </a:ext>
            </a:extLst>
          </p:cNvPr>
          <p:cNvGrpSpPr/>
          <p:nvPr/>
        </p:nvGrpSpPr>
        <p:grpSpPr>
          <a:xfrm rot="19582332">
            <a:off x="5396301" y="2611841"/>
            <a:ext cx="403667" cy="780438"/>
            <a:chOff x="9129274" y="2719113"/>
            <a:chExt cx="717139" cy="1386497"/>
          </a:xfrm>
          <a:solidFill>
            <a:srgbClr val="09465E"/>
          </a:solidFill>
        </p:grpSpPr>
        <p:grpSp>
          <p:nvGrpSpPr>
            <p:cNvPr id="8" name="Graphic 4">
              <a:extLst>
                <a:ext uri="{FF2B5EF4-FFF2-40B4-BE49-F238E27FC236}">
                  <a16:creationId xmlns:a16="http://schemas.microsoft.com/office/drawing/2014/main" id="{A7590DA6-BA8A-4189-26DB-A003C7AF04A5}"/>
                </a:ext>
              </a:extLst>
            </p:cNvPr>
            <p:cNvGrpSpPr/>
            <p:nvPr/>
          </p:nvGrpSpPr>
          <p:grpSpPr>
            <a:xfrm>
              <a:off x="9159507" y="2719113"/>
              <a:ext cx="446280" cy="440141"/>
              <a:chOff x="9159507" y="2719113"/>
              <a:chExt cx="446280" cy="440141"/>
            </a:xfrm>
            <a:grpFill/>
          </p:grpSpPr>
          <p:sp>
            <p:nvSpPr>
              <p:cNvPr id="48" name="Freeform 57">
                <a:extLst>
                  <a:ext uri="{FF2B5EF4-FFF2-40B4-BE49-F238E27FC236}">
                    <a16:creationId xmlns:a16="http://schemas.microsoft.com/office/drawing/2014/main" id="{027955B1-84A0-24CE-EE39-06CBD13B0052}"/>
                  </a:ext>
                </a:extLst>
              </p:cNvPr>
              <p:cNvSpPr/>
              <p:nvPr/>
            </p:nvSpPr>
            <p:spPr>
              <a:xfrm>
                <a:off x="9159507" y="2719113"/>
                <a:ext cx="446280" cy="440141"/>
              </a:xfrm>
              <a:custGeom>
                <a:avLst/>
                <a:gdLst>
                  <a:gd name="connsiteX0" fmla="*/ 275519 w 446280"/>
                  <a:gd name="connsiteY0" fmla="*/ 440141 h 440141"/>
                  <a:gd name="connsiteX1" fmla="*/ 256120 w 446280"/>
                  <a:gd name="connsiteY1" fmla="*/ 425920 h 440141"/>
                  <a:gd name="connsiteX2" fmla="*/ 270345 w 446280"/>
                  <a:gd name="connsiteY2" fmla="*/ 402649 h 440141"/>
                  <a:gd name="connsiteX3" fmla="*/ 384154 w 446280"/>
                  <a:gd name="connsiteY3" fmla="*/ 316029 h 440141"/>
                  <a:gd name="connsiteX4" fmla="*/ 402261 w 446280"/>
                  <a:gd name="connsiteY4" fmla="*/ 176402 h 440141"/>
                  <a:gd name="connsiteX5" fmla="*/ 316903 w 446280"/>
                  <a:gd name="connsiteY5" fmla="*/ 63925 h 440141"/>
                  <a:gd name="connsiteX6" fmla="*/ 64713 w 446280"/>
                  <a:gd name="connsiteY6" fmla="*/ 131153 h 440141"/>
                  <a:gd name="connsiteX7" fmla="*/ 46607 w 446280"/>
                  <a:gd name="connsiteY7" fmla="*/ 270779 h 440141"/>
                  <a:gd name="connsiteX8" fmla="*/ 131964 w 446280"/>
                  <a:gd name="connsiteY8" fmla="*/ 383256 h 440141"/>
                  <a:gd name="connsiteX9" fmla="*/ 174642 w 446280"/>
                  <a:gd name="connsiteY9" fmla="*/ 401356 h 440141"/>
                  <a:gd name="connsiteX10" fmla="*/ 187575 w 446280"/>
                  <a:gd name="connsiteY10" fmla="*/ 425920 h 440141"/>
                  <a:gd name="connsiteX11" fmla="*/ 163003 w 446280"/>
                  <a:gd name="connsiteY11" fmla="*/ 438848 h 440141"/>
                  <a:gd name="connsiteX12" fmla="*/ 111271 w 446280"/>
                  <a:gd name="connsiteY12" fmla="*/ 416870 h 440141"/>
                  <a:gd name="connsiteX13" fmla="*/ 7808 w 446280"/>
                  <a:gd name="connsiteY13" fmla="*/ 281122 h 440141"/>
                  <a:gd name="connsiteX14" fmla="*/ 29794 w 446280"/>
                  <a:gd name="connsiteY14" fmla="*/ 111760 h 440141"/>
                  <a:gd name="connsiteX15" fmla="*/ 335010 w 446280"/>
                  <a:gd name="connsiteY15" fmla="*/ 30311 h 440141"/>
                  <a:gd name="connsiteX16" fmla="*/ 438473 w 446280"/>
                  <a:gd name="connsiteY16" fmla="*/ 166059 h 440141"/>
                  <a:gd name="connsiteX17" fmla="*/ 416487 w 446280"/>
                  <a:gd name="connsiteY17" fmla="*/ 335421 h 440141"/>
                  <a:gd name="connsiteX18" fmla="*/ 278105 w 446280"/>
                  <a:gd name="connsiteY18" fmla="*/ 440141 h 440141"/>
                  <a:gd name="connsiteX19" fmla="*/ 275519 w 446280"/>
                  <a:gd name="connsiteY19" fmla="*/ 440141 h 4401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46280" h="440141">
                    <a:moveTo>
                      <a:pt x="275519" y="440141"/>
                    </a:moveTo>
                    <a:cubicBezTo>
                      <a:pt x="266466" y="440141"/>
                      <a:pt x="258705" y="433677"/>
                      <a:pt x="256120" y="425920"/>
                    </a:cubicBezTo>
                    <a:cubicBezTo>
                      <a:pt x="253533" y="415577"/>
                      <a:pt x="259999" y="405234"/>
                      <a:pt x="270345" y="402649"/>
                    </a:cubicBezTo>
                    <a:cubicBezTo>
                      <a:pt x="318197" y="389720"/>
                      <a:pt x="359582" y="359985"/>
                      <a:pt x="384154" y="316029"/>
                    </a:cubicBezTo>
                    <a:cubicBezTo>
                      <a:pt x="408727" y="273365"/>
                      <a:pt x="415194" y="222944"/>
                      <a:pt x="402261" y="176402"/>
                    </a:cubicBezTo>
                    <a:cubicBezTo>
                      <a:pt x="389328" y="128567"/>
                      <a:pt x="359582" y="88489"/>
                      <a:pt x="316903" y="63925"/>
                    </a:cubicBezTo>
                    <a:cubicBezTo>
                      <a:pt x="228960" y="12212"/>
                      <a:pt x="115151" y="43240"/>
                      <a:pt x="64713" y="131153"/>
                    </a:cubicBezTo>
                    <a:cubicBezTo>
                      <a:pt x="40141" y="173816"/>
                      <a:pt x="33674" y="224237"/>
                      <a:pt x="46607" y="270779"/>
                    </a:cubicBezTo>
                    <a:cubicBezTo>
                      <a:pt x="59540" y="318614"/>
                      <a:pt x="89285" y="358692"/>
                      <a:pt x="131964" y="383256"/>
                    </a:cubicBezTo>
                    <a:cubicBezTo>
                      <a:pt x="144896" y="391013"/>
                      <a:pt x="159123" y="397477"/>
                      <a:pt x="174642" y="401356"/>
                    </a:cubicBezTo>
                    <a:cubicBezTo>
                      <a:pt x="184989" y="403942"/>
                      <a:pt x="191455" y="415577"/>
                      <a:pt x="187575" y="425920"/>
                    </a:cubicBezTo>
                    <a:cubicBezTo>
                      <a:pt x="184989" y="436262"/>
                      <a:pt x="173349" y="442727"/>
                      <a:pt x="163003" y="438848"/>
                    </a:cubicBezTo>
                    <a:cubicBezTo>
                      <a:pt x="144896" y="433677"/>
                      <a:pt x="128084" y="425920"/>
                      <a:pt x="111271" y="416870"/>
                    </a:cubicBezTo>
                    <a:cubicBezTo>
                      <a:pt x="59540" y="387135"/>
                      <a:pt x="22034" y="338007"/>
                      <a:pt x="7808" y="281122"/>
                    </a:cubicBezTo>
                    <a:cubicBezTo>
                      <a:pt x="-7711" y="222944"/>
                      <a:pt x="48" y="163474"/>
                      <a:pt x="29794" y="111760"/>
                    </a:cubicBezTo>
                    <a:cubicBezTo>
                      <a:pt x="91872" y="4455"/>
                      <a:pt x="228960" y="-31745"/>
                      <a:pt x="335010" y="30311"/>
                    </a:cubicBezTo>
                    <a:cubicBezTo>
                      <a:pt x="386741" y="60047"/>
                      <a:pt x="424247" y="109175"/>
                      <a:pt x="438473" y="166059"/>
                    </a:cubicBezTo>
                    <a:cubicBezTo>
                      <a:pt x="453992" y="224237"/>
                      <a:pt x="446232" y="283708"/>
                      <a:pt x="416487" y="335421"/>
                    </a:cubicBezTo>
                    <a:cubicBezTo>
                      <a:pt x="386741" y="387135"/>
                      <a:pt x="337596" y="424627"/>
                      <a:pt x="278105" y="440141"/>
                    </a:cubicBezTo>
                    <a:cubicBezTo>
                      <a:pt x="278105" y="438848"/>
                      <a:pt x="276812" y="440141"/>
                      <a:pt x="275519" y="440141"/>
                    </a:cubicBezTo>
                    <a:close/>
                  </a:path>
                </a:pathLst>
              </a:custGeom>
              <a:solidFill>
                <a:srgbClr val="F99F27"/>
              </a:solidFill>
              <a:ln w="12931" cap="flat">
                <a:noFill/>
                <a:prstDash val="solid"/>
                <a:miter/>
              </a:ln>
            </p:spPr>
            <p:txBody>
              <a:bodyPr rtlCol="0" anchor="ctr"/>
              <a:lstStyle/>
              <a:p>
                <a:endParaRPr lang="en-US"/>
              </a:p>
            </p:txBody>
          </p:sp>
          <p:sp>
            <p:nvSpPr>
              <p:cNvPr id="49" name="Freeform 58">
                <a:extLst>
                  <a:ext uri="{FF2B5EF4-FFF2-40B4-BE49-F238E27FC236}">
                    <a16:creationId xmlns:a16="http://schemas.microsoft.com/office/drawing/2014/main" id="{7DBB57D2-56B6-6E23-26A3-4EFB65E57440}"/>
                  </a:ext>
                </a:extLst>
              </p:cNvPr>
              <p:cNvSpPr/>
              <p:nvPr/>
            </p:nvSpPr>
            <p:spPr>
              <a:xfrm>
                <a:off x="9245200" y="2800133"/>
                <a:ext cx="280068" cy="273794"/>
              </a:xfrm>
              <a:custGeom>
                <a:avLst/>
                <a:gdLst>
                  <a:gd name="connsiteX0" fmla="*/ 182066 w 280068"/>
                  <a:gd name="connsiteY0" fmla="*/ 273794 h 273794"/>
                  <a:gd name="connsiteX1" fmla="*/ 163960 w 280068"/>
                  <a:gd name="connsiteY1" fmla="*/ 260866 h 273794"/>
                  <a:gd name="connsiteX2" fmla="*/ 175599 w 280068"/>
                  <a:gd name="connsiteY2" fmla="*/ 236302 h 273794"/>
                  <a:gd name="connsiteX3" fmla="*/ 227331 w 280068"/>
                  <a:gd name="connsiteY3" fmla="*/ 192345 h 273794"/>
                  <a:gd name="connsiteX4" fmla="*/ 191119 w 280068"/>
                  <a:gd name="connsiteY4" fmla="*/ 54012 h 273794"/>
                  <a:gd name="connsiteX5" fmla="*/ 52737 w 280068"/>
                  <a:gd name="connsiteY5" fmla="*/ 90211 h 273794"/>
                  <a:gd name="connsiteX6" fmla="*/ 88949 w 280068"/>
                  <a:gd name="connsiteY6" fmla="*/ 228545 h 273794"/>
                  <a:gd name="connsiteX7" fmla="*/ 95415 w 280068"/>
                  <a:gd name="connsiteY7" fmla="*/ 254402 h 273794"/>
                  <a:gd name="connsiteX8" fmla="*/ 69550 w 280068"/>
                  <a:gd name="connsiteY8" fmla="*/ 260866 h 273794"/>
                  <a:gd name="connsiteX9" fmla="*/ 19112 w 280068"/>
                  <a:gd name="connsiteY9" fmla="*/ 69526 h 273794"/>
                  <a:gd name="connsiteX10" fmla="*/ 210518 w 280068"/>
                  <a:gd name="connsiteY10" fmla="*/ 19105 h 273794"/>
                  <a:gd name="connsiteX11" fmla="*/ 260957 w 280068"/>
                  <a:gd name="connsiteY11" fmla="*/ 210445 h 273794"/>
                  <a:gd name="connsiteX12" fmla="*/ 189826 w 280068"/>
                  <a:gd name="connsiteY12" fmla="*/ 271209 h 273794"/>
                  <a:gd name="connsiteX13" fmla="*/ 182066 w 280068"/>
                  <a:gd name="connsiteY13" fmla="*/ 273794 h 2737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80068" h="273794">
                    <a:moveTo>
                      <a:pt x="182066" y="273794"/>
                    </a:moveTo>
                    <a:cubicBezTo>
                      <a:pt x="174306" y="273794"/>
                      <a:pt x="166546" y="268623"/>
                      <a:pt x="163960" y="260866"/>
                    </a:cubicBezTo>
                    <a:cubicBezTo>
                      <a:pt x="160080" y="250523"/>
                      <a:pt x="165253" y="240180"/>
                      <a:pt x="175599" y="236302"/>
                    </a:cubicBezTo>
                    <a:cubicBezTo>
                      <a:pt x="197585" y="228545"/>
                      <a:pt x="215692" y="213031"/>
                      <a:pt x="227331" y="192345"/>
                    </a:cubicBezTo>
                    <a:cubicBezTo>
                      <a:pt x="255783" y="144510"/>
                      <a:pt x="238971" y="82454"/>
                      <a:pt x="191119" y="54012"/>
                    </a:cubicBezTo>
                    <a:cubicBezTo>
                      <a:pt x="143267" y="25569"/>
                      <a:pt x="81189" y="42376"/>
                      <a:pt x="52737" y="90211"/>
                    </a:cubicBezTo>
                    <a:cubicBezTo>
                      <a:pt x="24285" y="138046"/>
                      <a:pt x="41098" y="200103"/>
                      <a:pt x="88949" y="228545"/>
                    </a:cubicBezTo>
                    <a:cubicBezTo>
                      <a:pt x="98002" y="233716"/>
                      <a:pt x="101882" y="245352"/>
                      <a:pt x="95415" y="254402"/>
                    </a:cubicBezTo>
                    <a:cubicBezTo>
                      <a:pt x="90243" y="263452"/>
                      <a:pt x="78603" y="267330"/>
                      <a:pt x="69550" y="260866"/>
                    </a:cubicBezTo>
                    <a:cubicBezTo>
                      <a:pt x="2299" y="222081"/>
                      <a:pt x="-19687" y="136753"/>
                      <a:pt x="19112" y="69526"/>
                    </a:cubicBezTo>
                    <a:cubicBezTo>
                      <a:pt x="57910" y="2298"/>
                      <a:pt x="143267" y="-19680"/>
                      <a:pt x="210518" y="19105"/>
                    </a:cubicBezTo>
                    <a:cubicBezTo>
                      <a:pt x="277769" y="57890"/>
                      <a:pt x="299755" y="143218"/>
                      <a:pt x="260957" y="210445"/>
                    </a:cubicBezTo>
                    <a:cubicBezTo>
                      <a:pt x="245437" y="237595"/>
                      <a:pt x="219571" y="259573"/>
                      <a:pt x="189826" y="271209"/>
                    </a:cubicBezTo>
                    <a:cubicBezTo>
                      <a:pt x="185945" y="272501"/>
                      <a:pt x="183359" y="273794"/>
                      <a:pt x="182066" y="273794"/>
                    </a:cubicBezTo>
                    <a:close/>
                  </a:path>
                </a:pathLst>
              </a:custGeom>
              <a:solidFill>
                <a:srgbClr val="F99F27"/>
              </a:solidFill>
              <a:ln w="12931" cap="flat">
                <a:noFill/>
                <a:prstDash val="solid"/>
                <a:miter/>
              </a:ln>
            </p:spPr>
            <p:txBody>
              <a:bodyPr rtlCol="0" anchor="ctr"/>
              <a:lstStyle/>
              <a:p>
                <a:endParaRPr lang="en-US"/>
              </a:p>
            </p:txBody>
          </p:sp>
        </p:grpSp>
        <p:grpSp>
          <p:nvGrpSpPr>
            <p:cNvPr id="9" name="Graphic 4">
              <a:extLst>
                <a:ext uri="{FF2B5EF4-FFF2-40B4-BE49-F238E27FC236}">
                  <a16:creationId xmlns:a16="http://schemas.microsoft.com/office/drawing/2014/main" id="{EA132BEE-9B45-1640-77FA-6558DB48C9DF}"/>
                </a:ext>
              </a:extLst>
            </p:cNvPr>
            <p:cNvGrpSpPr/>
            <p:nvPr/>
          </p:nvGrpSpPr>
          <p:grpSpPr>
            <a:xfrm>
              <a:off x="9129274" y="2893887"/>
              <a:ext cx="717139" cy="1211724"/>
              <a:chOff x="9129274" y="2893887"/>
              <a:chExt cx="717139" cy="1211724"/>
            </a:xfrm>
            <a:grpFill/>
          </p:grpSpPr>
          <p:sp>
            <p:nvSpPr>
              <p:cNvPr id="11" name="Freeform 50">
                <a:extLst>
                  <a:ext uri="{FF2B5EF4-FFF2-40B4-BE49-F238E27FC236}">
                    <a16:creationId xmlns:a16="http://schemas.microsoft.com/office/drawing/2014/main" id="{5DD91945-ABC5-2732-4D8F-F4DEEF70EAD7}"/>
                  </a:ext>
                </a:extLst>
              </p:cNvPr>
              <p:cNvSpPr/>
              <p:nvPr/>
            </p:nvSpPr>
            <p:spPr>
              <a:xfrm>
                <a:off x="9129274" y="3281518"/>
                <a:ext cx="222449" cy="606896"/>
              </a:xfrm>
              <a:custGeom>
                <a:avLst/>
                <a:gdLst>
                  <a:gd name="connsiteX0" fmla="*/ 200995 w 222449"/>
                  <a:gd name="connsiteY0" fmla="*/ 606896 h 606896"/>
                  <a:gd name="connsiteX1" fmla="*/ 193235 w 222449"/>
                  <a:gd name="connsiteY1" fmla="*/ 605603 h 606896"/>
                  <a:gd name="connsiteX2" fmla="*/ 173836 w 222449"/>
                  <a:gd name="connsiteY2" fmla="*/ 593968 h 606896"/>
                  <a:gd name="connsiteX3" fmla="*/ 169956 w 222449"/>
                  <a:gd name="connsiteY3" fmla="*/ 591382 h 606896"/>
                  <a:gd name="connsiteX4" fmla="*/ 107878 w 222449"/>
                  <a:gd name="connsiteY4" fmla="*/ 531912 h 606896"/>
                  <a:gd name="connsiteX5" fmla="*/ 62613 w 222449"/>
                  <a:gd name="connsiteY5" fmla="*/ 465977 h 606896"/>
                  <a:gd name="connsiteX6" fmla="*/ 8296 w 222449"/>
                  <a:gd name="connsiteY6" fmla="*/ 326350 h 606896"/>
                  <a:gd name="connsiteX7" fmla="*/ 4415 w 222449"/>
                  <a:gd name="connsiteY7" fmla="*/ 306958 h 606896"/>
                  <a:gd name="connsiteX8" fmla="*/ 3122 w 222449"/>
                  <a:gd name="connsiteY8" fmla="*/ 303079 h 606896"/>
                  <a:gd name="connsiteX9" fmla="*/ 1829 w 222449"/>
                  <a:gd name="connsiteY9" fmla="*/ 295322 h 606896"/>
                  <a:gd name="connsiteX10" fmla="*/ 536 w 222449"/>
                  <a:gd name="connsiteY10" fmla="*/ 279808 h 606896"/>
                  <a:gd name="connsiteX11" fmla="*/ 1829 w 222449"/>
                  <a:gd name="connsiteY11" fmla="*/ 243609 h 606896"/>
                  <a:gd name="connsiteX12" fmla="*/ 1829 w 222449"/>
                  <a:gd name="connsiteY12" fmla="*/ 238437 h 606896"/>
                  <a:gd name="connsiteX13" fmla="*/ 7002 w 222449"/>
                  <a:gd name="connsiteY13" fmla="*/ 197067 h 606896"/>
                  <a:gd name="connsiteX14" fmla="*/ 9589 w 222449"/>
                  <a:gd name="connsiteY14" fmla="*/ 175088 h 606896"/>
                  <a:gd name="connsiteX15" fmla="*/ 13468 w 222449"/>
                  <a:gd name="connsiteY15" fmla="*/ 66490 h 606896"/>
                  <a:gd name="connsiteX16" fmla="*/ 13468 w 222449"/>
                  <a:gd name="connsiteY16" fmla="*/ 65197 h 606896"/>
                  <a:gd name="connsiteX17" fmla="*/ 63907 w 222449"/>
                  <a:gd name="connsiteY17" fmla="*/ 555 h 606896"/>
                  <a:gd name="connsiteX18" fmla="*/ 125984 w 222449"/>
                  <a:gd name="connsiteY18" fmla="*/ 39341 h 606896"/>
                  <a:gd name="connsiteX19" fmla="*/ 153143 w 222449"/>
                  <a:gd name="connsiteY19" fmla="*/ 177674 h 606896"/>
                  <a:gd name="connsiteX20" fmla="*/ 155730 w 222449"/>
                  <a:gd name="connsiteY20" fmla="*/ 200945 h 606896"/>
                  <a:gd name="connsiteX21" fmla="*/ 159610 w 222449"/>
                  <a:gd name="connsiteY21" fmla="*/ 238437 h 606896"/>
                  <a:gd name="connsiteX22" fmla="*/ 191942 w 222449"/>
                  <a:gd name="connsiteY22" fmla="*/ 314715 h 606896"/>
                  <a:gd name="connsiteX23" fmla="*/ 193235 w 222449"/>
                  <a:gd name="connsiteY23" fmla="*/ 341864 h 606896"/>
                  <a:gd name="connsiteX24" fmla="*/ 166076 w 222449"/>
                  <a:gd name="connsiteY24" fmla="*/ 343157 h 606896"/>
                  <a:gd name="connsiteX25" fmla="*/ 120811 w 222449"/>
                  <a:gd name="connsiteY25" fmla="*/ 243609 h 606896"/>
                  <a:gd name="connsiteX26" fmla="*/ 116931 w 222449"/>
                  <a:gd name="connsiteY26" fmla="*/ 204824 h 606896"/>
                  <a:gd name="connsiteX27" fmla="*/ 114345 w 222449"/>
                  <a:gd name="connsiteY27" fmla="*/ 181553 h 606896"/>
                  <a:gd name="connsiteX28" fmla="*/ 89773 w 222449"/>
                  <a:gd name="connsiteY28" fmla="*/ 52269 h 606896"/>
                  <a:gd name="connsiteX29" fmla="*/ 69080 w 222449"/>
                  <a:gd name="connsiteY29" fmla="*/ 39341 h 606896"/>
                  <a:gd name="connsiteX30" fmla="*/ 52267 w 222449"/>
                  <a:gd name="connsiteY30" fmla="*/ 61319 h 606896"/>
                  <a:gd name="connsiteX31" fmla="*/ 52267 w 222449"/>
                  <a:gd name="connsiteY31" fmla="*/ 62611 h 606896"/>
                  <a:gd name="connsiteX32" fmla="*/ 48387 w 222449"/>
                  <a:gd name="connsiteY32" fmla="*/ 180260 h 606896"/>
                  <a:gd name="connsiteX33" fmla="*/ 45801 w 222449"/>
                  <a:gd name="connsiteY33" fmla="*/ 202238 h 606896"/>
                  <a:gd name="connsiteX34" fmla="*/ 40628 w 222449"/>
                  <a:gd name="connsiteY34" fmla="*/ 242316 h 606896"/>
                  <a:gd name="connsiteX35" fmla="*/ 40628 w 222449"/>
                  <a:gd name="connsiteY35" fmla="*/ 246195 h 606896"/>
                  <a:gd name="connsiteX36" fmla="*/ 39334 w 222449"/>
                  <a:gd name="connsiteY36" fmla="*/ 277223 h 606896"/>
                  <a:gd name="connsiteX37" fmla="*/ 40628 w 222449"/>
                  <a:gd name="connsiteY37" fmla="*/ 288858 h 606896"/>
                  <a:gd name="connsiteX38" fmla="*/ 41921 w 222449"/>
                  <a:gd name="connsiteY38" fmla="*/ 296615 h 606896"/>
                  <a:gd name="connsiteX39" fmla="*/ 43214 w 222449"/>
                  <a:gd name="connsiteY39" fmla="*/ 300494 h 606896"/>
                  <a:gd name="connsiteX40" fmla="*/ 47094 w 222449"/>
                  <a:gd name="connsiteY40" fmla="*/ 317301 h 606896"/>
                  <a:gd name="connsiteX41" fmla="*/ 97532 w 222449"/>
                  <a:gd name="connsiteY41" fmla="*/ 446584 h 606896"/>
                  <a:gd name="connsiteX42" fmla="*/ 138917 w 222449"/>
                  <a:gd name="connsiteY42" fmla="*/ 507348 h 606896"/>
                  <a:gd name="connsiteX43" fmla="*/ 194528 w 222449"/>
                  <a:gd name="connsiteY43" fmla="*/ 561647 h 606896"/>
                  <a:gd name="connsiteX44" fmla="*/ 198408 w 222449"/>
                  <a:gd name="connsiteY44" fmla="*/ 564233 h 606896"/>
                  <a:gd name="connsiteX45" fmla="*/ 211341 w 222449"/>
                  <a:gd name="connsiteY45" fmla="*/ 571990 h 606896"/>
                  <a:gd name="connsiteX46" fmla="*/ 220394 w 222449"/>
                  <a:gd name="connsiteY46" fmla="*/ 597846 h 606896"/>
                  <a:gd name="connsiteX47" fmla="*/ 200995 w 222449"/>
                  <a:gd name="connsiteY47" fmla="*/ 606896 h 6068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222449" h="606896">
                    <a:moveTo>
                      <a:pt x="200995" y="606896"/>
                    </a:moveTo>
                    <a:cubicBezTo>
                      <a:pt x="198408" y="606896"/>
                      <a:pt x="195822" y="606896"/>
                      <a:pt x="193235" y="605603"/>
                    </a:cubicBezTo>
                    <a:cubicBezTo>
                      <a:pt x="186769" y="601725"/>
                      <a:pt x="180303" y="597846"/>
                      <a:pt x="173836" y="593968"/>
                    </a:cubicBezTo>
                    <a:lnTo>
                      <a:pt x="169956" y="591382"/>
                    </a:lnTo>
                    <a:cubicBezTo>
                      <a:pt x="147970" y="574575"/>
                      <a:pt x="125984" y="553890"/>
                      <a:pt x="107878" y="531912"/>
                    </a:cubicBezTo>
                    <a:cubicBezTo>
                      <a:pt x="91066" y="511226"/>
                      <a:pt x="75546" y="489248"/>
                      <a:pt x="62613" y="465977"/>
                    </a:cubicBezTo>
                    <a:cubicBezTo>
                      <a:pt x="38041" y="422020"/>
                      <a:pt x="21229" y="376771"/>
                      <a:pt x="8296" y="326350"/>
                    </a:cubicBezTo>
                    <a:cubicBezTo>
                      <a:pt x="7002" y="319886"/>
                      <a:pt x="5709" y="313422"/>
                      <a:pt x="4415" y="306958"/>
                    </a:cubicBezTo>
                    <a:lnTo>
                      <a:pt x="3122" y="303079"/>
                    </a:lnTo>
                    <a:cubicBezTo>
                      <a:pt x="3122" y="300494"/>
                      <a:pt x="1829" y="297908"/>
                      <a:pt x="1829" y="295322"/>
                    </a:cubicBezTo>
                    <a:cubicBezTo>
                      <a:pt x="536" y="288858"/>
                      <a:pt x="536" y="283687"/>
                      <a:pt x="536" y="279808"/>
                    </a:cubicBezTo>
                    <a:cubicBezTo>
                      <a:pt x="-757" y="264294"/>
                      <a:pt x="536" y="253951"/>
                      <a:pt x="1829" y="243609"/>
                    </a:cubicBezTo>
                    <a:lnTo>
                      <a:pt x="1829" y="238437"/>
                    </a:lnTo>
                    <a:cubicBezTo>
                      <a:pt x="3122" y="222923"/>
                      <a:pt x="4415" y="209995"/>
                      <a:pt x="7002" y="197067"/>
                    </a:cubicBezTo>
                    <a:cubicBezTo>
                      <a:pt x="8296" y="189310"/>
                      <a:pt x="8296" y="182845"/>
                      <a:pt x="9589" y="175088"/>
                    </a:cubicBezTo>
                    <a:cubicBezTo>
                      <a:pt x="14762" y="132425"/>
                      <a:pt x="17348" y="97518"/>
                      <a:pt x="13468" y="66490"/>
                    </a:cubicBezTo>
                    <a:lnTo>
                      <a:pt x="13468" y="65197"/>
                    </a:lnTo>
                    <a:cubicBezTo>
                      <a:pt x="9589" y="32876"/>
                      <a:pt x="32868" y="4434"/>
                      <a:pt x="63907" y="555"/>
                    </a:cubicBezTo>
                    <a:cubicBezTo>
                      <a:pt x="91066" y="-3323"/>
                      <a:pt x="116931" y="13484"/>
                      <a:pt x="125984" y="39341"/>
                    </a:cubicBezTo>
                    <a:cubicBezTo>
                      <a:pt x="142797" y="85883"/>
                      <a:pt x="147970" y="131132"/>
                      <a:pt x="153143" y="177674"/>
                    </a:cubicBezTo>
                    <a:cubicBezTo>
                      <a:pt x="154437" y="185431"/>
                      <a:pt x="154437" y="193188"/>
                      <a:pt x="155730" y="200945"/>
                    </a:cubicBezTo>
                    <a:cubicBezTo>
                      <a:pt x="157024" y="213874"/>
                      <a:pt x="158317" y="226802"/>
                      <a:pt x="159610" y="238437"/>
                    </a:cubicBezTo>
                    <a:cubicBezTo>
                      <a:pt x="166076" y="284980"/>
                      <a:pt x="185475" y="306958"/>
                      <a:pt x="191942" y="314715"/>
                    </a:cubicBezTo>
                    <a:cubicBezTo>
                      <a:pt x="199702" y="322472"/>
                      <a:pt x="199702" y="334107"/>
                      <a:pt x="193235" y="341864"/>
                    </a:cubicBezTo>
                    <a:cubicBezTo>
                      <a:pt x="185475" y="349622"/>
                      <a:pt x="173836" y="349622"/>
                      <a:pt x="166076" y="343157"/>
                    </a:cubicBezTo>
                    <a:cubicBezTo>
                      <a:pt x="153143" y="330229"/>
                      <a:pt x="129864" y="301786"/>
                      <a:pt x="120811" y="243609"/>
                    </a:cubicBezTo>
                    <a:cubicBezTo>
                      <a:pt x="119518" y="230680"/>
                      <a:pt x="118225" y="217752"/>
                      <a:pt x="116931" y="204824"/>
                    </a:cubicBezTo>
                    <a:cubicBezTo>
                      <a:pt x="115638" y="197067"/>
                      <a:pt x="115638" y="189310"/>
                      <a:pt x="114345" y="181553"/>
                    </a:cubicBezTo>
                    <a:cubicBezTo>
                      <a:pt x="109172" y="136303"/>
                      <a:pt x="103998" y="94932"/>
                      <a:pt x="89773" y="52269"/>
                    </a:cubicBezTo>
                    <a:cubicBezTo>
                      <a:pt x="87186" y="43219"/>
                      <a:pt x="78133" y="38048"/>
                      <a:pt x="69080" y="39341"/>
                    </a:cubicBezTo>
                    <a:cubicBezTo>
                      <a:pt x="58733" y="40633"/>
                      <a:pt x="50974" y="50976"/>
                      <a:pt x="52267" y="61319"/>
                    </a:cubicBezTo>
                    <a:lnTo>
                      <a:pt x="52267" y="62611"/>
                    </a:lnTo>
                    <a:cubicBezTo>
                      <a:pt x="56147" y="97518"/>
                      <a:pt x="53561" y="135010"/>
                      <a:pt x="48387" y="180260"/>
                    </a:cubicBezTo>
                    <a:cubicBezTo>
                      <a:pt x="47094" y="188017"/>
                      <a:pt x="47094" y="194481"/>
                      <a:pt x="45801" y="202238"/>
                    </a:cubicBezTo>
                    <a:cubicBezTo>
                      <a:pt x="44508" y="215166"/>
                      <a:pt x="41921" y="228095"/>
                      <a:pt x="40628" y="242316"/>
                    </a:cubicBezTo>
                    <a:lnTo>
                      <a:pt x="40628" y="246195"/>
                    </a:lnTo>
                    <a:cubicBezTo>
                      <a:pt x="39334" y="256537"/>
                      <a:pt x="39334" y="265587"/>
                      <a:pt x="39334" y="277223"/>
                    </a:cubicBezTo>
                    <a:cubicBezTo>
                      <a:pt x="39334" y="279808"/>
                      <a:pt x="40628" y="284980"/>
                      <a:pt x="40628" y="288858"/>
                    </a:cubicBezTo>
                    <a:cubicBezTo>
                      <a:pt x="40628" y="292737"/>
                      <a:pt x="41921" y="294030"/>
                      <a:pt x="41921" y="296615"/>
                    </a:cubicBezTo>
                    <a:lnTo>
                      <a:pt x="43214" y="300494"/>
                    </a:lnTo>
                    <a:cubicBezTo>
                      <a:pt x="44508" y="305665"/>
                      <a:pt x="45801" y="312129"/>
                      <a:pt x="47094" y="317301"/>
                    </a:cubicBezTo>
                    <a:cubicBezTo>
                      <a:pt x="58733" y="363843"/>
                      <a:pt x="75546" y="406506"/>
                      <a:pt x="97532" y="446584"/>
                    </a:cubicBezTo>
                    <a:cubicBezTo>
                      <a:pt x="109172" y="468563"/>
                      <a:pt x="123398" y="487955"/>
                      <a:pt x="138917" y="507348"/>
                    </a:cubicBezTo>
                    <a:cubicBezTo>
                      <a:pt x="155730" y="526740"/>
                      <a:pt x="175129" y="544840"/>
                      <a:pt x="194528" y="561647"/>
                    </a:cubicBezTo>
                    <a:lnTo>
                      <a:pt x="198408" y="564233"/>
                    </a:lnTo>
                    <a:cubicBezTo>
                      <a:pt x="202289" y="566818"/>
                      <a:pt x="206168" y="569404"/>
                      <a:pt x="211341" y="571990"/>
                    </a:cubicBezTo>
                    <a:cubicBezTo>
                      <a:pt x="220394" y="577161"/>
                      <a:pt x="225568" y="587504"/>
                      <a:pt x="220394" y="597846"/>
                    </a:cubicBezTo>
                    <a:cubicBezTo>
                      <a:pt x="215222" y="603018"/>
                      <a:pt x="207461" y="606896"/>
                      <a:pt x="200995" y="606896"/>
                    </a:cubicBezTo>
                    <a:close/>
                  </a:path>
                </a:pathLst>
              </a:custGeom>
              <a:grpFill/>
              <a:ln w="12931" cap="flat">
                <a:noFill/>
                <a:prstDash val="solid"/>
                <a:miter/>
              </a:ln>
            </p:spPr>
            <p:txBody>
              <a:bodyPr rtlCol="0" anchor="ctr"/>
              <a:lstStyle/>
              <a:p>
                <a:endParaRPr lang="en-US"/>
              </a:p>
            </p:txBody>
          </p:sp>
          <p:sp>
            <p:nvSpPr>
              <p:cNvPr id="41" name="Freeform 51">
                <a:extLst>
                  <a:ext uri="{FF2B5EF4-FFF2-40B4-BE49-F238E27FC236}">
                    <a16:creationId xmlns:a16="http://schemas.microsoft.com/office/drawing/2014/main" id="{D36C7587-30CD-205E-CAF5-E1839C7BAC8B}"/>
                  </a:ext>
                </a:extLst>
              </p:cNvPr>
              <p:cNvSpPr/>
              <p:nvPr/>
            </p:nvSpPr>
            <p:spPr>
              <a:xfrm>
                <a:off x="9683286" y="3335599"/>
                <a:ext cx="163004" cy="201164"/>
              </a:xfrm>
              <a:custGeom>
                <a:avLst/>
                <a:gdLst>
                  <a:gd name="connsiteX0" fmla="*/ 143605 w 163004"/>
                  <a:gd name="connsiteY0" fmla="*/ 201164 h 201164"/>
                  <a:gd name="connsiteX1" fmla="*/ 124206 w 163004"/>
                  <a:gd name="connsiteY1" fmla="*/ 181772 h 201164"/>
                  <a:gd name="connsiteX2" fmla="*/ 82820 w 163004"/>
                  <a:gd name="connsiteY2" fmla="*/ 57659 h 201164"/>
                  <a:gd name="connsiteX3" fmla="*/ 29796 w 163004"/>
                  <a:gd name="connsiteY3" fmla="*/ 44731 h 201164"/>
                  <a:gd name="connsiteX4" fmla="*/ 2636 w 163004"/>
                  <a:gd name="connsiteY4" fmla="*/ 38266 h 201164"/>
                  <a:gd name="connsiteX5" fmla="*/ 9103 w 163004"/>
                  <a:gd name="connsiteY5" fmla="*/ 11117 h 201164"/>
                  <a:gd name="connsiteX6" fmla="*/ 116445 w 163004"/>
                  <a:gd name="connsiteY6" fmla="*/ 36974 h 201164"/>
                  <a:gd name="connsiteX7" fmla="*/ 163004 w 163004"/>
                  <a:gd name="connsiteY7" fmla="*/ 181772 h 201164"/>
                  <a:gd name="connsiteX8" fmla="*/ 143605 w 163004"/>
                  <a:gd name="connsiteY8" fmla="*/ 201164 h 201164"/>
                  <a:gd name="connsiteX9" fmla="*/ 143605 w 163004"/>
                  <a:gd name="connsiteY9" fmla="*/ 201164 h 2011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3004" h="201164">
                    <a:moveTo>
                      <a:pt x="143605" y="201164"/>
                    </a:moveTo>
                    <a:cubicBezTo>
                      <a:pt x="133259" y="201164"/>
                      <a:pt x="124206" y="192114"/>
                      <a:pt x="124206" y="181772"/>
                    </a:cubicBezTo>
                    <a:cubicBezTo>
                      <a:pt x="124206" y="132644"/>
                      <a:pt x="108686" y="99030"/>
                      <a:pt x="82820" y="57659"/>
                    </a:cubicBezTo>
                    <a:cubicBezTo>
                      <a:pt x="71180" y="39559"/>
                      <a:pt x="47901" y="33095"/>
                      <a:pt x="29796" y="44731"/>
                    </a:cubicBezTo>
                    <a:cubicBezTo>
                      <a:pt x="20743" y="49902"/>
                      <a:pt x="9103" y="47316"/>
                      <a:pt x="2636" y="38266"/>
                    </a:cubicBezTo>
                    <a:cubicBezTo>
                      <a:pt x="-2536" y="29217"/>
                      <a:pt x="50" y="17581"/>
                      <a:pt x="9103" y="11117"/>
                    </a:cubicBezTo>
                    <a:cubicBezTo>
                      <a:pt x="45315" y="-10861"/>
                      <a:pt x="93166" y="774"/>
                      <a:pt x="116445" y="36974"/>
                    </a:cubicBezTo>
                    <a:cubicBezTo>
                      <a:pt x="144898" y="83516"/>
                      <a:pt x="163004" y="123594"/>
                      <a:pt x="163004" y="181772"/>
                    </a:cubicBezTo>
                    <a:cubicBezTo>
                      <a:pt x="163004" y="192114"/>
                      <a:pt x="155244" y="201164"/>
                      <a:pt x="143605" y="201164"/>
                    </a:cubicBezTo>
                    <a:cubicBezTo>
                      <a:pt x="143605" y="201164"/>
                      <a:pt x="143605" y="201164"/>
                      <a:pt x="143605" y="201164"/>
                    </a:cubicBezTo>
                    <a:close/>
                  </a:path>
                </a:pathLst>
              </a:custGeom>
              <a:grpFill/>
              <a:ln w="12931" cap="flat">
                <a:noFill/>
                <a:prstDash val="solid"/>
                <a:miter/>
              </a:ln>
            </p:spPr>
            <p:txBody>
              <a:bodyPr rtlCol="0" anchor="ctr"/>
              <a:lstStyle/>
              <a:p>
                <a:endParaRPr lang="en-US"/>
              </a:p>
            </p:txBody>
          </p:sp>
          <p:sp>
            <p:nvSpPr>
              <p:cNvPr id="42" name="Freeform 52">
                <a:extLst>
                  <a:ext uri="{FF2B5EF4-FFF2-40B4-BE49-F238E27FC236}">
                    <a16:creationId xmlns:a16="http://schemas.microsoft.com/office/drawing/2014/main" id="{52786F10-5624-B25F-9B7B-F0530FD3263A}"/>
                  </a:ext>
                </a:extLst>
              </p:cNvPr>
              <p:cNvSpPr/>
              <p:nvPr/>
            </p:nvSpPr>
            <p:spPr>
              <a:xfrm>
                <a:off x="9546086" y="3281250"/>
                <a:ext cx="205957" cy="241291"/>
              </a:xfrm>
              <a:custGeom>
                <a:avLst/>
                <a:gdLst>
                  <a:gd name="connsiteX0" fmla="*/ 187688 w 205957"/>
                  <a:gd name="connsiteY0" fmla="*/ 241292 h 241291"/>
                  <a:gd name="connsiteX1" fmla="*/ 168289 w 205957"/>
                  <a:gd name="connsiteY1" fmla="*/ 224485 h 241291"/>
                  <a:gd name="connsiteX2" fmla="*/ 135957 w 205957"/>
                  <a:gd name="connsiteY2" fmla="*/ 132693 h 241291"/>
                  <a:gd name="connsiteX3" fmla="*/ 108798 w 205957"/>
                  <a:gd name="connsiteY3" fmla="*/ 69344 h 241291"/>
                  <a:gd name="connsiteX4" fmla="*/ 75172 w 205957"/>
                  <a:gd name="connsiteY4" fmla="*/ 39609 h 241291"/>
                  <a:gd name="connsiteX5" fmla="*/ 35081 w 205957"/>
                  <a:gd name="connsiteY5" fmla="*/ 61587 h 241291"/>
                  <a:gd name="connsiteX6" fmla="*/ 7921 w 205957"/>
                  <a:gd name="connsiteY6" fmla="*/ 65466 h 241291"/>
                  <a:gd name="connsiteX7" fmla="*/ 4041 w 205957"/>
                  <a:gd name="connsiteY7" fmla="*/ 38316 h 241291"/>
                  <a:gd name="connsiteX8" fmla="*/ 81639 w 205957"/>
                  <a:gd name="connsiteY8" fmla="*/ 824 h 241291"/>
                  <a:gd name="connsiteX9" fmla="*/ 146303 w 205957"/>
                  <a:gd name="connsiteY9" fmla="*/ 56416 h 241291"/>
                  <a:gd name="connsiteX10" fmla="*/ 170876 w 205957"/>
                  <a:gd name="connsiteY10" fmla="*/ 115887 h 241291"/>
                  <a:gd name="connsiteX11" fmla="*/ 205794 w 205957"/>
                  <a:gd name="connsiteY11" fmla="*/ 218021 h 241291"/>
                  <a:gd name="connsiteX12" fmla="*/ 188981 w 205957"/>
                  <a:gd name="connsiteY12" fmla="*/ 239999 h 241291"/>
                  <a:gd name="connsiteX13" fmla="*/ 187688 w 205957"/>
                  <a:gd name="connsiteY13" fmla="*/ 241292 h 241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05957" h="241291">
                    <a:moveTo>
                      <a:pt x="187688" y="241292"/>
                    </a:moveTo>
                    <a:cubicBezTo>
                      <a:pt x="178635" y="241292"/>
                      <a:pt x="169582" y="234828"/>
                      <a:pt x="168289" y="224485"/>
                    </a:cubicBezTo>
                    <a:cubicBezTo>
                      <a:pt x="163115" y="189578"/>
                      <a:pt x="148890" y="161136"/>
                      <a:pt x="135957" y="132693"/>
                    </a:cubicBezTo>
                    <a:cubicBezTo>
                      <a:pt x="126904" y="113301"/>
                      <a:pt x="116557" y="92615"/>
                      <a:pt x="108798" y="69344"/>
                    </a:cubicBezTo>
                    <a:cubicBezTo>
                      <a:pt x="104918" y="59002"/>
                      <a:pt x="91985" y="42195"/>
                      <a:pt x="75172" y="39609"/>
                    </a:cubicBezTo>
                    <a:cubicBezTo>
                      <a:pt x="62239" y="37023"/>
                      <a:pt x="48013" y="44780"/>
                      <a:pt x="35081" y="61587"/>
                    </a:cubicBezTo>
                    <a:cubicBezTo>
                      <a:pt x="28614" y="70637"/>
                      <a:pt x="16974" y="71930"/>
                      <a:pt x="7921" y="65466"/>
                    </a:cubicBezTo>
                    <a:cubicBezTo>
                      <a:pt x="-1131" y="59002"/>
                      <a:pt x="-2425" y="47366"/>
                      <a:pt x="4041" y="38316"/>
                    </a:cubicBezTo>
                    <a:cubicBezTo>
                      <a:pt x="32494" y="-469"/>
                      <a:pt x="64826" y="-1762"/>
                      <a:pt x="81639" y="824"/>
                    </a:cubicBezTo>
                    <a:cubicBezTo>
                      <a:pt x="113971" y="5995"/>
                      <a:pt x="138543" y="33145"/>
                      <a:pt x="146303" y="56416"/>
                    </a:cubicBezTo>
                    <a:cubicBezTo>
                      <a:pt x="154063" y="78394"/>
                      <a:pt x="163115" y="97787"/>
                      <a:pt x="170876" y="115887"/>
                    </a:cubicBezTo>
                    <a:cubicBezTo>
                      <a:pt x="185101" y="145622"/>
                      <a:pt x="200621" y="177943"/>
                      <a:pt x="205794" y="218021"/>
                    </a:cubicBezTo>
                    <a:cubicBezTo>
                      <a:pt x="207087" y="228363"/>
                      <a:pt x="200621" y="238706"/>
                      <a:pt x="188981" y="239999"/>
                    </a:cubicBezTo>
                    <a:cubicBezTo>
                      <a:pt x="188981" y="241292"/>
                      <a:pt x="188981" y="241292"/>
                      <a:pt x="187688" y="241292"/>
                    </a:cubicBezTo>
                    <a:close/>
                  </a:path>
                </a:pathLst>
              </a:custGeom>
              <a:grpFill/>
              <a:ln w="12931" cap="flat">
                <a:noFill/>
                <a:prstDash val="solid"/>
                <a:miter/>
              </a:ln>
            </p:spPr>
            <p:txBody>
              <a:bodyPr rtlCol="0" anchor="ctr"/>
              <a:lstStyle/>
              <a:p>
                <a:endParaRPr lang="en-US"/>
              </a:p>
            </p:txBody>
          </p:sp>
          <p:sp>
            <p:nvSpPr>
              <p:cNvPr id="43" name="Freeform 53">
                <a:extLst>
                  <a:ext uri="{FF2B5EF4-FFF2-40B4-BE49-F238E27FC236}">
                    <a16:creationId xmlns:a16="http://schemas.microsoft.com/office/drawing/2014/main" id="{2C56B14B-230F-7468-783B-14A677E93530}"/>
                  </a:ext>
                </a:extLst>
              </p:cNvPr>
              <p:cNvSpPr/>
              <p:nvPr/>
            </p:nvSpPr>
            <p:spPr>
              <a:xfrm>
                <a:off x="9432178" y="3236028"/>
                <a:ext cx="185859" cy="216700"/>
              </a:xfrm>
              <a:custGeom>
                <a:avLst/>
                <a:gdLst>
                  <a:gd name="connsiteX0" fmla="*/ 165801 w 185859"/>
                  <a:gd name="connsiteY0" fmla="*/ 216700 h 216700"/>
                  <a:gd name="connsiteX1" fmla="*/ 147695 w 185859"/>
                  <a:gd name="connsiteY1" fmla="*/ 202479 h 216700"/>
                  <a:gd name="connsiteX2" fmla="*/ 141228 w 185859"/>
                  <a:gd name="connsiteY2" fmla="*/ 179208 h 216700"/>
                  <a:gd name="connsiteX3" fmla="*/ 139935 w 185859"/>
                  <a:gd name="connsiteY3" fmla="*/ 176622 h 216700"/>
                  <a:gd name="connsiteX4" fmla="*/ 102430 w 185859"/>
                  <a:gd name="connsiteY4" fmla="*/ 64146 h 216700"/>
                  <a:gd name="connsiteX5" fmla="*/ 68805 w 185859"/>
                  <a:gd name="connsiteY5" fmla="*/ 38289 h 216700"/>
                  <a:gd name="connsiteX6" fmla="*/ 33886 w 185859"/>
                  <a:gd name="connsiteY6" fmla="*/ 55096 h 216700"/>
                  <a:gd name="connsiteX7" fmla="*/ 6727 w 185859"/>
                  <a:gd name="connsiteY7" fmla="*/ 57681 h 216700"/>
                  <a:gd name="connsiteX8" fmla="*/ 4140 w 185859"/>
                  <a:gd name="connsiteY8" fmla="*/ 30532 h 216700"/>
                  <a:gd name="connsiteX9" fmla="*/ 75271 w 185859"/>
                  <a:gd name="connsiteY9" fmla="*/ 797 h 216700"/>
                  <a:gd name="connsiteX10" fmla="*/ 138642 w 185859"/>
                  <a:gd name="connsiteY10" fmla="*/ 49924 h 216700"/>
                  <a:gd name="connsiteX11" fmla="*/ 177441 w 185859"/>
                  <a:gd name="connsiteY11" fmla="*/ 166280 h 216700"/>
                  <a:gd name="connsiteX12" fmla="*/ 178734 w 185859"/>
                  <a:gd name="connsiteY12" fmla="*/ 168866 h 216700"/>
                  <a:gd name="connsiteX13" fmla="*/ 185200 w 185859"/>
                  <a:gd name="connsiteY13" fmla="*/ 192136 h 216700"/>
                  <a:gd name="connsiteX14" fmla="*/ 172268 w 185859"/>
                  <a:gd name="connsiteY14" fmla="*/ 216700 h 216700"/>
                  <a:gd name="connsiteX15" fmla="*/ 165801 w 185859"/>
                  <a:gd name="connsiteY15" fmla="*/ 216700 h 216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85859" h="216700">
                    <a:moveTo>
                      <a:pt x="165801" y="216700"/>
                    </a:moveTo>
                    <a:cubicBezTo>
                      <a:pt x="158042" y="216700"/>
                      <a:pt x="150282" y="211529"/>
                      <a:pt x="147695" y="202479"/>
                    </a:cubicBezTo>
                    <a:cubicBezTo>
                      <a:pt x="145109" y="194722"/>
                      <a:pt x="142522" y="186965"/>
                      <a:pt x="141228" y="179208"/>
                    </a:cubicBezTo>
                    <a:lnTo>
                      <a:pt x="139935" y="176622"/>
                    </a:lnTo>
                    <a:cubicBezTo>
                      <a:pt x="129589" y="141716"/>
                      <a:pt x="123123" y="114566"/>
                      <a:pt x="102430" y="64146"/>
                    </a:cubicBezTo>
                    <a:cubicBezTo>
                      <a:pt x="98550" y="53803"/>
                      <a:pt x="84324" y="40875"/>
                      <a:pt x="68805" y="38289"/>
                    </a:cubicBezTo>
                    <a:cubicBezTo>
                      <a:pt x="55872" y="35703"/>
                      <a:pt x="44232" y="42167"/>
                      <a:pt x="33886" y="55096"/>
                    </a:cubicBezTo>
                    <a:cubicBezTo>
                      <a:pt x="27419" y="62853"/>
                      <a:pt x="14487" y="64146"/>
                      <a:pt x="6727" y="57681"/>
                    </a:cubicBezTo>
                    <a:cubicBezTo>
                      <a:pt x="-1033" y="51217"/>
                      <a:pt x="-2326" y="38289"/>
                      <a:pt x="4140" y="30532"/>
                    </a:cubicBezTo>
                    <a:cubicBezTo>
                      <a:pt x="23540" y="7261"/>
                      <a:pt x="49405" y="-3082"/>
                      <a:pt x="75271" y="797"/>
                    </a:cubicBezTo>
                    <a:cubicBezTo>
                      <a:pt x="102430" y="4675"/>
                      <a:pt x="128296" y="25360"/>
                      <a:pt x="138642" y="49924"/>
                    </a:cubicBezTo>
                    <a:cubicBezTo>
                      <a:pt x="159335" y="102931"/>
                      <a:pt x="167094" y="130080"/>
                      <a:pt x="177441" y="166280"/>
                    </a:cubicBezTo>
                    <a:lnTo>
                      <a:pt x="178734" y="168866"/>
                    </a:lnTo>
                    <a:cubicBezTo>
                      <a:pt x="181321" y="175330"/>
                      <a:pt x="182614" y="183087"/>
                      <a:pt x="185200" y="192136"/>
                    </a:cubicBezTo>
                    <a:cubicBezTo>
                      <a:pt x="187787" y="202479"/>
                      <a:pt x="182614" y="212822"/>
                      <a:pt x="172268" y="216700"/>
                    </a:cubicBezTo>
                    <a:cubicBezTo>
                      <a:pt x="168388" y="215408"/>
                      <a:pt x="167094" y="216700"/>
                      <a:pt x="165801" y="216700"/>
                    </a:cubicBezTo>
                    <a:close/>
                  </a:path>
                </a:pathLst>
              </a:custGeom>
              <a:grpFill/>
              <a:ln w="12931" cap="flat">
                <a:noFill/>
                <a:prstDash val="solid"/>
                <a:miter/>
              </a:ln>
            </p:spPr>
            <p:txBody>
              <a:bodyPr rtlCol="0" anchor="ctr"/>
              <a:lstStyle/>
              <a:p>
                <a:endParaRPr lang="en-US"/>
              </a:p>
            </p:txBody>
          </p:sp>
          <p:sp>
            <p:nvSpPr>
              <p:cNvPr id="45" name="Freeform 54">
                <a:extLst>
                  <a:ext uri="{FF2B5EF4-FFF2-40B4-BE49-F238E27FC236}">
                    <a16:creationId xmlns:a16="http://schemas.microsoft.com/office/drawing/2014/main" id="{B9487631-A901-80CA-50FD-9C4DC635DC47}"/>
                  </a:ext>
                </a:extLst>
              </p:cNvPr>
              <p:cNvSpPr/>
              <p:nvPr/>
            </p:nvSpPr>
            <p:spPr>
              <a:xfrm>
                <a:off x="9312890" y="3851649"/>
                <a:ext cx="85195" cy="252669"/>
              </a:xfrm>
              <a:custGeom>
                <a:avLst/>
                <a:gdLst>
                  <a:gd name="connsiteX0" fmla="*/ 65230 w 85195"/>
                  <a:gd name="connsiteY0" fmla="*/ 252669 h 252669"/>
                  <a:gd name="connsiteX1" fmla="*/ 45831 w 85195"/>
                  <a:gd name="connsiteY1" fmla="*/ 237155 h 252669"/>
                  <a:gd name="connsiteX2" fmla="*/ 566 w 85195"/>
                  <a:gd name="connsiteY2" fmla="*/ 23837 h 252669"/>
                  <a:gd name="connsiteX3" fmla="*/ 16086 w 85195"/>
                  <a:gd name="connsiteY3" fmla="*/ 566 h 252669"/>
                  <a:gd name="connsiteX4" fmla="*/ 39365 w 85195"/>
                  <a:gd name="connsiteY4" fmla="*/ 16080 h 252669"/>
                  <a:gd name="connsiteX5" fmla="*/ 84630 w 85195"/>
                  <a:gd name="connsiteY5" fmla="*/ 229398 h 252669"/>
                  <a:gd name="connsiteX6" fmla="*/ 69110 w 85195"/>
                  <a:gd name="connsiteY6" fmla="*/ 252669 h 252669"/>
                  <a:gd name="connsiteX7" fmla="*/ 65230 w 85195"/>
                  <a:gd name="connsiteY7" fmla="*/ 252669 h 2526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5195" h="252669">
                    <a:moveTo>
                      <a:pt x="65230" y="252669"/>
                    </a:moveTo>
                    <a:cubicBezTo>
                      <a:pt x="56177" y="252669"/>
                      <a:pt x="48418" y="246205"/>
                      <a:pt x="45831" y="237155"/>
                    </a:cubicBezTo>
                    <a:lnTo>
                      <a:pt x="566" y="23837"/>
                    </a:lnTo>
                    <a:cubicBezTo>
                      <a:pt x="-2021" y="13494"/>
                      <a:pt x="4446" y="3152"/>
                      <a:pt x="16086" y="566"/>
                    </a:cubicBezTo>
                    <a:cubicBezTo>
                      <a:pt x="26432" y="-2020"/>
                      <a:pt x="36778" y="4444"/>
                      <a:pt x="39365" y="16080"/>
                    </a:cubicBezTo>
                    <a:lnTo>
                      <a:pt x="84630" y="229398"/>
                    </a:lnTo>
                    <a:cubicBezTo>
                      <a:pt x="87217" y="239741"/>
                      <a:pt x="80750" y="250084"/>
                      <a:pt x="69110" y="252669"/>
                    </a:cubicBezTo>
                    <a:cubicBezTo>
                      <a:pt x="67817" y="252669"/>
                      <a:pt x="66523" y="252669"/>
                      <a:pt x="65230" y="252669"/>
                    </a:cubicBezTo>
                    <a:close/>
                  </a:path>
                </a:pathLst>
              </a:custGeom>
              <a:grpFill/>
              <a:ln w="12931" cap="flat">
                <a:noFill/>
                <a:prstDash val="solid"/>
                <a:miter/>
              </a:ln>
            </p:spPr>
            <p:txBody>
              <a:bodyPr rtlCol="0" anchor="ctr"/>
              <a:lstStyle/>
              <a:p>
                <a:endParaRPr lang="en-US"/>
              </a:p>
            </p:txBody>
          </p:sp>
          <p:sp>
            <p:nvSpPr>
              <p:cNvPr id="46" name="Freeform 55">
                <a:extLst>
                  <a:ext uri="{FF2B5EF4-FFF2-40B4-BE49-F238E27FC236}">
                    <a16:creationId xmlns:a16="http://schemas.microsoft.com/office/drawing/2014/main" id="{B3012F95-3AB3-8328-79D5-3B0773CD1F08}"/>
                  </a:ext>
                </a:extLst>
              </p:cNvPr>
              <p:cNvSpPr/>
              <p:nvPr/>
            </p:nvSpPr>
            <p:spPr>
              <a:xfrm>
                <a:off x="9682801" y="3503025"/>
                <a:ext cx="163613" cy="602585"/>
              </a:xfrm>
              <a:custGeom>
                <a:avLst/>
                <a:gdLst>
                  <a:gd name="connsiteX0" fmla="*/ 62614 w 163613"/>
                  <a:gd name="connsiteY0" fmla="*/ 601293 h 602585"/>
                  <a:gd name="connsiteX1" fmla="*/ 43215 w 163613"/>
                  <a:gd name="connsiteY1" fmla="*/ 585779 h 602585"/>
                  <a:gd name="connsiteX2" fmla="*/ 536 w 163613"/>
                  <a:gd name="connsiteY2" fmla="*/ 340140 h 602585"/>
                  <a:gd name="connsiteX3" fmla="*/ 1829 w 163613"/>
                  <a:gd name="connsiteY3" fmla="*/ 328504 h 602585"/>
                  <a:gd name="connsiteX4" fmla="*/ 5709 w 163613"/>
                  <a:gd name="connsiteY4" fmla="*/ 319454 h 602585"/>
                  <a:gd name="connsiteX5" fmla="*/ 124691 w 163613"/>
                  <a:gd name="connsiteY5" fmla="*/ 18223 h 602585"/>
                  <a:gd name="connsiteX6" fmla="*/ 145384 w 163613"/>
                  <a:gd name="connsiteY6" fmla="*/ 123 h 602585"/>
                  <a:gd name="connsiteX7" fmla="*/ 163490 w 163613"/>
                  <a:gd name="connsiteY7" fmla="*/ 20809 h 602585"/>
                  <a:gd name="connsiteX8" fmla="*/ 40628 w 163613"/>
                  <a:gd name="connsiteY8" fmla="*/ 336261 h 602585"/>
                  <a:gd name="connsiteX9" fmla="*/ 39334 w 163613"/>
                  <a:gd name="connsiteY9" fmla="*/ 340140 h 602585"/>
                  <a:gd name="connsiteX10" fmla="*/ 80719 w 163613"/>
                  <a:gd name="connsiteY10" fmla="*/ 580608 h 602585"/>
                  <a:gd name="connsiteX11" fmla="*/ 65200 w 163613"/>
                  <a:gd name="connsiteY11" fmla="*/ 602586 h 602585"/>
                  <a:gd name="connsiteX12" fmla="*/ 62614 w 163613"/>
                  <a:gd name="connsiteY12" fmla="*/ 601293 h 6025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63613" h="602585">
                    <a:moveTo>
                      <a:pt x="62614" y="601293"/>
                    </a:moveTo>
                    <a:cubicBezTo>
                      <a:pt x="53561" y="601293"/>
                      <a:pt x="45801" y="594829"/>
                      <a:pt x="43215" y="585779"/>
                    </a:cubicBezTo>
                    <a:lnTo>
                      <a:pt x="536" y="340140"/>
                    </a:lnTo>
                    <a:cubicBezTo>
                      <a:pt x="-757" y="336261"/>
                      <a:pt x="536" y="332383"/>
                      <a:pt x="1829" y="328504"/>
                    </a:cubicBezTo>
                    <a:lnTo>
                      <a:pt x="5709" y="319454"/>
                    </a:lnTo>
                    <a:cubicBezTo>
                      <a:pt x="57440" y="208270"/>
                      <a:pt x="120812" y="71230"/>
                      <a:pt x="124691" y="18223"/>
                    </a:cubicBezTo>
                    <a:cubicBezTo>
                      <a:pt x="125984" y="7881"/>
                      <a:pt x="135038" y="-1169"/>
                      <a:pt x="145384" y="123"/>
                    </a:cubicBezTo>
                    <a:cubicBezTo>
                      <a:pt x="155730" y="1416"/>
                      <a:pt x="164783" y="10466"/>
                      <a:pt x="163490" y="20809"/>
                    </a:cubicBezTo>
                    <a:cubicBezTo>
                      <a:pt x="159610" y="81572"/>
                      <a:pt x="96239" y="216027"/>
                      <a:pt x="40628" y="336261"/>
                    </a:cubicBezTo>
                    <a:lnTo>
                      <a:pt x="39334" y="340140"/>
                    </a:lnTo>
                    <a:lnTo>
                      <a:pt x="80719" y="580608"/>
                    </a:lnTo>
                    <a:cubicBezTo>
                      <a:pt x="82013" y="590950"/>
                      <a:pt x="75547" y="601293"/>
                      <a:pt x="65200" y="602586"/>
                    </a:cubicBezTo>
                    <a:cubicBezTo>
                      <a:pt x="65200" y="601293"/>
                      <a:pt x="63907" y="601293"/>
                      <a:pt x="62614" y="601293"/>
                    </a:cubicBezTo>
                    <a:close/>
                  </a:path>
                </a:pathLst>
              </a:custGeom>
              <a:grpFill/>
              <a:ln w="12931" cap="flat">
                <a:noFill/>
                <a:prstDash val="solid"/>
                <a:miter/>
              </a:ln>
            </p:spPr>
            <p:txBody>
              <a:bodyPr rtlCol="0" anchor="ctr"/>
              <a:lstStyle/>
              <a:p>
                <a:endParaRPr lang="en-US"/>
              </a:p>
            </p:txBody>
          </p:sp>
          <p:sp>
            <p:nvSpPr>
              <p:cNvPr id="47" name="Freeform 56">
                <a:extLst>
                  <a:ext uri="{FF2B5EF4-FFF2-40B4-BE49-F238E27FC236}">
                    <a16:creationId xmlns:a16="http://schemas.microsoft.com/office/drawing/2014/main" id="{29DF955C-C30F-BED1-1614-1069B5C405C4}"/>
                  </a:ext>
                </a:extLst>
              </p:cNvPr>
              <p:cNvSpPr/>
              <p:nvPr/>
            </p:nvSpPr>
            <p:spPr>
              <a:xfrm>
                <a:off x="9285004" y="2893887"/>
                <a:ext cx="193992" cy="790259"/>
              </a:xfrm>
              <a:custGeom>
                <a:avLst/>
                <a:gdLst>
                  <a:gd name="connsiteX0" fmla="*/ 19399 w 193992"/>
                  <a:gd name="connsiteY0" fmla="*/ 790259 h 790259"/>
                  <a:gd name="connsiteX1" fmla="*/ 0 w 193992"/>
                  <a:gd name="connsiteY1" fmla="*/ 770867 h 790259"/>
                  <a:gd name="connsiteX2" fmla="*/ 11640 w 193992"/>
                  <a:gd name="connsiteY2" fmla="*/ 620898 h 790259"/>
                  <a:gd name="connsiteX3" fmla="*/ 20693 w 193992"/>
                  <a:gd name="connsiteY3" fmla="*/ 543327 h 790259"/>
                  <a:gd name="connsiteX4" fmla="*/ 25866 w 193992"/>
                  <a:gd name="connsiteY4" fmla="*/ 306738 h 790259"/>
                  <a:gd name="connsiteX5" fmla="*/ 24573 w 193992"/>
                  <a:gd name="connsiteY5" fmla="*/ 267953 h 790259"/>
                  <a:gd name="connsiteX6" fmla="*/ 23279 w 193992"/>
                  <a:gd name="connsiteY6" fmla="*/ 183919 h 790259"/>
                  <a:gd name="connsiteX7" fmla="*/ 38799 w 193992"/>
                  <a:gd name="connsiteY7" fmla="*/ 48171 h 790259"/>
                  <a:gd name="connsiteX8" fmla="*/ 115103 w 193992"/>
                  <a:gd name="connsiteY8" fmla="*/ 1628 h 790259"/>
                  <a:gd name="connsiteX9" fmla="*/ 162955 w 193992"/>
                  <a:gd name="connsiteY9" fmla="*/ 71442 h 790259"/>
                  <a:gd name="connsiteX10" fmla="*/ 161661 w 193992"/>
                  <a:gd name="connsiteY10" fmla="*/ 177454 h 790259"/>
                  <a:gd name="connsiteX11" fmla="*/ 170714 w 193992"/>
                  <a:gd name="connsiteY11" fmla="*/ 256317 h 790259"/>
                  <a:gd name="connsiteX12" fmla="*/ 175887 w 193992"/>
                  <a:gd name="connsiteY12" fmla="*/ 296395 h 790259"/>
                  <a:gd name="connsiteX13" fmla="*/ 187526 w 193992"/>
                  <a:gd name="connsiteY13" fmla="*/ 419215 h 790259"/>
                  <a:gd name="connsiteX14" fmla="*/ 193993 w 193992"/>
                  <a:gd name="connsiteY14" fmla="*/ 543327 h 790259"/>
                  <a:gd name="connsiteX15" fmla="*/ 175887 w 193992"/>
                  <a:gd name="connsiteY15" fmla="*/ 564013 h 790259"/>
                  <a:gd name="connsiteX16" fmla="*/ 155194 w 193992"/>
                  <a:gd name="connsiteY16" fmla="*/ 545913 h 790259"/>
                  <a:gd name="connsiteX17" fmla="*/ 148728 w 193992"/>
                  <a:gd name="connsiteY17" fmla="*/ 423093 h 790259"/>
                  <a:gd name="connsiteX18" fmla="*/ 137089 w 193992"/>
                  <a:gd name="connsiteY18" fmla="*/ 301567 h 790259"/>
                  <a:gd name="connsiteX19" fmla="*/ 131915 w 193992"/>
                  <a:gd name="connsiteY19" fmla="*/ 261489 h 790259"/>
                  <a:gd name="connsiteX20" fmla="*/ 122862 w 193992"/>
                  <a:gd name="connsiteY20" fmla="*/ 181333 h 790259"/>
                  <a:gd name="connsiteX21" fmla="*/ 124156 w 193992"/>
                  <a:gd name="connsiteY21" fmla="*/ 66270 h 790259"/>
                  <a:gd name="connsiteX22" fmla="*/ 106050 w 193992"/>
                  <a:gd name="connsiteY22" fmla="*/ 37828 h 790259"/>
                  <a:gd name="connsiteX23" fmla="*/ 87943 w 193992"/>
                  <a:gd name="connsiteY23" fmla="*/ 40413 h 790259"/>
                  <a:gd name="connsiteX24" fmla="*/ 76304 w 193992"/>
                  <a:gd name="connsiteY24" fmla="*/ 55927 h 790259"/>
                  <a:gd name="connsiteX25" fmla="*/ 62078 w 193992"/>
                  <a:gd name="connsiteY25" fmla="*/ 182626 h 790259"/>
                  <a:gd name="connsiteX26" fmla="*/ 63371 w 193992"/>
                  <a:gd name="connsiteY26" fmla="*/ 265367 h 790259"/>
                  <a:gd name="connsiteX27" fmla="*/ 64664 w 193992"/>
                  <a:gd name="connsiteY27" fmla="*/ 304152 h 790259"/>
                  <a:gd name="connsiteX28" fmla="*/ 59492 w 193992"/>
                  <a:gd name="connsiteY28" fmla="*/ 543327 h 790259"/>
                  <a:gd name="connsiteX29" fmla="*/ 50438 w 193992"/>
                  <a:gd name="connsiteY29" fmla="*/ 624776 h 790259"/>
                  <a:gd name="connsiteX30" fmla="*/ 38799 w 193992"/>
                  <a:gd name="connsiteY30" fmla="*/ 768281 h 790259"/>
                  <a:gd name="connsiteX31" fmla="*/ 19399 w 193992"/>
                  <a:gd name="connsiteY31" fmla="*/ 790259 h 790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93992" h="790259">
                    <a:moveTo>
                      <a:pt x="19399" y="790259"/>
                    </a:moveTo>
                    <a:cubicBezTo>
                      <a:pt x="9053" y="790259"/>
                      <a:pt x="0" y="781209"/>
                      <a:pt x="0" y="770867"/>
                    </a:cubicBezTo>
                    <a:cubicBezTo>
                      <a:pt x="0" y="697175"/>
                      <a:pt x="6466" y="658390"/>
                      <a:pt x="11640" y="620898"/>
                    </a:cubicBezTo>
                    <a:cubicBezTo>
                      <a:pt x="15520" y="597627"/>
                      <a:pt x="18106" y="574355"/>
                      <a:pt x="20693" y="543327"/>
                    </a:cubicBezTo>
                    <a:cubicBezTo>
                      <a:pt x="25866" y="461879"/>
                      <a:pt x="27159" y="384308"/>
                      <a:pt x="25866" y="306738"/>
                    </a:cubicBezTo>
                    <a:cubicBezTo>
                      <a:pt x="25866" y="293810"/>
                      <a:pt x="25866" y="280881"/>
                      <a:pt x="24573" y="267953"/>
                    </a:cubicBezTo>
                    <a:cubicBezTo>
                      <a:pt x="24573" y="240803"/>
                      <a:pt x="23279" y="212361"/>
                      <a:pt x="23279" y="183919"/>
                    </a:cubicBezTo>
                    <a:cubicBezTo>
                      <a:pt x="23279" y="134791"/>
                      <a:pt x="28452" y="89541"/>
                      <a:pt x="38799" y="48171"/>
                    </a:cubicBezTo>
                    <a:cubicBezTo>
                      <a:pt x="46559" y="14557"/>
                      <a:pt x="81477" y="-6129"/>
                      <a:pt x="115103" y="1628"/>
                    </a:cubicBezTo>
                    <a:cubicBezTo>
                      <a:pt x="146141" y="9385"/>
                      <a:pt x="166834" y="39121"/>
                      <a:pt x="162955" y="71442"/>
                    </a:cubicBezTo>
                    <a:cubicBezTo>
                      <a:pt x="157781" y="105055"/>
                      <a:pt x="157781" y="138669"/>
                      <a:pt x="161661" y="177454"/>
                    </a:cubicBezTo>
                    <a:cubicBezTo>
                      <a:pt x="164247" y="203311"/>
                      <a:pt x="166834" y="229168"/>
                      <a:pt x="170714" y="256317"/>
                    </a:cubicBezTo>
                    <a:cubicBezTo>
                      <a:pt x="172007" y="269246"/>
                      <a:pt x="173301" y="283467"/>
                      <a:pt x="175887" y="296395"/>
                    </a:cubicBezTo>
                    <a:cubicBezTo>
                      <a:pt x="181060" y="337766"/>
                      <a:pt x="184940" y="379137"/>
                      <a:pt x="187526" y="419215"/>
                    </a:cubicBezTo>
                    <a:cubicBezTo>
                      <a:pt x="191406" y="461879"/>
                      <a:pt x="192700" y="505835"/>
                      <a:pt x="193993" y="543327"/>
                    </a:cubicBezTo>
                    <a:cubicBezTo>
                      <a:pt x="193993" y="553670"/>
                      <a:pt x="186234" y="562720"/>
                      <a:pt x="175887" y="564013"/>
                    </a:cubicBezTo>
                    <a:cubicBezTo>
                      <a:pt x="165540" y="564013"/>
                      <a:pt x="156488" y="556256"/>
                      <a:pt x="155194" y="545913"/>
                    </a:cubicBezTo>
                    <a:cubicBezTo>
                      <a:pt x="153901" y="508421"/>
                      <a:pt x="151315" y="465757"/>
                      <a:pt x="148728" y="423093"/>
                    </a:cubicBezTo>
                    <a:cubicBezTo>
                      <a:pt x="146141" y="383015"/>
                      <a:pt x="142261" y="341645"/>
                      <a:pt x="137089" y="301567"/>
                    </a:cubicBezTo>
                    <a:cubicBezTo>
                      <a:pt x="135795" y="288638"/>
                      <a:pt x="134502" y="274417"/>
                      <a:pt x="131915" y="261489"/>
                    </a:cubicBezTo>
                    <a:cubicBezTo>
                      <a:pt x="128036" y="234339"/>
                      <a:pt x="125449" y="207190"/>
                      <a:pt x="122862" y="181333"/>
                    </a:cubicBezTo>
                    <a:cubicBezTo>
                      <a:pt x="118982" y="138669"/>
                      <a:pt x="118982" y="102470"/>
                      <a:pt x="124156" y="66270"/>
                    </a:cubicBezTo>
                    <a:cubicBezTo>
                      <a:pt x="125449" y="53342"/>
                      <a:pt x="117690" y="41706"/>
                      <a:pt x="106050" y="37828"/>
                    </a:cubicBezTo>
                    <a:cubicBezTo>
                      <a:pt x="99583" y="36535"/>
                      <a:pt x="93117" y="37828"/>
                      <a:pt x="87943" y="40413"/>
                    </a:cubicBezTo>
                    <a:cubicBezTo>
                      <a:pt x="82771" y="44292"/>
                      <a:pt x="78891" y="49463"/>
                      <a:pt x="76304" y="55927"/>
                    </a:cubicBezTo>
                    <a:cubicBezTo>
                      <a:pt x="67251" y="93420"/>
                      <a:pt x="62078" y="136084"/>
                      <a:pt x="62078" y="182626"/>
                    </a:cubicBezTo>
                    <a:cubicBezTo>
                      <a:pt x="62078" y="211068"/>
                      <a:pt x="62078" y="238218"/>
                      <a:pt x="63371" y="265367"/>
                    </a:cubicBezTo>
                    <a:cubicBezTo>
                      <a:pt x="63371" y="278296"/>
                      <a:pt x="63371" y="291224"/>
                      <a:pt x="64664" y="304152"/>
                    </a:cubicBezTo>
                    <a:cubicBezTo>
                      <a:pt x="65958" y="383015"/>
                      <a:pt x="64664" y="460586"/>
                      <a:pt x="59492" y="543327"/>
                    </a:cubicBezTo>
                    <a:cubicBezTo>
                      <a:pt x="56905" y="576941"/>
                      <a:pt x="54318" y="601505"/>
                      <a:pt x="50438" y="624776"/>
                    </a:cubicBezTo>
                    <a:cubicBezTo>
                      <a:pt x="45265" y="660976"/>
                      <a:pt x="38799" y="698468"/>
                      <a:pt x="38799" y="768281"/>
                    </a:cubicBezTo>
                    <a:cubicBezTo>
                      <a:pt x="38799" y="782502"/>
                      <a:pt x="29745" y="790259"/>
                      <a:pt x="19399" y="790259"/>
                    </a:cubicBezTo>
                    <a:close/>
                  </a:path>
                </a:pathLst>
              </a:custGeom>
              <a:grpFill/>
              <a:ln w="12931" cap="flat">
                <a:noFill/>
                <a:prstDash val="solid"/>
                <a:miter/>
              </a:ln>
            </p:spPr>
            <p:txBody>
              <a:bodyPr rtlCol="0" anchor="ctr"/>
              <a:lstStyle/>
              <a:p>
                <a:endParaRPr lang="en-US"/>
              </a:p>
            </p:txBody>
          </p:sp>
        </p:grpSp>
      </p:grpSp>
    </p:spTree>
    <p:extLst>
      <p:ext uri="{BB962C8B-B14F-4D97-AF65-F5344CB8AC3E}">
        <p14:creationId xmlns:p14="http://schemas.microsoft.com/office/powerpoint/2010/main" val="2893301611"/>
      </p:ext>
    </p:extLst>
  </p:cSld>
  <p:clrMapOvr>
    <a:masterClrMapping/>
  </p:clrMapOvr>
</p:sld>
</file>

<file path=ppt/theme/theme1.xml><?xml version="1.0" encoding="utf-8"?>
<a:theme xmlns:a="http://schemas.openxmlformats.org/drawingml/2006/main" name="Office Theme">
  <a:themeElements>
    <a:clrScheme name="Bia Innovation Campus - Colours">
      <a:dk1>
        <a:srgbClr val="086D6E"/>
      </a:dk1>
      <a:lt1>
        <a:srgbClr val="FFFFFF"/>
      </a:lt1>
      <a:dk2>
        <a:srgbClr val="FFFFFF"/>
      </a:dk2>
      <a:lt2>
        <a:srgbClr val="FFFFFF"/>
      </a:lt2>
      <a:accent1>
        <a:srgbClr val="086D6E"/>
      </a:accent1>
      <a:accent2>
        <a:srgbClr val="0D9390"/>
      </a:accent2>
      <a:accent3>
        <a:srgbClr val="87A66E"/>
      </a:accent3>
      <a:accent4>
        <a:srgbClr val="ACC199"/>
      </a:accent4>
      <a:accent5>
        <a:srgbClr val="F0C049"/>
      </a:accent5>
      <a:accent6>
        <a:srgbClr val="EEE387"/>
      </a:accent6>
      <a:hlink>
        <a:srgbClr val="87A66E"/>
      </a:hlink>
      <a:folHlink>
        <a:srgbClr val="87A66E"/>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Bia Innovation Campus - Colours">
      <a:dk1>
        <a:srgbClr val="086D6E"/>
      </a:dk1>
      <a:lt1>
        <a:srgbClr val="FFFFFF"/>
      </a:lt1>
      <a:dk2>
        <a:srgbClr val="FFFFFF"/>
      </a:dk2>
      <a:lt2>
        <a:srgbClr val="FFFFFF"/>
      </a:lt2>
      <a:accent1>
        <a:srgbClr val="086D6E"/>
      </a:accent1>
      <a:accent2>
        <a:srgbClr val="0D9390"/>
      </a:accent2>
      <a:accent3>
        <a:srgbClr val="87A66E"/>
      </a:accent3>
      <a:accent4>
        <a:srgbClr val="ACC199"/>
      </a:accent4>
      <a:accent5>
        <a:srgbClr val="F0C049"/>
      </a:accent5>
      <a:accent6>
        <a:srgbClr val="EEE387"/>
      </a:accent6>
      <a:hlink>
        <a:srgbClr val="87A66E"/>
      </a:hlink>
      <a:folHlink>
        <a:srgbClr val="87A66E"/>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d7a7d2cd-df7e-4745-bde0-17e5b7a43ab2" xsi:nil="true"/>
    <lcf76f155ced4ddcb4097134ff3c332f xmlns="c90da0c0-d638-440e-806c-9eaade8987c8">
      <Terms xmlns="http://schemas.microsoft.com/office/infopath/2007/PartnerControls"/>
    </lcf76f155ced4ddcb4097134ff3c332f>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F947AC497626534B880599881CCBB6C8" ma:contentTypeVersion="15" ma:contentTypeDescription="Create a new document." ma:contentTypeScope="" ma:versionID="585a4356692c66b091367eab73698f34">
  <xsd:schema xmlns:xsd="http://www.w3.org/2001/XMLSchema" xmlns:xs="http://www.w3.org/2001/XMLSchema" xmlns:p="http://schemas.microsoft.com/office/2006/metadata/properties" xmlns:ns2="c90da0c0-d638-440e-806c-9eaade8987c8" xmlns:ns3="d7a7d2cd-df7e-4745-bde0-17e5b7a43ab2" targetNamespace="http://schemas.microsoft.com/office/2006/metadata/properties" ma:root="true" ma:fieldsID="3fa49066718843e788d1018ad13ec468" ns2:_="" ns3:_="">
    <xsd:import namespace="c90da0c0-d638-440e-806c-9eaade8987c8"/>
    <xsd:import namespace="d7a7d2cd-df7e-4745-bde0-17e5b7a43ab2"/>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element ref="ns2:MediaServiceDateTaken" minOccurs="0"/>
                <xsd:element ref="ns2:MediaServiceGenerationTime" minOccurs="0"/>
                <xsd:element ref="ns2:MediaServiceEventHashCode" minOccurs="0"/>
                <xsd:element ref="ns2:MediaLengthInSeconds" minOccurs="0"/>
                <xsd:element ref="ns2:lcf76f155ced4ddcb4097134ff3c332f" minOccurs="0"/>
                <xsd:element ref="ns3:TaxCatchAll" minOccurs="0"/>
                <xsd:element ref="ns2:MediaServiceOCR" minOccurs="0"/>
                <xsd:element ref="ns2:MediaServiceLocation"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90da0c0-d638-440e-806c-9eaade8987c8"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MediaServiceDateTaken" ma:index="12" nillable="true" ma:displayName="MediaServiceDateTaken" ma:hidden="true" ma:indexed="true" ma:internalName="MediaServiceDateTaken"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LengthInSeconds" ma:index="15" nillable="true" ma:displayName="MediaLengthInSeconds" ma:hidden="true" ma:internalName="MediaLengthInSeconds" ma:readOnly="true">
      <xsd:simpleType>
        <xsd:restriction base="dms:Unknown"/>
      </xsd:simpleType>
    </xsd:element>
    <xsd:element name="lcf76f155ced4ddcb4097134ff3c332f" ma:index="17" nillable="true" ma:taxonomy="true" ma:internalName="lcf76f155ced4ddcb4097134ff3c332f" ma:taxonomyFieldName="MediaServiceImageTags" ma:displayName="Image Tags" ma:readOnly="false" ma:fieldId="{5cf76f15-5ced-4ddc-b409-7134ff3c332f}" ma:taxonomyMulti="true" ma:sspId="87ca0dbe-6da4-4ec3-9a57-0e4c939697f2" ma:termSetId="09814cd3-568e-fe90-9814-8d621ff8fb84" ma:anchorId="fba54fb3-c3e1-fe81-a776-ca4b69148c4d" ma:open="true" ma:isKeyword="false">
      <xsd:complexType>
        <xsd:sequence>
          <xsd:element ref="pc:Terms" minOccurs="0" maxOccurs="1"/>
        </xsd:sequence>
      </xsd:complexType>
    </xsd:element>
    <xsd:element name="MediaServiceOCR" ma:index="19" nillable="true" ma:displayName="Extracted Text" ma:internalName="MediaServiceOCR" ma:readOnly="true">
      <xsd:simpleType>
        <xsd:restriction base="dms:Note">
          <xsd:maxLength value="255"/>
        </xsd:restriction>
      </xsd:simpleType>
    </xsd:element>
    <xsd:element name="MediaServiceLocation" ma:index="20" nillable="true" ma:displayName="Location" ma:indexed="true"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d7a7d2cd-df7e-4745-bde0-17e5b7a43ab2" elementFormDefault="qualified">
    <xsd:import namespace="http://schemas.microsoft.com/office/2006/documentManagement/types"/>
    <xsd:import namespace="http://schemas.microsoft.com/office/infopath/2007/PartnerControls"/>
    <xsd:element name="TaxCatchAll" ma:index="18" nillable="true" ma:displayName="Taxonomy Catch All Column" ma:hidden="true" ma:list="{3051324f-5bb6-414c-b559-e6f5bad1caf0}" ma:internalName="TaxCatchAll" ma:showField="CatchAllData" ma:web="d7a7d2cd-df7e-4745-bde0-17e5b7a43ab2">
      <xsd:complexType>
        <xsd:complexContent>
          <xsd:extension base="dms:MultiChoiceLookup">
            <xsd:sequence>
              <xsd:element name="Value" type="dms:Lookup" maxOccurs="unbounded" minOccurs="0" nillable="true"/>
            </xsd:sequence>
          </xsd:extension>
        </xsd:complexContent>
      </xsd:complexType>
    </xsd:element>
    <xsd:element name="SharedWithUsers" ma:index="21"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2"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EBB1CF85-FD03-49DF-8D37-92E207B3E431}">
  <ds:schemaRefs>
    <ds:schemaRef ds:uri="c90da0c0-d638-440e-806c-9eaade8987c8"/>
    <ds:schemaRef ds:uri="d7a7d2cd-df7e-4745-bde0-17e5b7a43ab2"/>
    <ds:schemaRef ds:uri="http://schemas.microsoft.com/office/2006/metadata/properties"/>
    <ds:schemaRef ds:uri="http://schemas.microsoft.com/office/infopath/2007/PartnerControls"/>
  </ds:schemaRefs>
</ds:datastoreItem>
</file>

<file path=customXml/itemProps2.xml><?xml version="1.0" encoding="utf-8"?>
<ds:datastoreItem xmlns:ds="http://schemas.openxmlformats.org/officeDocument/2006/customXml" ds:itemID="{8856110E-70F8-44E8-BDBE-0AE046793507}">
  <ds:schemaRefs>
    <ds:schemaRef ds:uri="c90da0c0-d638-440e-806c-9eaade8987c8"/>
    <ds:schemaRef ds:uri="d7a7d2cd-df7e-4745-bde0-17e5b7a43ab2"/>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ADFA6794-60D8-423E-89AA-F479EADCB73D}">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4867</TotalTime>
  <Words>3726</Words>
  <Application>Microsoft Office PowerPoint</Application>
  <PresentationFormat>Widescreen</PresentationFormat>
  <Paragraphs>382</Paragraphs>
  <Slides>48</Slides>
  <Notes>8</Notes>
  <HiddenSlides>0</HiddenSlides>
  <MMClips>4</MMClips>
  <ScaleCrop>false</ScaleCrop>
  <HeadingPairs>
    <vt:vector size="6" baseType="variant">
      <vt:variant>
        <vt:lpstr>Fonts Used</vt:lpstr>
      </vt:variant>
      <vt:variant>
        <vt:i4>9</vt:i4>
      </vt:variant>
      <vt:variant>
        <vt:lpstr>Theme</vt:lpstr>
      </vt:variant>
      <vt:variant>
        <vt:i4>2</vt:i4>
      </vt:variant>
      <vt:variant>
        <vt:lpstr>Slide Titles</vt:lpstr>
      </vt:variant>
      <vt:variant>
        <vt:i4>48</vt:i4>
      </vt:variant>
    </vt:vector>
  </HeadingPairs>
  <TitlesOfParts>
    <vt:vector size="59" baseType="lpstr">
      <vt:lpstr>Aptos</vt:lpstr>
      <vt:lpstr>Arial</vt:lpstr>
      <vt:lpstr>Calibri</vt:lpstr>
      <vt:lpstr>IBM Plex Sans</vt:lpstr>
      <vt:lpstr>Lato</vt:lpstr>
      <vt:lpstr>Montserrat</vt:lpstr>
      <vt:lpstr>Montserrat Light</vt:lpstr>
      <vt:lpstr>Roboto</vt:lpstr>
      <vt:lpstr>Times New Roman</vt:lpstr>
      <vt:lpstr>Office Theme</vt:lpstr>
      <vt:lpstr>1_Office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Gillian Keane</dc:creator>
  <cp:lastModifiedBy>Paula Whyte ( Momentum Consulting )</cp:lastModifiedBy>
  <cp:revision>181</cp:revision>
  <dcterms:created xsi:type="dcterms:W3CDTF">2020-10-14T13:32:04Z</dcterms:created>
  <dcterms:modified xsi:type="dcterms:W3CDTF">2025-05-22T10:53:21Z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0x010100F947AC497626534B880599881CCBB6C8</vt:lpwstr>
  </property>
  <property fmtid="{D5CDD505-2E9C-101B-9397-08002B2CF9AE}" pid="3" name="MediaServiceImageTags">
    <vt:lpwstr/>
  </property>
</Properties>
</file>