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4379" r:id="rId5"/>
    <p:sldId id="257" r:id="rId6"/>
    <p:sldId id="263" r:id="rId7"/>
    <p:sldId id="258" r:id="rId8"/>
    <p:sldId id="259" r:id="rId9"/>
    <p:sldId id="260" r:id="rId10"/>
    <p:sldId id="261" r:id="rId11"/>
    <p:sldId id="262" r:id="rId12"/>
    <p:sldId id="264" r:id="rId13"/>
    <p:sldId id="265" r:id="rId14"/>
  </p:sldIdLst>
  <p:sldSz cx="10693400" cy="7556500"/>
  <p:notesSz cx="6858000" cy="9144000"/>
  <p:embeddedFontLst>
    <p:embeddedFont>
      <p:font typeface="Calibri (MS)" panose="020B0604020202020204" charset="0"/>
      <p:regular r:id="rId16"/>
    </p:embeddedFont>
    <p:embeddedFont>
      <p:font typeface="Calibri (MS)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0D260-7227-4B1E-8FE0-37A1C89AAD8C}" v="1" dt="2025-03-31T14:34:09.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34" d="100"/>
          <a:sy n="134" d="100"/>
        </p:scale>
        <p:origin x="1928"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Moreno" userId="2baaacd2-93c9-44a9-abb3-500652c382de" providerId="ADAL" clId="{1DD0D260-7227-4B1E-8FE0-37A1C89AAD8C}"/>
    <pc:docChg chg="custSel modSld">
      <pc:chgData name="Pablo Moreno" userId="2baaacd2-93c9-44a9-abb3-500652c382de" providerId="ADAL" clId="{1DD0D260-7227-4B1E-8FE0-37A1C89AAD8C}" dt="2025-03-31T14:36:59.176" v="32" actId="1076"/>
      <pc:docMkLst>
        <pc:docMk/>
      </pc:docMkLst>
      <pc:sldChg chg="modSp mod">
        <pc:chgData name="Pablo Moreno" userId="2baaacd2-93c9-44a9-abb3-500652c382de" providerId="ADAL" clId="{1DD0D260-7227-4B1E-8FE0-37A1C89AAD8C}" dt="2025-03-28T12:23:37.286" v="7" actId="20577"/>
        <pc:sldMkLst>
          <pc:docMk/>
          <pc:sldMk cId="0" sldId="257"/>
        </pc:sldMkLst>
        <pc:spChg chg="mod">
          <ac:chgData name="Pablo Moreno" userId="2baaacd2-93c9-44a9-abb3-500652c382de" providerId="ADAL" clId="{1DD0D260-7227-4B1E-8FE0-37A1C89AAD8C}" dt="2025-03-28T12:23:37.286" v="7" actId="20577"/>
          <ac:spMkLst>
            <pc:docMk/>
            <pc:sldMk cId="0" sldId="257"/>
            <ac:spMk id="9" creationId="{00000000-0000-0000-0000-000000000000}"/>
          </ac:spMkLst>
        </pc:spChg>
      </pc:sldChg>
      <pc:sldChg chg="modSp mod">
        <pc:chgData name="Pablo Moreno" userId="2baaacd2-93c9-44a9-abb3-500652c382de" providerId="ADAL" clId="{1DD0D260-7227-4B1E-8FE0-37A1C89AAD8C}" dt="2025-03-28T12:24:11.189" v="15" actId="20577"/>
        <pc:sldMkLst>
          <pc:docMk/>
          <pc:sldMk cId="0" sldId="259"/>
        </pc:sldMkLst>
        <pc:spChg chg="mod">
          <ac:chgData name="Pablo Moreno" userId="2baaacd2-93c9-44a9-abb3-500652c382de" providerId="ADAL" clId="{1DD0D260-7227-4B1E-8FE0-37A1C89AAD8C}" dt="2025-03-28T12:24:11.189" v="15" actId="20577"/>
          <ac:spMkLst>
            <pc:docMk/>
            <pc:sldMk cId="0" sldId="259"/>
            <ac:spMk id="14" creationId="{00000000-0000-0000-0000-000000000000}"/>
          </ac:spMkLst>
        </pc:spChg>
      </pc:sldChg>
      <pc:sldChg chg="modSp mod">
        <pc:chgData name="Pablo Moreno" userId="2baaacd2-93c9-44a9-abb3-500652c382de" providerId="ADAL" clId="{1DD0D260-7227-4B1E-8FE0-37A1C89AAD8C}" dt="2025-03-28T12:25:11.024" v="22" actId="113"/>
        <pc:sldMkLst>
          <pc:docMk/>
          <pc:sldMk cId="0" sldId="262"/>
        </pc:sldMkLst>
        <pc:spChg chg="mod">
          <ac:chgData name="Pablo Moreno" userId="2baaacd2-93c9-44a9-abb3-500652c382de" providerId="ADAL" clId="{1DD0D260-7227-4B1E-8FE0-37A1C89AAD8C}" dt="2025-03-28T12:25:11.024" v="22" actId="113"/>
          <ac:spMkLst>
            <pc:docMk/>
            <pc:sldMk cId="0" sldId="262"/>
            <ac:spMk id="13" creationId="{00000000-0000-0000-0000-000000000000}"/>
          </ac:spMkLst>
        </pc:spChg>
        <pc:grpChg chg="mod">
          <ac:chgData name="Pablo Moreno" userId="2baaacd2-93c9-44a9-abb3-500652c382de" providerId="ADAL" clId="{1DD0D260-7227-4B1E-8FE0-37A1C89AAD8C}" dt="2025-03-28T12:24:45.136" v="19" actId="14100"/>
          <ac:grpSpMkLst>
            <pc:docMk/>
            <pc:sldMk cId="0" sldId="262"/>
            <ac:grpSpMk id="6" creationId="{00000000-0000-0000-0000-000000000000}"/>
          </ac:grpSpMkLst>
        </pc:grpChg>
      </pc:sldChg>
      <pc:sldChg chg="addSp delSp modSp mod">
        <pc:chgData name="Pablo Moreno" userId="2baaacd2-93c9-44a9-abb3-500652c382de" providerId="ADAL" clId="{1DD0D260-7227-4B1E-8FE0-37A1C89AAD8C}" dt="2025-03-31T14:36:59.176" v="32" actId="1076"/>
        <pc:sldMkLst>
          <pc:docMk/>
          <pc:sldMk cId="0" sldId="263"/>
        </pc:sldMkLst>
        <pc:picChg chg="add del mod">
          <ac:chgData name="Pablo Moreno" userId="2baaacd2-93c9-44a9-abb3-500652c382de" providerId="ADAL" clId="{1DD0D260-7227-4B1E-8FE0-37A1C89AAD8C}" dt="2025-03-31T14:34:29.789" v="28" actId="478"/>
          <ac:picMkLst>
            <pc:docMk/>
            <pc:sldMk cId="0" sldId="263"/>
            <ac:picMk id="17" creationId="{000137AC-7BF4-9768-17E2-C36E2D4AD212}"/>
          </ac:picMkLst>
        </pc:picChg>
        <pc:picChg chg="add mod">
          <ac:chgData name="Pablo Moreno" userId="2baaacd2-93c9-44a9-abb3-500652c382de" providerId="ADAL" clId="{1DD0D260-7227-4B1E-8FE0-37A1C89AAD8C}" dt="2025-03-31T14:36:59.176" v="32" actId="1076"/>
          <ac:picMkLst>
            <pc:docMk/>
            <pc:sldMk cId="0" sldId="263"/>
            <ac:picMk id="19" creationId="{6B18B224-0001-5015-6348-FBF20737786B}"/>
          </ac:picMkLst>
        </pc:picChg>
        <pc:picChg chg="del">
          <ac:chgData name="Pablo Moreno" userId="2baaacd2-93c9-44a9-abb3-500652c382de" providerId="ADAL" clId="{1DD0D260-7227-4B1E-8FE0-37A1C89AAD8C}" dt="2025-03-31T14:34:09.587" v="23" actId="478"/>
          <ac:picMkLst>
            <pc:docMk/>
            <pc:sldMk cId="0" sldId="263"/>
            <ac:picMk id="77" creationId="{848C3F88-1004-B973-1F4F-756DA03FDF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99588-C5B1-491D-ACB8-D899A51AC0C5}" type="datetimeFigureOut">
              <a:rPr lang="en-GB" smtClean="0"/>
              <a:t>31/03/2025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14D62-394D-47B0-83BF-E54C1591C93C}" type="slidenum">
              <a:rPr lang="en-GB" smtClean="0"/>
              <a:t>‹#›</a:t>
            </a:fld>
            <a:endParaRPr lang="en-GB"/>
          </a:p>
        </p:txBody>
      </p:sp>
    </p:spTree>
    <p:extLst>
      <p:ext uri="{BB962C8B-B14F-4D97-AF65-F5344CB8AC3E}">
        <p14:creationId xmlns:p14="http://schemas.microsoft.com/office/powerpoint/2010/main" val="36109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E14D62-394D-47B0-83BF-E54C1591C93C}" type="slidenum">
              <a:rPr lang="en-GB" smtClean="0"/>
              <a:t>3</a:t>
            </a:fld>
            <a:endParaRPr lang="en-GB"/>
          </a:p>
        </p:txBody>
      </p:sp>
    </p:spTree>
    <p:extLst>
      <p:ext uri="{BB962C8B-B14F-4D97-AF65-F5344CB8AC3E}">
        <p14:creationId xmlns:p14="http://schemas.microsoft.com/office/powerpoint/2010/main" val="269608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58662"/>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7791A28F-8FD3-4C6C-EF4F-5FC0C7E5C778}"/>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6DC6F31A-B556-49A2-EECF-E4CCA3C152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54722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hyperlink" Target="https://www.instagram.com/cie.gateway?igsh=dzNxYnl3OGpnbmpn" TargetMode="External"/><Relationship Id="rId2" Type="http://schemas.openxmlformats.org/officeDocument/2006/relationships/image" Target="../media/image5.png"/><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hyperlink" Target="https://www.youtube.com/@CiEGateway" TargetMode="External"/><Relationship Id="rId11" Type="http://schemas.openxmlformats.org/officeDocument/2006/relationships/image" Target="../media/image26.svg"/><Relationship Id="rId5" Type="http://schemas.openxmlformats.org/officeDocument/2006/relationships/image" Target="../media/image22.jpeg"/><Relationship Id="rId1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hyperlink" Target="https://www.linkedin.com/company/cooperation-in-education-gateway" TargetMode="External"/><Relationship Id="rId1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763213"/>
            <a:ext cx="10693400" cy="3148723"/>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7" y="4545208"/>
            <a:ext cx="5750677" cy="578300"/>
          </a:xfrm>
          <a:prstGeom prst="rect">
            <a:avLst/>
          </a:prstGeom>
          <a:solidFill>
            <a:schemeClr val="bg1"/>
          </a:solidFill>
        </p:spPr>
        <p:txBody>
          <a:bodyPr wrap="none" rtlCol="0">
            <a:spAutoFit/>
          </a:bodyPr>
          <a:lstStyle/>
          <a:p>
            <a:r>
              <a:rPr lang="en-US" sz="3158" b="1" dirty="0">
                <a:solidFill>
                  <a:srgbClr val="60BA47"/>
                </a:solidFill>
                <a:latin typeface="Calibri" panose="020F0502020204030204" pitchFamily="34" charset="0"/>
                <a:cs typeface="Calibri" panose="020F0502020204030204" pitchFamily="34" charset="0"/>
              </a:rPr>
              <a:t>PATATA – </a:t>
            </a:r>
            <a:r>
              <a:rPr lang="en-US" sz="3158" b="1" dirty="0" err="1">
                <a:solidFill>
                  <a:srgbClr val="60BA47"/>
                </a:solidFill>
                <a:latin typeface="Calibri" panose="020F0502020204030204" pitchFamily="34" charset="0"/>
                <a:cs typeface="Calibri" panose="020F0502020204030204" pitchFamily="34" charset="0"/>
              </a:rPr>
              <a:t>Exploraci</a:t>
            </a:r>
            <a:r>
              <a:rPr lang="es-ES" sz="3158" b="1" dirty="0" err="1">
                <a:solidFill>
                  <a:srgbClr val="60BA47"/>
                </a:solidFill>
                <a:latin typeface="Calibri" panose="020F0502020204030204" pitchFamily="34" charset="0"/>
                <a:cs typeface="Calibri" panose="020F0502020204030204" pitchFamily="34" charset="0"/>
              </a:rPr>
              <a:t>ón</a:t>
            </a:r>
            <a:r>
              <a:rPr lang="es-ES" sz="3158" b="1" dirty="0">
                <a:solidFill>
                  <a:srgbClr val="60BA47"/>
                </a:solidFill>
                <a:latin typeface="Calibri" panose="020F0502020204030204" pitchFamily="34" charset="0"/>
                <a:cs typeface="Calibri" panose="020F0502020204030204" pitchFamily="34" charset="0"/>
              </a:rPr>
              <a:t> de residuos</a:t>
            </a:r>
            <a:endParaRPr lang="en-US" sz="3158" b="1" dirty="0">
              <a:solidFill>
                <a:srgbClr val="60BA47"/>
              </a:solidFill>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6486790" y="5722451"/>
            <a:ext cx="4205202" cy="611557"/>
            <a:chOff x="0" y="0"/>
            <a:chExt cx="9590314" cy="1394706"/>
          </a:xfrm>
        </p:grpSpPr>
        <p:sp>
          <p:nvSpPr>
            <p:cNvPr id="5" name="Freeform 5"/>
            <p:cNvSpPr/>
            <p:nvPr/>
          </p:nvSpPr>
          <p:spPr>
            <a:xfrm>
              <a:off x="0" y="0"/>
              <a:ext cx="9590278" cy="1394714"/>
            </a:xfrm>
            <a:custGeom>
              <a:avLst/>
              <a:gdLst/>
              <a:ahLst/>
              <a:cxnLst/>
              <a:rect l="l" t="t" r="r" b="b"/>
              <a:pathLst>
                <a:path w="9590278" h="1394714">
                  <a:moveTo>
                    <a:pt x="0" y="0"/>
                  </a:moveTo>
                  <a:lnTo>
                    <a:pt x="9590278" y="0"/>
                  </a:lnTo>
                  <a:lnTo>
                    <a:pt x="9590278" y="1394714"/>
                  </a:lnTo>
                  <a:lnTo>
                    <a:pt x="0" y="1394714"/>
                  </a:lnTo>
                  <a:close/>
                </a:path>
              </a:pathLst>
            </a:custGeom>
            <a:solidFill>
              <a:srgbClr val="60BA47"/>
            </a:solidFill>
          </p:spPr>
          <p:txBody>
            <a:bodyPr/>
            <a:lstStyle/>
            <a:p>
              <a:endParaRPr lang="en-GB"/>
            </a:p>
          </p:txBody>
        </p:sp>
      </p:grpSp>
      <p:sp>
        <p:nvSpPr>
          <p:cNvPr id="6" name="Freeform 6"/>
          <p:cNvSpPr/>
          <p:nvPr/>
        </p:nvSpPr>
        <p:spPr>
          <a:xfrm>
            <a:off x="495856" y="5961084"/>
            <a:ext cx="1801523" cy="401148"/>
          </a:xfrm>
          <a:custGeom>
            <a:avLst/>
            <a:gdLst/>
            <a:ahLst/>
            <a:cxnLst/>
            <a:rect l="l" t="t" r="r" b="b"/>
            <a:pathLst>
              <a:path w="1801523" h="401148">
                <a:moveTo>
                  <a:pt x="0" y="0"/>
                </a:moveTo>
                <a:lnTo>
                  <a:pt x="1801523" y="0"/>
                </a:lnTo>
                <a:lnTo>
                  <a:pt x="1801523" y="401148"/>
                </a:lnTo>
                <a:lnTo>
                  <a:pt x="0" y="40114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7488202" y="817595"/>
            <a:ext cx="2803628" cy="1992051"/>
          </a:xfrm>
          <a:custGeom>
            <a:avLst/>
            <a:gdLst/>
            <a:ahLst/>
            <a:cxnLst/>
            <a:rect l="l" t="t" r="r" b="b"/>
            <a:pathLst>
              <a:path w="2803628" h="1992051">
                <a:moveTo>
                  <a:pt x="0" y="0"/>
                </a:moveTo>
                <a:lnTo>
                  <a:pt x="2803628" y="0"/>
                </a:lnTo>
                <a:lnTo>
                  <a:pt x="2803628" y="1992051"/>
                </a:lnTo>
                <a:lnTo>
                  <a:pt x="0" y="1992051"/>
                </a:lnTo>
                <a:lnTo>
                  <a:pt x="0" y="0"/>
                </a:lnTo>
                <a:close/>
              </a:path>
            </a:pathLst>
          </a:custGeom>
          <a:blipFill>
            <a:blip r:embed="rId4" cstate="screen">
              <a:extLst>
                <a:ext uri="{28A0092B-C50C-407E-A947-70E740481C1C}">
                  <a14:useLocalDpi xmlns:a14="http://schemas.microsoft.com/office/drawing/2010/main"/>
                </a:ext>
              </a:extLst>
            </a:blip>
            <a:stretch>
              <a:fillRect b="-190"/>
            </a:stretch>
          </a:blipFill>
        </p:spPr>
        <p:txBody>
          <a:bodyPr/>
          <a:lstStyle/>
          <a:p>
            <a:endParaRPr lang="en-GB"/>
          </a:p>
        </p:txBody>
      </p:sp>
      <p:sp>
        <p:nvSpPr>
          <p:cNvPr id="8" name="Freeform 8"/>
          <p:cNvSpPr/>
          <p:nvPr/>
        </p:nvSpPr>
        <p:spPr>
          <a:xfrm>
            <a:off x="0" y="2866485"/>
            <a:ext cx="10692000" cy="2835707"/>
          </a:xfrm>
          <a:custGeom>
            <a:avLst/>
            <a:gdLst/>
            <a:ahLst/>
            <a:cxnLst/>
            <a:rect l="l" t="t" r="r" b="b"/>
            <a:pathLst>
              <a:path w="10692000" h="2835707">
                <a:moveTo>
                  <a:pt x="0" y="0"/>
                </a:moveTo>
                <a:lnTo>
                  <a:pt x="10692000" y="0"/>
                </a:lnTo>
                <a:lnTo>
                  <a:pt x="10692000" y="2835706"/>
                </a:lnTo>
                <a:lnTo>
                  <a:pt x="0" y="2835706"/>
                </a:lnTo>
                <a:lnTo>
                  <a:pt x="0" y="0"/>
                </a:lnTo>
                <a:close/>
              </a:path>
            </a:pathLst>
          </a:custGeom>
          <a:blipFill>
            <a:blip r:embed="rId5">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a:off x="-17" y="3095258"/>
            <a:ext cx="10692000" cy="2835707"/>
            <a:chOff x="0" y="0"/>
            <a:chExt cx="24384000" cy="6467066"/>
          </a:xfrm>
        </p:grpSpPr>
        <p:sp>
          <p:nvSpPr>
            <p:cNvPr id="10" name="Freeform 10"/>
            <p:cNvSpPr/>
            <p:nvPr/>
          </p:nvSpPr>
          <p:spPr>
            <a:xfrm>
              <a:off x="0" y="0"/>
              <a:ext cx="24384000" cy="6467094"/>
            </a:xfrm>
            <a:custGeom>
              <a:avLst/>
              <a:gdLst/>
              <a:ahLst/>
              <a:cxnLst/>
              <a:rect l="l" t="t" r="r" b="b"/>
              <a:pathLst>
                <a:path w="24384000" h="6467094">
                  <a:moveTo>
                    <a:pt x="0" y="0"/>
                  </a:moveTo>
                  <a:lnTo>
                    <a:pt x="24384000" y="0"/>
                  </a:lnTo>
                  <a:lnTo>
                    <a:pt x="24384000" y="4261993"/>
                  </a:lnTo>
                  <a:lnTo>
                    <a:pt x="24384000" y="6148197"/>
                  </a:lnTo>
                  <a:lnTo>
                    <a:pt x="24384000" y="6467094"/>
                  </a:lnTo>
                  <a:lnTo>
                    <a:pt x="24384000" y="6088634"/>
                  </a:lnTo>
                  <a:lnTo>
                    <a:pt x="14793722" y="6088634"/>
                  </a:lnTo>
                  <a:lnTo>
                    <a:pt x="14793722" y="6467094"/>
                  </a:lnTo>
                  <a:lnTo>
                    <a:pt x="0" y="6467094"/>
                  </a:lnTo>
                  <a:lnTo>
                    <a:pt x="0" y="2312543"/>
                  </a:lnTo>
                  <a:lnTo>
                    <a:pt x="0" y="426339"/>
                  </a:lnTo>
                  <a:close/>
                </a:path>
              </a:pathLst>
            </a:custGeom>
            <a:gradFill rotWithShape="1">
              <a:gsLst>
                <a:gs pos="0">
                  <a:srgbClr val="09465E">
                    <a:alpha val="1568"/>
                  </a:srgbClr>
                </a:gs>
                <a:gs pos="39000">
                  <a:srgbClr val="09465E">
                    <a:alpha val="1568"/>
                  </a:srgbClr>
                </a:gs>
                <a:gs pos="72000">
                  <a:srgbClr val="09465E">
                    <a:alpha val="100000"/>
                  </a:srgbClr>
                </a:gs>
                <a:gs pos="100000">
                  <a:srgbClr val="09465E">
                    <a:alpha val="100000"/>
                  </a:srgbClr>
                </a:gs>
              </a:gsLst>
              <a:lin ang="5400000"/>
            </a:gradFill>
          </p:spPr>
          <p:txBody>
            <a:bodyPr/>
            <a:lstStyle/>
            <a:p>
              <a:endParaRPr lang="en-GB"/>
            </a:p>
          </p:txBody>
        </p:sp>
      </p:grpSp>
      <p:grpSp>
        <p:nvGrpSpPr>
          <p:cNvPr id="11" name="Group 11"/>
          <p:cNvGrpSpPr/>
          <p:nvPr/>
        </p:nvGrpSpPr>
        <p:grpSpPr>
          <a:xfrm>
            <a:off x="6497284" y="5834518"/>
            <a:ext cx="3859268" cy="904387"/>
            <a:chOff x="-37912" y="-298251"/>
            <a:chExt cx="8801384" cy="2062530"/>
          </a:xfrm>
        </p:grpSpPr>
        <p:sp>
          <p:nvSpPr>
            <p:cNvPr id="12" name="Freeform 12"/>
            <p:cNvSpPr/>
            <p:nvPr/>
          </p:nvSpPr>
          <p:spPr>
            <a:xfrm>
              <a:off x="0" y="556136"/>
              <a:ext cx="8763472" cy="1208143"/>
            </a:xfrm>
            <a:custGeom>
              <a:avLst/>
              <a:gdLst/>
              <a:ahLst/>
              <a:cxnLst/>
              <a:rect l="l" t="t" r="r" b="b"/>
              <a:pathLst>
                <a:path w="8763472" h="1208143">
                  <a:moveTo>
                    <a:pt x="0" y="0"/>
                  </a:moveTo>
                  <a:lnTo>
                    <a:pt x="8763472" y="0"/>
                  </a:lnTo>
                  <a:lnTo>
                    <a:pt x="8763472" y="1208143"/>
                  </a:lnTo>
                  <a:lnTo>
                    <a:pt x="0" y="1208143"/>
                  </a:lnTo>
                  <a:close/>
                </a:path>
              </a:pathLst>
            </a:custGeom>
            <a:solidFill>
              <a:srgbClr val="000000">
                <a:alpha val="0"/>
              </a:srgbClr>
            </a:solidFill>
          </p:spPr>
          <p:txBody>
            <a:bodyPr/>
            <a:lstStyle/>
            <a:p>
              <a:endParaRPr lang="en-GB"/>
            </a:p>
          </p:txBody>
        </p:sp>
        <p:sp>
          <p:nvSpPr>
            <p:cNvPr id="13" name="TextBox 13"/>
            <p:cNvSpPr txBox="1"/>
            <p:nvPr/>
          </p:nvSpPr>
          <p:spPr>
            <a:xfrm>
              <a:off x="-37912" y="-298251"/>
              <a:ext cx="8763472" cy="1265293"/>
            </a:xfrm>
            <a:prstGeom prst="rect">
              <a:avLst/>
            </a:prstGeom>
          </p:spPr>
          <p:txBody>
            <a:bodyPr lIns="0" tIns="0" rIns="0" bIns="0" rtlCol="0" anchor="t"/>
            <a:lstStyle/>
            <a:p>
              <a:pPr marL="0" lvl="0" indent="0" algn="r">
                <a:lnSpc>
                  <a:spcPts val="3157"/>
                </a:lnSpc>
              </a:pPr>
              <a:r>
                <a:rPr lang="en-US" sz="2630" dirty="0">
                  <a:solidFill>
                    <a:srgbClr val="FFFFFF"/>
                  </a:solidFill>
                  <a:latin typeface="Calibri (MS)"/>
                  <a:ea typeface="Calibri (MS)"/>
                  <a:cs typeface="Calibri (MS)"/>
                  <a:sym typeface="Calibri (MS)"/>
                </a:rPr>
                <a:t>www.waste2worth.eu</a:t>
              </a:r>
            </a:p>
          </p:txBody>
        </p:sp>
      </p:grpSp>
      <p:grpSp>
        <p:nvGrpSpPr>
          <p:cNvPr id="14" name="Group 14"/>
          <p:cNvGrpSpPr/>
          <p:nvPr/>
        </p:nvGrpSpPr>
        <p:grpSpPr>
          <a:xfrm>
            <a:off x="574976" y="4226700"/>
            <a:ext cx="5158122" cy="632381"/>
            <a:chOff x="0" y="0"/>
            <a:chExt cx="11763528" cy="1442198"/>
          </a:xfrm>
        </p:grpSpPr>
        <p:sp>
          <p:nvSpPr>
            <p:cNvPr id="15" name="Freeform 15"/>
            <p:cNvSpPr/>
            <p:nvPr/>
          </p:nvSpPr>
          <p:spPr>
            <a:xfrm>
              <a:off x="0" y="0"/>
              <a:ext cx="11763528" cy="1442198"/>
            </a:xfrm>
            <a:custGeom>
              <a:avLst/>
              <a:gdLst/>
              <a:ahLst/>
              <a:cxnLst/>
              <a:rect l="l" t="t" r="r" b="b"/>
              <a:pathLst>
                <a:path w="11763528" h="1442198">
                  <a:moveTo>
                    <a:pt x="0" y="0"/>
                  </a:moveTo>
                  <a:lnTo>
                    <a:pt x="11763528" y="0"/>
                  </a:lnTo>
                  <a:lnTo>
                    <a:pt x="11763528" y="1442198"/>
                  </a:lnTo>
                  <a:lnTo>
                    <a:pt x="0" y="1442198"/>
                  </a:lnTo>
                  <a:close/>
                </a:path>
              </a:pathLst>
            </a:custGeom>
            <a:solidFill>
              <a:srgbClr val="000000">
                <a:alpha val="0"/>
              </a:srgbClr>
            </a:solidFill>
          </p:spPr>
          <p:txBody>
            <a:bodyPr/>
            <a:lstStyle/>
            <a:p>
              <a:endParaRPr lang="en-GB"/>
            </a:p>
          </p:txBody>
        </p:sp>
        <p:sp>
          <p:nvSpPr>
            <p:cNvPr id="16" name="TextBox 16"/>
            <p:cNvSpPr txBox="1"/>
            <p:nvPr/>
          </p:nvSpPr>
          <p:spPr>
            <a:xfrm>
              <a:off x="0" y="-38100"/>
              <a:ext cx="11763528" cy="1480298"/>
            </a:xfrm>
            <a:prstGeom prst="rect">
              <a:avLst/>
            </a:prstGeom>
          </p:spPr>
          <p:txBody>
            <a:bodyPr lIns="0" tIns="0" rIns="0" bIns="0" rtlCol="0" anchor="t"/>
            <a:lstStyle/>
            <a:p>
              <a:pPr marL="0" lvl="0" indent="0" algn="l">
                <a:lnSpc>
                  <a:spcPts val="3409"/>
                </a:lnSpc>
              </a:pPr>
              <a:r>
                <a:rPr lang="en-US" sz="3157" b="1">
                  <a:solidFill>
                    <a:srgbClr val="FFFFFF"/>
                  </a:solidFill>
                  <a:latin typeface="Calibri (MS) Bold"/>
                  <a:ea typeface="Calibri (MS) Bold"/>
                  <a:cs typeface="Calibri (MS) Bold"/>
                  <a:sym typeface="Calibri (MS) Bold"/>
                </a:rPr>
                <a:t>Sigue nuestra travesía</a:t>
              </a:r>
            </a:p>
          </p:txBody>
        </p:sp>
      </p:grpSp>
      <p:grpSp>
        <p:nvGrpSpPr>
          <p:cNvPr id="17" name="Group 17"/>
          <p:cNvGrpSpPr/>
          <p:nvPr/>
        </p:nvGrpSpPr>
        <p:grpSpPr>
          <a:xfrm>
            <a:off x="1655675" y="4864503"/>
            <a:ext cx="478274" cy="418087"/>
            <a:chOff x="0" y="0"/>
            <a:chExt cx="1090744" cy="953481"/>
          </a:xfrm>
        </p:grpSpPr>
        <p:sp>
          <p:nvSpPr>
            <p:cNvPr id="18" name="Freeform 18"/>
            <p:cNvSpPr/>
            <p:nvPr/>
          </p:nvSpPr>
          <p:spPr>
            <a:xfrm>
              <a:off x="0" y="0"/>
              <a:ext cx="1090744" cy="953481"/>
            </a:xfrm>
            <a:custGeom>
              <a:avLst/>
              <a:gdLst/>
              <a:ahLst/>
              <a:cxnLst/>
              <a:rect l="l" t="t" r="r" b="b"/>
              <a:pathLst>
                <a:path w="1090744" h="953481">
                  <a:moveTo>
                    <a:pt x="0" y="0"/>
                  </a:moveTo>
                  <a:lnTo>
                    <a:pt x="1090744" y="0"/>
                  </a:lnTo>
                  <a:lnTo>
                    <a:pt x="1090744" y="953481"/>
                  </a:lnTo>
                  <a:lnTo>
                    <a:pt x="0" y="953481"/>
                  </a:lnTo>
                  <a:close/>
                </a:path>
              </a:pathLst>
            </a:custGeom>
            <a:solidFill>
              <a:srgbClr val="000000">
                <a:alpha val="0"/>
              </a:srgbClr>
            </a:solidFill>
          </p:spPr>
          <p:txBody>
            <a:bodyPr/>
            <a:lstStyle/>
            <a:p>
              <a:endParaRPr lang="en-GB"/>
            </a:p>
          </p:txBody>
        </p:sp>
        <p:sp>
          <p:nvSpPr>
            <p:cNvPr id="19" name="TextBox 19"/>
            <p:cNvSpPr txBox="1"/>
            <p:nvPr/>
          </p:nvSpPr>
          <p:spPr>
            <a:xfrm>
              <a:off x="0" y="-47625"/>
              <a:ext cx="1090744"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6" tooltip="https://www.youtube.com/@CiEGateway"/>
                </a:rPr>
                <a:t>yt</a:t>
              </a:r>
            </a:p>
          </p:txBody>
        </p:sp>
      </p:grpSp>
      <p:sp>
        <p:nvSpPr>
          <p:cNvPr id="20" name="Freeform 20"/>
          <p:cNvSpPr/>
          <p:nvPr/>
        </p:nvSpPr>
        <p:spPr>
          <a:xfrm>
            <a:off x="1660426" y="4831135"/>
            <a:ext cx="449523" cy="449524"/>
          </a:xfrm>
          <a:custGeom>
            <a:avLst/>
            <a:gdLst/>
            <a:ahLst/>
            <a:cxnLst/>
            <a:rect l="l" t="t" r="r" b="b"/>
            <a:pathLst>
              <a:path w="449523" h="449524">
                <a:moveTo>
                  <a:pt x="0" y="0"/>
                </a:moveTo>
                <a:lnTo>
                  <a:pt x="449523" y="0"/>
                </a:lnTo>
                <a:lnTo>
                  <a:pt x="449523" y="449524"/>
                </a:lnTo>
                <a:lnTo>
                  <a:pt x="0" y="44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1" name="Group 21"/>
          <p:cNvGrpSpPr/>
          <p:nvPr/>
        </p:nvGrpSpPr>
        <p:grpSpPr>
          <a:xfrm>
            <a:off x="593712" y="4852090"/>
            <a:ext cx="430787" cy="418087"/>
            <a:chOff x="0" y="0"/>
            <a:chExt cx="982447" cy="953481"/>
          </a:xfrm>
        </p:grpSpPr>
        <p:sp>
          <p:nvSpPr>
            <p:cNvPr id="22" name="Freeform 22"/>
            <p:cNvSpPr/>
            <p:nvPr/>
          </p:nvSpPr>
          <p:spPr>
            <a:xfrm>
              <a:off x="0" y="0"/>
              <a:ext cx="982447" cy="953481"/>
            </a:xfrm>
            <a:custGeom>
              <a:avLst/>
              <a:gdLst/>
              <a:ahLst/>
              <a:cxnLst/>
              <a:rect l="l" t="t" r="r" b="b"/>
              <a:pathLst>
                <a:path w="982447" h="953481">
                  <a:moveTo>
                    <a:pt x="0" y="0"/>
                  </a:moveTo>
                  <a:lnTo>
                    <a:pt x="982447" y="0"/>
                  </a:lnTo>
                  <a:lnTo>
                    <a:pt x="982447" y="953481"/>
                  </a:lnTo>
                  <a:lnTo>
                    <a:pt x="0" y="953481"/>
                  </a:lnTo>
                  <a:close/>
                </a:path>
              </a:pathLst>
            </a:custGeom>
            <a:solidFill>
              <a:srgbClr val="000000">
                <a:alpha val="0"/>
              </a:srgbClr>
            </a:solidFill>
          </p:spPr>
          <p:txBody>
            <a:bodyPr/>
            <a:lstStyle/>
            <a:p>
              <a:endParaRPr lang="en-GB"/>
            </a:p>
          </p:txBody>
        </p:sp>
        <p:sp>
          <p:nvSpPr>
            <p:cNvPr id="23" name="TextBox 23"/>
            <p:cNvSpPr txBox="1"/>
            <p:nvPr/>
          </p:nvSpPr>
          <p:spPr>
            <a:xfrm>
              <a:off x="0" y="-47625"/>
              <a:ext cx="982447"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9" tooltip="https://www.linkedin.com/company/cooperation-in-education-gateway"/>
                </a:rPr>
                <a:t>eso</a:t>
              </a:r>
            </a:p>
          </p:txBody>
        </p:sp>
      </p:grpSp>
      <p:sp>
        <p:nvSpPr>
          <p:cNvPr id="24" name="Freeform 24"/>
          <p:cNvSpPr/>
          <p:nvPr/>
        </p:nvSpPr>
        <p:spPr>
          <a:xfrm>
            <a:off x="57497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25" name="Group 25"/>
          <p:cNvGrpSpPr/>
          <p:nvPr/>
        </p:nvGrpSpPr>
        <p:grpSpPr>
          <a:xfrm>
            <a:off x="1146016" y="4852731"/>
            <a:ext cx="404338" cy="418087"/>
            <a:chOff x="0" y="0"/>
            <a:chExt cx="922128" cy="953481"/>
          </a:xfrm>
        </p:grpSpPr>
        <p:sp>
          <p:nvSpPr>
            <p:cNvPr id="26" name="Freeform 26"/>
            <p:cNvSpPr/>
            <p:nvPr/>
          </p:nvSpPr>
          <p:spPr>
            <a:xfrm>
              <a:off x="0" y="0"/>
              <a:ext cx="922128" cy="953481"/>
            </a:xfrm>
            <a:custGeom>
              <a:avLst/>
              <a:gdLst/>
              <a:ahLst/>
              <a:cxnLst/>
              <a:rect l="l" t="t" r="r" b="b"/>
              <a:pathLst>
                <a:path w="922128" h="953481">
                  <a:moveTo>
                    <a:pt x="0" y="0"/>
                  </a:moveTo>
                  <a:lnTo>
                    <a:pt x="922128" y="0"/>
                  </a:lnTo>
                  <a:lnTo>
                    <a:pt x="922128" y="953481"/>
                  </a:lnTo>
                  <a:lnTo>
                    <a:pt x="0" y="953481"/>
                  </a:lnTo>
                  <a:close/>
                </a:path>
              </a:pathLst>
            </a:custGeom>
            <a:solidFill>
              <a:srgbClr val="000000">
                <a:alpha val="0"/>
              </a:srgbClr>
            </a:solidFill>
          </p:spPr>
          <p:txBody>
            <a:bodyPr/>
            <a:lstStyle/>
            <a:p>
              <a:endParaRPr lang="en-GB"/>
            </a:p>
          </p:txBody>
        </p:sp>
        <p:sp>
          <p:nvSpPr>
            <p:cNvPr id="27" name="TextBox 27"/>
            <p:cNvSpPr txBox="1"/>
            <p:nvPr/>
          </p:nvSpPr>
          <p:spPr>
            <a:xfrm>
              <a:off x="0" y="-47625"/>
              <a:ext cx="922128"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12" tooltip="https://www.instagram.com/cie.gateway?igsh=dzNxYnl3OGpnbmpn"/>
                </a:rPr>
                <a:t>en</a:t>
              </a:r>
            </a:p>
          </p:txBody>
        </p:sp>
      </p:grpSp>
      <p:sp>
        <p:nvSpPr>
          <p:cNvPr id="28" name="Freeform 28"/>
          <p:cNvSpPr/>
          <p:nvPr/>
        </p:nvSpPr>
        <p:spPr>
          <a:xfrm>
            <a:off x="111532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9" name="Freeform 29"/>
          <p:cNvSpPr/>
          <p:nvPr/>
        </p:nvSpPr>
        <p:spPr>
          <a:xfrm>
            <a:off x="-4615293" y="246590"/>
            <a:ext cx="8145326" cy="4196380"/>
          </a:xfrm>
          <a:custGeom>
            <a:avLst/>
            <a:gdLst/>
            <a:ahLst/>
            <a:cxnLst/>
            <a:rect l="l" t="t" r="r" b="b"/>
            <a:pathLst>
              <a:path w="8145326" h="4196380">
                <a:moveTo>
                  <a:pt x="0" y="0"/>
                </a:moveTo>
                <a:lnTo>
                  <a:pt x="8145325" y="0"/>
                </a:lnTo>
                <a:lnTo>
                  <a:pt x="8145325" y="4196381"/>
                </a:lnTo>
                <a:lnTo>
                  <a:pt x="0" y="4196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1900675" y="1450219"/>
            <a:ext cx="8174105" cy="4156831"/>
            <a:chOff x="0" y="0"/>
            <a:chExt cx="18641730" cy="10425586"/>
          </a:xfrm>
        </p:grpSpPr>
        <p:sp>
          <p:nvSpPr>
            <p:cNvPr id="5" name="Freeform 5"/>
            <p:cNvSpPr/>
            <p:nvPr/>
          </p:nvSpPr>
          <p:spPr>
            <a:xfrm>
              <a:off x="0" y="0"/>
              <a:ext cx="18641695" cy="10425557"/>
            </a:xfrm>
            <a:custGeom>
              <a:avLst/>
              <a:gdLst/>
              <a:ahLst/>
              <a:cxnLst/>
              <a:rect l="l" t="t" r="r" b="b"/>
              <a:pathLst>
                <a:path w="18641695" h="10425557">
                  <a:moveTo>
                    <a:pt x="0" y="0"/>
                  </a:moveTo>
                  <a:lnTo>
                    <a:pt x="18641695" y="0"/>
                  </a:lnTo>
                  <a:lnTo>
                    <a:pt x="18641695" y="10425557"/>
                  </a:lnTo>
                  <a:lnTo>
                    <a:pt x="0" y="10425557"/>
                  </a:lnTo>
                  <a:close/>
                </a:path>
              </a:pathLst>
            </a:custGeom>
            <a:solidFill>
              <a:srgbClr val="09465E"/>
            </a:solidFill>
          </p:spPr>
          <p:txBody>
            <a:bodyPr/>
            <a:lstStyle/>
            <a:p>
              <a:endParaRPr lang="en-GB"/>
            </a:p>
          </p:txBody>
        </p:sp>
      </p:grpSp>
      <p:grpSp>
        <p:nvGrpSpPr>
          <p:cNvPr id="7" name="Group 7"/>
          <p:cNvGrpSpPr/>
          <p:nvPr/>
        </p:nvGrpSpPr>
        <p:grpSpPr>
          <a:xfrm>
            <a:off x="3933738" y="3227770"/>
            <a:ext cx="5552466" cy="1862595"/>
            <a:chOff x="0" y="0"/>
            <a:chExt cx="12662864" cy="4247804"/>
          </a:xfrm>
        </p:grpSpPr>
        <p:sp>
          <p:nvSpPr>
            <p:cNvPr id="8" name="Freeform 8"/>
            <p:cNvSpPr/>
            <p:nvPr/>
          </p:nvSpPr>
          <p:spPr>
            <a:xfrm>
              <a:off x="0" y="0"/>
              <a:ext cx="12662864" cy="4247804"/>
            </a:xfrm>
            <a:custGeom>
              <a:avLst/>
              <a:gdLst/>
              <a:ahLst/>
              <a:cxnLst/>
              <a:rect l="l" t="t" r="r" b="b"/>
              <a:pathLst>
                <a:path w="12662864" h="4247804">
                  <a:moveTo>
                    <a:pt x="0" y="0"/>
                  </a:moveTo>
                  <a:lnTo>
                    <a:pt x="12662864" y="0"/>
                  </a:lnTo>
                  <a:lnTo>
                    <a:pt x="12662864" y="4247804"/>
                  </a:lnTo>
                  <a:lnTo>
                    <a:pt x="0" y="4247804"/>
                  </a:lnTo>
                  <a:close/>
                </a:path>
              </a:pathLst>
            </a:custGeom>
            <a:solidFill>
              <a:srgbClr val="000000">
                <a:alpha val="0"/>
              </a:srgbClr>
            </a:solidFill>
          </p:spPr>
          <p:txBody>
            <a:bodyPr/>
            <a:lstStyle/>
            <a:p>
              <a:endParaRPr lang="en-GB"/>
            </a:p>
          </p:txBody>
        </p:sp>
        <p:sp>
          <p:nvSpPr>
            <p:cNvPr id="9" name="TextBox 9"/>
            <p:cNvSpPr txBox="1"/>
            <p:nvPr/>
          </p:nvSpPr>
          <p:spPr>
            <a:xfrm>
              <a:off x="0" y="-19050"/>
              <a:ext cx="12662864" cy="4266854"/>
            </a:xfrm>
            <a:prstGeom prst="rect">
              <a:avLst/>
            </a:prstGeom>
          </p:spPr>
          <p:txBody>
            <a:bodyPr lIns="0" tIns="0" rIns="0" bIns="0" rtlCol="0" anchor="t"/>
            <a:lstStyle/>
            <a:p>
              <a:pPr marL="0" lvl="0" indent="0" algn="l">
                <a:lnSpc>
                  <a:spcPts val="2273"/>
                </a:lnSpc>
              </a:pPr>
              <a:r>
                <a:rPr lang="en-US" sz="2104" dirty="0">
                  <a:solidFill>
                    <a:srgbClr val="FFFFFF"/>
                  </a:solidFill>
                  <a:latin typeface="Calibri (MS)"/>
                  <a:ea typeface="Calibri (MS)"/>
                  <a:cs typeface="Calibri (MS)"/>
                  <a:sym typeface="Calibri (MS)"/>
                </a:rPr>
                <a:t>Una </a:t>
              </a:r>
              <a:r>
                <a:rPr lang="en-US" sz="2104" dirty="0" err="1">
                  <a:solidFill>
                    <a:srgbClr val="FFFFFF"/>
                  </a:solidFill>
                  <a:latin typeface="Calibri (MS)"/>
                  <a:ea typeface="Calibri (MS)"/>
                  <a:cs typeface="Calibri (MS)"/>
                  <a:sym typeface="Calibri (MS)"/>
                </a:rPr>
                <a:t>perspectiva</a:t>
              </a:r>
              <a:r>
                <a:rPr lang="en-US" sz="2104" dirty="0">
                  <a:solidFill>
                    <a:srgbClr val="FFFFFF"/>
                  </a:solidFill>
                  <a:latin typeface="Calibri (MS)"/>
                  <a:ea typeface="Calibri (MS)"/>
                  <a:cs typeface="Calibri (MS)"/>
                  <a:sym typeface="Calibri (MS)"/>
                </a:rPr>
                <a:t> </a:t>
              </a:r>
              <a:r>
                <a:rPr lang="en-US" sz="2104" dirty="0" err="1">
                  <a:solidFill>
                    <a:srgbClr val="FFFFFF"/>
                  </a:solidFill>
                  <a:latin typeface="Calibri (MS)"/>
                  <a:ea typeface="Calibri (MS)"/>
                  <a:cs typeface="Calibri (MS)"/>
                  <a:sym typeface="Calibri (MS)"/>
                </a:rPr>
                <a:t>espa</a:t>
              </a:r>
              <a:r>
                <a:rPr lang="es-ES" sz="2104" dirty="0">
                  <a:solidFill>
                    <a:srgbClr val="FFFFFF"/>
                  </a:solidFill>
                  <a:latin typeface="Calibri (MS)"/>
                  <a:ea typeface="Calibri (MS)"/>
                  <a:cs typeface="Calibri (MS)"/>
                  <a:sym typeface="Calibri (MS)"/>
                </a:rPr>
                <a:t>ñola</a:t>
              </a:r>
              <a:r>
                <a:rPr lang="en-US" sz="2104" dirty="0">
                  <a:solidFill>
                    <a:srgbClr val="FFFFFF"/>
                  </a:solidFill>
                  <a:latin typeface="Calibri (MS)"/>
                  <a:ea typeface="Calibri (MS)"/>
                  <a:cs typeface="Calibri (MS)"/>
                  <a:sym typeface="Calibri (MS)"/>
                </a:rPr>
                <a:t>: Patata</a:t>
              </a:r>
            </a:p>
          </p:txBody>
        </p:sp>
      </p:grpSp>
      <p:pic>
        <p:nvPicPr>
          <p:cNvPr id="1026" name="Picture 2" descr="Patata: el versátil alimento que mejora tu salud">
            <a:extLst>
              <a:ext uri="{FF2B5EF4-FFF2-40B4-BE49-F238E27FC236}">
                <a16:creationId xmlns:a16="http://schemas.microsoft.com/office/drawing/2014/main" id="{63A558F6-C4AF-9E9B-31BA-9ECEB7DA07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2639" b="-3399"/>
          <a:stretch/>
        </p:blipFill>
        <p:spPr bwMode="auto">
          <a:xfrm>
            <a:off x="-3699089" y="654050"/>
            <a:ext cx="7390881" cy="6477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0"/>
          <p:cNvGrpSpPr/>
          <p:nvPr/>
        </p:nvGrpSpPr>
        <p:grpSpPr>
          <a:xfrm>
            <a:off x="3166613" y="2090240"/>
            <a:ext cx="4553667" cy="612676"/>
            <a:chOff x="0" y="0"/>
            <a:chExt cx="10385018" cy="1397258"/>
          </a:xfrm>
        </p:grpSpPr>
        <p:sp>
          <p:nvSpPr>
            <p:cNvPr id="11" name="Freeform 11"/>
            <p:cNvSpPr/>
            <p:nvPr/>
          </p:nvSpPr>
          <p:spPr>
            <a:xfrm>
              <a:off x="0" y="0"/>
              <a:ext cx="10385044" cy="1397254"/>
            </a:xfrm>
            <a:custGeom>
              <a:avLst/>
              <a:gdLst/>
              <a:ahLst/>
              <a:cxnLst/>
              <a:rect l="l" t="t" r="r" b="b"/>
              <a:pathLst>
                <a:path w="10385044" h="1397254">
                  <a:moveTo>
                    <a:pt x="0" y="0"/>
                  </a:moveTo>
                  <a:lnTo>
                    <a:pt x="10385044" y="0"/>
                  </a:lnTo>
                  <a:lnTo>
                    <a:pt x="10385044" y="1397254"/>
                  </a:lnTo>
                  <a:lnTo>
                    <a:pt x="0" y="1397254"/>
                  </a:lnTo>
                  <a:close/>
                </a:path>
              </a:pathLst>
            </a:custGeom>
            <a:solidFill>
              <a:srgbClr val="FFFFFF"/>
            </a:solidFill>
          </p:spPr>
          <p:txBody>
            <a:bodyPr/>
            <a:lstStyle/>
            <a:p>
              <a:endParaRPr lang="en-GB"/>
            </a:p>
          </p:txBody>
        </p:sp>
      </p:grpSp>
      <p:grpSp>
        <p:nvGrpSpPr>
          <p:cNvPr id="12" name="Group 12"/>
          <p:cNvGrpSpPr/>
          <p:nvPr/>
        </p:nvGrpSpPr>
        <p:grpSpPr>
          <a:xfrm>
            <a:off x="3327994" y="2136104"/>
            <a:ext cx="4553677" cy="566812"/>
            <a:chOff x="0" y="0"/>
            <a:chExt cx="9380132" cy="1292662"/>
          </a:xfrm>
        </p:grpSpPr>
        <p:sp>
          <p:nvSpPr>
            <p:cNvPr id="13" name="Freeform 13"/>
            <p:cNvSpPr/>
            <p:nvPr/>
          </p:nvSpPr>
          <p:spPr>
            <a:xfrm>
              <a:off x="0" y="0"/>
              <a:ext cx="9380132" cy="1292662"/>
            </a:xfrm>
            <a:custGeom>
              <a:avLst/>
              <a:gdLst/>
              <a:ahLst/>
              <a:cxnLst/>
              <a:rect l="l" t="t" r="r" b="b"/>
              <a:pathLst>
                <a:path w="9380132" h="1292662">
                  <a:moveTo>
                    <a:pt x="0" y="0"/>
                  </a:moveTo>
                  <a:lnTo>
                    <a:pt x="9380132" y="0"/>
                  </a:lnTo>
                  <a:lnTo>
                    <a:pt x="9380132" y="1292662"/>
                  </a:lnTo>
                  <a:lnTo>
                    <a:pt x="0" y="1292662"/>
                  </a:lnTo>
                  <a:close/>
                </a:path>
              </a:pathLst>
            </a:custGeom>
            <a:solidFill>
              <a:srgbClr val="000000">
                <a:alpha val="0"/>
              </a:srgbClr>
            </a:solidFill>
          </p:spPr>
          <p:txBody>
            <a:bodyPr/>
            <a:lstStyle/>
            <a:p>
              <a:endParaRPr lang="en-GB"/>
            </a:p>
          </p:txBody>
        </p:sp>
        <p:sp>
          <p:nvSpPr>
            <p:cNvPr id="14" name="TextBox 14"/>
            <p:cNvSpPr txBox="1"/>
            <p:nvPr/>
          </p:nvSpPr>
          <p:spPr>
            <a:xfrm>
              <a:off x="0" y="-66675"/>
              <a:ext cx="9380132" cy="1359337"/>
            </a:xfrm>
            <a:prstGeom prst="rect">
              <a:avLst/>
            </a:prstGeom>
          </p:spPr>
          <p:txBody>
            <a:bodyPr lIns="0" tIns="0" rIns="0" bIns="0" rtlCol="0" anchor="t"/>
            <a:lstStyle/>
            <a:p>
              <a:pPr marL="0" lvl="0" indent="0" algn="l">
                <a:lnSpc>
                  <a:spcPts val="3356"/>
                </a:lnSpc>
              </a:pPr>
              <a:r>
                <a:rPr lang="en-US" sz="2797" b="1" dirty="0">
                  <a:solidFill>
                    <a:srgbClr val="60BA47"/>
                  </a:solidFill>
                  <a:latin typeface="Calibri (MS) Bold"/>
                  <a:ea typeface="Calibri (MS) Bold"/>
                  <a:cs typeface="Calibri (MS) Bold"/>
                  <a:sym typeface="Calibri (MS) Bold"/>
                </a:rPr>
                <a:t>Mapas de </a:t>
              </a:r>
              <a:r>
                <a:rPr lang="en-US" sz="2797" b="1" dirty="0" err="1">
                  <a:solidFill>
                    <a:srgbClr val="60BA47"/>
                  </a:solidFill>
                  <a:latin typeface="Calibri (MS) Bold"/>
                  <a:ea typeface="Calibri (MS) Bold"/>
                  <a:cs typeface="Calibri (MS) Bold"/>
                  <a:sym typeface="Calibri (MS) Bold"/>
                </a:rPr>
                <a:t>flujos</a:t>
              </a:r>
              <a:r>
                <a:rPr lang="en-US" sz="2797" b="1" dirty="0">
                  <a:solidFill>
                    <a:srgbClr val="60BA47"/>
                  </a:solidFill>
                  <a:latin typeface="Calibri (MS) Bold"/>
                  <a:ea typeface="Calibri (MS) Bold"/>
                  <a:cs typeface="Calibri (MS) Bold"/>
                  <a:sym typeface="Calibri (MS) Bold"/>
                </a:rPr>
                <a:t> de </a:t>
              </a:r>
              <a:r>
                <a:rPr lang="en-US" sz="2797" b="1" dirty="0" err="1">
                  <a:solidFill>
                    <a:srgbClr val="60BA47"/>
                  </a:solidFill>
                  <a:latin typeface="Calibri (MS) Bold"/>
                  <a:ea typeface="Calibri (MS) Bold"/>
                  <a:cs typeface="Calibri (MS) Bold"/>
                  <a:sym typeface="Calibri (MS) Bold"/>
                </a:rPr>
                <a:t>residuos</a:t>
              </a:r>
              <a:endParaRPr lang="en-US" sz="2797" b="1" dirty="0">
                <a:solidFill>
                  <a:srgbClr val="60BA47"/>
                </a:solidFill>
                <a:latin typeface="Calibri (MS) Bold"/>
                <a:ea typeface="Calibri (MS) Bold"/>
                <a:cs typeface="Calibri (MS) Bold"/>
                <a:sym typeface="Calibri (MS) Bold"/>
              </a:endParaRPr>
            </a:p>
          </p:txBody>
        </p:sp>
      </p:grpSp>
      <p:sp>
        <p:nvSpPr>
          <p:cNvPr id="15" name="Freeform 15"/>
          <p:cNvSpPr/>
          <p:nvPr/>
        </p:nvSpPr>
        <p:spPr>
          <a:xfrm>
            <a:off x="-5396802" y="377999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5">
            <a:extLst>
              <a:ext uri="{FF2B5EF4-FFF2-40B4-BE49-F238E27FC236}">
                <a16:creationId xmlns:a16="http://schemas.microsoft.com/office/drawing/2014/main" id="{BC681CE7-9FEB-CEBA-3AF2-8D627F12F40D}"/>
              </a:ext>
            </a:extLst>
          </p:cNvPr>
          <p:cNvSpPr txBox="1"/>
          <p:nvPr/>
        </p:nvSpPr>
        <p:spPr>
          <a:xfrm>
            <a:off x="5993766" y="5875464"/>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8F2E25DF-73A7-F6CA-28A4-FB5365AC5A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08451" y="5863417"/>
            <a:ext cx="1667896" cy="371393"/>
          </a:xfrm>
          <a:prstGeom prst="rect">
            <a:avLst/>
          </a:prstGeom>
        </p:spPr>
      </p:pic>
      <p:pic>
        <p:nvPicPr>
          <p:cNvPr id="18" name="Picture 17" descr="A grey and black sign with a person in a circle&#10;&#10;AI-generated content may be incorrect.">
            <a:extLst>
              <a:ext uri="{FF2B5EF4-FFF2-40B4-BE49-F238E27FC236}">
                <a16:creationId xmlns:a16="http://schemas.microsoft.com/office/drawing/2014/main" id="{A81F3F6E-6A23-DFE4-C2C6-DBE161A1B5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49919" y="6370041"/>
            <a:ext cx="869046" cy="317063"/>
          </a:xfrm>
          <a:prstGeom prst="rect">
            <a:avLst/>
          </a:prstGeom>
        </p:spPr>
      </p:pic>
      <p:sp>
        <p:nvSpPr>
          <p:cNvPr id="19" name="TextBox 18">
            <a:extLst>
              <a:ext uri="{FF2B5EF4-FFF2-40B4-BE49-F238E27FC236}">
                <a16:creationId xmlns:a16="http://schemas.microsoft.com/office/drawing/2014/main" id="{8E1E0608-8540-6218-8FBD-086F9742A855}"/>
              </a:ext>
            </a:extLst>
          </p:cNvPr>
          <p:cNvSpPr txBox="1"/>
          <p:nvPr/>
        </p:nvSpPr>
        <p:spPr>
          <a:xfrm>
            <a:off x="5991067" y="6317772"/>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
        <p:nvSpPr>
          <p:cNvPr id="20" name="Freeform 43">
            <a:extLst>
              <a:ext uri="{FF2B5EF4-FFF2-40B4-BE49-F238E27FC236}">
                <a16:creationId xmlns:a16="http://schemas.microsoft.com/office/drawing/2014/main" id="{AB4DB507-43B3-5F75-C019-E7A244D935D6}"/>
              </a:ext>
            </a:extLst>
          </p:cNvPr>
          <p:cNvSpPr>
            <a:spLocks/>
          </p:cNvSpPr>
          <p:nvPr/>
        </p:nvSpPr>
        <p:spPr bwMode="auto">
          <a:xfrm rot="21043624">
            <a:off x="7720291" y="3625850"/>
            <a:ext cx="1639809" cy="1542236"/>
          </a:xfrm>
          <a:custGeom>
            <a:avLst/>
            <a:gdLst/>
            <a:ahLst/>
            <a:cxnLst/>
            <a:rect l="0" t="0" r="r" b="b"/>
            <a:pathLst>
              <a:path w="1229633" h="1044203">
                <a:moveTo>
                  <a:pt x="99680" y="153204"/>
                </a:moveTo>
                <a:lnTo>
                  <a:pt x="111772" y="142452"/>
                </a:lnTo>
                <a:cubicBezTo>
                  <a:pt x="152079" y="189488"/>
                  <a:pt x="192387" y="233837"/>
                  <a:pt x="246130" y="244588"/>
                </a:cubicBezTo>
                <a:cubicBezTo>
                  <a:pt x="248817" y="244588"/>
                  <a:pt x="251505" y="245932"/>
                  <a:pt x="254192" y="245932"/>
                </a:cubicBezTo>
                <a:cubicBezTo>
                  <a:pt x="262253" y="247276"/>
                  <a:pt x="270315" y="248620"/>
                  <a:pt x="278376" y="252652"/>
                </a:cubicBezTo>
                <a:cubicBezTo>
                  <a:pt x="297186" y="260715"/>
                  <a:pt x="309279" y="279529"/>
                  <a:pt x="317340" y="294312"/>
                </a:cubicBezTo>
                <a:cubicBezTo>
                  <a:pt x="324058" y="305063"/>
                  <a:pt x="329432" y="315815"/>
                  <a:pt x="326745" y="327910"/>
                </a:cubicBezTo>
                <a:cubicBezTo>
                  <a:pt x="322715" y="345380"/>
                  <a:pt x="303904" y="353443"/>
                  <a:pt x="287781" y="353443"/>
                </a:cubicBezTo>
                <a:cubicBezTo>
                  <a:pt x="282407" y="353443"/>
                  <a:pt x="278376" y="353443"/>
                  <a:pt x="273002" y="352099"/>
                </a:cubicBezTo>
                <a:cubicBezTo>
                  <a:pt x="264940" y="350756"/>
                  <a:pt x="256879" y="350756"/>
                  <a:pt x="248817" y="352099"/>
                </a:cubicBezTo>
                <a:cubicBezTo>
                  <a:pt x="221946" y="358819"/>
                  <a:pt x="215228" y="397792"/>
                  <a:pt x="213884" y="419294"/>
                </a:cubicBezTo>
                <a:cubicBezTo>
                  <a:pt x="211197" y="448860"/>
                  <a:pt x="208510" y="489177"/>
                  <a:pt x="177608" y="506647"/>
                </a:cubicBezTo>
                <a:cubicBezTo>
                  <a:pt x="176264" y="507991"/>
                  <a:pt x="173577" y="509335"/>
                  <a:pt x="172233" y="509335"/>
                </a:cubicBezTo>
                <a:cubicBezTo>
                  <a:pt x="168203" y="510679"/>
                  <a:pt x="165515" y="513367"/>
                  <a:pt x="162828" y="516054"/>
                </a:cubicBezTo>
                <a:cubicBezTo>
                  <a:pt x="158797" y="520086"/>
                  <a:pt x="158797" y="528149"/>
                  <a:pt x="158797" y="536213"/>
                </a:cubicBezTo>
                <a:cubicBezTo>
                  <a:pt x="157454" y="546964"/>
                  <a:pt x="157454" y="561747"/>
                  <a:pt x="145361" y="568466"/>
                </a:cubicBezTo>
                <a:lnTo>
                  <a:pt x="142674" y="569810"/>
                </a:lnTo>
                <a:lnTo>
                  <a:pt x="117146" y="564435"/>
                </a:lnTo>
                <a:cubicBezTo>
                  <a:pt x="125208" y="611471"/>
                  <a:pt x="106398" y="662539"/>
                  <a:pt x="68777" y="692104"/>
                </a:cubicBezTo>
                <a:cubicBezTo>
                  <a:pt x="74152" y="696136"/>
                  <a:pt x="78182" y="701511"/>
                  <a:pt x="80870" y="708231"/>
                </a:cubicBezTo>
                <a:cubicBezTo>
                  <a:pt x="86244" y="718982"/>
                  <a:pt x="86244" y="731077"/>
                  <a:pt x="82213" y="741828"/>
                </a:cubicBezTo>
                <a:lnTo>
                  <a:pt x="80870" y="745860"/>
                </a:lnTo>
                <a:lnTo>
                  <a:pt x="75495" y="745860"/>
                </a:lnTo>
                <a:cubicBezTo>
                  <a:pt x="51311" y="747204"/>
                  <a:pt x="27126" y="751236"/>
                  <a:pt x="11003" y="767362"/>
                </a:cubicBezTo>
                <a:cubicBezTo>
                  <a:pt x="2942" y="775425"/>
                  <a:pt x="-1089" y="788864"/>
                  <a:pt x="255" y="800959"/>
                </a:cubicBezTo>
                <a:cubicBezTo>
                  <a:pt x="1598" y="806335"/>
                  <a:pt x="4285" y="814398"/>
                  <a:pt x="12347" y="818430"/>
                </a:cubicBezTo>
                <a:lnTo>
                  <a:pt x="8316" y="827837"/>
                </a:lnTo>
                <a:cubicBezTo>
                  <a:pt x="23096" y="829181"/>
                  <a:pt x="37875" y="830525"/>
                  <a:pt x="52654" y="834557"/>
                </a:cubicBezTo>
                <a:cubicBezTo>
                  <a:pt x="78182" y="841276"/>
                  <a:pt x="102367" y="857403"/>
                  <a:pt x="109085" y="881593"/>
                </a:cubicBezTo>
                <a:cubicBezTo>
                  <a:pt x="113116" y="896376"/>
                  <a:pt x="107741" y="912503"/>
                  <a:pt x="107741" y="928629"/>
                </a:cubicBezTo>
                <a:cubicBezTo>
                  <a:pt x="106398" y="962226"/>
                  <a:pt x="122521" y="997168"/>
                  <a:pt x="150736" y="1017326"/>
                </a:cubicBezTo>
                <a:cubicBezTo>
                  <a:pt x="184325" y="1003887"/>
                  <a:pt x="217915" y="990448"/>
                  <a:pt x="251505" y="977009"/>
                </a:cubicBezTo>
                <a:cubicBezTo>
                  <a:pt x="259566" y="987761"/>
                  <a:pt x="268971" y="998512"/>
                  <a:pt x="277033" y="1007919"/>
                </a:cubicBezTo>
                <a:cubicBezTo>
                  <a:pt x="294499" y="1001200"/>
                  <a:pt x="302561" y="975665"/>
                  <a:pt x="293156" y="959539"/>
                </a:cubicBezTo>
                <a:cubicBezTo>
                  <a:pt x="301217" y="944756"/>
                  <a:pt x="324058" y="947444"/>
                  <a:pt x="336150" y="958195"/>
                </a:cubicBezTo>
                <a:cubicBezTo>
                  <a:pt x="349586" y="968946"/>
                  <a:pt x="356304" y="983729"/>
                  <a:pt x="369740" y="994480"/>
                </a:cubicBezTo>
                <a:cubicBezTo>
                  <a:pt x="381832" y="1003887"/>
                  <a:pt x="397955" y="1007919"/>
                  <a:pt x="414078" y="1011951"/>
                </a:cubicBezTo>
                <a:cubicBezTo>
                  <a:pt x="461103" y="1022702"/>
                  <a:pt x="506785" y="1033453"/>
                  <a:pt x="553811" y="1044204"/>
                </a:cubicBezTo>
                <a:cubicBezTo>
                  <a:pt x="545749" y="1017326"/>
                  <a:pt x="555154" y="985073"/>
                  <a:pt x="577995" y="967602"/>
                </a:cubicBezTo>
                <a:cubicBezTo>
                  <a:pt x="600836" y="950131"/>
                  <a:pt x="634426" y="947444"/>
                  <a:pt x="658610" y="962226"/>
                </a:cubicBezTo>
                <a:cubicBezTo>
                  <a:pt x="666672" y="966258"/>
                  <a:pt x="673390" y="972978"/>
                  <a:pt x="681451" y="972978"/>
                </a:cubicBezTo>
                <a:cubicBezTo>
                  <a:pt x="698918" y="974322"/>
                  <a:pt x="709666" y="955507"/>
                  <a:pt x="713697" y="938036"/>
                </a:cubicBezTo>
                <a:cubicBezTo>
                  <a:pt x="717728" y="920566"/>
                  <a:pt x="717728" y="901751"/>
                  <a:pt x="731164" y="891000"/>
                </a:cubicBezTo>
                <a:cubicBezTo>
                  <a:pt x="755348" y="870842"/>
                  <a:pt x="803717" y="895032"/>
                  <a:pt x="819840" y="866810"/>
                </a:cubicBezTo>
                <a:cubicBezTo>
                  <a:pt x="830589" y="846652"/>
                  <a:pt x="810435" y="823806"/>
                  <a:pt x="803717" y="802303"/>
                </a:cubicBezTo>
                <a:cubicBezTo>
                  <a:pt x="791625" y="763331"/>
                  <a:pt x="822527" y="724358"/>
                  <a:pt x="857460" y="702855"/>
                </a:cubicBezTo>
                <a:cubicBezTo>
                  <a:pt x="892394" y="681353"/>
                  <a:pt x="934045" y="667914"/>
                  <a:pt x="958229" y="635661"/>
                </a:cubicBezTo>
                <a:cubicBezTo>
                  <a:pt x="968978" y="622222"/>
                  <a:pt x="977039" y="604751"/>
                  <a:pt x="990475" y="595344"/>
                </a:cubicBezTo>
                <a:cubicBezTo>
                  <a:pt x="999880" y="588625"/>
                  <a:pt x="1013316" y="584593"/>
                  <a:pt x="1025408" y="581905"/>
                </a:cubicBezTo>
                <a:cubicBezTo>
                  <a:pt x="1096619" y="567122"/>
                  <a:pt x="1182608" y="564435"/>
                  <a:pt x="1218884" y="501272"/>
                </a:cubicBezTo>
                <a:cubicBezTo>
                  <a:pt x="1224259" y="493208"/>
                  <a:pt x="1226946" y="483801"/>
                  <a:pt x="1229633" y="475738"/>
                </a:cubicBezTo>
                <a:lnTo>
                  <a:pt x="1226946" y="475738"/>
                </a:lnTo>
                <a:cubicBezTo>
                  <a:pt x="1226946" y="464986"/>
                  <a:pt x="1210823" y="459611"/>
                  <a:pt x="1200074" y="458267"/>
                </a:cubicBezTo>
                <a:cubicBezTo>
                  <a:pt x="1196044" y="458267"/>
                  <a:pt x="1193356" y="458267"/>
                  <a:pt x="1189326" y="458267"/>
                </a:cubicBezTo>
                <a:cubicBezTo>
                  <a:pt x="1175890" y="458267"/>
                  <a:pt x="1162454" y="458267"/>
                  <a:pt x="1150362" y="450204"/>
                </a:cubicBezTo>
                <a:lnTo>
                  <a:pt x="1147674" y="447516"/>
                </a:lnTo>
                <a:lnTo>
                  <a:pt x="1146331" y="424670"/>
                </a:lnTo>
                <a:cubicBezTo>
                  <a:pt x="1140957" y="421982"/>
                  <a:pt x="1131551" y="426014"/>
                  <a:pt x="1124833" y="431389"/>
                </a:cubicBezTo>
                <a:cubicBezTo>
                  <a:pt x="1114085" y="439452"/>
                  <a:pt x="1099305" y="451547"/>
                  <a:pt x="1083183" y="444828"/>
                </a:cubicBezTo>
                <a:lnTo>
                  <a:pt x="1075121" y="442140"/>
                </a:lnTo>
                <a:lnTo>
                  <a:pt x="1077808" y="435421"/>
                </a:lnTo>
                <a:cubicBezTo>
                  <a:pt x="1083183" y="423326"/>
                  <a:pt x="1083183" y="408543"/>
                  <a:pt x="1077808" y="395104"/>
                </a:cubicBezTo>
                <a:cubicBezTo>
                  <a:pt x="1036157" y="395104"/>
                  <a:pt x="990475" y="393760"/>
                  <a:pt x="950168" y="373602"/>
                </a:cubicBezTo>
                <a:cubicBezTo>
                  <a:pt x="921953" y="360163"/>
                  <a:pt x="897768" y="337317"/>
                  <a:pt x="881645" y="310439"/>
                </a:cubicBezTo>
                <a:cubicBezTo>
                  <a:pt x="878958" y="306407"/>
                  <a:pt x="877614" y="303719"/>
                  <a:pt x="874927" y="302376"/>
                </a:cubicBezTo>
                <a:cubicBezTo>
                  <a:pt x="872240" y="301032"/>
                  <a:pt x="869553" y="301032"/>
                  <a:pt x="866866" y="301032"/>
                </a:cubicBezTo>
                <a:lnTo>
                  <a:pt x="818497" y="299688"/>
                </a:lnTo>
                <a:lnTo>
                  <a:pt x="818497" y="291624"/>
                </a:lnTo>
                <a:cubicBezTo>
                  <a:pt x="818497" y="255339"/>
                  <a:pt x="779533" y="231149"/>
                  <a:pt x="744600" y="215023"/>
                </a:cubicBezTo>
                <a:lnTo>
                  <a:pt x="748630" y="205615"/>
                </a:lnTo>
                <a:cubicBezTo>
                  <a:pt x="729820" y="202927"/>
                  <a:pt x="712354" y="197552"/>
                  <a:pt x="694887" y="190832"/>
                </a:cubicBezTo>
                <a:cubicBezTo>
                  <a:pt x="665328" y="180081"/>
                  <a:pt x="638457" y="165299"/>
                  <a:pt x="611585" y="149172"/>
                </a:cubicBezTo>
                <a:cubicBezTo>
                  <a:pt x="602180" y="142452"/>
                  <a:pt x="591431" y="135733"/>
                  <a:pt x="580682" y="135733"/>
                </a:cubicBezTo>
                <a:cubicBezTo>
                  <a:pt x="556498" y="133045"/>
                  <a:pt x="530970" y="157235"/>
                  <a:pt x="509473" y="146484"/>
                </a:cubicBezTo>
                <a:cubicBezTo>
                  <a:pt x="489319" y="137077"/>
                  <a:pt x="489319" y="107511"/>
                  <a:pt x="474539" y="92728"/>
                </a:cubicBezTo>
                <a:cubicBezTo>
                  <a:pt x="454386" y="72570"/>
                  <a:pt x="420796" y="81977"/>
                  <a:pt x="392581" y="86009"/>
                </a:cubicBezTo>
                <a:cubicBezTo>
                  <a:pt x="364366" y="91384"/>
                  <a:pt x="332120" y="91384"/>
                  <a:pt x="336150" y="61819"/>
                </a:cubicBezTo>
                <a:cubicBezTo>
                  <a:pt x="330776" y="69882"/>
                  <a:pt x="317340" y="67195"/>
                  <a:pt x="310622" y="60475"/>
                </a:cubicBezTo>
                <a:cubicBezTo>
                  <a:pt x="303904" y="53756"/>
                  <a:pt x="301217" y="43004"/>
                  <a:pt x="297186" y="33597"/>
                </a:cubicBezTo>
                <a:cubicBezTo>
                  <a:pt x="289125" y="14782"/>
                  <a:pt x="270315" y="0"/>
                  <a:pt x="248817" y="0"/>
                </a:cubicBezTo>
                <a:cubicBezTo>
                  <a:pt x="228664" y="1344"/>
                  <a:pt x="208510" y="21502"/>
                  <a:pt x="213884" y="41660"/>
                </a:cubicBezTo>
                <a:cubicBezTo>
                  <a:pt x="178951" y="26878"/>
                  <a:pt x="138644" y="25534"/>
                  <a:pt x="102367" y="37629"/>
                </a:cubicBezTo>
                <a:cubicBezTo>
                  <a:pt x="113116" y="57787"/>
                  <a:pt x="123864" y="79290"/>
                  <a:pt x="122521" y="102135"/>
                </a:cubicBezTo>
                <a:cubicBezTo>
                  <a:pt x="122521" y="124982"/>
                  <a:pt x="106398" y="149172"/>
                  <a:pt x="83557" y="151860"/>
                </a:cubicBezTo>
              </a:path>
            </a:pathLst>
          </a:custGeom>
          <a:solidFill>
            <a:schemeClr val="bg1"/>
          </a:solidFill>
          <a:ln>
            <a:noFill/>
          </a:ln>
        </p:spPr>
        <p:txBody>
          <a:bodyPr vert="horz" wrap="square" lIns="91440" tIns="45720" rIns="91440" bIns="45720" numCol="1" anchor="ctr" anchorCtr="0" compatLnSpc="1">
            <a:prstTxWarp prst="textNoShape">
              <a:avLst/>
            </a:prstTxWarp>
          </a:bodyPr>
          <a:lstStyle/>
          <a:p>
            <a:endParaRPr lang="en-I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454226" y="-1087546"/>
            <a:ext cx="5402162" cy="9731591"/>
            <a:chOff x="-38042" y="-38100"/>
            <a:chExt cx="12320082" cy="22193708"/>
          </a:xfrm>
        </p:grpSpPr>
        <p:sp>
          <p:nvSpPr>
            <p:cNvPr id="7" name="Freeform 7"/>
            <p:cNvSpPr/>
            <p:nvPr/>
          </p:nvSpPr>
          <p:spPr>
            <a:xfrm>
              <a:off x="-38042" y="334468"/>
              <a:ext cx="12282042" cy="21821140"/>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dirty="0"/>
            </a:p>
          </p:txBody>
        </p:sp>
        <p:sp>
          <p:nvSpPr>
            <p:cNvPr id="8" name="TextBox 8"/>
            <p:cNvSpPr txBox="1"/>
            <p:nvPr/>
          </p:nvSpPr>
          <p:spPr>
            <a:xfrm>
              <a:off x="0" y="-38100"/>
              <a:ext cx="12282040" cy="2185929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736141" y="1728198"/>
            <a:ext cx="3162759" cy="1520673"/>
            <a:chOff x="0" y="-70794"/>
            <a:chExt cx="7212935" cy="3468023"/>
          </a:xfrm>
        </p:grpSpPr>
        <p:sp>
          <p:nvSpPr>
            <p:cNvPr id="12" name="Freeform 12"/>
            <p:cNvSpPr/>
            <p:nvPr/>
          </p:nvSpPr>
          <p:spPr>
            <a:xfrm>
              <a:off x="0" y="0"/>
              <a:ext cx="4292400" cy="3397229"/>
            </a:xfrm>
            <a:custGeom>
              <a:avLst/>
              <a:gdLst/>
              <a:ahLst/>
              <a:cxnLst/>
              <a:rect l="l" t="t" r="r" b="b"/>
              <a:pathLst>
                <a:path w="4292400" h="3397229">
                  <a:moveTo>
                    <a:pt x="0" y="0"/>
                  </a:moveTo>
                  <a:lnTo>
                    <a:pt x="4292400" y="0"/>
                  </a:lnTo>
                  <a:lnTo>
                    <a:pt x="4292400" y="3397229"/>
                  </a:lnTo>
                  <a:lnTo>
                    <a:pt x="0" y="3397229"/>
                  </a:lnTo>
                  <a:close/>
                </a:path>
              </a:pathLst>
            </a:custGeom>
            <a:solidFill>
              <a:srgbClr val="000000">
                <a:alpha val="0"/>
              </a:srgbClr>
            </a:solidFill>
          </p:spPr>
          <p:txBody>
            <a:bodyPr/>
            <a:lstStyle/>
            <a:p>
              <a:endParaRPr lang="en-GB"/>
            </a:p>
          </p:txBody>
        </p:sp>
        <p:sp>
          <p:nvSpPr>
            <p:cNvPr id="13" name="TextBox 13"/>
            <p:cNvSpPr txBox="1"/>
            <p:nvPr/>
          </p:nvSpPr>
          <p:spPr>
            <a:xfrm>
              <a:off x="340712" y="-70794"/>
              <a:ext cx="6872223" cy="3435329"/>
            </a:xfrm>
            <a:prstGeom prst="rect">
              <a:avLst/>
            </a:prstGeom>
          </p:spPr>
          <p:txBody>
            <a:bodyPr lIns="0" tIns="0" rIns="0" bIns="0" rtlCol="0" anchor="t"/>
            <a:lstStyle/>
            <a:p>
              <a:pPr marL="0" lvl="0" indent="0" algn="l">
                <a:lnSpc>
                  <a:spcPts val="3409"/>
                </a:lnSpc>
              </a:pPr>
              <a:r>
                <a:rPr lang="en-US" sz="3157" b="1" dirty="0" err="1">
                  <a:solidFill>
                    <a:srgbClr val="09465E"/>
                  </a:solidFill>
                  <a:latin typeface="Calibri (MS) Bold"/>
                  <a:ea typeface="Calibri (MS) Bold"/>
                  <a:cs typeface="Calibri (MS) Bold"/>
                  <a:sym typeface="Calibri (MS) Bold"/>
                </a:rPr>
                <a:t>Flujo</a:t>
              </a:r>
              <a:r>
                <a:rPr lang="en-US" sz="3157" b="1" dirty="0">
                  <a:solidFill>
                    <a:srgbClr val="09465E"/>
                  </a:solidFill>
                  <a:latin typeface="Calibri (MS) Bold"/>
                  <a:ea typeface="Calibri (MS) Bold"/>
                  <a:cs typeface="Calibri (MS) Bold"/>
                  <a:sym typeface="Calibri (MS) Bold"/>
                </a:rPr>
                <a:t> de </a:t>
              </a:r>
              <a:r>
                <a:rPr lang="en-US" sz="3157" b="1" dirty="0" err="1">
                  <a:solidFill>
                    <a:srgbClr val="09465E"/>
                  </a:solidFill>
                  <a:latin typeface="Calibri (MS) Bold"/>
                  <a:ea typeface="Calibri (MS) Bold"/>
                  <a:cs typeface="Calibri (MS) Bold"/>
                  <a:sym typeface="Calibri (MS) Bold"/>
                </a:rPr>
                <a:t>residuos</a:t>
              </a:r>
              <a:r>
                <a:rPr lang="en-US" sz="3157" b="1" dirty="0">
                  <a:solidFill>
                    <a:srgbClr val="09465E"/>
                  </a:solidFill>
                  <a:latin typeface="Calibri (MS) Bold"/>
                  <a:ea typeface="Calibri (MS) Bold"/>
                  <a:cs typeface="Calibri (MS) Bold"/>
                  <a:sym typeface="Calibri (MS) Bold"/>
                </a:rPr>
                <a:t> de </a:t>
              </a:r>
              <a:r>
                <a:rPr lang="en-US" sz="3157" b="1" dirty="0" err="1">
                  <a:solidFill>
                    <a:srgbClr val="09465E"/>
                  </a:solidFill>
                  <a:latin typeface="Calibri (MS) Bold"/>
                  <a:ea typeface="Calibri (MS) Bold"/>
                  <a:cs typeface="Calibri (MS) Bold"/>
                  <a:sym typeface="Calibri (MS) Bold"/>
                </a:rPr>
                <a:t>patata</a:t>
              </a:r>
              <a:endParaRPr lang="en-US" sz="3157"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895478" y="3472400"/>
            <a:ext cx="1977389" cy="2024745"/>
            <a:chOff x="0" y="0"/>
            <a:chExt cx="4509600" cy="4617600"/>
          </a:xfrm>
        </p:grpSpPr>
        <p:sp>
          <p:nvSpPr>
            <p:cNvPr id="15" name="Freeform 15"/>
            <p:cNvSpPr/>
            <p:nvPr/>
          </p:nvSpPr>
          <p:spPr>
            <a:xfrm>
              <a:off x="0" y="0"/>
              <a:ext cx="4509600" cy="4617600"/>
            </a:xfrm>
            <a:custGeom>
              <a:avLst/>
              <a:gdLst/>
              <a:ahLst/>
              <a:cxnLst/>
              <a:rect l="l" t="t" r="r" b="b"/>
              <a:pathLst>
                <a:path w="4509600" h="4617600">
                  <a:moveTo>
                    <a:pt x="0" y="0"/>
                  </a:moveTo>
                  <a:lnTo>
                    <a:pt x="4509600" y="0"/>
                  </a:lnTo>
                  <a:lnTo>
                    <a:pt x="4509600" y="4617600"/>
                  </a:lnTo>
                  <a:lnTo>
                    <a:pt x="0" y="4617600"/>
                  </a:lnTo>
                  <a:close/>
                </a:path>
              </a:pathLst>
            </a:custGeom>
            <a:solidFill>
              <a:srgbClr val="000000">
                <a:alpha val="0"/>
              </a:srgbClr>
            </a:solidFill>
          </p:spPr>
          <p:txBody>
            <a:bodyPr/>
            <a:lstStyle/>
            <a:p>
              <a:endParaRPr lang="en-GB"/>
            </a:p>
          </p:txBody>
        </p:sp>
        <p:sp>
          <p:nvSpPr>
            <p:cNvPr id="16" name="TextBox 16"/>
            <p:cNvSpPr txBox="1"/>
            <p:nvPr/>
          </p:nvSpPr>
          <p:spPr>
            <a:xfrm>
              <a:off x="0" y="-38100"/>
              <a:ext cx="4509600" cy="4655700"/>
            </a:xfrm>
            <a:prstGeom prst="rect">
              <a:avLst/>
            </a:prstGeom>
          </p:spPr>
          <p:txBody>
            <a:bodyPr lIns="0" tIns="0" rIns="0" bIns="0" rtlCol="0" anchor="t"/>
            <a:lstStyle/>
            <a:p>
              <a:pPr marL="0" lvl="0" indent="0" algn="l">
                <a:lnSpc>
                  <a:spcPts val="1894"/>
                </a:lnSpc>
              </a:pPr>
              <a:r>
                <a:rPr lang="en-US" sz="1578" dirty="0" err="1">
                  <a:solidFill>
                    <a:srgbClr val="09465E"/>
                  </a:solidFill>
                  <a:latin typeface="Calibri (MS)"/>
                  <a:ea typeface="Calibri (MS)"/>
                  <a:cs typeface="Calibri (MS)"/>
                  <a:sym typeface="Calibri (MS)"/>
                </a:rPr>
                <a:t>Identificando</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etapas</a:t>
              </a:r>
              <a:r>
                <a:rPr lang="en-US" sz="1578" dirty="0">
                  <a:solidFill>
                    <a:srgbClr val="09465E"/>
                  </a:solidFill>
                  <a:latin typeface="Calibri (MS)"/>
                  <a:ea typeface="Calibri (MS)"/>
                  <a:cs typeface="Calibri (MS)"/>
                  <a:sym typeface="Calibri (MS)"/>
                </a:rPr>
                <a:t> clave de </a:t>
              </a:r>
              <a:r>
                <a:rPr lang="en-US" sz="1578" dirty="0" err="1">
                  <a:solidFill>
                    <a:srgbClr val="09465E"/>
                  </a:solidFill>
                  <a:latin typeface="Calibri (MS)"/>
                  <a:ea typeface="Calibri (MS)"/>
                  <a:cs typeface="Calibri (MS)"/>
                  <a:sym typeface="Calibri (MS)"/>
                </a:rPr>
                <a:t>producción</a:t>
              </a:r>
              <a:r>
                <a:rPr lang="en-US" sz="1578" dirty="0">
                  <a:solidFill>
                    <a:srgbClr val="09465E"/>
                  </a:solidFill>
                  <a:latin typeface="Calibri (MS)"/>
                  <a:ea typeface="Calibri (MS)"/>
                  <a:cs typeface="Calibri (MS)"/>
                  <a:sym typeface="Calibri (MS)"/>
                </a:rPr>
                <a:t> y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usos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potenciales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subproductos</a:t>
              </a:r>
              <a:r>
                <a:rPr lang="en-US" sz="1578" dirty="0">
                  <a:solidFill>
                    <a:srgbClr val="09465E"/>
                  </a:solidFill>
                  <a:latin typeface="Calibri (MS)"/>
                  <a:ea typeface="Calibri (MS)"/>
                  <a:cs typeface="Calibri (MS)"/>
                  <a:sym typeface="Calibri (MS)"/>
                </a:rPr>
                <a:t> de la </a:t>
              </a:r>
              <a:r>
                <a:rPr lang="en-US" sz="1578" dirty="0" err="1">
                  <a:solidFill>
                    <a:srgbClr val="09465E"/>
                  </a:solidFill>
                  <a:latin typeface="Calibri (MS)"/>
                  <a:ea typeface="Calibri (MS)"/>
                  <a:cs typeface="Calibri (MS)"/>
                  <a:sym typeface="Calibri (MS)"/>
                </a:rPr>
                <a:t>patata</a:t>
              </a:r>
              <a:r>
                <a:rPr lang="en-US" sz="1578" dirty="0">
                  <a:solidFill>
                    <a:srgbClr val="09465E"/>
                  </a:solidFill>
                  <a:latin typeface="Calibri (MS)"/>
                  <a:ea typeface="Calibri (MS)"/>
                  <a:cs typeface="Calibri (MS)"/>
                  <a:sym typeface="Calibri (MS)"/>
                </a:rPr>
                <a:t> y </a:t>
              </a:r>
              <a:r>
                <a:rPr lang="en-US" sz="1578" dirty="0" err="1">
                  <a:solidFill>
                    <a:srgbClr val="09465E"/>
                  </a:solidFill>
                  <a:latin typeface="Calibri (MS)"/>
                  <a:ea typeface="Calibri (MS)"/>
                  <a:cs typeface="Calibri (MS)"/>
                  <a:sym typeface="Calibri (MS)"/>
                </a:rPr>
                <a:t>evidenciando</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diversas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aplicaciones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residuos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patata</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en</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una</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economía</a:t>
              </a:r>
              <a:r>
                <a:rPr lang="en-US" sz="1578" dirty="0">
                  <a:solidFill>
                    <a:srgbClr val="09465E"/>
                  </a:solidFill>
                  <a:latin typeface="Calibri (MS)"/>
                  <a:ea typeface="Calibri (MS)"/>
                  <a:cs typeface="Calibri (MS)"/>
                  <a:sym typeface="Calibri (MS)"/>
                </a:rPr>
                <a:t> circular.</a:t>
              </a:r>
            </a:p>
          </p:txBody>
        </p:sp>
      </p:grpSp>
      <p:pic>
        <p:nvPicPr>
          <p:cNvPr id="19" name="Picture 18">
            <a:extLst>
              <a:ext uri="{FF2B5EF4-FFF2-40B4-BE49-F238E27FC236}">
                <a16:creationId xmlns:a16="http://schemas.microsoft.com/office/drawing/2014/main" id="{6B18B224-0001-5015-6348-FBF20737786B}"/>
              </a:ext>
            </a:extLst>
          </p:cNvPr>
          <p:cNvPicPr>
            <a:picLocks noChangeAspect="1"/>
          </p:cNvPicPr>
          <p:nvPr/>
        </p:nvPicPr>
        <p:blipFill>
          <a:blip r:embed="rId5"/>
          <a:stretch>
            <a:fillRect/>
          </a:stretch>
        </p:blipFill>
        <p:spPr>
          <a:xfrm>
            <a:off x="4644085" y="1339850"/>
            <a:ext cx="5176062" cy="4921250"/>
          </a:xfrm>
          <a:prstGeom prst="rect">
            <a:avLst/>
          </a:prstGeom>
          <a:ln>
            <a:solidFill>
              <a:srgbClr val="09465E"/>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a:p>
          </p:txBody>
        </p:sp>
        <p:sp>
          <p:nvSpPr>
            <p:cNvPr id="8" name="TextBox 8"/>
            <p:cNvSpPr txBox="1"/>
            <p:nvPr/>
          </p:nvSpPr>
          <p:spPr>
            <a:xfrm>
              <a:off x="0" y="-38100"/>
              <a:ext cx="12282040" cy="2185929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736141" y="1190901"/>
            <a:ext cx="8816164" cy="704820"/>
            <a:chOff x="0" y="0"/>
            <a:chExt cx="20106000" cy="1607400"/>
          </a:xfrm>
        </p:grpSpPr>
        <p:sp>
          <p:nvSpPr>
            <p:cNvPr id="12" name="Freeform 12"/>
            <p:cNvSpPr/>
            <p:nvPr/>
          </p:nvSpPr>
          <p:spPr>
            <a:xfrm>
              <a:off x="0" y="0"/>
              <a:ext cx="20106005" cy="1607439"/>
            </a:xfrm>
            <a:custGeom>
              <a:avLst/>
              <a:gdLst/>
              <a:ahLst/>
              <a:cxnLst/>
              <a:rect l="l" t="t" r="r" b="b"/>
              <a:pathLst>
                <a:path w="20106005" h="1607439">
                  <a:moveTo>
                    <a:pt x="0" y="0"/>
                  </a:moveTo>
                  <a:lnTo>
                    <a:pt x="20106005" y="0"/>
                  </a:lnTo>
                  <a:lnTo>
                    <a:pt x="20106005" y="1607439"/>
                  </a:lnTo>
                  <a:lnTo>
                    <a:pt x="0" y="1607439"/>
                  </a:lnTo>
                  <a:close/>
                </a:path>
              </a:pathLst>
            </a:custGeom>
            <a:solidFill>
              <a:srgbClr val="FFFFFF"/>
            </a:solidFill>
          </p:spPr>
          <p:txBody>
            <a:bodyPr/>
            <a:lstStyle/>
            <a:p>
              <a:endParaRPr lang="en-GB"/>
            </a:p>
          </p:txBody>
        </p:sp>
        <p:sp>
          <p:nvSpPr>
            <p:cNvPr id="13" name="TextBox 13"/>
            <p:cNvSpPr txBox="1"/>
            <p:nvPr/>
          </p:nvSpPr>
          <p:spPr>
            <a:xfrm>
              <a:off x="0" y="-28575"/>
              <a:ext cx="20106000" cy="1635975"/>
            </a:xfrm>
            <a:prstGeom prst="rect">
              <a:avLst/>
            </a:prstGeom>
          </p:spPr>
          <p:txBody>
            <a:bodyPr lIns="29700" tIns="29700" rIns="29700" bIns="29700" rtlCol="0" anchor="t"/>
            <a:lstStyle/>
            <a:p>
              <a:pPr marL="0" lvl="0" indent="0" algn="l">
                <a:lnSpc>
                  <a:spcPts val="2557"/>
                </a:lnSpc>
              </a:pPr>
              <a:r>
                <a:rPr lang="en-US" sz="2367" b="1" dirty="0">
                  <a:solidFill>
                    <a:srgbClr val="09465E"/>
                  </a:solidFill>
                  <a:latin typeface="Calibri (MS) Bold"/>
                  <a:ea typeface="Calibri (MS) Bold"/>
                  <a:cs typeface="Calibri (MS) Bold"/>
                  <a:sym typeface="Calibri (MS) Bold"/>
                </a:rPr>
                <a:t>Patata </a:t>
              </a:r>
              <a:r>
                <a:rPr lang="en-US" sz="2367" b="1" dirty="0" err="1">
                  <a:solidFill>
                    <a:srgbClr val="09465E"/>
                  </a:solidFill>
                  <a:latin typeface="Calibri (MS) Bold"/>
                  <a:ea typeface="Calibri (MS) Bold"/>
                  <a:cs typeface="Calibri (MS) Bold"/>
                  <a:sym typeface="Calibri (MS) Bold"/>
                </a:rPr>
                <a:t>gama</a:t>
              </a:r>
              <a:r>
                <a:rPr lang="en-US" sz="2367" b="1" dirty="0">
                  <a:solidFill>
                    <a:srgbClr val="09465E"/>
                  </a:solidFill>
                  <a:latin typeface="Calibri (MS) Bold"/>
                  <a:ea typeface="Calibri (MS) Bold"/>
                  <a:cs typeface="Calibri (MS) Bold"/>
                  <a:sym typeface="Calibri (MS) Bold"/>
                </a:rPr>
                <a:t> y </a:t>
              </a:r>
              <a:r>
                <a:rPr lang="en-US" sz="2367" b="1" dirty="0" err="1">
                  <a:solidFill>
                    <a:srgbClr val="09465E"/>
                  </a:solidFill>
                  <a:latin typeface="Calibri (MS) Bold"/>
                  <a:ea typeface="Calibri (MS) Bold"/>
                  <a:cs typeface="Calibri (MS) Bold"/>
                  <a:sym typeface="Calibri (MS) Bold"/>
                </a:rPr>
                <a:t>otros</a:t>
              </a:r>
              <a:r>
                <a:rPr lang="en-US" sz="2367" b="1" dirty="0">
                  <a:solidFill>
                    <a:srgbClr val="09465E"/>
                  </a:solidFill>
                  <a:latin typeface="Calibri (MS) Bold"/>
                  <a:ea typeface="Calibri (MS) Bold"/>
                  <a:cs typeface="Calibri (MS) Bold"/>
                  <a:sym typeface="Calibri (MS) Bold"/>
                </a:rPr>
                <a:t> </a:t>
              </a:r>
              <a:r>
                <a:rPr lang="en-US" sz="2367" b="1" dirty="0" err="1">
                  <a:solidFill>
                    <a:srgbClr val="09465E"/>
                  </a:solidFill>
                  <a:latin typeface="Calibri (MS) Bold"/>
                  <a:ea typeface="Calibri (MS) Bold"/>
                  <a:cs typeface="Calibri (MS) Bold"/>
                  <a:sym typeface="Calibri (MS) Bold"/>
                </a:rPr>
                <a:t>productos</a:t>
              </a:r>
              <a:r>
                <a:rPr lang="en-US" sz="2367" b="1" dirty="0">
                  <a:solidFill>
                    <a:srgbClr val="09465E"/>
                  </a:solidFill>
                  <a:latin typeface="Calibri (MS) Bold"/>
                  <a:ea typeface="Calibri (MS) Bold"/>
                  <a:cs typeface="Calibri (MS) Bold"/>
                  <a:sym typeface="Calibri (MS) Bold"/>
                </a:rPr>
                <a:t> </a:t>
              </a:r>
              <a:r>
                <a:rPr lang="en-US" sz="2367" b="1" dirty="0" err="1">
                  <a:solidFill>
                    <a:srgbClr val="09465E"/>
                  </a:solidFill>
                  <a:latin typeface="Calibri (MS) Bold"/>
                  <a:ea typeface="Calibri (MS) Bold"/>
                  <a:cs typeface="Calibri (MS) Bold"/>
                  <a:sym typeface="Calibri (MS) Bold"/>
                </a:rPr>
                <a:t>derivados</a:t>
              </a:r>
              <a:r>
                <a:rPr lang="en-US" sz="2367" b="1" dirty="0">
                  <a:solidFill>
                    <a:srgbClr val="09465E"/>
                  </a:solidFill>
                  <a:latin typeface="Calibri (MS) Bold"/>
                  <a:ea typeface="Calibri (MS) Bold"/>
                  <a:cs typeface="Calibri (MS) Bold"/>
                  <a:sym typeface="Calibri (MS) Bold"/>
                </a:rPr>
                <a:t> de la </a:t>
              </a:r>
              <a:r>
                <a:rPr lang="en-US" sz="2367" b="1" dirty="0" err="1">
                  <a:solidFill>
                    <a:srgbClr val="09465E"/>
                  </a:solidFill>
                  <a:latin typeface="Calibri (MS) Bold"/>
                  <a:ea typeface="Calibri (MS) Bold"/>
                  <a:cs typeface="Calibri (MS) Bold"/>
                  <a:sym typeface="Calibri (MS) Bold"/>
                </a:rPr>
                <a:t>patata</a:t>
              </a:r>
              <a:endParaRPr lang="en-US" sz="2367"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483546" y="1805683"/>
            <a:ext cx="9446266" cy="4674198"/>
            <a:chOff x="0" y="-38099"/>
            <a:chExt cx="21543000" cy="10659899"/>
          </a:xfrm>
        </p:grpSpPr>
        <p:sp>
          <p:nvSpPr>
            <p:cNvPr id="15" name="Freeform 15"/>
            <p:cNvSpPr/>
            <p:nvPr/>
          </p:nvSpPr>
          <p:spPr>
            <a:xfrm>
              <a:off x="0" y="0"/>
              <a:ext cx="21543000" cy="10621800"/>
            </a:xfrm>
            <a:custGeom>
              <a:avLst/>
              <a:gdLst/>
              <a:ahLst/>
              <a:cxnLst/>
              <a:rect l="l" t="t" r="r" b="b"/>
              <a:pathLst>
                <a:path w="21543000" h="10621800">
                  <a:moveTo>
                    <a:pt x="0" y="0"/>
                  </a:moveTo>
                  <a:lnTo>
                    <a:pt x="21543000" y="0"/>
                  </a:lnTo>
                  <a:lnTo>
                    <a:pt x="21543000" y="10621800"/>
                  </a:lnTo>
                  <a:lnTo>
                    <a:pt x="0" y="10621800"/>
                  </a:lnTo>
                  <a:close/>
                </a:path>
              </a:pathLst>
            </a:custGeom>
            <a:solidFill>
              <a:srgbClr val="000000">
                <a:alpha val="0"/>
              </a:srgbClr>
            </a:solidFill>
          </p:spPr>
          <p:txBody>
            <a:bodyPr/>
            <a:lstStyle/>
            <a:p>
              <a:endParaRPr lang="en-GB"/>
            </a:p>
          </p:txBody>
        </p:sp>
        <p:sp>
          <p:nvSpPr>
            <p:cNvPr id="16" name="TextBox 16"/>
            <p:cNvSpPr txBox="1"/>
            <p:nvPr/>
          </p:nvSpPr>
          <p:spPr>
            <a:xfrm>
              <a:off x="576012" y="-38099"/>
              <a:ext cx="20966988" cy="10659899"/>
            </a:xfrm>
            <a:prstGeom prst="rect">
              <a:avLst/>
            </a:prstGeom>
          </p:spPr>
          <p:txBody>
            <a:bodyPr lIns="0" tIns="0" rIns="0" bIns="0" rtlCol="0" anchor="t"/>
            <a:lstStyle/>
            <a:p>
              <a:pPr marL="0" lvl="0" indent="0" algn="l">
                <a:lnSpc>
                  <a:spcPts val="2174"/>
                </a:lnSpc>
              </a:pPr>
              <a:r>
                <a:rPr lang="en-US" sz="1753" dirty="0">
                  <a:solidFill>
                    <a:srgbClr val="09465E"/>
                  </a:solidFill>
                  <a:latin typeface="Calibri (MS)"/>
                  <a:ea typeface="Calibri (MS)"/>
                  <a:cs typeface="Calibri (MS)"/>
                  <a:sym typeface="Calibri (MS)"/>
                </a:rPr>
                <a:t>    El </a:t>
              </a:r>
              <a:r>
                <a:rPr lang="en-US" sz="1753" dirty="0" err="1">
                  <a:solidFill>
                    <a:srgbClr val="09465E"/>
                  </a:solidFill>
                  <a:latin typeface="Calibri (MS)"/>
                  <a:ea typeface="Calibri (MS)"/>
                  <a:cs typeface="Calibri (MS)"/>
                  <a:sym typeface="Calibri (MS)"/>
                </a:rPr>
                <a:t>uso</a:t>
              </a:r>
              <a:r>
                <a:rPr lang="en-US" sz="1753" dirty="0">
                  <a:solidFill>
                    <a:srgbClr val="09465E"/>
                  </a:solidFill>
                  <a:latin typeface="Calibri (MS)"/>
                  <a:ea typeface="Calibri (MS)"/>
                  <a:cs typeface="Calibri (MS)"/>
                  <a:sym typeface="Calibri (MS)"/>
                </a:rPr>
                <a:t> principal de la </a:t>
              </a:r>
              <a:r>
                <a:rPr lang="en-US" sz="1753" dirty="0" err="1">
                  <a:solidFill>
                    <a:srgbClr val="09465E"/>
                  </a:solidFill>
                  <a:latin typeface="Calibri (MS)"/>
                  <a:ea typeface="Calibri (MS)"/>
                  <a:cs typeface="Calibri (MS)"/>
                  <a:sym typeface="Calibri (MS)"/>
                </a:rPr>
                <a:t>patata</a:t>
              </a:r>
              <a:r>
                <a:rPr lang="en-US" sz="1753" dirty="0">
                  <a:solidFill>
                    <a:srgbClr val="09465E"/>
                  </a:solidFill>
                  <a:latin typeface="Calibri (MS)"/>
                  <a:ea typeface="Calibri (MS)"/>
                  <a:cs typeface="Calibri (MS)"/>
                  <a:sym typeface="Calibri (MS)"/>
                </a:rPr>
                <a:t> es </a:t>
              </a:r>
              <a:r>
                <a:rPr lang="en-US" sz="1753" dirty="0" err="1">
                  <a:solidFill>
                    <a:srgbClr val="09465E"/>
                  </a:solidFill>
                  <a:latin typeface="Calibri (MS)"/>
                  <a:ea typeface="Calibri (MS)"/>
                  <a:cs typeface="Calibri (MS)"/>
                  <a:sym typeface="Calibri (MS)"/>
                </a:rPr>
                <a:t>en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su</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estado</a:t>
              </a:r>
              <a:r>
                <a:rPr lang="en-US" sz="1753" dirty="0">
                  <a:solidFill>
                    <a:srgbClr val="09465E"/>
                  </a:solidFill>
                  <a:latin typeface="Calibri (MS)"/>
                  <a:ea typeface="Calibri (MS)"/>
                  <a:cs typeface="Calibri (MS)"/>
                  <a:sym typeface="Calibri (MS)"/>
                </a:rPr>
                <a:t> fresco, </a:t>
              </a:r>
              <a:r>
                <a:rPr lang="en-US" sz="1753" dirty="0" err="1">
                  <a:solidFill>
                    <a:srgbClr val="09465E"/>
                  </a:solidFill>
                  <a:latin typeface="Calibri (MS)"/>
                  <a:ea typeface="Calibri (MS)"/>
                  <a:cs typeface="Calibri (MS)"/>
                  <a:sym typeface="Calibri (MS)"/>
                </a:rPr>
                <a:t>por</a:t>
              </a:r>
              <a:r>
                <a:rPr lang="en-US" sz="1753" dirty="0">
                  <a:solidFill>
                    <a:srgbClr val="09465E"/>
                  </a:solidFill>
                  <a:latin typeface="Calibri (MS)"/>
                  <a:ea typeface="Calibri (MS)"/>
                  <a:cs typeface="Calibri (MS)"/>
                  <a:sym typeface="Calibri (MS)"/>
                </a:rPr>
                <a:t> lo que la </a:t>
              </a:r>
              <a:r>
                <a:rPr lang="en-US" sz="1753" dirty="0" err="1">
                  <a:solidFill>
                    <a:srgbClr val="09465E"/>
                  </a:solidFill>
                  <a:latin typeface="Calibri (MS)"/>
                  <a:ea typeface="Calibri (MS)"/>
                  <a:cs typeface="Calibri (MS)"/>
                  <a:sym typeface="Calibri (MS)"/>
                </a:rPr>
                <a:t>industria</a:t>
              </a:r>
              <a:r>
                <a:rPr lang="en-US" sz="1753" dirty="0">
                  <a:solidFill>
                    <a:srgbClr val="09465E"/>
                  </a:solidFill>
                  <a:latin typeface="Calibri (MS)"/>
                  <a:ea typeface="Calibri (MS)"/>
                  <a:cs typeface="Calibri (MS)"/>
                  <a:sym typeface="Calibri (MS)"/>
                </a:rPr>
                <a:t> alimentaria ha </a:t>
              </a:r>
              <a:r>
                <a:rPr lang="en-US" sz="1753" dirty="0" err="1">
                  <a:solidFill>
                    <a:srgbClr val="09465E"/>
                  </a:solidFill>
                  <a:latin typeface="Calibri (MS)"/>
                  <a:ea typeface="Calibri (MS)"/>
                  <a:cs typeface="Calibri (MS)"/>
                  <a:sym typeface="Calibri (MS)"/>
                </a:rPr>
                <a:t>respondido</a:t>
              </a:r>
              <a:r>
                <a:rPr lang="en-US" sz="1753" dirty="0">
                  <a:solidFill>
                    <a:srgbClr val="09465E"/>
                  </a:solidFill>
                  <a:latin typeface="Calibri (MS)"/>
                  <a:ea typeface="Calibri (MS)"/>
                  <a:cs typeface="Calibri (MS)"/>
                  <a:sym typeface="Calibri (MS)"/>
                </a:rPr>
                <a:t> a las </a:t>
              </a:r>
              <a:r>
                <a:rPr lang="en-US" sz="1753" dirty="0" err="1">
                  <a:solidFill>
                    <a:srgbClr val="09465E"/>
                  </a:solidFill>
                  <a:latin typeface="Calibri (MS)"/>
                  <a:ea typeface="Calibri (MS)"/>
                  <a:cs typeface="Calibri (MS)"/>
                  <a:sym typeface="Calibri (MS)"/>
                </a:rPr>
                <a:t>nuevas</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tendencias</a:t>
              </a:r>
              <a:r>
                <a:rPr lang="en-US" sz="1753" dirty="0">
                  <a:solidFill>
                    <a:srgbClr val="09465E"/>
                  </a:solidFill>
                  <a:latin typeface="Calibri (MS)"/>
                  <a:ea typeface="Calibri (MS)"/>
                  <a:cs typeface="Calibri (MS)"/>
                  <a:sym typeface="Calibri (MS)"/>
                </a:rPr>
                <a:t> de </a:t>
              </a:r>
              <a:r>
                <a:rPr lang="en-US" sz="1753" dirty="0" err="1">
                  <a:solidFill>
                    <a:srgbClr val="09465E"/>
                  </a:solidFill>
                  <a:latin typeface="Calibri (MS)"/>
                  <a:ea typeface="Calibri (MS)"/>
                  <a:cs typeface="Calibri (MS)"/>
                  <a:sym typeface="Calibri (MS)"/>
                </a:rPr>
                <a:t>consumo</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generando</a:t>
              </a:r>
              <a:r>
                <a:rPr lang="en-US" sz="1753" dirty="0">
                  <a:solidFill>
                    <a:srgbClr val="09465E"/>
                  </a:solidFill>
                  <a:latin typeface="Calibri (MS)"/>
                  <a:ea typeface="Calibri (MS)"/>
                  <a:cs typeface="Calibri (MS)"/>
                  <a:sym typeface="Calibri (MS)"/>
                </a:rPr>
                <a:t> patatas de quinta </a:t>
              </a:r>
              <a:r>
                <a:rPr lang="en-US" sz="1753" dirty="0" err="1">
                  <a:solidFill>
                    <a:srgbClr val="09465E"/>
                  </a:solidFill>
                  <a:latin typeface="Calibri (MS)"/>
                  <a:ea typeface="Calibri (MS)"/>
                  <a:cs typeface="Calibri (MS)"/>
                  <a:sym typeface="Calibri (MS)"/>
                </a:rPr>
                <a:t>gama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Además</a:t>
              </a:r>
              <a:r>
                <a:rPr lang="en-US" sz="1753" dirty="0">
                  <a:solidFill>
                    <a:srgbClr val="09465E"/>
                  </a:solidFill>
                  <a:latin typeface="Calibri (MS)"/>
                  <a:ea typeface="Calibri (MS)"/>
                  <a:cs typeface="Calibri (MS)"/>
                  <a:sym typeface="Calibri (MS)"/>
                </a:rPr>
                <a:t>, se </a:t>
              </a:r>
              <a:r>
                <a:rPr lang="en-US" sz="1753" dirty="0" err="1">
                  <a:solidFill>
                    <a:srgbClr val="09465E"/>
                  </a:solidFill>
                  <a:latin typeface="Calibri (MS)"/>
                  <a:ea typeface="Calibri (MS)"/>
                  <a:cs typeface="Calibri (MS)"/>
                  <a:sym typeface="Calibri (MS)"/>
                </a:rPr>
                <a:t>producen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otros</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productos</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procesados</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como</a:t>
              </a:r>
              <a:r>
                <a:rPr lang="en-US" sz="1753" dirty="0">
                  <a:solidFill>
                    <a:srgbClr val="09465E"/>
                  </a:solidFill>
                  <a:latin typeface="Calibri (MS)"/>
                  <a:ea typeface="Calibri (MS)"/>
                  <a:cs typeface="Calibri (MS)"/>
                  <a:sym typeface="Calibri (MS)"/>
                </a:rPr>
                <a:t> patatas </a:t>
              </a:r>
              <a:r>
                <a:rPr lang="en-US" sz="1753" dirty="0" err="1">
                  <a:solidFill>
                    <a:srgbClr val="09465E"/>
                  </a:solidFill>
                  <a:latin typeface="Calibri (MS)"/>
                  <a:ea typeface="Calibri (MS)"/>
                  <a:cs typeface="Calibri (MS)"/>
                  <a:sym typeface="Calibri (MS)"/>
                </a:rPr>
                <a:t>fritas</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puré</a:t>
              </a:r>
              <a:r>
                <a:rPr lang="en-US" sz="1753" dirty="0">
                  <a:solidFill>
                    <a:srgbClr val="09465E"/>
                  </a:solidFill>
                  <a:latin typeface="Calibri (MS)"/>
                  <a:ea typeface="Calibri (MS)"/>
                  <a:cs typeface="Calibri (MS)"/>
                  <a:sym typeface="Calibri (MS)"/>
                </a:rPr>
                <a:t> de </a:t>
              </a:r>
              <a:r>
                <a:rPr lang="en-US" sz="1753" dirty="0" err="1">
                  <a:solidFill>
                    <a:srgbClr val="09465E"/>
                  </a:solidFill>
                  <a:latin typeface="Calibri (MS)"/>
                  <a:ea typeface="Calibri (MS)"/>
                  <a:cs typeface="Calibri (MS)"/>
                  <a:sym typeface="Calibri (MS)"/>
                </a:rPr>
                <a:t>patata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ñoquis</a:t>
              </a:r>
              <a:r>
                <a:rPr lang="en-US" sz="1753" dirty="0">
                  <a:solidFill>
                    <a:srgbClr val="09465E"/>
                  </a:solidFill>
                  <a:latin typeface="Calibri (MS)"/>
                  <a:ea typeface="Calibri (MS)"/>
                  <a:cs typeface="Calibri (MS)"/>
                  <a:sym typeface="Calibri (MS)"/>
                </a:rPr>
                <a:t> y snacks.</a:t>
              </a:r>
            </a:p>
            <a:p>
              <a:pPr marL="0" lvl="0" indent="0" algn="l">
                <a:lnSpc>
                  <a:spcPts val="2174"/>
                </a:lnSpc>
              </a:pPr>
              <a:endParaRPr lang="en-US" sz="1753" dirty="0">
                <a:solidFill>
                  <a:srgbClr val="09465E"/>
                </a:solidFill>
                <a:latin typeface="Calibri (MS)"/>
                <a:ea typeface="Calibri (MS)"/>
                <a:cs typeface="Calibri (MS)"/>
                <a:sym typeface="Calibri (MS)"/>
              </a:endParaRPr>
            </a:p>
            <a:p>
              <a:pPr marL="0" lvl="0" indent="0" algn="l">
                <a:lnSpc>
                  <a:spcPts val="2174"/>
                </a:lnSpc>
              </a:pPr>
              <a:r>
                <a:rPr lang="en-US" sz="1753" dirty="0">
                  <a:solidFill>
                    <a:srgbClr val="09465E"/>
                  </a:solidFill>
                  <a:ea typeface="Calibri (MS) Bold"/>
                  <a:cs typeface="Calibri (MS) Bold"/>
                  <a:sym typeface="Calibri (MS) Bold"/>
                </a:rPr>
                <a:t>   ¿Por </a:t>
              </a:r>
              <a:r>
                <a:rPr lang="en-US" sz="1753" dirty="0" err="1">
                  <a:solidFill>
                    <a:srgbClr val="09465E"/>
                  </a:solidFill>
                  <a:ea typeface="Calibri (MS) Bold"/>
                  <a:cs typeface="Calibri (MS) Bold"/>
                  <a:sym typeface="Calibri (MS) Bold"/>
                </a:rPr>
                <a:t>qué</a:t>
              </a:r>
              <a:r>
                <a:rPr lang="en-US" sz="1753" dirty="0">
                  <a:solidFill>
                    <a:srgbClr val="09465E"/>
                  </a:solidFill>
                  <a:ea typeface="Calibri (MS) Bold"/>
                  <a:cs typeface="Calibri (MS) Bold"/>
                  <a:sym typeface="Calibri (MS) Bold"/>
                </a:rPr>
                <a:t> la </a:t>
              </a:r>
              <a:r>
                <a:rPr lang="en-US" sz="1753" dirty="0" err="1">
                  <a:solidFill>
                    <a:srgbClr val="09465E"/>
                  </a:solidFill>
                  <a:ea typeface="Calibri (MS) Bold"/>
                  <a:cs typeface="Calibri (MS) Bold"/>
                  <a:sym typeface="Calibri (MS) Bold"/>
                </a:rPr>
                <a:t>patata</a:t>
              </a:r>
              <a:r>
                <a:rPr lang="en-US" sz="1753" dirty="0">
                  <a:solidFill>
                    <a:srgbClr val="09465E"/>
                  </a:solidFill>
                  <a:ea typeface="Calibri (MS) Bold"/>
                  <a:cs typeface="Calibri (MS) Bold"/>
                  <a:sym typeface="Calibri (MS) Bold"/>
                </a:rPr>
                <a:t> y sus </a:t>
              </a:r>
              <a:r>
                <a:rPr lang="en-US" sz="1753" dirty="0" err="1">
                  <a:solidFill>
                    <a:srgbClr val="09465E"/>
                  </a:solidFill>
                  <a:ea typeface="Calibri (MS) Bold"/>
                  <a:cs typeface="Calibri (MS) Bold"/>
                  <a:sym typeface="Calibri (MS) Bold"/>
                </a:rPr>
                <a:t>productos</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procesados</a:t>
              </a:r>
              <a:r>
                <a:rPr lang="en-US" sz="1753" dirty="0">
                  <a:solidFill>
                    <a:srgbClr val="09465E"/>
                  </a:solidFill>
                  <a:ea typeface="Calibri (MS) Bold"/>
                  <a:cs typeface="Calibri (MS) Bold"/>
                  <a:sym typeface="Calibri (MS) Bold"/>
                </a:rPr>
                <a:t> se </a:t>
              </a:r>
              <a:r>
                <a:rPr lang="en-US" sz="1753" dirty="0" err="1">
                  <a:solidFill>
                    <a:srgbClr val="09465E"/>
                  </a:solidFill>
                  <a:ea typeface="Calibri (MS) Bold"/>
                  <a:cs typeface="Calibri (MS) Bold"/>
                  <a:sym typeface="Calibri (MS) Bold"/>
                </a:rPr>
                <a:t>consideran</a:t>
              </a:r>
              <a:r>
                <a:rPr lang="en-US" sz="1753" dirty="0">
                  <a:solidFill>
                    <a:srgbClr val="09465E"/>
                  </a:solidFill>
                  <a:ea typeface="Calibri (MS) Bold"/>
                  <a:cs typeface="Calibri (MS) Bold"/>
                  <a:sym typeface="Calibri (MS) Bold"/>
                </a:rPr>
                <a:t> un </a:t>
              </a:r>
              <a:r>
                <a:rPr lang="en-US" sz="1753" dirty="0" err="1">
                  <a:solidFill>
                    <a:srgbClr val="09465E"/>
                  </a:solidFill>
                  <a:ea typeface="Calibri (MS) Bold"/>
                  <a:cs typeface="Calibri (MS) Bold"/>
                  <a:sym typeface="Calibri (MS) Bold"/>
                </a:rPr>
                <a:t>producto</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primario</a:t>
              </a:r>
              <a:r>
                <a:rPr lang="en-US" sz="1753" dirty="0">
                  <a:solidFill>
                    <a:srgbClr val="09465E"/>
                  </a:solidFill>
                  <a:ea typeface="Calibri (MS) Bold"/>
                  <a:cs typeface="Calibri (MS) Bold"/>
                  <a:sym typeface="Calibri (MS) Bold"/>
                </a:rPr>
                <a:t>?</a:t>
              </a:r>
            </a:p>
            <a:p>
              <a:pPr marL="0" lvl="0" indent="0" algn="l">
                <a:lnSpc>
                  <a:spcPts val="2174"/>
                </a:lnSpc>
              </a:pPr>
              <a:r>
                <a:rPr lang="en-US" sz="1753" b="1" dirty="0">
                  <a:solidFill>
                    <a:srgbClr val="09465E"/>
                  </a:solidFill>
                  <a:ea typeface="Calibri (MS) Bold"/>
                  <a:cs typeface="Calibri (MS) Bold"/>
                  <a:sym typeface="Calibri (MS) Bold"/>
                </a:rPr>
                <a:t>Alta </a:t>
              </a:r>
              <a:r>
                <a:rPr lang="en-US" sz="1753" b="1" dirty="0" err="1">
                  <a:solidFill>
                    <a:srgbClr val="09465E"/>
                  </a:solidFill>
                  <a:ea typeface="Calibri (MS) Bold"/>
                  <a:cs typeface="Calibri (MS) Bold"/>
                  <a:sym typeface="Calibri (MS) Bold"/>
                </a:rPr>
                <a:t>demanda</a:t>
              </a:r>
              <a:r>
                <a:rPr lang="en-US" sz="1753" b="1" dirty="0">
                  <a:solidFill>
                    <a:srgbClr val="09465E"/>
                  </a:solidFill>
                  <a:ea typeface="Calibri (MS) Bold"/>
                  <a:cs typeface="Calibri (MS) Bold"/>
                  <a:sym typeface="Calibri (MS) Bold"/>
                </a:rPr>
                <a:t> </a:t>
              </a:r>
              <a:r>
                <a:rPr lang="en-US" sz="1753" b="1" dirty="0" err="1">
                  <a:solidFill>
                    <a:srgbClr val="09465E"/>
                  </a:solidFill>
                  <a:ea typeface="Calibri (MS) Bold"/>
                  <a:cs typeface="Calibri (MS) Bold"/>
                  <a:sym typeface="Calibri (MS) Bold"/>
                </a:rPr>
                <a:t>en</a:t>
              </a:r>
              <a:r>
                <a:rPr lang="en-US" sz="1753" b="1" dirty="0">
                  <a:solidFill>
                    <a:srgbClr val="09465E"/>
                  </a:solidFill>
                  <a:ea typeface="Calibri (MS) Bold"/>
                  <a:cs typeface="Calibri (MS) Bold"/>
                  <a:sym typeface="Calibri (MS) Bold"/>
                </a:rPr>
                <a:t> </a:t>
              </a:r>
              <a:r>
                <a:rPr lang="en-US" sz="1753" b="1" dirty="0" err="1">
                  <a:solidFill>
                    <a:srgbClr val="09465E"/>
                  </a:solidFill>
                  <a:ea typeface="Calibri (MS) Bold"/>
                  <a:cs typeface="Calibri (MS) Bold"/>
                  <a:sym typeface="Calibri (MS) Bold"/>
                </a:rPr>
                <a:t>el</a:t>
              </a:r>
              <a:r>
                <a:rPr lang="en-US" sz="1753" b="1" dirty="0">
                  <a:solidFill>
                    <a:srgbClr val="09465E"/>
                  </a:solidFill>
                  <a:ea typeface="Calibri (MS) Bold"/>
                  <a:cs typeface="Calibri (MS) Bold"/>
                  <a:sym typeface="Calibri (MS) Bold"/>
                </a:rPr>
                <a:t> mercado y </a:t>
              </a:r>
              <a:r>
                <a:rPr lang="en-US" sz="1753" b="1" dirty="0" err="1">
                  <a:solidFill>
                    <a:srgbClr val="09465E"/>
                  </a:solidFill>
                  <a:ea typeface="Calibri (MS) Bold"/>
                  <a:cs typeface="Calibri (MS) Bold"/>
                  <a:sym typeface="Calibri (MS) Bold"/>
                </a:rPr>
                <a:t>producto</a:t>
              </a:r>
              <a:r>
                <a:rPr lang="en-US" sz="1753" b="1" dirty="0">
                  <a:solidFill>
                    <a:srgbClr val="09465E"/>
                  </a:solidFill>
                  <a:ea typeface="Calibri (MS) Bold"/>
                  <a:cs typeface="Calibri (MS) Bold"/>
                  <a:sym typeface="Calibri (MS) Bold"/>
                </a:rPr>
                <a:t> </a:t>
              </a:r>
              <a:r>
                <a:rPr lang="en-US" sz="1753" b="1" dirty="0" err="1">
                  <a:solidFill>
                    <a:srgbClr val="09465E"/>
                  </a:solidFill>
                  <a:ea typeface="Calibri (MS) Bold"/>
                  <a:cs typeface="Calibri (MS) Bold"/>
                  <a:sym typeface="Calibri (MS) Bold"/>
                </a:rPr>
                <a:t>esencial</a:t>
              </a:r>
              <a:r>
                <a:rPr lang="en-US" sz="1753" b="1" dirty="0">
                  <a:solidFill>
                    <a:srgbClr val="09465E"/>
                  </a:solidFill>
                  <a:ea typeface="Calibri (MS) Bold"/>
                  <a:cs typeface="Calibri (MS) Bold"/>
                  <a:sym typeface="Calibri (MS) Bold"/>
                </a:rPr>
                <a:t>: </a:t>
              </a:r>
              <a:r>
                <a:rPr lang="en-US" sz="1753" dirty="0">
                  <a:solidFill>
                    <a:srgbClr val="09465E"/>
                  </a:solidFill>
                  <a:ea typeface="Calibri (MS) Bold"/>
                  <a:cs typeface="Calibri (MS) Bold"/>
                  <a:sym typeface="Calibri (MS) Bold"/>
                </a:rPr>
                <a:t>En la </a:t>
              </a:r>
              <a:r>
                <a:rPr lang="en-US" sz="1753" dirty="0" err="1">
                  <a:solidFill>
                    <a:srgbClr val="09465E"/>
                  </a:solidFill>
                  <a:ea typeface="Calibri (MS) Bold"/>
                  <a:cs typeface="Calibri (MS) Bold"/>
                  <a:sym typeface="Calibri (MS) Bold"/>
                </a:rPr>
                <a:t>cocina</a:t>
              </a:r>
              <a:r>
                <a:rPr lang="en-US" sz="1753" dirty="0">
                  <a:solidFill>
                    <a:srgbClr val="09465E"/>
                  </a:solidFill>
                  <a:ea typeface="Calibri (MS) Bold"/>
                  <a:cs typeface="Calibri (MS) Bold"/>
                  <a:sym typeface="Calibri (MS) Bold"/>
                </a:rPr>
                <a:t>, es un </a:t>
              </a:r>
              <a:r>
                <a:rPr lang="en-US" sz="1753" dirty="0" err="1">
                  <a:solidFill>
                    <a:srgbClr val="09465E"/>
                  </a:solidFill>
                  <a:ea typeface="Calibri (MS) Bold"/>
                  <a:cs typeface="Calibri (MS) Bold"/>
                  <a:sym typeface="Calibri (MS) Bold"/>
                </a:rPr>
                <a:t>componente</a:t>
              </a:r>
              <a:r>
                <a:rPr lang="en-US" sz="1753" dirty="0">
                  <a:solidFill>
                    <a:srgbClr val="09465E"/>
                  </a:solidFill>
                  <a:ea typeface="Calibri (MS) Bold"/>
                  <a:cs typeface="Calibri (MS) Bold"/>
                  <a:sym typeface="Calibri (MS) Bold"/>
                </a:rPr>
                <a:t> fundamental de </a:t>
              </a:r>
              <a:r>
                <a:rPr lang="en-US" sz="1753" dirty="0" err="1">
                  <a:solidFill>
                    <a:srgbClr val="09465E"/>
                  </a:solidFill>
                  <a:ea typeface="Calibri (MS) Bold"/>
                  <a:cs typeface="Calibri (MS) Bold"/>
                  <a:sym typeface="Calibri (MS) Bold"/>
                </a:rPr>
                <a:t>nuestras</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recetas</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tradicionales</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como</a:t>
              </a:r>
              <a:r>
                <a:rPr lang="en-US" sz="1753" dirty="0">
                  <a:solidFill>
                    <a:srgbClr val="09465E"/>
                  </a:solidFill>
                  <a:ea typeface="Calibri (MS) Bold"/>
                  <a:cs typeface="Calibri (MS) Bold"/>
                  <a:sym typeface="Calibri (MS) Bold"/>
                </a:rPr>
                <a:t> la </a:t>
              </a:r>
              <a:r>
                <a:rPr lang="en-US" sz="1753" dirty="0" err="1">
                  <a:solidFill>
                    <a:srgbClr val="09465E"/>
                  </a:solidFill>
                  <a:ea typeface="Calibri (MS) Bold"/>
                  <a:cs typeface="Calibri (MS) Bold"/>
                  <a:sym typeface="Calibri (MS) Bold"/>
                </a:rPr>
                <a:t>célebre</a:t>
              </a:r>
              <a:r>
                <a:rPr lang="en-US" sz="1753" dirty="0">
                  <a:solidFill>
                    <a:srgbClr val="09465E"/>
                  </a:solidFill>
                  <a:ea typeface="Calibri (MS) Bold"/>
                  <a:cs typeface="Calibri (MS) Bold"/>
                  <a:sym typeface="Calibri (MS) Bold"/>
                </a:rPr>
                <a:t> tortilla de patatas. </a:t>
              </a:r>
              <a:r>
                <a:rPr lang="en-US" sz="1753" dirty="0" err="1">
                  <a:solidFill>
                    <a:srgbClr val="09465E"/>
                  </a:solidFill>
                  <a:ea typeface="Calibri (MS) Bold"/>
                  <a:cs typeface="Calibri (MS) Bold"/>
                  <a:sym typeface="Calibri (MS) Bold"/>
                </a:rPr>
                <a:t>Además</a:t>
              </a:r>
              <a:r>
                <a:rPr lang="en-US" sz="1753" dirty="0">
                  <a:solidFill>
                    <a:srgbClr val="09465E"/>
                  </a:solidFill>
                  <a:ea typeface="Calibri (MS) Bold"/>
                  <a:cs typeface="Calibri (MS) Bold"/>
                  <a:sym typeface="Calibri (MS) Bold"/>
                </a:rPr>
                <a:t>, se </a:t>
              </a:r>
              <a:r>
                <a:rPr lang="en-US" sz="1753" dirty="0" err="1">
                  <a:solidFill>
                    <a:srgbClr val="09465E"/>
                  </a:solidFill>
                  <a:ea typeface="Calibri (MS) Bold"/>
                  <a:cs typeface="Calibri (MS) Bold"/>
                  <a:sym typeface="Calibri (MS) Bold"/>
                </a:rPr>
                <a:t>trata</a:t>
              </a:r>
              <a:r>
                <a:rPr lang="en-US" sz="1753" dirty="0">
                  <a:solidFill>
                    <a:srgbClr val="09465E"/>
                  </a:solidFill>
                  <a:ea typeface="Calibri (MS) Bold"/>
                  <a:cs typeface="Calibri (MS) Bold"/>
                  <a:sym typeface="Calibri (MS) Bold"/>
                </a:rPr>
                <a:t> de un </a:t>
              </a:r>
              <a:r>
                <a:rPr lang="en-US" sz="1753" dirty="0" err="1">
                  <a:solidFill>
                    <a:srgbClr val="09465E"/>
                  </a:solidFill>
                  <a:ea typeface="Calibri (MS) Bold"/>
                  <a:cs typeface="Calibri (MS) Bold"/>
                  <a:sym typeface="Calibri (MS) Bold"/>
                </a:rPr>
                <a:t>alimento</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sumamente</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versátil</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asequible</a:t>
              </a:r>
              <a:r>
                <a:rPr lang="en-US" sz="1753" dirty="0">
                  <a:solidFill>
                    <a:srgbClr val="09465E"/>
                  </a:solidFill>
                  <a:ea typeface="Calibri (MS) Bold"/>
                  <a:cs typeface="Calibri (MS) Bold"/>
                  <a:sym typeface="Calibri (MS) Bold"/>
                </a:rPr>
                <a:t> y </a:t>
              </a:r>
              <a:r>
                <a:rPr lang="en-US" sz="1753" dirty="0" err="1">
                  <a:solidFill>
                    <a:srgbClr val="09465E"/>
                  </a:solidFill>
                  <a:ea typeface="Calibri (MS) Bold"/>
                  <a:cs typeface="Calibri (MS) Bold"/>
                  <a:sym typeface="Calibri (MS) Bold"/>
                </a:rPr>
                <a:t>nutritivo</a:t>
              </a:r>
              <a:r>
                <a:rPr lang="en-US" sz="1753" dirty="0">
                  <a:solidFill>
                    <a:srgbClr val="09465E"/>
                  </a:solidFill>
                  <a:ea typeface="Calibri (MS) Bold"/>
                  <a:cs typeface="Calibri (MS) Bold"/>
                  <a:sym typeface="Calibri (MS) Bold"/>
                </a:rPr>
                <a:t>.</a:t>
              </a:r>
            </a:p>
            <a:p>
              <a:pPr marL="0" lvl="0" indent="0" algn="l">
                <a:lnSpc>
                  <a:spcPts val="2174"/>
                </a:lnSpc>
              </a:pPr>
              <a:r>
                <a:rPr lang="en-US" sz="1753" b="1" dirty="0">
                  <a:solidFill>
                    <a:srgbClr val="09465E"/>
                  </a:solidFill>
                  <a:ea typeface="Calibri (MS) Bold"/>
                  <a:cs typeface="Calibri (MS) Bold"/>
                  <a:sym typeface="Calibri (MS) Bold"/>
                </a:rPr>
                <a:t>Uso </a:t>
              </a:r>
              <a:r>
                <a:rPr lang="en-US" sz="1753" b="1" dirty="0" err="1">
                  <a:solidFill>
                    <a:srgbClr val="09465E"/>
                  </a:solidFill>
                  <a:ea typeface="Calibri (MS) Bold"/>
                  <a:cs typeface="Calibri (MS) Bold"/>
                  <a:sym typeface="Calibri (MS) Bold"/>
                </a:rPr>
                <a:t>eficiente</a:t>
              </a:r>
              <a:r>
                <a:rPr lang="en-US" sz="1753" b="1" dirty="0">
                  <a:solidFill>
                    <a:srgbClr val="09465E"/>
                  </a:solidFill>
                  <a:ea typeface="Calibri (MS) Bold"/>
                  <a:cs typeface="Calibri (MS) Bold"/>
                  <a:sym typeface="Calibri (MS) Bold"/>
                </a:rPr>
                <a:t> de la </a:t>
              </a:r>
              <a:r>
                <a:rPr lang="en-US" sz="1753" b="1" dirty="0" err="1">
                  <a:solidFill>
                    <a:srgbClr val="09465E"/>
                  </a:solidFill>
                  <a:ea typeface="Calibri (MS) Bold"/>
                  <a:cs typeface="Calibri (MS) Bold"/>
                  <a:sym typeface="Calibri (MS) Bold"/>
                </a:rPr>
                <a:t>patata</a:t>
              </a:r>
              <a:r>
                <a:rPr lang="en-US" sz="1753" b="1" dirty="0">
                  <a:solidFill>
                    <a:srgbClr val="09465E"/>
                  </a:solidFill>
                  <a:ea typeface="Calibri (MS) Bold"/>
                  <a:cs typeface="Calibri (MS) Bold"/>
                  <a:sym typeface="Calibri (MS) Bold"/>
                </a:rPr>
                <a:t>: </a:t>
              </a:r>
              <a:r>
                <a:rPr lang="en-US" sz="1753" dirty="0">
                  <a:solidFill>
                    <a:srgbClr val="09465E"/>
                  </a:solidFill>
                  <a:ea typeface="Calibri (MS) Bold"/>
                  <a:cs typeface="Calibri (MS) Bold"/>
                  <a:sym typeface="Calibri (MS) Bold"/>
                </a:rPr>
                <a:t>El </a:t>
              </a:r>
              <a:r>
                <a:rPr lang="en-US" sz="1753" dirty="0" err="1">
                  <a:solidFill>
                    <a:srgbClr val="09465E"/>
                  </a:solidFill>
                  <a:ea typeface="Calibri (MS) Bold"/>
                  <a:cs typeface="Calibri (MS) Bold"/>
                  <a:sym typeface="Calibri (MS) Bold"/>
                </a:rPr>
                <a:t>proceso</a:t>
              </a:r>
              <a:r>
                <a:rPr lang="en-US" sz="1753" dirty="0">
                  <a:solidFill>
                    <a:srgbClr val="09465E"/>
                  </a:solidFill>
                  <a:ea typeface="Calibri (MS) Bold"/>
                  <a:cs typeface="Calibri (MS) Bold"/>
                  <a:sym typeface="Calibri (MS) Bold"/>
                </a:rPr>
                <a:t> de </a:t>
              </a:r>
              <a:r>
                <a:rPr lang="en-US" sz="1753" dirty="0" err="1">
                  <a:solidFill>
                    <a:srgbClr val="09465E"/>
                  </a:solidFill>
                  <a:ea typeface="Calibri (MS) Bold"/>
                  <a:cs typeface="Calibri (MS) Bold"/>
                  <a:sym typeface="Calibri (MS) Bold"/>
                </a:rPr>
                <a:t>producción</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transformada</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permite</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aprovechar</a:t>
              </a:r>
              <a:r>
                <a:rPr lang="en-US" sz="1753" dirty="0">
                  <a:solidFill>
                    <a:srgbClr val="09465E"/>
                  </a:solidFill>
                  <a:ea typeface="Calibri (MS) Bold"/>
                  <a:cs typeface="Calibri (MS) Bold"/>
                  <a:sym typeface="Calibri (MS) Bold"/>
                </a:rPr>
                <a:t> de </a:t>
              </a:r>
              <a:r>
                <a:rPr lang="en-US" sz="1753" dirty="0" err="1">
                  <a:solidFill>
                    <a:srgbClr val="09465E"/>
                  </a:solidFill>
                  <a:ea typeface="Calibri (MS) Bold"/>
                  <a:cs typeface="Calibri (MS) Bold"/>
                  <a:sym typeface="Calibri (MS) Bold"/>
                </a:rPr>
                <a:t>manera</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óptima</a:t>
              </a:r>
              <a:r>
                <a:rPr lang="en-US" sz="1753" dirty="0">
                  <a:solidFill>
                    <a:srgbClr val="09465E"/>
                  </a:solidFill>
                  <a:ea typeface="Calibri (MS) Bold"/>
                  <a:cs typeface="Calibri (MS) Bold"/>
                  <a:sym typeface="Calibri (MS) Bold"/>
                </a:rPr>
                <a:t> gran </a:t>
              </a:r>
              <a:r>
                <a:rPr lang="en-US" sz="1753" dirty="0" err="1">
                  <a:solidFill>
                    <a:srgbClr val="09465E"/>
                  </a:solidFill>
                  <a:ea typeface="Calibri (MS) Bold"/>
                  <a:cs typeface="Calibri (MS) Bold"/>
                  <a:sym typeface="Calibri (MS) Bold"/>
                </a:rPr>
                <a:t>parte</a:t>
              </a:r>
              <a:r>
                <a:rPr lang="en-US" sz="1753" dirty="0">
                  <a:solidFill>
                    <a:srgbClr val="09465E"/>
                  </a:solidFill>
                  <a:ea typeface="Calibri (MS) Bold"/>
                  <a:cs typeface="Calibri (MS) Bold"/>
                  <a:sym typeface="Calibri (MS) Bold"/>
                </a:rPr>
                <a:t> de la </a:t>
              </a:r>
              <a:r>
                <a:rPr lang="en-US" sz="1753" dirty="0" err="1">
                  <a:solidFill>
                    <a:srgbClr val="09465E"/>
                  </a:solidFill>
                  <a:ea typeface="Calibri (MS) Bold"/>
                  <a:cs typeface="Calibri (MS) Bold"/>
                  <a:sym typeface="Calibri (MS) Bold"/>
                </a:rPr>
                <a:t>patata</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incluyendo</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aquellas</a:t>
              </a:r>
              <a:r>
                <a:rPr lang="en-US" sz="1753" dirty="0">
                  <a:solidFill>
                    <a:srgbClr val="09465E"/>
                  </a:solidFill>
                  <a:ea typeface="Calibri (MS) Bold"/>
                  <a:cs typeface="Calibri (MS) Bold"/>
                  <a:sym typeface="Calibri (MS) Bold"/>
                </a:rPr>
                <a:t> que no </a:t>
              </a:r>
              <a:r>
                <a:rPr lang="en-US" sz="1753" dirty="0" err="1">
                  <a:solidFill>
                    <a:srgbClr val="09465E"/>
                  </a:solidFill>
                  <a:ea typeface="Calibri (MS) Bold"/>
                  <a:cs typeface="Calibri (MS) Bold"/>
                  <a:sym typeface="Calibri (MS) Bold"/>
                </a:rPr>
                <a:t>cumplen</a:t>
              </a:r>
              <a:r>
                <a:rPr lang="en-US" sz="1753" dirty="0">
                  <a:solidFill>
                    <a:srgbClr val="09465E"/>
                  </a:solidFill>
                  <a:ea typeface="Calibri (MS) Bold"/>
                  <a:cs typeface="Calibri (MS) Bold"/>
                  <a:sym typeface="Calibri (MS) Bold"/>
                </a:rPr>
                <a:t> con </a:t>
              </a:r>
              <a:r>
                <a:rPr lang="en-US" sz="1753" dirty="0" err="1">
                  <a:solidFill>
                    <a:srgbClr val="09465E"/>
                  </a:solidFill>
                  <a:ea typeface="Calibri (MS) Bold"/>
                  <a:cs typeface="Calibri (MS) Bold"/>
                  <a:sym typeface="Calibri (MS) Bold"/>
                </a:rPr>
                <a:t>los</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estándares</a:t>
              </a:r>
              <a:r>
                <a:rPr lang="en-US" sz="1753" dirty="0">
                  <a:solidFill>
                    <a:srgbClr val="09465E"/>
                  </a:solidFill>
                  <a:ea typeface="Calibri (MS) Bold"/>
                  <a:cs typeface="Calibri (MS) Bold"/>
                  <a:sym typeface="Calibri (MS) Bold"/>
                </a:rPr>
                <a:t> de </a:t>
              </a:r>
              <a:r>
                <a:rPr lang="en-US" sz="1753" dirty="0" err="1">
                  <a:solidFill>
                    <a:srgbClr val="09465E"/>
                  </a:solidFill>
                  <a:ea typeface="Calibri (MS) Bold"/>
                  <a:cs typeface="Calibri (MS) Bold"/>
                  <a:sym typeface="Calibri (MS) Bold"/>
                </a:rPr>
                <a:t>calidad</a:t>
              </a:r>
              <a:r>
                <a:rPr lang="en-US" sz="1753" dirty="0">
                  <a:solidFill>
                    <a:srgbClr val="09465E"/>
                  </a:solidFill>
                  <a:ea typeface="Calibri (MS) Bold"/>
                  <a:cs typeface="Calibri (MS) Bold"/>
                  <a:sym typeface="Calibri (MS) Bold"/>
                </a:rPr>
                <a:t> o las patatas </a:t>
              </a:r>
              <a:r>
                <a:rPr lang="en-US" sz="1753" dirty="0" err="1">
                  <a:solidFill>
                    <a:srgbClr val="09465E"/>
                  </a:solidFill>
                  <a:ea typeface="Calibri (MS) Bold"/>
                  <a:cs typeface="Calibri (MS) Bold"/>
                  <a:sym typeface="Calibri (MS) Bold"/>
                </a:rPr>
                <a:t>excedentes</a:t>
              </a:r>
              <a:r>
                <a:rPr lang="en-US" sz="1753" dirty="0">
                  <a:solidFill>
                    <a:srgbClr val="09465E"/>
                  </a:solidFill>
                  <a:ea typeface="Calibri (MS) Bold"/>
                  <a:cs typeface="Calibri (MS) Bold"/>
                  <a:sym typeface="Calibri (MS) Bold"/>
                </a:rPr>
                <a:t> que </a:t>
              </a:r>
              <a:r>
                <a:rPr lang="en-US" sz="1753" dirty="0" err="1">
                  <a:solidFill>
                    <a:srgbClr val="09465E"/>
                  </a:solidFill>
                  <a:ea typeface="Calibri (MS) Bold"/>
                  <a:cs typeface="Calibri (MS) Bold"/>
                  <a:sym typeface="Calibri (MS) Bold"/>
                </a:rPr>
                <a:t>pueden</a:t>
              </a:r>
              <a:r>
                <a:rPr lang="en-US" sz="1753" dirty="0">
                  <a:solidFill>
                    <a:srgbClr val="09465E"/>
                  </a:solidFill>
                  <a:ea typeface="Calibri (MS) Bold"/>
                  <a:cs typeface="Calibri (MS) Bold"/>
                  <a:sym typeface="Calibri (MS) Bold"/>
                </a:rPr>
                <a:t> no ser </a:t>
              </a:r>
              <a:r>
                <a:rPr lang="en-US" sz="1753" dirty="0" err="1">
                  <a:solidFill>
                    <a:srgbClr val="09465E"/>
                  </a:solidFill>
                  <a:ea typeface="Calibri (MS) Bold"/>
                  <a:cs typeface="Calibri (MS) Bold"/>
                  <a:sym typeface="Calibri (MS) Bold"/>
                </a:rPr>
                <a:t>adecuadas</a:t>
              </a:r>
              <a:r>
                <a:rPr lang="en-US" sz="1753" dirty="0">
                  <a:solidFill>
                    <a:srgbClr val="09465E"/>
                  </a:solidFill>
                  <a:ea typeface="Calibri (MS) Bold"/>
                  <a:cs typeface="Calibri (MS) Bold"/>
                  <a:sym typeface="Calibri (MS) Bold"/>
                </a:rPr>
                <a:t> para la </a:t>
              </a:r>
              <a:r>
                <a:rPr lang="en-US" sz="1753" dirty="0" err="1">
                  <a:solidFill>
                    <a:srgbClr val="09465E"/>
                  </a:solidFill>
                  <a:ea typeface="Calibri (MS) Bold"/>
                  <a:cs typeface="Calibri (MS) Bold"/>
                  <a:sym typeface="Calibri (MS) Bold"/>
                </a:rPr>
                <a:t>venta</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en</a:t>
              </a:r>
              <a:r>
                <a:rPr lang="en-US" sz="1753" dirty="0">
                  <a:solidFill>
                    <a:srgbClr val="09465E"/>
                  </a:solidFill>
                  <a:ea typeface="Calibri (MS) Bold"/>
                  <a:cs typeface="Calibri (MS) Bold"/>
                  <a:sym typeface="Calibri (MS) Bold"/>
                </a:rPr>
                <a:t> fresco.</a:t>
              </a:r>
            </a:p>
            <a:p>
              <a:pPr marL="0" lvl="0" indent="0" algn="l">
                <a:lnSpc>
                  <a:spcPts val="2174"/>
                </a:lnSpc>
              </a:pPr>
              <a:r>
                <a:rPr lang="en-US" sz="1753" b="1" dirty="0" err="1">
                  <a:solidFill>
                    <a:srgbClr val="09465E"/>
                  </a:solidFill>
                  <a:ea typeface="Calibri (MS) Bold"/>
                  <a:cs typeface="Calibri (MS) Bold"/>
                  <a:sym typeface="Calibri (MS) Bold"/>
                </a:rPr>
                <a:t>Versatilidad</a:t>
              </a:r>
              <a:r>
                <a:rPr lang="en-US" sz="1753" b="1" dirty="0">
                  <a:solidFill>
                    <a:srgbClr val="09465E"/>
                  </a:solidFill>
                  <a:ea typeface="Calibri (MS) Bold"/>
                  <a:cs typeface="Calibri (MS) Bold"/>
                  <a:sym typeface="Calibri (MS) Bold"/>
                </a:rPr>
                <a:t> de </a:t>
              </a:r>
              <a:r>
                <a:rPr lang="en-US" sz="1753" b="1" dirty="0" err="1">
                  <a:solidFill>
                    <a:srgbClr val="09465E"/>
                  </a:solidFill>
                  <a:ea typeface="Calibri (MS) Bold"/>
                  <a:cs typeface="Calibri (MS) Bold"/>
                  <a:sym typeface="Calibri (MS) Bold"/>
                </a:rPr>
                <a:t>subproductos</a:t>
              </a:r>
              <a:r>
                <a:rPr lang="en-US" sz="1753" b="1" dirty="0">
                  <a:solidFill>
                    <a:srgbClr val="09465E"/>
                  </a:solidFill>
                  <a:ea typeface="Calibri (MS) Bold"/>
                  <a:cs typeface="Calibri (MS) Bold"/>
                  <a:sym typeface="Calibri (MS) Bold"/>
                </a:rPr>
                <a:t>: </a:t>
              </a:r>
              <a:r>
                <a:rPr lang="en-US" sz="1753" dirty="0">
                  <a:solidFill>
                    <a:srgbClr val="09465E"/>
                  </a:solidFill>
                  <a:ea typeface="Calibri (MS) Bold"/>
                  <a:cs typeface="Calibri (MS) Bold"/>
                  <a:sym typeface="Calibri (MS) Bold"/>
                </a:rPr>
                <a:t>La </a:t>
              </a:r>
              <a:r>
                <a:rPr lang="en-US" sz="1753" dirty="0" err="1">
                  <a:solidFill>
                    <a:srgbClr val="09465E"/>
                  </a:solidFill>
                  <a:ea typeface="Calibri (MS) Bold"/>
                  <a:cs typeface="Calibri (MS) Bold"/>
                  <a:sym typeface="Calibri (MS) Bold"/>
                </a:rPr>
                <a:t>producción</a:t>
              </a:r>
              <a:r>
                <a:rPr lang="en-US" sz="1753" dirty="0">
                  <a:solidFill>
                    <a:srgbClr val="09465E"/>
                  </a:solidFill>
                  <a:ea typeface="Calibri (MS) Bold"/>
                  <a:cs typeface="Calibri (MS) Bold"/>
                  <a:sym typeface="Calibri (MS) Bold"/>
                </a:rPr>
                <a:t> de </a:t>
              </a:r>
              <a:r>
                <a:rPr lang="en-US" sz="1753" dirty="0" err="1">
                  <a:solidFill>
                    <a:srgbClr val="09465E"/>
                  </a:solidFill>
                  <a:ea typeface="Calibri (MS) Bold"/>
                  <a:cs typeface="Calibri (MS) Bold"/>
                  <a:sym typeface="Calibri (MS) Bold"/>
                </a:rPr>
                <a:t>patata</a:t>
              </a:r>
              <a:r>
                <a:rPr lang="en-US" sz="1753" dirty="0">
                  <a:solidFill>
                    <a:srgbClr val="09465E"/>
                  </a:solidFill>
                  <a:ea typeface="Calibri (MS) Bold"/>
                  <a:cs typeface="Calibri (MS) Bold"/>
                  <a:sym typeface="Calibri (MS) Bold"/>
                </a:rPr>
                <a:t> de quinta </a:t>
              </a:r>
              <a:r>
                <a:rPr lang="en-US" sz="1753" dirty="0" err="1">
                  <a:solidFill>
                    <a:srgbClr val="09465E"/>
                  </a:solidFill>
                  <a:ea typeface="Calibri (MS) Bold"/>
                  <a:cs typeface="Calibri (MS) Bold"/>
                  <a:sym typeface="Calibri (MS) Bold"/>
                </a:rPr>
                <a:t>calidad</a:t>
              </a:r>
              <a:r>
                <a:rPr lang="en-US" sz="1753" dirty="0">
                  <a:solidFill>
                    <a:srgbClr val="09465E"/>
                  </a:solidFill>
                  <a:ea typeface="Calibri (MS) Bold"/>
                  <a:cs typeface="Calibri (MS) Bold"/>
                  <a:sym typeface="Calibri (MS) Bold"/>
                </a:rPr>
                <a:t> genera </a:t>
              </a:r>
              <a:r>
                <a:rPr lang="en-US" sz="1753" dirty="0" err="1">
                  <a:solidFill>
                    <a:srgbClr val="09465E"/>
                  </a:solidFill>
                  <a:ea typeface="Calibri (MS) Bold"/>
                  <a:cs typeface="Calibri (MS) Bold"/>
                  <a:sym typeface="Calibri (MS) Bold"/>
                </a:rPr>
                <a:t>subproductos</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como</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pieles</a:t>
              </a:r>
              <a:r>
                <a:rPr lang="en-US" sz="1753" dirty="0">
                  <a:solidFill>
                    <a:srgbClr val="09465E"/>
                  </a:solidFill>
                  <a:ea typeface="Calibri (MS) Bold"/>
                  <a:cs typeface="Calibri (MS) Bold"/>
                  <a:sym typeface="Calibri (MS) Bold"/>
                </a:rPr>
                <a:t>, cortes, </a:t>
              </a:r>
              <a:r>
                <a:rPr lang="en-US" sz="1753" dirty="0" err="1">
                  <a:solidFill>
                    <a:srgbClr val="09465E"/>
                  </a:solidFill>
                  <a:ea typeface="Calibri (MS) Bold"/>
                  <a:cs typeface="Calibri (MS) Bold"/>
                  <a:sym typeface="Calibri (MS) Bold"/>
                </a:rPr>
                <a:t>desperdicios</a:t>
              </a:r>
              <a:r>
                <a:rPr lang="en-US" sz="1753" dirty="0">
                  <a:solidFill>
                    <a:srgbClr val="09465E"/>
                  </a:solidFill>
                  <a:ea typeface="Calibri (MS) Bold"/>
                  <a:cs typeface="Calibri (MS) Bold"/>
                  <a:sym typeface="Calibri (MS) Bold"/>
                </a:rPr>
                <a:t> y patatas no </a:t>
              </a:r>
              <a:r>
                <a:rPr lang="en-US" sz="1753" dirty="0" err="1">
                  <a:solidFill>
                    <a:srgbClr val="09465E"/>
                  </a:solidFill>
                  <a:ea typeface="Calibri (MS) Bold"/>
                  <a:cs typeface="Calibri (MS) Bold"/>
                  <a:sym typeface="Calibri (MS) Bold"/>
                </a:rPr>
                <a:t>aptas</a:t>
              </a:r>
              <a:r>
                <a:rPr lang="en-US" sz="1753" dirty="0">
                  <a:solidFill>
                    <a:srgbClr val="09465E"/>
                  </a:solidFill>
                  <a:ea typeface="Calibri (MS) Bold"/>
                  <a:cs typeface="Calibri (MS) Bold"/>
                  <a:sym typeface="Calibri (MS) Bold"/>
                </a:rPr>
                <a:t>, que </a:t>
              </a:r>
              <a:r>
                <a:rPr lang="en-US" sz="1753" dirty="0" err="1">
                  <a:solidFill>
                    <a:srgbClr val="09465E"/>
                  </a:solidFill>
                  <a:ea typeface="Calibri (MS) Bold"/>
                  <a:cs typeface="Calibri (MS) Bold"/>
                  <a:sym typeface="Calibri (MS) Bold"/>
                </a:rPr>
                <a:t>pueden</a:t>
              </a:r>
              <a:r>
                <a:rPr lang="en-US" sz="1753" dirty="0">
                  <a:solidFill>
                    <a:srgbClr val="09465E"/>
                  </a:solidFill>
                  <a:ea typeface="Calibri (MS) Bold"/>
                  <a:cs typeface="Calibri (MS) Bold"/>
                  <a:sym typeface="Calibri (MS) Bold"/>
                </a:rPr>
                <a:t> ser </a:t>
              </a:r>
              <a:r>
                <a:rPr lang="en-US" sz="1753" dirty="0" err="1">
                  <a:solidFill>
                    <a:srgbClr val="09465E"/>
                  </a:solidFill>
                  <a:ea typeface="Calibri (MS) Bold"/>
                  <a:cs typeface="Calibri (MS) Bold"/>
                  <a:sym typeface="Calibri (MS) Bold"/>
                </a:rPr>
                <a:t>procesados</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posteriormente</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en</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productos</a:t>
              </a:r>
              <a:r>
                <a:rPr lang="en-US" sz="1753" dirty="0">
                  <a:solidFill>
                    <a:srgbClr val="09465E"/>
                  </a:solidFill>
                  <a:ea typeface="Calibri (MS) Bold"/>
                  <a:cs typeface="Calibri (MS) Bold"/>
                  <a:sym typeface="Calibri (MS) Bold"/>
                </a:rPr>
                <a:t> de valor </a:t>
              </a:r>
              <a:r>
                <a:rPr lang="en-US" sz="1753" dirty="0" err="1">
                  <a:solidFill>
                    <a:srgbClr val="09465E"/>
                  </a:solidFill>
                  <a:ea typeface="Calibri (MS) Bold"/>
                  <a:cs typeface="Calibri (MS) Bold"/>
                  <a:sym typeface="Calibri (MS) Bold"/>
                </a:rPr>
                <a:t>añadido</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como</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alimento</a:t>
              </a:r>
              <a:r>
                <a:rPr lang="en-US" sz="1753" dirty="0">
                  <a:solidFill>
                    <a:srgbClr val="09465E"/>
                  </a:solidFill>
                  <a:ea typeface="Calibri (MS) Bold"/>
                  <a:cs typeface="Calibri (MS) Bold"/>
                  <a:sym typeface="Calibri (MS) Bold"/>
                </a:rPr>
                <a:t> para </a:t>
              </a:r>
              <a:r>
                <a:rPr lang="en-US" sz="1753" dirty="0" err="1">
                  <a:solidFill>
                    <a:srgbClr val="09465E"/>
                  </a:solidFill>
                  <a:ea typeface="Calibri (MS) Bold"/>
                  <a:cs typeface="Calibri (MS) Bold"/>
                  <a:sym typeface="Calibri (MS) Bold"/>
                </a:rPr>
                <a:t>animales</a:t>
              </a:r>
              <a:r>
                <a:rPr lang="en-US" sz="1753" dirty="0">
                  <a:solidFill>
                    <a:srgbClr val="09465E"/>
                  </a:solidFill>
                  <a:ea typeface="Calibri (MS) Bold"/>
                  <a:cs typeface="Calibri (MS) Bold"/>
                  <a:sym typeface="Calibri (MS) Bold"/>
                </a:rPr>
                <a:t>, </a:t>
              </a:r>
              <a:r>
                <a:rPr lang="en-US" sz="1753" dirty="0" err="1">
                  <a:solidFill>
                    <a:srgbClr val="09465E"/>
                  </a:solidFill>
                  <a:ea typeface="Calibri (MS) Bold"/>
                  <a:cs typeface="Calibri (MS) Bold"/>
                  <a:sym typeface="Calibri (MS) Bold"/>
                </a:rPr>
                <a:t>almidón</a:t>
              </a:r>
              <a:r>
                <a:rPr lang="en-US" sz="1753" dirty="0">
                  <a:solidFill>
                    <a:srgbClr val="09465E"/>
                  </a:solidFill>
                  <a:ea typeface="Calibri (MS) Bold"/>
                  <a:cs typeface="Calibri (MS) Bold"/>
                  <a:sym typeface="Calibri (MS) Bold"/>
                </a:rPr>
                <a:t> o </a:t>
              </a:r>
              <a:r>
                <a:rPr lang="en-US" sz="1753" dirty="0" err="1">
                  <a:solidFill>
                    <a:srgbClr val="09465E"/>
                  </a:solidFill>
                  <a:ea typeface="Calibri (MS) Bold"/>
                  <a:cs typeface="Calibri (MS) Bold"/>
                  <a:sym typeface="Calibri (MS) Bold"/>
                </a:rPr>
                <a:t>biogás</a:t>
              </a:r>
              <a:r>
                <a:rPr lang="en-US" sz="1753" dirty="0">
                  <a:solidFill>
                    <a:srgbClr val="09465E"/>
                  </a:solidFill>
                  <a:ea typeface="Calibri (MS) Bold"/>
                  <a:cs typeface="Calibri (MS) Bold"/>
                  <a:sym typeface="Calibri (MS) Bold"/>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10800000">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1202817" y="0"/>
                  </a:moveTo>
                  <a:lnTo>
                    <a:pt x="0" y="0"/>
                  </a:lnTo>
                  <a:lnTo>
                    <a:pt x="0" y="13716000"/>
                  </a:lnTo>
                  <a:lnTo>
                    <a:pt x="1202817" y="13716000"/>
                  </a:lnTo>
                  <a:close/>
                </a:path>
              </a:pathLst>
            </a:custGeom>
            <a:solidFill>
              <a:srgbClr val="09465E"/>
            </a:solidFill>
          </p:spPr>
          <p:txBody>
            <a:bodyPr/>
            <a:lstStyle/>
            <a:p>
              <a:endParaRPr lang="en-GB"/>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screen">
              <a:extLst>
                <a:ext uri="{28A0092B-C50C-407E-A947-70E740481C1C}">
                  <a14:useLocalDpi xmlns:a14="http://schemas.microsoft.com/office/drawing/2010/main"/>
                </a:ext>
              </a:extLst>
            </a:blip>
            <a:stretch>
              <a:fillRect l="20556"/>
            </a:stretch>
          </a:blipFill>
        </p:spPr>
        <p:txBody>
          <a:bodyPr/>
          <a:lstStyle/>
          <a:p>
            <a:endParaRPr lang="en-GB"/>
          </a:p>
        </p:txBody>
      </p:sp>
      <p:sp>
        <p:nvSpPr>
          <p:cNvPr id="7" name="AutoShape 7"/>
          <p:cNvSpPr/>
          <p:nvPr/>
        </p:nvSpPr>
        <p:spPr>
          <a:xfrm rot="214365">
            <a:off x="112662" y="648426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8" name="Freeform 8"/>
          <p:cNvSpPr/>
          <p:nvPr/>
        </p:nvSpPr>
        <p:spPr>
          <a:xfrm rot="-5400000">
            <a:off x="-915229" y="514727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a:off x="5661744" y="1443496"/>
            <a:ext cx="4377038" cy="1013992"/>
            <a:chOff x="0" y="0"/>
            <a:chExt cx="9982200" cy="2312494"/>
          </a:xfrm>
        </p:grpSpPr>
        <p:sp>
          <p:nvSpPr>
            <p:cNvPr id="10" name="Freeform 10"/>
            <p:cNvSpPr/>
            <p:nvPr/>
          </p:nvSpPr>
          <p:spPr>
            <a:xfrm>
              <a:off x="0" y="0"/>
              <a:ext cx="9982200" cy="2312494"/>
            </a:xfrm>
            <a:custGeom>
              <a:avLst/>
              <a:gdLst/>
              <a:ahLst/>
              <a:cxnLst/>
              <a:rect l="l" t="t" r="r" b="b"/>
              <a:pathLst>
                <a:path w="9982200" h="2312494">
                  <a:moveTo>
                    <a:pt x="0" y="0"/>
                  </a:moveTo>
                  <a:lnTo>
                    <a:pt x="9982200" y="0"/>
                  </a:lnTo>
                  <a:lnTo>
                    <a:pt x="9982200" y="2312494"/>
                  </a:lnTo>
                  <a:lnTo>
                    <a:pt x="0" y="2312494"/>
                  </a:lnTo>
                  <a:close/>
                </a:path>
              </a:pathLst>
            </a:custGeom>
            <a:solidFill>
              <a:srgbClr val="000000">
                <a:alpha val="0"/>
              </a:srgbClr>
            </a:solidFill>
          </p:spPr>
          <p:txBody>
            <a:bodyPr/>
            <a:lstStyle/>
            <a:p>
              <a:endParaRPr lang="en-GB"/>
            </a:p>
          </p:txBody>
        </p:sp>
        <p:sp>
          <p:nvSpPr>
            <p:cNvPr id="11" name="TextBox 11"/>
            <p:cNvSpPr txBox="1"/>
            <p:nvPr/>
          </p:nvSpPr>
          <p:spPr>
            <a:xfrm>
              <a:off x="0" y="-28575"/>
              <a:ext cx="9982200" cy="2341069"/>
            </a:xfrm>
            <a:prstGeom prst="rect">
              <a:avLst/>
            </a:prstGeom>
          </p:spPr>
          <p:txBody>
            <a:bodyPr lIns="0" tIns="0" rIns="0" bIns="0" rtlCol="0" anchor="t"/>
            <a:lstStyle/>
            <a:p>
              <a:pPr marL="0" lvl="0" indent="0" algn="l">
                <a:lnSpc>
                  <a:spcPts val="3260"/>
                </a:lnSpc>
              </a:pPr>
              <a:r>
                <a:rPr lang="en-US" sz="3018" b="1" dirty="0" err="1">
                  <a:solidFill>
                    <a:srgbClr val="09465E"/>
                  </a:solidFill>
                  <a:latin typeface="Calibri (MS) Bold"/>
                  <a:ea typeface="Calibri (MS) Bold"/>
                  <a:cs typeface="Calibri (MS) Bold"/>
                  <a:sym typeface="Calibri (MS) Bold"/>
                </a:rPr>
                <a:t>Flujo</a:t>
              </a:r>
              <a:r>
                <a:rPr lang="en-US" sz="3018" b="1" dirty="0">
                  <a:solidFill>
                    <a:srgbClr val="09465E"/>
                  </a:solidFill>
                  <a:latin typeface="Calibri (MS) Bold"/>
                  <a:ea typeface="Calibri (MS) Bold"/>
                  <a:cs typeface="Calibri (MS) Bold"/>
                  <a:sym typeface="Calibri (MS) Bold"/>
                </a:rPr>
                <a:t> de </a:t>
              </a:r>
              <a:r>
                <a:rPr lang="en-US" sz="3018" b="1" dirty="0" err="1">
                  <a:solidFill>
                    <a:srgbClr val="09465E"/>
                  </a:solidFill>
                  <a:latin typeface="Calibri (MS) Bold"/>
                  <a:ea typeface="Calibri (MS) Bold"/>
                  <a:cs typeface="Calibri (MS) Bold"/>
                  <a:sym typeface="Calibri (MS) Bold"/>
                </a:rPr>
                <a:t>residuos</a:t>
              </a:r>
              <a:r>
                <a:rPr lang="en-US" sz="3018" b="1" dirty="0">
                  <a:solidFill>
                    <a:srgbClr val="09465E"/>
                  </a:solidFill>
                  <a:latin typeface="Calibri (MS) Bold"/>
                  <a:ea typeface="Calibri (MS) Bold"/>
                  <a:cs typeface="Calibri (MS) Bold"/>
                  <a:sym typeface="Calibri (MS) Bold"/>
                </a:rPr>
                <a:t> de la </a:t>
              </a:r>
              <a:r>
                <a:rPr lang="en-US" sz="3018" b="1" dirty="0" err="1">
                  <a:solidFill>
                    <a:srgbClr val="09465E"/>
                  </a:solidFill>
                  <a:latin typeface="Calibri (MS) Bold"/>
                  <a:ea typeface="Calibri (MS) Bold"/>
                  <a:cs typeface="Calibri (MS) Bold"/>
                  <a:sym typeface="Calibri (MS) Bold"/>
                </a:rPr>
                <a:t>patata</a:t>
              </a:r>
              <a:endParaRPr lang="en-US" sz="3018" b="1" dirty="0">
                <a:solidFill>
                  <a:srgbClr val="09465E"/>
                </a:solidFill>
                <a:latin typeface="Calibri (MS) Bold"/>
                <a:ea typeface="Calibri (MS) Bold"/>
                <a:cs typeface="Calibri (MS) Bold"/>
                <a:sym typeface="Calibri (MS) Bold"/>
              </a:endParaRPr>
            </a:p>
          </p:txBody>
        </p:sp>
      </p:grpSp>
      <p:grpSp>
        <p:nvGrpSpPr>
          <p:cNvPr id="12" name="Group 12"/>
          <p:cNvGrpSpPr/>
          <p:nvPr/>
        </p:nvGrpSpPr>
        <p:grpSpPr>
          <a:xfrm>
            <a:off x="5598214" y="2489894"/>
            <a:ext cx="4673007" cy="4104669"/>
            <a:chOff x="0" y="0"/>
            <a:chExt cx="10657184" cy="9361040"/>
          </a:xfrm>
        </p:grpSpPr>
        <p:sp>
          <p:nvSpPr>
            <p:cNvPr id="13" name="Freeform 13"/>
            <p:cNvSpPr/>
            <p:nvPr/>
          </p:nvSpPr>
          <p:spPr>
            <a:xfrm>
              <a:off x="0" y="0"/>
              <a:ext cx="10657184" cy="9361040"/>
            </a:xfrm>
            <a:custGeom>
              <a:avLst/>
              <a:gdLst/>
              <a:ahLst/>
              <a:cxnLst/>
              <a:rect l="l" t="t" r="r" b="b"/>
              <a:pathLst>
                <a:path w="10657184" h="9361040">
                  <a:moveTo>
                    <a:pt x="0" y="0"/>
                  </a:moveTo>
                  <a:lnTo>
                    <a:pt x="10657184" y="0"/>
                  </a:lnTo>
                  <a:lnTo>
                    <a:pt x="10657184" y="9361040"/>
                  </a:lnTo>
                  <a:lnTo>
                    <a:pt x="0" y="9361040"/>
                  </a:lnTo>
                  <a:close/>
                </a:path>
              </a:pathLst>
            </a:custGeom>
            <a:solidFill>
              <a:srgbClr val="000000">
                <a:alpha val="0"/>
              </a:srgbClr>
            </a:solidFill>
          </p:spPr>
          <p:txBody>
            <a:bodyPr/>
            <a:lstStyle/>
            <a:p>
              <a:endParaRPr lang="en-GB"/>
            </a:p>
          </p:txBody>
        </p:sp>
        <p:sp>
          <p:nvSpPr>
            <p:cNvPr id="14" name="TextBox 14"/>
            <p:cNvSpPr txBox="1"/>
            <p:nvPr/>
          </p:nvSpPr>
          <p:spPr>
            <a:xfrm>
              <a:off x="0" y="-47625"/>
              <a:ext cx="10657184" cy="9408665"/>
            </a:xfrm>
            <a:prstGeom prst="rect">
              <a:avLst/>
            </a:prstGeom>
          </p:spPr>
          <p:txBody>
            <a:bodyPr lIns="0" tIns="0" rIns="0" bIns="0" rtlCol="0" anchor="t"/>
            <a:lstStyle/>
            <a:p>
              <a:pPr marL="0" lvl="0" indent="0" algn="l">
                <a:lnSpc>
                  <a:spcPts val="2392"/>
                </a:lnSpc>
              </a:pPr>
              <a:r>
                <a:rPr lang="en-US" sz="1929" dirty="0">
                  <a:solidFill>
                    <a:srgbClr val="09465E"/>
                  </a:solidFill>
                  <a:latin typeface="Calibri (MS)"/>
                  <a:ea typeface="Calibri (MS)"/>
                  <a:cs typeface="Calibri (MS)"/>
                  <a:sym typeface="Calibri (MS)"/>
                </a:rPr>
                <a:t>Las patatas </a:t>
              </a:r>
              <a:r>
                <a:rPr lang="en-US" sz="1929" dirty="0" err="1">
                  <a:solidFill>
                    <a:srgbClr val="09465E"/>
                  </a:solidFill>
                  <a:latin typeface="Calibri (MS)"/>
                  <a:ea typeface="Calibri (MS)"/>
                  <a:cs typeface="Calibri (MS)"/>
                  <a:sym typeface="Calibri (MS)"/>
                </a:rPr>
                <a:t>proporcionan</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una</a:t>
              </a:r>
              <a:r>
                <a:rPr lang="en-US" sz="1929" dirty="0">
                  <a:solidFill>
                    <a:srgbClr val="09465E"/>
                  </a:solidFill>
                  <a:latin typeface="Calibri (MS)"/>
                  <a:ea typeface="Calibri (MS)"/>
                  <a:cs typeface="Calibri (MS)"/>
                  <a:sym typeface="Calibri (MS)"/>
                </a:rPr>
                <a:t> extensa </a:t>
              </a:r>
              <a:r>
                <a:rPr lang="en-US" sz="1929" dirty="0" err="1">
                  <a:solidFill>
                    <a:srgbClr val="09465E"/>
                  </a:solidFill>
                  <a:latin typeface="Calibri (MS)"/>
                  <a:ea typeface="Calibri (MS)"/>
                  <a:cs typeface="Calibri (MS)"/>
                  <a:sym typeface="Calibri (MS)"/>
                </a:rPr>
                <a:t>variedad</a:t>
              </a:r>
              <a:r>
                <a:rPr lang="en-US" sz="1929" dirty="0">
                  <a:solidFill>
                    <a:srgbClr val="09465E"/>
                  </a:solidFill>
                  <a:latin typeface="Calibri (MS)"/>
                  <a:ea typeface="Calibri (MS)"/>
                  <a:cs typeface="Calibri (MS)"/>
                  <a:sym typeface="Calibri (MS)"/>
                </a:rPr>
                <a:t> de </a:t>
              </a:r>
              <a:r>
                <a:rPr lang="en-US" sz="1929" dirty="0" err="1">
                  <a:solidFill>
                    <a:srgbClr val="09465E"/>
                  </a:solidFill>
                  <a:latin typeface="Calibri (MS)"/>
                  <a:ea typeface="Calibri (MS)"/>
                  <a:cs typeface="Calibri (MS)"/>
                  <a:sym typeface="Calibri (MS)"/>
                </a:rPr>
                <a:t>subproductos</a:t>
              </a:r>
              <a:r>
                <a:rPr lang="en-US" sz="1929" dirty="0">
                  <a:solidFill>
                    <a:srgbClr val="09465E"/>
                  </a:solidFill>
                  <a:latin typeface="Calibri (MS)"/>
                  <a:ea typeface="Calibri (MS)"/>
                  <a:cs typeface="Calibri (MS)"/>
                  <a:sym typeface="Calibri (MS)"/>
                </a:rPr>
                <a:t> que </a:t>
              </a:r>
              <a:r>
                <a:rPr lang="en-US" sz="1929" dirty="0" err="1">
                  <a:solidFill>
                    <a:srgbClr val="09465E"/>
                  </a:solidFill>
                  <a:latin typeface="Calibri (MS)"/>
                  <a:ea typeface="Calibri (MS)"/>
                  <a:cs typeface="Calibri (MS)"/>
                  <a:sym typeface="Calibri (MS)"/>
                </a:rPr>
                <a:t>pueden</a:t>
              </a:r>
              <a:r>
                <a:rPr lang="en-US" sz="1929" dirty="0">
                  <a:solidFill>
                    <a:srgbClr val="09465E"/>
                  </a:solidFill>
                  <a:latin typeface="Calibri (MS)"/>
                  <a:ea typeface="Calibri (MS)"/>
                  <a:cs typeface="Calibri (MS)"/>
                  <a:sym typeface="Calibri (MS)"/>
                </a:rPr>
                <a:t> ser </a:t>
              </a:r>
              <a:r>
                <a:rPr lang="en-US" sz="1929" dirty="0" err="1">
                  <a:solidFill>
                    <a:srgbClr val="09465E"/>
                  </a:solidFill>
                  <a:latin typeface="Calibri (MS)"/>
                  <a:ea typeface="Calibri (MS)"/>
                  <a:cs typeface="Calibri (MS)"/>
                  <a:sym typeface="Calibri (MS)"/>
                </a:rPr>
                <a:t>convertidos</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en</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productos</a:t>
              </a:r>
              <a:r>
                <a:rPr lang="en-US" sz="1929" dirty="0">
                  <a:solidFill>
                    <a:srgbClr val="09465E"/>
                  </a:solidFill>
                  <a:latin typeface="Calibri (MS)"/>
                  <a:ea typeface="Calibri (MS)"/>
                  <a:cs typeface="Calibri (MS)"/>
                  <a:sym typeface="Calibri (MS)"/>
                </a:rPr>
                <a:t> de valor </a:t>
              </a:r>
              <a:r>
                <a:rPr lang="en-US" sz="1929" dirty="0" err="1">
                  <a:solidFill>
                    <a:srgbClr val="09465E"/>
                  </a:solidFill>
                  <a:latin typeface="Calibri (MS)"/>
                  <a:ea typeface="Calibri (MS)"/>
                  <a:cs typeface="Calibri (MS)"/>
                  <a:sym typeface="Calibri (MS)"/>
                </a:rPr>
                <a:t>añadido</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además</a:t>
              </a:r>
              <a:r>
                <a:rPr lang="en-US" sz="1929" dirty="0">
                  <a:solidFill>
                    <a:srgbClr val="09465E"/>
                  </a:solidFill>
                  <a:latin typeface="Calibri (MS)"/>
                  <a:ea typeface="Calibri (MS)"/>
                  <a:cs typeface="Calibri (MS)"/>
                  <a:sym typeface="Calibri (MS)"/>
                </a:rPr>
                <a:t> de </a:t>
              </a:r>
              <a:r>
                <a:rPr lang="en-US" sz="1929" dirty="0" err="1">
                  <a:solidFill>
                    <a:srgbClr val="09465E"/>
                  </a:solidFill>
                  <a:latin typeface="Calibri (MS)"/>
                  <a:ea typeface="Calibri (MS)"/>
                  <a:cs typeface="Calibri (MS)"/>
                  <a:sym typeface="Calibri (MS)"/>
                </a:rPr>
                <a:t>alimentos</a:t>
              </a:r>
              <a:r>
                <a:rPr lang="en-US" sz="1929" dirty="0">
                  <a:solidFill>
                    <a:srgbClr val="09465E"/>
                  </a:solidFill>
                  <a:latin typeface="Calibri (MS)"/>
                  <a:ea typeface="Calibri (MS)"/>
                  <a:cs typeface="Calibri (MS)"/>
                  <a:sym typeface="Calibri (MS)"/>
                </a:rPr>
                <a:t> y </a:t>
              </a:r>
              <a:r>
                <a:rPr lang="en-US" sz="1929" dirty="0" err="1">
                  <a:solidFill>
                    <a:srgbClr val="09465E"/>
                  </a:solidFill>
                  <a:latin typeface="Calibri (MS)"/>
                  <a:ea typeface="Calibri (MS)"/>
                  <a:cs typeface="Calibri (MS)"/>
                  <a:sym typeface="Calibri (MS)"/>
                </a:rPr>
                <a:t>bebidas</a:t>
              </a:r>
              <a:r>
                <a:rPr lang="en-US" sz="1929" dirty="0">
                  <a:solidFill>
                    <a:srgbClr val="09465E"/>
                  </a:solidFill>
                  <a:latin typeface="Calibri (MS)"/>
                  <a:ea typeface="Calibri (MS)"/>
                  <a:cs typeface="Calibri (MS)"/>
                  <a:sym typeface="Calibri (MS)"/>
                </a:rPr>
                <a:t>. </a:t>
              </a:r>
            </a:p>
            <a:p>
              <a:pPr marL="0" lvl="0" indent="0" algn="l">
                <a:lnSpc>
                  <a:spcPts val="2392"/>
                </a:lnSpc>
              </a:pPr>
              <a:endParaRPr lang="en-US" sz="1929" dirty="0">
                <a:solidFill>
                  <a:srgbClr val="09465E"/>
                </a:solidFill>
                <a:latin typeface="Calibri (MS)"/>
                <a:ea typeface="Calibri (MS)"/>
                <a:cs typeface="Calibri (MS)"/>
                <a:sym typeface="Calibri (MS)"/>
              </a:endParaRPr>
            </a:p>
            <a:p>
              <a:pPr marL="0" lvl="0" indent="0" algn="l">
                <a:lnSpc>
                  <a:spcPts val="2392"/>
                </a:lnSpc>
              </a:pPr>
              <a:r>
                <a:rPr lang="en-US" sz="1929" dirty="0">
                  <a:solidFill>
                    <a:srgbClr val="09465E"/>
                  </a:solidFill>
                  <a:latin typeface="Calibri (MS)"/>
                  <a:ea typeface="Calibri (MS)"/>
                  <a:cs typeface="Calibri (MS)"/>
                  <a:sym typeface="Calibri (MS)"/>
                </a:rPr>
                <a:t>En las </a:t>
              </a:r>
              <a:r>
                <a:rPr lang="en-US" sz="1929" dirty="0" err="1">
                  <a:solidFill>
                    <a:srgbClr val="09465E"/>
                  </a:solidFill>
                  <a:latin typeface="Calibri (MS)"/>
                  <a:ea typeface="Calibri (MS)"/>
                  <a:cs typeface="Calibri (MS)"/>
                  <a:sym typeface="Calibri (MS)"/>
                </a:rPr>
                <a:t>siguientes</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diapositivas</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podemos</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observar</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algunos</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ejemplos</a:t>
              </a:r>
              <a:r>
                <a:rPr lang="en-US" sz="1929" dirty="0">
                  <a:solidFill>
                    <a:srgbClr val="09465E"/>
                  </a:solidFill>
                  <a:latin typeface="Calibri (MS)"/>
                  <a:ea typeface="Calibri (MS)"/>
                  <a:cs typeface="Calibri (MS)"/>
                  <a:sym typeface="Calibri (MS)"/>
                </a:rPr>
                <a:t> de </a:t>
              </a:r>
              <a:r>
                <a:rPr lang="en-US" sz="1929" dirty="0" err="1">
                  <a:solidFill>
                    <a:srgbClr val="09465E"/>
                  </a:solidFill>
                  <a:latin typeface="Calibri (MS)"/>
                  <a:ea typeface="Calibri (MS)"/>
                  <a:cs typeface="Calibri (MS)"/>
                  <a:sym typeface="Calibri (MS)"/>
                </a:rPr>
                <a:t>productos</a:t>
              </a:r>
              <a:r>
                <a:rPr lang="en-US" sz="1929" dirty="0">
                  <a:solidFill>
                    <a:srgbClr val="09465E"/>
                  </a:solidFill>
                  <a:latin typeface="Calibri (MS)"/>
                  <a:ea typeface="Calibri (MS)"/>
                  <a:cs typeface="Calibri (MS)"/>
                  <a:sym typeface="Calibri (MS)"/>
                </a:rPr>
                <a:t> que </a:t>
              </a:r>
              <a:r>
                <a:rPr lang="en-US" sz="1929" dirty="0" err="1">
                  <a:solidFill>
                    <a:srgbClr val="09465E"/>
                  </a:solidFill>
                  <a:latin typeface="Calibri (MS)"/>
                  <a:ea typeface="Calibri (MS)"/>
                  <a:cs typeface="Calibri (MS)"/>
                  <a:sym typeface="Calibri (MS)"/>
                </a:rPr>
                <a:t>pueden</a:t>
              </a:r>
              <a:r>
                <a:rPr lang="en-US" sz="1929" dirty="0">
                  <a:solidFill>
                    <a:srgbClr val="09465E"/>
                  </a:solidFill>
                  <a:latin typeface="Calibri (MS)"/>
                  <a:ea typeface="Calibri (MS)"/>
                  <a:cs typeface="Calibri (MS)"/>
                  <a:sym typeface="Calibri (MS)"/>
                </a:rPr>
                <a:t> ser </a:t>
              </a:r>
              <a:r>
                <a:rPr lang="en-US" sz="1929" dirty="0" err="1">
                  <a:solidFill>
                    <a:srgbClr val="09465E"/>
                  </a:solidFill>
                  <a:latin typeface="Calibri (MS)"/>
                  <a:ea typeface="Calibri (MS)"/>
                  <a:cs typeface="Calibri (MS)"/>
                  <a:sym typeface="Calibri (MS)"/>
                </a:rPr>
                <a:t>elaborados</a:t>
              </a:r>
              <a:r>
                <a:rPr lang="en-US" sz="1929" dirty="0">
                  <a:solidFill>
                    <a:srgbClr val="09465E"/>
                  </a:solidFill>
                  <a:latin typeface="Calibri (MS)"/>
                  <a:ea typeface="Calibri (MS)"/>
                  <a:cs typeface="Calibri (MS)"/>
                  <a:sym typeface="Calibri (MS)"/>
                </a:rPr>
                <a:t> a </a:t>
              </a:r>
              <a:r>
                <a:rPr lang="en-US" sz="1929" dirty="0" err="1">
                  <a:solidFill>
                    <a:srgbClr val="09465E"/>
                  </a:solidFill>
                  <a:latin typeface="Calibri (MS)"/>
                  <a:ea typeface="Calibri (MS)"/>
                  <a:cs typeface="Calibri (MS)"/>
                  <a:sym typeface="Calibri (MS)"/>
                </a:rPr>
                <a:t>partir</a:t>
              </a:r>
              <a:r>
                <a:rPr lang="en-US" sz="1929" dirty="0">
                  <a:solidFill>
                    <a:srgbClr val="09465E"/>
                  </a:solidFill>
                  <a:latin typeface="Calibri (MS)"/>
                  <a:ea typeface="Calibri (MS)"/>
                  <a:cs typeface="Calibri (MS)"/>
                  <a:sym typeface="Calibri (MS)"/>
                </a:rPr>
                <a:t> de:</a:t>
              </a:r>
            </a:p>
            <a:p>
              <a:pPr marL="0" lvl="0" indent="0" algn="l">
                <a:lnSpc>
                  <a:spcPts val="2392"/>
                </a:lnSpc>
              </a:pPr>
              <a:endParaRPr lang="en-US" sz="1929" dirty="0">
                <a:solidFill>
                  <a:srgbClr val="09465E"/>
                </a:solidFill>
                <a:latin typeface="Calibri (MS)"/>
                <a:ea typeface="Calibri (MS)"/>
                <a:cs typeface="Calibri (MS)"/>
                <a:sym typeface="Calibri (MS)"/>
              </a:endParaRPr>
            </a:p>
            <a:p>
              <a:pPr marL="0" lvl="0" indent="0" algn="l">
                <a:lnSpc>
                  <a:spcPts val="2392"/>
                </a:lnSpc>
              </a:pPr>
              <a:r>
                <a:rPr lang="en-US" sz="1929" b="1" dirty="0" err="1">
                  <a:solidFill>
                    <a:srgbClr val="09465E"/>
                  </a:solidFill>
                  <a:latin typeface="Calibri (MS)"/>
                  <a:ea typeface="Calibri (MS)"/>
                  <a:cs typeface="Calibri (MS)"/>
                  <a:sym typeface="Calibri (MS)"/>
                </a:rPr>
                <a:t>Ráscaras</a:t>
              </a:r>
              <a:r>
                <a:rPr lang="en-US" sz="1929" b="1" dirty="0">
                  <a:solidFill>
                    <a:srgbClr val="09465E"/>
                  </a:solidFill>
                  <a:latin typeface="Calibri (MS)"/>
                  <a:ea typeface="Calibri (MS)"/>
                  <a:cs typeface="Calibri (MS)"/>
                  <a:sym typeface="Calibri (MS)"/>
                </a:rPr>
                <a:t> de </a:t>
              </a:r>
              <a:r>
                <a:rPr lang="en-US" sz="1929" b="1" dirty="0" err="1">
                  <a:solidFill>
                    <a:srgbClr val="09465E"/>
                  </a:solidFill>
                  <a:latin typeface="Calibri (MS)"/>
                  <a:ea typeface="Calibri (MS)"/>
                  <a:cs typeface="Calibri (MS)"/>
                  <a:sym typeface="Calibri (MS)"/>
                </a:rPr>
                <a:t>patata</a:t>
              </a:r>
              <a:endParaRPr lang="en-US" sz="1929" b="1" dirty="0">
                <a:solidFill>
                  <a:srgbClr val="09465E"/>
                </a:solidFill>
                <a:latin typeface="Calibri (MS)"/>
                <a:ea typeface="Calibri (MS)"/>
                <a:cs typeface="Calibri (MS)"/>
                <a:sym typeface="Calibri (MS)"/>
              </a:endParaRPr>
            </a:p>
            <a:p>
              <a:pPr marL="0" lvl="0" indent="0" algn="l">
                <a:lnSpc>
                  <a:spcPts val="2392"/>
                </a:lnSpc>
              </a:pPr>
              <a:r>
                <a:rPr lang="en-US" sz="1929" b="1" dirty="0" err="1">
                  <a:solidFill>
                    <a:srgbClr val="09465E"/>
                  </a:solidFill>
                  <a:latin typeface="Calibri (MS)"/>
                  <a:ea typeface="Calibri (MS)"/>
                  <a:cs typeface="Calibri (MS)"/>
                  <a:sym typeface="Calibri (MS)"/>
                </a:rPr>
                <a:t>Pieles</a:t>
              </a:r>
              <a:r>
                <a:rPr lang="en-US" sz="1929" b="1" dirty="0">
                  <a:solidFill>
                    <a:srgbClr val="09465E"/>
                  </a:solidFill>
                  <a:latin typeface="Calibri (MS)"/>
                  <a:ea typeface="Calibri (MS)"/>
                  <a:cs typeface="Calibri (MS)"/>
                  <a:sym typeface="Calibri (MS)"/>
                </a:rPr>
                <a:t> y </a:t>
              </a:r>
              <a:r>
                <a:rPr lang="en-US" sz="1929" b="1" dirty="0" err="1">
                  <a:solidFill>
                    <a:srgbClr val="09465E"/>
                  </a:solidFill>
                  <a:latin typeface="Calibri (MS)"/>
                  <a:ea typeface="Calibri (MS)"/>
                  <a:cs typeface="Calibri (MS)"/>
                  <a:sym typeface="Calibri (MS)"/>
                </a:rPr>
                <a:t>desechos</a:t>
              </a:r>
              <a:r>
                <a:rPr lang="en-US" sz="1929" b="1" dirty="0">
                  <a:solidFill>
                    <a:srgbClr val="09465E"/>
                  </a:solidFill>
                  <a:latin typeface="Calibri (MS)"/>
                  <a:ea typeface="Calibri (MS)"/>
                  <a:cs typeface="Calibri (MS)"/>
                  <a:sym typeface="Calibri (MS)"/>
                </a:rPr>
                <a:t> de </a:t>
              </a:r>
              <a:r>
                <a:rPr lang="en-US" sz="1929" b="1" dirty="0" err="1">
                  <a:solidFill>
                    <a:srgbClr val="09465E"/>
                  </a:solidFill>
                  <a:latin typeface="Calibri (MS)"/>
                  <a:ea typeface="Calibri (MS)"/>
                  <a:cs typeface="Calibri (MS)"/>
                  <a:sym typeface="Calibri (MS)"/>
                </a:rPr>
                <a:t>patata</a:t>
              </a:r>
              <a:endParaRPr lang="en-US" sz="1929" b="1" dirty="0">
                <a:solidFill>
                  <a:srgbClr val="09465E"/>
                </a:solidFill>
                <a:latin typeface="Calibri (MS)"/>
                <a:ea typeface="Calibri (MS)"/>
                <a:cs typeface="Calibri (MS)"/>
                <a:sym typeface="Calibri (MS)"/>
              </a:endParaRPr>
            </a:p>
            <a:p>
              <a:pPr marL="0" lvl="0" indent="0" algn="l">
                <a:lnSpc>
                  <a:spcPts val="2392"/>
                </a:lnSpc>
              </a:pPr>
              <a:r>
                <a:rPr lang="en-US" sz="1929" b="1" dirty="0">
                  <a:solidFill>
                    <a:srgbClr val="09465E"/>
                  </a:solidFill>
                  <a:latin typeface="Calibri (MS)"/>
                  <a:ea typeface="Calibri (MS)"/>
                  <a:cs typeface="Calibri (MS)"/>
                  <a:sym typeface="Calibri (MS)"/>
                </a:rPr>
                <a:t>Patatas no </a:t>
              </a:r>
              <a:r>
                <a:rPr lang="en-US" sz="1929" b="1" dirty="0" err="1">
                  <a:solidFill>
                    <a:srgbClr val="09465E"/>
                  </a:solidFill>
                  <a:latin typeface="Calibri (MS)"/>
                  <a:ea typeface="Calibri (MS)"/>
                  <a:cs typeface="Calibri (MS)"/>
                  <a:sym typeface="Calibri (MS)"/>
                </a:rPr>
                <a:t>adecuadas</a:t>
              </a:r>
              <a:endParaRPr lang="en-US" sz="1929" b="1" dirty="0">
                <a:solidFill>
                  <a:srgbClr val="09465E"/>
                </a:solidFill>
                <a:latin typeface="Calibri (MS)"/>
                <a:ea typeface="Calibri (MS)"/>
                <a:cs typeface="Calibri (MS)"/>
                <a:sym typeface="Calibri (MS)"/>
              </a:endParaRPr>
            </a:p>
          </p:txBody>
        </p:sp>
      </p:grpSp>
      <p:sp>
        <p:nvSpPr>
          <p:cNvPr id="15" name="Freeform 15"/>
          <p:cNvSpPr/>
          <p:nvPr/>
        </p:nvSpPr>
        <p:spPr>
          <a:xfrm>
            <a:off x="635671" y="2884484"/>
            <a:ext cx="4377038" cy="2902668"/>
          </a:xfrm>
          <a:custGeom>
            <a:avLst/>
            <a:gdLst/>
            <a:ahLst/>
            <a:cxnLst/>
            <a:rect l="l" t="t" r="r" b="b"/>
            <a:pathLst>
              <a:path w="4377038" h="2902668">
                <a:moveTo>
                  <a:pt x="0" y="0"/>
                </a:moveTo>
                <a:lnTo>
                  <a:pt x="4377038" y="0"/>
                </a:lnTo>
                <a:lnTo>
                  <a:pt x="4377038" y="2902667"/>
                </a:lnTo>
                <a:lnTo>
                  <a:pt x="0" y="2902667"/>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09323" y="1506645"/>
            <a:ext cx="5561471" cy="4773674"/>
            <a:chOff x="0" y="0"/>
            <a:chExt cx="12683400" cy="10886762"/>
          </a:xfrm>
        </p:grpSpPr>
        <p:sp>
          <p:nvSpPr>
            <p:cNvPr id="12" name="Freeform 12"/>
            <p:cNvSpPr/>
            <p:nvPr/>
          </p:nvSpPr>
          <p:spPr>
            <a:xfrm>
              <a:off x="0" y="0"/>
              <a:ext cx="12683400" cy="10886763"/>
            </a:xfrm>
            <a:custGeom>
              <a:avLst/>
              <a:gdLst/>
              <a:ahLst/>
              <a:cxnLst/>
              <a:rect l="l" t="t" r="r" b="b"/>
              <a:pathLst>
                <a:path w="12683400" h="10886763">
                  <a:moveTo>
                    <a:pt x="0" y="0"/>
                  </a:moveTo>
                  <a:lnTo>
                    <a:pt x="12683400" y="0"/>
                  </a:lnTo>
                  <a:lnTo>
                    <a:pt x="12683400" y="10886763"/>
                  </a:lnTo>
                  <a:lnTo>
                    <a:pt x="0" y="10886763"/>
                  </a:lnTo>
                  <a:close/>
                </a:path>
              </a:pathLst>
            </a:custGeom>
            <a:solidFill>
              <a:srgbClr val="000000">
                <a:alpha val="0"/>
              </a:srgbClr>
            </a:solidFill>
          </p:spPr>
          <p:txBody>
            <a:bodyPr/>
            <a:lstStyle/>
            <a:p>
              <a:endParaRPr lang="en-GB"/>
            </a:p>
          </p:txBody>
        </p:sp>
        <p:sp>
          <p:nvSpPr>
            <p:cNvPr id="13" name="TextBox 13"/>
            <p:cNvSpPr txBox="1"/>
            <p:nvPr/>
          </p:nvSpPr>
          <p:spPr>
            <a:xfrm>
              <a:off x="0" y="-38100"/>
              <a:ext cx="12683400" cy="10924862"/>
            </a:xfrm>
            <a:prstGeom prst="rect">
              <a:avLst/>
            </a:prstGeom>
          </p:spPr>
          <p:txBody>
            <a:bodyPr lIns="0" tIns="0" rIns="0" bIns="0" rtlCol="0" anchor="t"/>
            <a:lstStyle/>
            <a:p>
              <a:pPr marL="384667" lvl="1" indent="-192333" algn="l">
                <a:lnSpc>
                  <a:spcPts val="2183"/>
                </a:lnSpc>
                <a:buFont typeface="Arial"/>
                <a:buChar char="•"/>
              </a:pPr>
              <a:r>
                <a:rPr lang="en-US" sz="1760" b="1" dirty="0" err="1">
                  <a:solidFill>
                    <a:srgbClr val="09465E"/>
                  </a:solidFill>
                  <a:ea typeface="Calibri (MS) Bold"/>
                  <a:cs typeface="Calibri (MS) Bold"/>
                  <a:sym typeface="Calibri (MS) Bold"/>
                </a:rPr>
                <a:t>Biocombustibl</a:t>
              </a:r>
              <a:r>
                <a:rPr lang="en-US" sz="1760" dirty="0" err="1">
                  <a:solidFill>
                    <a:srgbClr val="09465E"/>
                  </a:solidFill>
                  <a:ea typeface="Calibri (MS) Bold"/>
                  <a:cs typeface="Calibri (MS) Bold"/>
                  <a:sym typeface="Calibri (MS) Bold"/>
                </a:rPr>
                <a:t>e</a:t>
              </a:r>
              <a:r>
                <a:rPr lang="en-US" sz="1760" dirty="0">
                  <a:solidFill>
                    <a:srgbClr val="09465E"/>
                  </a:solidFill>
                  <a:ea typeface="Calibri (MS) Bold"/>
                  <a:cs typeface="Calibri (MS) Bold"/>
                  <a:sym typeface="Calibri (MS) Bold"/>
                </a:rPr>
                <a:t>: La </a:t>
              </a:r>
              <a:r>
                <a:rPr lang="en-US" sz="1760" dirty="0" err="1">
                  <a:solidFill>
                    <a:srgbClr val="09465E"/>
                  </a:solidFill>
                  <a:ea typeface="Calibri (MS) Bold"/>
                  <a:cs typeface="Calibri (MS) Bold"/>
                  <a:sym typeface="Calibri (MS) Bold"/>
                </a:rPr>
                <a:t>piel</a:t>
              </a:r>
              <a:r>
                <a:rPr lang="en-US" sz="1760" dirty="0">
                  <a:solidFill>
                    <a:srgbClr val="09465E"/>
                  </a:solidFill>
                  <a:ea typeface="Calibri (MS) Bold"/>
                  <a:cs typeface="Calibri (MS) Bold"/>
                  <a:sym typeface="Calibri (MS) Bold"/>
                </a:rPr>
                <a:t> de la </a:t>
              </a:r>
              <a:r>
                <a:rPr lang="en-US" sz="1760" dirty="0" err="1">
                  <a:solidFill>
                    <a:srgbClr val="09465E"/>
                  </a:solidFill>
                  <a:ea typeface="Calibri (MS) Bold"/>
                  <a:cs typeface="Calibri (MS) Bold"/>
                  <a:sym typeface="Calibri (MS) Bold"/>
                </a:rPr>
                <a:t>ptata</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como</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residuo</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orgánico</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puede</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emplearse</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como</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materia</a:t>
              </a:r>
              <a:r>
                <a:rPr lang="en-US" sz="1760" dirty="0">
                  <a:solidFill>
                    <a:srgbClr val="09465E"/>
                  </a:solidFill>
                  <a:ea typeface="Calibri (MS) Bold"/>
                  <a:cs typeface="Calibri (MS) Bold"/>
                  <a:sym typeface="Calibri (MS) Bold"/>
                </a:rPr>
                <a:t> prima para la </a:t>
              </a:r>
              <a:r>
                <a:rPr lang="en-US" sz="1760" dirty="0" err="1">
                  <a:solidFill>
                    <a:srgbClr val="09465E"/>
                  </a:solidFill>
                  <a:ea typeface="Calibri (MS) Bold"/>
                  <a:cs typeface="Calibri (MS) Bold"/>
                  <a:sym typeface="Calibri (MS) Bold"/>
                </a:rPr>
                <a:t>producción</a:t>
              </a:r>
              <a:r>
                <a:rPr lang="en-US" sz="1760" dirty="0">
                  <a:solidFill>
                    <a:srgbClr val="09465E"/>
                  </a:solidFill>
                  <a:ea typeface="Calibri (MS) Bold"/>
                  <a:cs typeface="Calibri (MS) Bold"/>
                  <a:sym typeface="Calibri (MS) Bold"/>
                </a:rPr>
                <a:t> de </a:t>
              </a:r>
              <a:r>
                <a:rPr lang="en-US" sz="1760" dirty="0" err="1">
                  <a:solidFill>
                    <a:srgbClr val="09465E"/>
                  </a:solidFill>
                  <a:ea typeface="Calibri (MS) Bold"/>
                  <a:cs typeface="Calibri (MS) Bold"/>
                  <a:sym typeface="Calibri (MS) Bold"/>
                </a:rPr>
                <a:t>biocombustibles</a:t>
              </a:r>
              <a:r>
                <a:rPr lang="en-US" sz="1760" dirty="0">
                  <a:solidFill>
                    <a:srgbClr val="09465E"/>
                  </a:solidFill>
                  <a:ea typeface="Calibri (MS) Bold"/>
                  <a:cs typeface="Calibri (MS) Bold"/>
                  <a:sym typeface="Calibri (MS) Bold"/>
                </a:rPr>
                <a:t> a </a:t>
              </a:r>
              <a:r>
                <a:rPr lang="en-US" sz="1760" dirty="0" err="1">
                  <a:solidFill>
                    <a:srgbClr val="09465E"/>
                  </a:solidFill>
                  <a:ea typeface="Calibri (MS) Bold"/>
                  <a:cs typeface="Calibri (MS) Bold"/>
                  <a:sym typeface="Calibri (MS) Bold"/>
                </a:rPr>
                <a:t>través</a:t>
              </a:r>
              <a:r>
                <a:rPr lang="en-US" sz="1760" dirty="0">
                  <a:solidFill>
                    <a:srgbClr val="09465E"/>
                  </a:solidFill>
                  <a:ea typeface="Calibri (MS) Bold"/>
                  <a:cs typeface="Calibri (MS) Bold"/>
                  <a:sym typeface="Calibri (MS) Bold"/>
                </a:rPr>
                <a:t> de </a:t>
              </a:r>
              <a:r>
                <a:rPr lang="en-US" sz="1760" dirty="0" err="1">
                  <a:solidFill>
                    <a:srgbClr val="09465E"/>
                  </a:solidFill>
                  <a:ea typeface="Calibri (MS) Bold"/>
                  <a:cs typeface="Calibri (MS) Bold"/>
                  <a:sym typeface="Calibri (MS) Bold"/>
                </a:rPr>
                <a:t>procesos</a:t>
              </a:r>
              <a:r>
                <a:rPr lang="en-US" sz="1760" dirty="0">
                  <a:solidFill>
                    <a:srgbClr val="09465E"/>
                  </a:solidFill>
                  <a:ea typeface="Calibri (MS) Bold"/>
                  <a:cs typeface="Calibri (MS) Bold"/>
                  <a:sym typeface="Calibri (MS) Bold"/>
                </a:rPr>
                <a:t> de </a:t>
              </a:r>
              <a:r>
                <a:rPr lang="en-US" sz="1760" dirty="0" err="1">
                  <a:solidFill>
                    <a:srgbClr val="09465E"/>
                  </a:solidFill>
                  <a:ea typeface="Calibri (MS) Bold"/>
                  <a:cs typeface="Calibri (MS) Bold"/>
                  <a:sym typeface="Calibri (MS) Bold"/>
                </a:rPr>
                <a:t>fermentación</a:t>
              </a:r>
              <a:r>
                <a:rPr lang="en-US" sz="1760" dirty="0">
                  <a:solidFill>
                    <a:srgbClr val="09465E"/>
                  </a:solidFill>
                  <a:ea typeface="Calibri (MS) Bold"/>
                  <a:cs typeface="Calibri (MS) Bold"/>
                  <a:sym typeface="Calibri (MS) Bold"/>
                </a:rPr>
                <a:t>.</a:t>
              </a:r>
            </a:p>
            <a:p>
              <a:pPr marL="0" lvl="0" indent="0" algn="l">
                <a:lnSpc>
                  <a:spcPts val="2183"/>
                </a:lnSpc>
              </a:pPr>
              <a:endParaRPr lang="en-US" sz="1760" dirty="0">
                <a:solidFill>
                  <a:srgbClr val="09465E"/>
                </a:solidFill>
                <a:ea typeface="Calibri (MS) Bold"/>
                <a:cs typeface="Calibri (MS) Bold"/>
                <a:sym typeface="Calibri (MS) Bold"/>
              </a:endParaRPr>
            </a:p>
            <a:p>
              <a:pPr marL="384667" lvl="1" indent="-192333" algn="l">
                <a:lnSpc>
                  <a:spcPts val="2183"/>
                </a:lnSpc>
                <a:buFont typeface="Arial"/>
                <a:buChar char="•"/>
              </a:pPr>
              <a:r>
                <a:rPr lang="en-US" sz="1760" b="1" dirty="0" err="1">
                  <a:solidFill>
                    <a:srgbClr val="09465E"/>
                  </a:solidFill>
                  <a:ea typeface="Calibri (MS) Bold"/>
                  <a:cs typeface="Calibri (MS) Bold"/>
                  <a:sym typeface="Calibri (MS) Bold"/>
                </a:rPr>
                <a:t>Cosméticos</a:t>
              </a:r>
              <a:r>
                <a:rPr lang="en-US" sz="1760" dirty="0">
                  <a:solidFill>
                    <a:srgbClr val="09465E"/>
                  </a:solidFill>
                  <a:ea typeface="Calibri (MS) Bold"/>
                  <a:cs typeface="Calibri (MS) Bold"/>
                  <a:sym typeface="Calibri (MS) Bold"/>
                </a:rPr>
                <a:t>: La </a:t>
              </a:r>
              <a:r>
                <a:rPr lang="en-US" sz="1760" dirty="0" err="1">
                  <a:solidFill>
                    <a:srgbClr val="09465E"/>
                  </a:solidFill>
                  <a:ea typeface="Calibri (MS) Bold"/>
                  <a:cs typeface="Calibri (MS) Bold"/>
                  <a:sym typeface="Calibri (MS) Bold"/>
                </a:rPr>
                <a:t>piel</a:t>
              </a:r>
              <a:r>
                <a:rPr lang="en-US" sz="1760" dirty="0">
                  <a:solidFill>
                    <a:srgbClr val="09465E"/>
                  </a:solidFill>
                  <a:ea typeface="Calibri (MS) Bold"/>
                  <a:cs typeface="Calibri (MS) Bold"/>
                  <a:sym typeface="Calibri (MS) Bold"/>
                </a:rPr>
                <a:t> de </a:t>
              </a:r>
              <a:r>
                <a:rPr lang="en-US" sz="1760" dirty="0" err="1">
                  <a:solidFill>
                    <a:srgbClr val="09465E"/>
                  </a:solidFill>
                  <a:ea typeface="Calibri (MS) Bold"/>
                  <a:cs typeface="Calibri (MS) Bold"/>
                  <a:sym typeface="Calibri (MS) Bold"/>
                </a:rPr>
                <a:t>patata</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posee</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propiedades</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astringentes</a:t>
              </a:r>
              <a:r>
                <a:rPr lang="en-US" sz="1760" dirty="0">
                  <a:solidFill>
                    <a:srgbClr val="09465E"/>
                  </a:solidFill>
                  <a:ea typeface="Calibri (MS) Bold"/>
                  <a:cs typeface="Calibri (MS) Bold"/>
                  <a:sym typeface="Calibri (MS) Bold"/>
                </a:rPr>
                <a:t> y </a:t>
              </a:r>
              <a:r>
                <a:rPr lang="en-US" sz="1760" dirty="0" err="1">
                  <a:solidFill>
                    <a:srgbClr val="09465E"/>
                  </a:solidFill>
                  <a:ea typeface="Calibri (MS) Bold"/>
                  <a:cs typeface="Calibri (MS) Bold"/>
                  <a:sym typeface="Calibri (MS) Bold"/>
                </a:rPr>
                <a:t>puede</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emplearse</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como</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componente</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en</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mascarillas</a:t>
              </a:r>
              <a:r>
                <a:rPr lang="en-US" sz="1760" dirty="0">
                  <a:solidFill>
                    <a:srgbClr val="09465E"/>
                  </a:solidFill>
                  <a:ea typeface="Calibri (MS) Bold"/>
                  <a:cs typeface="Calibri (MS) Bold"/>
                  <a:sym typeface="Calibri (MS) Bold"/>
                </a:rPr>
                <a:t> y </a:t>
              </a:r>
              <a:r>
                <a:rPr lang="en-US" sz="1760" dirty="0" err="1">
                  <a:solidFill>
                    <a:srgbClr val="09465E"/>
                  </a:solidFill>
                  <a:ea typeface="Calibri (MS) Bold"/>
                  <a:cs typeface="Calibri (MS) Bold"/>
                  <a:sym typeface="Calibri (MS) Bold"/>
                </a:rPr>
                <a:t>exfoliantes</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faciales</a:t>
              </a:r>
              <a:r>
                <a:rPr lang="en-US" sz="1760" dirty="0">
                  <a:solidFill>
                    <a:srgbClr val="09465E"/>
                  </a:solidFill>
                  <a:ea typeface="Calibri (MS) Bold"/>
                  <a:cs typeface="Calibri (MS) Bold"/>
                  <a:sym typeface="Calibri (MS) Bold"/>
                </a:rPr>
                <a:t> naturales.</a:t>
              </a:r>
            </a:p>
            <a:p>
              <a:pPr marL="0" lvl="0" indent="0" algn="l">
                <a:lnSpc>
                  <a:spcPts val="2183"/>
                </a:lnSpc>
              </a:pPr>
              <a:endParaRPr lang="en-US" sz="1760" dirty="0">
                <a:solidFill>
                  <a:srgbClr val="09465E"/>
                </a:solidFill>
                <a:ea typeface="Calibri (MS) Bold"/>
                <a:cs typeface="Calibri (MS) Bold"/>
                <a:sym typeface="Calibri (MS) Bold"/>
              </a:endParaRPr>
            </a:p>
            <a:p>
              <a:pPr marL="384667" lvl="1" indent="-192333" algn="l">
                <a:lnSpc>
                  <a:spcPts val="2183"/>
                </a:lnSpc>
                <a:buFont typeface="Arial"/>
                <a:buChar char="•"/>
              </a:pPr>
              <a:r>
                <a:rPr lang="en-US" sz="1760" b="1" dirty="0" err="1">
                  <a:solidFill>
                    <a:srgbClr val="09465E"/>
                  </a:solidFill>
                  <a:ea typeface="Calibri (MS) Bold"/>
                  <a:cs typeface="Calibri (MS) Bold"/>
                  <a:sym typeface="Calibri (MS) Bold"/>
                </a:rPr>
                <a:t>Suplementos</a:t>
              </a:r>
              <a:r>
                <a:rPr lang="en-US" sz="1760" dirty="0">
                  <a:solidFill>
                    <a:srgbClr val="09465E"/>
                  </a:solidFill>
                  <a:ea typeface="Calibri (MS) Bold"/>
                  <a:cs typeface="Calibri (MS) Bold"/>
                  <a:sym typeface="Calibri (MS) Bold"/>
                </a:rPr>
                <a:t>: Las </a:t>
              </a:r>
              <a:r>
                <a:rPr lang="en-US" sz="1760" dirty="0" err="1">
                  <a:solidFill>
                    <a:srgbClr val="09465E"/>
                  </a:solidFill>
                  <a:ea typeface="Calibri (MS) Bold"/>
                  <a:cs typeface="Calibri (MS) Bold"/>
                  <a:sym typeface="Calibri (MS) Bold"/>
                </a:rPr>
                <a:t>pieles</a:t>
              </a:r>
              <a:r>
                <a:rPr lang="en-US" sz="1760" dirty="0">
                  <a:solidFill>
                    <a:srgbClr val="09465E"/>
                  </a:solidFill>
                  <a:ea typeface="Calibri (MS) Bold"/>
                  <a:cs typeface="Calibri (MS) Bold"/>
                  <a:sym typeface="Calibri (MS) Bold"/>
                </a:rPr>
                <a:t> de </a:t>
              </a:r>
              <a:r>
                <a:rPr lang="en-US" sz="1760" dirty="0" err="1">
                  <a:solidFill>
                    <a:srgbClr val="09465E"/>
                  </a:solidFill>
                  <a:ea typeface="Calibri (MS) Bold"/>
                  <a:cs typeface="Calibri (MS) Bold"/>
                  <a:sym typeface="Calibri (MS) Bold"/>
                </a:rPr>
                <a:t>patata</a:t>
              </a:r>
              <a:r>
                <a:rPr lang="en-US" sz="1760" dirty="0">
                  <a:solidFill>
                    <a:srgbClr val="09465E"/>
                  </a:solidFill>
                  <a:ea typeface="Calibri (MS) Bold"/>
                  <a:cs typeface="Calibri (MS) Bold"/>
                  <a:sym typeface="Calibri (MS) Bold"/>
                </a:rPr>
                <a:t> son </a:t>
              </a:r>
              <a:r>
                <a:rPr lang="en-US" sz="1760" dirty="0" err="1">
                  <a:solidFill>
                    <a:srgbClr val="09465E"/>
                  </a:solidFill>
                  <a:ea typeface="Calibri (MS) Bold"/>
                  <a:cs typeface="Calibri (MS) Bold"/>
                  <a:sym typeface="Calibri (MS) Bold"/>
                </a:rPr>
                <a:t>ricas</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en</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fibra</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antioxidantes</a:t>
              </a:r>
              <a:r>
                <a:rPr lang="en-US" sz="1760" dirty="0">
                  <a:solidFill>
                    <a:srgbClr val="09465E"/>
                  </a:solidFill>
                  <a:ea typeface="Calibri (MS) Bold"/>
                  <a:cs typeface="Calibri (MS) Bold"/>
                  <a:sym typeface="Calibri (MS) Bold"/>
                </a:rPr>
                <a:t> y </a:t>
              </a:r>
              <a:r>
                <a:rPr lang="en-US" sz="1760" dirty="0" err="1">
                  <a:solidFill>
                    <a:srgbClr val="09465E"/>
                  </a:solidFill>
                  <a:ea typeface="Calibri (MS) Bold"/>
                  <a:cs typeface="Calibri (MS) Bold"/>
                  <a:sym typeface="Calibri (MS) Bold"/>
                </a:rPr>
                <a:t>vitaminas</a:t>
              </a:r>
              <a:r>
                <a:rPr lang="en-US" sz="1760" dirty="0">
                  <a:solidFill>
                    <a:srgbClr val="09465E"/>
                  </a:solidFill>
                  <a:ea typeface="Calibri (MS) Bold"/>
                  <a:cs typeface="Calibri (MS) Bold"/>
                  <a:sym typeface="Calibri (MS) Bold"/>
                </a:rPr>
                <a:t>, lo que las </a:t>
              </a:r>
              <a:r>
                <a:rPr lang="en-US" sz="1760" dirty="0" err="1">
                  <a:solidFill>
                    <a:srgbClr val="09465E"/>
                  </a:solidFill>
                  <a:ea typeface="Calibri (MS) Bold"/>
                  <a:cs typeface="Calibri (MS) Bold"/>
                  <a:sym typeface="Calibri (MS) Bold"/>
                </a:rPr>
                <a:t>convierte</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en</a:t>
              </a:r>
              <a:r>
                <a:rPr lang="en-US" sz="1760" dirty="0">
                  <a:solidFill>
                    <a:srgbClr val="09465E"/>
                  </a:solidFill>
                  <a:ea typeface="Calibri (MS) Bold"/>
                  <a:cs typeface="Calibri (MS) Bold"/>
                  <a:sym typeface="Calibri (MS) Bold"/>
                </a:rPr>
                <a:t> un </a:t>
              </a:r>
              <a:r>
                <a:rPr lang="en-US" sz="1760" dirty="0" err="1">
                  <a:solidFill>
                    <a:srgbClr val="09465E"/>
                  </a:solidFill>
                  <a:ea typeface="Calibri (MS) Bold"/>
                  <a:cs typeface="Calibri (MS) Bold"/>
                  <a:sym typeface="Calibri (MS) Bold"/>
                </a:rPr>
                <a:t>recurso</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valioso</a:t>
              </a:r>
              <a:r>
                <a:rPr lang="en-US" sz="1760" dirty="0">
                  <a:solidFill>
                    <a:srgbClr val="09465E"/>
                  </a:solidFill>
                  <a:ea typeface="Calibri (MS) Bold"/>
                  <a:cs typeface="Calibri (MS) Bold"/>
                  <a:sym typeface="Calibri (MS) Bold"/>
                </a:rPr>
                <a:t> para la </a:t>
              </a:r>
              <a:r>
                <a:rPr lang="en-US" sz="1760" dirty="0" err="1">
                  <a:solidFill>
                    <a:srgbClr val="09465E"/>
                  </a:solidFill>
                  <a:ea typeface="Calibri (MS) Bold"/>
                  <a:cs typeface="Calibri (MS) Bold"/>
                  <a:sym typeface="Calibri (MS) Bold"/>
                </a:rPr>
                <a:t>elaboración</a:t>
              </a:r>
              <a:r>
                <a:rPr lang="en-US" sz="1760" dirty="0">
                  <a:solidFill>
                    <a:srgbClr val="09465E"/>
                  </a:solidFill>
                  <a:ea typeface="Calibri (MS) Bold"/>
                  <a:cs typeface="Calibri (MS) Bold"/>
                  <a:sym typeface="Calibri (MS) Bold"/>
                </a:rPr>
                <a:t> de </a:t>
              </a:r>
              <a:r>
                <a:rPr lang="en-US" sz="1760" dirty="0" err="1">
                  <a:solidFill>
                    <a:srgbClr val="09465E"/>
                  </a:solidFill>
                  <a:ea typeface="Calibri (MS) Bold"/>
                  <a:cs typeface="Calibri (MS) Bold"/>
                  <a:sym typeface="Calibri (MS) Bold"/>
                </a:rPr>
                <a:t>complementos</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alimenticios</a:t>
              </a:r>
              <a:r>
                <a:rPr lang="en-US" sz="1760" dirty="0">
                  <a:solidFill>
                    <a:srgbClr val="09465E"/>
                  </a:solidFill>
                  <a:ea typeface="Calibri (MS) Bold"/>
                  <a:cs typeface="Calibri (MS) Bold"/>
                  <a:sym typeface="Calibri (MS) Bold"/>
                </a:rPr>
                <a:t>.</a:t>
              </a:r>
            </a:p>
            <a:p>
              <a:pPr marL="0" lvl="0" indent="0" algn="l">
                <a:lnSpc>
                  <a:spcPts val="2183"/>
                </a:lnSpc>
              </a:pPr>
              <a:endParaRPr lang="en-US" sz="1760" dirty="0">
                <a:solidFill>
                  <a:srgbClr val="09465E"/>
                </a:solidFill>
                <a:ea typeface="Calibri (MS) Bold"/>
                <a:cs typeface="Calibri (MS) Bold"/>
                <a:sym typeface="Calibri (MS) Bold"/>
              </a:endParaRPr>
            </a:p>
            <a:p>
              <a:pPr marL="384667" lvl="1" indent="-192333" algn="l">
                <a:lnSpc>
                  <a:spcPts val="2183"/>
                </a:lnSpc>
                <a:buFont typeface="Arial"/>
                <a:buChar char="•"/>
              </a:pPr>
              <a:r>
                <a:rPr lang="en-US" sz="1760" b="1" dirty="0">
                  <a:solidFill>
                    <a:srgbClr val="09465E"/>
                  </a:solidFill>
                  <a:ea typeface="Calibri (MS) Bold"/>
                  <a:cs typeface="Calibri (MS) Bold"/>
                  <a:sym typeface="Calibri (MS) Bold"/>
                </a:rPr>
                <a:t>Alimento animal: </a:t>
              </a:r>
              <a:r>
                <a:rPr lang="en-US" sz="1760" dirty="0">
                  <a:solidFill>
                    <a:srgbClr val="09465E"/>
                  </a:solidFill>
                  <a:ea typeface="Calibri (MS) Bold"/>
                  <a:cs typeface="Calibri (MS) Bold"/>
                  <a:sym typeface="Calibri (MS) Bold"/>
                </a:rPr>
                <a:t>Las </a:t>
              </a:r>
              <a:r>
                <a:rPr lang="en-US" sz="1760" dirty="0" err="1">
                  <a:solidFill>
                    <a:srgbClr val="09465E"/>
                  </a:solidFill>
                  <a:ea typeface="Calibri (MS) Bold"/>
                  <a:cs typeface="Calibri (MS) Bold"/>
                  <a:sym typeface="Calibri (MS) Bold"/>
                </a:rPr>
                <a:t>pieles</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pueden</a:t>
              </a:r>
              <a:r>
                <a:rPr lang="en-US" sz="1760" dirty="0">
                  <a:solidFill>
                    <a:srgbClr val="09465E"/>
                  </a:solidFill>
                  <a:ea typeface="Calibri (MS) Bold"/>
                  <a:cs typeface="Calibri (MS) Bold"/>
                  <a:sym typeface="Calibri (MS) Bold"/>
                </a:rPr>
                <a:t> ser </a:t>
              </a:r>
              <a:r>
                <a:rPr lang="en-US" sz="1760" dirty="0" err="1">
                  <a:solidFill>
                    <a:srgbClr val="09465E"/>
                  </a:solidFill>
                  <a:ea typeface="Calibri (MS) Bold"/>
                  <a:cs typeface="Calibri (MS) Bold"/>
                  <a:sym typeface="Calibri (MS) Bold"/>
                </a:rPr>
                <a:t>empleadas</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como</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alimento</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siempre</a:t>
              </a:r>
              <a:r>
                <a:rPr lang="en-US" sz="1760" dirty="0">
                  <a:solidFill>
                    <a:srgbClr val="09465E"/>
                  </a:solidFill>
                  <a:ea typeface="Calibri (MS) Bold"/>
                  <a:cs typeface="Calibri (MS) Bold"/>
                  <a:sym typeface="Calibri (MS) Bold"/>
                </a:rPr>
                <a:t> que se </a:t>
              </a:r>
              <a:r>
                <a:rPr lang="en-US" sz="1760" dirty="0" err="1">
                  <a:solidFill>
                    <a:srgbClr val="09465E"/>
                  </a:solidFill>
                  <a:ea typeface="Calibri (MS) Bold"/>
                  <a:cs typeface="Calibri (MS) Bold"/>
                  <a:sym typeface="Calibri (MS) Bold"/>
                </a:rPr>
                <a:t>procesen</a:t>
              </a:r>
              <a:r>
                <a:rPr lang="en-US" sz="1760" dirty="0">
                  <a:solidFill>
                    <a:srgbClr val="09465E"/>
                  </a:solidFill>
                  <a:ea typeface="Calibri (MS) Bold"/>
                  <a:cs typeface="Calibri (MS) Bold"/>
                  <a:sym typeface="Calibri (MS) Bold"/>
                </a:rPr>
                <a:t> de </a:t>
              </a:r>
              <a:r>
                <a:rPr lang="en-US" sz="1760" dirty="0" err="1">
                  <a:solidFill>
                    <a:srgbClr val="09465E"/>
                  </a:solidFill>
                  <a:ea typeface="Calibri (MS) Bold"/>
                  <a:cs typeface="Calibri (MS) Bold"/>
                  <a:sym typeface="Calibri (MS) Bold"/>
                </a:rPr>
                <a:t>manera</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adecuada</a:t>
              </a:r>
              <a:r>
                <a:rPr lang="en-US" sz="1760" dirty="0">
                  <a:solidFill>
                    <a:srgbClr val="09465E"/>
                  </a:solidFill>
                  <a:ea typeface="Calibri (MS) Bold"/>
                  <a:cs typeface="Calibri (MS) Bold"/>
                  <a:sym typeface="Calibri (MS) Bold"/>
                </a:rPr>
                <a:t> para </a:t>
              </a:r>
              <a:r>
                <a:rPr lang="en-US" sz="1760" dirty="0" err="1">
                  <a:solidFill>
                    <a:srgbClr val="09465E"/>
                  </a:solidFill>
                  <a:ea typeface="Calibri (MS) Bold"/>
                  <a:cs typeface="Calibri (MS) Bold"/>
                  <a:sym typeface="Calibri (MS) Bold"/>
                </a:rPr>
                <a:t>eliminar</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cualquier</a:t>
              </a:r>
              <a:r>
                <a:rPr lang="en-US" sz="1760" dirty="0">
                  <a:solidFill>
                    <a:srgbClr val="09465E"/>
                  </a:solidFill>
                  <a:ea typeface="Calibri (MS) Bold"/>
                  <a:cs typeface="Calibri (MS) Bold"/>
                  <a:sym typeface="Calibri (MS) Bold"/>
                </a:rPr>
                <a:t> </a:t>
              </a:r>
              <a:r>
                <a:rPr lang="en-US" sz="1760" dirty="0" err="1">
                  <a:solidFill>
                    <a:srgbClr val="09465E"/>
                  </a:solidFill>
                  <a:ea typeface="Calibri (MS) Bold"/>
                  <a:cs typeface="Calibri (MS) Bold"/>
                  <a:sym typeface="Calibri (MS) Bold"/>
                </a:rPr>
                <a:t>toxina</a:t>
              </a:r>
              <a:r>
                <a:rPr lang="en-US" sz="1760" b="1" dirty="0">
                  <a:solidFill>
                    <a:srgbClr val="09465E"/>
                  </a:solidFill>
                  <a:latin typeface="Calibri (MS) Bold"/>
                  <a:ea typeface="Calibri (MS) Bold"/>
                  <a:cs typeface="Calibri (MS) Bold"/>
                  <a:sym typeface="Calibri (MS) Bold"/>
                </a:rPr>
                <a:t>.</a:t>
              </a:r>
            </a:p>
          </p:txBody>
        </p:sp>
      </p:grpSp>
      <p:grpSp>
        <p:nvGrpSpPr>
          <p:cNvPr id="14" name="Group 14"/>
          <p:cNvGrpSpPr/>
          <p:nvPr/>
        </p:nvGrpSpPr>
        <p:grpSpPr>
          <a:xfrm>
            <a:off x="0" y="1498036"/>
            <a:ext cx="3268301" cy="572459"/>
            <a:chOff x="0" y="0"/>
            <a:chExt cx="7453634" cy="1305540"/>
          </a:xfrm>
        </p:grpSpPr>
        <p:sp>
          <p:nvSpPr>
            <p:cNvPr id="15" name="Freeform 15"/>
            <p:cNvSpPr/>
            <p:nvPr/>
          </p:nvSpPr>
          <p:spPr>
            <a:xfrm>
              <a:off x="0" y="0"/>
              <a:ext cx="7453630" cy="1305560"/>
            </a:xfrm>
            <a:custGeom>
              <a:avLst/>
              <a:gdLst/>
              <a:ahLst/>
              <a:cxnLst/>
              <a:rect l="l" t="t" r="r" b="b"/>
              <a:pathLst>
                <a:path w="7453630" h="1305560">
                  <a:moveTo>
                    <a:pt x="0" y="0"/>
                  </a:moveTo>
                  <a:lnTo>
                    <a:pt x="7453630" y="0"/>
                  </a:lnTo>
                  <a:lnTo>
                    <a:pt x="7453630" y="1305560"/>
                  </a:lnTo>
                  <a:lnTo>
                    <a:pt x="0" y="1305560"/>
                  </a:lnTo>
                  <a:close/>
                </a:path>
              </a:pathLst>
            </a:custGeom>
            <a:solidFill>
              <a:srgbClr val="60BA47"/>
            </a:solidFill>
          </p:spPr>
          <p:txBody>
            <a:bodyPr/>
            <a:lstStyle/>
            <a:p>
              <a:endParaRPr lang="en-GB"/>
            </a:p>
          </p:txBody>
        </p:sp>
        <p:sp>
          <p:nvSpPr>
            <p:cNvPr id="16" name="TextBox 16"/>
            <p:cNvSpPr txBox="1"/>
            <p:nvPr/>
          </p:nvSpPr>
          <p:spPr>
            <a:xfrm>
              <a:off x="0" y="-28575"/>
              <a:ext cx="7453634" cy="1334115"/>
            </a:xfrm>
            <a:prstGeom prst="rect">
              <a:avLst/>
            </a:prstGeom>
          </p:spPr>
          <p:txBody>
            <a:bodyPr lIns="29700" tIns="29700" rIns="29700" bIns="29700" rtlCol="0" anchor="ctr"/>
            <a:lstStyle/>
            <a:p>
              <a:pPr marL="0" lvl="0" indent="0" algn="ctr">
                <a:lnSpc>
                  <a:spcPts val="2841"/>
                </a:lnSpc>
              </a:pPr>
              <a:r>
                <a:rPr lang="en-US" sz="2630" b="1" dirty="0" err="1">
                  <a:solidFill>
                    <a:srgbClr val="FFFFFF"/>
                  </a:solidFill>
                  <a:latin typeface="Calibri (MS) Bold"/>
                  <a:ea typeface="Calibri (MS) Bold"/>
                  <a:cs typeface="Calibri (MS) Bold"/>
                  <a:sym typeface="Calibri (MS) Bold"/>
                </a:rPr>
                <a:t>Pieles</a:t>
              </a:r>
              <a:r>
                <a:rPr lang="en-US" sz="2630" b="1" dirty="0">
                  <a:solidFill>
                    <a:srgbClr val="FFFFFF"/>
                  </a:solidFill>
                  <a:latin typeface="Calibri (MS) Bold"/>
                  <a:ea typeface="Calibri (MS) Bold"/>
                  <a:cs typeface="Calibri (MS) Bold"/>
                  <a:sym typeface="Calibri (MS) Bold"/>
                </a:rPr>
                <a:t> de </a:t>
              </a:r>
              <a:r>
                <a:rPr lang="en-US" sz="2630" b="1" dirty="0" err="1">
                  <a:solidFill>
                    <a:srgbClr val="FFFFFF"/>
                  </a:solidFill>
                  <a:latin typeface="Calibri (MS) Bold"/>
                  <a:ea typeface="Calibri (MS) Bold"/>
                  <a:cs typeface="Calibri (MS) Bold"/>
                  <a:sym typeface="Calibri (MS) Bold"/>
                </a:rPr>
                <a:t>patata</a:t>
              </a:r>
              <a:endParaRPr lang="en-US" sz="2630"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Freeform 18"/>
          <p:cNvSpPr/>
          <p:nvPr/>
        </p:nvSpPr>
        <p:spPr>
          <a:xfrm>
            <a:off x="956312" y="2257232"/>
            <a:ext cx="1685529" cy="1271210"/>
          </a:xfrm>
          <a:custGeom>
            <a:avLst/>
            <a:gdLst/>
            <a:ahLst/>
            <a:cxnLst/>
            <a:rect l="l" t="t" r="r" b="b"/>
            <a:pathLst>
              <a:path w="1685529" h="1271210">
                <a:moveTo>
                  <a:pt x="0" y="0"/>
                </a:moveTo>
                <a:lnTo>
                  <a:pt x="1685529" y="0"/>
                </a:lnTo>
                <a:lnTo>
                  <a:pt x="1685529" y="1271210"/>
                </a:lnTo>
                <a:lnTo>
                  <a:pt x="0" y="1271210"/>
                </a:lnTo>
                <a:lnTo>
                  <a:pt x="0" y="0"/>
                </a:lnTo>
                <a:close/>
              </a:path>
            </a:pathLst>
          </a:custGeom>
          <a:blipFill>
            <a:blip r:embed="rId6"/>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09323" y="1506645"/>
            <a:ext cx="5561471" cy="4718260"/>
            <a:chOff x="0" y="0"/>
            <a:chExt cx="12683400" cy="10760387"/>
          </a:xfrm>
        </p:grpSpPr>
        <p:sp>
          <p:nvSpPr>
            <p:cNvPr id="12" name="Freeform 12"/>
            <p:cNvSpPr/>
            <p:nvPr/>
          </p:nvSpPr>
          <p:spPr>
            <a:xfrm>
              <a:off x="0" y="0"/>
              <a:ext cx="12683400" cy="10760387"/>
            </a:xfrm>
            <a:custGeom>
              <a:avLst/>
              <a:gdLst/>
              <a:ahLst/>
              <a:cxnLst/>
              <a:rect l="l" t="t" r="r" b="b"/>
              <a:pathLst>
                <a:path w="12683400" h="10760387">
                  <a:moveTo>
                    <a:pt x="0" y="0"/>
                  </a:moveTo>
                  <a:lnTo>
                    <a:pt x="12683400" y="0"/>
                  </a:lnTo>
                  <a:lnTo>
                    <a:pt x="12683400" y="10760387"/>
                  </a:lnTo>
                  <a:lnTo>
                    <a:pt x="0" y="10760387"/>
                  </a:lnTo>
                  <a:close/>
                </a:path>
              </a:pathLst>
            </a:custGeom>
            <a:solidFill>
              <a:srgbClr val="000000">
                <a:alpha val="0"/>
              </a:srgbClr>
            </a:solidFill>
          </p:spPr>
          <p:txBody>
            <a:bodyPr/>
            <a:lstStyle/>
            <a:p>
              <a:endParaRPr lang="en-GB"/>
            </a:p>
          </p:txBody>
        </p:sp>
        <p:sp>
          <p:nvSpPr>
            <p:cNvPr id="13" name="TextBox 13"/>
            <p:cNvSpPr txBox="1"/>
            <p:nvPr/>
          </p:nvSpPr>
          <p:spPr>
            <a:xfrm>
              <a:off x="0" y="-76200"/>
              <a:ext cx="12683400" cy="10836587"/>
            </a:xfrm>
            <a:prstGeom prst="rect">
              <a:avLst/>
            </a:prstGeom>
          </p:spPr>
          <p:txBody>
            <a:bodyPr lIns="0" tIns="0" rIns="0" bIns="0" rtlCol="0" anchor="t"/>
            <a:lstStyle/>
            <a:p>
              <a:pPr marL="415986" lvl="1" indent="-207993" algn="l">
                <a:lnSpc>
                  <a:spcPts val="2662"/>
                </a:lnSpc>
                <a:buFont typeface="Arial"/>
                <a:buChar char="•"/>
              </a:pPr>
              <a:r>
                <a:rPr lang="en-US" sz="1929" b="1" dirty="0">
                  <a:solidFill>
                    <a:srgbClr val="09465E"/>
                  </a:solidFill>
                  <a:latin typeface="Calibri (MS)" panose="020B0604020202020204" charset="0"/>
                  <a:ea typeface="Calibri (MS) Bold"/>
                  <a:cs typeface="Calibri (MS)" panose="020B0604020202020204" charset="0"/>
                  <a:sym typeface="Calibri (MS) Bold"/>
                </a:rPr>
                <a:t>Harina de </a:t>
              </a:r>
              <a:r>
                <a:rPr lang="en-US" sz="1929" b="1" dirty="0" err="1">
                  <a:solidFill>
                    <a:srgbClr val="09465E"/>
                  </a:solidFill>
                  <a:latin typeface="Calibri (MS)" panose="020B0604020202020204" charset="0"/>
                  <a:ea typeface="Calibri (MS) Bold"/>
                  <a:cs typeface="Calibri (MS)" panose="020B0604020202020204" charset="0"/>
                  <a:sym typeface="Calibri (MS) Bold"/>
                </a:rPr>
                <a:t>patata</a:t>
              </a:r>
              <a:r>
                <a:rPr lang="en-US" sz="1929" dirty="0">
                  <a:solidFill>
                    <a:srgbClr val="09465E"/>
                  </a:solidFill>
                  <a:latin typeface="Calibri (MS)" panose="020B0604020202020204" charset="0"/>
                  <a:ea typeface="Calibri (MS) Bold"/>
                  <a:cs typeface="Calibri (MS)" panose="020B0604020202020204" charset="0"/>
                  <a:sym typeface="Calibri (MS) Bold"/>
                </a:rPr>
                <a:t>: Los </a:t>
              </a:r>
              <a:r>
                <a:rPr lang="en-US" sz="1929" dirty="0" err="1">
                  <a:solidFill>
                    <a:srgbClr val="09465E"/>
                  </a:solidFill>
                  <a:latin typeface="Calibri (MS)" panose="020B0604020202020204" charset="0"/>
                  <a:ea typeface="Calibri (MS) Bold"/>
                  <a:cs typeface="Calibri (MS)" panose="020B0604020202020204" charset="0"/>
                  <a:sym typeface="Calibri (MS) Bold"/>
                </a:rPr>
                <a:t>recortes</a:t>
              </a:r>
              <a:r>
                <a:rPr lang="en-US" sz="1929" dirty="0">
                  <a:solidFill>
                    <a:srgbClr val="09465E"/>
                  </a:solidFill>
                  <a:latin typeface="Calibri (MS)" panose="020B0604020202020204" charset="0"/>
                  <a:ea typeface="Calibri (MS) Bold"/>
                  <a:cs typeface="Calibri (MS)" panose="020B0604020202020204" charset="0"/>
                  <a:sym typeface="Calibri (MS) Bold"/>
                </a:rPr>
                <a:t> y </a:t>
              </a:r>
              <a:r>
                <a:rPr lang="en-US" sz="1929" dirty="0" err="1">
                  <a:solidFill>
                    <a:srgbClr val="09465E"/>
                  </a:solidFill>
                  <a:latin typeface="Calibri (MS)" panose="020B0604020202020204" charset="0"/>
                  <a:ea typeface="Calibri (MS) Bold"/>
                  <a:cs typeface="Calibri (MS)" panose="020B0604020202020204" charset="0"/>
                  <a:sym typeface="Calibri (MS) Bold"/>
                </a:rPr>
                <a:t>desperdicios</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pueden</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deshidratarse</a:t>
              </a:r>
              <a:r>
                <a:rPr lang="en-US" sz="1929" dirty="0">
                  <a:solidFill>
                    <a:srgbClr val="09465E"/>
                  </a:solidFill>
                  <a:latin typeface="Calibri (MS)" panose="020B0604020202020204" charset="0"/>
                  <a:ea typeface="Calibri (MS) Bold"/>
                  <a:cs typeface="Calibri (MS)" panose="020B0604020202020204" charset="0"/>
                  <a:sym typeface="Calibri (MS) Bold"/>
                </a:rPr>
                <a:t> y </a:t>
              </a:r>
              <a:r>
                <a:rPr lang="en-US" sz="1929" dirty="0" err="1">
                  <a:solidFill>
                    <a:srgbClr val="09465E"/>
                  </a:solidFill>
                  <a:latin typeface="Calibri (MS)" panose="020B0604020202020204" charset="0"/>
                  <a:ea typeface="Calibri (MS) Bold"/>
                  <a:cs typeface="Calibri (MS)" panose="020B0604020202020204" charset="0"/>
                  <a:sym typeface="Calibri (MS) Bold"/>
                </a:rPr>
                <a:t>molerse</a:t>
              </a:r>
              <a:r>
                <a:rPr lang="en-US" sz="1929" dirty="0">
                  <a:solidFill>
                    <a:srgbClr val="09465E"/>
                  </a:solidFill>
                  <a:latin typeface="Calibri (MS)" panose="020B0604020202020204" charset="0"/>
                  <a:ea typeface="Calibri (MS) Bold"/>
                  <a:cs typeface="Calibri (MS)" panose="020B0604020202020204" charset="0"/>
                  <a:sym typeface="Calibri (MS) Bold"/>
                </a:rPr>
                <a:t> para </a:t>
              </a:r>
              <a:r>
                <a:rPr lang="en-US" sz="1929" dirty="0" err="1">
                  <a:solidFill>
                    <a:srgbClr val="09465E"/>
                  </a:solidFill>
                  <a:latin typeface="Calibri (MS)" panose="020B0604020202020204" charset="0"/>
                  <a:ea typeface="Calibri (MS) Bold"/>
                  <a:cs typeface="Calibri (MS)" panose="020B0604020202020204" charset="0"/>
                  <a:sym typeface="Calibri (MS) Bold"/>
                </a:rPr>
                <a:t>obtener</a:t>
              </a:r>
              <a:r>
                <a:rPr lang="en-US" sz="1929" dirty="0">
                  <a:solidFill>
                    <a:srgbClr val="09465E"/>
                  </a:solidFill>
                  <a:latin typeface="Calibri (MS)" panose="020B0604020202020204" charset="0"/>
                  <a:ea typeface="Calibri (MS) Bold"/>
                  <a:cs typeface="Calibri (MS)" panose="020B0604020202020204" charset="0"/>
                  <a:sym typeface="Calibri (MS) Bold"/>
                </a:rPr>
                <a:t> harina de </a:t>
              </a:r>
              <a:r>
                <a:rPr lang="en-US" sz="1929" dirty="0" err="1">
                  <a:solidFill>
                    <a:srgbClr val="09465E"/>
                  </a:solidFill>
                  <a:latin typeface="Calibri (MS)" panose="020B0604020202020204" charset="0"/>
                  <a:ea typeface="Calibri (MS) Bold"/>
                  <a:cs typeface="Calibri (MS)" panose="020B0604020202020204" charset="0"/>
                  <a:sym typeface="Calibri (MS) Bold"/>
                </a:rPr>
                <a:t>patata</a:t>
              </a:r>
              <a:r>
                <a:rPr lang="en-US" sz="1929" dirty="0">
                  <a:solidFill>
                    <a:srgbClr val="09465E"/>
                  </a:solidFill>
                  <a:latin typeface="Calibri (MS)" panose="020B0604020202020204" charset="0"/>
                  <a:ea typeface="Calibri (MS) Bold"/>
                  <a:cs typeface="Calibri (MS)" panose="020B0604020202020204" charset="0"/>
                  <a:sym typeface="Calibri (MS) Bold"/>
                </a:rPr>
                <a:t>, que se </a:t>
              </a:r>
              <a:r>
                <a:rPr lang="en-US" sz="1929" dirty="0" err="1">
                  <a:solidFill>
                    <a:srgbClr val="09465E"/>
                  </a:solidFill>
                  <a:latin typeface="Calibri (MS)" panose="020B0604020202020204" charset="0"/>
                  <a:ea typeface="Calibri (MS) Bold"/>
                  <a:cs typeface="Calibri (MS)" panose="020B0604020202020204" charset="0"/>
                  <a:sym typeface="Calibri (MS) Bold"/>
                </a:rPr>
                <a:t>utiliza</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en</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productos</a:t>
              </a:r>
              <a:r>
                <a:rPr lang="en-US" sz="1929" dirty="0">
                  <a:solidFill>
                    <a:srgbClr val="09465E"/>
                  </a:solidFill>
                  <a:latin typeface="Calibri (MS)" panose="020B0604020202020204" charset="0"/>
                  <a:ea typeface="Calibri (MS) Bold"/>
                  <a:cs typeface="Calibri (MS)" panose="020B0604020202020204" charset="0"/>
                  <a:sym typeface="Calibri (MS) Bold"/>
                </a:rPr>
                <a:t> de </a:t>
              </a:r>
              <a:r>
                <a:rPr lang="en-US" sz="1929" dirty="0" err="1">
                  <a:solidFill>
                    <a:srgbClr val="09465E"/>
                  </a:solidFill>
                  <a:latin typeface="Calibri (MS)" panose="020B0604020202020204" charset="0"/>
                  <a:ea typeface="Calibri (MS) Bold"/>
                  <a:cs typeface="Calibri (MS)" panose="020B0604020202020204" charset="0"/>
                  <a:sym typeface="Calibri (MS) Bold"/>
                </a:rPr>
                <a:t>repostería</a:t>
              </a:r>
              <a:r>
                <a:rPr lang="en-US" sz="1929" dirty="0">
                  <a:solidFill>
                    <a:srgbClr val="09465E"/>
                  </a:solidFill>
                  <a:latin typeface="Calibri (MS)" panose="020B0604020202020204" charset="0"/>
                  <a:ea typeface="Calibri (MS) Bold"/>
                  <a:cs typeface="Calibri (MS)" panose="020B0604020202020204" charset="0"/>
                  <a:sym typeface="Calibri (MS) Bold"/>
                </a:rPr>
                <a:t>, salsas y </a:t>
              </a:r>
              <a:r>
                <a:rPr lang="en-US" sz="1929" dirty="0" err="1">
                  <a:solidFill>
                    <a:srgbClr val="09465E"/>
                  </a:solidFill>
                  <a:latin typeface="Calibri (MS)" panose="020B0604020202020204" charset="0"/>
                  <a:ea typeface="Calibri (MS) Bold"/>
                  <a:cs typeface="Calibri (MS)" panose="020B0604020202020204" charset="0"/>
                  <a:sym typeface="Calibri (MS) Bold"/>
                </a:rPr>
                <a:t>como</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agente</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espesante</a:t>
              </a:r>
              <a:r>
                <a:rPr lang="en-US" sz="1929" dirty="0">
                  <a:solidFill>
                    <a:srgbClr val="09465E"/>
                  </a:solidFill>
                  <a:latin typeface="Calibri (MS)" panose="020B0604020202020204" charset="0"/>
                  <a:ea typeface="Calibri (MS) Bold"/>
                  <a:cs typeface="Calibri (MS)" panose="020B0604020202020204" charset="0"/>
                  <a:sym typeface="Calibri (MS) Bold"/>
                </a:rPr>
                <a:t>.</a:t>
              </a:r>
            </a:p>
            <a:p>
              <a:pPr marL="0" lvl="0" indent="0" algn="l">
                <a:lnSpc>
                  <a:spcPts val="2662"/>
                </a:lnSpc>
              </a:pPr>
              <a:endParaRPr lang="en-US" sz="1929" dirty="0">
                <a:solidFill>
                  <a:srgbClr val="09465E"/>
                </a:solidFill>
                <a:latin typeface="Calibri (MS)" panose="020B0604020202020204" charset="0"/>
                <a:ea typeface="Calibri (MS) Bold"/>
                <a:cs typeface="Calibri (MS)" panose="020B0604020202020204" charset="0"/>
                <a:sym typeface="Calibri (MS) Bold"/>
              </a:endParaRPr>
            </a:p>
            <a:p>
              <a:pPr marL="415986" lvl="1" indent="-207993" algn="l">
                <a:lnSpc>
                  <a:spcPts val="2662"/>
                </a:lnSpc>
                <a:buFont typeface="Arial"/>
                <a:buChar char="•"/>
              </a:pPr>
              <a:r>
                <a:rPr lang="en-US" sz="1929" b="1" dirty="0" err="1">
                  <a:solidFill>
                    <a:srgbClr val="09465E"/>
                  </a:solidFill>
                  <a:latin typeface="Calibri (MS)" panose="020B0604020202020204" charset="0"/>
                  <a:ea typeface="Calibri (MS) Bold"/>
                  <a:cs typeface="Calibri (MS)" panose="020B0604020202020204" charset="0"/>
                  <a:sym typeface="Calibri (MS) Bold"/>
                </a:rPr>
                <a:t>Producción</a:t>
              </a:r>
              <a:r>
                <a:rPr lang="en-US" sz="1929" b="1" dirty="0">
                  <a:solidFill>
                    <a:srgbClr val="09465E"/>
                  </a:solidFill>
                  <a:latin typeface="Calibri (MS)" panose="020B0604020202020204" charset="0"/>
                  <a:ea typeface="Calibri (MS) Bold"/>
                  <a:cs typeface="Calibri (MS)" panose="020B0604020202020204" charset="0"/>
                  <a:sym typeface="Calibri (MS) Bold"/>
                </a:rPr>
                <a:t> de </a:t>
              </a:r>
              <a:r>
                <a:rPr lang="en-US" sz="1929" b="1" dirty="0" err="1">
                  <a:solidFill>
                    <a:srgbClr val="09465E"/>
                  </a:solidFill>
                  <a:latin typeface="Calibri (MS)" panose="020B0604020202020204" charset="0"/>
                  <a:ea typeface="Calibri (MS) Bold"/>
                  <a:cs typeface="Calibri (MS)" panose="020B0604020202020204" charset="0"/>
                  <a:sym typeface="Calibri (MS) Bold"/>
                </a:rPr>
                <a:t>biogás</a:t>
              </a:r>
              <a:r>
                <a:rPr lang="en-US" sz="1929" dirty="0">
                  <a:solidFill>
                    <a:srgbClr val="09465E"/>
                  </a:solidFill>
                  <a:latin typeface="Calibri (MS)" panose="020B0604020202020204" charset="0"/>
                  <a:ea typeface="Calibri (MS) Bold"/>
                  <a:cs typeface="Calibri (MS)" panose="020B0604020202020204" charset="0"/>
                  <a:sym typeface="Calibri (MS) Bold"/>
                </a:rPr>
                <a:t>: a </a:t>
              </a:r>
              <a:r>
                <a:rPr lang="en-US" sz="1929" dirty="0" err="1">
                  <a:solidFill>
                    <a:srgbClr val="09465E"/>
                  </a:solidFill>
                  <a:latin typeface="Calibri (MS)" panose="020B0604020202020204" charset="0"/>
                  <a:ea typeface="Calibri (MS) Bold"/>
                  <a:cs typeface="Calibri (MS)" panose="020B0604020202020204" charset="0"/>
                  <a:sym typeface="Calibri (MS) Bold"/>
                </a:rPr>
                <a:t>través</a:t>
              </a:r>
              <a:r>
                <a:rPr lang="en-US" sz="1929" dirty="0">
                  <a:solidFill>
                    <a:srgbClr val="09465E"/>
                  </a:solidFill>
                  <a:latin typeface="Calibri (MS)" panose="020B0604020202020204" charset="0"/>
                  <a:ea typeface="Calibri (MS) Bold"/>
                  <a:cs typeface="Calibri (MS)" panose="020B0604020202020204" charset="0"/>
                  <a:sym typeface="Calibri (MS) Bold"/>
                </a:rPr>
                <a:t> de la </a:t>
              </a:r>
              <a:r>
                <a:rPr lang="en-US" sz="1929" dirty="0" err="1">
                  <a:solidFill>
                    <a:srgbClr val="09465E"/>
                  </a:solidFill>
                  <a:latin typeface="Calibri (MS)" panose="020B0604020202020204" charset="0"/>
                  <a:ea typeface="Calibri (MS) Bold"/>
                  <a:cs typeface="Calibri (MS)" panose="020B0604020202020204" charset="0"/>
                  <a:sym typeface="Calibri (MS) Bold"/>
                </a:rPr>
                <a:t>digestión</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anaeróbica</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los</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desechos</a:t>
              </a:r>
              <a:r>
                <a:rPr lang="en-US" sz="1929" dirty="0">
                  <a:solidFill>
                    <a:srgbClr val="09465E"/>
                  </a:solidFill>
                  <a:latin typeface="Calibri (MS)" panose="020B0604020202020204" charset="0"/>
                  <a:ea typeface="Calibri (MS) Bold"/>
                  <a:cs typeface="Calibri (MS)" panose="020B0604020202020204" charset="0"/>
                  <a:sym typeface="Calibri (MS) Bold"/>
                </a:rPr>
                <a:t> de </a:t>
              </a:r>
              <a:r>
                <a:rPr lang="en-US" sz="1929" dirty="0" err="1">
                  <a:solidFill>
                    <a:srgbClr val="09465E"/>
                  </a:solidFill>
                  <a:latin typeface="Calibri (MS)" panose="020B0604020202020204" charset="0"/>
                  <a:ea typeface="Calibri (MS) Bold"/>
                  <a:cs typeface="Calibri (MS)" panose="020B0604020202020204" charset="0"/>
                  <a:sym typeface="Calibri (MS) Bold"/>
                </a:rPr>
                <a:t>patata</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pueden</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transformarse</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en</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biogás</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el</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cual</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puede</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emplearse</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como</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fuente</a:t>
              </a:r>
              <a:r>
                <a:rPr lang="en-US" sz="1929" dirty="0">
                  <a:solidFill>
                    <a:srgbClr val="09465E"/>
                  </a:solidFill>
                  <a:latin typeface="Calibri (MS)" panose="020B0604020202020204" charset="0"/>
                  <a:ea typeface="Calibri (MS) Bold"/>
                  <a:cs typeface="Calibri (MS)" panose="020B0604020202020204" charset="0"/>
                  <a:sym typeface="Calibri (MS) Bold"/>
                </a:rPr>
                <a:t> de </a:t>
              </a:r>
              <a:r>
                <a:rPr lang="en-US" sz="1929" dirty="0" err="1">
                  <a:solidFill>
                    <a:srgbClr val="09465E"/>
                  </a:solidFill>
                  <a:latin typeface="Calibri (MS)" panose="020B0604020202020204" charset="0"/>
                  <a:ea typeface="Calibri (MS) Bold"/>
                  <a:cs typeface="Calibri (MS)" panose="020B0604020202020204" charset="0"/>
                  <a:sym typeface="Calibri (MS) Bold"/>
                </a:rPr>
                <a:t>energía</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renovable</a:t>
              </a:r>
              <a:r>
                <a:rPr lang="en-US" sz="1929" dirty="0">
                  <a:solidFill>
                    <a:srgbClr val="09465E"/>
                  </a:solidFill>
                  <a:latin typeface="Calibri (MS)" panose="020B0604020202020204" charset="0"/>
                  <a:ea typeface="Calibri (MS) Bold"/>
                  <a:cs typeface="Calibri (MS)" panose="020B0604020202020204" charset="0"/>
                  <a:sym typeface="Calibri (MS) Bold"/>
                </a:rPr>
                <a:t>.</a:t>
              </a:r>
            </a:p>
            <a:p>
              <a:pPr marL="0" lvl="0" indent="0" algn="l">
                <a:lnSpc>
                  <a:spcPts val="2662"/>
                </a:lnSpc>
              </a:pPr>
              <a:endParaRPr lang="en-US" sz="1929" dirty="0">
                <a:solidFill>
                  <a:srgbClr val="09465E"/>
                </a:solidFill>
                <a:latin typeface="Calibri (MS)" panose="020B0604020202020204" charset="0"/>
                <a:ea typeface="Calibri (MS) Bold"/>
                <a:cs typeface="Calibri (MS)" panose="020B0604020202020204" charset="0"/>
                <a:sym typeface="Calibri (MS) Bold"/>
              </a:endParaRPr>
            </a:p>
            <a:p>
              <a:pPr marL="415986" lvl="1" indent="-207993" algn="l">
                <a:lnSpc>
                  <a:spcPts val="2662"/>
                </a:lnSpc>
                <a:buFont typeface="Arial"/>
                <a:buChar char="•"/>
              </a:pPr>
              <a:r>
                <a:rPr lang="en-US" sz="1929" b="1" dirty="0" err="1">
                  <a:solidFill>
                    <a:srgbClr val="09465E"/>
                  </a:solidFill>
                  <a:latin typeface="Calibri (MS)" panose="020B0604020202020204" charset="0"/>
                  <a:ea typeface="Calibri (MS) Bold"/>
                  <a:cs typeface="Calibri (MS)" panose="020B0604020202020204" charset="0"/>
                  <a:sym typeface="Calibri (MS) Bold"/>
                </a:rPr>
                <a:t>Colorantes</a:t>
              </a:r>
              <a:r>
                <a:rPr lang="en-US" sz="1929" b="1" dirty="0">
                  <a:solidFill>
                    <a:srgbClr val="09465E"/>
                  </a:solidFill>
                  <a:latin typeface="Calibri (MS)" panose="020B0604020202020204" charset="0"/>
                  <a:ea typeface="Calibri (MS) Bold"/>
                  <a:cs typeface="Calibri (MS)" panose="020B0604020202020204" charset="0"/>
                  <a:sym typeface="Calibri (MS) Bold"/>
                </a:rPr>
                <a:t> naturales</a:t>
              </a:r>
              <a:r>
                <a:rPr lang="en-US" sz="1929" dirty="0">
                  <a:solidFill>
                    <a:srgbClr val="09465E"/>
                  </a:solidFill>
                  <a:latin typeface="Calibri (MS)" panose="020B0604020202020204" charset="0"/>
                  <a:ea typeface="Calibri (MS) Bold"/>
                  <a:cs typeface="Calibri (MS)" panose="020B0604020202020204" charset="0"/>
                  <a:sym typeface="Calibri (MS) Bold"/>
                </a:rPr>
                <a:t>: Las </a:t>
              </a:r>
              <a:r>
                <a:rPr lang="en-US" sz="1929" dirty="0" err="1">
                  <a:solidFill>
                    <a:srgbClr val="09465E"/>
                  </a:solidFill>
                  <a:latin typeface="Calibri (MS)" panose="020B0604020202020204" charset="0"/>
                  <a:ea typeface="Calibri (MS) Bold"/>
                  <a:cs typeface="Calibri (MS)" panose="020B0604020202020204" charset="0"/>
                  <a:sym typeface="Calibri (MS) Bold"/>
                </a:rPr>
                <a:t>diversas</a:t>
              </a:r>
              <a:r>
                <a:rPr lang="en-US" sz="1929" dirty="0">
                  <a:solidFill>
                    <a:srgbClr val="09465E"/>
                  </a:solidFill>
                  <a:latin typeface="Calibri (MS)" panose="020B0604020202020204" charset="0"/>
                  <a:ea typeface="Calibri (MS) Bold"/>
                  <a:cs typeface="Calibri (MS)" panose="020B0604020202020204" charset="0"/>
                  <a:sym typeface="Calibri (MS) Bold"/>
                </a:rPr>
                <a:t> partes de la </a:t>
              </a:r>
              <a:r>
                <a:rPr lang="en-US" sz="1929" dirty="0" err="1">
                  <a:solidFill>
                    <a:srgbClr val="09465E"/>
                  </a:solidFill>
                  <a:latin typeface="Calibri (MS)" panose="020B0604020202020204" charset="0"/>
                  <a:ea typeface="Calibri (MS) Bold"/>
                  <a:cs typeface="Calibri (MS)" panose="020B0604020202020204" charset="0"/>
                  <a:sym typeface="Calibri (MS) Bold"/>
                </a:rPr>
                <a:t>patata</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pueden</a:t>
              </a:r>
              <a:r>
                <a:rPr lang="en-US" sz="1929" dirty="0">
                  <a:solidFill>
                    <a:srgbClr val="09465E"/>
                  </a:solidFill>
                  <a:latin typeface="Calibri (MS)" panose="020B0604020202020204" charset="0"/>
                  <a:ea typeface="Calibri (MS) Bold"/>
                  <a:cs typeface="Calibri (MS)" panose="020B0604020202020204" charset="0"/>
                  <a:sym typeface="Calibri (MS) Bold"/>
                </a:rPr>
                <a:t> ser </a:t>
              </a:r>
              <a:r>
                <a:rPr lang="en-US" sz="1929" dirty="0" err="1">
                  <a:solidFill>
                    <a:srgbClr val="09465E"/>
                  </a:solidFill>
                  <a:latin typeface="Calibri (MS)" panose="020B0604020202020204" charset="0"/>
                  <a:ea typeface="Calibri (MS) Bold"/>
                  <a:cs typeface="Calibri (MS)" panose="020B0604020202020204" charset="0"/>
                  <a:sym typeface="Calibri (MS) Bold"/>
                </a:rPr>
                <a:t>procesadas</a:t>
              </a:r>
              <a:r>
                <a:rPr lang="en-US" sz="1929" dirty="0">
                  <a:solidFill>
                    <a:srgbClr val="09465E"/>
                  </a:solidFill>
                  <a:latin typeface="Calibri (MS)" panose="020B0604020202020204" charset="0"/>
                  <a:ea typeface="Calibri (MS) Bold"/>
                  <a:cs typeface="Calibri (MS)" panose="020B0604020202020204" charset="0"/>
                  <a:sym typeface="Calibri (MS) Bold"/>
                </a:rPr>
                <a:t> para </a:t>
              </a:r>
              <a:r>
                <a:rPr lang="en-US" sz="1929" dirty="0" err="1">
                  <a:solidFill>
                    <a:srgbClr val="09465E"/>
                  </a:solidFill>
                  <a:latin typeface="Calibri (MS)" panose="020B0604020202020204" charset="0"/>
                  <a:ea typeface="Calibri (MS) Bold"/>
                  <a:cs typeface="Calibri (MS)" panose="020B0604020202020204" charset="0"/>
                  <a:sym typeface="Calibri (MS) Bold"/>
                </a:rPr>
                <a:t>extraer</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colorantes</a:t>
              </a:r>
              <a:r>
                <a:rPr lang="en-US" sz="1929" dirty="0">
                  <a:solidFill>
                    <a:srgbClr val="09465E"/>
                  </a:solidFill>
                  <a:latin typeface="Calibri (MS)" panose="020B0604020202020204" charset="0"/>
                  <a:ea typeface="Calibri (MS) Bold"/>
                  <a:cs typeface="Calibri (MS)" panose="020B0604020202020204" charset="0"/>
                  <a:sym typeface="Calibri (MS) Bold"/>
                </a:rPr>
                <a:t> naturales que se </a:t>
              </a:r>
              <a:r>
                <a:rPr lang="en-US" sz="1929" dirty="0" err="1">
                  <a:solidFill>
                    <a:srgbClr val="09465E"/>
                  </a:solidFill>
                  <a:latin typeface="Calibri (MS)" panose="020B0604020202020204" charset="0"/>
                  <a:ea typeface="Calibri (MS) Bold"/>
                  <a:cs typeface="Calibri (MS)" panose="020B0604020202020204" charset="0"/>
                  <a:sym typeface="Calibri (MS) Bold"/>
                </a:rPr>
                <a:t>utilizan</a:t>
              </a:r>
              <a:r>
                <a:rPr lang="en-US" sz="1929" dirty="0">
                  <a:solidFill>
                    <a:srgbClr val="09465E"/>
                  </a:solidFill>
                  <a:latin typeface="Calibri (MS)" panose="020B0604020202020204" charset="0"/>
                  <a:ea typeface="Calibri (MS) Bold"/>
                  <a:cs typeface="Calibri (MS)" panose="020B0604020202020204" charset="0"/>
                  <a:sym typeface="Calibri (MS) Bold"/>
                </a:rPr>
                <a:t> </a:t>
              </a:r>
              <a:r>
                <a:rPr lang="en-US" sz="1929" dirty="0" err="1">
                  <a:solidFill>
                    <a:srgbClr val="09465E"/>
                  </a:solidFill>
                  <a:latin typeface="Calibri (MS)" panose="020B0604020202020204" charset="0"/>
                  <a:ea typeface="Calibri (MS) Bold"/>
                  <a:cs typeface="Calibri (MS)" panose="020B0604020202020204" charset="0"/>
                  <a:sym typeface="Calibri (MS) Bold"/>
                </a:rPr>
                <a:t>en</a:t>
              </a:r>
              <a:r>
                <a:rPr lang="en-US" sz="1929" dirty="0">
                  <a:solidFill>
                    <a:srgbClr val="09465E"/>
                  </a:solidFill>
                  <a:latin typeface="Calibri (MS)" panose="020B0604020202020204" charset="0"/>
                  <a:ea typeface="Calibri (MS) Bold"/>
                  <a:cs typeface="Calibri (MS)" panose="020B0604020202020204" charset="0"/>
                  <a:sym typeface="Calibri (MS) Bold"/>
                </a:rPr>
                <a:t> la </a:t>
              </a:r>
              <a:r>
                <a:rPr lang="en-US" sz="1929" dirty="0" err="1">
                  <a:solidFill>
                    <a:srgbClr val="09465E"/>
                  </a:solidFill>
                  <a:latin typeface="Calibri (MS)" panose="020B0604020202020204" charset="0"/>
                  <a:ea typeface="Calibri (MS) Bold"/>
                  <a:cs typeface="Calibri (MS)" panose="020B0604020202020204" charset="0"/>
                  <a:sym typeface="Calibri (MS) Bold"/>
                </a:rPr>
                <a:t>industria</a:t>
              </a:r>
              <a:r>
                <a:rPr lang="en-US" sz="1929" dirty="0">
                  <a:solidFill>
                    <a:srgbClr val="09465E"/>
                  </a:solidFill>
                  <a:latin typeface="Calibri (MS)" panose="020B0604020202020204" charset="0"/>
                  <a:ea typeface="Calibri (MS) Bold"/>
                  <a:cs typeface="Calibri (MS)" panose="020B0604020202020204" charset="0"/>
                  <a:sym typeface="Calibri (MS) Bold"/>
                </a:rPr>
                <a:t> alimentaria o </a:t>
              </a:r>
              <a:r>
                <a:rPr lang="en-US" sz="1929" dirty="0" err="1">
                  <a:solidFill>
                    <a:srgbClr val="09465E"/>
                  </a:solidFill>
                  <a:latin typeface="Calibri (MS)" panose="020B0604020202020204" charset="0"/>
                  <a:ea typeface="Calibri (MS) Bold"/>
                  <a:cs typeface="Calibri (MS)" panose="020B0604020202020204" charset="0"/>
                  <a:sym typeface="Calibri (MS) Bold"/>
                </a:rPr>
                <a:t>en</a:t>
              </a:r>
              <a:r>
                <a:rPr lang="en-US" sz="1929" dirty="0">
                  <a:solidFill>
                    <a:srgbClr val="09465E"/>
                  </a:solidFill>
                  <a:latin typeface="Calibri (MS)" panose="020B0604020202020204" charset="0"/>
                  <a:ea typeface="Calibri (MS) Bold"/>
                  <a:cs typeface="Calibri (MS)" panose="020B0604020202020204" charset="0"/>
                  <a:sym typeface="Calibri (MS) Bold"/>
                </a:rPr>
                <a:t> la </a:t>
              </a:r>
              <a:r>
                <a:rPr lang="en-US" sz="1929" dirty="0" err="1">
                  <a:solidFill>
                    <a:srgbClr val="09465E"/>
                  </a:solidFill>
                  <a:latin typeface="Calibri (MS)" panose="020B0604020202020204" charset="0"/>
                  <a:ea typeface="Calibri (MS) Bold"/>
                  <a:cs typeface="Calibri (MS)" panose="020B0604020202020204" charset="0"/>
                  <a:sym typeface="Calibri (MS) Bold"/>
                </a:rPr>
                <a:t>cosmética</a:t>
              </a:r>
              <a:r>
                <a:rPr lang="en-US" sz="1929" dirty="0">
                  <a:solidFill>
                    <a:srgbClr val="09465E"/>
                  </a:solidFill>
                  <a:latin typeface="Calibri (MS)" panose="020B0604020202020204" charset="0"/>
                  <a:ea typeface="Calibri (MS) Bold"/>
                  <a:cs typeface="Calibri (MS)" panose="020B0604020202020204" charset="0"/>
                  <a:sym typeface="Calibri (MS) Bold"/>
                </a:rPr>
                <a:t>.</a:t>
              </a:r>
            </a:p>
          </p:txBody>
        </p:sp>
      </p:grpSp>
      <p:grpSp>
        <p:nvGrpSpPr>
          <p:cNvPr id="14" name="Group 14"/>
          <p:cNvGrpSpPr/>
          <p:nvPr/>
        </p:nvGrpSpPr>
        <p:grpSpPr>
          <a:xfrm>
            <a:off x="0" y="1498041"/>
            <a:ext cx="3235488" cy="526707"/>
            <a:chOff x="0" y="0"/>
            <a:chExt cx="7378800" cy="1201200"/>
          </a:xfrm>
        </p:grpSpPr>
        <p:sp>
          <p:nvSpPr>
            <p:cNvPr id="15" name="Freeform 15"/>
            <p:cNvSpPr/>
            <p:nvPr/>
          </p:nvSpPr>
          <p:spPr>
            <a:xfrm>
              <a:off x="0" y="0"/>
              <a:ext cx="7378827" cy="1201166"/>
            </a:xfrm>
            <a:custGeom>
              <a:avLst/>
              <a:gdLst/>
              <a:ahLst/>
              <a:cxnLst/>
              <a:rect l="l" t="t" r="r" b="b"/>
              <a:pathLst>
                <a:path w="7378827" h="1201166">
                  <a:moveTo>
                    <a:pt x="0" y="0"/>
                  </a:moveTo>
                  <a:lnTo>
                    <a:pt x="7378827" y="0"/>
                  </a:lnTo>
                  <a:lnTo>
                    <a:pt x="7378827" y="1201166"/>
                  </a:lnTo>
                  <a:lnTo>
                    <a:pt x="0" y="1201166"/>
                  </a:lnTo>
                  <a:close/>
                </a:path>
              </a:pathLst>
            </a:custGeom>
            <a:solidFill>
              <a:srgbClr val="60BA47"/>
            </a:solidFill>
          </p:spPr>
          <p:txBody>
            <a:bodyPr/>
            <a:lstStyle/>
            <a:p>
              <a:endParaRPr lang="en-GB"/>
            </a:p>
          </p:txBody>
        </p:sp>
        <p:sp>
          <p:nvSpPr>
            <p:cNvPr id="16" name="TextBox 16"/>
            <p:cNvSpPr txBox="1"/>
            <p:nvPr/>
          </p:nvSpPr>
          <p:spPr>
            <a:xfrm>
              <a:off x="0" y="-28575"/>
              <a:ext cx="7378800" cy="1229775"/>
            </a:xfrm>
            <a:prstGeom prst="rect">
              <a:avLst/>
            </a:prstGeom>
          </p:spPr>
          <p:txBody>
            <a:bodyPr lIns="29700" tIns="29700" rIns="29700" bIns="29700" rtlCol="0" anchor="ctr"/>
            <a:lstStyle/>
            <a:p>
              <a:pPr marL="0" lvl="0" indent="0" algn="ctr">
                <a:lnSpc>
                  <a:spcPts val="2517"/>
                </a:lnSpc>
              </a:pPr>
              <a:r>
                <a:rPr lang="en-US" sz="2331" b="1" dirty="0">
                  <a:solidFill>
                    <a:srgbClr val="FFFFFF"/>
                  </a:solidFill>
                  <a:latin typeface="Calibri (MS) Bold"/>
                  <a:ea typeface="Calibri (MS) Bold"/>
                  <a:cs typeface="Calibri (MS) Bold"/>
                  <a:sym typeface="Calibri (MS) Bold"/>
                </a:rPr>
                <a:t>2. </a:t>
              </a:r>
              <a:r>
                <a:rPr lang="en-US" sz="2331" b="1" dirty="0" err="1">
                  <a:solidFill>
                    <a:srgbClr val="FFFFFF"/>
                  </a:solidFill>
                  <a:latin typeface="Calibri (MS) Bold"/>
                  <a:ea typeface="Calibri (MS) Bold"/>
                  <a:cs typeface="Calibri (MS) Bold"/>
                  <a:sym typeface="Calibri (MS) Bold"/>
                </a:rPr>
                <a:t>Desperdicios</a:t>
              </a:r>
              <a:r>
                <a:rPr lang="en-US" sz="2331" b="1" dirty="0">
                  <a:solidFill>
                    <a:srgbClr val="FFFFFF"/>
                  </a:solidFill>
                  <a:latin typeface="Calibri (MS) Bold"/>
                  <a:ea typeface="Calibri (MS) Bold"/>
                  <a:cs typeface="Calibri (MS) Bold"/>
                  <a:sym typeface="Calibri (MS) Bold"/>
                </a:rPr>
                <a:t> y </a:t>
              </a:r>
              <a:r>
                <a:rPr lang="en-US" sz="2331" b="1" dirty="0" err="1">
                  <a:solidFill>
                    <a:srgbClr val="FFFFFF"/>
                  </a:solidFill>
                  <a:latin typeface="Calibri (MS) Bold"/>
                  <a:ea typeface="Calibri (MS) Bold"/>
                  <a:cs typeface="Calibri (MS) Bold"/>
                  <a:sym typeface="Calibri (MS) Bold"/>
                </a:rPr>
                <a:t>recortes</a:t>
              </a:r>
              <a:endParaRPr lang="en-US" sz="2331"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162630" y="755068"/>
            <a:ext cx="5630766"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38100"/>
              <a:ext cx="12282040" cy="1383157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188924" y="1016608"/>
            <a:ext cx="5604715" cy="4905272"/>
            <a:chOff x="-98622" y="-854284"/>
            <a:chExt cx="12782022" cy="11186884"/>
          </a:xfrm>
        </p:grpSpPr>
        <p:sp>
          <p:nvSpPr>
            <p:cNvPr id="12" name="Freeform 12"/>
            <p:cNvSpPr/>
            <p:nvPr/>
          </p:nvSpPr>
          <p:spPr>
            <a:xfrm>
              <a:off x="0" y="0"/>
              <a:ext cx="12683400" cy="10332600"/>
            </a:xfrm>
            <a:custGeom>
              <a:avLst/>
              <a:gdLst/>
              <a:ahLst/>
              <a:cxnLst/>
              <a:rect l="l" t="t" r="r" b="b"/>
              <a:pathLst>
                <a:path w="12683400" h="10332600">
                  <a:moveTo>
                    <a:pt x="0" y="0"/>
                  </a:moveTo>
                  <a:lnTo>
                    <a:pt x="12683400" y="0"/>
                  </a:lnTo>
                  <a:lnTo>
                    <a:pt x="12683400" y="10332600"/>
                  </a:lnTo>
                  <a:lnTo>
                    <a:pt x="0" y="10332600"/>
                  </a:lnTo>
                  <a:close/>
                </a:path>
              </a:pathLst>
            </a:custGeom>
            <a:solidFill>
              <a:srgbClr val="000000">
                <a:alpha val="0"/>
              </a:srgbClr>
            </a:solidFill>
          </p:spPr>
          <p:txBody>
            <a:bodyPr/>
            <a:lstStyle/>
            <a:p>
              <a:endParaRPr lang="en-GB"/>
            </a:p>
          </p:txBody>
        </p:sp>
        <p:sp>
          <p:nvSpPr>
            <p:cNvPr id="13" name="TextBox 13"/>
            <p:cNvSpPr txBox="1"/>
            <p:nvPr/>
          </p:nvSpPr>
          <p:spPr>
            <a:xfrm>
              <a:off x="-98622" y="-854284"/>
              <a:ext cx="12683400" cy="10370699"/>
            </a:xfrm>
            <a:prstGeom prst="rect">
              <a:avLst/>
            </a:prstGeom>
          </p:spPr>
          <p:txBody>
            <a:bodyPr lIns="0" tIns="0" rIns="0" bIns="0" rtlCol="0" anchor="t"/>
            <a:lstStyle/>
            <a:p>
              <a:pPr marL="0" lvl="0" indent="0" algn="l">
                <a:lnSpc>
                  <a:spcPts val="2271"/>
                </a:lnSpc>
              </a:pPr>
              <a:r>
                <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Patatas no </a:t>
              </a:r>
              <a:r>
                <a:rPr lang="en-US" sz="189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aptas</a:t>
              </a:r>
              <a:r>
                <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Durante la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clasificación</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procesamiento</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las patatas que no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satisfacen</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los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estándares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calidad</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debido</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daños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enfermedades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defectos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estéticos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pueden</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ser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desechadas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Cuando sea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seguro</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puede</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extraer</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almidón</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la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patata</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que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posee</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un alto valor y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múltiples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aplicaciones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271"/>
                </a:lnSpc>
              </a:pPr>
              <a:endPar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271"/>
                </a:lnSpc>
              </a:pPr>
              <a:r>
                <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FI: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Espesante</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aglutinante</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emulsionante</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texturizante</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271"/>
                </a:lnSpc>
              </a:pPr>
              <a:endPar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271"/>
                </a:lnSpc>
              </a:pPr>
              <a:r>
                <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Industria </a:t>
              </a:r>
              <a:r>
                <a:rPr lang="en-US" sz="189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farmacéutica</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emplea</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formulación</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tabletas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cápsulas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para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optimizar</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disolución</a:t>
              </a:r>
              <a:r>
                <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271"/>
                </a:lnSpc>
              </a:pPr>
              <a:endPar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271"/>
                </a:lnSpc>
              </a:pPr>
              <a:r>
                <a:rPr lang="en-US" sz="189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Producción</a:t>
              </a:r>
              <a:r>
                <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189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papel</a:t>
              </a:r>
              <a:r>
                <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Aumenta</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resistencia</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la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suavidad</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del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papel</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271"/>
                </a:lnSpc>
              </a:pPr>
              <a:endPar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271"/>
                </a:lnSpc>
              </a:pPr>
              <a:r>
                <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Industria </a:t>
              </a:r>
              <a:r>
                <a:rPr lang="en-US" sz="189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textil</a:t>
              </a:r>
              <a:r>
                <a:rPr lang="en-US" sz="189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proporciona</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rigidez</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y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mejora</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estética</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271"/>
                </a:lnSpc>
              </a:pPr>
              <a:endPar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271"/>
                </a:lnSpc>
              </a:pPr>
              <a:r>
                <a:rPr lang="en-US" sz="189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Bioplásticos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Empleados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la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fabricación</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de </a:t>
              </a:r>
              <a:r>
                <a:rPr lang="en-US" sz="189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bolsas</a:t>
              </a:r>
              <a:r>
                <a:rPr lang="en-US" sz="189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compostables.</a:t>
              </a:r>
            </a:p>
            <a:p>
              <a:pPr marL="0" lvl="0" indent="0" algn="l">
                <a:lnSpc>
                  <a:spcPts val="2271"/>
                </a:lnSpc>
              </a:pPr>
              <a:r>
                <a:rPr lang="en-US" sz="1893" b="1" dirty="0">
                  <a:solidFill>
                    <a:srgbClr val="09465E"/>
                  </a:solidFill>
                  <a:latin typeface="Calibri (MS) Bold"/>
                  <a:ea typeface="Calibri (MS) Bold"/>
                  <a:cs typeface="Calibri (MS) Bold"/>
                  <a:sym typeface="Calibri (MS) Bold"/>
                </a:rPr>
                <a:t>…</a:t>
              </a:r>
            </a:p>
          </p:txBody>
        </p:sp>
      </p:grpSp>
      <p:grpSp>
        <p:nvGrpSpPr>
          <p:cNvPr id="14" name="Group 14"/>
          <p:cNvGrpSpPr/>
          <p:nvPr/>
        </p:nvGrpSpPr>
        <p:grpSpPr>
          <a:xfrm>
            <a:off x="-63500" y="1498036"/>
            <a:ext cx="3390149" cy="572485"/>
            <a:chOff x="0" y="0"/>
            <a:chExt cx="7453800" cy="1305600"/>
          </a:xfrm>
        </p:grpSpPr>
        <p:sp>
          <p:nvSpPr>
            <p:cNvPr id="15" name="Freeform 15"/>
            <p:cNvSpPr/>
            <p:nvPr/>
          </p:nvSpPr>
          <p:spPr>
            <a:xfrm>
              <a:off x="0" y="0"/>
              <a:ext cx="7453757" cy="1305560"/>
            </a:xfrm>
            <a:custGeom>
              <a:avLst/>
              <a:gdLst/>
              <a:ahLst/>
              <a:cxnLst/>
              <a:rect l="l" t="t" r="r" b="b"/>
              <a:pathLst>
                <a:path w="7453757" h="1305560">
                  <a:moveTo>
                    <a:pt x="0" y="0"/>
                  </a:moveTo>
                  <a:lnTo>
                    <a:pt x="7453757" y="0"/>
                  </a:lnTo>
                  <a:lnTo>
                    <a:pt x="7453757" y="1305560"/>
                  </a:lnTo>
                  <a:lnTo>
                    <a:pt x="0" y="1305560"/>
                  </a:lnTo>
                  <a:close/>
                </a:path>
              </a:pathLst>
            </a:custGeom>
            <a:solidFill>
              <a:srgbClr val="60BA47"/>
            </a:solidFill>
          </p:spPr>
          <p:txBody>
            <a:bodyPr/>
            <a:lstStyle/>
            <a:p>
              <a:endParaRPr lang="en-GB"/>
            </a:p>
          </p:txBody>
        </p:sp>
        <p:sp>
          <p:nvSpPr>
            <p:cNvPr id="16" name="TextBox 16"/>
            <p:cNvSpPr txBox="1"/>
            <p:nvPr/>
          </p:nvSpPr>
          <p:spPr>
            <a:xfrm>
              <a:off x="0" y="-19050"/>
              <a:ext cx="7453800" cy="1324650"/>
            </a:xfrm>
            <a:prstGeom prst="rect">
              <a:avLst/>
            </a:prstGeom>
          </p:spPr>
          <p:txBody>
            <a:bodyPr lIns="29700" tIns="29700" rIns="29700" bIns="29700" rtlCol="0" anchor="ctr"/>
            <a:lstStyle/>
            <a:p>
              <a:pPr marL="0" lvl="0" indent="0" algn="l">
                <a:lnSpc>
                  <a:spcPts val="2651"/>
                </a:lnSpc>
              </a:pPr>
              <a:r>
                <a:rPr lang="en-US" sz="2455" b="1" dirty="0">
                  <a:solidFill>
                    <a:srgbClr val="FFFFFF"/>
                  </a:solidFill>
                  <a:latin typeface="Calibri (MS) Bold"/>
                  <a:ea typeface="Calibri (MS) Bold"/>
                  <a:cs typeface="Calibri (MS) Bold"/>
                  <a:sym typeface="Calibri (MS) Bold"/>
                </a:rPr>
                <a:t>   3. Patatas no </a:t>
              </a:r>
              <a:r>
                <a:rPr lang="en-US" sz="2455" b="1" dirty="0" err="1">
                  <a:solidFill>
                    <a:srgbClr val="FFFFFF"/>
                  </a:solidFill>
                  <a:latin typeface="Calibri (MS) Bold"/>
                  <a:ea typeface="Calibri (MS) Bold"/>
                  <a:cs typeface="Calibri (MS) Bold"/>
                  <a:sym typeface="Calibri (MS) Bold"/>
                </a:rPr>
                <a:t>adecuadas</a:t>
              </a:r>
              <a:endParaRPr lang="en-US" sz="2455"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10468" y="-1007981"/>
            <a:ext cx="5385481" cy="9575962"/>
            <a:chOff x="0" y="0"/>
            <a:chExt cx="12282040" cy="21838782"/>
          </a:xfrm>
        </p:grpSpPr>
        <p:sp>
          <p:nvSpPr>
            <p:cNvPr id="7" name="Freeform 7"/>
            <p:cNvSpPr/>
            <p:nvPr/>
          </p:nvSpPr>
          <p:spPr>
            <a:xfrm>
              <a:off x="0" y="0"/>
              <a:ext cx="12282043" cy="21838793"/>
            </a:xfrm>
            <a:custGeom>
              <a:avLst/>
              <a:gdLst/>
              <a:ahLst/>
              <a:cxnLst/>
              <a:rect l="l" t="t" r="r" b="b"/>
              <a:pathLst>
                <a:path w="12282043" h="21838793">
                  <a:moveTo>
                    <a:pt x="0" y="0"/>
                  </a:moveTo>
                  <a:lnTo>
                    <a:pt x="12282043" y="0"/>
                  </a:lnTo>
                  <a:lnTo>
                    <a:pt x="12282043" y="21838793"/>
                  </a:lnTo>
                  <a:lnTo>
                    <a:pt x="0" y="21838793"/>
                  </a:lnTo>
                  <a:close/>
                </a:path>
              </a:pathLst>
            </a:custGeom>
            <a:solidFill>
              <a:srgbClr val="FFFFFF"/>
            </a:solidFill>
          </p:spPr>
          <p:txBody>
            <a:bodyPr/>
            <a:lstStyle/>
            <a:p>
              <a:endParaRPr lang="en-GB"/>
            </a:p>
          </p:txBody>
        </p:sp>
        <p:sp>
          <p:nvSpPr>
            <p:cNvPr id="8" name="TextBox 8"/>
            <p:cNvSpPr txBox="1"/>
            <p:nvPr/>
          </p:nvSpPr>
          <p:spPr>
            <a:xfrm>
              <a:off x="0" y="-38100"/>
              <a:ext cx="12282040" cy="2187688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sp>
        <p:nvSpPr>
          <p:cNvPr id="11" name="Freeform 11"/>
          <p:cNvSpPr/>
          <p:nvPr/>
        </p:nvSpPr>
        <p:spPr>
          <a:xfrm>
            <a:off x="700810" y="1427332"/>
            <a:ext cx="8948281" cy="4705335"/>
          </a:xfrm>
          <a:custGeom>
            <a:avLst/>
            <a:gdLst/>
            <a:ahLst/>
            <a:cxnLst/>
            <a:rect l="l" t="t" r="r" b="b"/>
            <a:pathLst>
              <a:path w="8948281" h="4705335">
                <a:moveTo>
                  <a:pt x="0" y="0"/>
                </a:moveTo>
                <a:lnTo>
                  <a:pt x="8948282" y="0"/>
                </a:lnTo>
                <a:lnTo>
                  <a:pt x="8948282" y="4705335"/>
                </a:lnTo>
                <a:lnTo>
                  <a:pt x="0" y="4705335"/>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12" name="Group 12"/>
          <p:cNvGrpSpPr/>
          <p:nvPr/>
        </p:nvGrpSpPr>
        <p:grpSpPr>
          <a:xfrm>
            <a:off x="700810" y="1691415"/>
            <a:ext cx="8948281" cy="4441252"/>
            <a:chOff x="0" y="0"/>
            <a:chExt cx="20407304" cy="10128646"/>
          </a:xfrm>
        </p:grpSpPr>
        <p:sp>
          <p:nvSpPr>
            <p:cNvPr id="13" name="Freeform 13"/>
            <p:cNvSpPr/>
            <p:nvPr/>
          </p:nvSpPr>
          <p:spPr>
            <a:xfrm>
              <a:off x="0" y="0"/>
              <a:ext cx="20407249" cy="10128631"/>
            </a:xfrm>
            <a:custGeom>
              <a:avLst/>
              <a:gdLst/>
              <a:ahLst/>
              <a:cxnLst/>
              <a:rect l="l" t="t" r="r" b="b"/>
              <a:pathLst>
                <a:path w="20407249" h="10128631">
                  <a:moveTo>
                    <a:pt x="0" y="0"/>
                  </a:moveTo>
                  <a:lnTo>
                    <a:pt x="20407249" y="0"/>
                  </a:lnTo>
                  <a:lnTo>
                    <a:pt x="20407249" y="10128631"/>
                  </a:lnTo>
                  <a:lnTo>
                    <a:pt x="0" y="10128631"/>
                  </a:lnTo>
                  <a:close/>
                </a:path>
              </a:pathLst>
            </a:custGeom>
            <a:gradFill rotWithShape="1">
              <a:gsLst>
                <a:gs pos="0">
                  <a:srgbClr val="09465E">
                    <a:alpha val="1568"/>
                  </a:srgbClr>
                </a:gs>
                <a:gs pos="45000">
                  <a:srgbClr val="09465E">
                    <a:alpha val="1568"/>
                  </a:srgbClr>
                </a:gs>
                <a:gs pos="79000">
                  <a:srgbClr val="09465E">
                    <a:alpha val="100000"/>
                  </a:srgbClr>
                </a:gs>
                <a:gs pos="100000">
                  <a:srgbClr val="09465E">
                    <a:alpha val="100000"/>
                  </a:srgbClr>
                </a:gs>
              </a:gsLst>
              <a:lin ang="5400000"/>
            </a:gradFill>
          </p:spPr>
          <p:txBody>
            <a:bodyPr/>
            <a:lstStyle/>
            <a:p>
              <a:endParaRPr lang="en-GB"/>
            </a:p>
          </p:txBody>
        </p:sp>
      </p:grpSp>
      <p:grpSp>
        <p:nvGrpSpPr>
          <p:cNvPr id="14" name="Group 14"/>
          <p:cNvGrpSpPr/>
          <p:nvPr/>
        </p:nvGrpSpPr>
        <p:grpSpPr>
          <a:xfrm>
            <a:off x="2511158" y="4292064"/>
            <a:ext cx="5030709" cy="890704"/>
            <a:chOff x="0" y="0"/>
            <a:chExt cx="11472952" cy="2031326"/>
          </a:xfrm>
        </p:grpSpPr>
        <p:sp>
          <p:nvSpPr>
            <p:cNvPr id="15" name="Freeform 15"/>
            <p:cNvSpPr/>
            <p:nvPr/>
          </p:nvSpPr>
          <p:spPr>
            <a:xfrm>
              <a:off x="0" y="0"/>
              <a:ext cx="11472952" cy="2031326"/>
            </a:xfrm>
            <a:custGeom>
              <a:avLst/>
              <a:gdLst/>
              <a:ahLst/>
              <a:cxnLst/>
              <a:rect l="l" t="t" r="r" b="b"/>
              <a:pathLst>
                <a:path w="11472952" h="2031326">
                  <a:moveTo>
                    <a:pt x="0" y="0"/>
                  </a:moveTo>
                  <a:lnTo>
                    <a:pt x="11472952" y="0"/>
                  </a:lnTo>
                  <a:lnTo>
                    <a:pt x="11472952" y="2031326"/>
                  </a:lnTo>
                  <a:lnTo>
                    <a:pt x="0" y="2031326"/>
                  </a:lnTo>
                  <a:close/>
                </a:path>
              </a:pathLst>
            </a:custGeom>
            <a:solidFill>
              <a:srgbClr val="000000">
                <a:alpha val="0"/>
              </a:srgbClr>
            </a:solidFill>
          </p:spPr>
          <p:txBody>
            <a:bodyPr/>
            <a:lstStyle/>
            <a:p>
              <a:endParaRPr lang="en-GB"/>
            </a:p>
          </p:txBody>
        </p:sp>
        <p:sp>
          <p:nvSpPr>
            <p:cNvPr id="16" name="TextBox 16"/>
            <p:cNvSpPr txBox="1"/>
            <p:nvPr/>
          </p:nvSpPr>
          <p:spPr>
            <a:xfrm>
              <a:off x="0" y="-38100"/>
              <a:ext cx="11472952" cy="2069426"/>
            </a:xfrm>
            <a:prstGeom prst="rect">
              <a:avLst/>
            </a:prstGeom>
          </p:spPr>
          <p:txBody>
            <a:bodyPr lIns="0" tIns="0" rIns="0" bIns="0" rtlCol="0" anchor="t"/>
            <a:lstStyle/>
            <a:p>
              <a:pPr marL="0" lvl="0" indent="0" algn="ctr">
                <a:lnSpc>
                  <a:spcPts val="2446"/>
                </a:lnSpc>
              </a:pPr>
              <a:r>
                <a:rPr lang="en-US" sz="2038" b="1">
                  <a:solidFill>
                    <a:srgbClr val="FFFFFF"/>
                  </a:solidFill>
                  <a:latin typeface="Calibri (MS) Bold"/>
                  <a:ea typeface="Calibri (MS) Bold"/>
                  <a:cs typeface="Calibri (MS) Bold"/>
                  <a:sym typeface="Calibri (MS) Bold"/>
                </a:rPr>
                <a:t>UN PEQUEÑO AVANCE CADA DÍA SE ACUMULA PARA LOGRAR GRANDES RESULTADOS</a:t>
              </a:r>
            </a:p>
          </p:txBody>
        </p:sp>
      </p:grpSp>
      <p:sp>
        <p:nvSpPr>
          <p:cNvPr id="17" name="Freeform 17"/>
          <p:cNvSpPr/>
          <p:nvPr/>
        </p:nvSpPr>
        <p:spPr>
          <a:xfrm>
            <a:off x="4374124" y="5361077"/>
            <a:ext cx="1304777" cy="949899"/>
          </a:xfrm>
          <a:custGeom>
            <a:avLst/>
            <a:gdLst/>
            <a:ahLst/>
            <a:cxnLst/>
            <a:rect l="l" t="t" r="r" b="b"/>
            <a:pathLst>
              <a:path w="1304777" h="949899">
                <a:moveTo>
                  <a:pt x="0" y="0"/>
                </a:moveTo>
                <a:lnTo>
                  <a:pt x="1304777" y="0"/>
                </a:lnTo>
                <a:lnTo>
                  <a:pt x="1304777" y="949899"/>
                </a:lnTo>
                <a:lnTo>
                  <a:pt x="0" y="949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Freeform 18"/>
          <p:cNvSpPr/>
          <p:nvPr/>
        </p:nvSpPr>
        <p:spPr>
          <a:xfrm>
            <a:off x="7186769" y="-435952"/>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ABE185-DCC2-4C61-9D15-8FA83CCFB3C2}">
  <ds:schemaRefs>
    <ds:schemaRef ds:uri="http://purl.org/dc/terms/"/>
    <ds:schemaRef ds:uri="http://schemas.microsoft.com/office/infopath/2007/PartnerControls"/>
    <ds:schemaRef ds:uri="http://purl.org/dc/elements/1.1/"/>
    <ds:schemaRef ds:uri="http://purl.org/dc/dcmitype/"/>
    <ds:schemaRef ds:uri="c90da0c0-d638-440e-806c-9eaade8987c8"/>
    <ds:schemaRef ds:uri="http://www.w3.org/XML/1998/namespace"/>
    <ds:schemaRef ds:uri="http://schemas.microsoft.com/office/2006/documentManagement/types"/>
    <ds:schemaRef ds:uri="http://schemas.openxmlformats.org/package/2006/metadata/core-properties"/>
    <ds:schemaRef ds:uri="d7a7d2cd-df7e-4745-bde0-17e5b7a43ab2"/>
    <ds:schemaRef ds:uri="http://schemas.microsoft.com/office/2006/metadata/properties"/>
  </ds:schemaRefs>
</ds:datastoreItem>
</file>

<file path=customXml/itemProps2.xml><?xml version="1.0" encoding="utf-8"?>
<ds:datastoreItem xmlns:ds="http://schemas.openxmlformats.org/officeDocument/2006/customXml" ds:itemID="{8DECEF48-F34E-44C7-BDAC-C1FD43574CAD}">
  <ds:schemaRefs>
    <ds:schemaRef ds:uri="http://schemas.microsoft.com/sharepoint/v3/contenttype/forms"/>
  </ds:schemaRefs>
</ds:datastoreItem>
</file>

<file path=customXml/itemProps3.xml><?xml version="1.0" encoding="utf-8"?>
<ds:datastoreItem xmlns:ds="http://schemas.openxmlformats.org/officeDocument/2006/customXml" ds:itemID="{3D4961C5-D9C5-4E69-A060-281EDA9718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TotalTime>
  <Words>785</Words>
  <Application>Microsoft Office PowerPoint</Application>
  <PresentationFormat>Custom</PresentationFormat>
  <Paragraphs>64</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 (MS)</vt:lpstr>
      <vt:lpstr>Arial</vt:lpstr>
      <vt:lpstr>Calibri</vt:lpstr>
      <vt:lpstr>Calibri (MS)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cp:lastModifiedBy>Pablo Moreno</cp:lastModifiedBy>
  <cp:revision>2</cp:revision>
  <dcterms:created xsi:type="dcterms:W3CDTF">2006-08-16T00:00:00Z</dcterms:created>
  <dcterms:modified xsi:type="dcterms:W3CDTF">2025-03-31T14:37:09Z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