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7"/>
  </p:notesMasterIdLst>
  <p:sldIdLst>
    <p:sldId id="4392" r:id="rId5"/>
    <p:sldId id="4347" r:id="rId6"/>
    <p:sldId id="264" r:id="rId7"/>
    <p:sldId id="257" r:id="rId8"/>
    <p:sldId id="258" r:id="rId9"/>
    <p:sldId id="259" r:id="rId10"/>
    <p:sldId id="260" r:id="rId11"/>
    <p:sldId id="261" r:id="rId12"/>
    <p:sldId id="262" r:id="rId13"/>
    <p:sldId id="263" r:id="rId14"/>
    <p:sldId id="265" r:id="rId15"/>
    <p:sldId id="266" r:id="rId16"/>
  </p:sldIdLst>
  <p:sldSz cx="10693400" cy="7556500"/>
  <p:notesSz cx="6858000" cy="9144000"/>
  <p:embeddedFontLst>
    <p:embeddedFont>
      <p:font typeface="Arimo Bold" panose="020B0604020202020204" charset="0"/>
      <p:regular r:id="rId18"/>
    </p:embeddedFont>
    <p:embeddedFont>
      <p:font typeface="Calibri (MS)" panose="020B0604020202020204" charset="0"/>
      <p:regular r:id="rId19"/>
    </p:embeddedFont>
    <p:embeddedFont>
      <p:font typeface="Calibri (MS) Bold" panose="020B0604020202020204" charset="0"/>
      <p:regular r:id="rId20"/>
    </p:embeddedFont>
    <p:embeddedFont>
      <p:font typeface="Montserrat" panose="00000500000000000000" pitchFamily="2" charset="0"/>
      <p:regular r:id="rId21"/>
      <p:bold r:id="rId22"/>
      <p:italic r:id="rId23"/>
      <p:boldItalic r:id="rId24"/>
    </p:embeddedFont>
    <p:embeddedFont>
      <p:font typeface="Montserrat Light" panose="00000400000000000000" pitchFamily="2" charset="0"/>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6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34" d="100"/>
          <a:sy n="134" d="100"/>
        </p:scale>
        <p:origin x="1928" y="1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blo Moreno" userId="2baaacd2-93c9-44a9-abb3-500652c382de" providerId="ADAL" clId="{75587148-44F6-4274-9700-E7517F24A590}"/>
    <pc:docChg chg="undo custSel modSld">
      <pc:chgData name="Pablo Moreno" userId="2baaacd2-93c9-44a9-abb3-500652c382de" providerId="ADAL" clId="{75587148-44F6-4274-9700-E7517F24A590}" dt="2025-03-31T14:46:11.905" v="13" actId="14100"/>
      <pc:docMkLst>
        <pc:docMk/>
      </pc:docMkLst>
      <pc:sldChg chg="addSp delSp modSp mod">
        <pc:chgData name="Pablo Moreno" userId="2baaacd2-93c9-44a9-abb3-500652c382de" providerId="ADAL" clId="{75587148-44F6-4274-9700-E7517F24A590}" dt="2025-03-31T14:46:11.905" v="13" actId="14100"/>
        <pc:sldMkLst>
          <pc:docMk/>
          <pc:sldMk cId="0" sldId="264"/>
        </pc:sldMkLst>
        <pc:grpChg chg="add del">
          <ac:chgData name="Pablo Moreno" userId="2baaacd2-93c9-44a9-abb3-500652c382de" providerId="ADAL" clId="{75587148-44F6-4274-9700-E7517F24A590}" dt="2025-03-31T14:45:57.871" v="6" actId="478"/>
          <ac:grpSpMkLst>
            <pc:docMk/>
            <pc:sldMk cId="0" sldId="264"/>
            <ac:grpSpMk id="6" creationId="{00000000-0000-0000-0000-000000000000}"/>
          </ac:grpSpMkLst>
        </pc:grpChg>
        <pc:picChg chg="add del mod">
          <ac:chgData name="Pablo Moreno" userId="2baaacd2-93c9-44a9-abb3-500652c382de" providerId="ADAL" clId="{75587148-44F6-4274-9700-E7517F24A590}" dt="2025-03-31T14:46:00.111" v="7" actId="478"/>
          <ac:picMkLst>
            <pc:docMk/>
            <pc:sldMk cId="0" sldId="264"/>
            <ac:picMk id="18" creationId="{6CE5E5D7-4E7E-613E-1E3D-646410FD1FEC}"/>
          </ac:picMkLst>
        </pc:picChg>
        <pc:picChg chg="add mod">
          <ac:chgData name="Pablo Moreno" userId="2baaacd2-93c9-44a9-abb3-500652c382de" providerId="ADAL" clId="{75587148-44F6-4274-9700-E7517F24A590}" dt="2025-03-31T14:46:11.905" v="13" actId="14100"/>
          <ac:picMkLst>
            <pc:docMk/>
            <pc:sldMk cId="0" sldId="264"/>
            <ac:picMk id="20" creationId="{CCEF8DE4-5A79-0E25-F5BF-1B31927C1101}"/>
          </ac:picMkLst>
        </pc:picChg>
        <pc:picChg chg="del">
          <ac:chgData name="Pablo Moreno" userId="2baaacd2-93c9-44a9-abb3-500652c382de" providerId="ADAL" clId="{75587148-44F6-4274-9700-E7517F24A590}" dt="2025-03-31T14:42:31.306" v="0" actId="478"/>
          <ac:picMkLst>
            <pc:docMk/>
            <pc:sldMk cId="0" sldId="264"/>
            <ac:picMk id="42" creationId="{1B0961EF-0B86-4A3D-92F2-9BE3D3F22B5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2186F-3A9E-4996-88C1-9EBC49DFB7BF}" type="datetimeFigureOut">
              <a:rPr lang="en-GB" smtClean="0"/>
              <a:t>31/03/2025</a:t>
            </a:fld>
            <a:endParaRPr lang="en-GB"/>
          </a:p>
        </p:txBody>
      </p:sp>
      <p:sp>
        <p:nvSpPr>
          <p:cNvPr id="4" name="Slide Image Placeholder 3"/>
          <p:cNvSpPr>
            <a:spLocks noGrp="1" noRot="1" noChangeAspect="1"/>
          </p:cNvSpPr>
          <p:nvPr>
            <p:ph type="sldImg" idx="2"/>
          </p:nvPr>
        </p:nvSpPr>
        <p:spPr>
          <a:xfrm>
            <a:off x="1244600" y="1143000"/>
            <a:ext cx="4368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BF1420-601E-4F2A-98C6-5817E5397493}" type="slidenum">
              <a:rPr lang="en-GB" smtClean="0"/>
              <a:t>‹#›</a:t>
            </a:fld>
            <a:endParaRPr lang="en-GB"/>
          </a:p>
        </p:txBody>
      </p:sp>
    </p:spTree>
    <p:extLst>
      <p:ext uri="{BB962C8B-B14F-4D97-AF65-F5344CB8AC3E}">
        <p14:creationId xmlns:p14="http://schemas.microsoft.com/office/powerpoint/2010/main" val="310869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17FAF-CCB8-E201-EB04-89C562B41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0AE3D-8937-331C-5784-FCDE48FE0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9882A-EA01-E7B6-2554-DDB5B31047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21BF31-3655-0F44-876F-06D3A42FE0CA}"/>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BE5DE82-CF29-044D-9158-06A81114988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8046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1208678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1900924" y="851038"/>
            <a:ext cx="8175175" cy="5267438"/>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4" dirty="0">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40660" y="424721"/>
            <a:ext cx="3602839" cy="670705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515">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333342" y="3778251"/>
            <a:ext cx="5553193" cy="2340225"/>
          </a:xfrm>
          <a:prstGeom prst="rect">
            <a:avLst/>
          </a:prstGeom>
        </p:spPr>
        <p:txBody>
          <a:bodyPr/>
          <a:lstStyle>
            <a:lvl1pPr algn="l">
              <a:buNone/>
              <a:defRPr sz="2105" b="0" i="0" spc="0">
                <a:solidFill>
                  <a:schemeClr val="bg1"/>
                </a:solidFill>
                <a:latin typeface="+mn-lt"/>
              </a:defRPr>
            </a:lvl1pPr>
            <a:lvl2pPr>
              <a:buNone/>
              <a:defRPr sz="1754" b="0" i="0" spc="263">
                <a:solidFill>
                  <a:schemeClr val="bg1"/>
                </a:solidFill>
                <a:latin typeface="Montserrat Light" pitchFamily="2" charset="77"/>
              </a:defRPr>
            </a:lvl2pPr>
            <a:lvl3pPr>
              <a:buNone/>
              <a:defRPr sz="1754" b="0" i="0" spc="263">
                <a:solidFill>
                  <a:schemeClr val="bg1"/>
                </a:solidFill>
                <a:latin typeface="Montserrat Light" pitchFamily="2" charset="77"/>
              </a:defRPr>
            </a:lvl3pPr>
            <a:lvl4pPr>
              <a:buNone/>
              <a:defRPr sz="1754" b="0" i="0" spc="263">
                <a:solidFill>
                  <a:schemeClr val="bg1"/>
                </a:solidFill>
                <a:latin typeface="Montserrat Light" pitchFamily="2" charset="77"/>
              </a:defRPr>
            </a:lvl4pPr>
            <a:lvl5pPr>
              <a:buNone/>
              <a:defRPr sz="1754" b="0" i="0" spc="263">
                <a:solidFill>
                  <a:schemeClr val="bg1"/>
                </a:solidFill>
                <a:latin typeface="Montserrat Light" pitchFamily="2" charset="77"/>
              </a:defRPr>
            </a:lvl5pPr>
          </a:lstStyle>
          <a:p>
            <a:pPr lvl="0"/>
            <a:r>
              <a:rPr lang="en-GB" dirty="0"/>
              <a:t>Click to type…</a:t>
            </a:r>
            <a:endParaRPr lang="en-US" dirty="0"/>
          </a:p>
        </p:txBody>
      </p:sp>
      <p:sp>
        <p:nvSpPr>
          <p:cNvPr id="2" name="TextBox 1">
            <a:extLst>
              <a:ext uri="{FF2B5EF4-FFF2-40B4-BE49-F238E27FC236}">
                <a16:creationId xmlns:a16="http://schemas.microsoft.com/office/drawing/2014/main" id="{B021F7DE-93C0-C199-C937-E0E286CD5AE4}"/>
              </a:ext>
            </a:extLst>
          </p:cNvPr>
          <p:cNvSpPr txBox="1"/>
          <p:nvPr userDrawn="1"/>
        </p:nvSpPr>
        <p:spPr>
          <a:xfrm>
            <a:off x="6006048" y="6312060"/>
            <a:ext cx="4070051"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dirty="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dirty="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B4ECD756-5728-D466-A04D-798374154B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20733" y="6300013"/>
            <a:ext cx="1667896" cy="371393"/>
          </a:xfrm>
          <a:prstGeom prst="rect">
            <a:avLst/>
          </a:prstGeom>
        </p:spPr>
      </p:pic>
      <p:pic>
        <p:nvPicPr>
          <p:cNvPr id="4" name="Picture 3" descr="A grey and black sign with a person in a circle&#10;&#10;AI-generated content may be incorrect.">
            <a:extLst>
              <a:ext uri="{FF2B5EF4-FFF2-40B4-BE49-F238E27FC236}">
                <a16:creationId xmlns:a16="http://schemas.microsoft.com/office/drawing/2014/main" id="{366AE9D9-88A6-D9C0-2BAC-585CAAD1FAD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62201" y="6806637"/>
            <a:ext cx="869046" cy="317063"/>
          </a:xfrm>
          <a:prstGeom prst="rect">
            <a:avLst/>
          </a:prstGeom>
        </p:spPr>
      </p:pic>
      <p:sp>
        <p:nvSpPr>
          <p:cNvPr id="5" name="TextBox 4">
            <a:extLst>
              <a:ext uri="{FF2B5EF4-FFF2-40B4-BE49-F238E27FC236}">
                <a16:creationId xmlns:a16="http://schemas.microsoft.com/office/drawing/2014/main" id="{37192829-A269-E0E5-82D8-DDE7B28D0063}"/>
              </a:ext>
            </a:extLst>
          </p:cNvPr>
          <p:cNvSpPr txBox="1"/>
          <p:nvPr userDrawn="1"/>
        </p:nvSpPr>
        <p:spPr>
          <a:xfrm>
            <a:off x="6003349" y="6754368"/>
            <a:ext cx="40499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dirty="0">
                <a:solidFill>
                  <a:srgbClr val="0B3A5B"/>
                </a:solidFill>
              </a:rPr>
              <a:t>This license enables </a:t>
            </a:r>
            <a:r>
              <a:rPr lang="en-IE" sz="600" dirty="0" err="1">
                <a:solidFill>
                  <a:srgbClr val="0B3A5B"/>
                </a:solidFill>
              </a:rPr>
              <a:t>reusers</a:t>
            </a:r>
            <a:r>
              <a:rPr lang="en-IE" sz="600" dirty="0">
                <a:solidFill>
                  <a:srgbClr val="0B3A5B"/>
                </a:solidFill>
              </a:rPr>
              <a:t> to distribute, remix, adapt, and build upon the material in any medium or format, so long as </a:t>
            </a:r>
            <a:r>
              <a:rPr lang="en-US" sz="600" dirty="0">
                <a:solidFill>
                  <a:srgbClr val="0B3A5B"/>
                </a:solidFill>
              </a:rPr>
              <a:t>attribution is given to the creator. The license allows for commercial use. CC BY includes the following elements:</a:t>
            </a:r>
          </a:p>
          <a:p>
            <a:pPr algn="just"/>
            <a:r>
              <a:rPr lang="en-US" sz="600" dirty="0">
                <a:solidFill>
                  <a:srgbClr val="0B3A5B"/>
                </a:solidFill>
              </a:rPr>
              <a:t>BY: credit must be given to the creator.</a:t>
            </a:r>
            <a:endParaRPr lang="en-US" sz="600" dirty="0">
              <a:solidFill>
                <a:srgbClr val="0B3A5B"/>
              </a:solidFill>
              <a:ea typeface="Calibri"/>
              <a:cs typeface="Calibri"/>
            </a:endParaRPr>
          </a:p>
        </p:txBody>
      </p:sp>
    </p:spTree>
    <p:extLst>
      <p:ext uri="{BB962C8B-B14F-4D97-AF65-F5344CB8AC3E}">
        <p14:creationId xmlns:p14="http://schemas.microsoft.com/office/powerpoint/2010/main" val="735173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068738" y="-7026932"/>
            <a:ext cx="14055049" cy="649605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89182" y="56189"/>
            <a:ext cx="2803995" cy="2502877"/>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503092"/>
            <a:ext cx="10693400" cy="3955640"/>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515">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953541"/>
            <a:ext cx="4283154" cy="3147896"/>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3281" tIns="21640" rIns="43281" bIns="21640" numCol="1" spcCol="0" rtlCol="0" fromWordArt="0" anchor="ctr" anchorCtr="0" forceAA="0" compatLnSpc="1">
            <a:prstTxWarp prst="textNoShape">
              <a:avLst/>
            </a:prstTxWarp>
            <a:noAutofit/>
          </a:bodyPr>
          <a:lstStyle/>
          <a:p>
            <a:endParaRPr lang="en-GB" sz="464"/>
          </a:p>
        </p:txBody>
      </p:sp>
      <p:pic>
        <p:nvPicPr>
          <p:cNvPr id="5" name="Picture 4">
            <a:extLst>
              <a:ext uri="{FF2B5EF4-FFF2-40B4-BE49-F238E27FC236}">
                <a16:creationId xmlns:a16="http://schemas.microsoft.com/office/drawing/2014/main" id="{DEB66F49-0EDF-B69F-F4B3-EBC6897D208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654567" y="6644257"/>
            <a:ext cx="2054262" cy="457180"/>
          </a:xfrm>
          <a:prstGeom prst="rect">
            <a:avLst/>
          </a:prstGeom>
        </p:spPr>
      </p:pic>
      <p:pic>
        <p:nvPicPr>
          <p:cNvPr id="6" name="Picture 5" descr="A grey and black sign with a person in a circle&#10;&#10;AI-generated content may be incorrect.">
            <a:extLst>
              <a:ext uri="{FF2B5EF4-FFF2-40B4-BE49-F238E27FC236}">
                <a16:creationId xmlns:a16="http://schemas.microsoft.com/office/drawing/2014/main" id="{1C09B51C-6E0C-BC39-7B25-1407E2FC612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89182" y="6644257"/>
            <a:ext cx="1061410" cy="387245"/>
          </a:xfrm>
          <a:prstGeom prst="rect">
            <a:avLst/>
          </a:prstGeom>
        </p:spPr>
      </p:pic>
    </p:spTree>
    <p:extLst>
      <p:ext uri="{BB962C8B-B14F-4D97-AF65-F5344CB8AC3E}">
        <p14:creationId xmlns:p14="http://schemas.microsoft.com/office/powerpoint/2010/main" val="1622408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8.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hyperlink" Target="https://www.instagram.com/cie.gateway?igsh=dzNxYnl3OGpnbmpn" TargetMode="External"/><Relationship Id="rId2" Type="http://schemas.openxmlformats.org/officeDocument/2006/relationships/image" Target="../media/image9.png"/><Relationship Id="rId16"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hyperlink" Target="https://www.youtube.com/@CiEGateway" TargetMode="External"/><Relationship Id="rId11" Type="http://schemas.openxmlformats.org/officeDocument/2006/relationships/image" Target="../media/image27.svg"/><Relationship Id="rId5" Type="http://schemas.openxmlformats.org/officeDocument/2006/relationships/image" Target="../media/image23.jpeg"/><Relationship Id="rId15" Type="http://schemas.openxmlformats.org/officeDocument/2006/relationships/image" Target="../media/image19.pn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hyperlink" Target="https://www.linkedin.com/company/cooperation-in-education-gateway" TargetMode="External"/><Relationship Id="rId14" Type="http://schemas.openxmlformats.org/officeDocument/2006/relationships/image" Target="../media/image29.sv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23BF2-E4F2-8371-7ED7-C3A103F878B1}"/>
            </a:ext>
          </a:extLst>
        </p:cNvPr>
        <p:cNvGrpSpPr/>
        <p:nvPr/>
      </p:nvGrpSpPr>
      <p:grpSpPr>
        <a:xfrm>
          <a:off x="0" y="0"/>
          <a:ext cx="0" cy="0"/>
          <a:chOff x="0" y="0"/>
          <a:chExt cx="0" cy="0"/>
        </a:xfrm>
      </p:grpSpPr>
      <p:pic>
        <p:nvPicPr>
          <p:cNvPr id="3" name="Picture Placeholder 7">
            <a:extLst>
              <a:ext uri="{FF2B5EF4-FFF2-40B4-BE49-F238E27FC236}">
                <a16:creationId xmlns:a16="http://schemas.microsoft.com/office/drawing/2014/main" id="{97691083-126B-645F-B1F1-3D1DF356CADC}"/>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p:blipFill>
        <p:spPr>
          <a:xfrm>
            <a:off x="0" y="2763213"/>
            <a:ext cx="10693400" cy="3148723"/>
          </a:xfrm>
        </p:spPr>
      </p:pic>
      <p:sp>
        <p:nvSpPr>
          <p:cNvPr id="14" name="TextBox 13">
            <a:extLst>
              <a:ext uri="{FF2B5EF4-FFF2-40B4-BE49-F238E27FC236}">
                <a16:creationId xmlns:a16="http://schemas.microsoft.com/office/drawing/2014/main" id="{DF4D0D2F-8C16-CE39-1BE9-7CF488007713}"/>
              </a:ext>
            </a:extLst>
          </p:cNvPr>
          <p:cNvSpPr txBox="1"/>
          <p:nvPr/>
        </p:nvSpPr>
        <p:spPr>
          <a:xfrm>
            <a:off x="2321038" y="4545208"/>
            <a:ext cx="6498895" cy="578300"/>
          </a:xfrm>
          <a:prstGeom prst="rect">
            <a:avLst/>
          </a:prstGeom>
          <a:solidFill>
            <a:schemeClr val="bg1"/>
          </a:solidFill>
        </p:spPr>
        <p:txBody>
          <a:bodyPr wrap="none" rtlCol="0">
            <a:spAutoFit/>
          </a:bodyPr>
          <a:lstStyle/>
          <a:p>
            <a:pPr defTabSz="802020">
              <a:buClr>
                <a:srgbClr val="000000"/>
              </a:buClr>
              <a:defRPr/>
            </a:pPr>
            <a:r>
              <a:rPr lang="en-US" sz="3158" b="1" kern="0" dirty="0">
                <a:solidFill>
                  <a:srgbClr val="60BA47"/>
                </a:solidFill>
                <a:latin typeface="Calibri" panose="020F0502020204030204" pitchFamily="34" charset="0"/>
                <a:cs typeface="Calibri" panose="020F0502020204030204" pitchFamily="34" charset="0"/>
                <a:sym typeface="Arial"/>
              </a:rPr>
              <a:t>ACEITUNAS – </a:t>
            </a:r>
            <a:r>
              <a:rPr lang="en-US" sz="3158" b="1" kern="0" dirty="0" err="1">
                <a:solidFill>
                  <a:srgbClr val="60BA47"/>
                </a:solidFill>
                <a:latin typeface="Calibri" panose="020F0502020204030204" pitchFamily="34" charset="0"/>
                <a:cs typeface="Calibri" panose="020F0502020204030204" pitchFamily="34" charset="0"/>
                <a:sym typeface="Arial"/>
              </a:rPr>
              <a:t>Exploración</a:t>
            </a:r>
            <a:r>
              <a:rPr lang="en-US" sz="3158" b="1" kern="0" dirty="0">
                <a:solidFill>
                  <a:srgbClr val="60BA47"/>
                </a:solidFill>
                <a:latin typeface="Calibri" panose="020F0502020204030204" pitchFamily="34" charset="0"/>
                <a:cs typeface="Calibri" panose="020F0502020204030204" pitchFamily="34" charset="0"/>
                <a:sym typeface="Arial"/>
              </a:rPr>
              <a:t> de </a:t>
            </a:r>
            <a:r>
              <a:rPr lang="en-US" sz="3158" b="1" kern="0" dirty="0" err="1">
                <a:solidFill>
                  <a:srgbClr val="60BA47"/>
                </a:solidFill>
                <a:latin typeface="Calibri" panose="020F0502020204030204" pitchFamily="34" charset="0"/>
                <a:cs typeface="Calibri" panose="020F0502020204030204" pitchFamily="34" charset="0"/>
                <a:sym typeface="Arial"/>
              </a:rPr>
              <a:t>residuos</a:t>
            </a:r>
            <a:endParaRPr lang="en-US" sz="3158" b="1" kern="0" dirty="0">
              <a:solidFill>
                <a:srgbClr val="60BA47"/>
              </a:solidFill>
              <a:latin typeface="Calibri" panose="020F0502020204030204" pitchFamily="34" charset="0"/>
              <a:cs typeface="Calibri" panose="020F0502020204030204" pitchFamily="34" charset="0"/>
              <a:sym typeface="Arial"/>
            </a:endParaRPr>
          </a:p>
        </p:txBody>
      </p:sp>
      <p:sp>
        <p:nvSpPr>
          <p:cNvPr id="7" name="Freeform 6">
            <a:extLst>
              <a:ext uri="{FF2B5EF4-FFF2-40B4-BE49-F238E27FC236}">
                <a16:creationId xmlns:a16="http://schemas.microsoft.com/office/drawing/2014/main" id="{09CD4256-3FEF-33B6-05B7-B2F25D3E73DF}"/>
              </a:ext>
            </a:extLst>
          </p:cNvPr>
          <p:cNvSpPr/>
          <p:nvPr/>
        </p:nvSpPr>
        <p:spPr>
          <a:xfrm>
            <a:off x="-6214096" y="3284845"/>
            <a:ext cx="8146392" cy="4196930"/>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pPr defTabSz="802020">
              <a:buClr>
                <a:srgbClr val="000000"/>
              </a:buClr>
              <a:defRPr/>
            </a:pPr>
            <a:endParaRPr lang="en-US" sz="1228" kern="0">
              <a:solidFill>
                <a:srgbClr val="000000"/>
              </a:solidFill>
              <a:latin typeface="Arial"/>
              <a:cs typeface="Arial"/>
              <a:sym typeface="Arial"/>
            </a:endParaRPr>
          </a:p>
        </p:txBody>
      </p:sp>
    </p:spTree>
    <p:extLst>
      <p:ext uri="{BB962C8B-B14F-4D97-AF65-F5344CB8AC3E}">
        <p14:creationId xmlns:p14="http://schemas.microsoft.com/office/powerpoint/2010/main" val="300642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en-GB"/>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3951311" y="1020299"/>
            <a:ext cx="5842387" cy="5281616"/>
            <a:chOff x="0" y="0"/>
            <a:chExt cx="13324052" cy="12045167"/>
          </a:xfrm>
        </p:grpSpPr>
        <p:sp>
          <p:nvSpPr>
            <p:cNvPr id="12" name="Freeform 12"/>
            <p:cNvSpPr/>
            <p:nvPr/>
          </p:nvSpPr>
          <p:spPr>
            <a:xfrm>
              <a:off x="0" y="0"/>
              <a:ext cx="13324052" cy="12045167"/>
            </a:xfrm>
            <a:custGeom>
              <a:avLst/>
              <a:gdLst/>
              <a:ahLst/>
              <a:cxnLst/>
              <a:rect l="l" t="t" r="r" b="b"/>
              <a:pathLst>
                <a:path w="13324052" h="12045167">
                  <a:moveTo>
                    <a:pt x="0" y="0"/>
                  </a:moveTo>
                  <a:lnTo>
                    <a:pt x="13324052" y="0"/>
                  </a:lnTo>
                  <a:lnTo>
                    <a:pt x="13324052" y="12045167"/>
                  </a:lnTo>
                  <a:lnTo>
                    <a:pt x="0" y="12045167"/>
                  </a:lnTo>
                  <a:close/>
                </a:path>
              </a:pathLst>
            </a:custGeom>
            <a:solidFill>
              <a:srgbClr val="000000">
                <a:alpha val="0"/>
              </a:srgbClr>
            </a:solidFill>
          </p:spPr>
          <p:txBody>
            <a:bodyPr/>
            <a:lstStyle/>
            <a:p>
              <a:endParaRPr lang="en-GB"/>
            </a:p>
          </p:txBody>
        </p:sp>
        <p:sp>
          <p:nvSpPr>
            <p:cNvPr id="13" name="TextBox 13"/>
            <p:cNvSpPr txBox="1"/>
            <p:nvPr/>
          </p:nvSpPr>
          <p:spPr>
            <a:xfrm>
              <a:off x="0" y="-19050"/>
              <a:ext cx="13324052" cy="12064217"/>
            </a:xfrm>
            <a:prstGeom prst="rect">
              <a:avLst/>
            </a:prstGeom>
          </p:spPr>
          <p:txBody>
            <a:bodyPr lIns="0" tIns="0" rIns="0" bIns="0" rtlCol="0" anchor="t"/>
            <a:lstStyle/>
            <a:p>
              <a:pPr marL="0" lvl="0" indent="0" algn="l">
                <a:lnSpc>
                  <a:spcPts val="2025"/>
                </a:lnSpc>
              </a:pPr>
              <a:endParaRPr dirty="0"/>
            </a:p>
            <a:p>
              <a:pPr marL="0" lvl="0" indent="0" algn="l">
                <a:lnSpc>
                  <a:spcPts val="2025"/>
                </a:lnSpc>
              </a:pPr>
              <a:r>
                <a:rPr lang="en-US" sz="1960" b="1" dirty="0" err="1">
                  <a:solidFill>
                    <a:srgbClr val="09465E"/>
                  </a:solidFill>
                  <a:ea typeface="Calibri (MS) Bold"/>
                  <a:cs typeface="Calibri (MS) Bold"/>
                  <a:sym typeface="Calibri (MS) Bold"/>
                </a:rPr>
                <a:t>Recambios</a:t>
              </a:r>
              <a:r>
                <a:rPr lang="en-US" sz="1960" b="1" dirty="0">
                  <a:solidFill>
                    <a:srgbClr val="09465E"/>
                  </a:solidFill>
                  <a:ea typeface="Calibri (MS) Bold"/>
                  <a:cs typeface="Calibri (MS) Bold"/>
                  <a:sym typeface="Calibri (MS) Bold"/>
                </a:rPr>
                <a:t> para </a:t>
              </a:r>
              <a:r>
                <a:rPr lang="en-US" sz="1960" b="1" dirty="0" err="1">
                  <a:solidFill>
                    <a:srgbClr val="09465E"/>
                  </a:solidFill>
                  <a:ea typeface="Calibri (MS) Bold"/>
                  <a:cs typeface="Calibri (MS) Bold"/>
                  <a:sym typeface="Calibri (MS) Bold"/>
                </a:rPr>
                <a:t>automóviles</a:t>
              </a:r>
              <a:r>
                <a:rPr lang="en-US" sz="1960" dirty="0">
                  <a:solidFill>
                    <a:srgbClr val="09465E"/>
                  </a:solidFill>
                  <a:ea typeface="Calibri (MS) Bold"/>
                  <a:cs typeface="Calibri (MS) Bold"/>
                  <a:sym typeface="Calibri (MS) Bold"/>
                </a:rPr>
                <a:t>: Ford </a:t>
              </a:r>
              <a:r>
                <a:rPr lang="en-US" sz="1960" dirty="0" err="1">
                  <a:solidFill>
                    <a:srgbClr val="09465E"/>
                  </a:solidFill>
                  <a:ea typeface="Calibri (MS) Bold"/>
                  <a:cs typeface="Calibri (MS) Bold"/>
                  <a:sym typeface="Calibri (MS) Bold"/>
                </a:rPr>
                <a:t>investiga</a:t>
              </a:r>
              <a:r>
                <a:rPr lang="en-US" sz="1960" dirty="0">
                  <a:solidFill>
                    <a:srgbClr val="09465E"/>
                  </a:solidFill>
                  <a:ea typeface="Calibri (MS) Bold"/>
                  <a:cs typeface="Calibri (MS) Bold"/>
                  <a:sym typeface="Calibri (MS) Bold"/>
                </a:rPr>
                <a:t> la </a:t>
              </a:r>
              <a:r>
                <a:rPr lang="en-US" sz="1960" dirty="0" err="1">
                  <a:solidFill>
                    <a:srgbClr val="09465E"/>
                  </a:solidFill>
                  <a:ea typeface="Calibri (MS) Bold"/>
                  <a:cs typeface="Calibri (MS) Bold"/>
                  <a:sym typeface="Calibri (MS) Bold"/>
                </a:rPr>
                <a:t>posibilidad</a:t>
              </a:r>
              <a:r>
                <a:rPr lang="en-US" sz="1960" dirty="0">
                  <a:solidFill>
                    <a:srgbClr val="09465E"/>
                  </a:solidFill>
                  <a:ea typeface="Calibri (MS) Bold"/>
                  <a:cs typeface="Calibri (MS) Bold"/>
                  <a:sym typeface="Calibri (MS) Bold"/>
                </a:rPr>
                <a:t> de </a:t>
              </a:r>
              <a:r>
                <a:rPr lang="en-US" sz="1960" dirty="0" err="1">
                  <a:solidFill>
                    <a:srgbClr val="09465E"/>
                  </a:solidFill>
                  <a:ea typeface="Calibri (MS) Bold"/>
                  <a:cs typeface="Calibri (MS) Bold"/>
                  <a:sym typeface="Calibri (MS) Bold"/>
                </a:rPr>
                <a:t>reemplazar</a:t>
              </a:r>
              <a:r>
                <a:rPr lang="en-US" sz="1960" dirty="0">
                  <a:solidFill>
                    <a:srgbClr val="09465E"/>
                  </a:solidFill>
                  <a:ea typeface="Calibri (MS) Bold"/>
                  <a:cs typeface="Calibri (MS) Bold"/>
                  <a:sym typeface="Calibri (MS) Bold"/>
                </a:rPr>
                <a:t> </a:t>
              </a:r>
              <a:r>
                <a:rPr lang="en-US" sz="1960" dirty="0" err="1">
                  <a:solidFill>
                    <a:srgbClr val="09465E"/>
                  </a:solidFill>
                  <a:ea typeface="Calibri (MS) Bold"/>
                  <a:cs typeface="Calibri (MS) Bold"/>
                  <a:sym typeface="Calibri (MS) Bold"/>
                </a:rPr>
                <a:t>los</a:t>
              </a:r>
              <a:r>
                <a:rPr lang="en-US" sz="1960" dirty="0">
                  <a:solidFill>
                    <a:srgbClr val="09465E"/>
                  </a:solidFill>
                  <a:ea typeface="Calibri (MS) Bold"/>
                  <a:cs typeface="Calibri (MS) Bold"/>
                  <a:sym typeface="Calibri (MS) Bold"/>
                </a:rPr>
                <a:t> </a:t>
              </a:r>
              <a:r>
                <a:rPr lang="en-US" sz="1960" dirty="0" err="1">
                  <a:solidFill>
                    <a:srgbClr val="09465E"/>
                  </a:solidFill>
                  <a:ea typeface="Calibri (MS) Bold"/>
                  <a:cs typeface="Calibri (MS) Bold"/>
                  <a:sym typeface="Calibri (MS) Bold"/>
                </a:rPr>
                <a:t>revestimientos</a:t>
              </a:r>
              <a:r>
                <a:rPr lang="en-US" sz="1960" dirty="0">
                  <a:solidFill>
                    <a:srgbClr val="09465E"/>
                  </a:solidFill>
                  <a:ea typeface="Calibri (MS) Bold"/>
                  <a:cs typeface="Calibri (MS) Bold"/>
                  <a:sym typeface="Calibri (MS) Bold"/>
                </a:rPr>
                <a:t> </a:t>
              </a:r>
              <a:r>
                <a:rPr lang="en-US" sz="1960" dirty="0" err="1">
                  <a:solidFill>
                    <a:srgbClr val="09465E"/>
                  </a:solidFill>
                  <a:ea typeface="Calibri (MS) Bold"/>
                  <a:cs typeface="Calibri (MS) Bold"/>
                  <a:sym typeface="Calibri (MS) Bold"/>
                </a:rPr>
                <a:t>plásticos</a:t>
              </a:r>
              <a:r>
                <a:rPr lang="en-US" sz="1960" dirty="0">
                  <a:solidFill>
                    <a:srgbClr val="09465E"/>
                  </a:solidFill>
                  <a:ea typeface="Calibri (MS) Bold"/>
                  <a:cs typeface="Calibri (MS) Bold"/>
                  <a:sym typeface="Calibri (MS) Bold"/>
                </a:rPr>
                <a:t> </a:t>
              </a:r>
              <a:r>
                <a:rPr lang="en-US" sz="1960" dirty="0" err="1">
                  <a:solidFill>
                    <a:srgbClr val="09465E"/>
                  </a:solidFill>
                  <a:ea typeface="Calibri (MS) Bold"/>
                  <a:cs typeface="Calibri (MS) Bold"/>
                  <a:sym typeface="Calibri (MS) Bold"/>
                </a:rPr>
                <a:t>convencionales</a:t>
              </a:r>
              <a:r>
                <a:rPr lang="en-US" sz="1960" dirty="0">
                  <a:solidFill>
                    <a:srgbClr val="09465E"/>
                  </a:solidFill>
                  <a:ea typeface="Calibri (MS) Bold"/>
                  <a:cs typeface="Calibri (MS) Bold"/>
                  <a:sym typeface="Calibri (MS) Bold"/>
                </a:rPr>
                <a:t> </a:t>
              </a:r>
              <a:r>
                <a:rPr lang="en-US" sz="1960" dirty="0" err="1">
                  <a:solidFill>
                    <a:srgbClr val="09465E"/>
                  </a:solidFill>
                  <a:ea typeface="Calibri (MS) Bold"/>
                  <a:cs typeface="Calibri (MS) Bold"/>
                  <a:sym typeface="Calibri (MS) Bold"/>
                </a:rPr>
                <a:t>por</a:t>
              </a:r>
              <a:r>
                <a:rPr lang="en-US" sz="1960" dirty="0">
                  <a:solidFill>
                    <a:srgbClr val="09465E"/>
                  </a:solidFill>
                  <a:ea typeface="Calibri (MS) Bold"/>
                  <a:cs typeface="Calibri (MS) Bold"/>
                  <a:sym typeface="Calibri (MS) Bold"/>
                </a:rPr>
                <a:t> </a:t>
              </a:r>
              <a:r>
                <a:rPr lang="en-US" sz="1960" dirty="0" err="1">
                  <a:solidFill>
                    <a:srgbClr val="09465E"/>
                  </a:solidFill>
                  <a:ea typeface="Calibri (MS) Bold"/>
                  <a:cs typeface="Calibri (MS) Bold"/>
                  <a:sym typeface="Calibri (MS) Bold"/>
                </a:rPr>
                <a:t>componentes</a:t>
              </a:r>
              <a:r>
                <a:rPr lang="en-US" sz="1960" dirty="0">
                  <a:solidFill>
                    <a:srgbClr val="09465E"/>
                  </a:solidFill>
                  <a:ea typeface="Calibri (MS) Bold"/>
                  <a:cs typeface="Calibri (MS) Bold"/>
                  <a:sym typeface="Calibri (MS) Bold"/>
                </a:rPr>
                <a:t> </a:t>
              </a:r>
              <a:r>
                <a:rPr lang="en-US" sz="1960" dirty="0" err="1">
                  <a:solidFill>
                    <a:srgbClr val="09465E"/>
                  </a:solidFill>
                  <a:ea typeface="Calibri (MS) Bold"/>
                  <a:cs typeface="Calibri (MS) Bold"/>
                  <a:sym typeface="Calibri (MS) Bold"/>
                </a:rPr>
                <a:t>elaborados</a:t>
              </a:r>
              <a:r>
                <a:rPr lang="en-US" sz="1960" dirty="0">
                  <a:solidFill>
                    <a:srgbClr val="09465E"/>
                  </a:solidFill>
                  <a:ea typeface="Calibri (MS) Bold"/>
                  <a:cs typeface="Calibri (MS) Bold"/>
                  <a:sym typeface="Calibri (MS) Bold"/>
                </a:rPr>
                <a:t> con </a:t>
              </a:r>
              <a:r>
                <a:rPr lang="en-US" sz="1960" dirty="0" err="1">
                  <a:solidFill>
                    <a:srgbClr val="09465E"/>
                  </a:solidFill>
                  <a:ea typeface="Calibri (MS) Bold"/>
                  <a:cs typeface="Calibri (MS) Bold"/>
                  <a:sym typeface="Calibri (MS) Bold"/>
                </a:rPr>
                <a:t>una</a:t>
              </a:r>
              <a:r>
                <a:rPr lang="en-US" sz="1960" dirty="0">
                  <a:solidFill>
                    <a:srgbClr val="09465E"/>
                  </a:solidFill>
                  <a:ea typeface="Calibri (MS) Bold"/>
                  <a:cs typeface="Calibri (MS) Bold"/>
                  <a:sym typeface="Calibri (MS) Bold"/>
                </a:rPr>
                <a:t> </a:t>
              </a:r>
              <a:r>
                <a:rPr lang="en-US" sz="1960" dirty="0" err="1">
                  <a:solidFill>
                    <a:srgbClr val="09465E"/>
                  </a:solidFill>
                  <a:ea typeface="Calibri (MS) Bold"/>
                  <a:cs typeface="Calibri (MS) Bold"/>
                  <a:sym typeface="Calibri (MS) Bold"/>
                </a:rPr>
                <a:t>combinación</a:t>
              </a:r>
              <a:r>
                <a:rPr lang="en-US" sz="1960" dirty="0">
                  <a:solidFill>
                    <a:srgbClr val="09465E"/>
                  </a:solidFill>
                  <a:ea typeface="Calibri (MS) Bold"/>
                  <a:cs typeface="Calibri (MS) Bold"/>
                  <a:sym typeface="Calibri (MS) Bold"/>
                </a:rPr>
                <a:t> de aceitunas </a:t>
              </a:r>
              <a:r>
                <a:rPr lang="en-US" sz="1960" dirty="0" err="1">
                  <a:solidFill>
                    <a:srgbClr val="09465E"/>
                  </a:solidFill>
                  <a:ea typeface="Calibri (MS) Bold"/>
                  <a:cs typeface="Calibri (MS) Bold"/>
                  <a:sym typeface="Calibri (MS) Bold"/>
                </a:rPr>
                <a:t>trituradas</a:t>
              </a:r>
              <a:r>
                <a:rPr lang="en-US" sz="1960" dirty="0">
                  <a:solidFill>
                    <a:srgbClr val="09465E"/>
                  </a:solidFill>
                  <a:ea typeface="Calibri (MS) Bold"/>
                  <a:cs typeface="Calibri (MS) Bold"/>
                  <a:sym typeface="Calibri (MS) Bold"/>
                </a:rPr>
                <a:t> y </a:t>
              </a:r>
              <a:r>
                <a:rPr lang="en-US" sz="1960" dirty="0" err="1">
                  <a:solidFill>
                    <a:srgbClr val="09465E"/>
                  </a:solidFill>
                  <a:ea typeface="Calibri (MS) Bold"/>
                  <a:cs typeface="Calibri (MS) Bold"/>
                  <a:sym typeface="Calibri (MS) Bold"/>
                </a:rPr>
                <a:t>residuos</a:t>
              </a:r>
              <a:r>
                <a:rPr lang="en-US" sz="1960" dirty="0">
                  <a:solidFill>
                    <a:srgbClr val="09465E"/>
                  </a:solidFill>
                  <a:ea typeface="Calibri (MS) Bold"/>
                  <a:cs typeface="Calibri (MS) Bold"/>
                  <a:sym typeface="Calibri (MS) Bold"/>
                </a:rPr>
                <a:t> </a:t>
              </a:r>
              <a:r>
                <a:rPr lang="en-US" sz="1960" dirty="0" err="1">
                  <a:solidFill>
                    <a:srgbClr val="09465E"/>
                  </a:solidFill>
                  <a:ea typeface="Calibri (MS) Bold"/>
                  <a:cs typeface="Calibri (MS) Bold"/>
                  <a:sym typeface="Calibri (MS) Bold"/>
                </a:rPr>
                <a:t>plásticos</a:t>
              </a:r>
              <a:r>
                <a:rPr lang="en-US" sz="1960" dirty="0">
                  <a:solidFill>
                    <a:srgbClr val="09465E"/>
                  </a:solidFill>
                  <a:ea typeface="Calibri (MS) Bold"/>
                  <a:cs typeface="Calibri (MS) Bold"/>
                  <a:sym typeface="Calibri (MS) Bold"/>
                </a:rPr>
                <a:t> </a:t>
              </a:r>
              <a:r>
                <a:rPr lang="en-US" sz="1960" dirty="0" err="1">
                  <a:solidFill>
                    <a:srgbClr val="09465E"/>
                  </a:solidFill>
                  <a:ea typeface="Calibri (MS) Bold"/>
                  <a:cs typeface="Calibri (MS) Bold"/>
                  <a:sym typeface="Calibri (MS) Bold"/>
                </a:rPr>
                <a:t>reciclados</a:t>
              </a:r>
              <a:r>
                <a:rPr lang="en-US" sz="1960" dirty="0">
                  <a:solidFill>
                    <a:srgbClr val="09465E"/>
                  </a:solidFill>
                  <a:ea typeface="Calibri (MS) Bold"/>
                  <a:cs typeface="Calibri (MS) Bold"/>
                  <a:sym typeface="Calibri (MS) Bold"/>
                </a:rPr>
                <a:t>.</a:t>
              </a:r>
            </a:p>
            <a:p>
              <a:pPr marL="0" lvl="0" indent="0" algn="l">
                <a:lnSpc>
                  <a:spcPts val="2025"/>
                </a:lnSpc>
              </a:pPr>
              <a:endParaRPr lang="en-US" sz="1960" b="1" dirty="0">
                <a:solidFill>
                  <a:srgbClr val="09465E"/>
                </a:solidFill>
                <a:ea typeface="Calibri (MS) Bold"/>
                <a:cs typeface="Calibri (MS) Bold"/>
                <a:sym typeface="Calibri (MS) Bold"/>
              </a:endParaRPr>
            </a:p>
            <a:p>
              <a:pPr marL="0" lvl="0" indent="0" algn="l">
                <a:lnSpc>
                  <a:spcPts val="2025"/>
                </a:lnSpc>
              </a:pPr>
              <a:r>
                <a:rPr lang="en-US" sz="1960" b="1" dirty="0" err="1">
                  <a:solidFill>
                    <a:srgbClr val="09465E"/>
                  </a:solidFill>
                  <a:ea typeface="Calibri (MS) Bold"/>
                  <a:cs typeface="Calibri (MS) Bold"/>
                  <a:sym typeface="Calibri (MS) Bold"/>
                </a:rPr>
                <a:t>Película</a:t>
              </a:r>
              <a:r>
                <a:rPr lang="en-US" sz="1960" b="1" dirty="0">
                  <a:solidFill>
                    <a:srgbClr val="09465E"/>
                  </a:solidFill>
                  <a:ea typeface="Calibri (MS) Bold"/>
                  <a:cs typeface="Calibri (MS) Bold"/>
                  <a:sym typeface="Calibri (MS) Bold"/>
                </a:rPr>
                <a:t> de </a:t>
              </a:r>
              <a:r>
                <a:rPr lang="en-US" sz="1960" b="1" dirty="0" err="1">
                  <a:solidFill>
                    <a:srgbClr val="09465E"/>
                  </a:solidFill>
                  <a:ea typeface="Calibri (MS) Bold"/>
                  <a:cs typeface="Calibri (MS) Bold"/>
                  <a:sym typeface="Calibri (MS) Bold"/>
                </a:rPr>
                <a:t>embalaje</a:t>
              </a:r>
              <a:r>
                <a:rPr lang="en-US" sz="1960" b="1" dirty="0">
                  <a:solidFill>
                    <a:srgbClr val="09465E"/>
                  </a:solidFill>
                  <a:ea typeface="Calibri (MS) Bold"/>
                  <a:cs typeface="Calibri (MS) Bold"/>
                  <a:sym typeface="Calibri (MS) Bold"/>
                </a:rPr>
                <a:t> </a:t>
              </a:r>
              <a:r>
                <a:rPr lang="en-US" sz="1960" dirty="0">
                  <a:solidFill>
                    <a:srgbClr val="09465E"/>
                  </a:solidFill>
                  <a:ea typeface="Calibri (MS) Bold"/>
                  <a:cs typeface="Calibri (MS) Bold"/>
                  <a:sym typeface="Calibri (MS) Bold"/>
                </a:rPr>
                <a:t>biodegradable que </a:t>
              </a:r>
              <a:r>
                <a:rPr lang="en-US" sz="1960" dirty="0" err="1">
                  <a:solidFill>
                    <a:srgbClr val="09465E"/>
                  </a:solidFill>
                  <a:ea typeface="Calibri (MS) Bold"/>
                  <a:cs typeface="Calibri (MS) Bold"/>
                  <a:sym typeface="Calibri (MS) Bold"/>
                </a:rPr>
                <a:t>puede</a:t>
              </a:r>
              <a:r>
                <a:rPr lang="en-US" sz="1960" dirty="0">
                  <a:solidFill>
                    <a:srgbClr val="09465E"/>
                  </a:solidFill>
                  <a:ea typeface="Calibri (MS) Bold"/>
                  <a:cs typeface="Calibri (MS) Bold"/>
                  <a:sym typeface="Calibri (MS) Bold"/>
                </a:rPr>
                <a:t> </a:t>
              </a:r>
              <a:r>
                <a:rPr lang="en-US" sz="1960" dirty="0" err="1">
                  <a:solidFill>
                    <a:srgbClr val="09465E"/>
                  </a:solidFill>
                  <a:ea typeface="Calibri (MS) Bold"/>
                  <a:cs typeface="Calibri (MS) Bold"/>
                  <a:sym typeface="Calibri (MS) Bold"/>
                </a:rPr>
                <a:t>emplearse</a:t>
              </a:r>
              <a:r>
                <a:rPr lang="en-US" sz="1960" dirty="0">
                  <a:solidFill>
                    <a:srgbClr val="09465E"/>
                  </a:solidFill>
                  <a:ea typeface="Calibri (MS) Bold"/>
                  <a:cs typeface="Calibri (MS) Bold"/>
                  <a:sym typeface="Calibri (MS) Bold"/>
                </a:rPr>
                <a:t> </a:t>
              </a:r>
              <a:r>
                <a:rPr lang="en-US" sz="1960" dirty="0" err="1">
                  <a:solidFill>
                    <a:srgbClr val="09465E"/>
                  </a:solidFill>
                  <a:ea typeface="Calibri (MS) Bold"/>
                  <a:cs typeface="Calibri (MS) Bold"/>
                  <a:sym typeface="Calibri (MS) Bold"/>
                </a:rPr>
                <a:t>como</a:t>
              </a:r>
              <a:r>
                <a:rPr lang="en-US" sz="1960" dirty="0">
                  <a:solidFill>
                    <a:srgbClr val="09465E"/>
                  </a:solidFill>
                  <a:ea typeface="Calibri (MS) Bold"/>
                  <a:cs typeface="Calibri (MS) Bold"/>
                  <a:sym typeface="Calibri (MS) Bold"/>
                </a:rPr>
                <a:t> </a:t>
              </a:r>
              <a:r>
                <a:rPr lang="en-US" sz="1960" dirty="0" err="1">
                  <a:solidFill>
                    <a:srgbClr val="09465E"/>
                  </a:solidFill>
                  <a:ea typeface="Calibri (MS) Bold"/>
                  <a:cs typeface="Calibri (MS) Bold"/>
                  <a:sym typeface="Calibri (MS) Bold"/>
                </a:rPr>
                <a:t>biopolímero</a:t>
              </a:r>
              <a:r>
                <a:rPr lang="en-US" sz="1960" dirty="0">
                  <a:solidFill>
                    <a:srgbClr val="09465E"/>
                  </a:solidFill>
                  <a:ea typeface="Calibri (MS) Bold"/>
                  <a:cs typeface="Calibri (MS) Bold"/>
                  <a:sym typeface="Calibri (MS) Bold"/>
                </a:rPr>
                <a:t> para </a:t>
              </a:r>
              <a:r>
                <a:rPr lang="en-US" sz="1960" dirty="0" err="1">
                  <a:solidFill>
                    <a:srgbClr val="09465E"/>
                  </a:solidFill>
                  <a:ea typeface="Calibri (MS) Bold"/>
                  <a:cs typeface="Calibri (MS) Bold"/>
                  <a:sym typeface="Calibri (MS) Bold"/>
                </a:rPr>
                <a:t>envases</a:t>
              </a:r>
              <a:r>
                <a:rPr lang="en-US" sz="1960" dirty="0">
                  <a:solidFill>
                    <a:srgbClr val="09465E"/>
                  </a:solidFill>
                  <a:ea typeface="Calibri (MS) Bold"/>
                  <a:cs typeface="Calibri (MS) Bold"/>
                  <a:sym typeface="Calibri (MS) Bold"/>
                </a:rPr>
                <a:t> </a:t>
              </a:r>
              <a:r>
                <a:rPr lang="en-US" sz="1960" dirty="0" err="1">
                  <a:solidFill>
                    <a:srgbClr val="09465E"/>
                  </a:solidFill>
                  <a:ea typeface="Calibri (MS) Bold"/>
                  <a:cs typeface="Calibri (MS) Bold"/>
                  <a:sym typeface="Calibri (MS) Bold"/>
                </a:rPr>
                <a:t>alimentarios</a:t>
              </a:r>
              <a:r>
                <a:rPr lang="en-US" sz="1960" dirty="0">
                  <a:solidFill>
                    <a:srgbClr val="09465E"/>
                  </a:solidFill>
                  <a:ea typeface="Calibri (MS) Bold"/>
                  <a:cs typeface="Calibri (MS) Bold"/>
                  <a:sym typeface="Calibri (MS) Bold"/>
                </a:rPr>
                <a:t>. </a:t>
              </a:r>
            </a:p>
            <a:p>
              <a:pPr marL="0" lvl="0" indent="0" algn="l">
                <a:lnSpc>
                  <a:spcPts val="2025"/>
                </a:lnSpc>
              </a:pPr>
              <a:endParaRPr lang="en-US" sz="1960" b="1" dirty="0">
                <a:solidFill>
                  <a:srgbClr val="09465E"/>
                </a:solidFill>
                <a:ea typeface="Calibri (MS) Bold"/>
                <a:cs typeface="Calibri (MS) Bold"/>
                <a:sym typeface="Calibri (MS) Bold"/>
              </a:endParaRPr>
            </a:p>
            <a:p>
              <a:pPr marL="0" lvl="0" indent="0" algn="l">
                <a:lnSpc>
                  <a:spcPts val="2025"/>
                </a:lnSpc>
              </a:pPr>
              <a:r>
                <a:rPr lang="en-US" sz="1960" b="1" dirty="0">
                  <a:solidFill>
                    <a:srgbClr val="09465E"/>
                  </a:solidFill>
                  <a:ea typeface="Calibri (MS) Bold"/>
                  <a:cs typeface="Calibri (MS) Bold"/>
                  <a:sym typeface="Calibri (MS) Bold"/>
                </a:rPr>
                <a:t>Energía </a:t>
              </a:r>
              <a:r>
                <a:rPr lang="en-US" sz="1960" b="1" dirty="0" err="1">
                  <a:solidFill>
                    <a:srgbClr val="09465E"/>
                  </a:solidFill>
                  <a:ea typeface="Calibri (MS) Bold"/>
                  <a:cs typeface="Calibri (MS) Bold"/>
                  <a:sym typeface="Calibri (MS) Bold"/>
                </a:rPr>
                <a:t>renovable</a:t>
              </a:r>
              <a:r>
                <a:rPr lang="en-US" sz="1960" dirty="0">
                  <a:solidFill>
                    <a:srgbClr val="09465E"/>
                  </a:solidFill>
                  <a:ea typeface="Calibri (MS) Bold"/>
                  <a:cs typeface="Calibri (MS) Bold"/>
                  <a:sym typeface="Calibri (MS) Bold"/>
                </a:rPr>
                <a:t>: </a:t>
              </a:r>
              <a:r>
                <a:rPr lang="en-US" sz="1960" dirty="0" err="1">
                  <a:solidFill>
                    <a:srgbClr val="09465E"/>
                  </a:solidFill>
                  <a:ea typeface="Calibri (MS) Bold"/>
                  <a:cs typeface="Calibri (MS) Bold"/>
                  <a:sym typeface="Calibri (MS) Bold"/>
                </a:rPr>
                <a:t>mediante</a:t>
              </a:r>
              <a:r>
                <a:rPr lang="en-US" sz="1960" dirty="0">
                  <a:solidFill>
                    <a:srgbClr val="09465E"/>
                  </a:solidFill>
                  <a:ea typeface="Calibri (MS) Bold"/>
                  <a:cs typeface="Calibri (MS) Bold"/>
                  <a:sym typeface="Calibri (MS) Bold"/>
                </a:rPr>
                <a:t> la </a:t>
              </a:r>
              <a:r>
                <a:rPr lang="en-US" sz="1960" dirty="0" err="1">
                  <a:solidFill>
                    <a:srgbClr val="09465E"/>
                  </a:solidFill>
                  <a:ea typeface="Calibri (MS) Bold"/>
                  <a:cs typeface="Calibri (MS) Bold"/>
                  <a:sym typeface="Calibri (MS) Bold"/>
                </a:rPr>
                <a:t>producción</a:t>
              </a:r>
              <a:r>
                <a:rPr lang="en-US" sz="1960" dirty="0">
                  <a:solidFill>
                    <a:srgbClr val="09465E"/>
                  </a:solidFill>
                  <a:ea typeface="Calibri (MS) Bold"/>
                  <a:cs typeface="Calibri (MS) Bold"/>
                  <a:sym typeface="Calibri (MS) Bold"/>
                </a:rPr>
                <a:t> de </a:t>
              </a:r>
              <a:r>
                <a:rPr lang="en-US" sz="1960" dirty="0" err="1">
                  <a:solidFill>
                    <a:srgbClr val="09465E"/>
                  </a:solidFill>
                  <a:ea typeface="Calibri (MS) Bold"/>
                  <a:cs typeface="Calibri (MS) Bold"/>
                  <a:sym typeface="Calibri (MS) Bold"/>
                </a:rPr>
                <a:t>astillas</a:t>
              </a:r>
              <a:r>
                <a:rPr lang="en-US" sz="1960" dirty="0">
                  <a:solidFill>
                    <a:srgbClr val="09465E"/>
                  </a:solidFill>
                  <a:ea typeface="Calibri (MS) Bold"/>
                  <a:cs typeface="Calibri (MS) Bold"/>
                  <a:sym typeface="Calibri (MS) Bold"/>
                </a:rPr>
                <a:t> de </a:t>
              </a:r>
              <a:r>
                <a:rPr lang="en-US" sz="1960" dirty="0" err="1">
                  <a:solidFill>
                    <a:srgbClr val="09465E"/>
                  </a:solidFill>
                  <a:ea typeface="Calibri (MS) Bold"/>
                  <a:cs typeface="Calibri (MS) Bold"/>
                  <a:sym typeface="Calibri (MS) Bold"/>
                </a:rPr>
                <a:t>madera</a:t>
              </a:r>
              <a:r>
                <a:rPr lang="en-US" sz="1960" dirty="0">
                  <a:solidFill>
                    <a:srgbClr val="09465E"/>
                  </a:solidFill>
                  <a:ea typeface="Calibri (MS) Bold"/>
                  <a:cs typeface="Calibri (MS) Bold"/>
                  <a:sym typeface="Calibri (MS) Bold"/>
                </a:rPr>
                <a:t> para </a:t>
              </a:r>
              <a:r>
                <a:rPr lang="en-US" sz="1960" dirty="0" err="1">
                  <a:solidFill>
                    <a:srgbClr val="09465E"/>
                  </a:solidFill>
                  <a:ea typeface="Calibri (MS) Bold"/>
                  <a:cs typeface="Calibri (MS) Bold"/>
                  <a:sym typeface="Calibri (MS) Bold"/>
                </a:rPr>
                <a:t>su</a:t>
              </a:r>
              <a:r>
                <a:rPr lang="en-US" sz="1960" dirty="0">
                  <a:solidFill>
                    <a:srgbClr val="09465E"/>
                  </a:solidFill>
                  <a:ea typeface="Calibri (MS) Bold"/>
                  <a:cs typeface="Calibri (MS) Bold"/>
                  <a:sym typeface="Calibri (MS) Bold"/>
                </a:rPr>
                <a:t> </a:t>
              </a:r>
              <a:r>
                <a:rPr lang="en-US" sz="1960" dirty="0" err="1">
                  <a:solidFill>
                    <a:srgbClr val="09465E"/>
                  </a:solidFill>
                  <a:ea typeface="Calibri (MS) Bold"/>
                  <a:cs typeface="Calibri (MS) Bold"/>
                  <a:sym typeface="Calibri (MS) Bold"/>
                </a:rPr>
                <a:t>utilización</a:t>
              </a:r>
              <a:r>
                <a:rPr lang="en-US" sz="1960" dirty="0">
                  <a:solidFill>
                    <a:srgbClr val="09465E"/>
                  </a:solidFill>
                  <a:ea typeface="Calibri (MS) Bold"/>
                  <a:cs typeface="Calibri (MS) Bold"/>
                  <a:sym typeface="Calibri (MS) Bold"/>
                </a:rPr>
                <a:t> </a:t>
              </a:r>
              <a:r>
                <a:rPr lang="en-US" sz="1960" dirty="0" err="1">
                  <a:solidFill>
                    <a:srgbClr val="09465E"/>
                  </a:solidFill>
                  <a:ea typeface="Calibri (MS) Bold"/>
                  <a:cs typeface="Calibri (MS) Bold"/>
                  <a:sym typeface="Calibri (MS) Bold"/>
                </a:rPr>
                <a:t>en</a:t>
              </a:r>
              <a:r>
                <a:rPr lang="en-US" sz="1960" dirty="0">
                  <a:solidFill>
                    <a:srgbClr val="09465E"/>
                  </a:solidFill>
                  <a:ea typeface="Calibri (MS) Bold"/>
                  <a:cs typeface="Calibri (MS) Bold"/>
                  <a:sym typeface="Calibri (MS) Bold"/>
                </a:rPr>
                <a:t> </a:t>
              </a:r>
              <a:r>
                <a:rPr lang="en-US" sz="1960" dirty="0" err="1">
                  <a:solidFill>
                    <a:srgbClr val="09465E"/>
                  </a:solidFill>
                  <a:ea typeface="Calibri (MS) Bold"/>
                  <a:cs typeface="Calibri (MS) Bold"/>
                  <a:sym typeface="Calibri (MS) Bold"/>
                </a:rPr>
                <a:t>una</a:t>
              </a:r>
              <a:r>
                <a:rPr lang="en-US" sz="1960" dirty="0">
                  <a:solidFill>
                    <a:srgbClr val="09465E"/>
                  </a:solidFill>
                  <a:ea typeface="Calibri (MS) Bold"/>
                  <a:cs typeface="Calibri (MS) Bold"/>
                  <a:sym typeface="Calibri (MS) Bold"/>
                </a:rPr>
                <a:t> planta de </a:t>
              </a:r>
              <a:r>
                <a:rPr lang="en-US" sz="1960" dirty="0" err="1">
                  <a:solidFill>
                    <a:srgbClr val="09465E"/>
                  </a:solidFill>
                  <a:ea typeface="Calibri (MS) Bold"/>
                  <a:cs typeface="Calibri (MS) Bold"/>
                  <a:sym typeface="Calibri (MS) Bold"/>
                </a:rPr>
                <a:t>conversión</a:t>
              </a:r>
              <a:r>
                <a:rPr lang="en-US" sz="1960" dirty="0">
                  <a:solidFill>
                    <a:srgbClr val="09465E"/>
                  </a:solidFill>
                  <a:ea typeface="Calibri (MS) Bold"/>
                  <a:cs typeface="Calibri (MS) Bold"/>
                  <a:sym typeface="Calibri (MS) Bold"/>
                </a:rPr>
                <a:t> de </a:t>
              </a:r>
              <a:r>
                <a:rPr lang="en-US" sz="1960" dirty="0" err="1">
                  <a:solidFill>
                    <a:srgbClr val="09465E"/>
                  </a:solidFill>
                  <a:ea typeface="Calibri (MS) Bold"/>
                  <a:cs typeface="Calibri (MS) Bold"/>
                  <a:sym typeface="Calibri (MS) Bold"/>
                </a:rPr>
                <a:t>energía</a:t>
              </a:r>
              <a:r>
                <a:rPr lang="en-US" sz="1960" dirty="0">
                  <a:solidFill>
                    <a:srgbClr val="09465E"/>
                  </a:solidFill>
                  <a:ea typeface="Calibri (MS) Bold"/>
                  <a:cs typeface="Calibri (MS) Bold"/>
                  <a:sym typeface="Calibri (MS) Bold"/>
                </a:rPr>
                <a:t>.</a:t>
              </a:r>
            </a:p>
            <a:p>
              <a:pPr marL="0" lvl="0" indent="0" algn="l">
                <a:lnSpc>
                  <a:spcPts val="2025"/>
                </a:lnSpc>
              </a:pPr>
              <a:endParaRPr lang="en-US" sz="1960" b="1" dirty="0">
                <a:solidFill>
                  <a:srgbClr val="09465E"/>
                </a:solidFill>
                <a:ea typeface="Calibri (MS) Bold"/>
                <a:cs typeface="Calibri (MS) Bold"/>
                <a:sym typeface="Calibri (MS) Bold"/>
              </a:endParaRPr>
            </a:p>
            <a:p>
              <a:pPr marL="0" lvl="0" indent="0" algn="l">
                <a:lnSpc>
                  <a:spcPts val="2025"/>
                </a:lnSpc>
              </a:pPr>
              <a:r>
                <a:rPr lang="en-US" sz="1960" b="1" dirty="0" err="1">
                  <a:solidFill>
                    <a:srgbClr val="09465E"/>
                  </a:solidFill>
                  <a:ea typeface="Calibri (MS) Bold"/>
                  <a:cs typeface="Calibri (MS) Bold"/>
                  <a:sym typeface="Calibri (MS) Bold"/>
                </a:rPr>
                <a:t>Acondicionador</a:t>
              </a:r>
              <a:r>
                <a:rPr lang="en-US" sz="1960" b="1" dirty="0">
                  <a:solidFill>
                    <a:srgbClr val="09465E"/>
                  </a:solidFill>
                  <a:ea typeface="Calibri (MS) Bold"/>
                  <a:cs typeface="Calibri (MS) Bold"/>
                  <a:sym typeface="Calibri (MS) Bold"/>
                </a:rPr>
                <a:t> de </a:t>
              </a:r>
              <a:r>
                <a:rPr lang="en-US" sz="1960" b="1" dirty="0" err="1">
                  <a:solidFill>
                    <a:srgbClr val="09465E"/>
                  </a:solidFill>
                  <a:ea typeface="Calibri (MS) Bold"/>
                  <a:cs typeface="Calibri (MS) Bold"/>
                  <a:sym typeface="Calibri (MS) Bold"/>
                </a:rPr>
                <a:t>suelo</a:t>
              </a:r>
              <a:r>
                <a:rPr lang="en-US" sz="1960" b="1" dirty="0">
                  <a:solidFill>
                    <a:srgbClr val="09465E"/>
                  </a:solidFill>
                  <a:ea typeface="Calibri (MS) Bold"/>
                  <a:cs typeface="Calibri (MS) Bold"/>
                  <a:sym typeface="Calibri (MS) Bold"/>
                </a:rPr>
                <a:t>: </a:t>
              </a:r>
              <a:r>
                <a:rPr lang="en-US" sz="1960" dirty="0">
                  <a:solidFill>
                    <a:srgbClr val="09465E"/>
                  </a:solidFill>
                  <a:ea typeface="Calibri (MS) Bold"/>
                  <a:cs typeface="Calibri (MS) Bold"/>
                  <a:sym typeface="Calibri (MS) Bold"/>
                </a:rPr>
                <a:t>El </a:t>
              </a:r>
              <a:r>
                <a:rPr lang="en-US" sz="1960" dirty="0" err="1">
                  <a:solidFill>
                    <a:srgbClr val="09465E"/>
                  </a:solidFill>
                  <a:ea typeface="Calibri (MS) Bold"/>
                  <a:cs typeface="Calibri (MS) Bold"/>
                  <a:sym typeface="Calibri (MS) Bold"/>
                </a:rPr>
                <a:t>biocarbón</a:t>
              </a:r>
              <a:r>
                <a:rPr lang="en-US" sz="1960" dirty="0">
                  <a:solidFill>
                    <a:srgbClr val="09465E"/>
                  </a:solidFill>
                  <a:ea typeface="Calibri (MS) Bold"/>
                  <a:cs typeface="Calibri (MS) Bold"/>
                  <a:sym typeface="Calibri (MS) Bold"/>
                </a:rPr>
                <a:t> </a:t>
              </a:r>
              <a:r>
                <a:rPr lang="en-US" sz="1960" dirty="0" err="1">
                  <a:solidFill>
                    <a:srgbClr val="09465E"/>
                  </a:solidFill>
                  <a:ea typeface="Calibri (MS) Bold"/>
                  <a:cs typeface="Calibri (MS) Bold"/>
                  <a:sym typeface="Calibri (MS) Bold"/>
                </a:rPr>
                <a:t>puede</a:t>
              </a:r>
              <a:r>
                <a:rPr lang="en-US" sz="1960" dirty="0">
                  <a:solidFill>
                    <a:srgbClr val="09465E"/>
                  </a:solidFill>
                  <a:ea typeface="Calibri (MS) Bold"/>
                  <a:cs typeface="Calibri (MS) Bold"/>
                  <a:sym typeface="Calibri (MS) Bold"/>
                </a:rPr>
                <a:t> </a:t>
              </a:r>
              <a:r>
                <a:rPr lang="en-US" sz="1960" dirty="0" err="1">
                  <a:solidFill>
                    <a:srgbClr val="09465E"/>
                  </a:solidFill>
                  <a:ea typeface="Calibri (MS) Bold"/>
                  <a:cs typeface="Calibri (MS) Bold"/>
                  <a:sym typeface="Calibri (MS) Bold"/>
                </a:rPr>
                <a:t>generarse</a:t>
              </a:r>
              <a:r>
                <a:rPr lang="en-US" sz="1960" dirty="0">
                  <a:solidFill>
                    <a:srgbClr val="09465E"/>
                  </a:solidFill>
                  <a:ea typeface="Calibri (MS) Bold"/>
                  <a:cs typeface="Calibri (MS) Bold"/>
                  <a:sym typeface="Calibri (MS) Bold"/>
                </a:rPr>
                <a:t> a </a:t>
              </a:r>
              <a:r>
                <a:rPr lang="en-US" sz="1960" dirty="0" err="1">
                  <a:solidFill>
                    <a:srgbClr val="09465E"/>
                  </a:solidFill>
                  <a:ea typeface="Calibri (MS) Bold"/>
                  <a:cs typeface="Calibri (MS) Bold"/>
                  <a:sym typeface="Calibri (MS) Bold"/>
                </a:rPr>
                <a:t>partir</a:t>
              </a:r>
              <a:r>
                <a:rPr lang="en-US" sz="1960" dirty="0">
                  <a:solidFill>
                    <a:srgbClr val="09465E"/>
                  </a:solidFill>
                  <a:ea typeface="Calibri (MS) Bold"/>
                  <a:cs typeface="Calibri (MS) Bold"/>
                  <a:sym typeface="Calibri (MS) Bold"/>
                </a:rPr>
                <a:t> de pellets de </a:t>
              </a:r>
              <a:r>
                <a:rPr lang="en-US" sz="1960" dirty="0" err="1">
                  <a:solidFill>
                    <a:srgbClr val="09465E"/>
                  </a:solidFill>
                  <a:ea typeface="Calibri (MS) Bold"/>
                  <a:cs typeface="Calibri (MS) Bold"/>
                  <a:sym typeface="Calibri (MS) Bold"/>
                </a:rPr>
                <a:t>olivo</a:t>
              </a:r>
              <a:r>
                <a:rPr lang="en-US" sz="1960" dirty="0">
                  <a:solidFill>
                    <a:srgbClr val="09465E"/>
                  </a:solidFill>
                  <a:ea typeface="Calibri (MS) Bold"/>
                  <a:cs typeface="Calibri (MS) Bold"/>
                  <a:sym typeface="Calibri (MS) Bold"/>
                </a:rPr>
                <a:t> y </a:t>
              </a:r>
              <a:r>
                <a:rPr lang="en-US" sz="1960" dirty="0" err="1">
                  <a:solidFill>
                    <a:srgbClr val="09465E"/>
                  </a:solidFill>
                  <a:ea typeface="Calibri (MS) Bold"/>
                  <a:cs typeface="Calibri (MS) Bold"/>
                  <a:sym typeface="Calibri (MS) Bold"/>
                </a:rPr>
                <a:t>añadirse</a:t>
              </a:r>
              <a:r>
                <a:rPr lang="en-US" sz="1960" dirty="0">
                  <a:solidFill>
                    <a:srgbClr val="09465E"/>
                  </a:solidFill>
                  <a:ea typeface="Calibri (MS) Bold"/>
                  <a:cs typeface="Calibri (MS) Bold"/>
                  <a:sym typeface="Calibri (MS) Bold"/>
                </a:rPr>
                <a:t>, </a:t>
              </a:r>
              <a:r>
                <a:rPr lang="en-US" sz="1960" dirty="0" err="1">
                  <a:solidFill>
                    <a:srgbClr val="09465E"/>
                  </a:solidFill>
                  <a:ea typeface="Calibri (MS) Bold"/>
                  <a:cs typeface="Calibri (MS) Bold"/>
                  <a:sym typeface="Calibri (MS) Bold"/>
                </a:rPr>
                <a:t>como</a:t>
              </a:r>
              <a:r>
                <a:rPr lang="en-US" sz="1960" dirty="0">
                  <a:solidFill>
                    <a:srgbClr val="09465E"/>
                  </a:solidFill>
                  <a:ea typeface="Calibri (MS) Bold"/>
                  <a:cs typeface="Calibri (MS) Bold"/>
                  <a:sym typeface="Calibri (MS) Bold"/>
                </a:rPr>
                <a:t> un </a:t>
              </a:r>
              <a:r>
                <a:rPr lang="en-US" sz="1960" dirty="0" err="1">
                  <a:solidFill>
                    <a:srgbClr val="09465E"/>
                  </a:solidFill>
                  <a:ea typeface="Calibri (MS) Bold"/>
                  <a:cs typeface="Calibri (MS) Bold"/>
                  <a:sym typeface="Calibri (MS) Bold"/>
                </a:rPr>
                <a:t>eficaz</a:t>
              </a:r>
              <a:r>
                <a:rPr lang="en-US" sz="1960" dirty="0">
                  <a:solidFill>
                    <a:srgbClr val="09465E"/>
                  </a:solidFill>
                  <a:ea typeface="Calibri (MS) Bold"/>
                  <a:cs typeface="Calibri (MS) Bold"/>
                  <a:sym typeface="Calibri (MS) Bold"/>
                </a:rPr>
                <a:t> </a:t>
              </a:r>
              <a:r>
                <a:rPr lang="en-US" sz="1960" dirty="0" err="1">
                  <a:solidFill>
                    <a:srgbClr val="09465E"/>
                  </a:solidFill>
                  <a:ea typeface="Calibri (MS) Bold"/>
                  <a:cs typeface="Calibri (MS) Bold"/>
                  <a:sym typeface="Calibri (MS) Bold"/>
                </a:rPr>
                <a:t>acondicionador</a:t>
              </a:r>
              <a:r>
                <a:rPr lang="en-US" sz="1960" dirty="0">
                  <a:solidFill>
                    <a:srgbClr val="09465E"/>
                  </a:solidFill>
                  <a:ea typeface="Calibri (MS) Bold"/>
                  <a:cs typeface="Calibri (MS) Bold"/>
                  <a:sym typeface="Calibri (MS) Bold"/>
                </a:rPr>
                <a:t> de </a:t>
              </a:r>
              <a:r>
                <a:rPr lang="en-US" sz="1960" dirty="0" err="1">
                  <a:solidFill>
                    <a:srgbClr val="09465E"/>
                  </a:solidFill>
                  <a:ea typeface="Calibri (MS) Bold"/>
                  <a:cs typeface="Calibri (MS) Bold"/>
                  <a:sym typeface="Calibri (MS) Bold"/>
                </a:rPr>
                <a:t>suelo</a:t>
              </a:r>
              <a:r>
                <a:rPr lang="en-US" sz="1960" dirty="0">
                  <a:solidFill>
                    <a:srgbClr val="09465E"/>
                  </a:solidFill>
                  <a:ea typeface="Calibri (MS) Bold"/>
                  <a:cs typeface="Calibri (MS) Bold"/>
                  <a:sym typeface="Calibri (MS) Bold"/>
                </a:rPr>
                <a:t>, a la tierra para </a:t>
              </a:r>
              <a:r>
                <a:rPr lang="en-US" sz="1960" dirty="0" err="1">
                  <a:solidFill>
                    <a:srgbClr val="09465E"/>
                  </a:solidFill>
                  <a:ea typeface="Calibri (MS) Bold"/>
                  <a:cs typeface="Calibri (MS) Bold"/>
                  <a:sym typeface="Calibri (MS) Bold"/>
                </a:rPr>
                <a:t>macetas</a:t>
              </a:r>
              <a:r>
                <a:rPr lang="en-US" sz="1960" dirty="0">
                  <a:solidFill>
                    <a:srgbClr val="09465E"/>
                  </a:solidFill>
                  <a:ea typeface="Calibri (MS) Bold"/>
                  <a:cs typeface="Calibri (MS) Bold"/>
                  <a:sym typeface="Calibri (MS) Bold"/>
                </a:rPr>
                <a:t> de </a:t>
              </a:r>
              <a:r>
                <a:rPr lang="en-US" sz="1960" dirty="0" err="1">
                  <a:solidFill>
                    <a:srgbClr val="09465E"/>
                  </a:solidFill>
                  <a:ea typeface="Calibri (MS) Bold"/>
                  <a:cs typeface="Calibri (MS) Bold"/>
                  <a:sym typeface="Calibri (MS) Bold"/>
                </a:rPr>
                <a:t>horticultura</a:t>
              </a:r>
              <a:r>
                <a:rPr lang="en-US" sz="1960" dirty="0">
                  <a:solidFill>
                    <a:srgbClr val="09465E"/>
                  </a:solidFill>
                  <a:ea typeface="Calibri (MS) Bold"/>
                  <a:cs typeface="Calibri (MS) Bold"/>
                  <a:sym typeface="Calibri (MS) Bold"/>
                </a:rPr>
                <a:t>. Las </a:t>
              </a:r>
              <a:r>
                <a:rPr lang="en-US" sz="1960" dirty="0" err="1">
                  <a:solidFill>
                    <a:srgbClr val="09465E"/>
                  </a:solidFill>
                  <a:ea typeface="Calibri (MS) Bold"/>
                  <a:cs typeface="Calibri (MS) Bold"/>
                  <a:sym typeface="Calibri (MS) Bold"/>
                </a:rPr>
                <a:t>ramas</a:t>
              </a:r>
              <a:r>
                <a:rPr lang="en-US" sz="1960" dirty="0">
                  <a:solidFill>
                    <a:srgbClr val="09465E"/>
                  </a:solidFill>
                  <a:ea typeface="Calibri (MS) Bold"/>
                  <a:cs typeface="Calibri (MS) Bold"/>
                  <a:sym typeface="Calibri (MS) Bold"/>
                </a:rPr>
                <a:t> de </a:t>
              </a:r>
              <a:r>
                <a:rPr lang="en-US" sz="1960" dirty="0" err="1">
                  <a:solidFill>
                    <a:srgbClr val="09465E"/>
                  </a:solidFill>
                  <a:ea typeface="Calibri (MS) Bold"/>
                  <a:cs typeface="Calibri (MS) Bold"/>
                  <a:sym typeface="Calibri (MS) Bold"/>
                </a:rPr>
                <a:t>olivo</a:t>
              </a:r>
              <a:r>
                <a:rPr lang="en-US" sz="1960" dirty="0">
                  <a:solidFill>
                    <a:srgbClr val="09465E"/>
                  </a:solidFill>
                  <a:ea typeface="Calibri (MS) Bold"/>
                  <a:cs typeface="Calibri (MS) Bold"/>
                  <a:sym typeface="Calibri (MS) Bold"/>
                </a:rPr>
                <a:t> </a:t>
              </a:r>
              <a:r>
                <a:rPr lang="en-US" sz="1960" dirty="0" err="1">
                  <a:solidFill>
                    <a:srgbClr val="09465E"/>
                  </a:solidFill>
                  <a:ea typeface="Calibri (MS) Bold"/>
                  <a:cs typeface="Calibri (MS) Bold"/>
                  <a:sym typeface="Calibri (MS) Bold"/>
                </a:rPr>
                <a:t>trituradas</a:t>
              </a:r>
              <a:r>
                <a:rPr lang="en-US" sz="1960" dirty="0">
                  <a:solidFill>
                    <a:srgbClr val="09465E"/>
                  </a:solidFill>
                  <a:ea typeface="Calibri (MS) Bold"/>
                  <a:cs typeface="Calibri (MS) Bold"/>
                  <a:sym typeface="Calibri (MS) Bold"/>
                </a:rPr>
                <a:t> </a:t>
              </a:r>
              <a:r>
                <a:rPr lang="en-US" sz="1960" dirty="0" err="1">
                  <a:solidFill>
                    <a:srgbClr val="09465E"/>
                  </a:solidFill>
                  <a:ea typeface="Calibri (MS) Bold"/>
                  <a:cs typeface="Calibri (MS) Bold"/>
                  <a:sym typeface="Calibri (MS) Bold"/>
                </a:rPr>
                <a:t>pueden</a:t>
              </a:r>
              <a:r>
                <a:rPr lang="en-US" sz="1960" dirty="0">
                  <a:solidFill>
                    <a:srgbClr val="09465E"/>
                  </a:solidFill>
                  <a:ea typeface="Calibri (MS) Bold"/>
                  <a:cs typeface="Calibri (MS) Bold"/>
                  <a:sym typeface="Calibri (MS) Bold"/>
                </a:rPr>
                <a:t> </a:t>
              </a:r>
              <a:r>
                <a:rPr lang="en-US" sz="1960" dirty="0" err="1">
                  <a:solidFill>
                    <a:srgbClr val="09465E"/>
                  </a:solidFill>
                  <a:ea typeface="Calibri (MS) Bold"/>
                  <a:cs typeface="Calibri (MS) Bold"/>
                  <a:sym typeface="Calibri (MS) Bold"/>
                </a:rPr>
                <a:t>emplearse</a:t>
              </a:r>
              <a:r>
                <a:rPr lang="en-US" sz="1960" dirty="0">
                  <a:solidFill>
                    <a:srgbClr val="09465E"/>
                  </a:solidFill>
                  <a:ea typeface="Calibri (MS) Bold"/>
                  <a:cs typeface="Calibri (MS) Bold"/>
                  <a:sym typeface="Calibri (MS) Bold"/>
                </a:rPr>
                <a:t> para </a:t>
              </a:r>
              <a:r>
                <a:rPr lang="en-US" sz="1960" dirty="0" err="1">
                  <a:solidFill>
                    <a:srgbClr val="09465E"/>
                  </a:solidFill>
                  <a:ea typeface="Calibri (MS) Bold"/>
                  <a:cs typeface="Calibri (MS) Bold"/>
                  <a:sym typeface="Calibri (MS) Bold"/>
                </a:rPr>
                <a:t>controlar</a:t>
              </a:r>
              <a:r>
                <a:rPr lang="en-US" sz="1960" dirty="0">
                  <a:solidFill>
                    <a:srgbClr val="09465E"/>
                  </a:solidFill>
                  <a:ea typeface="Calibri (MS) Bold"/>
                  <a:cs typeface="Calibri (MS) Bold"/>
                  <a:sym typeface="Calibri (MS) Bold"/>
                </a:rPr>
                <a:t> las malas </a:t>
              </a:r>
              <a:r>
                <a:rPr lang="en-US" sz="1960" dirty="0" err="1">
                  <a:solidFill>
                    <a:srgbClr val="09465E"/>
                  </a:solidFill>
                  <a:ea typeface="Calibri (MS) Bold"/>
                  <a:cs typeface="Calibri (MS) Bold"/>
                  <a:sym typeface="Calibri (MS) Bold"/>
                </a:rPr>
                <a:t>hierbas</a:t>
              </a:r>
              <a:r>
                <a:rPr lang="en-US" sz="1960" dirty="0">
                  <a:solidFill>
                    <a:srgbClr val="09465E"/>
                  </a:solidFill>
                  <a:ea typeface="Calibri (MS) Bold"/>
                  <a:cs typeface="Calibri (MS) Bold"/>
                  <a:sym typeface="Calibri (MS) Bold"/>
                </a:rPr>
                <a:t> y </a:t>
              </a:r>
              <a:r>
                <a:rPr lang="en-US" sz="1960" dirty="0" err="1">
                  <a:solidFill>
                    <a:srgbClr val="09465E"/>
                  </a:solidFill>
                  <a:ea typeface="Calibri (MS) Bold"/>
                  <a:cs typeface="Calibri (MS) Bold"/>
                  <a:sym typeface="Calibri (MS) Bold"/>
                </a:rPr>
                <a:t>reintegrar</a:t>
              </a:r>
              <a:r>
                <a:rPr lang="en-US" sz="1960" dirty="0">
                  <a:solidFill>
                    <a:srgbClr val="09465E"/>
                  </a:solidFill>
                  <a:ea typeface="Calibri (MS) Bold"/>
                  <a:cs typeface="Calibri (MS) Bold"/>
                  <a:sym typeface="Calibri (MS) Bold"/>
                </a:rPr>
                <a:t> la </a:t>
              </a:r>
              <a:r>
                <a:rPr lang="en-US" sz="1960" dirty="0" err="1">
                  <a:solidFill>
                    <a:srgbClr val="09465E"/>
                  </a:solidFill>
                  <a:ea typeface="Calibri (MS) Bold"/>
                  <a:cs typeface="Calibri (MS) Bold"/>
                  <a:sym typeface="Calibri (MS) Bold"/>
                </a:rPr>
                <a:t>materia</a:t>
              </a:r>
              <a:r>
                <a:rPr lang="en-US" sz="1960" dirty="0">
                  <a:solidFill>
                    <a:srgbClr val="09465E"/>
                  </a:solidFill>
                  <a:ea typeface="Calibri (MS) Bold"/>
                  <a:cs typeface="Calibri (MS) Bold"/>
                  <a:sym typeface="Calibri (MS) Bold"/>
                </a:rPr>
                <a:t> </a:t>
              </a:r>
              <a:r>
                <a:rPr lang="en-US" sz="1960" dirty="0" err="1">
                  <a:solidFill>
                    <a:srgbClr val="09465E"/>
                  </a:solidFill>
                  <a:ea typeface="Calibri (MS) Bold"/>
                  <a:cs typeface="Calibri (MS) Bold"/>
                  <a:sym typeface="Calibri (MS) Bold"/>
                </a:rPr>
                <a:t>orgánica</a:t>
              </a:r>
              <a:r>
                <a:rPr lang="en-US" sz="1960" dirty="0">
                  <a:solidFill>
                    <a:srgbClr val="09465E"/>
                  </a:solidFill>
                  <a:ea typeface="Calibri (MS) Bold"/>
                  <a:cs typeface="Calibri (MS) Bold"/>
                  <a:sym typeface="Calibri (MS) Bold"/>
                </a:rPr>
                <a:t> al </a:t>
              </a:r>
              <a:r>
                <a:rPr lang="en-US" sz="1960" dirty="0" err="1">
                  <a:solidFill>
                    <a:srgbClr val="09465E"/>
                  </a:solidFill>
                  <a:ea typeface="Calibri (MS) Bold"/>
                  <a:cs typeface="Calibri (MS) Bold"/>
                  <a:sym typeface="Calibri (MS) Bold"/>
                </a:rPr>
                <a:t>ciclo</a:t>
              </a:r>
              <a:r>
                <a:rPr lang="en-US" sz="1960" dirty="0">
                  <a:solidFill>
                    <a:srgbClr val="09465E"/>
                  </a:solidFill>
                  <a:ea typeface="Calibri (MS) Bold"/>
                  <a:cs typeface="Calibri (MS) Bold"/>
                  <a:sym typeface="Calibri (MS) Bold"/>
                </a:rPr>
                <a:t> </a:t>
              </a:r>
              <a:r>
                <a:rPr lang="en-US" sz="1960" dirty="0" err="1">
                  <a:solidFill>
                    <a:srgbClr val="09465E"/>
                  </a:solidFill>
                  <a:ea typeface="Calibri (MS) Bold"/>
                  <a:cs typeface="Calibri (MS) Bold"/>
                  <a:sym typeface="Calibri (MS) Bold"/>
                </a:rPr>
                <a:t>biológico</a:t>
              </a:r>
              <a:r>
                <a:rPr lang="en-US" sz="1960" dirty="0">
                  <a:solidFill>
                    <a:srgbClr val="09465E"/>
                  </a:solidFill>
                  <a:ea typeface="Calibri (MS) Bold"/>
                  <a:cs typeface="Calibri (MS) Bold"/>
                  <a:sym typeface="Calibri (MS) Bold"/>
                </a:rPr>
                <a:t>.</a:t>
              </a:r>
            </a:p>
          </p:txBody>
        </p:sp>
      </p:grpSp>
      <p:grpSp>
        <p:nvGrpSpPr>
          <p:cNvPr id="14" name="Group 14"/>
          <p:cNvGrpSpPr/>
          <p:nvPr/>
        </p:nvGrpSpPr>
        <p:grpSpPr>
          <a:xfrm>
            <a:off x="-13279" y="1174551"/>
            <a:ext cx="3774814" cy="1554996"/>
            <a:chOff x="-26313" y="-38099"/>
            <a:chExt cx="7479947" cy="3546299"/>
          </a:xfrm>
        </p:grpSpPr>
        <p:sp>
          <p:nvSpPr>
            <p:cNvPr id="15" name="Freeform 15"/>
            <p:cNvSpPr/>
            <p:nvPr/>
          </p:nvSpPr>
          <p:spPr>
            <a:xfrm>
              <a:off x="-26313" y="9342"/>
              <a:ext cx="7453630" cy="3498858"/>
            </a:xfrm>
            <a:custGeom>
              <a:avLst/>
              <a:gdLst/>
              <a:ahLst/>
              <a:cxnLst/>
              <a:rect l="l" t="t" r="r" b="b"/>
              <a:pathLst>
                <a:path w="7453630" h="3498858">
                  <a:moveTo>
                    <a:pt x="0" y="0"/>
                  </a:moveTo>
                  <a:lnTo>
                    <a:pt x="7453630" y="0"/>
                  </a:lnTo>
                  <a:lnTo>
                    <a:pt x="7453630" y="3498858"/>
                  </a:lnTo>
                  <a:lnTo>
                    <a:pt x="0" y="3498858"/>
                  </a:lnTo>
                  <a:close/>
                </a:path>
              </a:pathLst>
            </a:custGeom>
            <a:solidFill>
              <a:srgbClr val="60BA47"/>
            </a:solidFill>
          </p:spPr>
          <p:txBody>
            <a:bodyPr/>
            <a:lstStyle/>
            <a:p>
              <a:endParaRPr lang="en-GB"/>
            </a:p>
          </p:txBody>
        </p:sp>
        <p:sp>
          <p:nvSpPr>
            <p:cNvPr id="16" name="TextBox 16"/>
            <p:cNvSpPr txBox="1"/>
            <p:nvPr/>
          </p:nvSpPr>
          <p:spPr>
            <a:xfrm>
              <a:off x="0" y="-38099"/>
              <a:ext cx="7453634" cy="3536927"/>
            </a:xfrm>
            <a:prstGeom prst="rect">
              <a:avLst/>
            </a:prstGeom>
          </p:spPr>
          <p:txBody>
            <a:bodyPr lIns="29700" tIns="29700" rIns="29700" bIns="29700" rtlCol="0" anchor="ctr"/>
            <a:lstStyle/>
            <a:p>
              <a:pPr marL="144000" lvl="0" indent="0" algn="l">
                <a:lnSpc>
                  <a:spcPts val="3409"/>
                </a:lnSpc>
              </a:pPr>
              <a:r>
                <a:rPr lang="en-US" sz="3157" b="1" dirty="0">
                  <a:solidFill>
                    <a:srgbClr val="FFFFFF"/>
                  </a:solidFill>
                  <a:latin typeface="Calibri (MS) Bold"/>
                  <a:ea typeface="Calibri (MS) Bold"/>
                  <a:cs typeface="Calibri (MS) Bold"/>
                  <a:sym typeface="Calibri (MS) Bold"/>
                </a:rPr>
                <a:t>5. </a:t>
              </a:r>
              <a:r>
                <a:rPr lang="en-US" sz="3157" b="1" dirty="0" err="1">
                  <a:solidFill>
                    <a:srgbClr val="FFFFFF"/>
                  </a:solidFill>
                  <a:latin typeface="Calibri (MS) Bold"/>
                  <a:ea typeface="Calibri (MS) Bold"/>
                  <a:cs typeface="Calibri (MS) Bold"/>
                  <a:sym typeface="Calibri (MS) Bold"/>
                </a:rPr>
                <a:t>Residuos</a:t>
              </a:r>
              <a:r>
                <a:rPr lang="en-US" sz="3157" b="1" dirty="0">
                  <a:solidFill>
                    <a:srgbClr val="FFFFFF"/>
                  </a:solidFill>
                  <a:latin typeface="Calibri (MS) Bold"/>
                  <a:ea typeface="Calibri (MS) Bold"/>
                  <a:cs typeface="Calibri (MS) Bold"/>
                  <a:sym typeface="Calibri (MS) Bold"/>
                </a:rPr>
                <a:t> de </a:t>
              </a:r>
              <a:r>
                <a:rPr lang="en-US" sz="3157" b="1" dirty="0" err="1">
                  <a:solidFill>
                    <a:srgbClr val="FFFFFF"/>
                  </a:solidFill>
                  <a:latin typeface="Calibri (MS) Bold"/>
                  <a:ea typeface="Calibri (MS) Bold"/>
                  <a:cs typeface="Calibri (MS) Bold"/>
                  <a:sym typeface="Calibri (MS) Bold"/>
                </a:rPr>
                <a:t>poda</a:t>
              </a:r>
              <a:r>
                <a:rPr lang="en-US" sz="3157" b="1" dirty="0">
                  <a:solidFill>
                    <a:srgbClr val="FFFFFF"/>
                  </a:solidFill>
                  <a:latin typeface="Calibri (MS) Bold"/>
                  <a:ea typeface="Calibri (MS) Bold"/>
                  <a:cs typeface="Calibri (MS) Bold"/>
                  <a:sym typeface="Calibri (MS) Bold"/>
                </a:rPr>
                <a:t> de </a:t>
              </a:r>
              <a:r>
                <a:rPr lang="en-US" sz="3157" b="1" dirty="0" err="1">
                  <a:solidFill>
                    <a:srgbClr val="FFFFFF"/>
                  </a:solidFill>
                  <a:latin typeface="Calibri (MS) Bold"/>
                  <a:ea typeface="Calibri (MS) Bold"/>
                  <a:cs typeface="Calibri (MS) Bold"/>
                  <a:sym typeface="Calibri (MS) Bold"/>
                </a:rPr>
                <a:t>olivos</a:t>
              </a:r>
              <a:endParaRPr lang="en-US" sz="3157" b="1" dirty="0">
                <a:solidFill>
                  <a:srgbClr val="FFFFFF"/>
                </a:solidFill>
                <a:latin typeface="Calibri (MS) Bold"/>
                <a:ea typeface="Calibri (MS) Bold"/>
                <a:cs typeface="Calibri (MS) Bold"/>
                <a:sym typeface="Calibri (MS) Bold"/>
              </a:endParaRP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2510468" y="-1007981"/>
            <a:ext cx="5385481" cy="9575962"/>
            <a:chOff x="0" y="0"/>
            <a:chExt cx="12282040" cy="21838782"/>
          </a:xfrm>
        </p:grpSpPr>
        <p:sp>
          <p:nvSpPr>
            <p:cNvPr id="7" name="Freeform 7"/>
            <p:cNvSpPr/>
            <p:nvPr/>
          </p:nvSpPr>
          <p:spPr>
            <a:xfrm>
              <a:off x="0" y="0"/>
              <a:ext cx="12282043" cy="21838793"/>
            </a:xfrm>
            <a:custGeom>
              <a:avLst/>
              <a:gdLst/>
              <a:ahLst/>
              <a:cxnLst/>
              <a:rect l="l" t="t" r="r" b="b"/>
              <a:pathLst>
                <a:path w="12282043" h="21838793">
                  <a:moveTo>
                    <a:pt x="0" y="0"/>
                  </a:moveTo>
                  <a:lnTo>
                    <a:pt x="12282043" y="0"/>
                  </a:lnTo>
                  <a:lnTo>
                    <a:pt x="12282043" y="21838793"/>
                  </a:lnTo>
                  <a:lnTo>
                    <a:pt x="0" y="21838793"/>
                  </a:lnTo>
                  <a:close/>
                </a:path>
              </a:pathLst>
            </a:custGeom>
            <a:solidFill>
              <a:srgbClr val="FFFFFF"/>
            </a:solidFill>
          </p:spPr>
          <p:txBody>
            <a:bodyPr/>
            <a:lstStyle/>
            <a:p>
              <a:endParaRPr lang="en-GB"/>
            </a:p>
          </p:txBody>
        </p:sp>
        <p:sp>
          <p:nvSpPr>
            <p:cNvPr id="8" name="TextBox 8"/>
            <p:cNvSpPr txBox="1"/>
            <p:nvPr/>
          </p:nvSpPr>
          <p:spPr>
            <a:xfrm>
              <a:off x="0" y="-19050"/>
              <a:ext cx="12282040" cy="21857832"/>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1" name="Freeform 11"/>
          <p:cNvSpPr/>
          <p:nvPr/>
        </p:nvSpPr>
        <p:spPr>
          <a:xfrm>
            <a:off x="700810" y="1427332"/>
            <a:ext cx="8948281" cy="4705335"/>
          </a:xfrm>
          <a:custGeom>
            <a:avLst/>
            <a:gdLst/>
            <a:ahLst/>
            <a:cxnLst/>
            <a:rect l="l" t="t" r="r" b="b"/>
            <a:pathLst>
              <a:path w="8948281" h="4705335">
                <a:moveTo>
                  <a:pt x="0" y="0"/>
                </a:moveTo>
                <a:lnTo>
                  <a:pt x="8948282" y="0"/>
                </a:lnTo>
                <a:lnTo>
                  <a:pt x="8948282" y="4705335"/>
                </a:lnTo>
                <a:lnTo>
                  <a:pt x="0" y="4705335"/>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2" name="Group 12"/>
          <p:cNvGrpSpPr/>
          <p:nvPr/>
        </p:nvGrpSpPr>
        <p:grpSpPr>
          <a:xfrm rot="10800000">
            <a:off x="706097" y="2635249"/>
            <a:ext cx="8948281" cy="3525881"/>
            <a:chOff x="0" y="0"/>
            <a:chExt cx="20407304" cy="10128646"/>
          </a:xfrm>
        </p:grpSpPr>
        <p:sp>
          <p:nvSpPr>
            <p:cNvPr id="13" name="Freeform 13"/>
            <p:cNvSpPr/>
            <p:nvPr/>
          </p:nvSpPr>
          <p:spPr>
            <a:xfrm>
              <a:off x="0" y="0"/>
              <a:ext cx="20407249" cy="10128631"/>
            </a:xfrm>
            <a:custGeom>
              <a:avLst/>
              <a:gdLst/>
              <a:ahLst/>
              <a:cxnLst/>
              <a:rect l="l" t="t" r="r" b="b"/>
              <a:pathLst>
                <a:path w="20407249" h="10128631">
                  <a:moveTo>
                    <a:pt x="0" y="0"/>
                  </a:moveTo>
                  <a:lnTo>
                    <a:pt x="20407249" y="0"/>
                  </a:lnTo>
                  <a:lnTo>
                    <a:pt x="20407249" y="10128631"/>
                  </a:lnTo>
                  <a:lnTo>
                    <a:pt x="0" y="10128631"/>
                  </a:lnTo>
                  <a:close/>
                </a:path>
              </a:pathLst>
            </a:custGeom>
            <a:gradFill rotWithShape="1">
              <a:gsLst>
                <a:gs pos="45000">
                  <a:srgbClr val="09465E">
                    <a:alpha val="100000"/>
                  </a:srgbClr>
                </a:gs>
                <a:gs pos="79000">
                  <a:srgbClr val="09465E">
                    <a:alpha val="2175"/>
                  </a:srgbClr>
                </a:gs>
              </a:gsLst>
              <a:lin ang="5400000"/>
            </a:gradFill>
          </p:spPr>
          <p:txBody>
            <a:bodyPr/>
            <a:lstStyle/>
            <a:p>
              <a:endParaRPr lang="en-GB"/>
            </a:p>
          </p:txBody>
        </p:sp>
      </p:grpSp>
      <p:grpSp>
        <p:nvGrpSpPr>
          <p:cNvPr id="14" name="Group 14"/>
          <p:cNvGrpSpPr/>
          <p:nvPr/>
        </p:nvGrpSpPr>
        <p:grpSpPr>
          <a:xfrm>
            <a:off x="2442329" y="4625677"/>
            <a:ext cx="5807342" cy="981814"/>
            <a:chOff x="0" y="0"/>
            <a:chExt cx="11472952" cy="2239110"/>
          </a:xfrm>
        </p:grpSpPr>
        <p:sp>
          <p:nvSpPr>
            <p:cNvPr id="15" name="Freeform 15"/>
            <p:cNvSpPr/>
            <p:nvPr/>
          </p:nvSpPr>
          <p:spPr>
            <a:xfrm>
              <a:off x="0" y="0"/>
              <a:ext cx="11472952" cy="2239110"/>
            </a:xfrm>
            <a:custGeom>
              <a:avLst/>
              <a:gdLst/>
              <a:ahLst/>
              <a:cxnLst/>
              <a:rect l="l" t="t" r="r" b="b"/>
              <a:pathLst>
                <a:path w="11472952" h="2239110">
                  <a:moveTo>
                    <a:pt x="0" y="0"/>
                  </a:moveTo>
                  <a:lnTo>
                    <a:pt x="11472952" y="0"/>
                  </a:lnTo>
                  <a:lnTo>
                    <a:pt x="11472952" y="2239110"/>
                  </a:lnTo>
                  <a:lnTo>
                    <a:pt x="0" y="2239110"/>
                  </a:lnTo>
                  <a:close/>
                </a:path>
              </a:pathLst>
            </a:custGeom>
            <a:solidFill>
              <a:srgbClr val="000000">
                <a:alpha val="0"/>
              </a:srgbClr>
            </a:solidFill>
          </p:spPr>
          <p:txBody>
            <a:bodyPr/>
            <a:lstStyle/>
            <a:p>
              <a:endParaRPr lang="en-GB"/>
            </a:p>
          </p:txBody>
        </p:sp>
        <p:sp>
          <p:nvSpPr>
            <p:cNvPr id="16" name="TextBox 16"/>
            <p:cNvSpPr txBox="1"/>
            <p:nvPr/>
          </p:nvSpPr>
          <p:spPr>
            <a:xfrm>
              <a:off x="0" y="-47625"/>
              <a:ext cx="11472952" cy="2286735"/>
            </a:xfrm>
            <a:prstGeom prst="rect">
              <a:avLst/>
            </a:prstGeom>
          </p:spPr>
          <p:txBody>
            <a:bodyPr lIns="0" tIns="0" rIns="0" bIns="0" rtlCol="0" anchor="t"/>
            <a:lstStyle/>
            <a:p>
              <a:pPr marL="0" lvl="0" indent="0" algn="ctr">
                <a:lnSpc>
                  <a:spcPts val="2336"/>
                </a:lnSpc>
              </a:pPr>
              <a:r>
                <a:rPr lang="en-US" sz="1947" b="1" spc="105" dirty="0">
                  <a:solidFill>
                    <a:srgbClr val="FFFFFF"/>
                  </a:solidFill>
                  <a:latin typeface="Calibri (MS) Bold"/>
                  <a:ea typeface="Calibri (MS) Bold"/>
                  <a:cs typeface="Calibri (MS) Bold"/>
                  <a:sym typeface="Calibri (MS) Bold"/>
                </a:rPr>
                <a:t>UN PEQUEÑO AVANCE CADA DÍA SE ACUMULA PARA LOGRAR GRANDES RESULTADOS</a:t>
              </a:r>
            </a:p>
          </p:txBody>
        </p:sp>
      </p:grpSp>
      <p:sp>
        <p:nvSpPr>
          <p:cNvPr id="17" name="Freeform 17"/>
          <p:cNvSpPr/>
          <p:nvPr/>
        </p:nvSpPr>
        <p:spPr>
          <a:xfrm>
            <a:off x="4374124" y="5361077"/>
            <a:ext cx="1304777" cy="949899"/>
          </a:xfrm>
          <a:custGeom>
            <a:avLst/>
            <a:gdLst/>
            <a:ahLst/>
            <a:cxnLst/>
            <a:rect l="l" t="t" r="r" b="b"/>
            <a:pathLst>
              <a:path w="1304777" h="949899">
                <a:moveTo>
                  <a:pt x="0" y="0"/>
                </a:moveTo>
                <a:lnTo>
                  <a:pt x="1304777" y="0"/>
                </a:lnTo>
                <a:lnTo>
                  <a:pt x="1304777" y="949899"/>
                </a:lnTo>
                <a:lnTo>
                  <a:pt x="0" y="9498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8" name="Freeform 18"/>
          <p:cNvSpPr/>
          <p:nvPr/>
        </p:nvSpPr>
        <p:spPr>
          <a:xfrm>
            <a:off x="7186769" y="-435952"/>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a:off x="6495716" y="5655305"/>
            <a:ext cx="4205202" cy="611557"/>
            <a:chOff x="0" y="0"/>
            <a:chExt cx="9590314" cy="1394706"/>
          </a:xfrm>
        </p:grpSpPr>
        <p:sp>
          <p:nvSpPr>
            <p:cNvPr id="5" name="Freeform 5"/>
            <p:cNvSpPr/>
            <p:nvPr/>
          </p:nvSpPr>
          <p:spPr>
            <a:xfrm>
              <a:off x="0" y="0"/>
              <a:ext cx="9590278" cy="1394714"/>
            </a:xfrm>
            <a:custGeom>
              <a:avLst/>
              <a:gdLst/>
              <a:ahLst/>
              <a:cxnLst/>
              <a:rect l="l" t="t" r="r" b="b"/>
              <a:pathLst>
                <a:path w="9590278" h="1394714">
                  <a:moveTo>
                    <a:pt x="0" y="0"/>
                  </a:moveTo>
                  <a:lnTo>
                    <a:pt x="9590278" y="0"/>
                  </a:lnTo>
                  <a:lnTo>
                    <a:pt x="9590278" y="1394714"/>
                  </a:lnTo>
                  <a:lnTo>
                    <a:pt x="0" y="1394714"/>
                  </a:lnTo>
                  <a:close/>
                </a:path>
              </a:pathLst>
            </a:custGeom>
            <a:solidFill>
              <a:srgbClr val="60BA47"/>
            </a:solidFill>
          </p:spPr>
          <p:txBody>
            <a:bodyPr/>
            <a:lstStyle/>
            <a:p>
              <a:endParaRPr lang="en-GB"/>
            </a:p>
          </p:txBody>
        </p:sp>
      </p:grpSp>
      <p:sp>
        <p:nvSpPr>
          <p:cNvPr id="6" name="Freeform 6"/>
          <p:cNvSpPr/>
          <p:nvPr/>
        </p:nvSpPr>
        <p:spPr>
          <a:xfrm>
            <a:off x="495856" y="5961084"/>
            <a:ext cx="1801523" cy="401148"/>
          </a:xfrm>
          <a:custGeom>
            <a:avLst/>
            <a:gdLst/>
            <a:ahLst/>
            <a:cxnLst/>
            <a:rect l="l" t="t" r="r" b="b"/>
            <a:pathLst>
              <a:path w="1801523" h="401148">
                <a:moveTo>
                  <a:pt x="0" y="0"/>
                </a:moveTo>
                <a:lnTo>
                  <a:pt x="1801523" y="0"/>
                </a:lnTo>
                <a:lnTo>
                  <a:pt x="1801523" y="401148"/>
                </a:lnTo>
                <a:lnTo>
                  <a:pt x="0" y="40114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7" name="Freeform 7"/>
          <p:cNvSpPr/>
          <p:nvPr/>
        </p:nvSpPr>
        <p:spPr>
          <a:xfrm>
            <a:off x="7488202" y="817595"/>
            <a:ext cx="2803628" cy="1992051"/>
          </a:xfrm>
          <a:custGeom>
            <a:avLst/>
            <a:gdLst/>
            <a:ahLst/>
            <a:cxnLst/>
            <a:rect l="l" t="t" r="r" b="b"/>
            <a:pathLst>
              <a:path w="2803628" h="1992051">
                <a:moveTo>
                  <a:pt x="0" y="0"/>
                </a:moveTo>
                <a:lnTo>
                  <a:pt x="2803628" y="0"/>
                </a:lnTo>
                <a:lnTo>
                  <a:pt x="2803628" y="1992051"/>
                </a:lnTo>
                <a:lnTo>
                  <a:pt x="0" y="1992051"/>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
        <p:nvSpPr>
          <p:cNvPr id="8" name="Freeform 8"/>
          <p:cNvSpPr/>
          <p:nvPr/>
        </p:nvSpPr>
        <p:spPr>
          <a:xfrm>
            <a:off x="0" y="2809647"/>
            <a:ext cx="10692000" cy="2892546"/>
          </a:xfrm>
          <a:custGeom>
            <a:avLst/>
            <a:gdLst/>
            <a:ahLst/>
            <a:cxnLst/>
            <a:rect l="l" t="t" r="r" b="b"/>
            <a:pathLst>
              <a:path w="10692000" h="2835707">
                <a:moveTo>
                  <a:pt x="0" y="0"/>
                </a:moveTo>
                <a:lnTo>
                  <a:pt x="10692000" y="0"/>
                </a:lnTo>
                <a:lnTo>
                  <a:pt x="10692000" y="2835706"/>
                </a:lnTo>
                <a:lnTo>
                  <a:pt x="0" y="2835706"/>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9" name="Group 9"/>
          <p:cNvGrpSpPr/>
          <p:nvPr/>
        </p:nvGrpSpPr>
        <p:grpSpPr>
          <a:xfrm rot="10800000">
            <a:off x="-24803" y="3321049"/>
            <a:ext cx="10692000" cy="2384540"/>
            <a:chOff x="0" y="0"/>
            <a:chExt cx="24384000" cy="6467066"/>
          </a:xfrm>
        </p:grpSpPr>
        <p:sp>
          <p:nvSpPr>
            <p:cNvPr id="10" name="Freeform 10"/>
            <p:cNvSpPr/>
            <p:nvPr/>
          </p:nvSpPr>
          <p:spPr>
            <a:xfrm>
              <a:off x="0" y="0"/>
              <a:ext cx="24384000" cy="6467094"/>
            </a:xfrm>
            <a:custGeom>
              <a:avLst/>
              <a:gdLst/>
              <a:ahLst/>
              <a:cxnLst/>
              <a:rect l="l" t="t" r="r" b="b"/>
              <a:pathLst>
                <a:path w="24384000" h="6467094">
                  <a:moveTo>
                    <a:pt x="0" y="0"/>
                  </a:moveTo>
                  <a:lnTo>
                    <a:pt x="24384000" y="0"/>
                  </a:lnTo>
                  <a:lnTo>
                    <a:pt x="24384000" y="4261993"/>
                  </a:lnTo>
                  <a:lnTo>
                    <a:pt x="24384000" y="6148197"/>
                  </a:lnTo>
                  <a:lnTo>
                    <a:pt x="24384000" y="6467094"/>
                  </a:lnTo>
                  <a:lnTo>
                    <a:pt x="24384000" y="6088634"/>
                  </a:lnTo>
                  <a:lnTo>
                    <a:pt x="14793722" y="6088634"/>
                  </a:lnTo>
                  <a:lnTo>
                    <a:pt x="14793722" y="6467094"/>
                  </a:lnTo>
                  <a:lnTo>
                    <a:pt x="0" y="6467094"/>
                  </a:lnTo>
                  <a:lnTo>
                    <a:pt x="0" y="2312543"/>
                  </a:lnTo>
                  <a:lnTo>
                    <a:pt x="0" y="426339"/>
                  </a:lnTo>
                  <a:close/>
                </a:path>
              </a:pathLst>
            </a:custGeom>
            <a:gradFill rotWithShape="1">
              <a:gsLst>
                <a:gs pos="39000">
                  <a:srgbClr val="09465E">
                    <a:alpha val="100000"/>
                  </a:srgbClr>
                </a:gs>
                <a:gs pos="72000">
                  <a:srgbClr val="09465E">
                    <a:alpha val="2175"/>
                  </a:srgbClr>
                </a:gs>
              </a:gsLst>
              <a:lin ang="5400000"/>
            </a:gradFill>
          </p:spPr>
          <p:txBody>
            <a:bodyPr/>
            <a:lstStyle/>
            <a:p>
              <a:endParaRPr lang="en-GB"/>
            </a:p>
          </p:txBody>
        </p:sp>
      </p:grpSp>
      <p:grpSp>
        <p:nvGrpSpPr>
          <p:cNvPr id="11" name="Group 11"/>
          <p:cNvGrpSpPr/>
          <p:nvPr/>
        </p:nvGrpSpPr>
        <p:grpSpPr>
          <a:xfrm>
            <a:off x="6486780" y="5734389"/>
            <a:ext cx="3858841" cy="654343"/>
            <a:chOff x="-38218" y="87074"/>
            <a:chExt cx="8800411" cy="1492284"/>
          </a:xfrm>
        </p:grpSpPr>
        <p:sp>
          <p:nvSpPr>
            <p:cNvPr id="12" name="Freeform 12"/>
            <p:cNvSpPr/>
            <p:nvPr/>
          </p:nvSpPr>
          <p:spPr>
            <a:xfrm>
              <a:off x="-38218" y="371215"/>
              <a:ext cx="8763472" cy="1208143"/>
            </a:xfrm>
            <a:custGeom>
              <a:avLst/>
              <a:gdLst/>
              <a:ahLst/>
              <a:cxnLst/>
              <a:rect l="l" t="t" r="r" b="b"/>
              <a:pathLst>
                <a:path w="8763472" h="1208143">
                  <a:moveTo>
                    <a:pt x="0" y="0"/>
                  </a:moveTo>
                  <a:lnTo>
                    <a:pt x="8763472" y="0"/>
                  </a:lnTo>
                  <a:lnTo>
                    <a:pt x="8763472" y="1208143"/>
                  </a:lnTo>
                  <a:lnTo>
                    <a:pt x="0" y="1208143"/>
                  </a:lnTo>
                  <a:close/>
                </a:path>
              </a:pathLst>
            </a:custGeom>
            <a:solidFill>
              <a:srgbClr val="000000">
                <a:alpha val="0"/>
              </a:srgbClr>
            </a:solidFill>
          </p:spPr>
          <p:txBody>
            <a:bodyPr/>
            <a:lstStyle/>
            <a:p>
              <a:endParaRPr lang="en-GB"/>
            </a:p>
          </p:txBody>
        </p:sp>
        <p:sp>
          <p:nvSpPr>
            <p:cNvPr id="13" name="TextBox 13"/>
            <p:cNvSpPr txBox="1"/>
            <p:nvPr/>
          </p:nvSpPr>
          <p:spPr>
            <a:xfrm>
              <a:off x="-1279" y="87074"/>
              <a:ext cx="8763472" cy="1265293"/>
            </a:xfrm>
            <a:prstGeom prst="rect">
              <a:avLst/>
            </a:prstGeom>
          </p:spPr>
          <p:txBody>
            <a:bodyPr lIns="0" tIns="0" rIns="0" bIns="0" rtlCol="0" anchor="t"/>
            <a:lstStyle/>
            <a:p>
              <a:pPr marL="0" lvl="0" indent="0" algn="r">
                <a:lnSpc>
                  <a:spcPts val="3157"/>
                </a:lnSpc>
              </a:pPr>
              <a:r>
                <a:rPr lang="en-US" sz="2630" dirty="0">
                  <a:solidFill>
                    <a:srgbClr val="FFFFFF"/>
                  </a:solidFill>
                  <a:latin typeface="Calibri (MS)"/>
                  <a:ea typeface="Calibri (MS)"/>
                  <a:cs typeface="Calibri (MS)"/>
                  <a:sym typeface="Calibri (MS)"/>
                </a:rPr>
                <a:t>www.waste2worth.eu</a:t>
              </a:r>
            </a:p>
          </p:txBody>
        </p:sp>
      </p:grpSp>
      <p:grpSp>
        <p:nvGrpSpPr>
          <p:cNvPr id="14" name="Group 14"/>
          <p:cNvGrpSpPr/>
          <p:nvPr/>
        </p:nvGrpSpPr>
        <p:grpSpPr>
          <a:xfrm>
            <a:off x="574976" y="4226700"/>
            <a:ext cx="5158122" cy="632381"/>
            <a:chOff x="0" y="0"/>
            <a:chExt cx="11763528" cy="1442198"/>
          </a:xfrm>
        </p:grpSpPr>
        <p:sp>
          <p:nvSpPr>
            <p:cNvPr id="15" name="Freeform 15"/>
            <p:cNvSpPr/>
            <p:nvPr/>
          </p:nvSpPr>
          <p:spPr>
            <a:xfrm>
              <a:off x="0" y="0"/>
              <a:ext cx="11763528" cy="1442198"/>
            </a:xfrm>
            <a:custGeom>
              <a:avLst/>
              <a:gdLst/>
              <a:ahLst/>
              <a:cxnLst/>
              <a:rect l="l" t="t" r="r" b="b"/>
              <a:pathLst>
                <a:path w="11763528" h="1442198">
                  <a:moveTo>
                    <a:pt x="0" y="0"/>
                  </a:moveTo>
                  <a:lnTo>
                    <a:pt x="11763528" y="0"/>
                  </a:lnTo>
                  <a:lnTo>
                    <a:pt x="11763528" y="1442198"/>
                  </a:lnTo>
                  <a:lnTo>
                    <a:pt x="0" y="1442198"/>
                  </a:lnTo>
                  <a:close/>
                </a:path>
              </a:pathLst>
            </a:custGeom>
            <a:solidFill>
              <a:srgbClr val="000000">
                <a:alpha val="0"/>
              </a:srgbClr>
            </a:solidFill>
          </p:spPr>
          <p:txBody>
            <a:bodyPr/>
            <a:lstStyle/>
            <a:p>
              <a:endParaRPr lang="en-GB"/>
            </a:p>
          </p:txBody>
        </p:sp>
        <p:sp>
          <p:nvSpPr>
            <p:cNvPr id="16" name="TextBox 16"/>
            <p:cNvSpPr txBox="1"/>
            <p:nvPr/>
          </p:nvSpPr>
          <p:spPr>
            <a:xfrm>
              <a:off x="0" y="-38100"/>
              <a:ext cx="11763528" cy="1480298"/>
            </a:xfrm>
            <a:prstGeom prst="rect">
              <a:avLst/>
            </a:prstGeom>
          </p:spPr>
          <p:txBody>
            <a:bodyPr lIns="0" tIns="0" rIns="0" bIns="0" rtlCol="0" anchor="t"/>
            <a:lstStyle/>
            <a:p>
              <a:pPr marL="0" lvl="0" indent="0" algn="l">
                <a:lnSpc>
                  <a:spcPts val="3409"/>
                </a:lnSpc>
              </a:pPr>
              <a:r>
                <a:rPr lang="en-US" sz="3157" b="1">
                  <a:solidFill>
                    <a:srgbClr val="FFFFFF"/>
                  </a:solidFill>
                  <a:latin typeface="Calibri (MS) Bold"/>
                  <a:ea typeface="Calibri (MS) Bold"/>
                  <a:cs typeface="Calibri (MS) Bold"/>
                  <a:sym typeface="Calibri (MS) Bold"/>
                </a:rPr>
                <a:t>Sigue nuestra travesía</a:t>
              </a:r>
            </a:p>
          </p:txBody>
        </p:sp>
      </p:grpSp>
      <p:grpSp>
        <p:nvGrpSpPr>
          <p:cNvPr id="17" name="Group 17"/>
          <p:cNvGrpSpPr/>
          <p:nvPr/>
        </p:nvGrpSpPr>
        <p:grpSpPr>
          <a:xfrm>
            <a:off x="1655675" y="4864503"/>
            <a:ext cx="478274" cy="418087"/>
            <a:chOff x="0" y="0"/>
            <a:chExt cx="1090744" cy="953481"/>
          </a:xfrm>
        </p:grpSpPr>
        <p:sp>
          <p:nvSpPr>
            <p:cNvPr id="18" name="Freeform 18"/>
            <p:cNvSpPr/>
            <p:nvPr/>
          </p:nvSpPr>
          <p:spPr>
            <a:xfrm>
              <a:off x="0" y="0"/>
              <a:ext cx="1090744" cy="953481"/>
            </a:xfrm>
            <a:custGeom>
              <a:avLst/>
              <a:gdLst/>
              <a:ahLst/>
              <a:cxnLst/>
              <a:rect l="l" t="t" r="r" b="b"/>
              <a:pathLst>
                <a:path w="1090744" h="953481">
                  <a:moveTo>
                    <a:pt x="0" y="0"/>
                  </a:moveTo>
                  <a:lnTo>
                    <a:pt x="1090744" y="0"/>
                  </a:lnTo>
                  <a:lnTo>
                    <a:pt x="1090744" y="953481"/>
                  </a:lnTo>
                  <a:lnTo>
                    <a:pt x="0" y="953481"/>
                  </a:lnTo>
                  <a:close/>
                </a:path>
              </a:pathLst>
            </a:custGeom>
            <a:solidFill>
              <a:srgbClr val="000000">
                <a:alpha val="0"/>
              </a:srgbClr>
            </a:solidFill>
          </p:spPr>
          <p:txBody>
            <a:bodyPr/>
            <a:lstStyle/>
            <a:p>
              <a:endParaRPr lang="en-GB"/>
            </a:p>
          </p:txBody>
        </p:sp>
        <p:sp>
          <p:nvSpPr>
            <p:cNvPr id="19" name="TextBox 19"/>
            <p:cNvSpPr txBox="1"/>
            <p:nvPr/>
          </p:nvSpPr>
          <p:spPr>
            <a:xfrm>
              <a:off x="0" y="-47625"/>
              <a:ext cx="1090744" cy="1001106"/>
            </a:xfrm>
            <a:prstGeom prst="rect">
              <a:avLst/>
            </a:prstGeom>
          </p:spPr>
          <p:txBody>
            <a:bodyPr lIns="0" tIns="0" rIns="0" bIns="0" rtlCol="0" anchor="t"/>
            <a:lstStyle/>
            <a:p>
              <a:pPr marL="0" lvl="0" indent="0" algn="l">
                <a:lnSpc>
                  <a:spcPts val="2525"/>
                </a:lnSpc>
              </a:pPr>
              <a:r>
                <a:rPr lang="en-US" sz="2104" u="sng">
                  <a:solidFill>
                    <a:srgbClr val="0B3A5B"/>
                  </a:solidFill>
                  <a:latin typeface="Calibri (MS)"/>
                  <a:ea typeface="Calibri (MS)"/>
                  <a:cs typeface="Calibri (MS)"/>
                  <a:sym typeface="Calibri (MS)"/>
                  <a:hlinkClick r:id="rId6" tooltip="https://www.youtube.com/@CiEGateway"/>
                </a:rPr>
                <a:t>yt</a:t>
              </a:r>
            </a:p>
          </p:txBody>
        </p:sp>
      </p:grpSp>
      <p:sp>
        <p:nvSpPr>
          <p:cNvPr id="20" name="Freeform 20"/>
          <p:cNvSpPr/>
          <p:nvPr/>
        </p:nvSpPr>
        <p:spPr>
          <a:xfrm>
            <a:off x="1660426" y="4831135"/>
            <a:ext cx="449523" cy="449524"/>
          </a:xfrm>
          <a:custGeom>
            <a:avLst/>
            <a:gdLst/>
            <a:ahLst/>
            <a:cxnLst/>
            <a:rect l="l" t="t" r="r" b="b"/>
            <a:pathLst>
              <a:path w="449523" h="449524">
                <a:moveTo>
                  <a:pt x="0" y="0"/>
                </a:moveTo>
                <a:lnTo>
                  <a:pt x="449523" y="0"/>
                </a:lnTo>
                <a:lnTo>
                  <a:pt x="449523" y="449524"/>
                </a:lnTo>
                <a:lnTo>
                  <a:pt x="0" y="4495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21" name="Group 21"/>
          <p:cNvGrpSpPr/>
          <p:nvPr/>
        </p:nvGrpSpPr>
        <p:grpSpPr>
          <a:xfrm>
            <a:off x="593712" y="4852090"/>
            <a:ext cx="430787" cy="418087"/>
            <a:chOff x="0" y="0"/>
            <a:chExt cx="982447" cy="953481"/>
          </a:xfrm>
        </p:grpSpPr>
        <p:sp>
          <p:nvSpPr>
            <p:cNvPr id="22" name="Freeform 22"/>
            <p:cNvSpPr/>
            <p:nvPr/>
          </p:nvSpPr>
          <p:spPr>
            <a:xfrm>
              <a:off x="0" y="0"/>
              <a:ext cx="982447" cy="953481"/>
            </a:xfrm>
            <a:custGeom>
              <a:avLst/>
              <a:gdLst/>
              <a:ahLst/>
              <a:cxnLst/>
              <a:rect l="l" t="t" r="r" b="b"/>
              <a:pathLst>
                <a:path w="982447" h="953481">
                  <a:moveTo>
                    <a:pt x="0" y="0"/>
                  </a:moveTo>
                  <a:lnTo>
                    <a:pt x="982447" y="0"/>
                  </a:lnTo>
                  <a:lnTo>
                    <a:pt x="982447" y="953481"/>
                  </a:lnTo>
                  <a:lnTo>
                    <a:pt x="0" y="953481"/>
                  </a:lnTo>
                  <a:close/>
                </a:path>
              </a:pathLst>
            </a:custGeom>
            <a:solidFill>
              <a:srgbClr val="000000">
                <a:alpha val="0"/>
              </a:srgbClr>
            </a:solidFill>
          </p:spPr>
          <p:txBody>
            <a:bodyPr/>
            <a:lstStyle/>
            <a:p>
              <a:endParaRPr lang="en-GB"/>
            </a:p>
          </p:txBody>
        </p:sp>
        <p:sp>
          <p:nvSpPr>
            <p:cNvPr id="23" name="TextBox 23"/>
            <p:cNvSpPr txBox="1"/>
            <p:nvPr/>
          </p:nvSpPr>
          <p:spPr>
            <a:xfrm>
              <a:off x="0" y="-47625"/>
              <a:ext cx="982447" cy="1001106"/>
            </a:xfrm>
            <a:prstGeom prst="rect">
              <a:avLst/>
            </a:prstGeom>
          </p:spPr>
          <p:txBody>
            <a:bodyPr lIns="0" tIns="0" rIns="0" bIns="0" rtlCol="0" anchor="t"/>
            <a:lstStyle/>
            <a:p>
              <a:pPr marL="0" lvl="0" indent="0" algn="l">
                <a:lnSpc>
                  <a:spcPts val="2525"/>
                </a:lnSpc>
              </a:pPr>
              <a:r>
                <a:rPr lang="en-US" sz="2104" u="sng">
                  <a:solidFill>
                    <a:srgbClr val="0B3A5B"/>
                  </a:solidFill>
                  <a:latin typeface="Calibri (MS)"/>
                  <a:ea typeface="Calibri (MS)"/>
                  <a:cs typeface="Calibri (MS)"/>
                  <a:sym typeface="Calibri (MS)"/>
                  <a:hlinkClick r:id="rId9" tooltip="https://www.linkedin.com/company/cooperation-in-education-gateway"/>
                </a:rPr>
                <a:t>eso</a:t>
              </a:r>
            </a:p>
          </p:txBody>
        </p:sp>
      </p:grpSp>
      <p:sp>
        <p:nvSpPr>
          <p:cNvPr id="24" name="Freeform 24"/>
          <p:cNvSpPr/>
          <p:nvPr/>
        </p:nvSpPr>
        <p:spPr>
          <a:xfrm>
            <a:off x="574976" y="4831135"/>
            <a:ext cx="449524" cy="449524"/>
          </a:xfrm>
          <a:custGeom>
            <a:avLst/>
            <a:gdLst/>
            <a:ahLst/>
            <a:cxnLst/>
            <a:rect l="l" t="t" r="r" b="b"/>
            <a:pathLst>
              <a:path w="449524" h="449524">
                <a:moveTo>
                  <a:pt x="0" y="0"/>
                </a:moveTo>
                <a:lnTo>
                  <a:pt x="449523" y="0"/>
                </a:lnTo>
                <a:lnTo>
                  <a:pt x="449523" y="449524"/>
                </a:lnTo>
                <a:lnTo>
                  <a:pt x="0" y="44952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grpSp>
        <p:nvGrpSpPr>
          <p:cNvPr id="25" name="Group 25"/>
          <p:cNvGrpSpPr/>
          <p:nvPr/>
        </p:nvGrpSpPr>
        <p:grpSpPr>
          <a:xfrm>
            <a:off x="1146016" y="4852731"/>
            <a:ext cx="404338" cy="418087"/>
            <a:chOff x="0" y="0"/>
            <a:chExt cx="922128" cy="953481"/>
          </a:xfrm>
        </p:grpSpPr>
        <p:sp>
          <p:nvSpPr>
            <p:cNvPr id="26" name="Freeform 26"/>
            <p:cNvSpPr/>
            <p:nvPr/>
          </p:nvSpPr>
          <p:spPr>
            <a:xfrm>
              <a:off x="0" y="0"/>
              <a:ext cx="922128" cy="953481"/>
            </a:xfrm>
            <a:custGeom>
              <a:avLst/>
              <a:gdLst/>
              <a:ahLst/>
              <a:cxnLst/>
              <a:rect l="l" t="t" r="r" b="b"/>
              <a:pathLst>
                <a:path w="922128" h="953481">
                  <a:moveTo>
                    <a:pt x="0" y="0"/>
                  </a:moveTo>
                  <a:lnTo>
                    <a:pt x="922128" y="0"/>
                  </a:lnTo>
                  <a:lnTo>
                    <a:pt x="922128" y="953481"/>
                  </a:lnTo>
                  <a:lnTo>
                    <a:pt x="0" y="953481"/>
                  </a:lnTo>
                  <a:close/>
                </a:path>
              </a:pathLst>
            </a:custGeom>
            <a:solidFill>
              <a:srgbClr val="000000">
                <a:alpha val="0"/>
              </a:srgbClr>
            </a:solidFill>
          </p:spPr>
          <p:txBody>
            <a:bodyPr/>
            <a:lstStyle/>
            <a:p>
              <a:endParaRPr lang="en-GB"/>
            </a:p>
          </p:txBody>
        </p:sp>
        <p:sp>
          <p:nvSpPr>
            <p:cNvPr id="27" name="TextBox 27"/>
            <p:cNvSpPr txBox="1"/>
            <p:nvPr/>
          </p:nvSpPr>
          <p:spPr>
            <a:xfrm>
              <a:off x="0" y="-47625"/>
              <a:ext cx="922128" cy="1001106"/>
            </a:xfrm>
            <a:prstGeom prst="rect">
              <a:avLst/>
            </a:prstGeom>
          </p:spPr>
          <p:txBody>
            <a:bodyPr lIns="0" tIns="0" rIns="0" bIns="0" rtlCol="0" anchor="t"/>
            <a:lstStyle/>
            <a:p>
              <a:pPr marL="0" lvl="0" indent="0" algn="l">
                <a:lnSpc>
                  <a:spcPts val="2525"/>
                </a:lnSpc>
              </a:pPr>
              <a:r>
                <a:rPr lang="en-US" sz="2104" u="sng">
                  <a:solidFill>
                    <a:srgbClr val="0B3A5B"/>
                  </a:solidFill>
                  <a:latin typeface="Calibri (MS)"/>
                  <a:ea typeface="Calibri (MS)"/>
                  <a:cs typeface="Calibri (MS)"/>
                  <a:sym typeface="Calibri (MS)"/>
                  <a:hlinkClick r:id="rId12" tooltip="https://www.instagram.com/cie.gateway?igsh=dzNxYnl3OGpnbmpn"/>
                </a:rPr>
                <a:t>en</a:t>
              </a:r>
            </a:p>
          </p:txBody>
        </p:sp>
      </p:grpSp>
      <p:sp>
        <p:nvSpPr>
          <p:cNvPr id="28" name="Freeform 28"/>
          <p:cNvSpPr/>
          <p:nvPr/>
        </p:nvSpPr>
        <p:spPr>
          <a:xfrm>
            <a:off x="1115326" y="4831135"/>
            <a:ext cx="449524" cy="449524"/>
          </a:xfrm>
          <a:custGeom>
            <a:avLst/>
            <a:gdLst/>
            <a:ahLst/>
            <a:cxnLst/>
            <a:rect l="l" t="t" r="r" b="b"/>
            <a:pathLst>
              <a:path w="449524" h="449524">
                <a:moveTo>
                  <a:pt x="0" y="0"/>
                </a:moveTo>
                <a:lnTo>
                  <a:pt x="449523" y="0"/>
                </a:lnTo>
                <a:lnTo>
                  <a:pt x="449523" y="449524"/>
                </a:lnTo>
                <a:lnTo>
                  <a:pt x="0" y="44952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29" name="Freeform 29"/>
          <p:cNvSpPr/>
          <p:nvPr/>
        </p:nvSpPr>
        <p:spPr>
          <a:xfrm>
            <a:off x="-4615293" y="246590"/>
            <a:ext cx="8145326" cy="4196380"/>
          </a:xfrm>
          <a:custGeom>
            <a:avLst/>
            <a:gdLst/>
            <a:ahLst/>
            <a:cxnLst/>
            <a:rect l="l" t="t" r="r" b="b"/>
            <a:pathLst>
              <a:path w="8145326" h="4196380">
                <a:moveTo>
                  <a:pt x="0" y="0"/>
                </a:moveTo>
                <a:lnTo>
                  <a:pt x="8145325" y="0"/>
                </a:lnTo>
                <a:lnTo>
                  <a:pt x="8145325" y="4196381"/>
                </a:lnTo>
                <a:lnTo>
                  <a:pt x="0" y="419638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BCA7494-017B-CC48-9BEC-8F31D90E2329}"/>
              </a:ext>
            </a:extLst>
          </p:cNvPr>
          <p:cNvSpPr>
            <a:spLocks noGrp="1"/>
          </p:cNvSpPr>
          <p:nvPr>
            <p:ph type="body" sz="quarter" idx="18"/>
          </p:nvPr>
        </p:nvSpPr>
        <p:spPr>
          <a:xfrm>
            <a:off x="4333342" y="3227379"/>
            <a:ext cx="5553193" cy="1862839"/>
          </a:xfrm>
        </p:spPr>
        <p:txBody>
          <a:bodyPr vert="horz" lIns="80201" tIns="40100" rIns="80201" bIns="40100" rtlCol="0" anchor="t">
            <a:normAutofit/>
          </a:bodyPr>
          <a:lstStyle/>
          <a:p>
            <a:r>
              <a:rPr lang="en-US" dirty="0"/>
              <a:t>Una </a:t>
            </a:r>
            <a:r>
              <a:rPr lang="en-US" dirty="0" err="1"/>
              <a:t>perspectiva</a:t>
            </a:r>
            <a:r>
              <a:rPr lang="en-US" dirty="0"/>
              <a:t> </a:t>
            </a:r>
            <a:r>
              <a:rPr lang="en-US" dirty="0" err="1"/>
              <a:t>Italiana</a:t>
            </a:r>
            <a:r>
              <a:rPr lang="en-US" dirty="0"/>
              <a:t>: Aceitunas</a:t>
            </a:r>
          </a:p>
        </p:txBody>
      </p:sp>
      <p:sp>
        <p:nvSpPr>
          <p:cNvPr id="8" name="Freeform 7">
            <a:extLst>
              <a:ext uri="{FF2B5EF4-FFF2-40B4-BE49-F238E27FC236}">
                <a16:creationId xmlns:a16="http://schemas.microsoft.com/office/drawing/2014/main" id="{A3B464D6-C3E4-2466-6582-5E34672FDED3}"/>
              </a:ext>
            </a:extLst>
          </p:cNvPr>
          <p:cNvSpPr/>
          <p:nvPr/>
        </p:nvSpPr>
        <p:spPr>
          <a:xfrm>
            <a:off x="-5397509" y="3778249"/>
            <a:ext cx="8146392" cy="4196930"/>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sz="1579"/>
          </a:p>
        </p:txBody>
      </p:sp>
      <p:sp>
        <p:nvSpPr>
          <p:cNvPr id="3" name="Picture Placeholder 2">
            <a:extLst>
              <a:ext uri="{FF2B5EF4-FFF2-40B4-BE49-F238E27FC236}">
                <a16:creationId xmlns:a16="http://schemas.microsoft.com/office/drawing/2014/main" id="{0327E7CE-F3D5-89D5-7409-536334D1767B}"/>
              </a:ext>
            </a:extLst>
          </p:cNvPr>
          <p:cNvSpPr>
            <a:spLocks noGrp="1"/>
          </p:cNvSpPr>
          <p:nvPr>
            <p:ph type="pic" sz="quarter" idx="10"/>
          </p:nvPr>
        </p:nvSpPr>
        <p:spPr/>
        <p:txBody>
          <a:bodyPr/>
          <a:lstStyle/>
          <a:p>
            <a:endParaRPr lang="en-GB"/>
          </a:p>
        </p:txBody>
      </p:sp>
      <p:pic>
        <p:nvPicPr>
          <p:cNvPr id="2" name="Picture Placeholder 9" descr="Olives with loaf of bread and oil on table">
            <a:extLst>
              <a:ext uri="{FF2B5EF4-FFF2-40B4-BE49-F238E27FC236}">
                <a16:creationId xmlns:a16="http://schemas.microsoft.com/office/drawing/2014/main" id="{27967024-2D3B-B626-2F87-9541072BCCC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4045" y="424721"/>
            <a:ext cx="3739454" cy="6811630"/>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pic>
      <p:sp>
        <p:nvSpPr>
          <p:cNvPr id="13" name="Rectangle 12">
            <a:extLst>
              <a:ext uri="{FF2B5EF4-FFF2-40B4-BE49-F238E27FC236}">
                <a16:creationId xmlns:a16="http://schemas.microsoft.com/office/drawing/2014/main" id="{F5B3DF5B-B659-D26B-965C-36176B3B9B03}"/>
              </a:ext>
            </a:extLst>
          </p:cNvPr>
          <p:cNvSpPr/>
          <p:nvPr/>
        </p:nvSpPr>
        <p:spPr>
          <a:xfrm>
            <a:off x="2962610" y="2172942"/>
            <a:ext cx="5663538" cy="612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4">
              <a:latin typeface="Montserrat" panose="00000500000000000000" pitchFamily="50" charset="0"/>
            </a:endParaRPr>
          </a:p>
        </p:txBody>
      </p:sp>
      <p:sp>
        <p:nvSpPr>
          <p:cNvPr id="14" name="TextBox 13">
            <a:extLst>
              <a:ext uri="{FF2B5EF4-FFF2-40B4-BE49-F238E27FC236}">
                <a16:creationId xmlns:a16="http://schemas.microsoft.com/office/drawing/2014/main" id="{789EB091-9909-434F-09BC-37EEDA80CBFB}"/>
              </a:ext>
            </a:extLst>
          </p:cNvPr>
          <p:cNvSpPr txBox="1"/>
          <p:nvPr/>
        </p:nvSpPr>
        <p:spPr>
          <a:xfrm>
            <a:off x="2942054" y="2092733"/>
            <a:ext cx="5663538" cy="578300"/>
          </a:xfrm>
          <a:prstGeom prst="rect">
            <a:avLst/>
          </a:prstGeom>
          <a:noFill/>
        </p:spPr>
        <p:txBody>
          <a:bodyPr wrap="none" rtlCol="0">
            <a:spAutoFit/>
          </a:bodyPr>
          <a:lstStyle/>
          <a:p>
            <a:r>
              <a:rPr lang="en-US" sz="3158" b="1" spc="284" dirty="0">
                <a:solidFill>
                  <a:srgbClr val="60BA47"/>
                </a:solidFill>
                <a:latin typeface="Calibri" panose="020F0502020204030204" pitchFamily="34" charset="0"/>
                <a:cs typeface="Calibri" panose="020F0502020204030204" pitchFamily="34" charset="0"/>
              </a:rPr>
              <a:t>Mapa de </a:t>
            </a:r>
            <a:r>
              <a:rPr lang="en-US" sz="3158" b="1" spc="284" dirty="0" err="1">
                <a:solidFill>
                  <a:srgbClr val="60BA47"/>
                </a:solidFill>
                <a:latin typeface="Calibri" panose="020F0502020204030204" pitchFamily="34" charset="0"/>
                <a:cs typeface="Calibri" panose="020F0502020204030204" pitchFamily="34" charset="0"/>
              </a:rPr>
              <a:t>flujos</a:t>
            </a:r>
            <a:r>
              <a:rPr lang="en-US" sz="3158" b="1" spc="284" dirty="0">
                <a:solidFill>
                  <a:srgbClr val="60BA47"/>
                </a:solidFill>
                <a:latin typeface="Calibri" panose="020F0502020204030204" pitchFamily="34" charset="0"/>
                <a:cs typeface="Calibri" panose="020F0502020204030204" pitchFamily="34" charset="0"/>
              </a:rPr>
              <a:t> de </a:t>
            </a:r>
            <a:r>
              <a:rPr lang="en-US" sz="3158" b="1" spc="284" dirty="0" err="1">
                <a:solidFill>
                  <a:srgbClr val="60BA47"/>
                </a:solidFill>
                <a:latin typeface="Calibri" panose="020F0502020204030204" pitchFamily="34" charset="0"/>
                <a:cs typeface="Calibri" panose="020F0502020204030204" pitchFamily="34" charset="0"/>
              </a:rPr>
              <a:t>residuos</a:t>
            </a:r>
            <a:endParaRPr lang="en-US" sz="3158" b="1" spc="284" dirty="0">
              <a:solidFill>
                <a:srgbClr val="60BA47"/>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0660125-F684-1CB1-CC5F-08F2AA6220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80300" y="3655868"/>
            <a:ext cx="1933898" cy="2339778"/>
          </a:xfrm>
          <a:prstGeom prst="rect">
            <a:avLst/>
          </a:prstGeom>
        </p:spPr>
      </p:pic>
      <p:sp>
        <p:nvSpPr>
          <p:cNvPr id="5" name="Freeform 7">
            <a:extLst>
              <a:ext uri="{FF2B5EF4-FFF2-40B4-BE49-F238E27FC236}">
                <a16:creationId xmlns:a16="http://schemas.microsoft.com/office/drawing/2014/main" id="{614A2A49-29D3-1199-498A-AF9105C019CD}"/>
              </a:ext>
            </a:extLst>
          </p:cNvPr>
          <p:cNvSpPr/>
          <p:nvPr/>
        </p:nvSpPr>
        <p:spPr>
          <a:xfrm>
            <a:off x="-5364118" y="3673678"/>
            <a:ext cx="8146392" cy="4196930"/>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sz="1579"/>
          </a:p>
        </p:txBody>
      </p:sp>
    </p:spTree>
    <p:extLst>
      <p:ext uri="{BB962C8B-B14F-4D97-AF65-F5344CB8AC3E}">
        <p14:creationId xmlns:p14="http://schemas.microsoft.com/office/powerpoint/2010/main" val="3993980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2810761" y="-1378423"/>
            <a:ext cx="5832788" cy="10666911"/>
            <a:chOff x="0" y="-2505592"/>
            <a:chExt cx="13302160" cy="24326784"/>
          </a:xfrm>
        </p:grpSpPr>
        <p:sp>
          <p:nvSpPr>
            <p:cNvPr id="7" name="Freeform 7"/>
            <p:cNvSpPr/>
            <p:nvPr/>
          </p:nvSpPr>
          <p:spPr>
            <a:xfrm>
              <a:off x="1020119" y="-2505592"/>
              <a:ext cx="12282041" cy="21821138"/>
            </a:xfrm>
            <a:custGeom>
              <a:avLst/>
              <a:gdLst/>
              <a:ahLst/>
              <a:cxnLst/>
              <a:rect l="l" t="t" r="r" b="b"/>
              <a:pathLst>
                <a:path w="12282043" h="21821139">
                  <a:moveTo>
                    <a:pt x="0" y="0"/>
                  </a:moveTo>
                  <a:lnTo>
                    <a:pt x="12282043" y="0"/>
                  </a:lnTo>
                  <a:lnTo>
                    <a:pt x="12282043" y="21821139"/>
                  </a:lnTo>
                  <a:lnTo>
                    <a:pt x="0" y="21821139"/>
                  </a:lnTo>
                  <a:close/>
                </a:path>
              </a:pathLst>
            </a:custGeom>
            <a:solidFill>
              <a:srgbClr val="FFFFFF"/>
            </a:solidFill>
          </p:spPr>
          <p:txBody>
            <a:bodyPr/>
            <a:lstStyle/>
            <a:p>
              <a:endParaRPr lang="en-GB" dirty="0"/>
            </a:p>
          </p:txBody>
        </p:sp>
        <p:sp>
          <p:nvSpPr>
            <p:cNvPr id="8" name="TextBox 8"/>
            <p:cNvSpPr txBox="1"/>
            <p:nvPr/>
          </p:nvSpPr>
          <p:spPr>
            <a:xfrm>
              <a:off x="0" y="-19050"/>
              <a:ext cx="12282040" cy="21840242"/>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793530" y="1498035"/>
            <a:ext cx="1882116" cy="1356229"/>
            <a:chOff x="0" y="0"/>
            <a:chExt cx="4292324" cy="3092993"/>
          </a:xfrm>
        </p:grpSpPr>
        <p:sp>
          <p:nvSpPr>
            <p:cNvPr id="12" name="Freeform 12"/>
            <p:cNvSpPr/>
            <p:nvPr/>
          </p:nvSpPr>
          <p:spPr>
            <a:xfrm>
              <a:off x="0" y="0"/>
              <a:ext cx="4292324" cy="3092993"/>
            </a:xfrm>
            <a:custGeom>
              <a:avLst/>
              <a:gdLst/>
              <a:ahLst/>
              <a:cxnLst/>
              <a:rect l="l" t="t" r="r" b="b"/>
              <a:pathLst>
                <a:path w="4292324" h="3092993">
                  <a:moveTo>
                    <a:pt x="0" y="0"/>
                  </a:moveTo>
                  <a:lnTo>
                    <a:pt x="4292324" y="0"/>
                  </a:lnTo>
                  <a:lnTo>
                    <a:pt x="4292324" y="3092993"/>
                  </a:lnTo>
                  <a:lnTo>
                    <a:pt x="0" y="3092993"/>
                  </a:lnTo>
                  <a:close/>
                </a:path>
              </a:pathLst>
            </a:custGeom>
            <a:solidFill>
              <a:srgbClr val="000000">
                <a:alpha val="0"/>
              </a:srgbClr>
            </a:solidFill>
          </p:spPr>
          <p:txBody>
            <a:bodyPr/>
            <a:lstStyle/>
            <a:p>
              <a:endParaRPr lang="en-GB"/>
            </a:p>
          </p:txBody>
        </p:sp>
        <p:sp>
          <p:nvSpPr>
            <p:cNvPr id="13" name="TextBox 13"/>
            <p:cNvSpPr txBox="1"/>
            <p:nvPr/>
          </p:nvSpPr>
          <p:spPr>
            <a:xfrm>
              <a:off x="0" y="-19050"/>
              <a:ext cx="4292324" cy="3112043"/>
            </a:xfrm>
            <a:prstGeom prst="rect">
              <a:avLst/>
            </a:prstGeom>
          </p:spPr>
          <p:txBody>
            <a:bodyPr lIns="0" tIns="0" rIns="0" bIns="0" rtlCol="0" anchor="t"/>
            <a:lstStyle/>
            <a:p>
              <a:pPr marL="0" lvl="0" indent="0" algn="l">
                <a:lnSpc>
                  <a:spcPts val="3089"/>
                </a:lnSpc>
              </a:pPr>
              <a:r>
                <a:rPr lang="en-US" sz="2861" b="1" dirty="0" err="1">
                  <a:solidFill>
                    <a:srgbClr val="09465E"/>
                  </a:solidFill>
                  <a:latin typeface="Calibri (MS) Bold"/>
                  <a:ea typeface="Calibri (MS) Bold"/>
                  <a:cs typeface="Calibri (MS) Bold"/>
                  <a:sym typeface="Calibri (MS) Bold"/>
                </a:rPr>
                <a:t>Flujos</a:t>
              </a:r>
              <a:r>
                <a:rPr lang="en-US" sz="2861" b="1" dirty="0">
                  <a:solidFill>
                    <a:srgbClr val="09465E"/>
                  </a:solidFill>
                  <a:latin typeface="Calibri (MS) Bold"/>
                  <a:ea typeface="Calibri (MS) Bold"/>
                  <a:cs typeface="Calibri (MS) Bold"/>
                  <a:sym typeface="Calibri (MS) Bold"/>
                </a:rPr>
                <a:t> de </a:t>
              </a:r>
              <a:r>
                <a:rPr lang="en-US" sz="2861" b="1" dirty="0" err="1">
                  <a:solidFill>
                    <a:srgbClr val="09465E"/>
                  </a:solidFill>
                  <a:latin typeface="Calibri (MS) Bold"/>
                  <a:ea typeface="Calibri (MS) Bold"/>
                  <a:cs typeface="Calibri (MS) Bold"/>
                  <a:sym typeface="Calibri (MS) Bold"/>
                </a:rPr>
                <a:t>residuos</a:t>
              </a:r>
              <a:r>
                <a:rPr lang="en-US" sz="2861" b="1" dirty="0">
                  <a:solidFill>
                    <a:srgbClr val="09465E"/>
                  </a:solidFill>
                  <a:latin typeface="Calibri (MS) Bold"/>
                  <a:ea typeface="Calibri (MS) Bold"/>
                  <a:cs typeface="Calibri (MS) Bold"/>
                  <a:sym typeface="Calibri (MS) Bold"/>
                </a:rPr>
                <a:t> de la aceituna</a:t>
              </a:r>
            </a:p>
          </p:txBody>
        </p:sp>
      </p:grpSp>
      <p:grpSp>
        <p:nvGrpSpPr>
          <p:cNvPr id="14" name="Group 14"/>
          <p:cNvGrpSpPr/>
          <p:nvPr/>
        </p:nvGrpSpPr>
        <p:grpSpPr>
          <a:xfrm>
            <a:off x="793530" y="3091293"/>
            <a:ext cx="1977391" cy="2220946"/>
            <a:chOff x="0" y="0"/>
            <a:chExt cx="4509606" cy="5065053"/>
          </a:xfrm>
        </p:grpSpPr>
        <p:sp>
          <p:nvSpPr>
            <p:cNvPr id="15" name="Freeform 15"/>
            <p:cNvSpPr/>
            <p:nvPr/>
          </p:nvSpPr>
          <p:spPr>
            <a:xfrm>
              <a:off x="0" y="0"/>
              <a:ext cx="4509606" cy="5065053"/>
            </a:xfrm>
            <a:custGeom>
              <a:avLst/>
              <a:gdLst/>
              <a:ahLst/>
              <a:cxnLst/>
              <a:rect l="l" t="t" r="r" b="b"/>
              <a:pathLst>
                <a:path w="4509606" h="5065053">
                  <a:moveTo>
                    <a:pt x="0" y="0"/>
                  </a:moveTo>
                  <a:lnTo>
                    <a:pt x="4509606" y="0"/>
                  </a:lnTo>
                  <a:lnTo>
                    <a:pt x="4509606" y="5065053"/>
                  </a:lnTo>
                  <a:lnTo>
                    <a:pt x="0" y="5065053"/>
                  </a:lnTo>
                  <a:close/>
                </a:path>
              </a:pathLst>
            </a:custGeom>
            <a:solidFill>
              <a:srgbClr val="000000">
                <a:alpha val="0"/>
              </a:srgbClr>
            </a:solidFill>
          </p:spPr>
          <p:txBody>
            <a:bodyPr/>
            <a:lstStyle/>
            <a:p>
              <a:endParaRPr lang="en-GB"/>
            </a:p>
          </p:txBody>
        </p:sp>
        <p:sp>
          <p:nvSpPr>
            <p:cNvPr id="16" name="TextBox 16"/>
            <p:cNvSpPr txBox="1"/>
            <p:nvPr/>
          </p:nvSpPr>
          <p:spPr>
            <a:xfrm>
              <a:off x="0" y="-19050"/>
              <a:ext cx="4509606" cy="5084103"/>
            </a:xfrm>
            <a:prstGeom prst="rect">
              <a:avLst/>
            </a:prstGeom>
          </p:spPr>
          <p:txBody>
            <a:bodyPr lIns="0" tIns="0" rIns="0" bIns="0" rtlCol="0" anchor="t"/>
            <a:lstStyle/>
            <a:p>
              <a:pPr marL="0" lvl="0" indent="0" algn="l">
                <a:lnSpc>
                  <a:spcPts val="1894"/>
                </a:lnSpc>
              </a:pPr>
              <a:r>
                <a:rPr lang="en-US" sz="1578" dirty="0" err="1">
                  <a:solidFill>
                    <a:srgbClr val="09465E"/>
                  </a:solidFill>
                  <a:latin typeface="Calibri (MS)"/>
                  <a:ea typeface="Calibri (MS)"/>
                  <a:cs typeface="Calibri (MS)"/>
                  <a:sym typeface="Calibri (MS)"/>
                </a:rPr>
                <a:t>Identificando</a:t>
              </a:r>
              <a:r>
                <a:rPr lang="en-US" sz="1578" dirty="0">
                  <a:solidFill>
                    <a:srgbClr val="09465E"/>
                  </a:solidFill>
                  <a:latin typeface="Calibri (MS)"/>
                  <a:ea typeface="Calibri (MS)"/>
                  <a:cs typeface="Calibri (MS)"/>
                  <a:sym typeface="Calibri (MS)"/>
                </a:rPr>
                <a:t>  las </a:t>
              </a:r>
              <a:r>
                <a:rPr lang="en-US" sz="1578" dirty="0" err="1">
                  <a:solidFill>
                    <a:srgbClr val="09465E"/>
                  </a:solidFill>
                  <a:latin typeface="Calibri (MS)"/>
                  <a:ea typeface="Calibri (MS)"/>
                  <a:cs typeface="Calibri (MS)"/>
                  <a:sym typeface="Calibri (MS)"/>
                </a:rPr>
                <a:t>etapas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productivas</a:t>
              </a:r>
              <a:r>
                <a:rPr lang="en-US" sz="1578" dirty="0">
                  <a:solidFill>
                    <a:srgbClr val="09465E"/>
                  </a:solidFill>
                  <a:latin typeface="Calibri (MS)"/>
                  <a:ea typeface="Calibri (MS)"/>
                  <a:cs typeface="Calibri (MS)"/>
                  <a:sym typeface="Calibri (MS)"/>
                </a:rPr>
                <a:t> clave y </a:t>
              </a:r>
              <a:r>
                <a:rPr lang="en-US" sz="1578" dirty="0" err="1">
                  <a:solidFill>
                    <a:srgbClr val="09465E"/>
                  </a:solidFill>
                  <a:latin typeface="Calibri (MS)"/>
                  <a:ea typeface="Calibri (MS)"/>
                  <a:cs typeface="Calibri (MS)"/>
                  <a:sym typeface="Calibri (MS)"/>
                </a:rPr>
                <a:t>los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posibles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usos</a:t>
              </a:r>
              <a:r>
                <a:rPr lang="en-US" sz="1578" dirty="0">
                  <a:solidFill>
                    <a:srgbClr val="09465E"/>
                  </a:solidFill>
                  <a:latin typeface="Calibri (MS)"/>
                  <a:ea typeface="Calibri (MS)"/>
                  <a:cs typeface="Calibri (MS)"/>
                  <a:sym typeface="Calibri (MS)"/>
                </a:rPr>
                <a:t> de </a:t>
              </a:r>
              <a:r>
                <a:rPr lang="en-US" sz="1578" dirty="0" err="1">
                  <a:solidFill>
                    <a:srgbClr val="09465E"/>
                  </a:solidFill>
                  <a:latin typeface="Calibri (MS)"/>
                  <a:ea typeface="Calibri (MS)"/>
                  <a:cs typeface="Calibri (MS)"/>
                  <a:sym typeface="Calibri (MS)"/>
                </a:rPr>
                <a:t>los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subproductos</a:t>
              </a:r>
              <a:r>
                <a:rPr lang="en-US" sz="1578" dirty="0">
                  <a:solidFill>
                    <a:srgbClr val="09465E"/>
                  </a:solidFill>
                  <a:latin typeface="Calibri (MS)"/>
                  <a:ea typeface="Calibri (MS)"/>
                  <a:cs typeface="Calibri (MS)"/>
                  <a:sym typeface="Calibri (MS)"/>
                </a:rPr>
                <a:t> del </a:t>
              </a:r>
              <a:r>
                <a:rPr lang="en-US" sz="1578" dirty="0" err="1">
                  <a:solidFill>
                    <a:srgbClr val="09465E"/>
                  </a:solidFill>
                  <a:latin typeface="Calibri (MS)"/>
                  <a:ea typeface="Calibri (MS)"/>
                  <a:cs typeface="Calibri (MS)"/>
                  <a:sym typeface="Calibri (MS)"/>
                </a:rPr>
                <a:t>olivo</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evidenciando</a:t>
              </a:r>
              <a:r>
                <a:rPr lang="en-US" sz="1578" dirty="0">
                  <a:solidFill>
                    <a:srgbClr val="09465E"/>
                  </a:solidFill>
                  <a:latin typeface="Calibri (MS)"/>
                  <a:ea typeface="Calibri (MS)"/>
                  <a:cs typeface="Calibri (MS)"/>
                  <a:sym typeface="Calibri (MS)"/>
                </a:rPr>
                <a:t> las </a:t>
              </a:r>
              <a:r>
                <a:rPr lang="en-US" sz="1578" dirty="0" err="1">
                  <a:solidFill>
                    <a:srgbClr val="09465E"/>
                  </a:solidFill>
                  <a:latin typeface="Calibri (MS)"/>
                  <a:ea typeface="Calibri (MS)"/>
                  <a:cs typeface="Calibri (MS)"/>
                  <a:sym typeface="Calibri (MS)"/>
                </a:rPr>
                <a:t>diversas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aplicaciones</a:t>
              </a:r>
              <a:r>
                <a:rPr lang="en-US" sz="1578" dirty="0">
                  <a:solidFill>
                    <a:srgbClr val="09465E"/>
                  </a:solidFill>
                  <a:latin typeface="Calibri (MS)"/>
                  <a:ea typeface="Calibri (MS)"/>
                  <a:cs typeface="Calibri (MS)"/>
                  <a:sym typeface="Calibri (MS)"/>
                </a:rPr>
                <a:t> de </a:t>
              </a:r>
              <a:r>
                <a:rPr lang="en-US" sz="1578" dirty="0" err="1">
                  <a:solidFill>
                    <a:srgbClr val="09465E"/>
                  </a:solidFill>
                  <a:latin typeface="Calibri (MS)"/>
                  <a:ea typeface="Calibri (MS)"/>
                  <a:cs typeface="Calibri (MS)"/>
                  <a:sym typeface="Calibri (MS)"/>
                </a:rPr>
                <a:t>los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residuos</a:t>
              </a:r>
              <a:r>
                <a:rPr lang="en-US" sz="1578" dirty="0">
                  <a:solidFill>
                    <a:srgbClr val="09465E"/>
                  </a:solidFill>
                  <a:latin typeface="Calibri (MS)"/>
                  <a:ea typeface="Calibri (MS)"/>
                  <a:cs typeface="Calibri (MS)"/>
                  <a:sym typeface="Calibri (MS)"/>
                </a:rPr>
                <a:t> del </a:t>
              </a:r>
              <a:r>
                <a:rPr lang="en-US" sz="1578" dirty="0" err="1">
                  <a:solidFill>
                    <a:srgbClr val="09465E"/>
                  </a:solidFill>
                  <a:latin typeface="Calibri (MS)"/>
                  <a:ea typeface="Calibri (MS)"/>
                  <a:cs typeface="Calibri (MS)"/>
                  <a:sym typeface="Calibri (MS)"/>
                </a:rPr>
                <a:t>olivo</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en</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el</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contexto</a:t>
              </a:r>
              <a:r>
                <a:rPr lang="en-US" sz="1578" dirty="0">
                  <a:solidFill>
                    <a:srgbClr val="09465E"/>
                  </a:solidFill>
                  <a:latin typeface="Calibri (MS)"/>
                  <a:ea typeface="Calibri (MS)"/>
                  <a:cs typeface="Calibri (MS)"/>
                  <a:sym typeface="Calibri (MS)"/>
                </a:rPr>
                <a:t> de </a:t>
              </a:r>
              <a:r>
                <a:rPr lang="en-US" sz="1578" dirty="0" err="1">
                  <a:solidFill>
                    <a:srgbClr val="09465E"/>
                  </a:solidFill>
                  <a:latin typeface="Calibri (MS)"/>
                  <a:ea typeface="Calibri (MS)"/>
                  <a:cs typeface="Calibri (MS)"/>
                  <a:sym typeface="Calibri (MS)"/>
                </a:rPr>
                <a:t>una</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economía</a:t>
              </a:r>
              <a:r>
                <a:rPr lang="en-US" sz="1578" dirty="0">
                  <a:solidFill>
                    <a:srgbClr val="09465E"/>
                  </a:solidFill>
                  <a:latin typeface="Calibri (MS)"/>
                  <a:ea typeface="Calibri (MS)"/>
                  <a:cs typeface="Calibri (MS)"/>
                  <a:sym typeface="Calibri (MS)"/>
                </a:rPr>
                <a:t> circular.</a:t>
              </a:r>
            </a:p>
          </p:txBody>
        </p:sp>
      </p:grpSp>
      <p:pic>
        <p:nvPicPr>
          <p:cNvPr id="20" name="Picture 19">
            <a:extLst>
              <a:ext uri="{FF2B5EF4-FFF2-40B4-BE49-F238E27FC236}">
                <a16:creationId xmlns:a16="http://schemas.microsoft.com/office/drawing/2014/main" id="{CCEF8DE4-5A79-0E25-F5BF-1B31927C1101}"/>
              </a:ext>
            </a:extLst>
          </p:cNvPr>
          <p:cNvPicPr>
            <a:picLocks noChangeAspect="1"/>
          </p:cNvPicPr>
          <p:nvPr/>
        </p:nvPicPr>
        <p:blipFill>
          <a:blip r:embed="rId4"/>
          <a:stretch>
            <a:fillRect/>
          </a:stretch>
        </p:blipFill>
        <p:spPr>
          <a:xfrm>
            <a:off x="3164619" y="1572016"/>
            <a:ext cx="6677881" cy="4133803"/>
          </a:xfrm>
          <a:prstGeom prst="rect">
            <a:avLst/>
          </a:prstGeom>
          <a:ln>
            <a:solidFill>
              <a:srgbClr val="09465E"/>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2506612" y="-1004125"/>
            <a:ext cx="5385481" cy="9568249"/>
            <a:chOff x="0" y="0"/>
            <a:chExt cx="12282040" cy="21821192"/>
          </a:xfrm>
        </p:grpSpPr>
        <p:sp>
          <p:nvSpPr>
            <p:cNvPr id="7" name="Freeform 7"/>
            <p:cNvSpPr/>
            <p:nvPr/>
          </p:nvSpPr>
          <p:spPr>
            <a:xfrm>
              <a:off x="0" y="0"/>
              <a:ext cx="12282043" cy="21821139"/>
            </a:xfrm>
            <a:custGeom>
              <a:avLst/>
              <a:gdLst/>
              <a:ahLst/>
              <a:cxnLst/>
              <a:rect l="l" t="t" r="r" b="b"/>
              <a:pathLst>
                <a:path w="12282043" h="21821139">
                  <a:moveTo>
                    <a:pt x="0" y="0"/>
                  </a:moveTo>
                  <a:lnTo>
                    <a:pt x="12282043" y="0"/>
                  </a:lnTo>
                  <a:lnTo>
                    <a:pt x="12282043" y="21821139"/>
                  </a:lnTo>
                  <a:lnTo>
                    <a:pt x="0" y="21821139"/>
                  </a:lnTo>
                  <a:close/>
                </a:path>
              </a:pathLst>
            </a:custGeom>
            <a:solidFill>
              <a:srgbClr val="FFFFFF"/>
            </a:solidFill>
          </p:spPr>
          <p:txBody>
            <a:bodyPr/>
            <a:lstStyle/>
            <a:p>
              <a:endParaRPr lang="en-GB"/>
            </a:p>
          </p:txBody>
        </p:sp>
        <p:sp>
          <p:nvSpPr>
            <p:cNvPr id="8" name="TextBox 8"/>
            <p:cNvSpPr txBox="1"/>
            <p:nvPr/>
          </p:nvSpPr>
          <p:spPr>
            <a:xfrm>
              <a:off x="0" y="-19050"/>
              <a:ext cx="12282040" cy="21840242"/>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793530" y="1310428"/>
            <a:ext cx="8816124" cy="704779"/>
            <a:chOff x="0" y="0"/>
            <a:chExt cx="20105908" cy="1607308"/>
          </a:xfrm>
        </p:grpSpPr>
        <p:sp>
          <p:nvSpPr>
            <p:cNvPr id="12" name="Freeform 12"/>
            <p:cNvSpPr/>
            <p:nvPr/>
          </p:nvSpPr>
          <p:spPr>
            <a:xfrm>
              <a:off x="0" y="0"/>
              <a:ext cx="20105908" cy="1607308"/>
            </a:xfrm>
            <a:custGeom>
              <a:avLst/>
              <a:gdLst/>
              <a:ahLst/>
              <a:cxnLst/>
              <a:rect l="l" t="t" r="r" b="b"/>
              <a:pathLst>
                <a:path w="20105908" h="1607308">
                  <a:moveTo>
                    <a:pt x="0" y="0"/>
                  </a:moveTo>
                  <a:lnTo>
                    <a:pt x="20105908" y="0"/>
                  </a:lnTo>
                  <a:lnTo>
                    <a:pt x="20105908" y="1607308"/>
                  </a:lnTo>
                  <a:lnTo>
                    <a:pt x="0" y="1607308"/>
                  </a:lnTo>
                  <a:close/>
                </a:path>
              </a:pathLst>
            </a:custGeom>
            <a:solidFill>
              <a:srgbClr val="000000">
                <a:alpha val="0"/>
              </a:srgbClr>
            </a:solidFill>
          </p:spPr>
          <p:txBody>
            <a:bodyPr/>
            <a:lstStyle/>
            <a:p>
              <a:endParaRPr lang="en-GB"/>
            </a:p>
          </p:txBody>
        </p:sp>
        <p:sp>
          <p:nvSpPr>
            <p:cNvPr id="13" name="TextBox 13"/>
            <p:cNvSpPr txBox="1"/>
            <p:nvPr/>
          </p:nvSpPr>
          <p:spPr>
            <a:xfrm>
              <a:off x="0" y="9525"/>
              <a:ext cx="20105908" cy="1597783"/>
            </a:xfrm>
            <a:prstGeom prst="rect">
              <a:avLst/>
            </a:prstGeom>
          </p:spPr>
          <p:txBody>
            <a:bodyPr lIns="0" tIns="0" rIns="0" bIns="0" rtlCol="0" anchor="t"/>
            <a:lstStyle/>
            <a:p>
              <a:pPr marL="0" lvl="0" indent="0" algn="l">
                <a:lnSpc>
                  <a:spcPts val="3409"/>
                </a:lnSpc>
              </a:pPr>
              <a:r>
                <a:rPr lang="en-US" sz="3157" b="1">
                  <a:solidFill>
                    <a:srgbClr val="09465E"/>
                  </a:solidFill>
                  <a:latin typeface="Arimo Bold"/>
                  <a:ea typeface="Arimo Bold"/>
                  <a:cs typeface="Arimo Bold"/>
                  <a:sym typeface="Arimo Bold"/>
                </a:rPr>
                <a:t>Aceitunas de mesa o aceites de oliva</a:t>
              </a:r>
            </a:p>
          </p:txBody>
        </p:sp>
      </p:grpSp>
      <p:grpSp>
        <p:nvGrpSpPr>
          <p:cNvPr id="14" name="Group 14"/>
          <p:cNvGrpSpPr/>
          <p:nvPr/>
        </p:nvGrpSpPr>
        <p:grpSpPr>
          <a:xfrm>
            <a:off x="716752" y="1810304"/>
            <a:ext cx="8816124" cy="4347239"/>
            <a:chOff x="0" y="0"/>
            <a:chExt cx="20105908" cy="9914242"/>
          </a:xfrm>
        </p:grpSpPr>
        <p:sp>
          <p:nvSpPr>
            <p:cNvPr id="15" name="Freeform 15"/>
            <p:cNvSpPr/>
            <p:nvPr/>
          </p:nvSpPr>
          <p:spPr>
            <a:xfrm>
              <a:off x="0" y="0"/>
              <a:ext cx="20105908" cy="9914242"/>
            </a:xfrm>
            <a:custGeom>
              <a:avLst/>
              <a:gdLst/>
              <a:ahLst/>
              <a:cxnLst/>
              <a:rect l="l" t="t" r="r" b="b"/>
              <a:pathLst>
                <a:path w="20105908" h="9914242">
                  <a:moveTo>
                    <a:pt x="0" y="0"/>
                  </a:moveTo>
                  <a:lnTo>
                    <a:pt x="20105908" y="0"/>
                  </a:lnTo>
                  <a:lnTo>
                    <a:pt x="20105908" y="9914242"/>
                  </a:lnTo>
                  <a:lnTo>
                    <a:pt x="0" y="9914242"/>
                  </a:lnTo>
                  <a:close/>
                </a:path>
              </a:pathLst>
            </a:custGeom>
            <a:solidFill>
              <a:srgbClr val="000000">
                <a:alpha val="0"/>
              </a:srgbClr>
            </a:solidFill>
          </p:spPr>
          <p:txBody>
            <a:bodyPr/>
            <a:lstStyle/>
            <a:p>
              <a:endParaRPr lang="en-GB"/>
            </a:p>
          </p:txBody>
        </p:sp>
        <p:sp>
          <p:nvSpPr>
            <p:cNvPr id="16" name="TextBox 16"/>
            <p:cNvSpPr txBox="1"/>
            <p:nvPr/>
          </p:nvSpPr>
          <p:spPr>
            <a:xfrm>
              <a:off x="0" y="-19050"/>
              <a:ext cx="20105908" cy="9933292"/>
            </a:xfrm>
            <a:prstGeom prst="rect">
              <a:avLst/>
            </a:prstGeom>
          </p:spPr>
          <p:txBody>
            <a:bodyPr lIns="0" tIns="0" rIns="0" bIns="0" rtlCol="0" anchor="t"/>
            <a:lstStyle/>
            <a:p>
              <a:pPr marL="0" lvl="0" indent="0" algn="l">
                <a:lnSpc>
                  <a:spcPts val="2011"/>
                </a:lnSpc>
              </a:pPr>
              <a:r>
                <a:rPr lang="en-US" sz="1946" dirty="0">
                  <a:solidFill>
                    <a:srgbClr val="09465E"/>
                  </a:solidFill>
                  <a:ea typeface="Calibri (MS)"/>
                  <a:cs typeface="Calibri (MS)"/>
                  <a:sym typeface="Calibri (MS)"/>
                </a:rPr>
                <a:t>Los </a:t>
              </a:r>
              <a:r>
                <a:rPr lang="en-US" sz="1946" dirty="0" err="1">
                  <a:solidFill>
                    <a:srgbClr val="09465E"/>
                  </a:solidFill>
                  <a:ea typeface="Calibri (MS)"/>
                  <a:cs typeface="Calibri (MS)"/>
                  <a:sym typeface="Calibri (MS)"/>
                </a:rPr>
                <a:t>productos</a:t>
              </a:r>
              <a:r>
                <a:rPr lang="en-US" sz="1946" dirty="0">
                  <a:solidFill>
                    <a:srgbClr val="09465E"/>
                  </a:solidFill>
                  <a:ea typeface="Calibri (MS)"/>
                  <a:cs typeface="Calibri (MS)"/>
                  <a:sym typeface="Calibri (MS)"/>
                </a:rPr>
                <a:t> </a:t>
              </a:r>
              <a:r>
                <a:rPr lang="en-US" sz="1946" dirty="0" err="1">
                  <a:solidFill>
                    <a:srgbClr val="09465E"/>
                  </a:solidFill>
                  <a:ea typeface="Calibri (MS)"/>
                  <a:cs typeface="Calibri (MS)"/>
                  <a:sym typeface="Calibri (MS)"/>
                </a:rPr>
                <a:t>más</a:t>
              </a:r>
              <a:r>
                <a:rPr lang="en-US" sz="1946" dirty="0">
                  <a:solidFill>
                    <a:srgbClr val="09465E"/>
                  </a:solidFill>
                  <a:ea typeface="Calibri (MS)"/>
                  <a:cs typeface="Calibri (MS)"/>
                  <a:sym typeface="Calibri (MS)"/>
                </a:rPr>
                <a:t> </a:t>
              </a:r>
              <a:r>
                <a:rPr lang="en-US" sz="1946" dirty="0" err="1">
                  <a:solidFill>
                    <a:srgbClr val="09465E"/>
                  </a:solidFill>
                  <a:ea typeface="Calibri (MS)"/>
                  <a:cs typeface="Calibri (MS)"/>
                  <a:sym typeface="Calibri (MS)"/>
                </a:rPr>
                <a:t>destacados</a:t>
              </a:r>
              <a:r>
                <a:rPr lang="en-US" sz="1946" dirty="0">
                  <a:solidFill>
                    <a:srgbClr val="09465E"/>
                  </a:solidFill>
                  <a:ea typeface="Calibri (MS)"/>
                  <a:cs typeface="Calibri (MS)"/>
                  <a:sym typeface="Calibri (MS)"/>
                </a:rPr>
                <a:t> </a:t>
              </a:r>
              <a:r>
                <a:rPr lang="en-US" sz="1946" dirty="0" err="1">
                  <a:solidFill>
                    <a:srgbClr val="09465E"/>
                  </a:solidFill>
                  <a:ea typeface="Calibri (MS)"/>
                  <a:cs typeface="Calibri (MS)"/>
                  <a:sym typeface="Calibri (MS)"/>
                </a:rPr>
                <a:t>elaborados</a:t>
              </a:r>
              <a:r>
                <a:rPr lang="en-US" sz="1946" dirty="0">
                  <a:solidFill>
                    <a:srgbClr val="09465E"/>
                  </a:solidFill>
                  <a:ea typeface="Calibri (MS)"/>
                  <a:cs typeface="Calibri (MS)"/>
                  <a:sym typeface="Calibri (MS)"/>
                </a:rPr>
                <a:t> a </a:t>
              </a:r>
              <a:r>
                <a:rPr lang="en-US" sz="1946" dirty="0" err="1">
                  <a:solidFill>
                    <a:srgbClr val="09465E"/>
                  </a:solidFill>
                  <a:ea typeface="Calibri (MS)"/>
                  <a:cs typeface="Calibri (MS)"/>
                  <a:sym typeface="Calibri (MS)"/>
                </a:rPr>
                <a:t>partir</a:t>
              </a:r>
              <a:r>
                <a:rPr lang="en-US" sz="1946" dirty="0">
                  <a:solidFill>
                    <a:srgbClr val="09465E"/>
                  </a:solidFill>
                  <a:ea typeface="Calibri (MS)"/>
                  <a:cs typeface="Calibri (MS)"/>
                  <a:sym typeface="Calibri (MS)"/>
                </a:rPr>
                <a:t> de aceitunas son, </a:t>
              </a:r>
              <a:r>
                <a:rPr lang="en-US" sz="1946" dirty="0" err="1">
                  <a:solidFill>
                    <a:srgbClr val="09465E"/>
                  </a:solidFill>
                  <a:ea typeface="Calibri (MS)"/>
                  <a:cs typeface="Calibri (MS)"/>
                  <a:sym typeface="Calibri (MS)"/>
                </a:rPr>
                <a:t>en</a:t>
              </a:r>
              <a:r>
                <a:rPr lang="en-US" sz="1946" dirty="0">
                  <a:solidFill>
                    <a:srgbClr val="09465E"/>
                  </a:solidFill>
                  <a:ea typeface="Calibri (MS)"/>
                  <a:cs typeface="Calibri (MS)"/>
                  <a:sym typeface="Calibri (MS)"/>
                </a:rPr>
                <a:t> </a:t>
              </a:r>
              <a:r>
                <a:rPr lang="en-US" sz="1946" dirty="0" err="1">
                  <a:solidFill>
                    <a:srgbClr val="09465E"/>
                  </a:solidFill>
                  <a:ea typeface="Calibri (MS)"/>
                  <a:cs typeface="Calibri (MS)"/>
                  <a:sym typeface="Calibri (MS)"/>
                </a:rPr>
                <a:t>su</a:t>
              </a:r>
              <a:r>
                <a:rPr lang="en-US" sz="1946" dirty="0">
                  <a:solidFill>
                    <a:srgbClr val="09465E"/>
                  </a:solidFill>
                  <a:ea typeface="Calibri (MS)"/>
                  <a:cs typeface="Calibri (MS)"/>
                  <a:sym typeface="Calibri (MS)"/>
                </a:rPr>
                <a:t> </a:t>
              </a:r>
              <a:r>
                <a:rPr lang="en-US" sz="1946" dirty="0" err="1">
                  <a:solidFill>
                    <a:srgbClr val="09465E"/>
                  </a:solidFill>
                  <a:ea typeface="Calibri (MS)"/>
                  <a:cs typeface="Calibri (MS)"/>
                  <a:sym typeface="Calibri (MS)"/>
                </a:rPr>
                <a:t>mayoría</a:t>
              </a:r>
              <a:r>
                <a:rPr lang="en-US" sz="1946" dirty="0">
                  <a:solidFill>
                    <a:srgbClr val="09465E"/>
                  </a:solidFill>
                  <a:ea typeface="Calibri (MS)"/>
                  <a:cs typeface="Calibri (MS)"/>
                  <a:sym typeface="Calibri (MS)"/>
                </a:rPr>
                <a:t>, </a:t>
              </a:r>
              <a:r>
                <a:rPr lang="en-US" sz="1946" dirty="0" err="1">
                  <a:solidFill>
                    <a:srgbClr val="09465E"/>
                  </a:solidFill>
                  <a:ea typeface="Calibri (MS)"/>
                  <a:cs typeface="Calibri (MS)"/>
                  <a:sym typeface="Calibri (MS)"/>
                </a:rPr>
                <a:t>el</a:t>
              </a:r>
              <a:r>
                <a:rPr lang="en-US" sz="1946" dirty="0">
                  <a:solidFill>
                    <a:srgbClr val="09465E"/>
                  </a:solidFill>
                  <a:ea typeface="Calibri (MS)"/>
                  <a:cs typeface="Calibri (MS)"/>
                  <a:sym typeface="Calibri (MS)"/>
                </a:rPr>
                <a:t> </a:t>
              </a:r>
              <a:r>
                <a:rPr lang="en-US" sz="1946" dirty="0" err="1">
                  <a:solidFill>
                    <a:srgbClr val="09465E"/>
                  </a:solidFill>
                  <a:ea typeface="Calibri (MS)"/>
                  <a:cs typeface="Calibri (MS)"/>
                  <a:sym typeface="Calibri (MS)"/>
                </a:rPr>
                <a:t>aceite</a:t>
              </a:r>
              <a:r>
                <a:rPr lang="en-US" sz="1946" dirty="0">
                  <a:solidFill>
                    <a:srgbClr val="09465E"/>
                  </a:solidFill>
                  <a:ea typeface="Calibri (MS)"/>
                  <a:cs typeface="Calibri (MS)"/>
                  <a:sym typeface="Calibri (MS)"/>
                </a:rPr>
                <a:t> de </a:t>
              </a:r>
              <a:r>
                <a:rPr lang="en-US" sz="1946" dirty="0" err="1">
                  <a:solidFill>
                    <a:srgbClr val="09465E"/>
                  </a:solidFill>
                  <a:ea typeface="Calibri (MS)"/>
                  <a:cs typeface="Calibri (MS)"/>
                  <a:sym typeface="Calibri (MS)"/>
                </a:rPr>
                <a:t>oliva</a:t>
              </a:r>
              <a:r>
                <a:rPr lang="en-US" sz="1946" dirty="0">
                  <a:solidFill>
                    <a:srgbClr val="09465E"/>
                  </a:solidFill>
                  <a:ea typeface="Calibri (MS)"/>
                  <a:cs typeface="Calibri (MS)"/>
                  <a:sym typeface="Calibri (MS)"/>
                </a:rPr>
                <a:t> (80%) y las aceitunas de mesa (20%). La </a:t>
              </a:r>
              <a:r>
                <a:rPr lang="en-US" sz="1946" dirty="0" err="1">
                  <a:solidFill>
                    <a:srgbClr val="09465E"/>
                  </a:solidFill>
                  <a:ea typeface="Calibri (MS)"/>
                  <a:cs typeface="Calibri (MS)"/>
                  <a:sym typeface="Calibri (MS)"/>
                </a:rPr>
                <a:t>superficie</a:t>
              </a:r>
              <a:r>
                <a:rPr lang="en-US" sz="1946" dirty="0">
                  <a:solidFill>
                    <a:srgbClr val="09465E"/>
                  </a:solidFill>
                  <a:ea typeface="Calibri (MS)"/>
                  <a:cs typeface="Calibri (MS)"/>
                  <a:sym typeface="Calibri (MS)"/>
                </a:rPr>
                <a:t> </a:t>
              </a:r>
              <a:r>
                <a:rPr lang="en-US" sz="1946" dirty="0" err="1">
                  <a:solidFill>
                    <a:srgbClr val="09465E"/>
                  </a:solidFill>
                  <a:ea typeface="Calibri (MS)"/>
                  <a:cs typeface="Calibri (MS)"/>
                  <a:sym typeface="Calibri (MS)"/>
                </a:rPr>
                <a:t>destinada</a:t>
              </a:r>
              <a:r>
                <a:rPr lang="en-US" sz="1946" dirty="0">
                  <a:solidFill>
                    <a:srgbClr val="09465E"/>
                  </a:solidFill>
                  <a:ea typeface="Calibri (MS)"/>
                  <a:cs typeface="Calibri (MS)"/>
                  <a:sym typeface="Calibri (MS)"/>
                </a:rPr>
                <a:t> al </a:t>
              </a:r>
              <a:r>
                <a:rPr lang="en-US" sz="1946" dirty="0" err="1">
                  <a:solidFill>
                    <a:srgbClr val="09465E"/>
                  </a:solidFill>
                  <a:ea typeface="Calibri (MS)"/>
                  <a:cs typeface="Calibri (MS)"/>
                  <a:sym typeface="Calibri (MS)"/>
                </a:rPr>
                <a:t>cultivo</a:t>
              </a:r>
              <a:r>
                <a:rPr lang="en-US" sz="1946" dirty="0">
                  <a:solidFill>
                    <a:srgbClr val="09465E"/>
                  </a:solidFill>
                  <a:ea typeface="Calibri (MS)"/>
                  <a:cs typeface="Calibri (MS)"/>
                  <a:sym typeface="Calibri (MS)"/>
                </a:rPr>
                <a:t> del </a:t>
              </a:r>
              <a:r>
                <a:rPr lang="en-US" sz="1946" dirty="0" err="1">
                  <a:solidFill>
                    <a:srgbClr val="09465E"/>
                  </a:solidFill>
                  <a:ea typeface="Calibri (MS)"/>
                  <a:cs typeface="Calibri (MS)"/>
                  <a:sym typeface="Calibri (MS)"/>
                </a:rPr>
                <a:t>olivo</a:t>
              </a:r>
              <a:r>
                <a:rPr lang="en-US" sz="1946" dirty="0">
                  <a:solidFill>
                    <a:srgbClr val="09465E"/>
                  </a:solidFill>
                  <a:ea typeface="Calibri (MS)"/>
                  <a:cs typeface="Calibri (MS)"/>
                  <a:sym typeface="Calibri (MS)"/>
                </a:rPr>
                <a:t> </a:t>
              </a:r>
              <a:r>
                <a:rPr lang="en-US" sz="1946" dirty="0" err="1">
                  <a:solidFill>
                    <a:srgbClr val="09465E"/>
                  </a:solidFill>
                  <a:ea typeface="Calibri (MS)"/>
                  <a:cs typeface="Calibri (MS)"/>
                  <a:sym typeface="Calibri (MS)"/>
                </a:rPr>
                <a:t>en</a:t>
              </a:r>
              <a:r>
                <a:rPr lang="en-US" sz="1946" dirty="0">
                  <a:solidFill>
                    <a:srgbClr val="09465E"/>
                  </a:solidFill>
                  <a:ea typeface="Calibri (MS)"/>
                  <a:cs typeface="Calibri (MS)"/>
                  <a:sym typeface="Calibri (MS)"/>
                </a:rPr>
                <a:t> Italia ha </a:t>
              </a:r>
              <a:r>
                <a:rPr lang="en-US" sz="1946" dirty="0" err="1">
                  <a:solidFill>
                    <a:srgbClr val="09465E"/>
                  </a:solidFill>
                  <a:ea typeface="Calibri (MS)"/>
                  <a:cs typeface="Calibri (MS)"/>
                  <a:sym typeface="Calibri (MS)"/>
                </a:rPr>
                <a:t>permanecido</a:t>
              </a:r>
              <a:r>
                <a:rPr lang="en-US" sz="1946" dirty="0">
                  <a:solidFill>
                    <a:srgbClr val="09465E"/>
                  </a:solidFill>
                  <a:ea typeface="Calibri (MS)"/>
                  <a:cs typeface="Calibri (MS)"/>
                  <a:sym typeface="Calibri (MS)"/>
                </a:rPr>
                <a:t> </a:t>
              </a:r>
              <a:r>
                <a:rPr lang="en-US" sz="1946" dirty="0" err="1">
                  <a:solidFill>
                    <a:srgbClr val="09465E"/>
                  </a:solidFill>
                  <a:ea typeface="Calibri (MS)"/>
                  <a:cs typeface="Calibri (MS)"/>
                  <a:sym typeface="Calibri (MS)"/>
                </a:rPr>
                <a:t>alrededor</a:t>
              </a:r>
              <a:r>
                <a:rPr lang="en-US" sz="1946" dirty="0">
                  <a:solidFill>
                    <a:srgbClr val="09465E"/>
                  </a:solidFill>
                  <a:ea typeface="Calibri (MS)"/>
                  <a:cs typeface="Calibri (MS)"/>
                  <a:sym typeface="Calibri (MS)"/>
                </a:rPr>
                <a:t> de un </a:t>
              </a:r>
              <a:r>
                <a:rPr lang="en-US" sz="1946" dirty="0" err="1">
                  <a:solidFill>
                    <a:srgbClr val="09465E"/>
                  </a:solidFill>
                  <a:ea typeface="Calibri (MS)"/>
                  <a:cs typeface="Calibri (MS)"/>
                  <a:sym typeface="Calibri (MS)"/>
                </a:rPr>
                <a:t>millón</a:t>
              </a:r>
              <a:r>
                <a:rPr lang="en-US" sz="1946" dirty="0">
                  <a:solidFill>
                    <a:srgbClr val="09465E"/>
                  </a:solidFill>
                  <a:ea typeface="Calibri (MS)"/>
                  <a:cs typeface="Calibri (MS)"/>
                  <a:sym typeface="Calibri (MS)"/>
                </a:rPr>
                <a:t> de </a:t>
              </a:r>
              <a:r>
                <a:rPr lang="en-US" sz="1946" dirty="0" err="1">
                  <a:solidFill>
                    <a:srgbClr val="09465E"/>
                  </a:solidFill>
                  <a:ea typeface="Calibri (MS)"/>
                  <a:cs typeface="Calibri (MS)"/>
                  <a:sym typeface="Calibri (MS)"/>
                </a:rPr>
                <a:t>hectáreas</a:t>
              </a:r>
              <a:r>
                <a:rPr lang="en-US" sz="1946" dirty="0">
                  <a:solidFill>
                    <a:srgbClr val="09465E"/>
                  </a:solidFill>
                  <a:ea typeface="Calibri (MS)"/>
                  <a:cs typeface="Calibri (MS)"/>
                  <a:sym typeface="Calibri (MS)"/>
                </a:rPr>
                <a:t> </a:t>
              </a:r>
              <a:r>
                <a:rPr lang="en-US" sz="1946" dirty="0" err="1">
                  <a:solidFill>
                    <a:srgbClr val="09465E"/>
                  </a:solidFill>
                  <a:ea typeface="Calibri (MS)"/>
                  <a:cs typeface="Calibri (MS)"/>
                  <a:sym typeface="Calibri (MS)"/>
                </a:rPr>
                <a:t>durante</a:t>
              </a:r>
              <a:r>
                <a:rPr lang="en-US" sz="1946" dirty="0">
                  <a:solidFill>
                    <a:srgbClr val="09465E"/>
                  </a:solidFill>
                  <a:ea typeface="Calibri (MS)"/>
                  <a:cs typeface="Calibri (MS)"/>
                  <a:sym typeface="Calibri (MS)"/>
                </a:rPr>
                <a:t> </a:t>
              </a:r>
              <a:r>
                <a:rPr lang="en-US" sz="1946" dirty="0" err="1">
                  <a:solidFill>
                    <a:srgbClr val="09465E"/>
                  </a:solidFill>
                  <a:ea typeface="Calibri (MS)"/>
                  <a:cs typeface="Calibri (MS)"/>
                  <a:sym typeface="Calibri (MS)"/>
                </a:rPr>
                <a:t>varios</a:t>
              </a:r>
              <a:r>
                <a:rPr lang="en-US" sz="1946" dirty="0">
                  <a:solidFill>
                    <a:srgbClr val="09465E"/>
                  </a:solidFill>
                  <a:ea typeface="Calibri (MS)"/>
                  <a:cs typeface="Calibri (MS)"/>
                  <a:sym typeface="Calibri (MS)"/>
                </a:rPr>
                <a:t> </a:t>
              </a:r>
              <a:r>
                <a:rPr lang="en-US" sz="1946" dirty="0" err="1">
                  <a:solidFill>
                    <a:srgbClr val="09465E"/>
                  </a:solidFill>
                  <a:ea typeface="Calibri (MS)"/>
                  <a:cs typeface="Calibri (MS)"/>
                  <a:sym typeface="Calibri (MS)"/>
                </a:rPr>
                <a:t>años</a:t>
              </a:r>
              <a:r>
                <a:rPr lang="en-US" sz="1946" dirty="0">
                  <a:solidFill>
                    <a:srgbClr val="09465E"/>
                  </a:solidFill>
                  <a:ea typeface="Calibri (MS)"/>
                  <a:cs typeface="Calibri (MS)"/>
                  <a:sym typeface="Calibri (MS)"/>
                </a:rPr>
                <a:t>. La </a:t>
              </a:r>
              <a:r>
                <a:rPr lang="en-US" sz="1946" dirty="0" err="1">
                  <a:solidFill>
                    <a:srgbClr val="09465E"/>
                  </a:solidFill>
                  <a:ea typeface="Calibri (MS)"/>
                  <a:cs typeface="Calibri (MS)"/>
                  <a:sym typeface="Calibri (MS)"/>
                </a:rPr>
                <a:t>producción</a:t>
              </a:r>
              <a:r>
                <a:rPr lang="en-US" sz="1946" dirty="0">
                  <a:solidFill>
                    <a:srgbClr val="09465E"/>
                  </a:solidFill>
                  <a:ea typeface="Calibri (MS)"/>
                  <a:cs typeface="Calibri (MS)"/>
                  <a:sym typeface="Calibri (MS)"/>
                </a:rPr>
                <a:t> de </a:t>
              </a:r>
              <a:r>
                <a:rPr lang="en-US" sz="1946" dirty="0" err="1">
                  <a:solidFill>
                    <a:srgbClr val="09465E"/>
                  </a:solidFill>
                  <a:ea typeface="Calibri (MS)"/>
                  <a:cs typeface="Calibri (MS)"/>
                  <a:sym typeface="Calibri (MS)"/>
                </a:rPr>
                <a:t>aceite</a:t>
              </a:r>
              <a:r>
                <a:rPr lang="en-US" sz="1946" dirty="0">
                  <a:solidFill>
                    <a:srgbClr val="09465E"/>
                  </a:solidFill>
                  <a:ea typeface="Calibri (MS)"/>
                  <a:cs typeface="Calibri (MS)"/>
                  <a:sym typeface="Calibri (MS)"/>
                </a:rPr>
                <a:t> </a:t>
              </a:r>
              <a:r>
                <a:rPr lang="en-US" sz="1946" dirty="0" err="1">
                  <a:solidFill>
                    <a:srgbClr val="09465E"/>
                  </a:solidFill>
                  <a:ea typeface="Calibri (MS)"/>
                  <a:cs typeface="Calibri (MS)"/>
                  <a:sym typeface="Calibri (MS)"/>
                </a:rPr>
                <a:t>está</a:t>
              </a:r>
              <a:r>
                <a:rPr lang="en-US" sz="1946" dirty="0">
                  <a:solidFill>
                    <a:srgbClr val="09465E"/>
                  </a:solidFill>
                  <a:ea typeface="Calibri (MS)"/>
                  <a:cs typeface="Calibri (MS)"/>
                  <a:sym typeface="Calibri (MS)"/>
                </a:rPr>
                <a:t> </a:t>
              </a:r>
              <a:r>
                <a:rPr lang="en-US" sz="1946" dirty="0" err="1">
                  <a:solidFill>
                    <a:srgbClr val="09465E"/>
                  </a:solidFill>
                  <a:ea typeface="Calibri (MS)"/>
                  <a:cs typeface="Calibri (MS)"/>
                  <a:sym typeface="Calibri (MS)"/>
                </a:rPr>
                <a:t>fuertemente</a:t>
              </a:r>
              <a:r>
                <a:rPr lang="en-US" sz="1946" dirty="0">
                  <a:solidFill>
                    <a:srgbClr val="09465E"/>
                  </a:solidFill>
                  <a:ea typeface="Calibri (MS)"/>
                  <a:cs typeface="Calibri (MS)"/>
                  <a:sym typeface="Calibri (MS)"/>
                </a:rPr>
                <a:t> </a:t>
              </a:r>
              <a:r>
                <a:rPr lang="en-US" sz="1946" dirty="0" err="1">
                  <a:solidFill>
                    <a:srgbClr val="09465E"/>
                  </a:solidFill>
                  <a:ea typeface="Calibri (MS)"/>
                  <a:cs typeface="Calibri (MS)"/>
                  <a:sym typeface="Calibri (MS)"/>
                </a:rPr>
                <a:t>afectada</a:t>
              </a:r>
              <a:r>
                <a:rPr lang="en-US" sz="1946" dirty="0">
                  <a:solidFill>
                    <a:srgbClr val="09465E"/>
                  </a:solidFill>
                  <a:ea typeface="Calibri (MS)"/>
                  <a:cs typeface="Calibri (MS)"/>
                  <a:sym typeface="Calibri (MS)"/>
                </a:rPr>
                <a:t> </a:t>
              </a:r>
              <a:r>
                <a:rPr lang="en-US" sz="1946" dirty="0" err="1">
                  <a:solidFill>
                    <a:srgbClr val="09465E"/>
                  </a:solidFill>
                  <a:ea typeface="Calibri (MS)"/>
                  <a:cs typeface="Calibri (MS)"/>
                  <a:sym typeface="Calibri (MS)"/>
                </a:rPr>
                <a:t>por</a:t>
              </a:r>
              <a:r>
                <a:rPr lang="en-US" sz="1946" dirty="0">
                  <a:solidFill>
                    <a:srgbClr val="09465E"/>
                  </a:solidFill>
                  <a:ea typeface="Calibri (MS)"/>
                  <a:cs typeface="Calibri (MS)"/>
                  <a:sym typeface="Calibri (MS)"/>
                </a:rPr>
                <a:t> </a:t>
              </a:r>
              <a:r>
                <a:rPr lang="en-US" sz="1946" dirty="0" err="1">
                  <a:solidFill>
                    <a:srgbClr val="09465E"/>
                  </a:solidFill>
                  <a:ea typeface="Calibri (MS)"/>
                  <a:cs typeface="Calibri (MS)"/>
                  <a:sym typeface="Calibri (MS)"/>
                </a:rPr>
                <a:t>fenómenos</a:t>
              </a:r>
              <a:r>
                <a:rPr lang="en-US" sz="1946" dirty="0">
                  <a:solidFill>
                    <a:srgbClr val="09465E"/>
                  </a:solidFill>
                  <a:ea typeface="Calibri (MS)"/>
                  <a:cs typeface="Calibri (MS)"/>
                  <a:sym typeface="Calibri (MS)"/>
                </a:rPr>
                <a:t> </a:t>
              </a:r>
              <a:r>
                <a:rPr lang="en-US" sz="1946" dirty="0" err="1">
                  <a:solidFill>
                    <a:srgbClr val="09465E"/>
                  </a:solidFill>
                  <a:ea typeface="Calibri (MS)"/>
                  <a:cs typeface="Calibri (MS)"/>
                  <a:sym typeface="Calibri (MS)"/>
                </a:rPr>
                <a:t>meteorológicos</a:t>
              </a:r>
              <a:r>
                <a:rPr lang="en-US" sz="1946" dirty="0">
                  <a:solidFill>
                    <a:srgbClr val="09465E"/>
                  </a:solidFill>
                  <a:ea typeface="Calibri (MS)"/>
                  <a:cs typeface="Calibri (MS)"/>
                  <a:sym typeface="Calibri (MS)"/>
                </a:rPr>
                <a:t>, </a:t>
              </a:r>
              <a:r>
                <a:rPr lang="en-US" sz="1946" dirty="0" err="1">
                  <a:solidFill>
                    <a:srgbClr val="09465E"/>
                  </a:solidFill>
                  <a:ea typeface="Calibri (MS)"/>
                  <a:cs typeface="Calibri (MS)"/>
                  <a:sym typeface="Calibri (MS)"/>
                </a:rPr>
                <a:t>ataques</a:t>
              </a:r>
              <a:r>
                <a:rPr lang="en-US" sz="1946" dirty="0">
                  <a:solidFill>
                    <a:srgbClr val="09465E"/>
                  </a:solidFill>
                  <a:ea typeface="Calibri (MS)"/>
                  <a:cs typeface="Calibri (MS)"/>
                  <a:sym typeface="Calibri (MS)"/>
                </a:rPr>
                <a:t> de </a:t>
              </a:r>
              <a:r>
                <a:rPr lang="en-US" sz="1946" dirty="0" err="1">
                  <a:solidFill>
                    <a:srgbClr val="09465E"/>
                  </a:solidFill>
                  <a:ea typeface="Calibri (MS)"/>
                  <a:cs typeface="Calibri (MS)"/>
                  <a:sym typeface="Calibri (MS)"/>
                </a:rPr>
                <a:t>patógenos</a:t>
              </a:r>
              <a:r>
                <a:rPr lang="en-US" sz="1946" dirty="0">
                  <a:solidFill>
                    <a:srgbClr val="09465E"/>
                  </a:solidFill>
                  <a:ea typeface="Calibri (MS)"/>
                  <a:cs typeface="Calibri (MS)"/>
                  <a:sym typeface="Calibri (MS)"/>
                </a:rPr>
                <a:t> y, </a:t>
              </a:r>
              <a:r>
                <a:rPr lang="en-US" sz="1946" dirty="0" err="1">
                  <a:solidFill>
                    <a:srgbClr val="09465E"/>
                  </a:solidFill>
                  <a:ea typeface="Calibri (MS)"/>
                  <a:cs typeface="Calibri (MS)"/>
                  <a:sym typeface="Calibri (MS)"/>
                </a:rPr>
                <a:t>en</a:t>
              </a:r>
              <a:r>
                <a:rPr lang="en-US" sz="1946" dirty="0">
                  <a:solidFill>
                    <a:srgbClr val="09465E"/>
                  </a:solidFill>
                  <a:ea typeface="Calibri (MS)"/>
                  <a:cs typeface="Calibri (MS)"/>
                  <a:sym typeface="Calibri (MS)"/>
                </a:rPr>
                <a:t> </a:t>
              </a:r>
              <a:r>
                <a:rPr lang="en-US" sz="1946" dirty="0" err="1">
                  <a:solidFill>
                    <a:srgbClr val="09465E"/>
                  </a:solidFill>
                  <a:ea typeface="Calibri (MS)"/>
                  <a:cs typeface="Calibri (MS)"/>
                  <a:sym typeface="Calibri (MS)"/>
                </a:rPr>
                <a:t>años</a:t>
              </a:r>
              <a:r>
                <a:rPr lang="en-US" sz="1946" dirty="0">
                  <a:solidFill>
                    <a:srgbClr val="09465E"/>
                  </a:solidFill>
                  <a:ea typeface="Calibri (MS)"/>
                  <a:cs typeface="Calibri (MS)"/>
                  <a:sym typeface="Calibri (MS)"/>
                </a:rPr>
                <a:t> </a:t>
              </a:r>
              <a:r>
                <a:rPr lang="en-US" sz="1946" dirty="0" err="1">
                  <a:solidFill>
                    <a:srgbClr val="09465E"/>
                  </a:solidFill>
                  <a:ea typeface="Calibri (MS)"/>
                  <a:cs typeface="Calibri (MS)"/>
                  <a:sym typeface="Calibri (MS)"/>
                </a:rPr>
                <a:t>recientes</a:t>
              </a:r>
              <a:r>
                <a:rPr lang="en-US" sz="1946" dirty="0">
                  <a:solidFill>
                    <a:srgbClr val="09465E"/>
                  </a:solidFill>
                  <a:ea typeface="Calibri (MS)"/>
                  <a:cs typeface="Calibri (MS)"/>
                  <a:sym typeface="Calibri (MS)"/>
                </a:rPr>
                <a:t>, también </a:t>
              </a:r>
              <a:r>
                <a:rPr lang="en-US" sz="1946" dirty="0" err="1">
                  <a:solidFill>
                    <a:srgbClr val="09465E"/>
                  </a:solidFill>
                  <a:ea typeface="Calibri (MS)"/>
                  <a:cs typeface="Calibri (MS)"/>
                  <a:sym typeface="Calibri (MS)"/>
                </a:rPr>
                <a:t>por</a:t>
              </a:r>
              <a:r>
                <a:rPr lang="en-US" sz="1946" dirty="0">
                  <a:solidFill>
                    <a:srgbClr val="09465E"/>
                  </a:solidFill>
                  <a:ea typeface="Calibri (MS)"/>
                  <a:cs typeface="Calibri (MS)"/>
                  <a:sym typeface="Calibri (MS)"/>
                </a:rPr>
                <a:t> </a:t>
              </a:r>
              <a:r>
                <a:rPr lang="en-US" sz="1946" dirty="0" err="1">
                  <a:solidFill>
                    <a:srgbClr val="09465E"/>
                  </a:solidFill>
                  <a:ea typeface="Calibri (MS)"/>
                  <a:cs typeface="Calibri (MS)"/>
                  <a:sym typeface="Calibri (MS)"/>
                </a:rPr>
                <a:t>el</a:t>
              </a:r>
              <a:r>
                <a:rPr lang="en-US" sz="1946" dirty="0">
                  <a:solidFill>
                    <a:srgbClr val="09465E"/>
                  </a:solidFill>
                  <a:ea typeface="Calibri (MS)"/>
                  <a:cs typeface="Calibri (MS)"/>
                  <a:sym typeface="Calibri (MS)"/>
                </a:rPr>
                <a:t> </a:t>
              </a:r>
              <a:r>
                <a:rPr lang="en-US" sz="1946" dirty="0" err="1">
                  <a:solidFill>
                    <a:srgbClr val="09465E"/>
                  </a:solidFill>
                  <a:ea typeface="Calibri (MS)"/>
                  <a:cs typeface="Calibri (MS)"/>
                  <a:sym typeface="Calibri (MS)"/>
                </a:rPr>
                <a:t>cambio</a:t>
              </a:r>
              <a:r>
                <a:rPr lang="en-US" sz="1946" dirty="0">
                  <a:solidFill>
                    <a:srgbClr val="09465E"/>
                  </a:solidFill>
                  <a:ea typeface="Calibri (MS)"/>
                  <a:cs typeface="Calibri (MS)"/>
                  <a:sym typeface="Calibri (MS)"/>
                </a:rPr>
                <a:t> </a:t>
              </a:r>
              <a:r>
                <a:rPr lang="en-US" sz="1946" dirty="0" err="1">
                  <a:solidFill>
                    <a:srgbClr val="09465E"/>
                  </a:solidFill>
                  <a:ea typeface="Calibri (MS)"/>
                  <a:cs typeface="Calibri (MS)"/>
                  <a:sym typeface="Calibri (MS)"/>
                </a:rPr>
                <a:t>climático</a:t>
              </a:r>
              <a:r>
                <a:rPr lang="en-US" sz="1946" dirty="0">
                  <a:solidFill>
                    <a:srgbClr val="09465E"/>
                  </a:solidFill>
                  <a:ea typeface="Calibri (MS)"/>
                  <a:cs typeface="Calibri (MS)"/>
                  <a:sym typeface="Calibri (MS)"/>
                </a:rPr>
                <a:t>. </a:t>
              </a:r>
            </a:p>
            <a:p>
              <a:pPr marL="0" lvl="0" indent="0" algn="l">
                <a:lnSpc>
                  <a:spcPts val="2011"/>
                </a:lnSpc>
              </a:pPr>
              <a:r>
                <a:rPr lang="en-US" sz="1946" dirty="0">
                  <a:solidFill>
                    <a:srgbClr val="09465E"/>
                  </a:solidFill>
                  <a:ea typeface="Calibri (MS) Bold"/>
                  <a:cs typeface="Calibri (MS) Bold"/>
                  <a:sym typeface="Calibri (MS) Bold"/>
                </a:rPr>
                <a:t>¿Por </a:t>
              </a:r>
              <a:r>
                <a:rPr lang="en-US" sz="1946" dirty="0" err="1">
                  <a:solidFill>
                    <a:srgbClr val="09465E"/>
                  </a:solidFill>
                  <a:ea typeface="Calibri (MS) Bold"/>
                  <a:cs typeface="Calibri (MS) Bold"/>
                  <a:sym typeface="Calibri (MS) Bold"/>
                </a:rPr>
                <a:t>qué</a:t>
              </a:r>
              <a:r>
                <a:rPr lang="en-US" sz="1946" dirty="0">
                  <a:solidFill>
                    <a:srgbClr val="09465E"/>
                  </a:solidFill>
                  <a:ea typeface="Calibri (MS) Bold"/>
                  <a:cs typeface="Calibri (MS) Bold"/>
                  <a:sym typeface="Calibri (MS) Bold"/>
                </a:rPr>
                <a:t> las aceitunas son </a:t>
              </a:r>
              <a:r>
                <a:rPr lang="en-US" sz="1946" dirty="0" err="1">
                  <a:solidFill>
                    <a:srgbClr val="09465E"/>
                  </a:solidFill>
                  <a:ea typeface="Calibri (MS) Bold"/>
                  <a:cs typeface="Calibri (MS) Bold"/>
                  <a:sym typeface="Calibri (MS) Bold"/>
                </a:rPr>
                <a:t>consideradas</a:t>
              </a:r>
              <a:r>
                <a:rPr lang="en-US" sz="1946" dirty="0">
                  <a:solidFill>
                    <a:srgbClr val="09465E"/>
                  </a:solidFill>
                  <a:ea typeface="Calibri (MS) Bold"/>
                  <a:cs typeface="Calibri (MS) Bold"/>
                  <a:sym typeface="Calibri (MS) Bold"/>
                </a:rPr>
                <a:t> </a:t>
              </a:r>
              <a:r>
                <a:rPr lang="en-US" sz="1946" dirty="0" err="1">
                  <a:solidFill>
                    <a:srgbClr val="09465E"/>
                  </a:solidFill>
                  <a:ea typeface="Calibri (MS) Bold"/>
                  <a:cs typeface="Calibri (MS) Bold"/>
                  <a:sym typeface="Calibri (MS) Bold"/>
                </a:rPr>
                <a:t>productos</a:t>
              </a:r>
              <a:r>
                <a:rPr lang="en-US" sz="1946" dirty="0">
                  <a:solidFill>
                    <a:srgbClr val="09465E"/>
                  </a:solidFill>
                  <a:ea typeface="Calibri (MS) Bold"/>
                  <a:cs typeface="Calibri (MS) Bold"/>
                  <a:sym typeface="Calibri (MS) Bold"/>
                </a:rPr>
                <a:t> </a:t>
              </a:r>
              <a:r>
                <a:rPr lang="en-US" sz="1946" dirty="0" err="1">
                  <a:solidFill>
                    <a:srgbClr val="09465E"/>
                  </a:solidFill>
                  <a:ea typeface="Calibri (MS) Bold"/>
                  <a:cs typeface="Calibri (MS) Bold"/>
                  <a:sym typeface="Calibri (MS) Bold"/>
                </a:rPr>
                <a:t>primarios</a:t>
              </a:r>
              <a:r>
                <a:rPr lang="en-US" sz="1946" dirty="0">
                  <a:solidFill>
                    <a:srgbClr val="09465E"/>
                  </a:solidFill>
                  <a:ea typeface="Calibri (MS) Bold"/>
                  <a:cs typeface="Calibri (MS) Bold"/>
                  <a:sym typeface="Calibri (MS) Bold"/>
                </a:rPr>
                <a:t>?</a:t>
              </a:r>
            </a:p>
            <a:p>
              <a:pPr marL="0" lvl="0" indent="0" algn="l">
                <a:lnSpc>
                  <a:spcPts val="2011"/>
                </a:lnSpc>
              </a:pPr>
              <a:r>
                <a:rPr lang="en-US" sz="1946" b="1" dirty="0">
                  <a:solidFill>
                    <a:srgbClr val="09465E"/>
                  </a:solidFill>
                  <a:ea typeface="Calibri (MS) Bold"/>
                  <a:cs typeface="Calibri (MS) Bold"/>
                  <a:sym typeface="Calibri (MS) Bold"/>
                </a:rPr>
                <a:t>Alta </a:t>
              </a:r>
              <a:r>
                <a:rPr lang="en-US" sz="1946" b="1" dirty="0" err="1">
                  <a:solidFill>
                    <a:srgbClr val="09465E"/>
                  </a:solidFill>
                  <a:ea typeface="Calibri (MS) Bold"/>
                  <a:cs typeface="Calibri (MS) Bold"/>
                  <a:sym typeface="Calibri (MS) Bold"/>
                </a:rPr>
                <a:t>demanda</a:t>
              </a:r>
              <a:r>
                <a:rPr lang="en-US" sz="1946" b="1" dirty="0">
                  <a:solidFill>
                    <a:srgbClr val="09465E"/>
                  </a:solidFill>
                  <a:ea typeface="Calibri (MS) Bold"/>
                  <a:cs typeface="Calibri (MS) Bold"/>
                  <a:sym typeface="Calibri (MS) Bold"/>
                </a:rPr>
                <a:t> del mercado</a:t>
              </a:r>
              <a:r>
                <a:rPr lang="en-US" sz="1946" dirty="0">
                  <a:solidFill>
                    <a:srgbClr val="09465E"/>
                  </a:solidFill>
                  <a:ea typeface="Calibri (MS) Bold"/>
                  <a:cs typeface="Calibri (MS) Bold"/>
                  <a:sym typeface="Calibri (MS) Bold"/>
                </a:rPr>
                <a:t>: El </a:t>
              </a:r>
              <a:r>
                <a:rPr lang="en-US" sz="1946" dirty="0" err="1">
                  <a:solidFill>
                    <a:srgbClr val="09465E"/>
                  </a:solidFill>
                  <a:ea typeface="Calibri (MS) Bold"/>
                  <a:cs typeface="Calibri (MS) Bold"/>
                  <a:sym typeface="Calibri (MS) Bold"/>
                </a:rPr>
                <a:t>aceite</a:t>
              </a:r>
              <a:r>
                <a:rPr lang="en-US" sz="1946" dirty="0">
                  <a:solidFill>
                    <a:srgbClr val="09465E"/>
                  </a:solidFill>
                  <a:ea typeface="Calibri (MS) Bold"/>
                  <a:cs typeface="Calibri (MS) Bold"/>
                  <a:sym typeface="Calibri (MS) Bold"/>
                </a:rPr>
                <a:t> de </a:t>
              </a:r>
              <a:r>
                <a:rPr lang="en-US" sz="1946" dirty="0" err="1">
                  <a:solidFill>
                    <a:srgbClr val="09465E"/>
                  </a:solidFill>
                  <a:ea typeface="Calibri (MS) Bold"/>
                  <a:cs typeface="Calibri (MS) Bold"/>
                  <a:sym typeface="Calibri (MS) Bold"/>
                </a:rPr>
                <a:t>oliva</a:t>
              </a:r>
              <a:r>
                <a:rPr lang="en-US" sz="1946" dirty="0">
                  <a:solidFill>
                    <a:srgbClr val="09465E"/>
                  </a:solidFill>
                  <a:ea typeface="Calibri (MS) Bold"/>
                  <a:cs typeface="Calibri (MS) Bold"/>
                  <a:sym typeface="Calibri (MS) Bold"/>
                </a:rPr>
                <a:t> se </a:t>
              </a:r>
              <a:r>
                <a:rPr lang="en-US" sz="1946" dirty="0" err="1">
                  <a:solidFill>
                    <a:srgbClr val="09465E"/>
                  </a:solidFill>
                  <a:ea typeface="Calibri (MS) Bold"/>
                  <a:cs typeface="Calibri (MS) Bold"/>
                  <a:sym typeface="Calibri (MS) Bold"/>
                </a:rPr>
                <a:t>posiciona</a:t>
              </a:r>
              <a:r>
                <a:rPr lang="en-US" sz="1946" dirty="0">
                  <a:solidFill>
                    <a:srgbClr val="09465E"/>
                  </a:solidFill>
                  <a:ea typeface="Calibri (MS) Bold"/>
                  <a:cs typeface="Calibri (MS) Bold"/>
                  <a:sym typeface="Calibri (MS) Bold"/>
                </a:rPr>
                <a:t> </a:t>
              </a:r>
              <a:r>
                <a:rPr lang="en-US" sz="1946" dirty="0" err="1">
                  <a:solidFill>
                    <a:srgbClr val="09465E"/>
                  </a:solidFill>
                  <a:ea typeface="Calibri (MS) Bold"/>
                  <a:cs typeface="Calibri (MS) Bold"/>
                  <a:sym typeface="Calibri (MS) Bold"/>
                </a:rPr>
                <a:t>como</a:t>
              </a:r>
              <a:r>
                <a:rPr lang="en-US" sz="1946" dirty="0">
                  <a:solidFill>
                    <a:srgbClr val="09465E"/>
                  </a:solidFill>
                  <a:ea typeface="Calibri (MS) Bold"/>
                  <a:cs typeface="Calibri (MS) Bold"/>
                  <a:sym typeface="Calibri (MS) Bold"/>
                </a:rPr>
                <a:t> </a:t>
              </a:r>
              <a:r>
                <a:rPr lang="en-US" sz="1946" dirty="0" err="1">
                  <a:solidFill>
                    <a:srgbClr val="09465E"/>
                  </a:solidFill>
                  <a:ea typeface="Calibri (MS) Bold"/>
                  <a:cs typeface="Calibri (MS) Bold"/>
                  <a:sym typeface="Calibri (MS) Bold"/>
                </a:rPr>
                <a:t>una</a:t>
              </a:r>
              <a:r>
                <a:rPr lang="en-US" sz="1946" dirty="0">
                  <a:solidFill>
                    <a:srgbClr val="09465E"/>
                  </a:solidFill>
                  <a:ea typeface="Calibri (MS) Bold"/>
                  <a:cs typeface="Calibri (MS) Bold"/>
                  <a:sym typeface="Calibri (MS) Bold"/>
                </a:rPr>
                <a:t> de las </a:t>
              </a:r>
              <a:r>
                <a:rPr lang="en-US" sz="1946" dirty="0" err="1">
                  <a:solidFill>
                    <a:srgbClr val="09465E"/>
                  </a:solidFill>
                  <a:ea typeface="Calibri (MS) Bold"/>
                  <a:cs typeface="Calibri (MS) Bold"/>
                  <a:sym typeface="Calibri (MS) Bold"/>
                </a:rPr>
                <a:t>tendencias</a:t>
              </a:r>
              <a:r>
                <a:rPr lang="en-US" sz="1946" dirty="0">
                  <a:solidFill>
                    <a:srgbClr val="09465E"/>
                  </a:solidFill>
                  <a:ea typeface="Calibri (MS) Bold"/>
                  <a:cs typeface="Calibri (MS) Bold"/>
                  <a:sym typeface="Calibri (MS) Bold"/>
                </a:rPr>
                <a:t> </a:t>
              </a:r>
              <a:r>
                <a:rPr lang="en-US" sz="1946" dirty="0" err="1">
                  <a:solidFill>
                    <a:srgbClr val="09465E"/>
                  </a:solidFill>
                  <a:ea typeface="Calibri (MS) Bold"/>
                  <a:cs typeface="Calibri (MS) Bold"/>
                  <a:sym typeface="Calibri (MS) Bold"/>
                </a:rPr>
                <a:t>alimentarias</a:t>
              </a:r>
              <a:r>
                <a:rPr lang="en-US" sz="1946" dirty="0">
                  <a:solidFill>
                    <a:srgbClr val="09465E"/>
                  </a:solidFill>
                  <a:ea typeface="Calibri (MS) Bold"/>
                  <a:cs typeface="Calibri (MS) Bold"/>
                  <a:sym typeface="Calibri (MS) Bold"/>
                </a:rPr>
                <a:t> </a:t>
              </a:r>
              <a:r>
                <a:rPr lang="en-US" sz="1946" dirty="0" err="1">
                  <a:solidFill>
                    <a:srgbClr val="09465E"/>
                  </a:solidFill>
                  <a:ea typeface="Calibri (MS) Bold"/>
                  <a:cs typeface="Calibri (MS) Bold"/>
                  <a:sym typeface="Calibri (MS) Bold"/>
                </a:rPr>
                <a:t>más</a:t>
              </a:r>
              <a:r>
                <a:rPr lang="en-US" sz="1946" dirty="0">
                  <a:solidFill>
                    <a:srgbClr val="09465E"/>
                  </a:solidFill>
                  <a:ea typeface="Calibri (MS) Bold"/>
                  <a:cs typeface="Calibri (MS) Bold"/>
                  <a:sym typeface="Calibri (MS) Bold"/>
                </a:rPr>
                <a:t> </a:t>
              </a:r>
              <a:r>
                <a:rPr lang="en-US" sz="1946" dirty="0" err="1">
                  <a:solidFill>
                    <a:srgbClr val="09465E"/>
                  </a:solidFill>
                  <a:ea typeface="Calibri (MS) Bold"/>
                  <a:cs typeface="Calibri (MS) Bold"/>
                  <a:sym typeface="Calibri (MS) Bold"/>
                </a:rPr>
                <a:t>significativas</a:t>
              </a:r>
              <a:r>
                <a:rPr lang="en-US" sz="1946" dirty="0">
                  <a:solidFill>
                    <a:srgbClr val="09465E"/>
                  </a:solidFill>
                  <a:ea typeface="Calibri (MS) Bold"/>
                  <a:cs typeface="Calibri (MS) Bold"/>
                  <a:sym typeface="Calibri (MS) Bold"/>
                </a:rPr>
                <a:t> a </a:t>
              </a:r>
              <a:r>
                <a:rPr lang="en-US" sz="1946" dirty="0" err="1">
                  <a:solidFill>
                    <a:srgbClr val="09465E"/>
                  </a:solidFill>
                  <a:ea typeface="Calibri (MS) Bold"/>
                  <a:cs typeface="Calibri (MS) Bold"/>
                  <a:sym typeface="Calibri (MS) Bold"/>
                </a:rPr>
                <a:t>nivel</a:t>
              </a:r>
              <a:r>
                <a:rPr lang="en-US" sz="1946" dirty="0">
                  <a:solidFill>
                    <a:srgbClr val="09465E"/>
                  </a:solidFill>
                  <a:ea typeface="Calibri (MS) Bold"/>
                  <a:cs typeface="Calibri (MS) Bold"/>
                  <a:sym typeface="Calibri (MS) Bold"/>
                </a:rPr>
                <a:t> </a:t>
              </a:r>
              <a:r>
                <a:rPr lang="en-US" sz="1946" dirty="0" err="1">
                  <a:solidFill>
                    <a:srgbClr val="09465E"/>
                  </a:solidFill>
                  <a:ea typeface="Calibri (MS) Bold"/>
                  <a:cs typeface="Calibri (MS) Bold"/>
                  <a:sym typeface="Calibri (MS) Bold"/>
                </a:rPr>
                <a:t>mundial</a:t>
              </a:r>
              <a:r>
                <a:rPr lang="en-US" sz="1946" dirty="0">
                  <a:solidFill>
                    <a:srgbClr val="09465E"/>
                  </a:solidFill>
                  <a:ea typeface="Calibri (MS) Bold"/>
                  <a:cs typeface="Calibri (MS) Bold"/>
                  <a:sym typeface="Calibri (MS) Bold"/>
                </a:rPr>
                <a:t>. Su </a:t>
              </a:r>
              <a:r>
                <a:rPr lang="en-US" sz="1946" dirty="0" err="1">
                  <a:solidFill>
                    <a:srgbClr val="09465E"/>
                  </a:solidFill>
                  <a:ea typeface="Calibri (MS) Bold"/>
                  <a:cs typeface="Calibri (MS) Bold"/>
                  <a:sym typeface="Calibri (MS) Bold"/>
                </a:rPr>
                <a:t>demanda</a:t>
              </a:r>
              <a:r>
                <a:rPr lang="en-US" sz="1946" dirty="0">
                  <a:solidFill>
                    <a:srgbClr val="09465E"/>
                  </a:solidFill>
                  <a:ea typeface="Calibri (MS) Bold"/>
                  <a:cs typeface="Calibri (MS) Bold"/>
                  <a:sym typeface="Calibri (MS) Bold"/>
                </a:rPr>
                <a:t> </a:t>
              </a:r>
              <a:r>
                <a:rPr lang="en-US" sz="1946" dirty="0" err="1">
                  <a:solidFill>
                    <a:srgbClr val="09465E"/>
                  </a:solidFill>
                  <a:ea typeface="Calibri (MS) Bold"/>
                  <a:cs typeface="Calibri (MS) Bold"/>
                  <a:sym typeface="Calibri (MS) Bold"/>
                </a:rPr>
                <a:t>crece</a:t>
              </a:r>
              <a:r>
                <a:rPr lang="en-US" sz="1946" dirty="0">
                  <a:solidFill>
                    <a:srgbClr val="09465E"/>
                  </a:solidFill>
                  <a:ea typeface="Calibri (MS) Bold"/>
                  <a:cs typeface="Calibri (MS) Bold"/>
                  <a:sym typeface="Calibri (MS) Bold"/>
                </a:rPr>
                <a:t> de </a:t>
              </a:r>
              <a:r>
                <a:rPr lang="en-US" sz="1946" dirty="0" err="1">
                  <a:solidFill>
                    <a:srgbClr val="09465E"/>
                  </a:solidFill>
                  <a:ea typeface="Calibri (MS) Bold"/>
                  <a:cs typeface="Calibri (MS) Bold"/>
                  <a:sym typeface="Calibri (MS) Bold"/>
                </a:rPr>
                <a:t>manera</a:t>
              </a:r>
              <a:r>
                <a:rPr lang="en-US" sz="1946" dirty="0">
                  <a:solidFill>
                    <a:srgbClr val="09465E"/>
                  </a:solidFill>
                  <a:ea typeface="Calibri (MS) Bold"/>
                  <a:cs typeface="Calibri (MS) Bold"/>
                  <a:sym typeface="Calibri (MS) Bold"/>
                </a:rPr>
                <a:t> </a:t>
              </a:r>
              <a:r>
                <a:rPr lang="en-US" sz="1946" dirty="0" err="1">
                  <a:solidFill>
                    <a:srgbClr val="09465E"/>
                  </a:solidFill>
                  <a:ea typeface="Calibri (MS) Bold"/>
                  <a:cs typeface="Calibri (MS) Bold"/>
                  <a:sym typeface="Calibri (MS) Bold"/>
                </a:rPr>
                <a:t>constante</a:t>
              </a:r>
              <a:r>
                <a:rPr lang="en-US" sz="1946" dirty="0">
                  <a:solidFill>
                    <a:srgbClr val="09465E"/>
                  </a:solidFill>
                  <a:ea typeface="Calibri (MS) Bold"/>
                  <a:cs typeface="Calibri (MS) Bold"/>
                  <a:sym typeface="Calibri (MS) Bold"/>
                </a:rPr>
                <a:t> </a:t>
              </a:r>
              <a:r>
                <a:rPr lang="en-US" sz="1946" dirty="0" err="1">
                  <a:solidFill>
                    <a:srgbClr val="09465E"/>
                  </a:solidFill>
                  <a:ea typeface="Calibri (MS) Bold"/>
                  <a:cs typeface="Calibri (MS) Bold"/>
                  <a:sym typeface="Calibri (MS) Bold"/>
                </a:rPr>
                <a:t>debido</a:t>
              </a:r>
              <a:r>
                <a:rPr lang="en-US" sz="1946" dirty="0">
                  <a:solidFill>
                    <a:srgbClr val="09465E"/>
                  </a:solidFill>
                  <a:ea typeface="Calibri (MS) Bold"/>
                  <a:cs typeface="Calibri (MS) Bold"/>
                  <a:sym typeface="Calibri (MS) Bold"/>
                </a:rPr>
                <a:t> a </a:t>
              </a:r>
              <a:r>
                <a:rPr lang="en-US" sz="1946" dirty="0" err="1">
                  <a:solidFill>
                    <a:srgbClr val="09465E"/>
                  </a:solidFill>
                  <a:ea typeface="Calibri (MS) Bold"/>
                  <a:cs typeface="Calibri (MS) Bold"/>
                  <a:sym typeface="Calibri (MS) Bold"/>
                </a:rPr>
                <a:t>su</a:t>
              </a:r>
              <a:r>
                <a:rPr lang="en-US" sz="1946" dirty="0">
                  <a:solidFill>
                    <a:srgbClr val="09465E"/>
                  </a:solidFill>
                  <a:ea typeface="Calibri (MS) Bold"/>
                  <a:cs typeface="Calibri (MS) Bold"/>
                  <a:sym typeface="Calibri (MS) Bold"/>
                </a:rPr>
                <a:t> valor </a:t>
              </a:r>
              <a:r>
                <a:rPr lang="en-US" sz="1946" dirty="0" err="1">
                  <a:solidFill>
                    <a:srgbClr val="09465E"/>
                  </a:solidFill>
                  <a:ea typeface="Calibri (MS) Bold"/>
                  <a:cs typeface="Calibri (MS) Bold"/>
                  <a:sym typeface="Calibri (MS) Bold"/>
                </a:rPr>
                <a:t>nutricional</a:t>
              </a:r>
              <a:r>
                <a:rPr lang="en-US" sz="1946" dirty="0">
                  <a:solidFill>
                    <a:srgbClr val="09465E"/>
                  </a:solidFill>
                  <a:ea typeface="Calibri (MS) Bold"/>
                  <a:cs typeface="Calibri (MS) Bold"/>
                  <a:sym typeface="Calibri (MS) Bold"/>
                </a:rPr>
                <a:t> y </a:t>
              </a:r>
              <a:r>
                <a:rPr lang="en-US" sz="1946" dirty="0" err="1">
                  <a:solidFill>
                    <a:srgbClr val="09465E"/>
                  </a:solidFill>
                  <a:ea typeface="Calibri (MS) Bold"/>
                  <a:cs typeface="Calibri (MS) Bold"/>
                  <a:sym typeface="Calibri (MS) Bold"/>
                </a:rPr>
                <a:t>su</a:t>
              </a:r>
              <a:r>
                <a:rPr lang="en-US" sz="1946" dirty="0">
                  <a:solidFill>
                    <a:srgbClr val="09465E"/>
                  </a:solidFill>
                  <a:ea typeface="Calibri (MS) Bold"/>
                  <a:cs typeface="Calibri (MS) Bold"/>
                  <a:sym typeface="Calibri (MS) Bold"/>
                </a:rPr>
                <a:t> </a:t>
              </a:r>
              <a:r>
                <a:rPr lang="en-US" sz="1946" dirty="0" err="1">
                  <a:solidFill>
                    <a:srgbClr val="09465E"/>
                  </a:solidFill>
                  <a:ea typeface="Calibri (MS) Bold"/>
                  <a:cs typeface="Calibri (MS) Bold"/>
                  <a:sym typeface="Calibri (MS) Bold"/>
                </a:rPr>
                <a:t>riqueza</a:t>
              </a:r>
              <a:r>
                <a:rPr lang="en-US" sz="1946" dirty="0">
                  <a:solidFill>
                    <a:srgbClr val="09465E"/>
                  </a:solidFill>
                  <a:ea typeface="Calibri (MS) Bold"/>
                  <a:cs typeface="Calibri (MS) Bold"/>
                  <a:sym typeface="Calibri (MS) Bold"/>
                </a:rPr>
                <a:t> </a:t>
              </a:r>
              <a:r>
                <a:rPr lang="en-US" sz="1946" dirty="0" err="1">
                  <a:solidFill>
                    <a:srgbClr val="09465E"/>
                  </a:solidFill>
                  <a:ea typeface="Calibri (MS) Bold"/>
                  <a:cs typeface="Calibri (MS) Bold"/>
                  <a:sym typeface="Calibri (MS) Bold"/>
                </a:rPr>
                <a:t>en</a:t>
              </a:r>
              <a:r>
                <a:rPr lang="en-US" sz="1946" dirty="0">
                  <a:solidFill>
                    <a:srgbClr val="09465E"/>
                  </a:solidFill>
                  <a:ea typeface="Calibri (MS) Bold"/>
                  <a:cs typeface="Calibri (MS) Bold"/>
                  <a:sym typeface="Calibri (MS) Bold"/>
                </a:rPr>
                <a:t> </a:t>
              </a:r>
              <a:r>
                <a:rPr lang="en-US" sz="1946" dirty="0" err="1">
                  <a:solidFill>
                    <a:srgbClr val="09465E"/>
                  </a:solidFill>
                  <a:ea typeface="Calibri (MS) Bold"/>
                  <a:cs typeface="Calibri (MS) Bold"/>
                  <a:sym typeface="Calibri (MS) Bold"/>
                </a:rPr>
                <a:t>compuestos</a:t>
              </a:r>
              <a:r>
                <a:rPr lang="en-US" sz="1946" dirty="0">
                  <a:solidFill>
                    <a:srgbClr val="09465E"/>
                  </a:solidFill>
                  <a:ea typeface="Calibri (MS) Bold"/>
                  <a:cs typeface="Calibri (MS) Bold"/>
                  <a:sym typeface="Calibri (MS) Bold"/>
                </a:rPr>
                <a:t> </a:t>
              </a:r>
              <a:r>
                <a:rPr lang="en-US" sz="1946" dirty="0" err="1">
                  <a:solidFill>
                    <a:srgbClr val="09465E"/>
                  </a:solidFill>
                  <a:ea typeface="Calibri (MS) Bold"/>
                  <a:cs typeface="Calibri (MS) Bold"/>
                  <a:sym typeface="Calibri (MS) Bold"/>
                </a:rPr>
                <a:t>bioactivos</a:t>
              </a:r>
              <a:r>
                <a:rPr lang="en-US" sz="1946" dirty="0">
                  <a:solidFill>
                    <a:srgbClr val="09465E"/>
                  </a:solidFill>
                  <a:ea typeface="Calibri (MS) Bold"/>
                  <a:cs typeface="Calibri (MS) Bold"/>
                  <a:sym typeface="Calibri (MS) Bold"/>
                </a:rPr>
                <a:t>. </a:t>
              </a:r>
            </a:p>
            <a:p>
              <a:pPr marL="0" lvl="0" indent="0" algn="l">
                <a:lnSpc>
                  <a:spcPts val="2011"/>
                </a:lnSpc>
              </a:pPr>
              <a:r>
                <a:rPr lang="en-US" sz="1946" b="1" dirty="0">
                  <a:solidFill>
                    <a:srgbClr val="09465E"/>
                  </a:solidFill>
                  <a:ea typeface="Calibri (MS) Bold"/>
                  <a:cs typeface="Calibri (MS) Bold"/>
                  <a:sym typeface="Calibri (MS) Bold"/>
                </a:rPr>
                <a:t>Uso </a:t>
              </a:r>
              <a:r>
                <a:rPr lang="en-US" sz="1946" b="1" dirty="0" err="1">
                  <a:solidFill>
                    <a:srgbClr val="09465E"/>
                  </a:solidFill>
                  <a:ea typeface="Calibri (MS) Bold"/>
                  <a:cs typeface="Calibri (MS) Bold"/>
                  <a:sym typeface="Calibri (MS) Bold"/>
                </a:rPr>
                <a:t>eficiente</a:t>
              </a:r>
              <a:r>
                <a:rPr lang="en-US" sz="1946" b="1" dirty="0">
                  <a:solidFill>
                    <a:srgbClr val="09465E"/>
                  </a:solidFill>
                  <a:ea typeface="Calibri (MS) Bold"/>
                  <a:cs typeface="Calibri (MS) Bold"/>
                  <a:sym typeface="Calibri (MS) Bold"/>
                </a:rPr>
                <a:t> de la </a:t>
              </a:r>
              <a:r>
                <a:rPr lang="en-US" sz="1946" b="1" dirty="0" err="1">
                  <a:solidFill>
                    <a:srgbClr val="09465E"/>
                  </a:solidFill>
                  <a:ea typeface="Calibri (MS) Bold"/>
                  <a:cs typeface="Calibri (MS) Bold"/>
                  <a:sym typeface="Calibri (MS) Bold"/>
                </a:rPr>
                <a:t>materia</a:t>
              </a:r>
              <a:r>
                <a:rPr lang="en-US" sz="1946" b="1" dirty="0">
                  <a:solidFill>
                    <a:srgbClr val="09465E"/>
                  </a:solidFill>
                  <a:ea typeface="Calibri (MS) Bold"/>
                  <a:cs typeface="Calibri (MS) Bold"/>
                  <a:sym typeface="Calibri (MS) Bold"/>
                </a:rPr>
                <a:t> prima</a:t>
              </a:r>
              <a:r>
                <a:rPr lang="en-US" sz="1946" dirty="0">
                  <a:solidFill>
                    <a:srgbClr val="09465E"/>
                  </a:solidFill>
                  <a:ea typeface="Calibri (MS) Bold"/>
                  <a:cs typeface="Calibri (MS) Bold"/>
                  <a:sym typeface="Calibri (MS) Bold"/>
                </a:rPr>
                <a:t>: La aceituna </a:t>
              </a:r>
              <a:r>
                <a:rPr lang="en-US" sz="1946" dirty="0" err="1">
                  <a:solidFill>
                    <a:srgbClr val="09465E"/>
                  </a:solidFill>
                  <a:ea typeface="Calibri (MS) Bold"/>
                  <a:cs typeface="Calibri (MS) Bold"/>
                  <a:sym typeface="Calibri (MS) Bold"/>
                </a:rPr>
                <a:t>presenta</a:t>
              </a:r>
              <a:r>
                <a:rPr lang="en-US" sz="1946" dirty="0">
                  <a:solidFill>
                    <a:srgbClr val="09465E"/>
                  </a:solidFill>
                  <a:ea typeface="Calibri (MS) Bold"/>
                  <a:cs typeface="Calibri (MS) Bold"/>
                  <a:sym typeface="Calibri (MS) Bold"/>
                </a:rPr>
                <a:t> un notable </a:t>
              </a:r>
              <a:r>
                <a:rPr lang="en-US" sz="1946" dirty="0" err="1">
                  <a:solidFill>
                    <a:srgbClr val="09465E"/>
                  </a:solidFill>
                  <a:ea typeface="Calibri (MS) Bold"/>
                  <a:cs typeface="Calibri (MS) Bold"/>
                  <a:sym typeface="Calibri (MS) Bold"/>
                </a:rPr>
                <a:t>potencial</a:t>
              </a:r>
              <a:r>
                <a:rPr lang="en-US" sz="1946" dirty="0">
                  <a:solidFill>
                    <a:srgbClr val="09465E"/>
                  </a:solidFill>
                  <a:ea typeface="Calibri (MS) Bold"/>
                  <a:cs typeface="Calibri (MS) Bold"/>
                  <a:sym typeface="Calibri (MS) Bold"/>
                </a:rPr>
                <a:t> para </a:t>
              </a:r>
              <a:r>
                <a:rPr lang="en-US" sz="1946" dirty="0" err="1">
                  <a:solidFill>
                    <a:srgbClr val="09465E"/>
                  </a:solidFill>
                  <a:ea typeface="Calibri (MS) Bold"/>
                  <a:cs typeface="Calibri (MS) Bold"/>
                  <a:sym typeface="Calibri (MS) Bold"/>
                </a:rPr>
                <a:t>el</a:t>
              </a:r>
              <a:r>
                <a:rPr lang="en-US" sz="1946" dirty="0">
                  <a:solidFill>
                    <a:srgbClr val="09465E"/>
                  </a:solidFill>
                  <a:ea typeface="Calibri (MS) Bold"/>
                  <a:cs typeface="Calibri (MS) Bold"/>
                  <a:sym typeface="Calibri (MS) Bold"/>
                </a:rPr>
                <a:t> </a:t>
              </a:r>
              <a:r>
                <a:rPr lang="en-US" sz="1946" dirty="0" err="1">
                  <a:solidFill>
                    <a:srgbClr val="09465E"/>
                  </a:solidFill>
                  <a:ea typeface="Calibri (MS) Bold"/>
                  <a:cs typeface="Calibri (MS) Bold"/>
                  <a:sym typeface="Calibri (MS) Bold"/>
                </a:rPr>
                <a:t>procesamiento</a:t>
              </a:r>
              <a:r>
                <a:rPr lang="en-US" sz="1946" dirty="0">
                  <a:solidFill>
                    <a:srgbClr val="09465E"/>
                  </a:solidFill>
                  <a:ea typeface="Calibri (MS) Bold"/>
                  <a:cs typeface="Calibri (MS) Bold"/>
                  <a:sym typeface="Calibri (MS) Bold"/>
                </a:rPr>
                <a:t> </a:t>
              </a:r>
              <a:r>
                <a:rPr lang="en-US" sz="1946" dirty="0" err="1">
                  <a:solidFill>
                    <a:srgbClr val="09465E"/>
                  </a:solidFill>
                  <a:ea typeface="Calibri (MS) Bold"/>
                  <a:cs typeface="Calibri (MS) Bold"/>
                  <a:sym typeface="Calibri (MS) Bold"/>
                </a:rPr>
                <a:t>exclusivamente</a:t>
              </a:r>
              <a:r>
                <a:rPr lang="en-US" sz="1946" dirty="0">
                  <a:solidFill>
                    <a:srgbClr val="09465E"/>
                  </a:solidFill>
                  <a:ea typeface="Calibri (MS) Bold"/>
                  <a:cs typeface="Calibri (MS) Bold"/>
                  <a:sym typeface="Calibri (MS) Bold"/>
                </a:rPr>
                <a:t> </a:t>
              </a:r>
              <a:r>
                <a:rPr lang="en-US" sz="1946" dirty="0" err="1">
                  <a:solidFill>
                    <a:srgbClr val="09465E"/>
                  </a:solidFill>
                  <a:ea typeface="Calibri (MS) Bold"/>
                  <a:cs typeface="Calibri (MS) Bold"/>
                  <a:sym typeface="Calibri (MS) Bold"/>
                </a:rPr>
                <a:t>mecánico</a:t>
              </a:r>
              <a:r>
                <a:rPr lang="en-US" sz="1946" dirty="0">
                  <a:solidFill>
                    <a:srgbClr val="09465E"/>
                  </a:solidFill>
                  <a:ea typeface="Calibri (MS) Bold"/>
                  <a:cs typeface="Calibri (MS) Bold"/>
                  <a:sym typeface="Calibri (MS) Bold"/>
                </a:rPr>
                <a:t>, sin </a:t>
              </a:r>
              <a:r>
                <a:rPr lang="en-US" sz="1946" dirty="0" err="1">
                  <a:solidFill>
                    <a:srgbClr val="09465E"/>
                  </a:solidFill>
                  <a:ea typeface="Calibri (MS) Bold"/>
                  <a:cs typeface="Calibri (MS) Bold"/>
                  <a:sym typeface="Calibri (MS) Bold"/>
                </a:rPr>
                <a:t>requerir</a:t>
              </a:r>
              <a:r>
                <a:rPr lang="en-US" sz="1946" dirty="0">
                  <a:solidFill>
                    <a:srgbClr val="09465E"/>
                  </a:solidFill>
                  <a:ea typeface="Calibri (MS) Bold"/>
                  <a:cs typeface="Calibri (MS) Bold"/>
                  <a:sym typeface="Calibri (MS) Bold"/>
                </a:rPr>
                <a:t> </a:t>
              </a:r>
              <a:r>
                <a:rPr lang="en-US" sz="1946" dirty="0" err="1">
                  <a:solidFill>
                    <a:srgbClr val="09465E"/>
                  </a:solidFill>
                  <a:ea typeface="Calibri (MS) Bold"/>
                  <a:cs typeface="Calibri (MS) Bold"/>
                  <a:sym typeface="Calibri (MS) Bold"/>
                </a:rPr>
                <a:t>productos</a:t>
              </a:r>
              <a:r>
                <a:rPr lang="en-US" sz="1946" dirty="0">
                  <a:solidFill>
                    <a:srgbClr val="09465E"/>
                  </a:solidFill>
                  <a:ea typeface="Calibri (MS) Bold"/>
                  <a:cs typeface="Calibri (MS) Bold"/>
                  <a:sym typeface="Calibri (MS) Bold"/>
                </a:rPr>
                <a:t> </a:t>
              </a:r>
              <a:r>
                <a:rPr lang="en-US" sz="1946" dirty="0" err="1">
                  <a:solidFill>
                    <a:srgbClr val="09465E"/>
                  </a:solidFill>
                  <a:ea typeface="Calibri (MS) Bold"/>
                  <a:cs typeface="Calibri (MS) Bold"/>
                  <a:sym typeface="Calibri (MS) Bold"/>
                </a:rPr>
                <a:t>químicos</a:t>
              </a:r>
              <a:r>
                <a:rPr lang="en-US" sz="1946" dirty="0">
                  <a:solidFill>
                    <a:srgbClr val="09465E"/>
                  </a:solidFill>
                  <a:ea typeface="Calibri (MS) Bold"/>
                  <a:cs typeface="Calibri (MS) Bold"/>
                  <a:sym typeface="Calibri (MS) Bold"/>
                </a:rPr>
                <a:t>.  </a:t>
              </a:r>
            </a:p>
            <a:p>
              <a:pPr marL="0" lvl="0" indent="0" algn="l">
                <a:lnSpc>
                  <a:spcPts val="2011"/>
                </a:lnSpc>
              </a:pPr>
              <a:r>
                <a:rPr lang="en-US" sz="1946" b="1" dirty="0" err="1">
                  <a:solidFill>
                    <a:srgbClr val="09465E"/>
                  </a:solidFill>
                  <a:ea typeface="Calibri (MS) Bold"/>
                  <a:cs typeface="Calibri (MS) Bold"/>
                  <a:sym typeface="Calibri (MS) Bold"/>
                </a:rPr>
                <a:t>Versatilidad</a:t>
              </a:r>
              <a:r>
                <a:rPr lang="en-US" sz="1946" b="1" dirty="0">
                  <a:solidFill>
                    <a:srgbClr val="09465E"/>
                  </a:solidFill>
                  <a:ea typeface="Calibri (MS) Bold"/>
                  <a:cs typeface="Calibri (MS) Bold"/>
                  <a:sym typeface="Calibri (MS) Bold"/>
                </a:rPr>
                <a:t> de </a:t>
              </a:r>
              <a:r>
                <a:rPr lang="en-US" sz="1946" b="1" dirty="0" err="1">
                  <a:solidFill>
                    <a:srgbClr val="09465E"/>
                  </a:solidFill>
                  <a:ea typeface="Calibri (MS) Bold"/>
                  <a:cs typeface="Calibri (MS) Bold"/>
                  <a:sym typeface="Calibri (MS) Bold"/>
                </a:rPr>
                <a:t>los</a:t>
              </a:r>
              <a:r>
                <a:rPr lang="en-US" sz="1946" b="1" dirty="0">
                  <a:solidFill>
                    <a:srgbClr val="09465E"/>
                  </a:solidFill>
                  <a:ea typeface="Calibri (MS) Bold"/>
                  <a:cs typeface="Calibri (MS) Bold"/>
                  <a:sym typeface="Calibri (MS) Bold"/>
                </a:rPr>
                <a:t> </a:t>
              </a:r>
              <a:r>
                <a:rPr lang="en-US" sz="1946" b="1" dirty="0" err="1">
                  <a:solidFill>
                    <a:srgbClr val="09465E"/>
                  </a:solidFill>
                  <a:ea typeface="Calibri (MS) Bold"/>
                  <a:cs typeface="Calibri (MS) Bold"/>
                  <a:sym typeface="Calibri (MS) Bold"/>
                </a:rPr>
                <a:t>subproductos</a:t>
              </a:r>
              <a:r>
                <a:rPr lang="en-US" sz="1946" b="1" dirty="0">
                  <a:solidFill>
                    <a:srgbClr val="09465E"/>
                  </a:solidFill>
                  <a:ea typeface="Calibri (MS) Bold"/>
                  <a:cs typeface="Calibri (MS) Bold"/>
                  <a:sym typeface="Calibri (MS) Bold"/>
                </a:rPr>
                <a:t>:</a:t>
              </a:r>
              <a:r>
                <a:rPr lang="en-US" sz="1946" dirty="0">
                  <a:solidFill>
                    <a:srgbClr val="09465E"/>
                  </a:solidFill>
                  <a:ea typeface="Calibri (MS) Bold"/>
                  <a:cs typeface="Calibri (MS) Bold"/>
                  <a:sym typeface="Calibri (MS) Bold"/>
                </a:rPr>
                <a:t> </a:t>
              </a:r>
              <a:r>
                <a:rPr lang="en-US" sz="1946" dirty="0" err="1">
                  <a:solidFill>
                    <a:srgbClr val="09465E"/>
                  </a:solidFill>
                  <a:ea typeface="Calibri (MS) Bold"/>
                  <a:cs typeface="Calibri (MS) Bold"/>
                  <a:sym typeface="Calibri (MS) Bold"/>
                </a:rPr>
                <a:t>subproductos</a:t>
              </a:r>
              <a:r>
                <a:rPr lang="en-US" sz="1946" dirty="0">
                  <a:solidFill>
                    <a:srgbClr val="09465E"/>
                  </a:solidFill>
                  <a:ea typeface="Calibri (MS) Bold"/>
                  <a:cs typeface="Calibri (MS) Bold"/>
                  <a:sym typeface="Calibri (MS) Bold"/>
                </a:rPr>
                <a:t> </a:t>
              </a:r>
              <a:r>
                <a:rPr lang="en-US" sz="1946" dirty="0" err="1">
                  <a:solidFill>
                    <a:srgbClr val="09465E"/>
                  </a:solidFill>
                  <a:ea typeface="Calibri (MS) Bold"/>
                  <a:cs typeface="Calibri (MS) Bold"/>
                  <a:sym typeface="Calibri (MS) Bold"/>
                </a:rPr>
                <a:t>como</a:t>
              </a:r>
              <a:r>
                <a:rPr lang="en-US" sz="1946" dirty="0">
                  <a:solidFill>
                    <a:srgbClr val="09465E"/>
                  </a:solidFill>
                  <a:ea typeface="Calibri (MS) Bold"/>
                  <a:cs typeface="Calibri (MS) Bold"/>
                  <a:sym typeface="Calibri (MS) Bold"/>
                </a:rPr>
                <a:t> hojas, </a:t>
              </a:r>
              <a:r>
                <a:rPr lang="en-US" sz="1946" dirty="0" err="1">
                  <a:solidFill>
                    <a:srgbClr val="09465E"/>
                  </a:solidFill>
                  <a:ea typeface="Calibri (MS) Bold"/>
                  <a:cs typeface="Calibri (MS) Bold"/>
                  <a:sym typeface="Calibri (MS) Bold"/>
                </a:rPr>
                <a:t>aguas</a:t>
              </a:r>
              <a:r>
                <a:rPr lang="en-US" sz="1946" dirty="0">
                  <a:solidFill>
                    <a:srgbClr val="09465E"/>
                  </a:solidFill>
                  <a:ea typeface="Calibri (MS) Bold"/>
                  <a:cs typeface="Calibri (MS) Bold"/>
                  <a:sym typeface="Calibri (MS) Bold"/>
                </a:rPr>
                <a:t> </a:t>
              </a:r>
              <a:r>
                <a:rPr lang="en-US" sz="1946" dirty="0" err="1">
                  <a:solidFill>
                    <a:srgbClr val="09465E"/>
                  </a:solidFill>
                  <a:ea typeface="Calibri (MS) Bold"/>
                  <a:cs typeface="Calibri (MS) Bold"/>
                  <a:sym typeface="Calibri (MS) Bold"/>
                </a:rPr>
                <a:t>residuales</a:t>
              </a:r>
              <a:r>
                <a:rPr lang="en-US" sz="1946" dirty="0">
                  <a:solidFill>
                    <a:srgbClr val="09465E"/>
                  </a:solidFill>
                  <a:ea typeface="Calibri (MS) Bold"/>
                  <a:cs typeface="Calibri (MS) Bold"/>
                  <a:sym typeface="Calibri (MS) Bold"/>
                </a:rPr>
                <a:t> de </a:t>
              </a:r>
              <a:r>
                <a:rPr lang="en-US" sz="1946" dirty="0" err="1">
                  <a:solidFill>
                    <a:srgbClr val="09465E"/>
                  </a:solidFill>
                  <a:ea typeface="Calibri (MS) Bold"/>
                  <a:cs typeface="Calibri (MS) Bold"/>
                  <a:sym typeface="Calibri (MS) Bold"/>
                </a:rPr>
                <a:t>almazara</a:t>
              </a:r>
              <a:r>
                <a:rPr lang="en-US" sz="1946" dirty="0">
                  <a:solidFill>
                    <a:srgbClr val="09465E"/>
                  </a:solidFill>
                  <a:ea typeface="Calibri (MS) Bold"/>
                  <a:cs typeface="Calibri (MS) Bold"/>
                  <a:sym typeface="Calibri (MS) Bold"/>
                </a:rPr>
                <a:t> y orujo de aceituna </a:t>
              </a:r>
              <a:r>
                <a:rPr lang="en-US" sz="1946" dirty="0" err="1">
                  <a:solidFill>
                    <a:srgbClr val="09465E"/>
                  </a:solidFill>
                  <a:ea typeface="Calibri (MS) Bold"/>
                  <a:cs typeface="Calibri (MS) Bold"/>
                  <a:sym typeface="Calibri (MS) Bold"/>
                </a:rPr>
                <a:t>representan</a:t>
              </a:r>
              <a:r>
                <a:rPr lang="en-US" sz="1946" dirty="0">
                  <a:solidFill>
                    <a:srgbClr val="09465E"/>
                  </a:solidFill>
                  <a:ea typeface="Calibri (MS) Bold"/>
                  <a:cs typeface="Calibri (MS) Bold"/>
                  <a:sym typeface="Calibri (MS) Bold"/>
                </a:rPr>
                <a:t> </a:t>
              </a:r>
              <a:r>
                <a:rPr lang="en-US" sz="1946" dirty="0" err="1">
                  <a:solidFill>
                    <a:srgbClr val="09465E"/>
                  </a:solidFill>
                  <a:ea typeface="Calibri (MS) Bold"/>
                  <a:cs typeface="Calibri (MS) Bold"/>
                  <a:sym typeface="Calibri (MS) Bold"/>
                </a:rPr>
                <a:t>posibles</a:t>
              </a:r>
              <a:r>
                <a:rPr lang="en-US" sz="1946" dirty="0">
                  <a:solidFill>
                    <a:srgbClr val="09465E"/>
                  </a:solidFill>
                  <a:ea typeface="Calibri (MS) Bold"/>
                  <a:cs typeface="Calibri (MS) Bold"/>
                  <a:sym typeface="Calibri (MS) Bold"/>
                </a:rPr>
                <a:t> </a:t>
              </a:r>
              <a:r>
                <a:rPr lang="en-US" sz="1946" dirty="0" err="1">
                  <a:solidFill>
                    <a:srgbClr val="09465E"/>
                  </a:solidFill>
                  <a:ea typeface="Calibri (MS) Bold"/>
                  <a:cs typeface="Calibri (MS) Bold"/>
                  <a:sym typeface="Calibri (MS) Bold"/>
                </a:rPr>
                <a:t>fuentes</a:t>
              </a:r>
              <a:r>
                <a:rPr lang="en-US" sz="1946" dirty="0">
                  <a:solidFill>
                    <a:srgbClr val="09465E"/>
                  </a:solidFill>
                  <a:ea typeface="Calibri (MS) Bold"/>
                  <a:cs typeface="Calibri (MS) Bold"/>
                  <a:sym typeface="Calibri (MS) Bold"/>
                </a:rPr>
                <a:t> </a:t>
              </a:r>
              <a:r>
                <a:rPr lang="en-US" sz="1946" dirty="0" err="1">
                  <a:solidFill>
                    <a:srgbClr val="09465E"/>
                  </a:solidFill>
                  <a:ea typeface="Calibri (MS) Bold"/>
                  <a:cs typeface="Calibri (MS) Bold"/>
                  <a:sym typeface="Calibri (MS) Bold"/>
                </a:rPr>
                <a:t>económicas</a:t>
              </a:r>
              <a:r>
                <a:rPr lang="en-US" sz="1946" dirty="0">
                  <a:solidFill>
                    <a:srgbClr val="09465E"/>
                  </a:solidFill>
                  <a:ea typeface="Calibri (MS) Bold"/>
                  <a:cs typeface="Calibri (MS) Bold"/>
                  <a:sym typeface="Calibri (MS) Bold"/>
                </a:rPr>
                <a:t> de </a:t>
              </a:r>
              <a:r>
                <a:rPr lang="en-US" sz="1946" dirty="0" err="1">
                  <a:solidFill>
                    <a:srgbClr val="09465E"/>
                  </a:solidFill>
                  <a:ea typeface="Calibri (MS) Bold"/>
                  <a:cs typeface="Calibri (MS) Bold"/>
                  <a:sym typeface="Calibri (MS) Bold"/>
                </a:rPr>
                <a:t>fenoles</a:t>
              </a:r>
              <a:r>
                <a:rPr lang="en-US" sz="1946" dirty="0">
                  <a:solidFill>
                    <a:srgbClr val="09465E"/>
                  </a:solidFill>
                  <a:ea typeface="Calibri (MS) Bold"/>
                  <a:cs typeface="Calibri (MS) Bold"/>
                  <a:sym typeface="Calibri (MS) Bold"/>
                </a:rPr>
                <a:t> y </a:t>
              </a:r>
              <a:r>
                <a:rPr lang="en-US" sz="1946" dirty="0" err="1">
                  <a:solidFill>
                    <a:srgbClr val="09465E"/>
                  </a:solidFill>
                  <a:ea typeface="Calibri (MS) Bold"/>
                  <a:cs typeface="Calibri (MS) Bold"/>
                  <a:sym typeface="Calibri (MS) Bold"/>
                </a:rPr>
                <a:t>antioxidantes</a:t>
              </a:r>
              <a:r>
                <a:rPr lang="en-US" sz="1946" dirty="0">
                  <a:solidFill>
                    <a:srgbClr val="09465E"/>
                  </a:solidFill>
                  <a:ea typeface="Calibri (MS) Bold"/>
                  <a:cs typeface="Calibri (MS) Bold"/>
                  <a:sym typeface="Calibri (MS) Bold"/>
                </a:rPr>
                <a:t> que </a:t>
              </a:r>
              <a:r>
                <a:rPr lang="en-US" sz="1946" dirty="0" err="1">
                  <a:solidFill>
                    <a:srgbClr val="09465E"/>
                  </a:solidFill>
                  <a:ea typeface="Calibri (MS) Bold"/>
                  <a:cs typeface="Calibri (MS) Bold"/>
                  <a:sym typeface="Calibri (MS) Bold"/>
                </a:rPr>
                <a:t>pueden</a:t>
              </a:r>
              <a:r>
                <a:rPr lang="en-US" sz="1946" dirty="0">
                  <a:solidFill>
                    <a:srgbClr val="09465E"/>
                  </a:solidFill>
                  <a:ea typeface="Calibri (MS) Bold"/>
                  <a:cs typeface="Calibri (MS) Bold"/>
                  <a:sym typeface="Calibri (MS) Bold"/>
                </a:rPr>
                <a:t> ser </a:t>
              </a:r>
              <a:r>
                <a:rPr lang="en-US" sz="1946" dirty="0" err="1">
                  <a:solidFill>
                    <a:srgbClr val="09465E"/>
                  </a:solidFill>
                  <a:ea typeface="Calibri (MS) Bold"/>
                  <a:cs typeface="Calibri (MS) Bold"/>
                  <a:sym typeface="Calibri (MS) Bold"/>
                </a:rPr>
                <a:t>extraídos</a:t>
              </a:r>
              <a:r>
                <a:rPr lang="en-US" sz="1946" dirty="0">
                  <a:solidFill>
                    <a:srgbClr val="09465E"/>
                  </a:solidFill>
                  <a:ea typeface="Calibri (MS) Bold"/>
                  <a:cs typeface="Calibri (MS) Bold"/>
                  <a:sym typeface="Calibri (MS) Bold"/>
                </a:rPr>
                <a:t> y </a:t>
              </a:r>
              <a:r>
                <a:rPr lang="en-US" sz="1946" dirty="0" err="1">
                  <a:solidFill>
                    <a:srgbClr val="09465E"/>
                  </a:solidFill>
                  <a:ea typeface="Calibri (MS) Bold"/>
                  <a:cs typeface="Calibri (MS) Bold"/>
                  <a:sym typeface="Calibri (MS) Bold"/>
                </a:rPr>
                <a:t>utilizados</a:t>
              </a:r>
              <a:r>
                <a:rPr lang="en-US" sz="1946" dirty="0">
                  <a:solidFill>
                    <a:srgbClr val="09465E"/>
                  </a:solidFill>
                  <a:ea typeface="Calibri (MS) Bold"/>
                  <a:cs typeface="Calibri (MS) Bold"/>
                  <a:sym typeface="Calibri (MS) Bold"/>
                </a:rPr>
                <a:t> </a:t>
              </a:r>
              <a:r>
                <a:rPr lang="en-US" sz="1946" dirty="0" err="1">
                  <a:solidFill>
                    <a:srgbClr val="09465E"/>
                  </a:solidFill>
                  <a:ea typeface="Calibri (MS) Bold"/>
                  <a:cs typeface="Calibri (MS) Bold"/>
                  <a:sym typeface="Calibri (MS) Bold"/>
                </a:rPr>
                <a:t>como</a:t>
              </a:r>
              <a:r>
                <a:rPr lang="en-US" sz="1946" dirty="0">
                  <a:solidFill>
                    <a:srgbClr val="09465E"/>
                  </a:solidFill>
                  <a:ea typeface="Calibri (MS) Bold"/>
                  <a:cs typeface="Calibri (MS) Bold"/>
                  <a:sym typeface="Calibri (MS) Bold"/>
                </a:rPr>
                <a:t> </a:t>
              </a:r>
              <a:r>
                <a:rPr lang="en-US" sz="1946" dirty="0" err="1">
                  <a:solidFill>
                    <a:srgbClr val="09465E"/>
                  </a:solidFill>
                  <a:ea typeface="Calibri (MS) Bold"/>
                  <a:cs typeface="Calibri (MS) Bold"/>
                  <a:sym typeface="Calibri (MS) Bold"/>
                </a:rPr>
                <a:t>aditivos</a:t>
              </a:r>
              <a:r>
                <a:rPr lang="en-US" sz="1946" dirty="0">
                  <a:solidFill>
                    <a:srgbClr val="09465E"/>
                  </a:solidFill>
                  <a:ea typeface="Calibri (MS) Bold"/>
                  <a:cs typeface="Calibri (MS) Bold"/>
                  <a:sym typeface="Calibri (MS) Bold"/>
                </a:rPr>
                <a:t> naturales </a:t>
              </a:r>
              <a:r>
                <a:rPr lang="en-US" sz="1946" dirty="0" err="1">
                  <a:solidFill>
                    <a:srgbClr val="09465E"/>
                  </a:solidFill>
                  <a:ea typeface="Calibri (MS) Bold"/>
                  <a:cs typeface="Calibri (MS) Bold"/>
                  <a:sym typeface="Calibri (MS) Bold"/>
                </a:rPr>
                <a:t>en</a:t>
              </a:r>
              <a:r>
                <a:rPr lang="en-US" sz="1946" dirty="0">
                  <a:solidFill>
                    <a:srgbClr val="09465E"/>
                  </a:solidFill>
                  <a:ea typeface="Calibri (MS) Bold"/>
                  <a:cs typeface="Calibri (MS) Bold"/>
                  <a:sym typeface="Calibri (MS) Bold"/>
                </a:rPr>
                <a:t> las </a:t>
              </a:r>
              <a:r>
                <a:rPr lang="en-US" sz="1946" dirty="0" err="1">
                  <a:solidFill>
                    <a:srgbClr val="09465E"/>
                  </a:solidFill>
                  <a:ea typeface="Calibri (MS) Bold"/>
                  <a:cs typeface="Calibri (MS) Bold"/>
                  <a:sym typeface="Calibri (MS) Bold"/>
                </a:rPr>
                <a:t>industrias</a:t>
              </a:r>
              <a:r>
                <a:rPr lang="en-US" sz="1946" dirty="0">
                  <a:solidFill>
                    <a:srgbClr val="09465E"/>
                  </a:solidFill>
                  <a:ea typeface="Calibri (MS) Bold"/>
                  <a:cs typeface="Calibri (MS) Bold"/>
                  <a:sym typeface="Calibri (MS) Bold"/>
                </a:rPr>
                <a:t> alimentaria y </a:t>
              </a:r>
              <a:r>
                <a:rPr lang="en-US" sz="1946" dirty="0" err="1">
                  <a:solidFill>
                    <a:srgbClr val="09465E"/>
                  </a:solidFill>
                  <a:ea typeface="Calibri (MS) Bold"/>
                  <a:cs typeface="Calibri (MS) Bold"/>
                  <a:sym typeface="Calibri (MS) Bold"/>
                </a:rPr>
                <a:t>farmacéutica</a:t>
              </a:r>
              <a:r>
                <a:rPr lang="en-US" sz="1946" dirty="0">
                  <a:solidFill>
                    <a:srgbClr val="09465E"/>
                  </a:solidFill>
                  <a:ea typeface="Calibri (MS) Bold"/>
                  <a:cs typeface="Calibri (MS) Bold"/>
                  <a:sym typeface="Calibri (MS) Bold"/>
                </a:rPr>
                <a:t>. Las </a:t>
              </a:r>
              <a:r>
                <a:rPr lang="en-US" sz="1946" dirty="0" err="1">
                  <a:solidFill>
                    <a:srgbClr val="09465E"/>
                  </a:solidFill>
                  <a:ea typeface="Calibri (MS) Bold"/>
                  <a:cs typeface="Calibri (MS) Bold"/>
                  <a:sym typeface="Calibri (MS) Bold"/>
                </a:rPr>
                <a:t>ramas</a:t>
              </a:r>
              <a:r>
                <a:rPr lang="en-US" sz="1946" dirty="0">
                  <a:solidFill>
                    <a:srgbClr val="09465E"/>
                  </a:solidFill>
                  <a:ea typeface="Calibri (MS) Bold"/>
                  <a:cs typeface="Calibri (MS) Bold"/>
                  <a:sym typeface="Calibri (MS) Bold"/>
                </a:rPr>
                <a:t> y hojas de </a:t>
              </a:r>
              <a:r>
                <a:rPr lang="en-US" sz="1946" dirty="0" err="1">
                  <a:solidFill>
                    <a:srgbClr val="09465E"/>
                  </a:solidFill>
                  <a:ea typeface="Calibri (MS) Bold"/>
                  <a:cs typeface="Calibri (MS) Bold"/>
                  <a:sym typeface="Calibri (MS) Bold"/>
                </a:rPr>
                <a:t>olivo</a:t>
              </a:r>
              <a:r>
                <a:rPr lang="en-US" sz="1946" dirty="0">
                  <a:solidFill>
                    <a:srgbClr val="09465E"/>
                  </a:solidFill>
                  <a:ea typeface="Calibri (MS) Bold"/>
                  <a:cs typeface="Calibri (MS) Bold"/>
                  <a:sym typeface="Calibri (MS) Bold"/>
                </a:rPr>
                <a:t> también </a:t>
              </a:r>
              <a:r>
                <a:rPr lang="en-US" sz="1946" dirty="0" err="1">
                  <a:solidFill>
                    <a:srgbClr val="09465E"/>
                  </a:solidFill>
                  <a:ea typeface="Calibri (MS) Bold"/>
                  <a:cs typeface="Calibri (MS) Bold"/>
                  <a:sym typeface="Calibri (MS) Bold"/>
                </a:rPr>
                <a:t>proporcionan</a:t>
              </a:r>
              <a:r>
                <a:rPr lang="en-US" sz="1946" dirty="0">
                  <a:solidFill>
                    <a:srgbClr val="09465E"/>
                  </a:solidFill>
                  <a:ea typeface="Calibri (MS) Bold"/>
                  <a:cs typeface="Calibri (MS) Bold"/>
                  <a:sym typeface="Calibri (MS) Bold"/>
                </a:rPr>
                <a:t> </a:t>
              </a:r>
              <a:r>
                <a:rPr lang="en-US" sz="1946" dirty="0" err="1">
                  <a:solidFill>
                    <a:srgbClr val="09465E"/>
                  </a:solidFill>
                  <a:ea typeface="Calibri (MS) Bold"/>
                  <a:cs typeface="Calibri (MS) Bold"/>
                  <a:sym typeface="Calibri (MS) Bold"/>
                </a:rPr>
                <a:t>subproductos</a:t>
              </a:r>
              <a:r>
                <a:rPr lang="en-US" sz="1946" dirty="0">
                  <a:solidFill>
                    <a:srgbClr val="09465E"/>
                  </a:solidFill>
                  <a:ea typeface="Calibri (MS) Bold"/>
                  <a:cs typeface="Calibri (MS) Bold"/>
                  <a:sym typeface="Calibri (MS) Bold"/>
                </a:rPr>
                <a:t>. </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a:off x="0" y="772875"/>
            <a:ext cx="527413" cy="6014252"/>
            <a:chOff x="0" y="0"/>
            <a:chExt cx="1202810" cy="13716004"/>
          </a:xfrm>
        </p:grpSpPr>
        <p:sp>
          <p:nvSpPr>
            <p:cNvPr id="5" name="Freeform 5"/>
            <p:cNvSpPr/>
            <p:nvPr/>
          </p:nvSpPr>
          <p:spPr>
            <a:xfrm>
              <a:off x="0" y="0"/>
              <a:ext cx="1202817" cy="13716000"/>
            </a:xfrm>
            <a:custGeom>
              <a:avLst/>
              <a:gdLst/>
              <a:ahLst/>
              <a:cxnLst/>
              <a:rect l="l" t="t" r="r" b="b"/>
              <a:pathLst>
                <a:path w="1202817" h="13716000">
                  <a:moveTo>
                    <a:pt x="0" y="13716000"/>
                  </a:moveTo>
                  <a:lnTo>
                    <a:pt x="1202817" y="13716000"/>
                  </a:lnTo>
                  <a:lnTo>
                    <a:pt x="1202817" y="0"/>
                  </a:lnTo>
                  <a:lnTo>
                    <a:pt x="0" y="0"/>
                  </a:lnTo>
                  <a:close/>
                </a:path>
              </a:pathLst>
            </a:custGeom>
            <a:solidFill>
              <a:srgbClr val="09465E"/>
            </a:solidFill>
          </p:spPr>
          <p:txBody>
            <a:bodyPr/>
            <a:lstStyle/>
            <a:p>
              <a:endParaRPr lang="en-GB"/>
            </a:p>
          </p:txBody>
        </p:sp>
      </p:grpSp>
      <p:sp>
        <p:nvSpPr>
          <p:cNvPr id="6" name="Freeform 6"/>
          <p:cNvSpPr/>
          <p:nvPr/>
        </p:nvSpPr>
        <p:spPr>
          <a:xfrm flipH="1">
            <a:off x="533893" y="2430682"/>
            <a:ext cx="7400825" cy="4714282"/>
          </a:xfrm>
          <a:custGeom>
            <a:avLst/>
            <a:gdLst/>
            <a:ahLst/>
            <a:cxnLst/>
            <a:rect l="l" t="t" r="r" b="b"/>
            <a:pathLst>
              <a:path w="7400825" h="4714282">
                <a:moveTo>
                  <a:pt x="7400825" y="0"/>
                </a:moveTo>
                <a:lnTo>
                  <a:pt x="0" y="0"/>
                </a:lnTo>
                <a:lnTo>
                  <a:pt x="0" y="4714282"/>
                </a:lnTo>
                <a:lnTo>
                  <a:pt x="7400825" y="4714282"/>
                </a:lnTo>
                <a:lnTo>
                  <a:pt x="7400825" y="0"/>
                </a:lnTo>
                <a:close/>
              </a:path>
            </a:pathLst>
          </a:custGeom>
          <a:blipFill>
            <a:blip r:embed="rId3" cstate="email">
              <a:extLst>
                <a:ext uri="{28A0092B-C50C-407E-A947-70E740481C1C}">
                  <a14:useLocalDpi xmlns:a14="http://schemas.microsoft.com/office/drawing/2010/main"/>
                </a:ext>
              </a:extLst>
            </a:blip>
            <a:stretch>
              <a:fillRect l="20556"/>
            </a:stretch>
          </a:blipFill>
        </p:spPr>
        <p:txBody>
          <a:bodyPr/>
          <a:lstStyle/>
          <a:p>
            <a:endParaRPr lang="en-GB"/>
          </a:p>
        </p:txBody>
      </p:sp>
      <p:sp>
        <p:nvSpPr>
          <p:cNvPr id="7" name="AutoShape 7"/>
          <p:cNvSpPr/>
          <p:nvPr/>
        </p:nvSpPr>
        <p:spPr>
          <a:xfrm rot="214365">
            <a:off x="112662" y="648427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8" name="Freeform 8"/>
          <p:cNvSpPr/>
          <p:nvPr/>
        </p:nvSpPr>
        <p:spPr>
          <a:xfrm rot="-5400000">
            <a:off x="-915230" y="5147278"/>
            <a:ext cx="2341887" cy="195158"/>
          </a:xfrm>
          <a:custGeom>
            <a:avLst/>
            <a:gdLst/>
            <a:ahLst/>
            <a:cxnLst/>
            <a:rect l="l" t="t" r="r" b="b"/>
            <a:pathLst>
              <a:path w="2341887" h="195158">
                <a:moveTo>
                  <a:pt x="0" y="0"/>
                </a:moveTo>
                <a:lnTo>
                  <a:pt x="2341887" y="0"/>
                </a:lnTo>
                <a:lnTo>
                  <a:pt x="2341887" y="195158"/>
                </a:lnTo>
                <a:lnTo>
                  <a:pt x="0" y="195158"/>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9" name="Group 9"/>
          <p:cNvGrpSpPr/>
          <p:nvPr/>
        </p:nvGrpSpPr>
        <p:grpSpPr>
          <a:xfrm>
            <a:off x="4356100" y="1281147"/>
            <a:ext cx="5790312" cy="1026522"/>
            <a:chOff x="-3223295" y="-28576"/>
            <a:chExt cx="13205291" cy="2341070"/>
          </a:xfrm>
        </p:grpSpPr>
        <p:sp>
          <p:nvSpPr>
            <p:cNvPr id="10" name="Freeform 10"/>
            <p:cNvSpPr/>
            <p:nvPr/>
          </p:nvSpPr>
          <p:spPr>
            <a:xfrm>
              <a:off x="0" y="0"/>
              <a:ext cx="9981996" cy="2312494"/>
            </a:xfrm>
            <a:custGeom>
              <a:avLst/>
              <a:gdLst/>
              <a:ahLst/>
              <a:cxnLst/>
              <a:rect l="l" t="t" r="r" b="b"/>
              <a:pathLst>
                <a:path w="9981996" h="2312494">
                  <a:moveTo>
                    <a:pt x="0" y="0"/>
                  </a:moveTo>
                  <a:lnTo>
                    <a:pt x="9981996" y="0"/>
                  </a:lnTo>
                  <a:lnTo>
                    <a:pt x="9981996" y="2312494"/>
                  </a:lnTo>
                  <a:lnTo>
                    <a:pt x="0" y="2312494"/>
                  </a:lnTo>
                  <a:close/>
                </a:path>
              </a:pathLst>
            </a:custGeom>
            <a:solidFill>
              <a:srgbClr val="000000">
                <a:alpha val="0"/>
              </a:srgbClr>
            </a:solidFill>
          </p:spPr>
          <p:txBody>
            <a:bodyPr/>
            <a:lstStyle/>
            <a:p>
              <a:endParaRPr lang="en-GB"/>
            </a:p>
          </p:txBody>
        </p:sp>
        <p:sp>
          <p:nvSpPr>
            <p:cNvPr id="11" name="TextBox 11"/>
            <p:cNvSpPr txBox="1"/>
            <p:nvPr/>
          </p:nvSpPr>
          <p:spPr>
            <a:xfrm>
              <a:off x="-3223295" y="-28576"/>
              <a:ext cx="13205291" cy="2341070"/>
            </a:xfrm>
            <a:prstGeom prst="rect">
              <a:avLst/>
            </a:prstGeom>
          </p:spPr>
          <p:txBody>
            <a:bodyPr lIns="0" tIns="0" rIns="0" bIns="0" rtlCol="0" anchor="t"/>
            <a:lstStyle/>
            <a:p>
              <a:pPr marL="0" lvl="0" indent="0" algn="l">
                <a:lnSpc>
                  <a:spcPts val="3260"/>
                </a:lnSpc>
              </a:pPr>
              <a:r>
                <a:rPr lang="en-US" sz="3018" b="1" dirty="0">
                  <a:solidFill>
                    <a:srgbClr val="09465E"/>
                  </a:solidFill>
                  <a:latin typeface="Calibri (MS) Bold"/>
                  <a:ea typeface="Calibri (MS) Bold"/>
                  <a:cs typeface="Calibri (MS) Bold"/>
                  <a:sym typeface="Calibri (MS) Bold"/>
                </a:rPr>
                <a:t>Corrientes de </a:t>
              </a:r>
              <a:r>
                <a:rPr lang="en-US" sz="3018" b="1" dirty="0" err="1">
                  <a:solidFill>
                    <a:srgbClr val="09465E"/>
                  </a:solidFill>
                  <a:latin typeface="Calibri (MS) Bold"/>
                  <a:ea typeface="Calibri (MS) Bold"/>
                  <a:cs typeface="Calibri (MS) Bold"/>
                  <a:sym typeface="Calibri (MS) Bold"/>
                </a:rPr>
                <a:t>desechos</a:t>
              </a:r>
              <a:r>
                <a:rPr lang="en-US" sz="3018" b="1" dirty="0">
                  <a:solidFill>
                    <a:srgbClr val="09465E"/>
                  </a:solidFill>
                  <a:latin typeface="Calibri (MS) Bold"/>
                  <a:ea typeface="Calibri (MS) Bold"/>
                  <a:cs typeface="Calibri (MS) Bold"/>
                  <a:sym typeface="Calibri (MS) Bold"/>
                </a:rPr>
                <a:t> de aceituna</a:t>
              </a:r>
            </a:p>
          </p:txBody>
        </p:sp>
      </p:grpSp>
      <p:grpSp>
        <p:nvGrpSpPr>
          <p:cNvPr id="12" name="Group 12"/>
          <p:cNvGrpSpPr/>
          <p:nvPr/>
        </p:nvGrpSpPr>
        <p:grpSpPr>
          <a:xfrm>
            <a:off x="5654180" y="2426505"/>
            <a:ext cx="4492231" cy="3619589"/>
            <a:chOff x="-262913" y="-9526"/>
            <a:chExt cx="10244909" cy="8254777"/>
          </a:xfrm>
        </p:grpSpPr>
        <p:sp>
          <p:nvSpPr>
            <p:cNvPr id="13" name="Freeform 13"/>
            <p:cNvSpPr/>
            <p:nvPr/>
          </p:nvSpPr>
          <p:spPr>
            <a:xfrm>
              <a:off x="0" y="0"/>
              <a:ext cx="9981996" cy="8245251"/>
            </a:xfrm>
            <a:custGeom>
              <a:avLst/>
              <a:gdLst/>
              <a:ahLst/>
              <a:cxnLst/>
              <a:rect l="l" t="t" r="r" b="b"/>
              <a:pathLst>
                <a:path w="9981996" h="8245251">
                  <a:moveTo>
                    <a:pt x="0" y="0"/>
                  </a:moveTo>
                  <a:lnTo>
                    <a:pt x="9981996" y="0"/>
                  </a:lnTo>
                  <a:lnTo>
                    <a:pt x="9981996" y="8245251"/>
                  </a:lnTo>
                  <a:lnTo>
                    <a:pt x="0" y="8245251"/>
                  </a:lnTo>
                  <a:close/>
                </a:path>
              </a:pathLst>
            </a:custGeom>
            <a:solidFill>
              <a:srgbClr val="000000">
                <a:alpha val="0"/>
              </a:srgbClr>
            </a:solidFill>
          </p:spPr>
          <p:txBody>
            <a:bodyPr/>
            <a:lstStyle/>
            <a:p>
              <a:endParaRPr lang="en-GB"/>
            </a:p>
          </p:txBody>
        </p:sp>
        <p:sp>
          <p:nvSpPr>
            <p:cNvPr id="14" name="TextBox 14"/>
            <p:cNvSpPr txBox="1"/>
            <p:nvPr/>
          </p:nvSpPr>
          <p:spPr>
            <a:xfrm>
              <a:off x="-262913" y="-9526"/>
              <a:ext cx="10244909" cy="8254776"/>
            </a:xfrm>
            <a:prstGeom prst="rect">
              <a:avLst/>
            </a:prstGeom>
          </p:spPr>
          <p:txBody>
            <a:bodyPr lIns="0" tIns="0" rIns="0" bIns="0" rtlCol="0" anchor="t"/>
            <a:lstStyle/>
            <a:p>
              <a:pPr marL="0" lvl="0" indent="0" algn="l">
                <a:lnSpc>
                  <a:spcPts val="2174"/>
                </a:lnSpc>
              </a:pPr>
              <a:r>
                <a:rPr lang="en-US" sz="2104" dirty="0">
                  <a:solidFill>
                    <a:srgbClr val="09465E"/>
                  </a:solidFill>
                  <a:latin typeface="Calibri (MS)"/>
                  <a:ea typeface="Calibri (MS)"/>
                  <a:cs typeface="Calibri (MS)"/>
                  <a:sym typeface="Calibri (MS)"/>
                </a:rPr>
                <a:t>Los </a:t>
              </a:r>
              <a:r>
                <a:rPr lang="en-US" sz="2104" dirty="0" err="1">
                  <a:solidFill>
                    <a:srgbClr val="09465E"/>
                  </a:solidFill>
                  <a:latin typeface="Calibri (MS)"/>
                  <a:ea typeface="Calibri (MS)"/>
                  <a:cs typeface="Calibri (MS)"/>
                  <a:sym typeface="Calibri (MS)"/>
                </a:rPr>
                <a:t>residuos</a:t>
              </a:r>
              <a:r>
                <a:rPr lang="en-US" sz="2104" dirty="0">
                  <a:solidFill>
                    <a:srgbClr val="09465E"/>
                  </a:solidFill>
                  <a:latin typeface="Calibri (MS)"/>
                  <a:ea typeface="Calibri (MS)"/>
                  <a:cs typeface="Calibri (MS)"/>
                  <a:sym typeface="Calibri (MS)"/>
                </a:rPr>
                <a:t> y </a:t>
              </a:r>
              <a:r>
                <a:rPr lang="en-US" sz="2104" dirty="0" err="1">
                  <a:solidFill>
                    <a:srgbClr val="09465E"/>
                  </a:solidFill>
                  <a:latin typeface="Calibri (MS)"/>
                  <a:ea typeface="Calibri (MS)"/>
                  <a:cs typeface="Calibri (MS)"/>
                  <a:sym typeface="Calibri (MS)"/>
                </a:rPr>
                <a:t>subproductos</a:t>
              </a:r>
              <a:r>
                <a:rPr lang="en-US" sz="2104" dirty="0">
                  <a:solidFill>
                    <a:srgbClr val="09465E"/>
                  </a:solidFill>
                  <a:latin typeface="Calibri (MS)"/>
                  <a:ea typeface="Calibri (MS)"/>
                  <a:cs typeface="Calibri (MS)"/>
                  <a:sym typeface="Calibri (MS)"/>
                </a:rPr>
                <a:t> de la aceituna </a:t>
              </a:r>
              <a:r>
                <a:rPr lang="en-US" sz="2104" dirty="0" err="1">
                  <a:solidFill>
                    <a:srgbClr val="09465E"/>
                  </a:solidFill>
                  <a:latin typeface="Calibri (MS)"/>
                  <a:ea typeface="Calibri (MS)"/>
                  <a:cs typeface="Calibri (MS)"/>
                  <a:sym typeface="Calibri (MS)"/>
                </a:rPr>
                <a:t>pueden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transformarse</a:t>
              </a:r>
              <a:r>
                <a:rPr lang="en-US" sz="2104" dirty="0">
                  <a:solidFill>
                    <a:srgbClr val="09465E"/>
                  </a:solidFill>
                  <a:latin typeface="Calibri (MS)"/>
                  <a:ea typeface="Calibri (MS)"/>
                  <a:cs typeface="Calibri (MS)"/>
                  <a:sym typeface="Calibri (MS)"/>
                </a:rPr>
                <a:t> en </a:t>
              </a:r>
              <a:r>
                <a:rPr lang="en-US" sz="2104" dirty="0" err="1">
                  <a:solidFill>
                    <a:srgbClr val="09465E"/>
                  </a:solidFill>
                  <a:latin typeface="Calibri (MS)"/>
                  <a:ea typeface="Calibri (MS)"/>
                  <a:cs typeface="Calibri (MS)"/>
                  <a:sym typeface="Calibri (MS)"/>
                </a:rPr>
                <a:t>nuevos</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productos</a:t>
              </a:r>
              <a:r>
                <a:rPr lang="en-US" sz="2104" dirty="0">
                  <a:solidFill>
                    <a:srgbClr val="09465E"/>
                  </a:solidFill>
                  <a:latin typeface="Calibri (MS)"/>
                  <a:ea typeface="Calibri (MS)"/>
                  <a:cs typeface="Calibri (MS)"/>
                  <a:sym typeface="Calibri (MS)"/>
                </a:rPr>
                <a:t> de mayor valor </a:t>
              </a:r>
              <a:r>
                <a:rPr lang="en-US" sz="2104" dirty="0" err="1">
                  <a:solidFill>
                    <a:srgbClr val="09465E"/>
                  </a:solidFill>
                  <a:latin typeface="Calibri (MS)"/>
                  <a:ea typeface="Calibri (MS)"/>
                  <a:cs typeface="Calibri (MS)"/>
                  <a:sym typeface="Calibri (MS)"/>
                </a:rPr>
                <a:t>añadido</a:t>
              </a:r>
              <a:r>
                <a:rPr lang="en-US" sz="2104" dirty="0">
                  <a:solidFill>
                    <a:srgbClr val="09465E"/>
                  </a:solidFill>
                  <a:latin typeface="Calibri (MS)"/>
                  <a:ea typeface="Calibri (MS)"/>
                  <a:cs typeface="Calibri (MS)"/>
                  <a:sym typeface="Calibri (MS)"/>
                </a:rPr>
                <a:t>. En las </a:t>
              </a:r>
              <a:r>
                <a:rPr lang="en-US" sz="2104" dirty="0" err="1">
                  <a:solidFill>
                    <a:srgbClr val="09465E"/>
                  </a:solidFill>
                  <a:latin typeface="Calibri (MS)"/>
                  <a:ea typeface="Calibri (MS)"/>
                  <a:cs typeface="Calibri (MS)"/>
                  <a:sym typeface="Calibri (MS)"/>
                </a:rPr>
                <a:t>siguientes</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diapositivas</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presentamos</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algunos</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ejemplos</a:t>
              </a:r>
              <a:r>
                <a:rPr lang="en-US" sz="2104" dirty="0">
                  <a:solidFill>
                    <a:srgbClr val="09465E"/>
                  </a:solidFill>
                  <a:latin typeface="Calibri (MS)"/>
                  <a:ea typeface="Calibri (MS)"/>
                  <a:cs typeface="Calibri (MS)"/>
                  <a:sym typeface="Calibri (MS)"/>
                </a:rPr>
                <a:t> de </a:t>
              </a:r>
              <a:r>
                <a:rPr lang="en-US" sz="2104" dirty="0" err="1">
                  <a:solidFill>
                    <a:srgbClr val="09465E"/>
                  </a:solidFill>
                  <a:latin typeface="Calibri (MS)"/>
                  <a:ea typeface="Calibri (MS)"/>
                  <a:cs typeface="Calibri (MS)"/>
                  <a:sym typeface="Calibri (MS)"/>
                </a:rPr>
                <a:t>productos</a:t>
              </a:r>
              <a:r>
                <a:rPr lang="en-US" sz="2104" dirty="0">
                  <a:solidFill>
                    <a:srgbClr val="09465E"/>
                  </a:solidFill>
                  <a:latin typeface="Calibri (MS)"/>
                  <a:ea typeface="Calibri (MS)"/>
                  <a:cs typeface="Calibri (MS)"/>
                  <a:sym typeface="Calibri (MS)"/>
                </a:rPr>
                <a:t> que se </a:t>
              </a:r>
              <a:r>
                <a:rPr lang="en-US" sz="2104" dirty="0" err="1">
                  <a:solidFill>
                    <a:srgbClr val="09465E"/>
                  </a:solidFill>
                  <a:latin typeface="Calibri (MS)"/>
                  <a:ea typeface="Calibri (MS)"/>
                  <a:cs typeface="Calibri (MS)"/>
                  <a:sym typeface="Calibri (MS)"/>
                </a:rPr>
                <a:t>pueden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elaborar</a:t>
              </a:r>
              <a:r>
                <a:rPr lang="en-US" sz="2104" dirty="0">
                  <a:solidFill>
                    <a:srgbClr val="09465E"/>
                  </a:solidFill>
                  <a:latin typeface="Calibri (MS)"/>
                  <a:ea typeface="Calibri (MS)"/>
                  <a:cs typeface="Calibri (MS)"/>
                  <a:sym typeface="Calibri (MS)"/>
                </a:rPr>
                <a:t> a </a:t>
              </a:r>
              <a:r>
                <a:rPr lang="en-US" sz="2104" dirty="0" err="1">
                  <a:solidFill>
                    <a:srgbClr val="09465E"/>
                  </a:solidFill>
                  <a:latin typeface="Calibri (MS)"/>
                  <a:ea typeface="Calibri (MS)"/>
                  <a:cs typeface="Calibri (MS)"/>
                  <a:sym typeface="Calibri (MS)"/>
                </a:rPr>
                <a:t>partir</a:t>
              </a:r>
              <a:r>
                <a:rPr lang="en-US" sz="2104" dirty="0">
                  <a:solidFill>
                    <a:srgbClr val="09465E"/>
                  </a:solidFill>
                  <a:latin typeface="Calibri (MS)"/>
                  <a:ea typeface="Calibri (MS)"/>
                  <a:cs typeface="Calibri (MS)"/>
                  <a:sym typeface="Calibri (MS)"/>
                </a:rPr>
                <a:t> de: </a:t>
              </a:r>
            </a:p>
            <a:p>
              <a:pPr marL="342900" lvl="0" indent="-342900" algn="l">
                <a:lnSpc>
                  <a:spcPts val="2174"/>
                </a:lnSpc>
                <a:buFont typeface="Arial" panose="020B0604020202020204" pitchFamily="34" charset="0"/>
                <a:buChar char="•"/>
              </a:pPr>
              <a:r>
                <a:rPr lang="en-US" sz="2104" b="1" dirty="0">
                  <a:solidFill>
                    <a:srgbClr val="09465E"/>
                  </a:solidFill>
                  <a:latin typeface="Calibri (MS) Bold"/>
                  <a:ea typeface="Calibri (MS) Bold"/>
                  <a:cs typeface="Calibri (MS) Bold"/>
                  <a:sym typeface="Calibri (MS) Bold"/>
                </a:rPr>
                <a:t>Orujo de aceituna, </a:t>
              </a:r>
            </a:p>
            <a:p>
              <a:pPr marL="342900" lvl="0" indent="-342900" algn="l">
                <a:lnSpc>
                  <a:spcPts val="2174"/>
                </a:lnSpc>
                <a:buFont typeface="Arial" panose="020B0604020202020204" pitchFamily="34" charset="0"/>
                <a:buChar char="•"/>
              </a:pPr>
              <a:r>
                <a:rPr lang="en-US" sz="2104" b="1" dirty="0" err="1">
                  <a:solidFill>
                    <a:srgbClr val="09465E"/>
                  </a:solidFill>
                  <a:latin typeface="Calibri (MS) Bold"/>
                  <a:ea typeface="Calibri (MS) Bold"/>
                  <a:cs typeface="Calibri (MS) Bold"/>
                  <a:sym typeface="Calibri (MS) Bold"/>
                </a:rPr>
                <a:t>Huesos</a:t>
              </a:r>
              <a:r>
                <a:rPr lang="en-US" sz="2104" b="1" dirty="0">
                  <a:solidFill>
                    <a:srgbClr val="09465E"/>
                  </a:solidFill>
                  <a:latin typeface="Calibri (MS) Bold"/>
                  <a:ea typeface="Calibri (MS) Bold"/>
                  <a:cs typeface="Calibri (MS) Bold"/>
                  <a:sym typeface="Calibri (MS) Bold"/>
                </a:rPr>
                <a:t> de aceituna. </a:t>
              </a:r>
            </a:p>
            <a:p>
              <a:pPr marL="342900" lvl="0" indent="-342900" algn="l">
                <a:lnSpc>
                  <a:spcPts val="2174"/>
                </a:lnSpc>
                <a:buFont typeface="Arial" panose="020B0604020202020204" pitchFamily="34" charset="0"/>
                <a:buChar char="•"/>
              </a:pPr>
              <a:r>
                <a:rPr lang="en-US" sz="2104" b="1" dirty="0">
                  <a:solidFill>
                    <a:srgbClr val="09465E"/>
                  </a:solidFill>
                  <a:latin typeface="Calibri (MS) Bold"/>
                  <a:ea typeface="Calibri (MS) Bold"/>
                  <a:cs typeface="Calibri (MS) Bold"/>
                  <a:sym typeface="Calibri (MS) Bold"/>
                </a:rPr>
                <a:t>Hojas de </a:t>
              </a:r>
              <a:r>
                <a:rPr lang="en-US" sz="2104" b="1" dirty="0" err="1">
                  <a:solidFill>
                    <a:srgbClr val="09465E"/>
                  </a:solidFill>
                  <a:latin typeface="Calibri (MS) Bold"/>
                  <a:ea typeface="Calibri (MS) Bold"/>
                  <a:cs typeface="Calibri (MS) Bold"/>
                  <a:sym typeface="Calibri (MS) Bold"/>
                </a:rPr>
                <a:t>olivo</a:t>
              </a:r>
              <a:endParaRPr lang="en-US" sz="2104" b="1" dirty="0">
                <a:solidFill>
                  <a:srgbClr val="09465E"/>
                </a:solidFill>
                <a:latin typeface="Calibri (MS) Bold"/>
                <a:ea typeface="Calibri (MS) Bold"/>
                <a:cs typeface="Calibri (MS) Bold"/>
                <a:sym typeface="Calibri (MS) Bold"/>
              </a:endParaRPr>
            </a:p>
            <a:p>
              <a:pPr marL="342900" lvl="0" indent="-342900" algn="l">
                <a:lnSpc>
                  <a:spcPts val="2174"/>
                </a:lnSpc>
                <a:buFont typeface="Arial" panose="020B0604020202020204" pitchFamily="34" charset="0"/>
                <a:buChar char="•"/>
              </a:pPr>
              <a:r>
                <a:rPr lang="en-US" sz="2104" b="1" dirty="0">
                  <a:solidFill>
                    <a:srgbClr val="09465E"/>
                  </a:solidFill>
                  <a:latin typeface="Calibri (MS) Bold"/>
                  <a:ea typeface="Calibri (MS) Bold"/>
                  <a:cs typeface="Calibri (MS) Bold"/>
                  <a:sym typeface="Calibri (MS) Bold"/>
                </a:rPr>
                <a:t>OMWW </a:t>
              </a:r>
              <a:r>
                <a:rPr lang="en-US" sz="1900" b="1" dirty="0">
                  <a:solidFill>
                    <a:srgbClr val="09465E"/>
                  </a:solidFill>
                  <a:latin typeface="Calibri (MS) Bold"/>
                  <a:ea typeface="Calibri (MS) Bold"/>
                  <a:cs typeface="Calibri (MS) Bold"/>
                  <a:sym typeface="Calibri (MS) Bold"/>
                </a:rPr>
                <a:t>(Aguas </a:t>
              </a:r>
              <a:r>
                <a:rPr lang="en-US" sz="1900" b="1" dirty="0" err="1">
                  <a:solidFill>
                    <a:srgbClr val="09465E"/>
                  </a:solidFill>
                  <a:latin typeface="Calibri (MS) Bold"/>
                  <a:ea typeface="Calibri (MS) Bold"/>
                  <a:cs typeface="Calibri (MS) Bold"/>
                  <a:sym typeface="Calibri (MS) Bold"/>
                </a:rPr>
                <a:t>Residuales</a:t>
              </a:r>
              <a:r>
                <a:rPr lang="en-US" sz="1900" b="1" dirty="0">
                  <a:solidFill>
                    <a:srgbClr val="09465E"/>
                  </a:solidFill>
                  <a:latin typeface="Calibri (MS) Bold"/>
                  <a:ea typeface="Calibri (MS) Bold"/>
                  <a:cs typeface="Calibri (MS) Bold"/>
                  <a:sym typeface="Calibri (MS) Bold"/>
                </a:rPr>
                <a:t> de </a:t>
              </a:r>
              <a:r>
                <a:rPr lang="en-US" sz="1900" b="1" dirty="0" err="1">
                  <a:solidFill>
                    <a:srgbClr val="09465E"/>
                  </a:solidFill>
                  <a:latin typeface="Calibri (MS) Bold"/>
                  <a:ea typeface="Calibri (MS) Bold"/>
                  <a:cs typeface="Calibri (MS) Bold"/>
                  <a:sym typeface="Calibri (MS) Bold"/>
                </a:rPr>
                <a:t>Almazara</a:t>
              </a:r>
              <a:r>
                <a:rPr lang="en-US" sz="1900" b="1" dirty="0">
                  <a:solidFill>
                    <a:srgbClr val="09465E"/>
                  </a:solidFill>
                  <a:latin typeface="Calibri (MS) Bold"/>
                  <a:ea typeface="Calibri (MS) Bold"/>
                  <a:cs typeface="Calibri (MS) Bold"/>
                  <a:sym typeface="Calibri (MS) Bold"/>
                </a:rPr>
                <a:t>)</a:t>
              </a:r>
            </a:p>
            <a:p>
              <a:pPr marL="342900" lvl="0" indent="-342900" algn="l">
                <a:lnSpc>
                  <a:spcPts val="2174"/>
                </a:lnSpc>
                <a:buFont typeface="Arial" panose="020B0604020202020204" pitchFamily="34" charset="0"/>
                <a:buChar char="•"/>
              </a:pPr>
              <a:r>
                <a:rPr lang="en-US" sz="2104" b="1" dirty="0" err="1">
                  <a:solidFill>
                    <a:srgbClr val="09465E"/>
                  </a:solidFill>
                  <a:latin typeface="Calibri (MS) Bold"/>
                  <a:ea typeface="Calibri (MS) Bold"/>
                  <a:cs typeface="Calibri (MS) Bold"/>
                  <a:sym typeface="Calibri (MS) Bold"/>
                </a:rPr>
                <a:t>Residuos</a:t>
              </a:r>
              <a:r>
                <a:rPr lang="en-US" sz="2104" b="1" dirty="0">
                  <a:solidFill>
                    <a:srgbClr val="09465E"/>
                  </a:solidFill>
                  <a:latin typeface="Calibri (MS) Bold"/>
                  <a:ea typeface="Calibri (MS) Bold"/>
                  <a:cs typeface="Calibri (MS) Bold"/>
                  <a:sym typeface="Calibri (MS) Bold"/>
                </a:rPr>
                <a:t> de </a:t>
              </a:r>
              <a:r>
                <a:rPr lang="en-US" sz="2104" b="1" dirty="0" err="1">
                  <a:solidFill>
                    <a:srgbClr val="09465E"/>
                  </a:solidFill>
                  <a:latin typeface="Calibri (MS) Bold"/>
                  <a:ea typeface="Calibri (MS) Bold"/>
                  <a:cs typeface="Calibri (MS) Bold"/>
                  <a:sym typeface="Calibri (MS) Bold"/>
                </a:rPr>
                <a:t>poda</a:t>
              </a:r>
              <a:r>
                <a:rPr lang="en-US" sz="2104" b="1" dirty="0">
                  <a:solidFill>
                    <a:srgbClr val="09465E"/>
                  </a:solidFill>
                  <a:latin typeface="Calibri (MS) Bold"/>
                  <a:ea typeface="Calibri (MS) Bold"/>
                  <a:cs typeface="Calibri (MS) Bold"/>
                  <a:sym typeface="Calibri (MS) Bold"/>
                </a:rPr>
                <a:t> de </a:t>
              </a:r>
              <a:r>
                <a:rPr lang="en-US" sz="2104" b="1" dirty="0" err="1">
                  <a:solidFill>
                    <a:srgbClr val="09465E"/>
                  </a:solidFill>
                  <a:latin typeface="Calibri (MS) Bold"/>
                  <a:ea typeface="Calibri (MS) Bold"/>
                  <a:cs typeface="Calibri (MS) Bold"/>
                  <a:sym typeface="Calibri (MS) Bold"/>
                </a:rPr>
                <a:t>olivos</a:t>
              </a:r>
              <a:endParaRPr lang="en-US" sz="2104" b="1" dirty="0">
                <a:solidFill>
                  <a:srgbClr val="09465E"/>
                </a:solidFill>
                <a:latin typeface="Calibri (MS) Bold"/>
                <a:ea typeface="Calibri (MS) Bold"/>
                <a:cs typeface="Calibri (MS) Bold"/>
                <a:sym typeface="Calibri (MS) Bold"/>
              </a:endParaRPr>
            </a:p>
          </p:txBody>
        </p:sp>
      </p:grpSp>
      <p:sp>
        <p:nvSpPr>
          <p:cNvPr id="15" name="Freeform 15" descr="Imagen que contiene aceituna, verdura, árbol, fruta.  Descripción generada automáticamente"/>
          <p:cNvSpPr/>
          <p:nvPr/>
        </p:nvSpPr>
        <p:spPr>
          <a:xfrm>
            <a:off x="545589" y="2555923"/>
            <a:ext cx="4492231" cy="3472906"/>
          </a:xfrm>
          <a:custGeom>
            <a:avLst/>
            <a:gdLst/>
            <a:ahLst/>
            <a:cxnLst/>
            <a:rect l="l" t="t" r="r" b="b"/>
            <a:pathLst>
              <a:path w="4492231" h="3472906">
                <a:moveTo>
                  <a:pt x="0" y="0"/>
                </a:moveTo>
                <a:lnTo>
                  <a:pt x="4492231" y="0"/>
                </a:lnTo>
                <a:lnTo>
                  <a:pt x="4492231" y="3472906"/>
                </a:lnTo>
                <a:lnTo>
                  <a:pt x="0" y="3472906"/>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en-GB"/>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4232168" y="1314992"/>
            <a:ext cx="5561529" cy="4947058"/>
            <a:chOff x="0" y="0"/>
            <a:chExt cx="12683532" cy="11282180"/>
          </a:xfrm>
        </p:grpSpPr>
        <p:sp>
          <p:nvSpPr>
            <p:cNvPr id="12" name="Freeform 12"/>
            <p:cNvSpPr/>
            <p:nvPr/>
          </p:nvSpPr>
          <p:spPr>
            <a:xfrm>
              <a:off x="0" y="0"/>
              <a:ext cx="12683532" cy="11282180"/>
            </a:xfrm>
            <a:custGeom>
              <a:avLst/>
              <a:gdLst/>
              <a:ahLst/>
              <a:cxnLst/>
              <a:rect l="l" t="t" r="r" b="b"/>
              <a:pathLst>
                <a:path w="12683532" h="11282180">
                  <a:moveTo>
                    <a:pt x="0" y="0"/>
                  </a:moveTo>
                  <a:lnTo>
                    <a:pt x="12683532" y="0"/>
                  </a:lnTo>
                  <a:lnTo>
                    <a:pt x="12683532" y="11282180"/>
                  </a:lnTo>
                  <a:lnTo>
                    <a:pt x="0" y="11282180"/>
                  </a:lnTo>
                  <a:close/>
                </a:path>
              </a:pathLst>
            </a:custGeom>
            <a:solidFill>
              <a:srgbClr val="000000">
                <a:alpha val="0"/>
              </a:srgbClr>
            </a:solidFill>
          </p:spPr>
          <p:txBody>
            <a:bodyPr/>
            <a:lstStyle/>
            <a:p>
              <a:endParaRPr lang="en-GB"/>
            </a:p>
          </p:txBody>
        </p:sp>
        <p:sp>
          <p:nvSpPr>
            <p:cNvPr id="13" name="TextBox 13"/>
            <p:cNvSpPr txBox="1"/>
            <p:nvPr/>
          </p:nvSpPr>
          <p:spPr>
            <a:xfrm>
              <a:off x="0" y="-9525"/>
              <a:ext cx="12683532" cy="11291705"/>
            </a:xfrm>
            <a:prstGeom prst="rect">
              <a:avLst/>
            </a:prstGeom>
          </p:spPr>
          <p:txBody>
            <a:bodyPr lIns="0" tIns="0" rIns="0" bIns="0" rtlCol="0" anchor="t"/>
            <a:lstStyle/>
            <a:p>
              <a:pPr marL="376141" lvl="1" indent="-188071" algn="l">
                <a:lnSpc>
                  <a:spcPts val="2147"/>
                </a:lnSpc>
                <a:buFont typeface="Arial"/>
                <a:buChar char="•"/>
              </a:pPr>
              <a:r>
                <a:rPr lang="en-US" sz="2078" b="1" dirty="0" err="1">
                  <a:solidFill>
                    <a:srgbClr val="09465E"/>
                  </a:solidFill>
                  <a:latin typeface="+mj-lt"/>
                  <a:ea typeface="Calibri (MS) Bold"/>
                  <a:cs typeface="Calibri (MS) Bold"/>
                  <a:sym typeface="Calibri (MS) Bold"/>
                </a:rPr>
                <a:t>Aceite</a:t>
              </a:r>
              <a:r>
                <a:rPr lang="en-US" sz="2078" b="1" dirty="0">
                  <a:solidFill>
                    <a:srgbClr val="09465E"/>
                  </a:solidFill>
                  <a:latin typeface="+mj-lt"/>
                  <a:ea typeface="Calibri (MS) Bold"/>
                  <a:cs typeface="Calibri (MS) Bold"/>
                  <a:sym typeface="Calibri (MS) Bold"/>
                </a:rPr>
                <a:t> de Orujo: </a:t>
              </a:r>
              <a:r>
                <a:rPr lang="en-US" sz="2078" dirty="0">
                  <a:solidFill>
                    <a:srgbClr val="09465E"/>
                  </a:solidFill>
                  <a:latin typeface="+mj-lt"/>
                  <a:ea typeface="Calibri (MS) Bold"/>
                  <a:cs typeface="Calibri (MS) Bold"/>
                  <a:sym typeface="Calibri (MS) Bold"/>
                </a:rPr>
                <a:t>El </a:t>
              </a:r>
              <a:r>
                <a:rPr lang="en-US" sz="2078" dirty="0" err="1">
                  <a:solidFill>
                    <a:srgbClr val="09465E"/>
                  </a:solidFill>
                  <a:latin typeface="+mj-lt"/>
                  <a:ea typeface="Calibri (MS) Bold"/>
                  <a:cs typeface="Calibri (MS) Bold"/>
                  <a:sym typeface="Calibri (MS) Bold"/>
                </a:rPr>
                <a:t>aceite</a:t>
              </a:r>
              <a:r>
                <a:rPr lang="en-US" sz="2078" dirty="0">
                  <a:solidFill>
                    <a:srgbClr val="09465E"/>
                  </a:solidFill>
                  <a:latin typeface="+mj-lt"/>
                  <a:ea typeface="Calibri (MS) Bold"/>
                  <a:cs typeface="Calibri (MS) Bold"/>
                  <a:sym typeface="Calibri (MS) Bold"/>
                </a:rPr>
                <a:t> de orujo de </a:t>
              </a:r>
              <a:r>
                <a:rPr lang="en-US" sz="2078" dirty="0" err="1">
                  <a:solidFill>
                    <a:srgbClr val="09465E"/>
                  </a:solidFill>
                  <a:latin typeface="+mj-lt"/>
                  <a:ea typeface="Calibri (MS) Bold"/>
                  <a:cs typeface="Calibri (MS) Bold"/>
                  <a:sym typeface="Calibri (MS) Bold"/>
                </a:rPr>
                <a:t>oliva</a:t>
              </a:r>
              <a:r>
                <a:rPr lang="en-US" sz="2078" dirty="0">
                  <a:solidFill>
                    <a:srgbClr val="09465E"/>
                  </a:solidFill>
                  <a:latin typeface="+mj-lt"/>
                  <a:ea typeface="Calibri (MS) Bold"/>
                  <a:cs typeface="Calibri (MS) Bold"/>
                  <a:sym typeface="Calibri (MS) Bold"/>
                </a:rPr>
                <a:t> es un </a:t>
              </a:r>
              <a:r>
                <a:rPr lang="en-US" sz="2078" dirty="0" err="1">
                  <a:solidFill>
                    <a:srgbClr val="09465E"/>
                  </a:solidFill>
                  <a:latin typeface="+mj-lt"/>
                  <a:ea typeface="Calibri (MS) Bold"/>
                  <a:cs typeface="Calibri (MS) Bold"/>
                  <a:sym typeface="Calibri (MS) Bold"/>
                </a:rPr>
                <a:t>producto</a:t>
              </a:r>
              <a:r>
                <a:rPr lang="en-US" sz="2078" dirty="0">
                  <a:solidFill>
                    <a:srgbClr val="09465E"/>
                  </a:solidFill>
                  <a:latin typeface="+mj-lt"/>
                  <a:ea typeface="Calibri (MS) Bold"/>
                  <a:cs typeface="Calibri (MS) Bold"/>
                  <a:sym typeface="Calibri (MS) Bold"/>
                </a:rPr>
                <a:t> </a:t>
              </a:r>
              <a:r>
                <a:rPr lang="en-US" sz="2078" dirty="0" err="1">
                  <a:solidFill>
                    <a:srgbClr val="09465E"/>
                  </a:solidFill>
                  <a:latin typeface="+mj-lt"/>
                  <a:ea typeface="Calibri (MS) Bold"/>
                  <a:cs typeface="Calibri (MS) Bold"/>
                  <a:sym typeface="Calibri (MS) Bold"/>
                </a:rPr>
                <a:t>obtenido</a:t>
              </a:r>
              <a:r>
                <a:rPr lang="en-US" sz="2078" dirty="0">
                  <a:solidFill>
                    <a:srgbClr val="09465E"/>
                  </a:solidFill>
                  <a:latin typeface="+mj-lt"/>
                  <a:ea typeface="Calibri (MS) Bold"/>
                  <a:cs typeface="Calibri (MS) Bold"/>
                  <a:sym typeface="Calibri (MS) Bold"/>
                </a:rPr>
                <a:t> de la </a:t>
              </a:r>
              <a:r>
                <a:rPr lang="en-US" sz="2078" dirty="0" err="1">
                  <a:solidFill>
                    <a:srgbClr val="09465E"/>
                  </a:solidFill>
                  <a:latin typeface="+mj-lt"/>
                  <a:ea typeface="Calibri (MS) Bold"/>
                  <a:cs typeface="Calibri (MS) Bold"/>
                  <a:sym typeface="Calibri (MS) Bold"/>
                </a:rPr>
                <a:t>pulpa</a:t>
              </a:r>
              <a:r>
                <a:rPr lang="en-US" sz="2078" dirty="0">
                  <a:solidFill>
                    <a:srgbClr val="09465E"/>
                  </a:solidFill>
                  <a:latin typeface="+mj-lt"/>
                  <a:ea typeface="Calibri (MS) Bold"/>
                  <a:cs typeface="Calibri (MS) Bold"/>
                  <a:sym typeface="Calibri (MS) Bold"/>
                </a:rPr>
                <a:t> de la aceituna </a:t>
              </a:r>
              <a:r>
                <a:rPr lang="en-US" sz="2078" dirty="0" err="1">
                  <a:solidFill>
                    <a:srgbClr val="09465E"/>
                  </a:solidFill>
                  <a:latin typeface="+mj-lt"/>
                  <a:ea typeface="Calibri (MS) Bold"/>
                  <a:cs typeface="Calibri (MS) Bold"/>
                  <a:sym typeface="Calibri (MS) Bold"/>
                </a:rPr>
                <a:t>después</a:t>
              </a:r>
              <a:r>
                <a:rPr lang="en-US" sz="2078" dirty="0">
                  <a:solidFill>
                    <a:srgbClr val="09465E"/>
                  </a:solidFill>
                  <a:latin typeface="+mj-lt"/>
                  <a:ea typeface="Calibri (MS) Bold"/>
                  <a:cs typeface="Calibri (MS) Bold"/>
                  <a:sym typeface="Calibri (MS) Bold"/>
                </a:rPr>
                <a:t> de la </a:t>
              </a:r>
              <a:r>
                <a:rPr lang="en-US" sz="2078" dirty="0" err="1">
                  <a:solidFill>
                    <a:srgbClr val="09465E"/>
                  </a:solidFill>
                  <a:latin typeface="+mj-lt"/>
                  <a:ea typeface="Calibri (MS) Bold"/>
                  <a:cs typeface="Calibri (MS) Bold"/>
                  <a:sym typeface="Calibri (MS) Bold"/>
                </a:rPr>
                <a:t>primera</a:t>
              </a:r>
              <a:r>
                <a:rPr lang="en-US" sz="2078" dirty="0">
                  <a:solidFill>
                    <a:srgbClr val="09465E"/>
                  </a:solidFill>
                  <a:latin typeface="+mj-lt"/>
                  <a:ea typeface="Calibri (MS) Bold"/>
                  <a:cs typeface="Calibri (MS) Bold"/>
                  <a:sym typeface="Calibri (MS) Bold"/>
                </a:rPr>
                <a:t> </a:t>
              </a:r>
              <a:r>
                <a:rPr lang="en-US" sz="2078" dirty="0" err="1">
                  <a:solidFill>
                    <a:srgbClr val="09465E"/>
                  </a:solidFill>
                  <a:latin typeface="+mj-lt"/>
                  <a:ea typeface="Calibri (MS) Bold"/>
                  <a:cs typeface="Calibri (MS) Bold"/>
                  <a:sym typeface="Calibri (MS) Bold"/>
                </a:rPr>
                <a:t>prensada</a:t>
              </a:r>
              <a:r>
                <a:rPr lang="en-US" sz="2078" dirty="0">
                  <a:solidFill>
                    <a:srgbClr val="09465E"/>
                  </a:solidFill>
                  <a:latin typeface="+mj-lt"/>
                  <a:ea typeface="Calibri (MS) Bold"/>
                  <a:cs typeface="Calibri (MS) Bold"/>
                  <a:sym typeface="Calibri (MS) Bold"/>
                </a:rPr>
                <a:t>. Es </a:t>
              </a:r>
              <a:r>
                <a:rPr lang="en-US" sz="2078" dirty="0" err="1">
                  <a:solidFill>
                    <a:srgbClr val="09465E"/>
                  </a:solidFill>
                  <a:latin typeface="+mj-lt"/>
                  <a:ea typeface="Calibri (MS) Bold"/>
                  <a:cs typeface="Calibri (MS) Bold"/>
                  <a:sym typeface="Calibri (MS) Bold"/>
                </a:rPr>
                <a:t>adecuado</a:t>
              </a:r>
              <a:r>
                <a:rPr lang="en-US" sz="2078" dirty="0">
                  <a:solidFill>
                    <a:srgbClr val="09465E"/>
                  </a:solidFill>
                  <a:latin typeface="+mj-lt"/>
                  <a:ea typeface="Calibri (MS) Bold"/>
                  <a:cs typeface="Calibri (MS) Bold"/>
                  <a:sym typeface="Calibri (MS) Bold"/>
                </a:rPr>
                <a:t> para </a:t>
              </a:r>
              <a:r>
                <a:rPr lang="en-US" sz="2078" dirty="0" err="1">
                  <a:solidFill>
                    <a:srgbClr val="09465E"/>
                  </a:solidFill>
                  <a:latin typeface="+mj-lt"/>
                  <a:ea typeface="Calibri (MS) Bold"/>
                  <a:cs typeface="Calibri (MS) Bold"/>
                  <a:sym typeface="Calibri (MS) Bold"/>
                </a:rPr>
                <a:t>cocinar</a:t>
              </a:r>
              <a:r>
                <a:rPr lang="en-US" sz="2078" dirty="0">
                  <a:solidFill>
                    <a:srgbClr val="09465E"/>
                  </a:solidFill>
                  <a:latin typeface="+mj-lt"/>
                  <a:ea typeface="Calibri (MS) Bold"/>
                  <a:cs typeface="Calibri (MS) Bold"/>
                  <a:sym typeface="Calibri (MS) Bold"/>
                </a:rPr>
                <a:t> a </a:t>
              </a:r>
              <a:r>
                <a:rPr lang="en-US" sz="2078" dirty="0" err="1">
                  <a:solidFill>
                    <a:srgbClr val="09465E"/>
                  </a:solidFill>
                  <a:latin typeface="+mj-lt"/>
                  <a:ea typeface="Calibri (MS) Bold"/>
                  <a:cs typeface="Calibri (MS) Bold"/>
                  <a:sym typeface="Calibri (MS) Bold"/>
                </a:rPr>
                <a:t>altas</a:t>
              </a:r>
              <a:r>
                <a:rPr lang="en-US" sz="2078" dirty="0">
                  <a:solidFill>
                    <a:srgbClr val="09465E"/>
                  </a:solidFill>
                  <a:latin typeface="+mj-lt"/>
                  <a:ea typeface="Calibri (MS) Bold"/>
                  <a:cs typeface="Calibri (MS) Bold"/>
                  <a:sym typeface="Calibri (MS) Bold"/>
                </a:rPr>
                <a:t> </a:t>
              </a:r>
              <a:r>
                <a:rPr lang="en-US" sz="2078" dirty="0" err="1">
                  <a:solidFill>
                    <a:srgbClr val="09465E"/>
                  </a:solidFill>
                  <a:latin typeface="+mj-lt"/>
                  <a:ea typeface="Calibri (MS) Bold"/>
                  <a:cs typeface="Calibri (MS) Bold"/>
                  <a:sym typeface="Calibri (MS) Bold"/>
                </a:rPr>
                <a:t>temperaturas</a:t>
              </a:r>
              <a:r>
                <a:rPr lang="en-US" sz="2078" dirty="0">
                  <a:solidFill>
                    <a:srgbClr val="09465E"/>
                  </a:solidFill>
                  <a:latin typeface="+mj-lt"/>
                  <a:ea typeface="Calibri (MS) Bold"/>
                  <a:cs typeface="Calibri (MS) Bold"/>
                  <a:sym typeface="Calibri (MS) Bold"/>
                </a:rPr>
                <a:t>.</a:t>
              </a:r>
            </a:p>
            <a:p>
              <a:pPr marL="0" lvl="0" indent="0" algn="l">
                <a:lnSpc>
                  <a:spcPts val="2147"/>
                </a:lnSpc>
              </a:pPr>
              <a:endParaRPr lang="en-US" sz="2078" b="1" dirty="0">
                <a:solidFill>
                  <a:srgbClr val="09465E"/>
                </a:solidFill>
                <a:latin typeface="+mj-lt"/>
                <a:ea typeface="Calibri (MS) Bold"/>
                <a:cs typeface="Calibri (MS) Bold"/>
                <a:sym typeface="Calibri (MS) Bold"/>
              </a:endParaRPr>
            </a:p>
            <a:p>
              <a:pPr marL="376141" lvl="1" indent="-188071" algn="l">
                <a:lnSpc>
                  <a:spcPts val="2147"/>
                </a:lnSpc>
                <a:buFont typeface="Arial"/>
                <a:buChar char="•"/>
              </a:pPr>
              <a:r>
                <a:rPr lang="en-US" sz="2078" b="1" dirty="0">
                  <a:solidFill>
                    <a:srgbClr val="09465E"/>
                  </a:solidFill>
                  <a:latin typeface="+mj-lt"/>
                  <a:ea typeface="Calibri (MS) Bold"/>
                  <a:cs typeface="Calibri (MS) Bold"/>
                  <a:sym typeface="Calibri (MS) Bold"/>
                </a:rPr>
                <a:t>Harina y </a:t>
              </a:r>
              <a:r>
                <a:rPr lang="en-US" sz="2078" b="1" dirty="0" err="1">
                  <a:solidFill>
                    <a:srgbClr val="09465E"/>
                  </a:solidFill>
                  <a:latin typeface="+mj-lt"/>
                  <a:ea typeface="Calibri (MS) Bold"/>
                  <a:cs typeface="Calibri (MS) Bold"/>
                  <a:sym typeface="Calibri (MS) Bold"/>
                </a:rPr>
                <a:t>micropartículas</a:t>
              </a:r>
              <a:r>
                <a:rPr lang="en-US" sz="2078" b="1" dirty="0">
                  <a:solidFill>
                    <a:srgbClr val="09465E"/>
                  </a:solidFill>
                  <a:latin typeface="+mj-lt"/>
                  <a:ea typeface="Calibri (MS) Bold"/>
                  <a:cs typeface="Calibri (MS) Bold"/>
                  <a:sym typeface="Calibri (MS) Bold"/>
                </a:rPr>
                <a:t> de orujo de aceituna: </a:t>
              </a:r>
              <a:r>
                <a:rPr lang="en-US" sz="2078" dirty="0" err="1">
                  <a:solidFill>
                    <a:srgbClr val="09465E"/>
                  </a:solidFill>
                  <a:latin typeface="+mj-lt"/>
                  <a:ea typeface="Calibri (MS) Bold"/>
                  <a:cs typeface="Calibri (MS) Bold"/>
                  <a:sym typeface="Calibri (MS) Bold"/>
                </a:rPr>
                <a:t>pueden</a:t>
              </a:r>
              <a:r>
                <a:rPr lang="en-US" sz="2078" dirty="0">
                  <a:solidFill>
                    <a:srgbClr val="09465E"/>
                  </a:solidFill>
                  <a:latin typeface="+mj-lt"/>
                  <a:ea typeface="Calibri (MS) Bold"/>
                  <a:cs typeface="Calibri (MS) Bold"/>
                  <a:sym typeface="Calibri (MS) Bold"/>
                </a:rPr>
                <a:t> </a:t>
              </a:r>
              <a:r>
                <a:rPr lang="en-US" sz="2078" dirty="0" err="1">
                  <a:solidFill>
                    <a:srgbClr val="09465E"/>
                  </a:solidFill>
                  <a:latin typeface="+mj-lt"/>
                  <a:ea typeface="Calibri (MS) Bold"/>
                  <a:cs typeface="Calibri (MS) Bold"/>
                  <a:sym typeface="Calibri (MS) Bold"/>
                </a:rPr>
                <a:t>incorporarse</a:t>
              </a:r>
              <a:r>
                <a:rPr lang="en-US" sz="2078" dirty="0">
                  <a:solidFill>
                    <a:srgbClr val="09465E"/>
                  </a:solidFill>
                  <a:latin typeface="+mj-lt"/>
                  <a:ea typeface="Calibri (MS) Bold"/>
                  <a:cs typeface="Calibri (MS) Bold"/>
                  <a:sym typeface="Calibri (MS) Bold"/>
                </a:rPr>
                <a:t> al film a base de </a:t>
              </a:r>
              <a:r>
                <a:rPr lang="en-US" sz="2078" dirty="0" err="1">
                  <a:solidFill>
                    <a:srgbClr val="09465E"/>
                  </a:solidFill>
                  <a:latin typeface="+mj-lt"/>
                  <a:ea typeface="Calibri (MS) Bold"/>
                  <a:cs typeface="Calibri (MS) Bold"/>
                  <a:sym typeface="Calibri (MS) Bold"/>
                </a:rPr>
                <a:t>quitosano</a:t>
              </a:r>
              <a:r>
                <a:rPr lang="en-US" sz="2078" dirty="0">
                  <a:solidFill>
                    <a:srgbClr val="09465E"/>
                  </a:solidFill>
                  <a:latin typeface="+mj-lt"/>
                  <a:ea typeface="Calibri (MS) Bold"/>
                  <a:cs typeface="Calibri (MS) Bold"/>
                  <a:sym typeface="Calibri (MS) Bold"/>
                </a:rPr>
                <a:t>, </a:t>
              </a:r>
              <a:r>
                <a:rPr lang="en-US" sz="2078" dirty="0" err="1">
                  <a:solidFill>
                    <a:srgbClr val="09465E"/>
                  </a:solidFill>
                  <a:latin typeface="+mj-lt"/>
                  <a:ea typeface="Calibri (MS) Bold"/>
                  <a:cs typeface="Calibri (MS) Bold"/>
                  <a:sym typeface="Calibri (MS) Bold"/>
                </a:rPr>
                <a:t>mejorando</a:t>
              </a:r>
              <a:r>
                <a:rPr lang="en-US" sz="2078" dirty="0">
                  <a:solidFill>
                    <a:srgbClr val="09465E"/>
                  </a:solidFill>
                  <a:latin typeface="+mj-lt"/>
                  <a:ea typeface="Calibri (MS) Bold"/>
                  <a:cs typeface="Calibri (MS) Bold"/>
                  <a:sym typeface="Calibri (MS) Bold"/>
                </a:rPr>
                <a:t> de </a:t>
              </a:r>
              <a:r>
                <a:rPr lang="en-US" sz="2078" dirty="0" err="1">
                  <a:solidFill>
                    <a:srgbClr val="09465E"/>
                  </a:solidFill>
                  <a:latin typeface="+mj-lt"/>
                  <a:ea typeface="Calibri (MS) Bold"/>
                  <a:cs typeface="Calibri (MS) Bold"/>
                  <a:sym typeface="Calibri (MS) Bold"/>
                </a:rPr>
                <a:t>manera</a:t>
              </a:r>
              <a:r>
                <a:rPr lang="en-US" sz="2078" dirty="0">
                  <a:solidFill>
                    <a:srgbClr val="09465E"/>
                  </a:solidFill>
                  <a:latin typeface="+mj-lt"/>
                  <a:ea typeface="Calibri (MS) Bold"/>
                  <a:cs typeface="Calibri (MS) Bold"/>
                  <a:sym typeface="Calibri (MS) Bold"/>
                </a:rPr>
                <a:t> </a:t>
              </a:r>
              <a:r>
                <a:rPr lang="en-US" sz="2078" dirty="0" err="1">
                  <a:solidFill>
                    <a:srgbClr val="09465E"/>
                  </a:solidFill>
                  <a:latin typeface="+mj-lt"/>
                  <a:ea typeface="Calibri (MS) Bold"/>
                  <a:cs typeface="Calibri (MS) Bold"/>
                  <a:sym typeface="Calibri (MS) Bold"/>
                </a:rPr>
                <a:t>significativa</a:t>
              </a:r>
              <a:r>
                <a:rPr lang="en-US" sz="2078" dirty="0">
                  <a:solidFill>
                    <a:srgbClr val="09465E"/>
                  </a:solidFill>
                  <a:latin typeface="+mj-lt"/>
                  <a:ea typeface="Calibri (MS) Bold"/>
                  <a:cs typeface="Calibri (MS) Bold"/>
                  <a:sym typeface="Calibri (MS) Bold"/>
                </a:rPr>
                <a:t> la </a:t>
              </a:r>
              <a:r>
                <a:rPr lang="en-US" sz="2078" dirty="0" err="1">
                  <a:solidFill>
                    <a:srgbClr val="09465E"/>
                  </a:solidFill>
                  <a:latin typeface="+mj-lt"/>
                  <a:ea typeface="Calibri (MS) Bold"/>
                  <a:cs typeface="Calibri (MS) Bold"/>
                  <a:sym typeface="Calibri (MS) Bold"/>
                </a:rPr>
                <a:t>capacidad</a:t>
              </a:r>
              <a:r>
                <a:rPr lang="en-US" sz="2078" dirty="0">
                  <a:solidFill>
                    <a:srgbClr val="09465E"/>
                  </a:solidFill>
                  <a:latin typeface="+mj-lt"/>
                  <a:ea typeface="Calibri (MS) Bold"/>
                  <a:cs typeface="Calibri (MS) Bold"/>
                  <a:sym typeface="Calibri (MS) Bold"/>
                </a:rPr>
                <a:t> </a:t>
              </a:r>
              <a:r>
                <a:rPr lang="en-US" sz="2078" dirty="0" err="1">
                  <a:solidFill>
                    <a:srgbClr val="09465E"/>
                  </a:solidFill>
                  <a:latin typeface="+mj-lt"/>
                  <a:ea typeface="Calibri (MS) Bold"/>
                  <a:cs typeface="Calibri (MS) Bold"/>
                  <a:sym typeface="Calibri (MS) Bold"/>
                </a:rPr>
                <a:t>antioxidante</a:t>
              </a:r>
              <a:r>
                <a:rPr lang="en-US" sz="2078" dirty="0">
                  <a:solidFill>
                    <a:srgbClr val="09465E"/>
                  </a:solidFill>
                  <a:latin typeface="+mj-lt"/>
                  <a:ea typeface="Calibri (MS) Bold"/>
                  <a:cs typeface="Calibri (MS) Bold"/>
                  <a:sym typeface="Calibri (MS) Bold"/>
                </a:rPr>
                <a:t> y la </a:t>
              </a:r>
              <a:r>
                <a:rPr lang="en-US" sz="2078" dirty="0" err="1">
                  <a:solidFill>
                    <a:srgbClr val="09465E"/>
                  </a:solidFill>
                  <a:latin typeface="+mj-lt"/>
                  <a:ea typeface="Calibri (MS) Bold"/>
                  <a:cs typeface="Calibri (MS) Bold"/>
                  <a:sym typeface="Calibri (MS) Bold"/>
                </a:rPr>
                <a:t>resistencia</a:t>
              </a:r>
              <a:r>
                <a:rPr lang="en-US" sz="2078" dirty="0">
                  <a:solidFill>
                    <a:srgbClr val="09465E"/>
                  </a:solidFill>
                  <a:latin typeface="+mj-lt"/>
                  <a:ea typeface="Calibri (MS) Bold"/>
                  <a:cs typeface="Calibri (MS) Bold"/>
                  <a:sym typeface="Calibri (MS) Bold"/>
                </a:rPr>
                <a:t> a la </a:t>
              </a:r>
              <a:r>
                <a:rPr lang="en-US" sz="2078" dirty="0" err="1">
                  <a:solidFill>
                    <a:srgbClr val="09465E"/>
                  </a:solidFill>
                  <a:latin typeface="+mj-lt"/>
                  <a:ea typeface="Calibri (MS) Bold"/>
                  <a:cs typeface="Calibri (MS) Bold"/>
                  <a:sym typeface="Calibri (MS) Bold"/>
                </a:rPr>
                <a:t>tracción</a:t>
              </a:r>
              <a:r>
                <a:rPr lang="en-US" sz="2078" dirty="0">
                  <a:solidFill>
                    <a:srgbClr val="09465E"/>
                  </a:solidFill>
                  <a:latin typeface="+mj-lt"/>
                  <a:ea typeface="Calibri (MS) Bold"/>
                  <a:cs typeface="Calibri (MS) Bold"/>
                  <a:sym typeface="Calibri (MS) Bold"/>
                </a:rPr>
                <a:t> de </a:t>
              </a:r>
              <a:r>
                <a:rPr lang="en-US" sz="2078" dirty="0" err="1">
                  <a:solidFill>
                    <a:srgbClr val="09465E"/>
                  </a:solidFill>
                  <a:latin typeface="+mj-lt"/>
                  <a:ea typeface="Calibri (MS) Bold"/>
                  <a:cs typeface="Calibri (MS) Bold"/>
                  <a:sym typeface="Calibri (MS) Bold"/>
                </a:rPr>
                <a:t>los</a:t>
              </a:r>
              <a:r>
                <a:rPr lang="en-US" sz="2078" dirty="0">
                  <a:solidFill>
                    <a:srgbClr val="09465E"/>
                  </a:solidFill>
                  <a:latin typeface="+mj-lt"/>
                  <a:ea typeface="Calibri (MS) Bold"/>
                  <a:cs typeface="Calibri (MS) Bold"/>
                  <a:sym typeface="Calibri (MS) Bold"/>
                </a:rPr>
                <a:t> </a:t>
              </a:r>
              <a:r>
                <a:rPr lang="en-US" sz="2078" dirty="0" err="1">
                  <a:solidFill>
                    <a:srgbClr val="09465E"/>
                  </a:solidFill>
                  <a:latin typeface="+mj-lt"/>
                  <a:ea typeface="Calibri (MS) Bold"/>
                  <a:cs typeface="Calibri (MS) Bold"/>
                  <a:sym typeface="Calibri (MS) Bold"/>
                </a:rPr>
                <a:t>mismos</a:t>
              </a:r>
              <a:r>
                <a:rPr lang="en-US" sz="2078" dirty="0">
                  <a:solidFill>
                    <a:srgbClr val="09465E"/>
                  </a:solidFill>
                  <a:latin typeface="+mj-lt"/>
                  <a:ea typeface="Calibri (MS) Bold"/>
                  <a:cs typeface="Calibri (MS) Bold"/>
                  <a:sym typeface="Calibri (MS) Bold"/>
                </a:rPr>
                <a:t>.</a:t>
              </a:r>
            </a:p>
            <a:p>
              <a:pPr marL="0" lvl="0" indent="0" algn="l">
                <a:lnSpc>
                  <a:spcPts val="2147"/>
                </a:lnSpc>
              </a:pPr>
              <a:endParaRPr lang="en-US" sz="2078" dirty="0">
                <a:solidFill>
                  <a:srgbClr val="09465E"/>
                </a:solidFill>
                <a:latin typeface="+mj-lt"/>
                <a:ea typeface="Calibri (MS) Bold"/>
                <a:cs typeface="Calibri (MS) Bold"/>
                <a:sym typeface="Calibri (MS) Bold"/>
              </a:endParaRPr>
            </a:p>
            <a:p>
              <a:pPr marL="376141" lvl="1" indent="-188071" algn="l">
                <a:lnSpc>
                  <a:spcPts val="2147"/>
                </a:lnSpc>
                <a:buFont typeface="Arial"/>
                <a:buChar char="•"/>
              </a:pPr>
              <a:r>
                <a:rPr lang="en-US" sz="2078" b="1" dirty="0">
                  <a:solidFill>
                    <a:srgbClr val="09465E"/>
                  </a:solidFill>
                  <a:latin typeface="+mj-lt"/>
                  <a:ea typeface="Calibri (MS) Bold"/>
                  <a:cs typeface="Calibri (MS) Bold"/>
                  <a:sym typeface="Calibri (MS) Bold"/>
                </a:rPr>
                <a:t>Pasta con orujo de aceituna: </a:t>
              </a:r>
              <a:r>
                <a:rPr lang="en-US" sz="2078" dirty="0" err="1">
                  <a:solidFill>
                    <a:srgbClr val="09465E"/>
                  </a:solidFill>
                  <a:latin typeface="+mj-lt"/>
                  <a:ea typeface="Calibri (MS) Bold"/>
                  <a:cs typeface="Calibri (MS) Bold"/>
                  <a:sym typeface="Calibri (MS) Bold"/>
                </a:rPr>
                <a:t>refuerza</a:t>
              </a:r>
              <a:r>
                <a:rPr lang="en-US" sz="2078" dirty="0">
                  <a:solidFill>
                    <a:srgbClr val="09465E"/>
                  </a:solidFill>
                  <a:latin typeface="+mj-lt"/>
                  <a:ea typeface="Calibri (MS) Bold"/>
                  <a:cs typeface="Calibri (MS) Bold"/>
                  <a:sym typeface="Calibri (MS) Bold"/>
                </a:rPr>
                <a:t> la pasta al </a:t>
              </a:r>
              <a:r>
                <a:rPr lang="en-US" sz="2078" dirty="0" err="1">
                  <a:solidFill>
                    <a:srgbClr val="09465E"/>
                  </a:solidFill>
                  <a:latin typeface="+mj-lt"/>
                  <a:ea typeface="Calibri (MS) Bold"/>
                  <a:cs typeface="Calibri (MS) Bold"/>
                  <a:sym typeface="Calibri (MS) Bold"/>
                </a:rPr>
                <a:t>incrementar</a:t>
              </a:r>
              <a:r>
                <a:rPr lang="en-US" sz="2078" dirty="0">
                  <a:solidFill>
                    <a:srgbClr val="09465E"/>
                  </a:solidFill>
                  <a:latin typeface="+mj-lt"/>
                  <a:ea typeface="Calibri (MS) Bold"/>
                  <a:cs typeface="Calibri (MS) Bold"/>
                  <a:sym typeface="Calibri (MS) Bold"/>
                </a:rPr>
                <a:t> </a:t>
              </a:r>
              <a:r>
                <a:rPr lang="en-US" sz="2078" dirty="0" err="1">
                  <a:solidFill>
                    <a:srgbClr val="09465E"/>
                  </a:solidFill>
                  <a:latin typeface="+mj-lt"/>
                  <a:ea typeface="Calibri (MS) Bold"/>
                  <a:cs typeface="Calibri (MS) Bold"/>
                  <a:sym typeface="Calibri (MS) Bold"/>
                </a:rPr>
                <a:t>los</a:t>
              </a:r>
              <a:r>
                <a:rPr lang="en-US" sz="2078" dirty="0">
                  <a:solidFill>
                    <a:srgbClr val="09465E"/>
                  </a:solidFill>
                  <a:latin typeface="+mj-lt"/>
                  <a:ea typeface="Calibri (MS) Bold"/>
                  <a:cs typeface="Calibri (MS) Bold"/>
                  <a:sym typeface="Calibri (MS) Bold"/>
                </a:rPr>
                <a:t> </a:t>
              </a:r>
              <a:r>
                <a:rPr lang="en-US" sz="2078" dirty="0" err="1">
                  <a:solidFill>
                    <a:srgbClr val="09465E"/>
                  </a:solidFill>
                  <a:latin typeface="+mj-lt"/>
                  <a:ea typeface="Calibri (MS) Bold"/>
                  <a:cs typeface="Calibri (MS) Bold"/>
                  <a:sym typeface="Calibri (MS) Bold"/>
                </a:rPr>
                <a:t>compuestos</a:t>
              </a:r>
              <a:r>
                <a:rPr lang="en-US" sz="2078" dirty="0">
                  <a:solidFill>
                    <a:srgbClr val="09465E"/>
                  </a:solidFill>
                  <a:latin typeface="+mj-lt"/>
                  <a:ea typeface="Calibri (MS) Bold"/>
                  <a:cs typeface="Calibri (MS) Bold"/>
                  <a:sym typeface="Calibri (MS) Bold"/>
                </a:rPr>
                <a:t> </a:t>
              </a:r>
              <a:r>
                <a:rPr lang="en-US" sz="2078" dirty="0" err="1">
                  <a:solidFill>
                    <a:srgbClr val="09465E"/>
                  </a:solidFill>
                  <a:latin typeface="+mj-lt"/>
                  <a:ea typeface="Calibri (MS) Bold"/>
                  <a:cs typeface="Calibri (MS) Bold"/>
                  <a:sym typeface="Calibri (MS) Bold"/>
                </a:rPr>
                <a:t>fenólicos</a:t>
              </a:r>
              <a:r>
                <a:rPr lang="en-US" sz="2078" dirty="0">
                  <a:solidFill>
                    <a:srgbClr val="09465E"/>
                  </a:solidFill>
                  <a:latin typeface="+mj-lt"/>
                  <a:ea typeface="Calibri (MS) Bold"/>
                  <a:cs typeface="Calibri (MS) Bold"/>
                  <a:sym typeface="Calibri (MS) Bold"/>
                </a:rPr>
                <a:t> y la </a:t>
              </a:r>
              <a:r>
                <a:rPr lang="en-US" sz="2078" dirty="0" err="1">
                  <a:solidFill>
                    <a:srgbClr val="09465E"/>
                  </a:solidFill>
                  <a:latin typeface="+mj-lt"/>
                  <a:ea typeface="Calibri (MS) Bold"/>
                  <a:cs typeface="Calibri (MS) Bold"/>
                  <a:sym typeface="Calibri (MS) Bold"/>
                </a:rPr>
                <a:t>capacidad</a:t>
              </a:r>
              <a:r>
                <a:rPr lang="en-US" sz="2078" dirty="0">
                  <a:solidFill>
                    <a:srgbClr val="09465E"/>
                  </a:solidFill>
                  <a:latin typeface="+mj-lt"/>
                  <a:ea typeface="Calibri (MS) Bold"/>
                  <a:cs typeface="Calibri (MS) Bold"/>
                  <a:sym typeface="Calibri (MS) Bold"/>
                </a:rPr>
                <a:t> </a:t>
              </a:r>
              <a:r>
                <a:rPr lang="en-US" sz="2078" dirty="0" err="1">
                  <a:solidFill>
                    <a:srgbClr val="09465E"/>
                  </a:solidFill>
                  <a:latin typeface="+mj-lt"/>
                  <a:ea typeface="Calibri (MS) Bold"/>
                  <a:cs typeface="Calibri (MS) Bold"/>
                  <a:sym typeface="Calibri (MS) Bold"/>
                </a:rPr>
                <a:t>antioxidante</a:t>
              </a:r>
              <a:r>
                <a:rPr lang="en-US" sz="2078" dirty="0">
                  <a:solidFill>
                    <a:srgbClr val="09465E"/>
                  </a:solidFill>
                  <a:latin typeface="+mj-lt"/>
                  <a:ea typeface="Calibri (MS) Bold"/>
                  <a:cs typeface="Calibri (MS) Bold"/>
                  <a:sym typeface="Calibri (MS) Bold"/>
                </a:rPr>
                <a:t>, tanto de la pasta </a:t>
              </a:r>
              <a:r>
                <a:rPr lang="en-US" sz="2078" dirty="0" err="1">
                  <a:solidFill>
                    <a:srgbClr val="09465E"/>
                  </a:solidFill>
                  <a:latin typeface="+mj-lt"/>
                  <a:ea typeface="Calibri (MS) Bold"/>
                  <a:cs typeface="Calibri (MS) Bold"/>
                  <a:sym typeface="Calibri (MS) Bold"/>
                </a:rPr>
                <a:t>cocida</a:t>
              </a:r>
              <a:r>
                <a:rPr lang="en-US" sz="2078" dirty="0">
                  <a:solidFill>
                    <a:srgbClr val="09465E"/>
                  </a:solidFill>
                  <a:latin typeface="+mj-lt"/>
                  <a:ea typeface="Calibri (MS) Bold"/>
                  <a:cs typeface="Calibri (MS) Bold"/>
                  <a:sym typeface="Calibri (MS) Bold"/>
                </a:rPr>
                <a:t> </a:t>
              </a:r>
              <a:r>
                <a:rPr lang="en-US" sz="2078" dirty="0" err="1">
                  <a:solidFill>
                    <a:srgbClr val="09465E"/>
                  </a:solidFill>
                  <a:latin typeface="+mj-lt"/>
                  <a:ea typeface="Calibri (MS) Bold"/>
                  <a:cs typeface="Calibri (MS) Bold"/>
                  <a:sym typeface="Calibri (MS) Bold"/>
                </a:rPr>
                <a:t>como</a:t>
              </a:r>
              <a:r>
                <a:rPr lang="en-US" sz="2078" dirty="0">
                  <a:solidFill>
                    <a:srgbClr val="09465E"/>
                  </a:solidFill>
                  <a:latin typeface="+mj-lt"/>
                  <a:ea typeface="Calibri (MS) Bold"/>
                  <a:cs typeface="Calibri (MS) Bold"/>
                  <a:sym typeface="Calibri (MS) Bold"/>
                </a:rPr>
                <a:t> de la </a:t>
              </a:r>
              <a:r>
                <a:rPr lang="en-US" sz="2078" dirty="0" err="1">
                  <a:solidFill>
                    <a:srgbClr val="09465E"/>
                  </a:solidFill>
                  <a:latin typeface="+mj-lt"/>
                  <a:ea typeface="Calibri (MS) Bold"/>
                  <a:cs typeface="Calibri (MS) Bold"/>
                  <a:sym typeface="Calibri (MS) Bold"/>
                </a:rPr>
                <a:t>cruda</a:t>
              </a:r>
              <a:r>
                <a:rPr lang="en-US" sz="2078" dirty="0">
                  <a:solidFill>
                    <a:srgbClr val="09465E"/>
                  </a:solidFill>
                  <a:latin typeface="+mj-lt"/>
                  <a:ea typeface="Calibri (MS) Bold"/>
                  <a:cs typeface="Calibri (MS) Bold"/>
                  <a:sym typeface="Calibri (MS) Bold"/>
                </a:rPr>
                <a:t>, </a:t>
              </a:r>
              <a:r>
                <a:rPr lang="en-US" sz="2078" dirty="0" err="1">
                  <a:solidFill>
                    <a:srgbClr val="09465E"/>
                  </a:solidFill>
                  <a:latin typeface="+mj-lt"/>
                  <a:ea typeface="Calibri (MS) Bold"/>
                  <a:cs typeface="Calibri (MS) Bold"/>
                  <a:sym typeface="Calibri (MS) Bold"/>
                </a:rPr>
                <a:t>reduciendo</a:t>
              </a:r>
              <a:r>
                <a:rPr lang="en-US" sz="2078" dirty="0">
                  <a:solidFill>
                    <a:srgbClr val="09465E"/>
                  </a:solidFill>
                  <a:latin typeface="+mj-lt"/>
                  <a:ea typeface="Calibri (MS) Bold"/>
                  <a:cs typeface="Calibri (MS) Bold"/>
                  <a:sym typeface="Calibri (MS) Bold"/>
                </a:rPr>
                <a:t> </a:t>
              </a:r>
              <a:r>
                <a:rPr lang="en-US" sz="2078" dirty="0" err="1">
                  <a:solidFill>
                    <a:srgbClr val="09465E"/>
                  </a:solidFill>
                  <a:latin typeface="+mj-lt"/>
                  <a:ea typeface="Calibri (MS) Bold"/>
                  <a:cs typeface="Calibri (MS) Bold"/>
                  <a:sym typeface="Calibri (MS) Bold"/>
                </a:rPr>
                <a:t>el</a:t>
              </a:r>
              <a:r>
                <a:rPr lang="en-US" sz="2078" dirty="0">
                  <a:solidFill>
                    <a:srgbClr val="09465E"/>
                  </a:solidFill>
                  <a:latin typeface="+mj-lt"/>
                  <a:ea typeface="Calibri (MS) Bold"/>
                  <a:cs typeface="Calibri (MS) Bold"/>
                  <a:sym typeface="Calibri (MS) Bold"/>
                </a:rPr>
                <a:t> </a:t>
              </a:r>
              <a:r>
                <a:rPr lang="en-US" sz="2078" dirty="0" err="1">
                  <a:solidFill>
                    <a:srgbClr val="09465E"/>
                  </a:solidFill>
                  <a:latin typeface="+mj-lt"/>
                  <a:ea typeface="Calibri (MS) Bold"/>
                  <a:cs typeface="Calibri (MS) Bold"/>
                  <a:sym typeface="Calibri (MS) Bold"/>
                </a:rPr>
                <a:t>tiempo</a:t>
              </a:r>
              <a:r>
                <a:rPr lang="en-US" sz="2078" dirty="0">
                  <a:solidFill>
                    <a:srgbClr val="09465E"/>
                  </a:solidFill>
                  <a:latin typeface="+mj-lt"/>
                  <a:ea typeface="Calibri (MS) Bold"/>
                  <a:cs typeface="Calibri (MS) Bold"/>
                  <a:sym typeface="Calibri (MS) Bold"/>
                </a:rPr>
                <a:t> </a:t>
              </a:r>
              <a:r>
                <a:rPr lang="en-US" sz="2078" dirty="0" err="1">
                  <a:solidFill>
                    <a:srgbClr val="09465E"/>
                  </a:solidFill>
                  <a:latin typeface="+mj-lt"/>
                  <a:ea typeface="Calibri (MS) Bold"/>
                  <a:cs typeface="Calibri (MS) Bold"/>
                  <a:sym typeface="Calibri (MS) Bold"/>
                </a:rPr>
                <a:t>óptimo</a:t>
              </a:r>
              <a:r>
                <a:rPr lang="en-US" sz="2078" dirty="0">
                  <a:solidFill>
                    <a:srgbClr val="09465E"/>
                  </a:solidFill>
                  <a:latin typeface="+mj-lt"/>
                  <a:ea typeface="Calibri (MS) Bold"/>
                  <a:cs typeface="Calibri (MS) Bold"/>
                  <a:sym typeface="Calibri (MS) Bold"/>
                </a:rPr>
                <a:t> de </a:t>
              </a:r>
              <a:r>
                <a:rPr lang="en-US" sz="2078" dirty="0" err="1">
                  <a:solidFill>
                    <a:srgbClr val="09465E"/>
                  </a:solidFill>
                  <a:latin typeface="+mj-lt"/>
                  <a:ea typeface="Calibri (MS) Bold"/>
                  <a:cs typeface="Calibri (MS) Bold"/>
                  <a:sym typeface="Calibri (MS) Bold"/>
                </a:rPr>
                <a:t>cocción</a:t>
              </a:r>
              <a:r>
                <a:rPr lang="en-US" sz="2078" dirty="0">
                  <a:solidFill>
                    <a:srgbClr val="09465E"/>
                  </a:solidFill>
                  <a:latin typeface="+mj-lt"/>
                  <a:ea typeface="Calibri (MS) Bold"/>
                  <a:cs typeface="Calibri (MS) Bold"/>
                  <a:sym typeface="Calibri (MS) Bold"/>
                </a:rPr>
                <a:t>, </a:t>
              </a:r>
              <a:r>
                <a:rPr lang="en-US" sz="2078" dirty="0" err="1">
                  <a:solidFill>
                    <a:srgbClr val="09465E"/>
                  </a:solidFill>
                  <a:latin typeface="+mj-lt"/>
                  <a:ea typeface="Calibri (MS) Bold"/>
                  <a:cs typeface="Calibri (MS) Bold"/>
                  <a:sym typeface="Calibri (MS) Bold"/>
                </a:rPr>
                <a:t>el</a:t>
              </a:r>
              <a:r>
                <a:rPr lang="en-US" sz="2078" dirty="0">
                  <a:solidFill>
                    <a:srgbClr val="09465E"/>
                  </a:solidFill>
                  <a:latin typeface="+mj-lt"/>
                  <a:ea typeface="Calibri (MS) Bold"/>
                  <a:cs typeface="Calibri (MS) Bold"/>
                  <a:sym typeface="Calibri (MS) Bold"/>
                </a:rPr>
                <a:t> </a:t>
              </a:r>
              <a:r>
                <a:rPr lang="en-US" sz="2078" dirty="0" err="1">
                  <a:solidFill>
                    <a:srgbClr val="09465E"/>
                  </a:solidFill>
                  <a:latin typeface="+mj-lt"/>
                  <a:ea typeface="Calibri (MS) Bold"/>
                  <a:cs typeface="Calibri (MS) Bold"/>
                  <a:sym typeface="Calibri (MS) Bold"/>
                </a:rPr>
                <a:t>almidón</a:t>
              </a:r>
              <a:r>
                <a:rPr lang="en-US" sz="2078" dirty="0">
                  <a:solidFill>
                    <a:srgbClr val="09465E"/>
                  </a:solidFill>
                  <a:latin typeface="+mj-lt"/>
                  <a:ea typeface="Calibri (MS) Bold"/>
                  <a:cs typeface="Calibri (MS) Bold"/>
                  <a:sym typeface="Calibri (MS) Bold"/>
                </a:rPr>
                <a:t> de </a:t>
              </a:r>
              <a:r>
                <a:rPr lang="en-US" sz="2078" dirty="0" err="1">
                  <a:solidFill>
                    <a:srgbClr val="09465E"/>
                  </a:solidFill>
                  <a:latin typeface="+mj-lt"/>
                  <a:ea typeface="Calibri (MS) Bold"/>
                  <a:cs typeface="Calibri (MS) Bold"/>
                  <a:sym typeface="Calibri (MS) Bold"/>
                </a:rPr>
                <a:t>rápida</a:t>
              </a:r>
              <a:r>
                <a:rPr lang="en-US" sz="2078" dirty="0">
                  <a:solidFill>
                    <a:srgbClr val="09465E"/>
                  </a:solidFill>
                  <a:latin typeface="+mj-lt"/>
                  <a:ea typeface="Calibri (MS) Bold"/>
                  <a:cs typeface="Calibri (MS) Bold"/>
                  <a:sym typeface="Calibri (MS) Bold"/>
                </a:rPr>
                <a:t> </a:t>
              </a:r>
              <a:r>
                <a:rPr lang="en-US" sz="2078" dirty="0" err="1">
                  <a:solidFill>
                    <a:srgbClr val="09465E"/>
                  </a:solidFill>
                  <a:latin typeface="+mj-lt"/>
                  <a:ea typeface="Calibri (MS) Bold"/>
                  <a:cs typeface="Calibri (MS) Bold"/>
                  <a:sym typeface="Calibri (MS) Bold"/>
                </a:rPr>
                <a:t>digestión</a:t>
              </a:r>
              <a:r>
                <a:rPr lang="en-US" sz="2078" dirty="0">
                  <a:solidFill>
                    <a:srgbClr val="09465E"/>
                  </a:solidFill>
                  <a:latin typeface="+mj-lt"/>
                  <a:ea typeface="Calibri (MS) Bold"/>
                  <a:cs typeface="Calibri (MS) Bold"/>
                  <a:sym typeface="Calibri (MS) Bold"/>
                </a:rPr>
                <a:t>, </a:t>
              </a:r>
              <a:r>
                <a:rPr lang="en-US" sz="2078" dirty="0" err="1">
                  <a:solidFill>
                    <a:srgbClr val="09465E"/>
                  </a:solidFill>
                  <a:latin typeface="+mj-lt"/>
                  <a:ea typeface="Calibri (MS) Bold"/>
                  <a:cs typeface="Calibri (MS) Bold"/>
                  <a:sym typeface="Calibri (MS) Bold"/>
                </a:rPr>
                <a:t>el</a:t>
              </a:r>
              <a:r>
                <a:rPr lang="en-US" sz="2078" dirty="0">
                  <a:solidFill>
                    <a:srgbClr val="09465E"/>
                  </a:solidFill>
                  <a:latin typeface="+mj-lt"/>
                  <a:ea typeface="Calibri (MS) Bold"/>
                  <a:cs typeface="Calibri (MS) Bold"/>
                  <a:sym typeface="Calibri (MS) Bold"/>
                </a:rPr>
                <a:t> </a:t>
              </a:r>
              <a:r>
                <a:rPr lang="en-US" sz="2078" dirty="0" err="1">
                  <a:solidFill>
                    <a:srgbClr val="09465E"/>
                  </a:solidFill>
                  <a:latin typeface="+mj-lt"/>
                  <a:ea typeface="Calibri (MS) Bold"/>
                  <a:cs typeface="Calibri (MS) Bold"/>
                  <a:sym typeface="Calibri (MS) Bold"/>
                </a:rPr>
                <a:t>almidón</a:t>
              </a:r>
              <a:r>
                <a:rPr lang="en-US" sz="2078" dirty="0">
                  <a:solidFill>
                    <a:srgbClr val="09465E"/>
                  </a:solidFill>
                  <a:latin typeface="+mj-lt"/>
                  <a:ea typeface="Calibri (MS) Bold"/>
                  <a:cs typeface="Calibri (MS) Bold"/>
                  <a:sym typeface="Calibri (MS) Bold"/>
                </a:rPr>
                <a:t> de </a:t>
              </a:r>
              <a:r>
                <a:rPr lang="en-US" sz="2078" dirty="0" err="1">
                  <a:solidFill>
                    <a:srgbClr val="09465E"/>
                  </a:solidFill>
                  <a:latin typeface="+mj-lt"/>
                  <a:ea typeface="Calibri (MS) Bold"/>
                  <a:cs typeface="Calibri (MS) Bold"/>
                  <a:sym typeface="Calibri (MS) Bold"/>
                </a:rPr>
                <a:t>lenta</a:t>
              </a:r>
              <a:r>
                <a:rPr lang="en-US" sz="2078" dirty="0">
                  <a:solidFill>
                    <a:srgbClr val="09465E"/>
                  </a:solidFill>
                  <a:latin typeface="+mj-lt"/>
                  <a:ea typeface="Calibri (MS) Bold"/>
                  <a:cs typeface="Calibri (MS) Bold"/>
                  <a:sym typeface="Calibri (MS) Bold"/>
                </a:rPr>
                <a:t> </a:t>
              </a:r>
              <a:r>
                <a:rPr lang="en-US" sz="2078" dirty="0" err="1">
                  <a:solidFill>
                    <a:srgbClr val="09465E"/>
                  </a:solidFill>
                  <a:latin typeface="+mj-lt"/>
                  <a:ea typeface="Calibri (MS) Bold"/>
                  <a:cs typeface="Calibri (MS) Bold"/>
                  <a:sym typeface="Calibri (MS) Bold"/>
                </a:rPr>
                <a:t>digestión</a:t>
              </a:r>
              <a:r>
                <a:rPr lang="en-US" sz="2078" dirty="0">
                  <a:solidFill>
                    <a:srgbClr val="09465E"/>
                  </a:solidFill>
                  <a:latin typeface="+mj-lt"/>
                  <a:ea typeface="Calibri (MS) Bold"/>
                  <a:cs typeface="Calibri (MS) Bold"/>
                  <a:sym typeface="Calibri (MS) Bold"/>
                </a:rPr>
                <a:t> y </a:t>
              </a:r>
              <a:r>
                <a:rPr lang="en-US" sz="2078" dirty="0" err="1">
                  <a:solidFill>
                    <a:srgbClr val="09465E"/>
                  </a:solidFill>
                  <a:latin typeface="+mj-lt"/>
                  <a:ea typeface="Calibri (MS) Bold"/>
                  <a:cs typeface="Calibri (MS) Bold"/>
                  <a:sym typeface="Calibri (MS) Bold"/>
                </a:rPr>
                <a:t>el</a:t>
              </a:r>
              <a:r>
                <a:rPr lang="en-US" sz="2078" dirty="0">
                  <a:solidFill>
                    <a:srgbClr val="09465E"/>
                  </a:solidFill>
                  <a:latin typeface="+mj-lt"/>
                  <a:ea typeface="Calibri (MS) Bold"/>
                  <a:cs typeface="Calibri (MS) Bold"/>
                  <a:sym typeface="Calibri (MS) Bold"/>
                </a:rPr>
                <a:t> </a:t>
              </a:r>
              <a:r>
                <a:rPr lang="en-US" sz="2078" dirty="0" err="1">
                  <a:solidFill>
                    <a:srgbClr val="09465E"/>
                  </a:solidFill>
                  <a:latin typeface="+mj-lt"/>
                  <a:ea typeface="Calibri (MS) Bold"/>
                  <a:cs typeface="Calibri (MS) Bold"/>
                  <a:sym typeface="Calibri (MS) Bold"/>
                </a:rPr>
                <a:t>almidón</a:t>
              </a:r>
              <a:r>
                <a:rPr lang="en-US" sz="2078" dirty="0">
                  <a:solidFill>
                    <a:srgbClr val="09465E"/>
                  </a:solidFill>
                  <a:latin typeface="+mj-lt"/>
                  <a:ea typeface="Calibri (MS) Bold"/>
                  <a:cs typeface="Calibri (MS) Bold"/>
                  <a:sym typeface="Calibri (MS) Bold"/>
                </a:rPr>
                <a:t> </a:t>
              </a:r>
              <a:r>
                <a:rPr lang="en-US" sz="2078" dirty="0" err="1">
                  <a:solidFill>
                    <a:srgbClr val="09465E"/>
                  </a:solidFill>
                  <a:latin typeface="+mj-lt"/>
                  <a:ea typeface="Calibri (MS) Bold"/>
                  <a:cs typeface="Calibri (MS) Bold"/>
                  <a:sym typeface="Calibri (MS) Bold"/>
                </a:rPr>
                <a:t>resistente</a:t>
              </a:r>
              <a:r>
                <a:rPr lang="en-US" sz="2078" dirty="0">
                  <a:solidFill>
                    <a:srgbClr val="09465E"/>
                  </a:solidFill>
                  <a:latin typeface="+mj-lt"/>
                  <a:ea typeface="Calibri (MS) Bold"/>
                  <a:cs typeface="Calibri (MS) Bold"/>
                  <a:sym typeface="Calibri (MS) Bold"/>
                </a:rPr>
                <a:t>.</a:t>
              </a:r>
            </a:p>
          </p:txBody>
        </p:sp>
      </p:grpSp>
      <p:grpSp>
        <p:nvGrpSpPr>
          <p:cNvPr id="14" name="Group 14"/>
          <p:cNvGrpSpPr/>
          <p:nvPr/>
        </p:nvGrpSpPr>
        <p:grpSpPr>
          <a:xfrm>
            <a:off x="0" y="1498036"/>
            <a:ext cx="3268301" cy="676931"/>
            <a:chOff x="0" y="0"/>
            <a:chExt cx="7453634" cy="1543798"/>
          </a:xfrm>
        </p:grpSpPr>
        <p:sp>
          <p:nvSpPr>
            <p:cNvPr id="15" name="Freeform 15"/>
            <p:cNvSpPr/>
            <p:nvPr/>
          </p:nvSpPr>
          <p:spPr>
            <a:xfrm>
              <a:off x="0" y="0"/>
              <a:ext cx="7453630" cy="1543818"/>
            </a:xfrm>
            <a:custGeom>
              <a:avLst/>
              <a:gdLst/>
              <a:ahLst/>
              <a:cxnLst/>
              <a:rect l="l" t="t" r="r" b="b"/>
              <a:pathLst>
                <a:path w="7453630" h="1543818">
                  <a:moveTo>
                    <a:pt x="0" y="0"/>
                  </a:moveTo>
                  <a:lnTo>
                    <a:pt x="7453630" y="0"/>
                  </a:lnTo>
                  <a:lnTo>
                    <a:pt x="7453630" y="1543818"/>
                  </a:lnTo>
                  <a:lnTo>
                    <a:pt x="0" y="1543818"/>
                  </a:lnTo>
                  <a:close/>
                </a:path>
              </a:pathLst>
            </a:custGeom>
            <a:solidFill>
              <a:srgbClr val="60BA47"/>
            </a:solidFill>
          </p:spPr>
          <p:txBody>
            <a:bodyPr/>
            <a:lstStyle/>
            <a:p>
              <a:endParaRPr lang="en-GB"/>
            </a:p>
          </p:txBody>
        </p:sp>
        <p:sp>
          <p:nvSpPr>
            <p:cNvPr id="16" name="TextBox 16"/>
            <p:cNvSpPr txBox="1"/>
            <p:nvPr/>
          </p:nvSpPr>
          <p:spPr>
            <a:xfrm>
              <a:off x="0" y="-38100"/>
              <a:ext cx="7453634" cy="1581898"/>
            </a:xfrm>
            <a:prstGeom prst="rect">
              <a:avLst/>
            </a:prstGeom>
          </p:spPr>
          <p:txBody>
            <a:bodyPr lIns="29700" tIns="29700" rIns="29700" bIns="29700" rtlCol="0" anchor="ctr"/>
            <a:lstStyle/>
            <a:p>
              <a:pPr marL="0" lvl="0" indent="0" algn="ctr">
                <a:lnSpc>
                  <a:spcPts val="3409"/>
                </a:lnSpc>
              </a:pPr>
              <a:r>
                <a:rPr lang="en-US" sz="3157" b="1">
                  <a:solidFill>
                    <a:srgbClr val="FFFFFF"/>
                  </a:solidFill>
                  <a:latin typeface="Calibri (MS) Bold"/>
                  <a:ea typeface="Calibri (MS) Bold"/>
                  <a:cs typeface="Calibri (MS) Bold"/>
                  <a:sym typeface="Calibri (MS) Bold"/>
                </a:rPr>
                <a:t>Orujo de aceitunas</a:t>
              </a: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en-GB"/>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4118856" y="1227830"/>
            <a:ext cx="5561529" cy="5028149"/>
            <a:chOff x="0" y="0"/>
            <a:chExt cx="12683532" cy="11467113"/>
          </a:xfrm>
        </p:grpSpPr>
        <p:sp>
          <p:nvSpPr>
            <p:cNvPr id="12" name="Freeform 12"/>
            <p:cNvSpPr/>
            <p:nvPr/>
          </p:nvSpPr>
          <p:spPr>
            <a:xfrm>
              <a:off x="0" y="0"/>
              <a:ext cx="12683532" cy="11467113"/>
            </a:xfrm>
            <a:custGeom>
              <a:avLst/>
              <a:gdLst/>
              <a:ahLst/>
              <a:cxnLst/>
              <a:rect l="l" t="t" r="r" b="b"/>
              <a:pathLst>
                <a:path w="12683532" h="11467113">
                  <a:moveTo>
                    <a:pt x="0" y="0"/>
                  </a:moveTo>
                  <a:lnTo>
                    <a:pt x="12683532" y="0"/>
                  </a:lnTo>
                  <a:lnTo>
                    <a:pt x="12683532" y="11467113"/>
                  </a:lnTo>
                  <a:lnTo>
                    <a:pt x="0" y="11467113"/>
                  </a:lnTo>
                  <a:close/>
                </a:path>
              </a:pathLst>
            </a:custGeom>
            <a:solidFill>
              <a:srgbClr val="000000">
                <a:alpha val="0"/>
              </a:srgbClr>
            </a:solidFill>
          </p:spPr>
          <p:txBody>
            <a:bodyPr/>
            <a:lstStyle/>
            <a:p>
              <a:endParaRPr lang="en-GB"/>
            </a:p>
          </p:txBody>
        </p:sp>
        <p:sp>
          <p:nvSpPr>
            <p:cNvPr id="13" name="TextBox 13"/>
            <p:cNvSpPr txBox="1"/>
            <p:nvPr/>
          </p:nvSpPr>
          <p:spPr>
            <a:xfrm>
              <a:off x="0" y="0"/>
              <a:ext cx="12683532" cy="11467113"/>
            </a:xfrm>
            <a:prstGeom prst="rect">
              <a:avLst/>
            </a:prstGeom>
          </p:spPr>
          <p:txBody>
            <a:bodyPr lIns="0" tIns="0" rIns="0" bIns="0" rtlCol="0" anchor="t"/>
            <a:lstStyle/>
            <a:p>
              <a:pPr marL="0" lvl="0" indent="0" algn="l">
                <a:lnSpc>
                  <a:spcPts val="2079"/>
                </a:lnSpc>
              </a:pPr>
              <a:endParaRPr b="1" dirty="0">
                <a:latin typeface="+mj-lt"/>
              </a:endParaRPr>
            </a:p>
            <a:p>
              <a:pPr marL="0" lvl="0" indent="0" algn="l">
                <a:lnSpc>
                  <a:spcPts val="2079"/>
                </a:lnSpc>
              </a:pPr>
              <a:r>
                <a:rPr lang="en-US" sz="2012" b="1" dirty="0" err="1">
                  <a:solidFill>
                    <a:srgbClr val="09465E"/>
                  </a:solidFill>
                  <a:latin typeface="+mj-lt"/>
                  <a:ea typeface="Calibri (MS) Bold"/>
                  <a:cs typeface="Calibri (MS) Bold"/>
                  <a:sym typeface="Calibri (MS) Bold"/>
                </a:rPr>
                <a:t>Huesos</a:t>
              </a:r>
              <a:r>
                <a:rPr lang="en-US" sz="2012" b="1" dirty="0">
                  <a:solidFill>
                    <a:srgbClr val="09465E"/>
                  </a:solidFill>
                  <a:latin typeface="+mj-lt"/>
                  <a:ea typeface="Calibri (MS) Bold"/>
                  <a:cs typeface="Calibri (MS) Bold"/>
                  <a:sym typeface="Calibri (MS) Bold"/>
                </a:rPr>
                <a:t> de aceituna </a:t>
              </a:r>
              <a:r>
                <a:rPr lang="en-US" sz="2012" b="1" dirty="0" err="1">
                  <a:solidFill>
                    <a:srgbClr val="09465E"/>
                  </a:solidFill>
                  <a:latin typeface="+mj-lt"/>
                  <a:ea typeface="Calibri (MS) Bold"/>
                  <a:cs typeface="Calibri (MS) Bold"/>
                  <a:sym typeface="Calibri (MS) Bold"/>
                </a:rPr>
                <a:t>como</a:t>
              </a:r>
              <a:r>
                <a:rPr lang="en-US" sz="2012" b="1" dirty="0">
                  <a:solidFill>
                    <a:srgbClr val="09465E"/>
                  </a:solidFill>
                  <a:latin typeface="+mj-lt"/>
                  <a:ea typeface="Calibri (MS) Bold"/>
                  <a:cs typeface="Calibri (MS) Bold"/>
                  <a:sym typeface="Calibri (MS) Bold"/>
                </a:rPr>
                <a:t> </a:t>
              </a:r>
              <a:r>
                <a:rPr lang="en-US" sz="2012" b="1" dirty="0" err="1">
                  <a:solidFill>
                    <a:srgbClr val="09465E"/>
                  </a:solidFill>
                  <a:latin typeface="+mj-lt"/>
                  <a:ea typeface="Calibri (MS) Bold"/>
                  <a:cs typeface="Calibri (MS) Bold"/>
                  <a:sym typeface="Calibri (MS) Bold"/>
                </a:rPr>
                <a:t>enmienda</a:t>
              </a:r>
              <a:r>
                <a:rPr lang="en-US" sz="2012" b="1" dirty="0">
                  <a:solidFill>
                    <a:srgbClr val="09465E"/>
                  </a:solidFill>
                  <a:latin typeface="+mj-lt"/>
                  <a:ea typeface="Calibri (MS) Bold"/>
                  <a:cs typeface="Calibri (MS) Bold"/>
                  <a:sym typeface="Calibri (MS) Bold"/>
                </a:rPr>
                <a:t> para </a:t>
              </a:r>
              <a:r>
                <a:rPr lang="en-US" sz="2012" b="1" dirty="0" err="1">
                  <a:solidFill>
                    <a:srgbClr val="09465E"/>
                  </a:solidFill>
                  <a:latin typeface="+mj-lt"/>
                  <a:ea typeface="Calibri (MS) Bold"/>
                  <a:cs typeface="Calibri (MS) Bold"/>
                  <a:sym typeface="Calibri (MS) Bold"/>
                </a:rPr>
                <a:t>el</a:t>
              </a:r>
              <a:r>
                <a:rPr lang="en-US" sz="2012" b="1" dirty="0">
                  <a:solidFill>
                    <a:srgbClr val="09465E"/>
                  </a:solidFill>
                  <a:latin typeface="+mj-lt"/>
                  <a:ea typeface="Calibri (MS) Bold"/>
                  <a:cs typeface="Calibri (MS) Bold"/>
                  <a:sym typeface="Calibri (MS) Bold"/>
                </a:rPr>
                <a:t> </a:t>
              </a:r>
              <a:r>
                <a:rPr lang="en-US" sz="2012" b="1" dirty="0" err="1">
                  <a:solidFill>
                    <a:srgbClr val="09465E"/>
                  </a:solidFill>
                  <a:latin typeface="+mj-lt"/>
                  <a:ea typeface="Calibri (MS) Bold"/>
                  <a:cs typeface="Calibri (MS) Bold"/>
                  <a:sym typeface="Calibri (MS) Bold"/>
                </a:rPr>
                <a:t>suelo</a:t>
              </a:r>
              <a:endParaRPr lang="en-US" sz="2012" b="1" dirty="0">
                <a:solidFill>
                  <a:srgbClr val="09465E"/>
                </a:solidFill>
                <a:latin typeface="+mj-lt"/>
                <a:ea typeface="Calibri (MS) Bold"/>
                <a:cs typeface="Calibri (MS) Bold"/>
                <a:sym typeface="Calibri (MS) Bold"/>
              </a:endParaRPr>
            </a:p>
            <a:p>
              <a:pPr marL="0" lvl="0" indent="0" algn="l">
                <a:lnSpc>
                  <a:spcPts val="2079"/>
                </a:lnSpc>
              </a:pPr>
              <a:r>
                <a:rPr lang="en-US" sz="2012" dirty="0">
                  <a:solidFill>
                    <a:srgbClr val="09465E"/>
                  </a:solidFill>
                  <a:latin typeface="+mj-lt"/>
                  <a:ea typeface="Calibri (MS) Bold"/>
                  <a:cs typeface="Calibri (MS) Bold"/>
                  <a:sym typeface="Calibri (MS) Bold"/>
                </a:rPr>
                <a:t>Los </a:t>
              </a:r>
              <a:r>
                <a:rPr lang="en-US" sz="2012" dirty="0" err="1">
                  <a:solidFill>
                    <a:srgbClr val="09465E"/>
                  </a:solidFill>
                  <a:latin typeface="+mj-lt"/>
                  <a:ea typeface="Calibri (MS) Bold"/>
                  <a:cs typeface="Calibri (MS) Bold"/>
                  <a:sym typeface="Calibri (MS) Bold"/>
                </a:rPr>
                <a:t>huesos</a:t>
              </a:r>
              <a:r>
                <a:rPr lang="en-US" sz="2012" dirty="0">
                  <a:solidFill>
                    <a:srgbClr val="09465E"/>
                  </a:solidFill>
                  <a:latin typeface="+mj-lt"/>
                  <a:ea typeface="Calibri (MS) Bold"/>
                  <a:cs typeface="Calibri (MS) Bold"/>
                  <a:sym typeface="Calibri (MS) Bold"/>
                </a:rPr>
                <a:t> de aceituna son </a:t>
              </a:r>
              <a:r>
                <a:rPr lang="en-US" sz="2012" dirty="0" err="1">
                  <a:solidFill>
                    <a:srgbClr val="09465E"/>
                  </a:solidFill>
                  <a:latin typeface="+mj-lt"/>
                  <a:ea typeface="Calibri (MS) Bold"/>
                  <a:cs typeface="Calibri (MS) Bold"/>
                  <a:sym typeface="Calibri (MS) Bold"/>
                </a:rPr>
                <a:t>una</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fuente</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rica</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en</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nutrientes</a:t>
              </a:r>
              <a:r>
                <a:rPr lang="en-US" sz="2012" dirty="0">
                  <a:solidFill>
                    <a:srgbClr val="09465E"/>
                  </a:solidFill>
                  <a:latin typeface="+mj-lt"/>
                  <a:ea typeface="Calibri (MS) Bold"/>
                  <a:cs typeface="Calibri (MS) Bold"/>
                  <a:sym typeface="Calibri (MS) Bold"/>
                </a:rPr>
                <a:t> y </a:t>
              </a:r>
              <a:r>
                <a:rPr lang="en-US" sz="2012" dirty="0" err="1">
                  <a:solidFill>
                    <a:srgbClr val="09465E"/>
                  </a:solidFill>
                  <a:latin typeface="+mj-lt"/>
                  <a:ea typeface="Calibri (MS) Bold"/>
                  <a:cs typeface="Calibri (MS) Bold"/>
                  <a:sym typeface="Calibri (MS) Bold"/>
                </a:rPr>
                <a:t>minerales</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esenciales</a:t>
              </a:r>
              <a:r>
                <a:rPr lang="en-US" sz="2012" dirty="0">
                  <a:solidFill>
                    <a:srgbClr val="09465E"/>
                  </a:solidFill>
                  <a:latin typeface="+mj-lt"/>
                  <a:ea typeface="Calibri (MS) Bold"/>
                  <a:cs typeface="Calibri (MS) Bold"/>
                  <a:sym typeface="Calibri (MS) Bold"/>
                </a:rPr>
                <a:t> para </a:t>
              </a:r>
              <a:r>
                <a:rPr lang="en-US" sz="2012" dirty="0" err="1">
                  <a:solidFill>
                    <a:srgbClr val="09465E"/>
                  </a:solidFill>
                  <a:latin typeface="+mj-lt"/>
                  <a:ea typeface="Calibri (MS) Bold"/>
                  <a:cs typeface="Calibri (MS) Bold"/>
                  <a:sym typeface="Calibri (MS) Bold"/>
                </a:rPr>
                <a:t>el</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crecimiento</a:t>
              </a:r>
              <a:r>
                <a:rPr lang="en-US" sz="2012" dirty="0">
                  <a:solidFill>
                    <a:srgbClr val="09465E"/>
                  </a:solidFill>
                  <a:latin typeface="+mj-lt"/>
                  <a:ea typeface="Calibri (MS) Bold"/>
                  <a:cs typeface="Calibri (MS) Bold"/>
                  <a:sym typeface="Calibri (MS) Bold"/>
                </a:rPr>
                <a:t> de las </a:t>
              </a:r>
              <a:r>
                <a:rPr lang="en-US" sz="2012" dirty="0" err="1">
                  <a:solidFill>
                    <a:srgbClr val="09465E"/>
                  </a:solidFill>
                  <a:latin typeface="+mj-lt"/>
                  <a:ea typeface="Calibri (MS) Bold"/>
                  <a:cs typeface="Calibri (MS) Bold"/>
                  <a:sym typeface="Calibri (MS) Bold"/>
                </a:rPr>
                <a:t>plantas</a:t>
              </a:r>
              <a:r>
                <a:rPr lang="en-US" sz="2012" dirty="0">
                  <a:solidFill>
                    <a:srgbClr val="09465E"/>
                  </a:solidFill>
                  <a:latin typeface="+mj-lt"/>
                  <a:ea typeface="Calibri (MS) Bold"/>
                  <a:cs typeface="Calibri (MS) Bold"/>
                  <a:sym typeface="Calibri (MS) Bold"/>
                </a:rPr>
                <a:t>, tales </a:t>
              </a:r>
              <a:r>
                <a:rPr lang="en-US" sz="2012" dirty="0" err="1">
                  <a:solidFill>
                    <a:srgbClr val="09465E"/>
                  </a:solidFill>
                  <a:latin typeface="+mj-lt"/>
                  <a:ea typeface="Calibri (MS) Bold"/>
                  <a:cs typeface="Calibri (MS) Bold"/>
                  <a:sym typeface="Calibri (MS) Bold"/>
                </a:rPr>
                <a:t>como</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nitrógeno</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fósforo</a:t>
              </a:r>
              <a:r>
                <a:rPr lang="en-US" sz="2012" dirty="0">
                  <a:solidFill>
                    <a:srgbClr val="09465E"/>
                  </a:solidFill>
                  <a:latin typeface="+mj-lt"/>
                  <a:ea typeface="Calibri (MS) Bold"/>
                  <a:cs typeface="Calibri (MS) Bold"/>
                  <a:sym typeface="Calibri (MS) Bold"/>
                </a:rPr>
                <a:t> y </a:t>
              </a:r>
              <a:r>
                <a:rPr lang="en-US" sz="2012" dirty="0" err="1">
                  <a:solidFill>
                    <a:srgbClr val="09465E"/>
                  </a:solidFill>
                  <a:latin typeface="+mj-lt"/>
                  <a:ea typeface="Calibri (MS) Bold"/>
                  <a:cs typeface="Calibri (MS) Bold"/>
                  <a:sym typeface="Calibri (MS) Bold"/>
                </a:rPr>
                <a:t>potasio</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Asimismo</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contribuyen</a:t>
              </a:r>
              <a:r>
                <a:rPr lang="en-US" sz="2012" dirty="0">
                  <a:solidFill>
                    <a:srgbClr val="09465E"/>
                  </a:solidFill>
                  <a:latin typeface="+mj-lt"/>
                  <a:ea typeface="Calibri (MS) Bold"/>
                  <a:cs typeface="Calibri (MS) Bold"/>
                  <a:sym typeface="Calibri (MS) Bold"/>
                </a:rPr>
                <a:t> a </a:t>
              </a:r>
              <a:r>
                <a:rPr lang="en-US" sz="2012" dirty="0" err="1">
                  <a:solidFill>
                    <a:srgbClr val="09465E"/>
                  </a:solidFill>
                  <a:latin typeface="+mj-lt"/>
                  <a:ea typeface="Calibri (MS) Bold"/>
                  <a:cs typeface="Calibri (MS) Bold"/>
                  <a:sym typeface="Calibri (MS) Bold"/>
                </a:rPr>
                <a:t>mejorar</a:t>
              </a:r>
              <a:r>
                <a:rPr lang="en-US" sz="2012" dirty="0">
                  <a:solidFill>
                    <a:srgbClr val="09465E"/>
                  </a:solidFill>
                  <a:latin typeface="+mj-lt"/>
                  <a:ea typeface="Calibri (MS) Bold"/>
                  <a:cs typeface="Calibri (MS) Bold"/>
                  <a:sym typeface="Calibri (MS) Bold"/>
                </a:rPr>
                <a:t> la </a:t>
              </a:r>
              <a:r>
                <a:rPr lang="en-US" sz="2012" dirty="0" err="1">
                  <a:solidFill>
                    <a:srgbClr val="09465E"/>
                  </a:solidFill>
                  <a:latin typeface="+mj-lt"/>
                  <a:ea typeface="Calibri (MS) Bold"/>
                  <a:cs typeface="Calibri (MS) Bold"/>
                  <a:sym typeface="Calibri (MS) Bold"/>
                </a:rPr>
                <a:t>estructura</a:t>
              </a:r>
              <a:r>
                <a:rPr lang="en-US" sz="2012" dirty="0">
                  <a:solidFill>
                    <a:srgbClr val="09465E"/>
                  </a:solidFill>
                  <a:latin typeface="+mj-lt"/>
                  <a:ea typeface="Calibri (MS) Bold"/>
                  <a:cs typeface="Calibri (MS) Bold"/>
                  <a:sym typeface="Calibri (MS) Bold"/>
                </a:rPr>
                <a:t> del </a:t>
              </a:r>
              <a:r>
                <a:rPr lang="en-US" sz="2012" dirty="0" err="1">
                  <a:solidFill>
                    <a:srgbClr val="09465E"/>
                  </a:solidFill>
                  <a:latin typeface="+mj-lt"/>
                  <a:ea typeface="Calibri (MS) Bold"/>
                  <a:cs typeface="Calibri (MS) Bold"/>
                  <a:sym typeface="Calibri (MS) Bold"/>
                </a:rPr>
                <a:t>suelo</a:t>
              </a:r>
              <a:r>
                <a:rPr lang="en-US" sz="2012" dirty="0">
                  <a:solidFill>
                    <a:srgbClr val="09465E"/>
                  </a:solidFill>
                  <a:latin typeface="+mj-lt"/>
                  <a:ea typeface="Calibri (MS) Bold"/>
                  <a:cs typeface="Calibri (MS) Bold"/>
                  <a:sym typeface="Calibri (MS) Bold"/>
                </a:rPr>
                <a:t> y la </a:t>
              </a:r>
              <a:r>
                <a:rPr lang="en-US" sz="2012" dirty="0" err="1">
                  <a:solidFill>
                    <a:srgbClr val="09465E"/>
                  </a:solidFill>
                  <a:latin typeface="+mj-lt"/>
                  <a:ea typeface="Calibri (MS) Bold"/>
                  <a:cs typeface="Calibri (MS) Bold"/>
                  <a:sym typeface="Calibri (MS) Bold"/>
                </a:rPr>
                <a:t>retención</a:t>
              </a:r>
              <a:r>
                <a:rPr lang="en-US" sz="2012" dirty="0">
                  <a:solidFill>
                    <a:srgbClr val="09465E"/>
                  </a:solidFill>
                  <a:latin typeface="+mj-lt"/>
                  <a:ea typeface="Calibri (MS) Bold"/>
                  <a:cs typeface="Calibri (MS) Bold"/>
                  <a:sym typeface="Calibri (MS) Bold"/>
                </a:rPr>
                <a:t> de </a:t>
              </a:r>
              <a:r>
                <a:rPr lang="en-US" sz="2012" dirty="0" err="1">
                  <a:solidFill>
                    <a:srgbClr val="09465E"/>
                  </a:solidFill>
                  <a:latin typeface="+mj-lt"/>
                  <a:ea typeface="Calibri (MS) Bold"/>
                  <a:cs typeface="Calibri (MS) Bold"/>
                  <a:sym typeface="Calibri (MS) Bold"/>
                </a:rPr>
                <a:t>agua</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además</a:t>
              </a:r>
              <a:r>
                <a:rPr lang="en-US" sz="2012" dirty="0">
                  <a:solidFill>
                    <a:srgbClr val="09465E"/>
                  </a:solidFill>
                  <a:latin typeface="+mj-lt"/>
                  <a:ea typeface="Calibri (MS) Bold"/>
                  <a:cs typeface="Calibri (MS) Bold"/>
                  <a:sym typeface="Calibri (MS) Bold"/>
                </a:rPr>
                <a:t> de </a:t>
              </a:r>
              <a:r>
                <a:rPr lang="en-US" sz="2012" dirty="0" err="1">
                  <a:solidFill>
                    <a:srgbClr val="09465E"/>
                  </a:solidFill>
                  <a:latin typeface="+mj-lt"/>
                  <a:ea typeface="Calibri (MS) Bold"/>
                  <a:cs typeface="Calibri (MS) Bold"/>
                  <a:sym typeface="Calibri (MS) Bold"/>
                </a:rPr>
                <a:t>repeler</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plagas</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como</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babosas</a:t>
              </a:r>
              <a:r>
                <a:rPr lang="en-US" sz="2012" dirty="0">
                  <a:solidFill>
                    <a:srgbClr val="09465E"/>
                  </a:solidFill>
                  <a:latin typeface="+mj-lt"/>
                  <a:ea typeface="Calibri (MS) Bold"/>
                  <a:cs typeface="Calibri (MS) Bold"/>
                  <a:sym typeface="Calibri (MS) Bold"/>
                </a:rPr>
                <a:t> y caracoles. Al </a:t>
              </a:r>
              <a:r>
                <a:rPr lang="en-US" sz="2012" dirty="0" err="1">
                  <a:solidFill>
                    <a:srgbClr val="09465E"/>
                  </a:solidFill>
                  <a:latin typeface="+mj-lt"/>
                  <a:ea typeface="Calibri (MS) Bold"/>
                  <a:cs typeface="Calibri (MS) Bold"/>
                  <a:sym typeface="Calibri (MS) Bold"/>
                </a:rPr>
                <a:t>esparcirse</a:t>
              </a:r>
              <a:r>
                <a:rPr lang="en-US" sz="2012" dirty="0">
                  <a:solidFill>
                    <a:srgbClr val="09465E"/>
                  </a:solidFill>
                  <a:latin typeface="+mj-lt"/>
                  <a:ea typeface="Calibri (MS) Bold"/>
                  <a:cs typeface="Calibri (MS) Bold"/>
                  <a:sym typeface="Calibri (MS) Bold"/>
                </a:rPr>
                <a:t> entre las </a:t>
              </a:r>
              <a:r>
                <a:rPr lang="en-US" sz="2012" dirty="0" err="1">
                  <a:solidFill>
                    <a:srgbClr val="09465E"/>
                  </a:solidFill>
                  <a:latin typeface="+mj-lt"/>
                  <a:ea typeface="Calibri (MS) Bold"/>
                  <a:cs typeface="Calibri (MS) Bold"/>
                  <a:sym typeface="Calibri (MS) Bold"/>
                </a:rPr>
                <a:t>plantas</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generan</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una</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superficie</a:t>
              </a:r>
              <a:r>
                <a:rPr lang="en-US" sz="2012" dirty="0">
                  <a:solidFill>
                    <a:srgbClr val="09465E"/>
                  </a:solidFill>
                  <a:latin typeface="+mj-lt"/>
                  <a:ea typeface="Calibri (MS) Bold"/>
                  <a:cs typeface="Calibri (MS) Bold"/>
                  <a:sym typeface="Calibri (MS) Bold"/>
                </a:rPr>
                <a:t> rugosa que </a:t>
              </a:r>
              <a:r>
                <a:rPr lang="en-US" sz="2012" dirty="0" err="1">
                  <a:solidFill>
                    <a:srgbClr val="09465E"/>
                  </a:solidFill>
                  <a:latin typeface="+mj-lt"/>
                  <a:ea typeface="Calibri (MS) Bold"/>
                  <a:cs typeface="Calibri (MS) Bold"/>
                  <a:sym typeface="Calibri (MS) Bold"/>
                </a:rPr>
                <a:t>dificulta</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el</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movimiento</a:t>
              </a:r>
              <a:r>
                <a:rPr lang="en-US" sz="2012" dirty="0">
                  <a:solidFill>
                    <a:srgbClr val="09465E"/>
                  </a:solidFill>
                  <a:latin typeface="+mj-lt"/>
                  <a:ea typeface="Calibri (MS) Bold"/>
                  <a:cs typeface="Calibri (MS) Bold"/>
                  <a:sym typeface="Calibri (MS) Bold"/>
                </a:rPr>
                <a:t> de las </a:t>
              </a:r>
              <a:r>
                <a:rPr lang="en-US" sz="2012" dirty="0" err="1">
                  <a:solidFill>
                    <a:srgbClr val="09465E"/>
                  </a:solidFill>
                  <a:latin typeface="+mj-lt"/>
                  <a:ea typeface="Calibri (MS) Bold"/>
                  <a:cs typeface="Calibri (MS) Bold"/>
                  <a:sym typeface="Calibri (MS) Bold"/>
                </a:rPr>
                <a:t>plagas</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Adicionalmente</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pueden</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ayudar</a:t>
              </a:r>
              <a:r>
                <a:rPr lang="en-US" sz="2012" dirty="0">
                  <a:solidFill>
                    <a:srgbClr val="09465E"/>
                  </a:solidFill>
                  <a:latin typeface="+mj-lt"/>
                  <a:ea typeface="Calibri (MS) Bold"/>
                  <a:cs typeface="Calibri (MS) Bold"/>
                  <a:sym typeface="Calibri (MS) Bold"/>
                </a:rPr>
                <a:t> a regular </a:t>
              </a:r>
              <a:r>
                <a:rPr lang="en-US" sz="2012" dirty="0" err="1">
                  <a:solidFill>
                    <a:srgbClr val="09465E"/>
                  </a:solidFill>
                  <a:latin typeface="+mj-lt"/>
                  <a:ea typeface="Calibri (MS) Bold"/>
                  <a:cs typeface="Calibri (MS) Bold"/>
                  <a:sym typeface="Calibri (MS) Bold"/>
                </a:rPr>
                <a:t>el</a:t>
              </a:r>
              <a:r>
                <a:rPr lang="en-US" sz="2012" dirty="0">
                  <a:solidFill>
                    <a:srgbClr val="09465E"/>
                  </a:solidFill>
                  <a:latin typeface="+mj-lt"/>
                  <a:ea typeface="Calibri (MS) Bold"/>
                  <a:cs typeface="Calibri (MS) Bold"/>
                  <a:sym typeface="Calibri (MS) Bold"/>
                </a:rPr>
                <a:t> pH del </a:t>
              </a:r>
              <a:r>
                <a:rPr lang="en-US" sz="2012" dirty="0" err="1">
                  <a:solidFill>
                    <a:srgbClr val="09465E"/>
                  </a:solidFill>
                  <a:latin typeface="+mj-lt"/>
                  <a:ea typeface="Calibri (MS) Bold"/>
                  <a:cs typeface="Calibri (MS) Bold"/>
                  <a:sym typeface="Calibri (MS) Bold"/>
                </a:rPr>
                <a:t>suelo</a:t>
              </a:r>
              <a:r>
                <a:rPr lang="en-US" sz="2012" dirty="0">
                  <a:solidFill>
                    <a:srgbClr val="09465E"/>
                  </a:solidFill>
                  <a:latin typeface="+mj-lt"/>
                  <a:ea typeface="Calibri (MS) Bold"/>
                  <a:cs typeface="Calibri (MS) Bold"/>
                  <a:sym typeface="Calibri (MS) Bold"/>
                </a:rPr>
                <a:t>. </a:t>
              </a:r>
            </a:p>
            <a:p>
              <a:pPr marL="0" lvl="0" indent="0" algn="l">
                <a:lnSpc>
                  <a:spcPts val="2079"/>
                </a:lnSpc>
              </a:pPr>
              <a:endParaRPr lang="en-US" sz="2012" dirty="0">
                <a:solidFill>
                  <a:srgbClr val="09465E"/>
                </a:solidFill>
                <a:latin typeface="+mj-lt"/>
                <a:ea typeface="Calibri (MS) Bold"/>
                <a:cs typeface="Calibri (MS) Bold"/>
                <a:sym typeface="Calibri (MS) Bold"/>
              </a:endParaRPr>
            </a:p>
            <a:p>
              <a:pPr marL="0" lvl="0" indent="0" algn="l">
                <a:lnSpc>
                  <a:spcPts val="2079"/>
                </a:lnSpc>
              </a:pPr>
              <a:r>
                <a:rPr lang="en-US" sz="2012" b="1" dirty="0" err="1">
                  <a:solidFill>
                    <a:srgbClr val="09465E"/>
                  </a:solidFill>
                  <a:latin typeface="+mj-lt"/>
                  <a:ea typeface="Calibri (MS) Bold"/>
                  <a:cs typeface="Calibri (MS) Bold"/>
                  <a:sym typeface="Calibri (MS) Bold"/>
                </a:rPr>
                <a:t>Huesos</a:t>
              </a:r>
              <a:r>
                <a:rPr lang="en-US" sz="2012" b="1" dirty="0">
                  <a:solidFill>
                    <a:srgbClr val="09465E"/>
                  </a:solidFill>
                  <a:latin typeface="+mj-lt"/>
                  <a:ea typeface="Calibri (MS) Bold"/>
                  <a:cs typeface="Calibri (MS) Bold"/>
                  <a:sym typeface="Calibri (MS) Bold"/>
                </a:rPr>
                <a:t> de aceituna para </a:t>
              </a:r>
              <a:r>
                <a:rPr lang="en-US" sz="2012" b="1" dirty="0" err="1">
                  <a:solidFill>
                    <a:srgbClr val="09465E"/>
                  </a:solidFill>
                  <a:latin typeface="+mj-lt"/>
                  <a:ea typeface="Calibri (MS) Bold"/>
                  <a:cs typeface="Calibri (MS) Bold"/>
                  <a:sym typeface="Calibri (MS) Bold"/>
                </a:rPr>
                <a:t>proyectos</a:t>
              </a:r>
              <a:r>
                <a:rPr lang="en-US" sz="2012" b="1" dirty="0">
                  <a:solidFill>
                    <a:srgbClr val="09465E"/>
                  </a:solidFill>
                  <a:latin typeface="+mj-lt"/>
                  <a:ea typeface="Calibri (MS) Bold"/>
                  <a:cs typeface="Calibri (MS) Bold"/>
                  <a:sym typeface="Calibri (MS) Bold"/>
                </a:rPr>
                <a:t> de </a:t>
              </a:r>
              <a:r>
                <a:rPr lang="en-US" sz="2012" b="1" dirty="0" err="1">
                  <a:solidFill>
                    <a:srgbClr val="09465E"/>
                  </a:solidFill>
                  <a:latin typeface="+mj-lt"/>
                  <a:ea typeface="Calibri (MS) Bold"/>
                  <a:cs typeface="Calibri (MS) Bold"/>
                  <a:sym typeface="Calibri (MS) Bold"/>
                </a:rPr>
                <a:t>manualidades</a:t>
              </a:r>
              <a:endParaRPr lang="en-US" sz="2012" b="1" dirty="0">
                <a:solidFill>
                  <a:srgbClr val="09465E"/>
                </a:solidFill>
                <a:latin typeface="+mj-lt"/>
                <a:ea typeface="Calibri (MS) Bold"/>
                <a:cs typeface="Calibri (MS) Bold"/>
                <a:sym typeface="Calibri (MS) Bold"/>
              </a:endParaRPr>
            </a:p>
            <a:p>
              <a:pPr marL="0" lvl="0" indent="0" algn="l">
                <a:lnSpc>
                  <a:spcPts val="2079"/>
                </a:lnSpc>
              </a:pPr>
              <a:r>
                <a:rPr lang="en-US" sz="2012" dirty="0" err="1">
                  <a:solidFill>
                    <a:srgbClr val="09465E"/>
                  </a:solidFill>
                  <a:latin typeface="+mj-lt"/>
                  <a:ea typeface="Calibri (MS) Bold"/>
                  <a:cs typeface="Calibri (MS) Bold"/>
                  <a:sym typeface="Calibri (MS) Bold"/>
                </a:rPr>
                <a:t>Pueden</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transformarse</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en</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obras</a:t>
              </a:r>
              <a:r>
                <a:rPr lang="en-US" sz="2012" dirty="0">
                  <a:solidFill>
                    <a:srgbClr val="09465E"/>
                  </a:solidFill>
                  <a:latin typeface="+mj-lt"/>
                  <a:ea typeface="Calibri (MS) Bold"/>
                  <a:cs typeface="Calibri (MS) Bold"/>
                  <a:sym typeface="Calibri (MS) Bold"/>
                </a:rPr>
                <a:t> de </a:t>
              </a:r>
              <a:r>
                <a:rPr lang="en-US" sz="2012" dirty="0" err="1">
                  <a:solidFill>
                    <a:srgbClr val="09465E"/>
                  </a:solidFill>
                  <a:latin typeface="+mj-lt"/>
                  <a:ea typeface="Calibri (MS) Bold"/>
                  <a:cs typeface="Calibri (MS) Bold"/>
                  <a:sym typeface="Calibri (MS) Bold"/>
                </a:rPr>
                <a:t>arte</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en</a:t>
              </a:r>
              <a:r>
                <a:rPr lang="en-US" sz="2012" dirty="0">
                  <a:solidFill>
                    <a:srgbClr val="09465E"/>
                  </a:solidFill>
                  <a:latin typeface="+mj-lt"/>
                  <a:ea typeface="Calibri (MS) Bold"/>
                  <a:cs typeface="Calibri (MS) Bold"/>
                  <a:sym typeface="Calibri (MS) Bold"/>
                </a:rPr>
                <a:t> forma de </a:t>
              </a:r>
              <a:r>
                <a:rPr lang="en-US" sz="2012" dirty="0" err="1">
                  <a:solidFill>
                    <a:srgbClr val="09465E"/>
                  </a:solidFill>
                  <a:latin typeface="+mj-lt"/>
                  <a:ea typeface="Calibri (MS) Bold"/>
                  <a:cs typeface="Calibri (MS) Bold"/>
                  <a:sym typeface="Calibri (MS) Bold"/>
                </a:rPr>
                <a:t>joyas</a:t>
              </a:r>
              <a:r>
                <a:rPr lang="en-US" sz="2012" dirty="0">
                  <a:solidFill>
                    <a:srgbClr val="09465E"/>
                  </a:solidFill>
                  <a:latin typeface="+mj-lt"/>
                  <a:ea typeface="Calibri (MS) Bold"/>
                  <a:cs typeface="Calibri (MS) Bold"/>
                  <a:sym typeface="Calibri (MS) Bold"/>
                </a:rPr>
                <a:t>. Un </a:t>
              </a:r>
              <a:r>
                <a:rPr lang="en-US" sz="2012" dirty="0" err="1">
                  <a:solidFill>
                    <a:srgbClr val="09465E"/>
                  </a:solidFill>
                  <a:latin typeface="+mj-lt"/>
                  <a:ea typeface="Calibri (MS) Bold"/>
                  <a:cs typeface="Calibri (MS) Bold"/>
                  <a:sym typeface="Calibri (MS) Bold"/>
                </a:rPr>
                <a:t>ejemplo</a:t>
              </a:r>
              <a:r>
                <a:rPr lang="en-US" sz="2012" dirty="0">
                  <a:solidFill>
                    <a:srgbClr val="09465E"/>
                  </a:solidFill>
                  <a:latin typeface="+mj-lt"/>
                  <a:ea typeface="Calibri (MS) Bold"/>
                  <a:cs typeface="Calibri (MS) Bold"/>
                  <a:sym typeface="Calibri (MS) Bold"/>
                </a:rPr>
                <a:t> es la </a:t>
              </a:r>
              <a:r>
                <a:rPr lang="en-US" sz="2012" dirty="0" err="1">
                  <a:solidFill>
                    <a:srgbClr val="09465E"/>
                  </a:solidFill>
                  <a:latin typeface="+mj-lt"/>
                  <a:ea typeface="Calibri (MS) Bold"/>
                  <a:cs typeface="Calibri (MS) Bold"/>
                  <a:sym typeface="Calibri (MS) Bold"/>
                </a:rPr>
                <a:t>creación</a:t>
              </a:r>
              <a:r>
                <a:rPr lang="en-US" sz="2012" dirty="0">
                  <a:solidFill>
                    <a:srgbClr val="09465E"/>
                  </a:solidFill>
                  <a:latin typeface="+mj-lt"/>
                  <a:ea typeface="Calibri (MS) Bold"/>
                  <a:cs typeface="Calibri (MS) Bold"/>
                  <a:sym typeface="Calibri (MS) Bold"/>
                </a:rPr>
                <a:t> de un </a:t>
              </a:r>
              <a:r>
                <a:rPr lang="en-US" sz="2012" dirty="0" err="1">
                  <a:solidFill>
                    <a:srgbClr val="09465E"/>
                  </a:solidFill>
                  <a:latin typeface="+mj-lt"/>
                  <a:ea typeface="Calibri (MS) Bold"/>
                  <a:cs typeface="Calibri (MS) Bold"/>
                  <a:sym typeface="Calibri (MS) Bold"/>
                </a:rPr>
                <a:t>mosaico</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utilizando</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huesos</a:t>
              </a:r>
              <a:r>
                <a:rPr lang="en-US" sz="2012" dirty="0">
                  <a:solidFill>
                    <a:srgbClr val="09465E"/>
                  </a:solidFill>
                  <a:latin typeface="+mj-lt"/>
                  <a:ea typeface="Calibri (MS) Bold"/>
                  <a:cs typeface="Calibri (MS) Bold"/>
                  <a:sym typeface="Calibri (MS) Bold"/>
                </a:rPr>
                <a:t> de aceituna de </a:t>
              </a:r>
              <a:r>
                <a:rPr lang="en-US" sz="2012" dirty="0" err="1">
                  <a:solidFill>
                    <a:srgbClr val="09465E"/>
                  </a:solidFill>
                  <a:latin typeface="+mj-lt"/>
                  <a:ea typeface="Calibri (MS) Bold"/>
                  <a:cs typeface="Calibri (MS) Bold"/>
                  <a:sym typeface="Calibri (MS) Bold"/>
                </a:rPr>
                <a:t>diversos</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colores</a:t>
              </a:r>
              <a:r>
                <a:rPr lang="en-US" sz="2012" dirty="0">
                  <a:solidFill>
                    <a:srgbClr val="09465E"/>
                  </a:solidFill>
                  <a:latin typeface="+mj-lt"/>
                  <a:ea typeface="Calibri (MS) Bold"/>
                  <a:cs typeface="Calibri (MS) Bold"/>
                  <a:sym typeface="Calibri (MS) Bold"/>
                </a:rPr>
                <a:t> y </a:t>
              </a:r>
              <a:r>
                <a:rPr lang="en-US" sz="2012" dirty="0" err="1">
                  <a:solidFill>
                    <a:srgbClr val="09465E"/>
                  </a:solidFill>
                  <a:latin typeface="+mj-lt"/>
                  <a:ea typeface="Calibri (MS) Bold"/>
                  <a:cs typeface="Calibri (MS) Bold"/>
                  <a:sym typeface="Calibri (MS) Bold"/>
                </a:rPr>
                <a:t>elementos</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decorativos</a:t>
              </a:r>
              <a:r>
                <a:rPr lang="en-US" sz="2012" dirty="0">
                  <a:solidFill>
                    <a:srgbClr val="09465E"/>
                  </a:solidFill>
                  <a:latin typeface="+mj-lt"/>
                  <a:ea typeface="Calibri (MS) Bold"/>
                  <a:cs typeface="Calibri (MS) Bold"/>
                  <a:sym typeface="Calibri (MS) Bold"/>
                </a:rPr>
                <a:t> para </a:t>
              </a:r>
              <a:r>
                <a:rPr lang="en-US" sz="2012" dirty="0" err="1">
                  <a:solidFill>
                    <a:srgbClr val="09465E"/>
                  </a:solidFill>
                  <a:latin typeface="+mj-lt"/>
                  <a:ea typeface="Calibri (MS) Bold"/>
                  <a:cs typeface="Calibri (MS) Bold"/>
                  <a:sym typeface="Calibri (MS) Bold"/>
                </a:rPr>
                <a:t>el</a:t>
              </a:r>
              <a:r>
                <a:rPr lang="en-US" sz="2012" dirty="0">
                  <a:solidFill>
                    <a:srgbClr val="09465E"/>
                  </a:solidFill>
                  <a:latin typeface="+mj-lt"/>
                  <a:ea typeface="Calibri (MS) Bold"/>
                  <a:cs typeface="Calibri (MS) Bold"/>
                  <a:sym typeface="Calibri (MS) Bold"/>
                </a:rPr>
                <a:t> </a:t>
              </a:r>
              <a:r>
                <a:rPr lang="en-US" sz="2012" dirty="0" err="1">
                  <a:solidFill>
                    <a:srgbClr val="09465E"/>
                  </a:solidFill>
                  <a:latin typeface="+mj-lt"/>
                  <a:ea typeface="Calibri (MS) Bold"/>
                  <a:cs typeface="Calibri (MS) Bold"/>
                  <a:sym typeface="Calibri (MS) Bold"/>
                </a:rPr>
                <a:t>hogar</a:t>
              </a:r>
              <a:r>
                <a:rPr lang="en-US" sz="2012" dirty="0">
                  <a:solidFill>
                    <a:srgbClr val="09465E"/>
                  </a:solidFill>
                  <a:latin typeface="+mj-lt"/>
                  <a:ea typeface="Calibri (MS) Bold"/>
                  <a:cs typeface="Calibri (MS) Bold"/>
                  <a:sym typeface="Calibri (MS) Bold"/>
                </a:rPr>
                <a:t>. </a:t>
              </a:r>
            </a:p>
          </p:txBody>
        </p:sp>
      </p:grpSp>
      <p:grpSp>
        <p:nvGrpSpPr>
          <p:cNvPr id="14" name="Group 14"/>
          <p:cNvGrpSpPr/>
          <p:nvPr/>
        </p:nvGrpSpPr>
        <p:grpSpPr>
          <a:xfrm>
            <a:off x="0" y="1498036"/>
            <a:ext cx="3815770" cy="664859"/>
            <a:chOff x="0" y="0"/>
            <a:chExt cx="7453634" cy="1516267"/>
          </a:xfrm>
        </p:grpSpPr>
        <p:sp>
          <p:nvSpPr>
            <p:cNvPr id="15" name="Freeform 15"/>
            <p:cNvSpPr/>
            <p:nvPr/>
          </p:nvSpPr>
          <p:spPr>
            <a:xfrm>
              <a:off x="0" y="0"/>
              <a:ext cx="7453630" cy="1516287"/>
            </a:xfrm>
            <a:custGeom>
              <a:avLst/>
              <a:gdLst/>
              <a:ahLst/>
              <a:cxnLst/>
              <a:rect l="l" t="t" r="r" b="b"/>
              <a:pathLst>
                <a:path w="7453630" h="1516287">
                  <a:moveTo>
                    <a:pt x="0" y="0"/>
                  </a:moveTo>
                  <a:lnTo>
                    <a:pt x="7453630" y="0"/>
                  </a:lnTo>
                  <a:lnTo>
                    <a:pt x="7453630" y="1516287"/>
                  </a:lnTo>
                  <a:lnTo>
                    <a:pt x="0" y="1516287"/>
                  </a:lnTo>
                  <a:close/>
                </a:path>
              </a:pathLst>
            </a:custGeom>
            <a:solidFill>
              <a:srgbClr val="60BA47"/>
            </a:solidFill>
          </p:spPr>
          <p:txBody>
            <a:bodyPr/>
            <a:lstStyle/>
            <a:p>
              <a:endParaRPr lang="en-GB"/>
            </a:p>
          </p:txBody>
        </p:sp>
        <p:sp>
          <p:nvSpPr>
            <p:cNvPr id="16" name="TextBox 16"/>
            <p:cNvSpPr txBox="1"/>
            <p:nvPr/>
          </p:nvSpPr>
          <p:spPr>
            <a:xfrm>
              <a:off x="0" y="-28575"/>
              <a:ext cx="7453634" cy="1544842"/>
            </a:xfrm>
            <a:prstGeom prst="rect">
              <a:avLst/>
            </a:prstGeom>
          </p:spPr>
          <p:txBody>
            <a:bodyPr lIns="29700" tIns="29700" rIns="29700" bIns="29700" rtlCol="0" anchor="ctr"/>
            <a:lstStyle/>
            <a:p>
              <a:pPr marL="0" lvl="0" indent="0" algn="ctr">
                <a:lnSpc>
                  <a:spcPts val="3367"/>
                </a:lnSpc>
              </a:pPr>
              <a:r>
                <a:rPr lang="en-US" sz="3117" b="1">
                  <a:solidFill>
                    <a:srgbClr val="FFFFFF"/>
                  </a:solidFill>
                  <a:latin typeface="Calibri (MS) Bold"/>
                  <a:ea typeface="Calibri (MS) Bold"/>
                  <a:cs typeface="Calibri (MS) Bold"/>
                  <a:sym typeface="Calibri (MS) Bold"/>
                </a:rPr>
                <a:t>Huesos de aceituna</a:t>
              </a:r>
            </a:p>
          </p:txBody>
        </p:sp>
      </p:grpSp>
      <p:sp>
        <p:nvSpPr>
          <p:cNvPr id="17" name="Freeform 17"/>
          <p:cNvSpPr/>
          <p:nvPr/>
        </p:nvSpPr>
        <p:spPr>
          <a:xfrm>
            <a:off x="-5011506" y="2467015"/>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en-GB"/>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4232168" y="1498035"/>
            <a:ext cx="5561529" cy="4530794"/>
            <a:chOff x="0" y="0"/>
            <a:chExt cx="12683532" cy="10332854"/>
          </a:xfrm>
        </p:grpSpPr>
        <p:sp>
          <p:nvSpPr>
            <p:cNvPr id="12" name="Freeform 12"/>
            <p:cNvSpPr/>
            <p:nvPr/>
          </p:nvSpPr>
          <p:spPr>
            <a:xfrm>
              <a:off x="0" y="0"/>
              <a:ext cx="12683532" cy="10332854"/>
            </a:xfrm>
            <a:custGeom>
              <a:avLst/>
              <a:gdLst/>
              <a:ahLst/>
              <a:cxnLst/>
              <a:rect l="l" t="t" r="r" b="b"/>
              <a:pathLst>
                <a:path w="12683532" h="10332854">
                  <a:moveTo>
                    <a:pt x="0" y="0"/>
                  </a:moveTo>
                  <a:lnTo>
                    <a:pt x="12683532" y="0"/>
                  </a:lnTo>
                  <a:lnTo>
                    <a:pt x="12683532" y="10332854"/>
                  </a:lnTo>
                  <a:lnTo>
                    <a:pt x="0" y="10332854"/>
                  </a:lnTo>
                  <a:close/>
                </a:path>
              </a:pathLst>
            </a:custGeom>
            <a:solidFill>
              <a:srgbClr val="000000">
                <a:alpha val="0"/>
              </a:srgbClr>
            </a:solidFill>
          </p:spPr>
          <p:txBody>
            <a:bodyPr/>
            <a:lstStyle/>
            <a:p>
              <a:endParaRPr lang="en-GB"/>
            </a:p>
          </p:txBody>
        </p:sp>
        <p:sp>
          <p:nvSpPr>
            <p:cNvPr id="13" name="TextBox 13"/>
            <p:cNvSpPr txBox="1"/>
            <p:nvPr/>
          </p:nvSpPr>
          <p:spPr>
            <a:xfrm>
              <a:off x="0" y="-9525"/>
              <a:ext cx="12683532" cy="10342379"/>
            </a:xfrm>
            <a:prstGeom prst="rect">
              <a:avLst/>
            </a:prstGeom>
          </p:spPr>
          <p:txBody>
            <a:bodyPr lIns="0" tIns="0" rIns="0" bIns="0" rtlCol="0" anchor="t"/>
            <a:lstStyle/>
            <a:p>
              <a:pPr marL="0" lvl="0" indent="0" algn="l">
                <a:lnSpc>
                  <a:spcPts val="2174"/>
                </a:lnSpc>
              </a:pPr>
              <a:endParaRPr b="1" dirty="0"/>
            </a:p>
            <a:p>
              <a:pPr marL="0" lvl="0" indent="0" algn="l">
                <a:lnSpc>
                  <a:spcPts val="2174"/>
                </a:lnSpc>
              </a:pPr>
              <a:r>
                <a:rPr lang="en-US" sz="2104" b="1" dirty="0" err="1">
                  <a:solidFill>
                    <a:srgbClr val="09465E"/>
                  </a:solidFill>
                  <a:ea typeface="Calibri (MS) Bold"/>
                  <a:cs typeface="Calibri (MS) Bold"/>
                  <a:sym typeface="Calibri (MS) Bold"/>
                </a:rPr>
                <a:t>Té</a:t>
              </a:r>
              <a:r>
                <a:rPr lang="en-US" sz="2104" b="1" dirty="0">
                  <a:solidFill>
                    <a:srgbClr val="09465E"/>
                  </a:solidFill>
                  <a:ea typeface="Calibri (MS) Bold"/>
                  <a:cs typeface="Calibri (MS) Bold"/>
                  <a:sym typeface="Calibri (MS) Bold"/>
                </a:rPr>
                <a:t> de hojas de </a:t>
              </a:r>
              <a:r>
                <a:rPr lang="en-US" sz="2104" b="1" dirty="0" err="1">
                  <a:solidFill>
                    <a:srgbClr val="09465E"/>
                  </a:solidFill>
                  <a:ea typeface="Calibri (MS) Bold"/>
                  <a:cs typeface="Calibri (MS) Bold"/>
                  <a:sym typeface="Calibri (MS) Bold"/>
                </a:rPr>
                <a:t>olivo</a:t>
              </a:r>
              <a:r>
                <a:rPr lang="en-US" sz="2104" b="1" dirty="0">
                  <a:solidFill>
                    <a:srgbClr val="09465E"/>
                  </a:solidFill>
                  <a:ea typeface="Calibri (MS) Bold"/>
                  <a:cs typeface="Calibri (MS) Bold"/>
                  <a:sym typeface="Calibri (MS) Bold"/>
                </a:rPr>
                <a:t>: </a:t>
              </a:r>
              <a:r>
                <a:rPr lang="en-US" sz="2104" dirty="0">
                  <a:solidFill>
                    <a:srgbClr val="09465E"/>
                  </a:solidFill>
                  <a:ea typeface="Calibri (MS) Bold"/>
                  <a:cs typeface="Calibri (MS) Bold"/>
                  <a:sym typeface="Calibri (MS) Bold"/>
                </a:rPr>
                <a:t>Las hojas de </a:t>
              </a:r>
              <a:r>
                <a:rPr lang="en-US" sz="2104" dirty="0" err="1">
                  <a:solidFill>
                    <a:srgbClr val="09465E"/>
                  </a:solidFill>
                  <a:ea typeface="Calibri (MS) Bold"/>
                  <a:cs typeface="Calibri (MS) Bold"/>
                  <a:sym typeface="Calibri (MS) Bold"/>
                </a:rPr>
                <a:t>olivo</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poseen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propiedades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hipoglucemiantes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diuréticas</a:t>
              </a:r>
              <a:r>
                <a:rPr lang="en-US" sz="2104" dirty="0">
                  <a:solidFill>
                    <a:srgbClr val="09465E"/>
                  </a:solidFill>
                  <a:ea typeface="Calibri (MS) Bold"/>
                  <a:cs typeface="Calibri (MS) Bold"/>
                  <a:sym typeface="Calibri (MS) Bold"/>
                </a:rPr>
                <a:t> y </a:t>
              </a:r>
              <a:r>
                <a:rPr lang="en-US" sz="2104" dirty="0" err="1">
                  <a:solidFill>
                    <a:srgbClr val="09465E"/>
                  </a:solidFill>
                  <a:ea typeface="Calibri (MS) Bold"/>
                  <a:cs typeface="Calibri (MS) Bold"/>
                  <a:sym typeface="Calibri (MS) Bold"/>
                </a:rPr>
                <a:t>anticolesterolémicas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Estas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características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beneficiosas</a:t>
              </a:r>
              <a:r>
                <a:rPr lang="en-US" sz="2104" dirty="0">
                  <a:solidFill>
                    <a:srgbClr val="09465E"/>
                  </a:solidFill>
                  <a:ea typeface="Calibri (MS) Bold"/>
                  <a:cs typeface="Calibri (MS) Bold"/>
                  <a:sym typeface="Calibri (MS) Bold"/>
                </a:rPr>
                <a:t> se </a:t>
              </a:r>
              <a:r>
                <a:rPr lang="en-US" sz="2104" dirty="0" err="1">
                  <a:solidFill>
                    <a:srgbClr val="09465E"/>
                  </a:solidFill>
                  <a:ea typeface="Calibri (MS) Bold"/>
                  <a:cs typeface="Calibri (MS) Bold"/>
                  <a:sym typeface="Calibri (MS) Bold"/>
                </a:rPr>
                <a:t>atribuyen</a:t>
              </a:r>
              <a:r>
                <a:rPr lang="en-US" sz="2104" dirty="0">
                  <a:solidFill>
                    <a:srgbClr val="09465E"/>
                  </a:solidFill>
                  <a:ea typeface="Calibri (MS) Bold"/>
                  <a:cs typeface="Calibri (MS) Bold"/>
                  <a:sym typeface="Calibri (MS) Bold"/>
                </a:rPr>
                <a:t> a la </a:t>
              </a:r>
              <a:r>
                <a:rPr lang="en-US" sz="2104" dirty="0" err="1">
                  <a:solidFill>
                    <a:srgbClr val="09465E"/>
                  </a:solidFill>
                  <a:ea typeface="Calibri (MS) Bold"/>
                  <a:cs typeface="Calibri (MS) Bold"/>
                  <a:sym typeface="Calibri (MS) Bold"/>
                </a:rPr>
                <a:t>presencia</a:t>
              </a:r>
              <a:r>
                <a:rPr lang="en-US" sz="2104" dirty="0">
                  <a:solidFill>
                    <a:srgbClr val="09465E"/>
                  </a:solidFill>
                  <a:ea typeface="Calibri (MS) Bold"/>
                  <a:cs typeface="Calibri (MS) Bold"/>
                  <a:sym typeface="Calibri (MS) Bold"/>
                </a:rPr>
                <a:t> de </a:t>
              </a:r>
              <a:r>
                <a:rPr lang="en-US" sz="2104" dirty="0" err="1">
                  <a:solidFill>
                    <a:srgbClr val="09465E"/>
                  </a:solidFill>
                  <a:ea typeface="Calibri (MS) Bold"/>
                  <a:cs typeface="Calibri (MS) Bold"/>
                  <a:sym typeface="Calibri (MS) Bold"/>
                </a:rPr>
                <a:t>una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sustancia</a:t>
              </a:r>
              <a:r>
                <a:rPr lang="en-US" sz="2104" dirty="0">
                  <a:solidFill>
                    <a:srgbClr val="09465E"/>
                  </a:solidFill>
                  <a:ea typeface="Calibri (MS) Bold"/>
                  <a:cs typeface="Calibri (MS) Bold"/>
                  <a:sym typeface="Calibri (MS) Bold"/>
                </a:rPr>
                <a:t> particular: la </a:t>
              </a:r>
              <a:r>
                <a:rPr lang="en-US" sz="2104" dirty="0" err="1">
                  <a:solidFill>
                    <a:srgbClr val="09465E"/>
                  </a:solidFill>
                  <a:ea typeface="Calibri (MS) Bold"/>
                  <a:cs typeface="Calibri (MS) Bold"/>
                  <a:sym typeface="Calibri (MS) Bold"/>
                </a:rPr>
                <a:t>oleuropeína</a:t>
              </a:r>
              <a:r>
                <a:rPr lang="en-US" sz="2104" dirty="0">
                  <a:solidFill>
                    <a:srgbClr val="09465E"/>
                  </a:solidFill>
                  <a:ea typeface="Calibri (MS) Bold"/>
                  <a:cs typeface="Calibri (MS) Bold"/>
                  <a:sym typeface="Calibri (MS) Bold"/>
                </a:rPr>
                <a:t>. Este </a:t>
              </a:r>
              <a:r>
                <a:rPr lang="en-US" sz="2104" dirty="0" err="1">
                  <a:solidFill>
                    <a:srgbClr val="09465E"/>
                  </a:solidFill>
                  <a:ea typeface="Calibri (MS) Bold"/>
                  <a:cs typeface="Calibri (MS) Bold"/>
                  <a:sym typeface="Calibri (MS) Bold"/>
                </a:rPr>
                <a:t>glucósido</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amargo</a:t>
              </a:r>
              <a:r>
                <a:rPr lang="en-US" sz="2104" dirty="0">
                  <a:solidFill>
                    <a:srgbClr val="09465E"/>
                  </a:solidFill>
                  <a:ea typeface="Calibri (MS) Bold"/>
                  <a:cs typeface="Calibri (MS) Bold"/>
                  <a:sym typeface="Calibri (MS) Bold"/>
                </a:rPr>
                <a:t> es </a:t>
              </a:r>
              <a:r>
                <a:rPr lang="en-US" sz="2104" dirty="0" err="1">
                  <a:solidFill>
                    <a:srgbClr val="09465E"/>
                  </a:solidFill>
                  <a:ea typeface="Calibri (MS) Bold"/>
                  <a:cs typeface="Calibri (MS) Bold"/>
                  <a:sym typeface="Calibri (MS) Bold"/>
                </a:rPr>
                <a:t>responsable</a:t>
              </a:r>
              <a:r>
                <a:rPr lang="en-US" sz="2104" dirty="0">
                  <a:solidFill>
                    <a:srgbClr val="09465E"/>
                  </a:solidFill>
                  <a:ea typeface="Calibri (MS) Bold"/>
                  <a:cs typeface="Calibri (MS) Bold"/>
                  <a:sym typeface="Calibri (MS) Bold"/>
                </a:rPr>
                <a:t> de </a:t>
              </a:r>
              <a:r>
                <a:rPr lang="en-US" sz="2104" dirty="0" err="1">
                  <a:solidFill>
                    <a:srgbClr val="09465E"/>
                  </a:solidFill>
                  <a:ea typeface="Calibri (MS) Bold"/>
                  <a:cs typeface="Calibri (MS) Bold"/>
                  <a:sym typeface="Calibri (MS) Bold"/>
                </a:rPr>
                <a:t>significativos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beneficios</a:t>
              </a:r>
              <a:r>
                <a:rPr lang="en-US" sz="2104" dirty="0">
                  <a:solidFill>
                    <a:srgbClr val="09465E"/>
                  </a:solidFill>
                  <a:ea typeface="Calibri (MS) Bold"/>
                  <a:cs typeface="Calibri (MS) Bold"/>
                  <a:sym typeface="Calibri (MS) Bold"/>
                </a:rPr>
                <a:t> para la </a:t>
              </a:r>
              <a:r>
                <a:rPr lang="en-US" sz="2104" dirty="0" err="1">
                  <a:solidFill>
                    <a:srgbClr val="09465E"/>
                  </a:solidFill>
                  <a:ea typeface="Calibri (MS) Bold"/>
                  <a:cs typeface="Calibri (MS) Bold"/>
                  <a:sym typeface="Calibri (MS) Bold"/>
                </a:rPr>
                <a:t>salud</a:t>
              </a:r>
              <a:r>
                <a:rPr lang="en-US" sz="2104" dirty="0">
                  <a:solidFill>
                    <a:srgbClr val="09465E"/>
                  </a:solidFill>
                  <a:ea typeface="Calibri (MS) Bold"/>
                  <a:cs typeface="Calibri (MS) Bold"/>
                  <a:sym typeface="Calibri (MS) Bold"/>
                </a:rPr>
                <a:t>.</a:t>
              </a:r>
            </a:p>
            <a:p>
              <a:pPr marL="0" lvl="0" indent="0" algn="l">
                <a:lnSpc>
                  <a:spcPts val="2174"/>
                </a:lnSpc>
              </a:pPr>
              <a:endParaRPr lang="en-US" sz="2104" b="1" dirty="0">
                <a:solidFill>
                  <a:srgbClr val="09465E"/>
                </a:solidFill>
                <a:ea typeface="Calibri (MS) Bold"/>
                <a:cs typeface="Calibri (MS) Bold"/>
                <a:sym typeface="Calibri (MS) Bold"/>
              </a:endParaRPr>
            </a:p>
            <a:p>
              <a:pPr marL="0" lvl="0" indent="0" algn="l">
                <a:lnSpc>
                  <a:spcPts val="2174"/>
                </a:lnSpc>
              </a:pPr>
              <a:r>
                <a:rPr lang="en-US" sz="2104" b="1" dirty="0">
                  <a:solidFill>
                    <a:srgbClr val="09465E"/>
                  </a:solidFill>
                  <a:ea typeface="Calibri (MS) Bold"/>
                  <a:cs typeface="Calibri (MS) Bold"/>
                  <a:sym typeface="Calibri (MS) Bold"/>
                </a:rPr>
                <a:t>Extracto de hoja de </a:t>
              </a:r>
              <a:r>
                <a:rPr lang="en-US" sz="2104" b="1" dirty="0" err="1">
                  <a:solidFill>
                    <a:srgbClr val="09465E"/>
                  </a:solidFill>
                  <a:ea typeface="Calibri (MS) Bold"/>
                  <a:cs typeface="Calibri (MS) Bold"/>
                  <a:sym typeface="Calibri (MS) Bold"/>
                </a:rPr>
                <a:t>olivo</a:t>
              </a:r>
              <a:r>
                <a:rPr lang="en-US" sz="2104" dirty="0">
                  <a:solidFill>
                    <a:srgbClr val="09465E"/>
                  </a:solidFill>
                  <a:ea typeface="Calibri (MS) Bold"/>
                  <a:cs typeface="Calibri (MS) Bold"/>
                  <a:sym typeface="Calibri (MS) Bold"/>
                </a:rPr>
                <a:t>: se </a:t>
              </a:r>
              <a:r>
                <a:rPr lang="en-US" sz="2104" dirty="0" err="1">
                  <a:solidFill>
                    <a:srgbClr val="09465E"/>
                  </a:solidFill>
                  <a:ea typeface="Calibri (MS) Bold"/>
                  <a:cs typeface="Calibri (MS) Bold"/>
                  <a:sym typeface="Calibri (MS) Bold"/>
                </a:rPr>
                <a:t>trata</a:t>
              </a:r>
              <a:r>
                <a:rPr lang="en-US" sz="2104" dirty="0">
                  <a:solidFill>
                    <a:srgbClr val="09465E"/>
                  </a:solidFill>
                  <a:ea typeface="Calibri (MS) Bold"/>
                  <a:cs typeface="Calibri (MS) Bold"/>
                  <a:sym typeface="Calibri (MS) Bold"/>
                </a:rPr>
                <a:t> de </a:t>
              </a:r>
              <a:r>
                <a:rPr lang="en-US" sz="2104" dirty="0" err="1">
                  <a:solidFill>
                    <a:srgbClr val="09465E"/>
                  </a:solidFill>
                  <a:ea typeface="Calibri (MS) Bold"/>
                  <a:cs typeface="Calibri (MS) Bold"/>
                  <a:sym typeface="Calibri (MS) Bold"/>
                </a:rPr>
                <a:t>una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dosis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concentrada</a:t>
              </a:r>
              <a:r>
                <a:rPr lang="en-US" sz="2104" dirty="0">
                  <a:solidFill>
                    <a:srgbClr val="09465E"/>
                  </a:solidFill>
                  <a:ea typeface="Calibri (MS) Bold"/>
                  <a:cs typeface="Calibri (MS) Bold"/>
                  <a:sym typeface="Calibri (MS) Bold"/>
                </a:rPr>
                <a:t> de </a:t>
              </a:r>
              <a:r>
                <a:rPr lang="en-US" sz="2104" dirty="0" err="1">
                  <a:solidFill>
                    <a:srgbClr val="09465E"/>
                  </a:solidFill>
                  <a:ea typeface="Calibri (MS) Bold"/>
                  <a:cs typeface="Calibri (MS) Bold"/>
                  <a:sym typeface="Calibri (MS) Bold"/>
                </a:rPr>
                <a:t>los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nutrientes</a:t>
              </a:r>
              <a:r>
                <a:rPr lang="en-US" sz="2104" dirty="0">
                  <a:solidFill>
                    <a:srgbClr val="09465E"/>
                  </a:solidFill>
                  <a:ea typeface="Calibri (MS) Bold"/>
                  <a:cs typeface="Calibri (MS) Bold"/>
                  <a:sym typeface="Calibri (MS) Bold"/>
                </a:rPr>
                <a:t> que se </a:t>
              </a:r>
              <a:r>
                <a:rPr lang="en-US" sz="2104" dirty="0" err="1">
                  <a:solidFill>
                    <a:srgbClr val="09465E"/>
                  </a:solidFill>
                  <a:ea typeface="Calibri (MS) Bold"/>
                  <a:cs typeface="Calibri (MS) Bold"/>
                  <a:sym typeface="Calibri (MS) Bold"/>
                </a:rPr>
                <a:t>encuentran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en</a:t>
              </a:r>
              <a:r>
                <a:rPr lang="en-US" sz="2104" dirty="0">
                  <a:solidFill>
                    <a:srgbClr val="09465E"/>
                  </a:solidFill>
                  <a:ea typeface="Calibri (MS) Bold"/>
                  <a:cs typeface="Calibri (MS) Bold"/>
                  <a:sym typeface="Calibri (MS) Bold"/>
                </a:rPr>
                <a:t> las hojas de </a:t>
              </a:r>
              <a:r>
                <a:rPr lang="en-US" sz="2104" dirty="0" err="1">
                  <a:solidFill>
                    <a:srgbClr val="09465E"/>
                  </a:solidFill>
                  <a:ea typeface="Calibri (MS) Bold"/>
                  <a:cs typeface="Calibri (MS) Bold"/>
                  <a:sym typeface="Calibri (MS) Bold"/>
                </a:rPr>
                <a:t>olivo</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Constituye</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una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poderosa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fuente</a:t>
              </a:r>
              <a:r>
                <a:rPr lang="en-US" sz="2104" dirty="0">
                  <a:solidFill>
                    <a:srgbClr val="09465E"/>
                  </a:solidFill>
                  <a:ea typeface="Calibri (MS) Bold"/>
                  <a:cs typeface="Calibri (MS) Bold"/>
                  <a:sym typeface="Calibri (MS) Bold"/>
                </a:rPr>
                <a:t> de </a:t>
              </a:r>
              <a:r>
                <a:rPr lang="en-US" sz="2104" dirty="0" err="1">
                  <a:solidFill>
                    <a:srgbClr val="09465E"/>
                  </a:solidFill>
                  <a:ea typeface="Calibri (MS) Bold"/>
                  <a:cs typeface="Calibri (MS) Bold"/>
                  <a:sym typeface="Calibri (MS) Bold"/>
                </a:rPr>
                <a:t>antioxidantes</a:t>
              </a:r>
              <a:r>
                <a:rPr lang="en-US" sz="2104" dirty="0">
                  <a:solidFill>
                    <a:srgbClr val="09465E"/>
                  </a:solidFill>
                  <a:ea typeface="Calibri (MS) Bold"/>
                  <a:cs typeface="Calibri (MS) Bold"/>
                  <a:sym typeface="Calibri (MS) Bold"/>
                </a:rPr>
                <a:t> que </a:t>
              </a:r>
              <a:r>
                <a:rPr lang="en-US" sz="2104" dirty="0" err="1">
                  <a:solidFill>
                    <a:srgbClr val="09465E"/>
                  </a:solidFill>
                  <a:ea typeface="Calibri (MS) Bold"/>
                  <a:cs typeface="Calibri (MS) Bold"/>
                  <a:sym typeface="Calibri (MS) Bold"/>
                </a:rPr>
                <a:t>fortalecen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el</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sistema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inmunológico</a:t>
              </a:r>
              <a:r>
                <a:rPr lang="en-US" sz="2104" dirty="0">
                  <a:solidFill>
                    <a:srgbClr val="09465E"/>
                  </a:solidFill>
                  <a:ea typeface="Calibri (MS) Bold"/>
                  <a:cs typeface="Calibri (MS) Bold"/>
                  <a:sym typeface="Calibri (MS) Bold"/>
                </a:rPr>
                <a:t>. </a:t>
              </a:r>
            </a:p>
          </p:txBody>
        </p:sp>
      </p:grpSp>
      <p:grpSp>
        <p:nvGrpSpPr>
          <p:cNvPr id="14" name="Group 14"/>
          <p:cNvGrpSpPr/>
          <p:nvPr/>
        </p:nvGrpSpPr>
        <p:grpSpPr>
          <a:xfrm>
            <a:off x="0" y="1498036"/>
            <a:ext cx="3268301" cy="676931"/>
            <a:chOff x="0" y="0"/>
            <a:chExt cx="7453634" cy="1543798"/>
          </a:xfrm>
        </p:grpSpPr>
        <p:sp>
          <p:nvSpPr>
            <p:cNvPr id="15" name="Freeform 15"/>
            <p:cNvSpPr/>
            <p:nvPr/>
          </p:nvSpPr>
          <p:spPr>
            <a:xfrm>
              <a:off x="0" y="0"/>
              <a:ext cx="7453630" cy="1543818"/>
            </a:xfrm>
            <a:custGeom>
              <a:avLst/>
              <a:gdLst/>
              <a:ahLst/>
              <a:cxnLst/>
              <a:rect l="l" t="t" r="r" b="b"/>
              <a:pathLst>
                <a:path w="7453630" h="1543818">
                  <a:moveTo>
                    <a:pt x="0" y="0"/>
                  </a:moveTo>
                  <a:lnTo>
                    <a:pt x="7453630" y="0"/>
                  </a:lnTo>
                  <a:lnTo>
                    <a:pt x="7453630" y="1543818"/>
                  </a:lnTo>
                  <a:lnTo>
                    <a:pt x="0" y="1543818"/>
                  </a:lnTo>
                  <a:close/>
                </a:path>
              </a:pathLst>
            </a:custGeom>
            <a:solidFill>
              <a:srgbClr val="60BA47"/>
            </a:solidFill>
          </p:spPr>
          <p:txBody>
            <a:bodyPr/>
            <a:lstStyle/>
            <a:p>
              <a:endParaRPr lang="en-GB"/>
            </a:p>
          </p:txBody>
        </p:sp>
        <p:sp>
          <p:nvSpPr>
            <p:cNvPr id="16" name="TextBox 16"/>
            <p:cNvSpPr txBox="1"/>
            <p:nvPr/>
          </p:nvSpPr>
          <p:spPr>
            <a:xfrm>
              <a:off x="0" y="-38100"/>
              <a:ext cx="7453634" cy="1581898"/>
            </a:xfrm>
            <a:prstGeom prst="rect">
              <a:avLst/>
            </a:prstGeom>
          </p:spPr>
          <p:txBody>
            <a:bodyPr lIns="29700" tIns="29700" rIns="29700" bIns="29700" rtlCol="0" anchor="ctr"/>
            <a:lstStyle/>
            <a:p>
              <a:pPr marL="0" lvl="0" indent="0" algn="ctr">
                <a:lnSpc>
                  <a:spcPts val="3409"/>
                </a:lnSpc>
              </a:pPr>
              <a:r>
                <a:rPr lang="en-US" sz="3157" b="1">
                  <a:solidFill>
                    <a:srgbClr val="FFFFFF"/>
                  </a:solidFill>
                  <a:latin typeface="Calibri (MS) Bold"/>
                  <a:ea typeface="Calibri (MS) Bold"/>
                  <a:cs typeface="Calibri (MS) Bold"/>
                  <a:sym typeface="Calibri (MS) Bold"/>
                </a:rPr>
                <a:t>Hojas de olivo</a:t>
              </a: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en-GB"/>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4028788" y="1625031"/>
            <a:ext cx="5764909" cy="4530794"/>
            <a:chOff x="0" y="0"/>
            <a:chExt cx="13147358" cy="10332854"/>
          </a:xfrm>
        </p:grpSpPr>
        <p:sp>
          <p:nvSpPr>
            <p:cNvPr id="12" name="Freeform 12"/>
            <p:cNvSpPr/>
            <p:nvPr/>
          </p:nvSpPr>
          <p:spPr>
            <a:xfrm>
              <a:off x="0" y="0"/>
              <a:ext cx="13147359" cy="10332854"/>
            </a:xfrm>
            <a:custGeom>
              <a:avLst/>
              <a:gdLst/>
              <a:ahLst/>
              <a:cxnLst/>
              <a:rect l="l" t="t" r="r" b="b"/>
              <a:pathLst>
                <a:path w="13147359" h="10332854">
                  <a:moveTo>
                    <a:pt x="0" y="0"/>
                  </a:moveTo>
                  <a:lnTo>
                    <a:pt x="13147359" y="0"/>
                  </a:lnTo>
                  <a:lnTo>
                    <a:pt x="13147359" y="10332854"/>
                  </a:lnTo>
                  <a:lnTo>
                    <a:pt x="0" y="10332854"/>
                  </a:lnTo>
                  <a:close/>
                </a:path>
              </a:pathLst>
            </a:custGeom>
            <a:solidFill>
              <a:srgbClr val="000000">
                <a:alpha val="0"/>
              </a:srgbClr>
            </a:solidFill>
          </p:spPr>
          <p:txBody>
            <a:bodyPr/>
            <a:lstStyle/>
            <a:p>
              <a:endParaRPr lang="en-GB"/>
            </a:p>
          </p:txBody>
        </p:sp>
        <p:sp>
          <p:nvSpPr>
            <p:cNvPr id="13" name="TextBox 13"/>
            <p:cNvSpPr txBox="1"/>
            <p:nvPr/>
          </p:nvSpPr>
          <p:spPr>
            <a:xfrm>
              <a:off x="0" y="-9525"/>
              <a:ext cx="13147358" cy="10342379"/>
            </a:xfrm>
            <a:prstGeom prst="rect">
              <a:avLst/>
            </a:prstGeom>
          </p:spPr>
          <p:txBody>
            <a:bodyPr lIns="0" tIns="0" rIns="0" bIns="0" rtlCol="0" anchor="t"/>
            <a:lstStyle/>
            <a:p>
              <a:pPr marL="537941" lvl="1" indent="-268971" algn="l">
                <a:lnSpc>
                  <a:spcPts val="2174"/>
                </a:lnSpc>
                <a:buFont typeface="Arial"/>
                <a:buChar char="•"/>
              </a:pPr>
              <a:r>
                <a:rPr lang="en-US" sz="2104" b="1" dirty="0">
                  <a:solidFill>
                    <a:srgbClr val="09465E"/>
                  </a:solidFill>
                  <a:ea typeface="Calibri (MS) Bold"/>
                  <a:cs typeface="Calibri (MS) Bold"/>
                  <a:sym typeface="Calibri (MS) Bold"/>
                </a:rPr>
                <a:t>Medio de </a:t>
              </a:r>
              <a:r>
                <a:rPr lang="en-US" sz="2104" b="1" dirty="0" err="1">
                  <a:solidFill>
                    <a:srgbClr val="09465E"/>
                  </a:solidFill>
                  <a:ea typeface="Calibri (MS) Bold"/>
                  <a:cs typeface="Calibri (MS) Bold"/>
                  <a:sym typeface="Calibri (MS) Bold"/>
                </a:rPr>
                <a:t>fermentación</a:t>
              </a:r>
              <a:r>
                <a:rPr lang="en-US" sz="2104" dirty="0">
                  <a:solidFill>
                    <a:srgbClr val="09465E"/>
                  </a:solidFill>
                  <a:ea typeface="Calibri (MS) Bold"/>
                  <a:cs typeface="Calibri (MS) Bold"/>
                  <a:sym typeface="Calibri (MS) Bold"/>
                </a:rPr>
                <a:t>: El OMWW </a:t>
              </a:r>
              <a:r>
                <a:rPr lang="en-US" sz="2104" dirty="0" err="1">
                  <a:solidFill>
                    <a:srgbClr val="09465E"/>
                  </a:solidFill>
                  <a:ea typeface="Calibri (MS) Bold"/>
                  <a:cs typeface="Calibri (MS) Bold"/>
                  <a:sym typeface="Calibri (MS) Bold"/>
                </a:rPr>
                <a:t>puede</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emplearse</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como</a:t>
              </a:r>
              <a:r>
                <a:rPr lang="en-US" sz="2104" dirty="0">
                  <a:solidFill>
                    <a:srgbClr val="09465E"/>
                  </a:solidFill>
                  <a:ea typeface="Calibri (MS) Bold"/>
                  <a:cs typeface="Calibri (MS) Bold"/>
                  <a:sym typeface="Calibri (MS) Bold"/>
                </a:rPr>
                <a:t> medio de </a:t>
              </a:r>
              <a:r>
                <a:rPr lang="en-US" sz="2104" dirty="0" err="1">
                  <a:solidFill>
                    <a:srgbClr val="09465E"/>
                  </a:solidFill>
                  <a:ea typeface="Calibri (MS) Bold"/>
                  <a:cs typeface="Calibri (MS) Bold"/>
                  <a:sym typeface="Calibri (MS) Bold"/>
                </a:rPr>
                <a:t>fermentación</a:t>
              </a:r>
              <a:r>
                <a:rPr lang="en-US" sz="2104" dirty="0">
                  <a:solidFill>
                    <a:srgbClr val="09465E"/>
                  </a:solidFill>
                  <a:ea typeface="Calibri (MS) Bold"/>
                  <a:cs typeface="Calibri (MS) Bold"/>
                  <a:sym typeface="Calibri (MS) Bold"/>
                </a:rPr>
                <a:t> para la </a:t>
              </a:r>
              <a:r>
                <a:rPr lang="en-US" sz="2104" dirty="0" err="1">
                  <a:solidFill>
                    <a:srgbClr val="09465E"/>
                  </a:solidFill>
                  <a:ea typeface="Calibri (MS) Bold"/>
                  <a:cs typeface="Calibri (MS) Bold"/>
                  <a:sym typeface="Calibri (MS) Bold"/>
                </a:rPr>
                <a:t>producción</a:t>
              </a:r>
              <a:r>
                <a:rPr lang="en-US" sz="2104" dirty="0">
                  <a:solidFill>
                    <a:srgbClr val="09465E"/>
                  </a:solidFill>
                  <a:ea typeface="Calibri (MS) Bold"/>
                  <a:cs typeface="Calibri (MS) Bold"/>
                  <a:sym typeface="Calibri (MS) Bold"/>
                </a:rPr>
                <a:t> de </a:t>
              </a:r>
              <a:r>
                <a:rPr lang="en-US" sz="2104" dirty="0" err="1">
                  <a:solidFill>
                    <a:srgbClr val="09465E"/>
                  </a:solidFill>
                  <a:ea typeface="Calibri (MS) Bold"/>
                  <a:cs typeface="Calibri (MS) Bold"/>
                  <a:sym typeface="Calibri (MS) Bold"/>
                </a:rPr>
                <a:t>productos</a:t>
              </a:r>
              <a:r>
                <a:rPr lang="en-US" sz="2104" dirty="0">
                  <a:solidFill>
                    <a:srgbClr val="09465E"/>
                  </a:solidFill>
                  <a:ea typeface="Calibri (MS) Bold"/>
                  <a:cs typeface="Calibri (MS) Bold"/>
                  <a:sym typeface="Calibri (MS) Bold"/>
                </a:rPr>
                <a:t> de alto valor. </a:t>
              </a:r>
            </a:p>
            <a:p>
              <a:pPr marL="0" lvl="0" indent="0" algn="l">
                <a:lnSpc>
                  <a:spcPts val="2174"/>
                </a:lnSpc>
              </a:pPr>
              <a:endParaRPr lang="en-US" sz="2104" dirty="0">
                <a:solidFill>
                  <a:srgbClr val="09465E"/>
                </a:solidFill>
                <a:ea typeface="Calibri (MS) Bold"/>
                <a:cs typeface="Calibri (MS) Bold"/>
                <a:sym typeface="Calibri (MS) Bold"/>
              </a:endParaRPr>
            </a:p>
            <a:p>
              <a:pPr marL="537941" lvl="1" indent="-268971" algn="l">
                <a:lnSpc>
                  <a:spcPts val="2174"/>
                </a:lnSpc>
                <a:buFont typeface="Arial"/>
                <a:buChar char="•"/>
              </a:pPr>
              <a:r>
                <a:rPr lang="en-US" sz="2104" b="1" dirty="0" err="1">
                  <a:solidFill>
                    <a:srgbClr val="09465E"/>
                  </a:solidFill>
                  <a:ea typeface="Calibri (MS) Bold"/>
                  <a:cs typeface="Calibri (MS) Bold"/>
                  <a:sym typeface="Calibri (MS) Bold"/>
                </a:rPr>
                <a:t>Biorreactores</a:t>
              </a:r>
              <a:r>
                <a:rPr lang="en-US" sz="2104" b="1" dirty="0">
                  <a:solidFill>
                    <a:srgbClr val="09465E"/>
                  </a:solidFill>
                  <a:ea typeface="Calibri (MS) Bold"/>
                  <a:cs typeface="Calibri (MS) Bold"/>
                  <a:sym typeface="Calibri (MS) Bold"/>
                </a:rPr>
                <a:t> para la </a:t>
              </a:r>
              <a:r>
                <a:rPr lang="en-US" sz="2104" b="1" dirty="0" err="1">
                  <a:solidFill>
                    <a:srgbClr val="09465E"/>
                  </a:solidFill>
                  <a:ea typeface="Calibri (MS) Bold"/>
                  <a:cs typeface="Calibri (MS) Bold"/>
                  <a:sym typeface="Calibri (MS) Bold"/>
                </a:rPr>
                <a:t>producción</a:t>
              </a:r>
              <a:r>
                <a:rPr lang="en-US" sz="2104" b="1" dirty="0">
                  <a:solidFill>
                    <a:srgbClr val="09465E"/>
                  </a:solidFill>
                  <a:ea typeface="Calibri (MS) Bold"/>
                  <a:cs typeface="Calibri (MS) Bold"/>
                  <a:sym typeface="Calibri (MS) Bold"/>
                </a:rPr>
                <a:t> de </a:t>
              </a:r>
              <a:r>
                <a:rPr lang="en-US" sz="2104" b="1" dirty="0" err="1">
                  <a:solidFill>
                    <a:srgbClr val="09465E"/>
                  </a:solidFill>
                  <a:ea typeface="Calibri (MS) Bold"/>
                  <a:cs typeface="Calibri (MS) Bold"/>
                  <a:sym typeface="Calibri (MS) Bold"/>
                </a:rPr>
                <a:t>ácido</a:t>
              </a:r>
              <a:r>
                <a:rPr lang="en-US" sz="2104" b="1" dirty="0">
                  <a:solidFill>
                    <a:srgbClr val="09465E"/>
                  </a:solidFill>
                  <a:ea typeface="Calibri (MS) Bold"/>
                  <a:cs typeface="Calibri (MS) Bold"/>
                  <a:sym typeface="Calibri (MS) Bold"/>
                </a:rPr>
                <a:t> </a:t>
              </a:r>
              <a:r>
                <a:rPr lang="en-US" sz="2104" b="1" dirty="0" err="1">
                  <a:solidFill>
                    <a:srgbClr val="09465E"/>
                  </a:solidFill>
                  <a:ea typeface="Calibri (MS) Bold"/>
                  <a:cs typeface="Calibri (MS) Bold"/>
                  <a:sym typeface="Calibri (MS) Bold"/>
                </a:rPr>
                <a:t>cítrico</a:t>
              </a:r>
              <a:r>
                <a:rPr lang="en-US" sz="2104" b="1"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Investigaciones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han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evidenciado</a:t>
              </a:r>
              <a:r>
                <a:rPr lang="en-US" sz="2104" dirty="0">
                  <a:solidFill>
                    <a:srgbClr val="09465E"/>
                  </a:solidFill>
                  <a:ea typeface="Calibri (MS) Bold"/>
                  <a:cs typeface="Calibri (MS) Bold"/>
                  <a:sym typeface="Calibri (MS) Bold"/>
                </a:rPr>
                <a:t> que </a:t>
              </a:r>
              <a:r>
                <a:rPr lang="en-US" sz="2104" dirty="0" err="1">
                  <a:solidFill>
                    <a:srgbClr val="09465E"/>
                  </a:solidFill>
                  <a:ea typeface="Calibri (MS) Bold"/>
                  <a:cs typeface="Calibri (MS) Bold"/>
                  <a:sym typeface="Calibri (MS) Bold"/>
                </a:rPr>
                <a:t>pueden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emplearse</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biorreactores</a:t>
              </a:r>
              <a:r>
                <a:rPr lang="en-US" sz="2104" dirty="0">
                  <a:solidFill>
                    <a:srgbClr val="09465E"/>
                  </a:solidFill>
                  <a:ea typeface="Calibri (MS) Bold"/>
                  <a:cs typeface="Calibri (MS) Bold"/>
                  <a:sym typeface="Calibri (MS) Bold"/>
                </a:rPr>
                <a:t> para la </a:t>
              </a:r>
              <a:r>
                <a:rPr lang="en-US" sz="2104" dirty="0" err="1">
                  <a:solidFill>
                    <a:srgbClr val="09465E"/>
                  </a:solidFill>
                  <a:ea typeface="Calibri (MS) Bold"/>
                  <a:cs typeface="Calibri (MS) Bold"/>
                  <a:sym typeface="Calibri (MS) Bold"/>
                </a:rPr>
                <a:t>producción</a:t>
              </a:r>
              <a:r>
                <a:rPr lang="en-US" sz="2104" dirty="0">
                  <a:solidFill>
                    <a:srgbClr val="09465E"/>
                  </a:solidFill>
                  <a:ea typeface="Calibri (MS) Bold"/>
                  <a:cs typeface="Calibri (MS) Bold"/>
                  <a:sym typeface="Calibri (MS) Bold"/>
                </a:rPr>
                <a:t> de </a:t>
              </a:r>
              <a:r>
                <a:rPr lang="en-US" sz="2104" dirty="0" err="1">
                  <a:solidFill>
                    <a:srgbClr val="09465E"/>
                  </a:solidFill>
                  <a:ea typeface="Calibri (MS) Bold"/>
                  <a:cs typeface="Calibri (MS) Bold"/>
                  <a:sym typeface="Calibri (MS) Bold"/>
                </a:rPr>
                <a:t>ácido</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cítrico</a:t>
              </a:r>
              <a:r>
                <a:rPr lang="en-US" sz="2104" dirty="0">
                  <a:solidFill>
                    <a:srgbClr val="09465E"/>
                  </a:solidFill>
                  <a:ea typeface="Calibri (MS) Bold"/>
                  <a:cs typeface="Calibri (MS) Bold"/>
                  <a:sym typeface="Calibri (MS) Bold"/>
                </a:rPr>
                <a:t> y </a:t>
              </a:r>
              <a:r>
                <a:rPr lang="en-US" sz="2104" dirty="0" err="1">
                  <a:solidFill>
                    <a:srgbClr val="09465E"/>
                  </a:solidFill>
                  <a:ea typeface="Calibri (MS) Bold"/>
                  <a:cs typeface="Calibri (MS) Bold"/>
                  <a:sym typeface="Calibri (MS) Bold"/>
                </a:rPr>
                <a:t>celulasa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mediante</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hongos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como</a:t>
              </a:r>
              <a:r>
                <a:rPr lang="en-US" sz="2104" dirty="0">
                  <a:solidFill>
                    <a:srgbClr val="09465E"/>
                  </a:solidFill>
                  <a:ea typeface="Calibri (MS) Bold"/>
                  <a:cs typeface="Calibri (MS) Bold"/>
                  <a:sym typeface="Calibri (MS) Bold"/>
                </a:rPr>
                <a:t> Aspergillus </a:t>
              </a:r>
              <a:r>
                <a:rPr lang="en-US" sz="2104" dirty="0" err="1">
                  <a:solidFill>
                    <a:srgbClr val="09465E"/>
                  </a:solidFill>
                  <a:ea typeface="Calibri (MS) Bold"/>
                  <a:cs typeface="Calibri (MS) Bold"/>
                  <a:sym typeface="Calibri (MS) Bold"/>
                </a:rPr>
                <a:t>niger</a:t>
              </a:r>
              <a:r>
                <a:rPr lang="en-US" sz="2104" dirty="0">
                  <a:solidFill>
                    <a:srgbClr val="09465E"/>
                  </a:solidFill>
                  <a:ea typeface="Calibri (MS) Bold"/>
                  <a:cs typeface="Calibri (MS) Bold"/>
                  <a:sym typeface="Calibri (MS) Bold"/>
                </a:rPr>
                <a:t>. </a:t>
              </a:r>
            </a:p>
            <a:p>
              <a:pPr marL="0" lvl="0" indent="0" algn="l">
                <a:lnSpc>
                  <a:spcPts val="2174"/>
                </a:lnSpc>
              </a:pPr>
              <a:endParaRPr lang="en-US" sz="2104" dirty="0">
                <a:solidFill>
                  <a:srgbClr val="09465E"/>
                </a:solidFill>
                <a:ea typeface="Calibri (MS) Bold"/>
                <a:cs typeface="Calibri (MS) Bold"/>
                <a:sym typeface="Calibri (MS) Bold"/>
              </a:endParaRPr>
            </a:p>
            <a:p>
              <a:pPr marL="537941" lvl="1" indent="-268971" algn="l">
                <a:lnSpc>
                  <a:spcPts val="2174"/>
                </a:lnSpc>
                <a:buFont typeface="Arial"/>
                <a:buChar char="•"/>
              </a:pPr>
              <a:r>
                <a:rPr lang="en-US" sz="2104" b="1" dirty="0" err="1">
                  <a:solidFill>
                    <a:srgbClr val="09465E"/>
                  </a:solidFill>
                  <a:ea typeface="Calibri (MS) Bold"/>
                  <a:cs typeface="Calibri (MS) Bold"/>
                  <a:sym typeface="Calibri (MS) Bold"/>
                </a:rPr>
                <a:t>Producción</a:t>
              </a:r>
              <a:r>
                <a:rPr lang="en-US" sz="2104" b="1" dirty="0">
                  <a:solidFill>
                    <a:srgbClr val="09465E"/>
                  </a:solidFill>
                  <a:ea typeface="Calibri (MS) Bold"/>
                  <a:cs typeface="Calibri (MS) Bold"/>
                  <a:sym typeface="Calibri (MS) Bold"/>
                </a:rPr>
                <a:t> de </a:t>
              </a:r>
              <a:r>
                <a:rPr lang="en-US" sz="2104" b="1" dirty="0" err="1">
                  <a:solidFill>
                    <a:srgbClr val="09465E"/>
                  </a:solidFill>
                  <a:ea typeface="Calibri (MS) Bold"/>
                  <a:cs typeface="Calibri (MS) Bold"/>
                  <a:sym typeface="Calibri (MS) Bold"/>
                </a:rPr>
                <a:t>biosurfactantes</a:t>
              </a:r>
              <a:r>
                <a:rPr lang="en-US" sz="2104" dirty="0">
                  <a:solidFill>
                    <a:srgbClr val="09465E"/>
                  </a:solidFill>
                  <a:ea typeface="Calibri (MS) Bold"/>
                  <a:cs typeface="Calibri (MS) Bold"/>
                  <a:sym typeface="Calibri (MS) Bold"/>
                </a:rPr>
                <a:t>: se </a:t>
              </a:r>
              <a:r>
                <a:rPr lang="en-US" sz="2104" dirty="0" err="1">
                  <a:solidFill>
                    <a:srgbClr val="09465E"/>
                  </a:solidFill>
                  <a:ea typeface="Calibri (MS) Bold"/>
                  <a:cs typeface="Calibri (MS) Bold"/>
                  <a:sym typeface="Calibri (MS) Bold"/>
                </a:rPr>
                <a:t>emplean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como</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fuente</a:t>
              </a:r>
              <a:r>
                <a:rPr lang="en-US" sz="2104" dirty="0">
                  <a:solidFill>
                    <a:srgbClr val="09465E"/>
                  </a:solidFill>
                  <a:ea typeface="Calibri (MS) Bold"/>
                  <a:cs typeface="Calibri (MS) Bold"/>
                  <a:sym typeface="Calibri (MS) Bold"/>
                </a:rPr>
                <a:t> de </a:t>
              </a:r>
              <a:r>
                <a:rPr lang="en-US" sz="2104" dirty="0" err="1">
                  <a:solidFill>
                    <a:srgbClr val="09465E"/>
                  </a:solidFill>
                  <a:ea typeface="Calibri (MS) Bold"/>
                  <a:cs typeface="Calibri (MS) Bold"/>
                  <a:sym typeface="Calibri (MS) Bold"/>
                </a:rPr>
                <a:t>carbono</a:t>
              </a:r>
              <a:r>
                <a:rPr lang="en-US" sz="2104" dirty="0">
                  <a:solidFill>
                    <a:srgbClr val="09465E"/>
                  </a:solidFill>
                  <a:ea typeface="Calibri (MS) Bold"/>
                  <a:cs typeface="Calibri (MS) Bold"/>
                  <a:sym typeface="Calibri (MS) Bold"/>
                </a:rPr>
                <a:t> para la </a:t>
              </a:r>
              <a:r>
                <a:rPr lang="en-US" sz="2104" dirty="0" err="1">
                  <a:solidFill>
                    <a:srgbClr val="09465E"/>
                  </a:solidFill>
                  <a:ea typeface="Calibri (MS) Bold"/>
                  <a:cs typeface="Calibri (MS) Bold"/>
                  <a:sym typeface="Calibri (MS) Bold"/>
                </a:rPr>
                <a:t>producción</a:t>
              </a:r>
              <a:r>
                <a:rPr lang="en-US" sz="2104" dirty="0">
                  <a:solidFill>
                    <a:srgbClr val="09465E"/>
                  </a:solidFill>
                  <a:ea typeface="Calibri (MS) Bold"/>
                  <a:cs typeface="Calibri (MS) Bold"/>
                  <a:sym typeface="Calibri (MS) Bold"/>
                </a:rPr>
                <a:t> de </a:t>
              </a:r>
              <a:r>
                <a:rPr lang="en-US" sz="2104" dirty="0" err="1">
                  <a:solidFill>
                    <a:srgbClr val="09465E"/>
                  </a:solidFill>
                  <a:ea typeface="Calibri (MS) Bold"/>
                  <a:cs typeface="Calibri (MS) Bold"/>
                  <a:sym typeface="Calibri (MS) Bold"/>
                </a:rPr>
                <a:t>biosurfactantes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por</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bacterias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como</a:t>
              </a:r>
              <a:r>
                <a:rPr lang="en-US" sz="2104" dirty="0">
                  <a:solidFill>
                    <a:srgbClr val="09465E"/>
                  </a:solidFill>
                  <a:ea typeface="Calibri (MS) Bold"/>
                  <a:cs typeface="Calibri (MS) Bold"/>
                  <a:sym typeface="Calibri (MS) Bold"/>
                </a:rPr>
                <a:t> Pseudomonas aeruginosa y Bacillus subtilis.</a:t>
              </a:r>
            </a:p>
          </p:txBody>
        </p:sp>
      </p:grpSp>
      <p:grpSp>
        <p:nvGrpSpPr>
          <p:cNvPr id="14" name="Group 14"/>
          <p:cNvGrpSpPr/>
          <p:nvPr/>
        </p:nvGrpSpPr>
        <p:grpSpPr>
          <a:xfrm>
            <a:off x="0" y="1191257"/>
            <a:ext cx="3268301" cy="1962806"/>
            <a:chOff x="0" y="0"/>
            <a:chExt cx="7453634" cy="4476344"/>
          </a:xfrm>
        </p:grpSpPr>
        <p:sp>
          <p:nvSpPr>
            <p:cNvPr id="15" name="Freeform 15"/>
            <p:cNvSpPr/>
            <p:nvPr/>
          </p:nvSpPr>
          <p:spPr>
            <a:xfrm>
              <a:off x="0" y="0"/>
              <a:ext cx="7453630" cy="4476373"/>
            </a:xfrm>
            <a:custGeom>
              <a:avLst/>
              <a:gdLst/>
              <a:ahLst/>
              <a:cxnLst/>
              <a:rect l="l" t="t" r="r" b="b"/>
              <a:pathLst>
                <a:path w="7453630" h="4476373">
                  <a:moveTo>
                    <a:pt x="0" y="0"/>
                  </a:moveTo>
                  <a:lnTo>
                    <a:pt x="7453630" y="0"/>
                  </a:lnTo>
                  <a:lnTo>
                    <a:pt x="7453630" y="4476373"/>
                  </a:lnTo>
                  <a:lnTo>
                    <a:pt x="0" y="4476373"/>
                  </a:lnTo>
                  <a:close/>
                </a:path>
              </a:pathLst>
            </a:custGeom>
            <a:solidFill>
              <a:srgbClr val="60BA47"/>
            </a:solidFill>
          </p:spPr>
          <p:txBody>
            <a:bodyPr/>
            <a:lstStyle/>
            <a:p>
              <a:endParaRPr lang="en-GB"/>
            </a:p>
          </p:txBody>
        </p:sp>
        <p:sp>
          <p:nvSpPr>
            <p:cNvPr id="16" name="TextBox 16"/>
            <p:cNvSpPr txBox="1"/>
            <p:nvPr/>
          </p:nvSpPr>
          <p:spPr>
            <a:xfrm>
              <a:off x="0" y="-38100"/>
              <a:ext cx="7453634" cy="4514444"/>
            </a:xfrm>
            <a:prstGeom prst="rect">
              <a:avLst/>
            </a:prstGeom>
          </p:spPr>
          <p:txBody>
            <a:bodyPr lIns="29700" tIns="29700" rIns="29700" bIns="29700" rtlCol="0" anchor="ctr"/>
            <a:lstStyle/>
            <a:p>
              <a:pPr marL="0" lvl="0" indent="0" algn="ctr">
                <a:lnSpc>
                  <a:spcPts val="3409"/>
                </a:lnSpc>
              </a:pPr>
              <a:r>
                <a:rPr lang="en-US" sz="3157" b="1" dirty="0">
                  <a:solidFill>
                    <a:srgbClr val="FFFFFF"/>
                  </a:solidFill>
                  <a:latin typeface="Calibri (MS) Bold"/>
                  <a:ea typeface="Calibri (MS) Bold"/>
                  <a:cs typeface="Calibri (MS) Bold"/>
                  <a:sym typeface="Calibri (MS) Bold"/>
                </a:rPr>
                <a:t>4. OMWW (Aguas </a:t>
              </a:r>
              <a:r>
                <a:rPr lang="en-US" sz="3157" b="1" dirty="0" err="1">
                  <a:solidFill>
                    <a:srgbClr val="FFFFFF"/>
                  </a:solidFill>
                  <a:latin typeface="Calibri (MS) Bold"/>
                  <a:ea typeface="Calibri (MS) Bold"/>
                  <a:cs typeface="Calibri (MS) Bold"/>
                  <a:sym typeface="Calibri (MS) Bold"/>
                </a:rPr>
                <a:t>Residuales</a:t>
              </a:r>
              <a:r>
                <a:rPr lang="en-US" sz="3157" b="1" dirty="0">
                  <a:solidFill>
                    <a:srgbClr val="FFFFFF"/>
                  </a:solidFill>
                  <a:latin typeface="Calibri (MS) Bold"/>
                  <a:ea typeface="Calibri (MS) Bold"/>
                  <a:cs typeface="Calibri (MS) Bold"/>
                  <a:sym typeface="Calibri (MS) Bold"/>
                </a:rPr>
                <a:t> de </a:t>
              </a:r>
              <a:r>
                <a:rPr lang="en-US" sz="3157" b="1" dirty="0" err="1">
                  <a:solidFill>
                    <a:srgbClr val="FFFFFF"/>
                  </a:solidFill>
                  <a:latin typeface="Calibri (MS) Bold"/>
                  <a:ea typeface="Calibri (MS) Bold"/>
                  <a:cs typeface="Calibri (MS) Bold"/>
                  <a:sym typeface="Calibri (MS) Bold"/>
                </a:rPr>
                <a:t>Almazara</a:t>
              </a:r>
              <a:r>
                <a:rPr lang="en-US" sz="3157" b="1" dirty="0">
                  <a:solidFill>
                    <a:srgbClr val="FFFFFF"/>
                  </a:solidFill>
                  <a:latin typeface="Calibri (MS) Bold"/>
                  <a:ea typeface="Calibri (MS) Bold"/>
                  <a:cs typeface="Calibri (MS) Bold"/>
                  <a:sym typeface="Calibri (MS) Bold"/>
                </a:rPr>
                <a:t>)</a:t>
              </a: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54A1C65-4EC4-4518-B6B9-CB36CAEBDA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da0c0-d638-440e-806c-9eaade8987c8"/>
    <ds:schemaRef ds:uri="d7a7d2cd-df7e-4745-bde0-17e5b7a43a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73CF22-032F-4F8D-BF19-BA779DC151E3}">
  <ds:schemaRefs>
    <ds:schemaRef ds:uri="http://schemas.microsoft.com/sharepoint/v3/contenttype/forms"/>
  </ds:schemaRefs>
</ds:datastoreItem>
</file>

<file path=customXml/itemProps3.xml><?xml version="1.0" encoding="utf-8"?>
<ds:datastoreItem xmlns:ds="http://schemas.openxmlformats.org/officeDocument/2006/customXml" ds:itemID="{CE8ECF1B-EFA3-4BD1-B03A-DA80D89E9D89}">
  <ds:schemaRefs>
    <ds:schemaRef ds:uri="http://purl.org/dc/elements/1.1/"/>
    <ds:schemaRef ds:uri="d7a7d2cd-df7e-4745-bde0-17e5b7a43ab2"/>
    <ds:schemaRef ds:uri="http://purl.org/dc/terms/"/>
    <ds:schemaRef ds:uri="http://www.w3.org/XML/1998/namespace"/>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c90da0c0-d638-440e-806c-9eaade8987c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61</TotalTime>
  <Words>904</Words>
  <Application>Microsoft Office PowerPoint</Application>
  <PresentationFormat>Custom</PresentationFormat>
  <Paragraphs>67</Paragraphs>
  <Slides>12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Calibri (MS)</vt:lpstr>
      <vt:lpstr>Arimo Bold</vt:lpstr>
      <vt:lpstr>Arial</vt:lpstr>
      <vt:lpstr>Montserrat Light</vt:lpstr>
      <vt:lpstr>Montserrat</vt:lpstr>
      <vt:lpstr>Calibri</vt:lpstr>
      <vt:lpstr>Calibri (MS) Bold</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Apple Waste Stream v3.pptx</dc:title>
  <cp:lastModifiedBy>Pablo Moreno</cp:lastModifiedBy>
  <cp:revision>2</cp:revision>
  <dcterms:created xsi:type="dcterms:W3CDTF">2006-08-16T00:00:00Z</dcterms:created>
  <dcterms:modified xsi:type="dcterms:W3CDTF">2025-03-31T14:46:20Z</dcterms:modified>
  <dc:identifier>DAGiEx4Y2_4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