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4379" r:id="rId5"/>
    <p:sldId id="257" r:id="rId6"/>
    <p:sldId id="263" r:id="rId7"/>
    <p:sldId id="258" r:id="rId8"/>
    <p:sldId id="259" r:id="rId9"/>
    <p:sldId id="260" r:id="rId10"/>
    <p:sldId id="261" r:id="rId11"/>
    <p:sldId id="262" r:id="rId12"/>
    <p:sldId id="264" r:id="rId13"/>
    <p:sldId id="265" r:id="rId14"/>
  </p:sldIdLst>
  <p:sldSz cx="12192000" cy="6858000"/>
  <p:notesSz cx="6858000" cy="9144000"/>
  <p:embeddedFontLst>
    <p:embeddedFont>
      <p:font typeface="Montserrat" panose="00000500000000000000" pitchFamily="2" charset="0"/>
      <p:regular r:id="rId16"/>
      <p:bold r:id="rId17"/>
      <p:italic r:id="rId18"/>
      <p:boldItalic r:id="rId19"/>
    </p:embeddedFont>
    <p:embeddedFont>
      <p:font typeface="Montserrat Light" panose="00000400000000000000" pitchFamily="2" charset="0"/>
      <p:regular r:id="rId20"/>
      <p:italic r:id="rId21"/>
    </p:embeddedFont>
    <p:embeddedFont>
      <p:font typeface="Segoe UI" panose="020B050204020402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Oa4nXD665u2w9FjnrQqsvDquy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5B500-B448-90F0-177D-C8D39BC1C732}" v="4" dt="2025-03-27T15:44:37.582"/>
    <p1510:client id="{AE4CBF2F-9DDD-E17F-D10E-D93837D4BB44}" v="376" dt="2025-03-27T08:55:11.764"/>
    <p1510:client id="{E60F9422-A401-D6EA-E36B-30807C9AF721}" v="71" dt="2025-03-27T09:03:34.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9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19"/>
        <p:cNvGrpSpPr/>
        <p:nvPr/>
      </p:nvGrpSpPr>
      <p:grpSpPr>
        <a:xfrm>
          <a:off x="0" y="0"/>
          <a:ext cx="0" cy="0"/>
          <a:chOff x="0" y="0"/>
          <a:chExt cx="0" cy="0"/>
        </a:xfrm>
      </p:grpSpPr>
      <p:sp>
        <p:nvSpPr>
          <p:cNvPr id="20" name="Google Shape;20;p14"/>
          <p:cNvSpPr/>
          <p:nvPr/>
        </p:nvSpPr>
        <p:spPr>
          <a:xfrm>
            <a:off x="2167324" y="772370"/>
            <a:ext cx="9320865" cy="4780533"/>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1" name="Google Shape;21;p14"/>
          <p:cNvSpPr>
            <a:spLocks noGrp="1"/>
          </p:cNvSpPr>
          <p:nvPr>
            <p:ph type="pic" idx="2"/>
          </p:nvPr>
        </p:nvSpPr>
        <p:spPr>
          <a:xfrm>
            <a:off x="388401" y="385460"/>
            <a:ext cx="4107750" cy="6087079"/>
          </a:xfrm>
          <a:prstGeom prst="rect">
            <a:avLst/>
          </a:prstGeom>
          <a:solidFill>
            <a:srgbClr val="BFBFBF"/>
          </a:solidFill>
          <a:ln>
            <a:noFill/>
          </a:ln>
        </p:spPr>
      </p:sp>
      <p:sp>
        <p:nvSpPr>
          <p:cNvPr id="22" name="Google Shape;22;p14"/>
          <p:cNvSpPr txBox="1">
            <a:spLocks noGrp="1"/>
          </p:cNvSpPr>
          <p:nvPr>
            <p:ph type="body" idx="1"/>
          </p:nvPr>
        </p:nvSpPr>
        <p:spPr>
          <a:xfrm>
            <a:off x="4940627" y="3429001"/>
            <a:ext cx="6331432"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 name="TextBox 5">
            <a:extLst>
              <a:ext uri="{FF2B5EF4-FFF2-40B4-BE49-F238E27FC236}">
                <a16:creationId xmlns:a16="http://schemas.microsoft.com/office/drawing/2014/main" id="{3B6B6D81-F284-39FC-CB05-9C51B19997D4}"/>
              </a:ext>
            </a:extLst>
          </p:cNvPr>
          <p:cNvSpPr txBox="1"/>
          <p:nvPr userDrawn="1"/>
        </p:nvSpPr>
        <p:spPr>
          <a:xfrm>
            <a:off x="7141497" y="5674814"/>
            <a:ext cx="4346692" cy="364587"/>
          </a:xfrm>
          <a:prstGeom prst="rect">
            <a:avLst/>
          </a:prstGeom>
          <a:noFill/>
        </p:spPr>
        <p:txBody>
          <a:bodyPr wrap="square">
            <a:spAutoFit/>
          </a:bodyPr>
          <a:lstStyle/>
          <a:p>
            <a:pPr algn="just" defTabSz="457200" hangingPunct="0">
              <a:lnSpc>
                <a:spcPts val="660"/>
              </a:lnSpc>
              <a:buClrTx/>
              <a:buFontTx/>
              <a:buNone/>
              <a:defRPr/>
            </a:pPr>
            <a:r>
              <a:rPr lang="en-US" sz="600" kern="1200" dirty="0">
                <a:solidFill>
                  <a:srgbClr val="0C4659"/>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kern="1200" dirty="0">
              <a:solidFill>
                <a:srgbClr val="0C465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F278475-E661-0B46-B8E6-1E269AB891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9159" y="5654687"/>
            <a:ext cx="1667896" cy="371393"/>
          </a:xfrm>
          <a:prstGeom prst="rect">
            <a:avLst/>
          </a:prstGeom>
        </p:spPr>
      </p:pic>
      <p:pic>
        <p:nvPicPr>
          <p:cNvPr id="8" name="Picture 7" descr="A grey and black sign with a person in a circle&#10;&#10;AI-generated content may be incorrect.">
            <a:extLst>
              <a:ext uri="{FF2B5EF4-FFF2-40B4-BE49-F238E27FC236}">
                <a16:creationId xmlns:a16="http://schemas.microsoft.com/office/drawing/2014/main" id="{476E0ADE-602C-07E2-84C4-93F4947D9F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0627" y="6161311"/>
            <a:ext cx="869046" cy="317063"/>
          </a:xfrm>
          <a:prstGeom prst="rect">
            <a:avLst/>
          </a:prstGeom>
        </p:spPr>
      </p:pic>
      <p:sp>
        <p:nvSpPr>
          <p:cNvPr id="9" name="TextBox 8">
            <a:extLst>
              <a:ext uri="{FF2B5EF4-FFF2-40B4-BE49-F238E27FC236}">
                <a16:creationId xmlns:a16="http://schemas.microsoft.com/office/drawing/2014/main" id="{988D54CD-26CE-6324-7999-8E76D7617D83}"/>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ClrTx/>
              <a:buFontTx/>
              <a:buNone/>
            </a:pPr>
            <a:r>
              <a:rPr lang="en-IE" sz="600" kern="1200" dirty="0">
                <a:solidFill>
                  <a:srgbClr val="0B3A5B"/>
                </a:solidFill>
                <a:latin typeface="Calibri" panose="020F0502020204030204"/>
                <a:ea typeface="+mn-ea"/>
                <a:cs typeface="+mn-cs"/>
              </a:rPr>
              <a:t>This license enables </a:t>
            </a:r>
            <a:r>
              <a:rPr lang="en-IE" sz="600" kern="1200" dirty="0" err="1">
                <a:solidFill>
                  <a:srgbClr val="0B3A5B"/>
                </a:solidFill>
                <a:latin typeface="Calibri" panose="020F0502020204030204"/>
                <a:ea typeface="+mn-ea"/>
                <a:cs typeface="+mn-cs"/>
              </a:rPr>
              <a:t>reusers</a:t>
            </a:r>
            <a:r>
              <a:rPr lang="en-IE" sz="600" kern="1200" dirty="0">
                <a:solidFill>
                  <a:srgbClr val="0B3A5B"/>
                </a:solidFill>
                <a:latin typeface="Calibri" panose="020F0502020204030204"/>
                <a:ea typeface="+mn-ea"/>
                <a:cs typeface="+mn-cs"/>
              </a:rPr>
              <a:t> to distribute, remix, adapt, and build upon the material in any medium or format, so long as </a:t>
            </a:r>
            <a:r>
              <a:rPr lang="en-US" sz="600" kern="1200" dirty="0">
                <a:solidFill>
                  <a:srgbClr val="0B3A5B"/>
                </a:solidFill>
                <a:latin typeface="Calibri" panose="020F0502020204030204"/>
                <a:ea typeface="+mn-ea"/>
                <a:cs typeface="+mn-cs"/>
              </a:rPr>
              <a:t>attribution is given to the creator. The license allows for commercial use. CC BY includes the following elements:</a:t>
            </a:r>
          </a:p>
          <a:p>
            <a:pPr algn="just">
              <a:buClrTx/>
              <a:buFontTx/>
              <a:buNone/>
            </a:pPr>
            <a:r>
              <a:rPr lang="en-US" sz="600" kern="1200" dirty="0">
                <a:solidFill>
                  <a:srgbClr val="0B3A5B"/>
                </a:solidFill>
                <a:latin typeface="Calibri" panose="020F0502020204030204"/>
                <a:ea typeface="+mn-ea"/>
                <a:cs typeface="+mn-cs"/>
              </a:rPr>
              <a:t>BY: credit must be given to the creator.</a:t>
            </a:r>
            <a:endParaRPr lang="en-US" sz="600" kern="1200" dirty="0">
              <a:solidFill>
                <a:srgbClr val="0B3A5B"/>
              </a:solidFill>
              <a:latin typeface="Calibri" panose="020F0502020204030204"/>
              <a:ea typeface="Calibri"/>
              <a:cs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95"/>
        <p:cNvGrpSpPr/>
        <p:nvPr/>
      </p:nvGrpSpPr>
      <p:grpSpPr>
        <a:xfrm>
          <a:off x="0" y="0"/>
          <a:ext cx="0" cy="0"/>
          <a:chOff x="0" y="0"/>
          <a:chExt cx="0" cy="0"/>
        </a:xfrm>
      </p:grpSpPr>
      <p:sp>
        <p:nvSpPr>
          <p:cNvPr id="96" name="Google Shape;96;p23"/>
          <p:cNvSpPr/>
          <p:nvPr/>
        </p:nvSpPr>
        <p:spPr>
          <a:xfrm rot="-5400000">
            <a:off x="4192375" y="-642572"/>
            <a:ext cx="3807250" cy="812984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3"/>
          <p:cNvSpPr txBox="1">
            <a:spLocks noGrp="1"/>
          </p:cNvSpPr>
          <p:nvPr>
            <p:ph type="body" idx="1"/>
          </p:nvPr>
        </p:nvSpPr>
        <p:spPr>
          <a:xfrm>
            <a:off x="4063536" y="4285031"/>
            <a:ext cx="4064926" cy="577734"/>
          </a:xfrm>
          <a:prstGeom prst="rect">
            <a:avLst/>
          </a:prstGeom>
          <a:solidFill>
            <a:srgbClr val="60BA47"/>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3"/>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23"/>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00"/>
        <p:cNvGrpSpPr/>
        <p:nvPr/>
      </p:nvGrpSpPr>
      <p:grpSpPr>
        <a:xfrm>
          <a:off x="0" y="0"/>
          <a:ext cx="0" cy="0"/>
          <a:chOff x="0" y="0"/>
          <a:chExt cx="0" cy="0"/>
        </a:xfrm>
      </p:grpSpPr>
      <p:sp>
        <p:nvSpPr>
          <p:cNvPr id="101" name="Google Shape;101;p24"/>
          <p:cNvSpPr>
            <a:spLocks noGrp="1"/>
          </p:cNvSpPr>
          <p:nvPr>
            <p:ph type="pic" idx="2"/>
          </p:nvPr>
        </p:nvSpPr>
        <p:spPr>
          <a:xfrm>
            <a:off x="0" y="-12469"/>
            <a:ext cx="12192000" cy="6870469"/>
          </a:xfrm>
          <a:prstGeom prst="rect">
            <a:avLst/>
          </a:prstGeom>
          <a:solidFill>
            <a:srgbClr val="BFBFBF"/>
          </a:solidFill>
          <a:ln>
            <a:noFill/>
          </a:ln>
        </p:spPr>
      </p:sp>
      <p:sp>
        <p:nvSpPr>
          <p:cNvPr id="102" name="Google Shape;102;p24"/>
          <p:cNvSpPr txBox="1">
            <a:spLocks noGrp="1"/>
          </p:cNvSpPr>
          <p:nvPr>
            <p:ph type="body" idx="1"/>
          </p:nvPr>
        </p:nvSpPr>
        <p:spPr>
          <a:xfrm>
            <a:off x="4063536" y="4333157"/>
            <a:ext cx="4064926" cy="577734"/>
          </a:xfrm>
          <a:prstGeom prst="rect">
            <a:avLst/>
          </a:prstGeom>
          <a:solidFill>
            <a:srgbClr val="60BA47"/>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4"/>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9465E"/>
              </a:buClr>
              <a:buSzPts val="3000"/>
              <a:buFont typeface="Arial"/>
              <a:buNone/>
              <a:defRPr sz="30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x3 slide with photo - Navy">
  <p:cSld name="Bullet Point x3 slide with photo - Navy">
    <p:spTree>
      <p:nvGrpSpPr>
        <p:cNvPr id="1" name="Shape 104"/>
        <p:cNvGrpSpPr/>
        <p:nvPr/>
      </p:nvGrpSpPr>
      <p:grpSpPr>
        <a:xfrm>
          <a:off x="0" y="0"/>
          <a:ext cx="0" cy="0"/>
          <a:chOff x="0" y="0"/>
          <a:chExt cx="0" cy="0"/>
        </a:xfrm>
      </p:grpSpPr>
      <p:sp>
        <p:nvSpPr>
          <p:cNvPr id="105" name="Google Shape;105;p25"/>
          <p:cNvSpPr/>
          <p:nvPr/>
        </p:nvSpPr>
        <p:spPr>
          <a:xfrm>
            <a:off x="0" y="16329"/>
            <a:ext cx="4780547" cy="6858000"/>
          </a:xfrm>
          <a:prstGeom prst="rect">
            <a:avLst/>
          </a:prstGeom>
          <a:solidFill>
            <a:srgbClr val="09465E"/>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2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5"/>
          <p:cNvSpPr>
            <a:spLocks noGrp="1"/>
          </p:cNvSpPr>
          <p:nvPr>
            <p:ph type="pic" idx="8"/>
          </p:nvPr>
        </p:nvSpPr>
        <p:spPr>
          <a:xfrm>
            <a:off x="-48344" y="0"/>
            <a:ext cx="3570477" cy="6858000"/>
          </a:xfrm>
          <a:prstGeom prst="rect">
            <a:avLst/>
          </a:prstGeom>
          <a:solidFill>
            <a:srgbClr val="D8D8D8"/>
          </a:solidFill>
          <a:ln>
            <a:noFill/>
          </a:ln>
        </p:spPr>
      </p:sp>
      <p:sp>
        <p:nvSpPr>
          <p:cNvPr id="114" name="Google Shape;114;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Slide - Navy">
  <p:cSld name="Photo Slide - Navy">
    <p:spTree>
      <p:nvGrpSpPr>
        <p:cNvPr id="1" name="Shape 116"/>
        <p:cNvGrpSpPr/>
        <p:nvPr/>
      </p:nvGrpSpPr>
      <p:grpSpPr>
        <a:xfrm>
          <a:off x="0" y="0"/>
          <a:ext cx="0" cy="0"/>
          <a:chOff x="0" y="0"/>
          <a:chExt cx="0" cy="0"/>
        </a:xfrm>
      </p:grpSpPr>
      <p:sp>
        <p:nvSpPr>
          <p:cNvPr id="117" name="Google Shape;117;p26"/>
          <p:cNvSpPr/>
          <p:nvPr/>
        </p:nvSpPr>
        <p:spPr>
          <a:xfrm>
            <a:off x="0" y="-1"/>
            <a:ext cx="6096000" cy="6844027"/>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26"/>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6"/>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26"/>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Slide 02 - Navy">
  <p:cSld name="Text Slide 02 - Navy">
    <p:spTree>
      <p:nvGrpSpPr>
        <p:cNvPr id="1" name="Shape 121"/>
        <p:cNvGrpSpPr/>
        <p:nvPr/>
      </p:nvGrpSpPr>
      <p:grpSpPr>
        <a:xfrm>
          <a:off x="0" y="0"/>
          <a:ext cx="0" cy="0"/>
          <a:chOff x="0" y="0"/>
          <a:chExt cx="0" cy="0"/>
        </a:xfrm>
      </p:grpSpPr>
      <p:sp>
        <p:nvSpPr>
          <p:cNvPr id="122" name="Google Shape;122;p27"/>
          <p:cNvSpPr/>
          <p:nvPr/>
        </p:nvSpPr>
        <p:spPr>
          <a:xfrm rot="-5400000">
            <a:off x="5088466" y="-5088468"/>
            <a:ext cx="2015069"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2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2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Navy">
  <p:cSld name="Divider - Navy">
    <p:spTree>
      <p:nvGrpSpPr>
        <p:cNvPr id="1" name="Shape 125"/>
        <p:cNvGrpSpPr/>
        <p:nvPr/>
      </p:nvGrpSpPr>
      <p:grpSpPr>
        <a:xfrm>
          <a:off x="0" y="0"/>
          <a:ext cx="0" cy="0"/>
          <a:chOff x="0" y="0"/>
          <a:chExt cx="0" cy="0"/>
        </a:xfrm>
      </p:grpSpPr>
      <p:sp>
        <p:nvSpPr>
          <p:cNvPr id="126" name="Google Shape;126;p28"/>
          <p:cNvSpPr/>
          <p:nvPr/>
        </p:nvSpPr>
        <p:spPr>
          <a:xfrm>
            <a:off x="6334298" y="403168"/>
            <a:ext cx="5136791" cy="6051665"/>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27" name="Google Shape;127;p28"/>
          <p:cNvSpPr txBox="1">
            <a:spLocks noGrp="1"/>
          </p:cNvSpPr>
          <p:nvPr>
            <p:ph type="body" idx="1"/>
          </p:nvPr>
        </p:nvSpPr>
        <p:spPr>
          <a:xfrm>
            <a:off x="6777598"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8"/>
          <p:cNvSpPr>
            <a:spLocks noGrp="1"/>
          </p:cNvSpPr>
          <p:nvPr>
            <p:ph type="pic" idx="2"/>
          </p:nvPr>
        </p:nvSpPr>
        <p:spPr>
          <a:xfrm>
            <a:off x="238772" y="2626822"/>
            <a:ext cx="7708195" cy="3396829"/>
          </a:xfrm>
          <a:prstGeom prst="rect">
            <a:avLst/>
          </a:prstGeom>
          <a:solidFill>
            <a:srgbClr val="BFBFBF"/>
          </a:solidFill>
          <a:ln>
            <a:noFill/>
          </a:ln>
        </p:spPr>
      </p:sp>
      <p:sp>
        <p:nvSpPr>
          <p:cNvPr id="129" name="Google Shape;129;p28"/>
          <p:cNvSpPr/>
          <p:nvPr/>
        </p:nvSpPr>
        <p:spPr>
          <a:xfrm>
            <a:off x="8077058" y="2140362"/>
            <a:ext cx="3411143" cy="4717638"/>
          </a:xfrm>
          <a:custGeom>
            <a:avLst/>
            <a:gdLst/>
            <a:ahLst/>
            <a:cxnLst/>
            <a:rect l="l" t="t" r="r" b="b"/>
            <a:pathLst>
              <a:path w="3411143" h="4717638" extrusionOk="0">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ne Slide - Navy">
  <p:cSld name="Phone Slide - Navy">
    <p:spTree>
      <p:nvGrpSpPr>
        <p:cNvPr id="1" name="Shape 130"/>
        <p:cNvGrpSpPr/>
        <p:nvPr/>
      </p:nvGrpSpPr>
      <p:grpSpPr>
        <a:xfrm>
          <a:off x="0" y="0"/>
          <a:ext cx="0" cy="0"/>
          <a:chOff x="0" y="0"/>
          <a:chExt cx="0" cy="0"/>
        </a:xfrm>
      </p:grpSpPr>
      <p:sp>
        <p:nvSpPr>
          <p:cNvPr id="131" name="Google Shape;131;p29"/>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9"/>
          <p:cNvSpPr/>
          <p:nvPr/>
        </p:nvSpPr>
        <p:spPr>
          <a:xfrm rot="10800000" flipH="1">
            <a:off x="11584445" y="0"/>
            <a:ext cx="601406"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3" name="Google Shape;133;p29"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34" name="Google Shape;134;p29"/>
          <p:cNvSpPr>
            <a:spLocks noGrp="1"/>
          </p:cNvSpPr>
          <p:nvPr>
            <p:ph type="pic" idx="2"/>
          </p:nvPr>
        </p:nvSpPr>
        <p:spPr>
          <a:xfrm>
            <a:off x="7735037" y="1373925"/>
            <a:ext cx="2444127" cy="4336988"/>
          </a:xfrm>
          <a:prstGeom prst="rect">
            <a:avLst/>
          </a:prstGeom>
          <a:solidFill>
            <a:srgbClr val="D8D8D8"/>
          </a:solidFill>
          <a:ln>
            <a:noFill/>
          </a:ln>
        </p:spPr>
      </p:sp>
      <p:sp>
        <p:nvSpPr>
          <p:cNvPr id="135" name="Google Shape;135;p29"/>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6" name="Google Shape;136;p29"/>
          <p:cNvGrpSpPr/>
          <p:nvPr/>
        </p:nvGrpSpPr>
        <p:grpSpPr>
          <a:xfrm>
            <a:off x="11744173" y="3880524"/>
            <a:ext cx="281949" cy="2748511"/>
            <a:chOff x="7176656" y="8423488"/>
            <a:chExt cx="190704" cy="1859032"/>
          </a:xfrm>
        </p:grpSpPr>
        <p:cxnSp>
          <p:nvCxnSpPr>
            <p:cNvPr id="137" name="Google Shape;137;p29"/>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138" name="Google Shape;138;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5" name="Picture 4">
            <a:extLst>
              <a:ext uri="{FF2B5EF4-FFF2-40B4-BE49-F238E27FC236}">
                <a16:creationId xmlns:a16="http://schemas.microsoft.com/office/drawing/2014/main" id="{9214D456-F9BD-F8D1-2A5A-4142D08E97EF}"/>
              </a:ext>
            </a:extLst>
          </p:cNvPr>
          <p:cNvPicPr>
            <a:picLocks noChangeAspect="1"/>
          </p:cNvPicPr>
          <p:nvPr userDrawn="1"/>
        </p:nvPicPr>
        <p:blipFill>
          <a:blip r:embed="rId3"/>
          <a:srcRect/>
          <a:stretch/>
        </p:blipFill>
        <p:spPr>
          <a:xfrm>
            <a:off x="5254334" y="610267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868BB1A2-7D39-1F55-A242-99231316AAD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4665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23"/>
        <p:cNvGrpSpPr/>
        <p:nvPr/>
      </p:nvGrpSpPr>
      <p:grpSpPr>
        <a:xfrm>
          <a:off x="0" y="0"/>
          <a:ext cx="0" cy="0"/>
          <a:chOff x="0" y="0"/>
          <a:chExt cx="0" cy="0"/>
        </a:xfrm>
      </p:grpSpPr>
      <p:sp>
        <p:nvSpPr>
          <p:cNvPr id="24" name="Google Shape;24;p15"/>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5"/>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6" name="Google Shape;26;p1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1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8" name="Google Shape;28;p15"/>
          <p:cNvGrpSpPr/>
          <p:nvPr/>
        </p:nvGrpSpPr>
        <p:grpSpPr>
          <a:xfrm>
            <a:off x="11656052" y="3880524"/>
            <a:ext cx="281949" cy="2748511"/>
            <a:chOff x="7176656" y="8423488"/>
            <a:chExt cx="190704" cy="1859032"/>
          </a:xfrm>
        </p:grpSpPr>
        <p:cxnSp>
          <p:nvCxnSpPr>
            <p:cNvPr id="29" name="Google Shape;29;p15"/>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30" name="Google Shape;30;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Laptop Slide - Navy">
  <p:cSld name="Laptop Slide - Navy">
    <p:spTree>
      <p:nvGrpSpPr>
        <p:cNvPr id="1" name="Shape 31"/>
        <p:cNvGrpSpPr/>
        <p:nvPr/>
      </p:nvGrpSpPr>
      <p:grpSpPr>
        <a:xfrm>
          <a:off x="0" y="0"/>
          <a:ext cx="0" cy="0"/>
          <a:chOff x="0" y="0"/>
          <a:chExt cx="0" cy="0"/>
        </a:xfrm>
      </p:grpSpPr>
      <p:sp>
        <p:nvSpPr>
          <p:cNvPr id="32" name="Google Shape;32;p1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6"/>
          <p:cNvSpPr/>
          <p:nvPr/>
        </p:nvSpPr>
        <p:spPr>
          <a:xfrm rot="10800000" flipH="1">
            <a:off x="0" y="0"/>
            <a:ext cx="601405"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16"/>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35" name="Google Shape;35;p16"/>
          <p:cNvSpPr>
            <a:spLocks noGrp="1"/>
          </p:cNvSpPr>
          <p:nvPr>
            <p:ph type="pic" idx="2"/>
          </p:nvPr>
        </p:nvSpPr>
        <p:spPr>
          <a:xfrm>
            <a:off x="635271" y="2095585"/>
            <a:ext cx="5130800" cy="3913188"/>
          </a:xfrm>
          <a:prstGeom prst="rect">
            <a:avLst/>
          </a:prstGeom>
          <a:solidFill>
            <a:srgbClr val="D8D8D8"/>
          </a:solidFill>
          <a:ln>
            <a:noFill/>
          </a:ln>
        </p:spPr>
      </p:sp>
      <p:sp>
        <p:nvSpPr>
          <p:cNvPr id="36" name="Google Shape;36;p1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7" name="Google Shape;37;p16"/>
          <p:cNvGrpSpPr/>
          <p:nvPr/>
        </p:nvGrpSpPr>
        <p:grpSpPr>
          <a:xfrm>
            <a:off x="138149" y="3764146"/>
            <a:ext cx="281949" cy="2748511"/>
            <a:chOff x="7176656" y="8423488"/>
            <a:chExt cx="190704" cy="1859032"/>
          </a:xfrm>
        </p:grpSpPr>
        <p:cxnSp>
          <p:nvCxnSpPr>
            <p:cNvPr id="38" name="Google Shape;38;p16"/>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39" name="Google Shape;39;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03 - Navy">
  <p:cSld name="Text Slide 03 - Navy">
    <p:spTree>
      <p:nvGrpSpPr>
        <p:cNvPr id="1" name="Shape 40"/>
        <p:cNvGrpSpPr/>
        <p:nvPr/>
      </p:nvGrpSpPr>
      <p:grpSpPr>
        <a:xfrm>
          <a:off x="0" y="0"/>
          <a:ext cx="0" cy="0"/>
          <a:chOff x="0" y="0"/>
          <a:chExt cx="0" cy="0"/>
        </a:xfrm>
      </p:grpSpPr>
      <p:sp>
        <p:nvSpPr>
          <p:cNvPr id="41" name="Google Shape;41;p17"/>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7"/>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3" name="Google Shape;43;p1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5" name="Google Shape;45;p17"/>
          <p:cNvGrpSpPr/>
          <p:nvPr/>
        </p:nvGrpSpPr>
        <p:grpSpPr>
          <a:xfrm>
            <a:off x="11656052" y="3880524"/>
            <a:ext cx="281949" cy="2748511"/>
            <a:chOff x="7176656" y="8423488"/>
            <a:chExt cx="190704" cy="1859032"/>
          </a:xfrm>
        </p:grpSpPr>
        <p:cxnSp>
          <p:nvCxnSpPr>
            <p:cNvPr id="46" name="Google Shape;46;p17"/>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47" name="Google Shape;47;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Photo Slide 01 - Navy">
  <p:cSld name="Quote/Photo Slide 01 - Navy">
    <p:spTree>
      <p:nvGrpSpPr>
        <p:cNvPr id="1" name="Shape 48"/>
        <p:cNvGrpSpPr/>
        <p:nvPr/>
      </p:nvGrpSpPr>
      <p:grpSpPr>
        <a:xfrm>
          <a:off x="0" y="0"/>
          <a:ext cx="0" cy="0"/>
          <a:chOff x="0" y="0"/>
          <a:chExt cx="0" cy="0"/>
        </a:xfrm>
      </p:grpSpPr>
      <p:sp>
        <p:nvSpPr>
          <p:cNvPr id="49" name="Google Shape;49;p18"/>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8"/>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1" name="Google Shape;51;p18"/>
          <p:cNvSpPr>
            <a:spLocks noGrp="1"/>
          </p:cNvSpPr>
          <p:nvPr>
            <p:ph type="pic" idx="2"/>
          </p:nvPr>
        </p:nvSpPr>
        <p:spPr>
          <a:xfrm>
            <a:off x="799128" y="746272"/>
            <a:ext cx="10203652" cy="5365455"/>
          </a:xfrm>
          <a:prstGeom prst="rect">
            <a:avLst/>
          </a:prstGeom>
          <a:solidFill>
            <a:srgbClr val="BFBFBF"/>
          </a:solidFill>
          <a:ln>
            <a:noFill/>
          </a:ln>
        </p:spPr>
      </p:sp>
      <p:grpSp>
        <p:nvGrpSpPr>
          <p:cNvPr id="52" name="Google Shape;52;p18"/>
          <p:cNvGrpSpPr/>
          <p:nvPr/>
        </p:nvGrpSpPr>
        <p:grpSpPr>
          <a:xfrm>
            <a:off x="11656052" y="3880524"/>
            <a:ext cx="281949" cy="2748511"/>
            <a:chOff x="7176656" y="8423488"/>
            <a:chExt cx="190704" cy="1859032"/>
          </a:xfrm>
        </p:grpSpPr>
        <p:cxnSp>
          <p:nvCxnSpPr>
            <p:cNvPr id="53" name="Google Shape;53;p18"/>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54" name="Google Shape;5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55"/>
        <p:cNvGrpSpPr/>
        <p:nvPr/>
      </p:nvGrpSpPr>
      <p:grpSpPr>
        <a:xfrm>
          <a:off x="0" y="0"/>
          <a:ext cx="0" cy="0"/>
          <a:chOff x="0" y="0"/>
          <a:chExt cx="0" cy="0"/>
        </a:xfrm>
      </p:grpSpPr>
      <p:sp>
        <p:nvSpPr>
          <p:cNvPr id="56" name="Google Shape;56;p19"/>
          <p:cNvSpPr/>
          <p:nvPr/>
        </p:nvSpPr>
        <p:spPr>
          <a:xfrm>
            <a:off x="7396842" y="5431639"/>
            <a:ext cx="4795157" cy="697353"/>
          </a:xfrm>
          <a:prstGeom prst="rect">
            <a:avLst/>
          </a:prstGeom>
          <a:solidFill>
            <a:srgbClr val="60BA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9"/>
          <p:cNvSpPr>
            <a:spLocks noGrp="1"/>
          </p:cNvSpPr>
          <p:nvPr>
            <p:ph type="pic" idx="2"/>
          </p:nvPr>
        </p:nvSpPr>
        <p:spPr>
          <a:xfrm>
            <a:off x="0" y="2387326"/>
            <a:ext cx="12192000" cy="3233533"/>
          </a:xfrm>
          <a:prstGeom prst="rect">
            <a:avLst/>
          </a:prstGeom>
          <a:solidFill>
            <a:srgbClr val="D8D8D8"/>
          </a:solidFill>
          <a:ln>
            <a:noFill/>
          </a:ln>
        </p:spPr>
      </p:sp>
      <p:sp>
        <p:nvSpPr>
          <p:cNvPr id="58" name="Google Shape;58;p19"/>
          <p:cNvSpPr txBox="1">
            <a:spLocks noGrp="1"/>
          </p:cNvSpPr>
          <p:nvPr>
            <p:ph type="body" idx="1"/>
          </p:nvPr>
        </p:nvSpPr>
        <p:spPr>
          <a:xfrm>
            <a:off x="7551945" y="5547251"/>
            <a:ext cx="4381736" cy="46612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9"/>
          <p:cNvSpPr txBox="1">
            <a:spLocks noGrp="1"/>
          </p:cNvSpPr>
          <p:nvPr>
            <p:ph type="body" idx="3"/>
          </p:nvPr>
        </p:nvSpPr>
        <p:spPr>
          <a:xfrm>
            <a:off x="639015" y="3790144"/>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65420" y="5916072"/>
            <a:ext cx="2054262" cy="457426"/>
          </a:xfrm>
          <a:prstGeom prst="rect">
            <a:avLst/>
          </a:prstGeom>
          <a:noFill/>
          <a:ln>
            <a:noFill/>
          </a:ln>
        </p:spPr>
      </p:pic>
      <p:pic>
        <p:nvPicPr>
          <p:cNvPr id="61" name="Google Shape;61;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38735" y="50994"/>
            <a:ext cx="3196954" cy="22715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62"/>
        <p:cNvGrpSpPr/>
        <p:nvPr/>
      </p:nvGrpSpPr>
      <p:grpSpPr>
        <a:xfrm>
          <a:off x="0" y="0"/>
          <a:ext cx="0" cy="0"/>
          <a:chOff x="0" y="0"/>
          <a:chExt cx="0" cy="0"/>
        </a:xfrm>
      </p:grpSpPr>
      <p:sp>
        <p:nvSpPr>
          <p:cNvPr id="63" name="Google Shape;63;p20"/>
          <p:cNvSpPr/>
          <p:nvPr/>
        </p:nvSpPr>
        <p:spPr>
          <a:xfrm>
            <a:off x="-2" y="-2"/>
            <a:ext cx="12192000" cy="6858001"/>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20"/>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65" name="Google Shape;65;p20"/>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66" name="Google Shape;66;p20"/>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waste2worth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67" name="Google Shape;67;p20"/>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68" name="Google Shape;68;p20"/>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69" name="Google Shape;69;p20"/>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70" name="Google Shape;70;p20"/>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02">
  <p:cSld name="Cover 02">
    <p:spTree>
      <p:nvGrpSpPr>
        <p:cNvPr id="1" name="Shape 71"/>
        <p:cNvGrpSpPr/>
        <p:nvPr/>
      </p:nvGrpSpPr>
      <p:grpSpPr>
        <a:xfrm>
          <a:off x="0" y="0"/>
          <a:ext cx="0" cy="0"/>
          <a:chOff x="0" y="0"/>
          <a:chExt cx="0" cy="0"/>
        </a:xfrm>
      </p:grpSpPr>
      <p:pic>
        <p:nvPicPr>
          <p:cNvPr id="72" name="Google Shape;72;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00106" y="6030484"/>
            <a:ext cx="2054262" cy="457426"/>
          </a:xfrm>
          <a:prstGeom prst="rect">
            <a:avLst/>
          </a:prstGeom>
          <a:noFill/>
          <a:ln>
            <a:noFill/>
          </a:ln>
        </p:spPr>
      </p:pic>
      <p:sp>
        <p:nvSpPr>
          <p:cNvPr id="73" name="Google Shape;73;p21"/>
          <p:cNvSpPr>
            <a:spLocks noGrp="1"/>
          </p:cNvSpPr>
          <p:nvPr>
            <p:ph type="pic" idx="2"/>
          </p:nvPr>
        </p:nvSpPr>
        <p:spPr>
          <a:xfrm>
            <a:off x="0" y="2271713"/>
            <a:ext cx="12192000" cy="3543422"/>
          </a:xfrm>
          <a:prstGeom prst="rect">
            <a:avLst/>
          </a:prstGeom>
          <a:solidFill>
            <a:srgbClr val="BFBFBF"/>
          </a:solidFill>
          <a:ln>
            <a:noFill/>
          </a:ln>
        </p:spPr>
      </p:sp>
      <p:pic>
        <p:nvPicPr>
          <p:cNvPr id="74" name="Google Shape;74;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38735" y="50994"/>
            <a:ext cx="3196954" cy="22715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 Navy">
  <p:cSld name="Content Slide - Navy">
    <p:spTree>
      <p:nvGrpSpPr>
        <p:cNvPr id="1" name="Shape 75"/>
        <p:cNvGrpSpPr/>
        <p:nvPr/>
      </p:nvGrpSpPr>
      <p:grpSpPr>
        <a:xfrm>
          <a:off x="0" y="0"/>
          <a:ext cx="0" cy="0"/>
          <a:chOff x="0" y="0"/>
          <a:chExt cx="0" cy="0"/>
        </a:xfrm>
      </p:grpSpPr>
      <p:sp>
        <p:nvSpPr>
          <p:cNvPr id="76" name="Google Shape;76;p22"/>
          <p:cNvSpPr/>
          <p:nvPr/>
        </p:nvSpPr>
        <p:spPr>
          <a:xfrm rot="10800000" flipH="1">
            <a:off x="0" y="-2"/>
            <a:ext cx="1378111"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2"/>
          <p:cNvSpPr txBox="1">
            <a:spLocks noGrp="1"/>
          </p:cNvSpPr>
          <p:nvPr>
            <p:ph type="body" idx="1"/>
          </p:nvPr>
        </p:nvSpPr>
        <p:spPr>
          <a:xfrm>
            <a:off x="2267191" y="2545559"/>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body" idx="2"/>
          </p:nvPr>
        </p:nvSpPr>
        <p:spPr>
          <a:xfrm>
            <a:off x="3102488" y="2545560"/>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22"/>
          <p:cNvSpPr txBox="1">
            <a:spLocks noGrp="1"/>
          </p:cNvSpPr>
          <p:nvPr>
            <p:ph type="body" idx="3"/>
          </p:nvPr>
        </p:nvSpPr>
        <p:spPr>
          <a:xfrm>
            <a:off x="2267191" y="3123421"/>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2"/>
          <p:cNvSpPr txBox="1">
            <a:spLocks noGrp="1"/>
          </p:cNvSpPr>
          <p:nvPr>
            <p:ph type="body" idx="4"/>
          </p:nvPr>
        </p:nvSpPr>
        <p:spPr>
          <a:xfrm>
            <a:off x="3102488" y="3123422"/>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22"/>
          <p:cNvSpPr txBox="1">
            <a:spLocks noGrp="1"/>
          </p:cNvSpPr>
          <p:nvPr>
            <p:ph type="body" idx="5"/>
          </p:nvPr>
        </p:nvSpPr>
        <p:spPr>
          <a:xfrm>
            <a:off x="2267191" y="3702490"/>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22"/>
          <p:cNvSpPr txBox="1">
            <a:spLocks noGrp="1"/>
          </p:cNvSpPr>
          <p:nvPr>
            <p:ph type="body" idx="6"/>
          </p:nvPr>
        </p:nvSpPr>
        <p:spPr>
          <a:xfrm>
            <a:off x="3102488" y="3702491"/>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2"/>
          <p:cNvSpPr txBox="1">
            <a:spLocks noGrp="1"/>
          </p:cNvSpPr>
          <p:nvPr>
            <p:ph type="body" idx="7"/>
          </p:nvPr>
        </p:nvSpPr>
        <p:spPr>
          <a:xfrm>
            <a:off x="2267191" y="4284816"/>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22"/>
          <p:cNvSpPr txBox="1">
            <a:spLocks noGrp="1"/>
          </p:cNvSpPr>
          <p:nvPr>
            <p:ph type="body" idx="8"/>
          </p:nvPr>
        </p:nvSpPr>
        <p:spPr>
          <a:xfrm>
            <a:off x="3102488" y="4284817"/>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22"/>
          <p:cNvSpPr txBox="1">
            <a:spLocks noGrp="1"/>
          </p:cNvSpPr>
          <p:nvPr>
            <p:ph type="body" idx="9"/>
          </p:nvPr>
        </p:nvSpPr>
        <p:spPr>
          <a:xfrm>
            <a:off x="2267191" y="4863915"/>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body" idx="13"/>
          </p:nvPr>
        </p:nvSpPr>
        <p:spPr>
          <a:xfrm>
            <a:off x="3102488" y="4863916"/>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p:nvPr/>
        </p:nvSpPr>
        <p:spPr>
          <a:xfrm>
            <a:off x="4388307" y="5855031"/>
            <a:ext cx="7016293" cy="6155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465E"/>
              </a:buClr>
              <a:buSzPts val="850"/>
              <a:buFont typeface="Calibri"/>
              <a:buNone/>
            </a:pPr>
            <a:r>
              <a:rPr lang="en-US" sz="850" b="0" i="0" u="none" strike="noStrike" cap="none">
                <a:solidFill>
                  <a:srgbClr val="09465E"/>
                </a:solidFill>
                <a:latin typeface="Calibri"/>
                <a:ea typeface="Calibri"/>
                <a:cs typeface="Calibri"/>
                <a:sym typeface="Calibri"/>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850"/>
              <a:buFont typeface="Calibri"/>
              <a:buNone/>
            </a:pPr>
            <a:endParaRPr sz="850" b="0" i="0" u="none" strike="noStrike" cap="none">
              <a:solidFill>
                <a:srgbClr val="09465E"/>
              </a:solidFill>
              <a:latin typeface="Calibri"/>
              <a:ea typeface="Calibri"/>
              <a:cs typeface="Calibri"/>
              <a:sym typeface="Calibri"/>
            </a:endParaRPr>
          </a:p>
        </p:txBody>
      </p:sp>
      <p:sp>
        <p:nvSpPr>
          <p:cNvPr id="88" name="Google Shape;88;p22"/>
          <p:cNvSpPr>
            <a:spLocks noGrp="1"/>
          </p:cNvSpPr>
          <p:nvPr>
            <p:ph type="pic" idx="14"/>
          </p:nvPr>
        </p:nvSpPr>
        <p:spPr>
          <a:xfrm>
            <a:off x="788894" y="340862"/>
            <a:ext cx="11403106" cy="1903699"/>
          </a:xfrm>
          <a:prstGeom prst="rect">
            <a:avLst/>
          </a:prstGeom>
          <a:solidFill>
            <a:srgbClr val="BFBFBF"/>
          </a:solidFill>
          <a:ln>
            <a:noFill/>
          </a:ln>
        </p:spPr>
      </p:sp>
      <p:pic>
        <p:nvPicPr>
          <p:cNvPr id="89" name="Google Shape;89;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03050" y="5867924"/>
            <a:ext cx="2054262" cy="457426"/>
          </a:xfrm>
          <a:prstGeom prst="rect">
            <a:avLst/>
          </a:prstGeom>
          <a:noFill/>
          <a:ln>
            <a:noFill/>
          </a:ln>
        </p:spPr>
      </p:pic>
      <p:cxnSp>
        <p:nvCxnSpPr>
          <p:cNvPr id="90" name="Google Shape;90;p22"/>
          <p:cNvCxnSpPr/>
          <p:nvPr/>
        </p:nvCxnSpPr>
        <p:spPr>
          <a:xfrm rot="10800000" flipH="1">
            <a:off x="2156224" y="3114739"/>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1" name="Google Shape;91;p22"/>
          <p:cNvCxnSpPr/>
          <p:nvPr/>
        </p:nvCxnSpPr>
        <p:spPr>
          <a:xfrm rot="10800000" flipH="1">
            <a:off x="2156224" y="3692562"/>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2" name="Google Shape;92;p22"/>
          <p:cNvCxnSpPr/>
          <p:nvPr/>
        </p:nvCxnSpPr>
        <p:spPr>
          <a:xfrm rot="10800000" flipH="1">
            <a:off x="2156224" y="4270385"/>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3" name="Google Shape;93;p22"/>
          <p:cNvCxnSpPr/>
          <p:nvPr/>
        </p:nvCxnSpPr>
        <p:spPr>
          <a:xfrm rot="10800000" flipH="1">
            <a:off x="2156224" y="4848208"/>
            <a:ext cx="8867227" cy="14543"/>
          </a:xfrm>
          <a:prstGeom prst="straightConnector1">
            <a:avLst/>
          </a:prstGeom>
          <a:noFill/>
          <a:ln w="19050" cap="flat" cmpd="sng">
            <a:solidFill>
              <a:srgbClr val="60BA47"/>
            </a:solidFill>
            <a:prstDash val="solid"/>
            <a:miter lim="800000"/>
            <a:headEnd type="none" w="sm" len="sm"/>
            <a:tailEnd type="none" w="sm" len="sm"/>
          </a:ln>
        </p:spPr>
      </p:cxnSp>
      <p:sp>
        <p:nvSpPr>
          <p:cNvPr id="94" name="Google Shape;94;p22"/>
          <p:cNvSpPr/>
          <p:nvPr/>
        </p:nvSpPr>
        <p:spPr>
          <a:xfrm rot="9654881">
            <a:off x="-1705571" y="2672583"/>
            <a:ext cx="3411143" cy="4717638"/>
          </a:xfrm>
          <a:custGeom>
            <a:avLst/>
            <a:gdLst/>
            <a:ahLst/>
            <a:cxnLst/>
            <a:rect l="l" t="t" r="r" b="b"/>
            <a:pathLst>
              <a:path w="3411143" h="4717638" extrusionOk="0">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2"/>
          <p:cNvGrpSpPr/>
          <p:nvPr/>
        </p:nvGrpSpPr>
        <p:grpSpPr>
          <a:xfrm>
            <a:off x="11656052" y="3880524"/>
            <a:ext cx="281949" cy="2748511"/>
            <a:chOff x="7176656" y="8423488"/>
            <a:chExt cx="190704" cy="1859032"/>
          </a:xfrm>
        </p:grpSpPr>
        <p:cxnSp>
          <p:nvCxnSpPr>
            <p:cNvPr id="11" name="Google Shape;11;p12"/>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12" name="Google Shape;12;p12"/>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xhere.com/en/photo/47805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14" name="TextBox 13">
            <a:extLst>
              <a:ext uri="{FF2B5EF4-FFF2-40B4-BE49-F238E27FC236}">
                <a16:creationId xmlns:a16="http://schemas.microsoft.com/office/drawing/2014/main" id="{DF4D0D2F-8C16-CE39-1BE9-7CF488007713}"/>
              </a:ext>
            </a:extLst>
          </p:cNvPr>
          <p:cNvSpPr txBox="1"/>
          <p:nvPr/>
        </p:nvSpPr>
        <p:spPr>
          <a:xfrm>
            <a:off x="2049070" y="4313738"/>
            <a:ext cx="8467383" cy="646331"/>
          </a:xfrm>
          <a:prstGeom prst="rect">
            <a:avLst/>
          </a:prstGeom>
          <a:solidFill>
            <a:schemeClr val="bg1"/>
          </a:solidFill>
        </p:spPr>
        <p:txBody>
          <a:bodyPr wrap="none" lIns="91440" tIns="45720" rIns="91440" bIns="45720" rtlCol="0" anchor="t">
            <a:spAutoFit/>
          </a:bodyPr>
          <a:lstStyle/>
          <a:p>
            <a:r>
              <a:rPr lang="en-US" sz="3600" b="1" dirty="0">
                <a:solidFill>
                  <a:srgbClr val="60BA47"/>
                </a:solidFill>
                <a:latin typeface="Calibri"/>
                <a:cs typeface="Calibri"/>
              </a:rPr>
              <a:t>PATATE – </a:t>
            </a:r>
            <a:r>
              <a:rPr lang="en-US" sz="3600" b="1" dirty="0" err="1">
                <a:solidFill>
                  <a:srgbClr val="60BA47"/>
                </a:solidFill>
                <a:latin typeface="Calibri"/>
                <a:cs typeface="Calibri"/>
              </a:rPr>
              <a:t>Esplorazione</a:t>
            </a:r>
            <a:r>
              <a:rPr lang="en-US" sz="3600" b="1" dirty="0">
                <a:solidFill>
                  <a:srgbClr val="60BA47"/>
                </a:solidFill>
                <a:latin typeface="Calibri"/>
                <a:cs typeface="Calibri"/>
              </a:rPr>
              <a:t> </a:t>
            </a:r>
            <a:r>
              <a:rPr lang="en-US" sz="3600" b="1" dirty="0" err="1">
                <a:solidFill>
                  <a:srgbClr val="60BA47"/>
                </a:solidFill>
                <a:latin typeface="Calibri"/>
                <a:cs typeface="Calibri"/>
              </a:rPr>
              <a:t>sugli</a:t>
            </a:r>
            <a:r>
              <a:rPr lang="en-US" sz="3600" b="1" dirty="0">
                <a:solidFill>
                  <a:srgbClr val="60BA47"/>
                </a:solidFill>
                <a:latin typeface="Calibri"/>
                <a:cs typeface="Calibri"/>
              </a:rPr>
              <a:t> </a:t>
            </a:r>
            <a:r>
              <a:rPr lang="en-US" sz="3600" b="1" dirty="0" err="1">
                <a:solidFill>
                  <a:srgbClr val="60BA47"/>
                </a:solidFill>
                <a:latin typeface="Calibri"/>
                <a:cs typeface="Calibri"/>
              </a:rPr>
              <a:t>usi</a:t>
            </a:r>
            <a:r>
              <a:rPr lang="en-US" sz="3600" b="1" dirty="0">
                <a:solidFill>
                  <a:srgbClr val="60BA47"/>
                </a:solidFill>
                <a:latin typeface="Calibri"/>
                <a:cs typeface="Calibri"/>
              </a:rPr>
              <a:t> </a:t>
            </a:r>
            <a:r>
              <a:rPr lang="en-US" sz="3600" b="1" dirty="0" err="1">
                <a:solidFill>
                  <a:srgbClr val="60BA47"/>
                </a:solidFill>
                <a:latin typeface="Calibri"/>
                <a:cs typeface="Calibri"/>
              </a:rPr>
              <a:t>degli</a:t>
            </a:r>
            <a:r>
              <a:rPr lang="en-US" sz="3600" b="1" dirty="0">
                <a:solidFill>
                  <a:srgbClr val="60BA47"/>
                </a:solidFill>
                <a:latin typeface="Calibri"/>
                <a:cs typeface="Calibri"/>
              </a:rPr>
              <a:t> </a:t>
            </a:r>
            <a:r>
              <a:rPr lang="en-US" sz="3600" b="1" dirty="0" err="1">
                <a:solidFill>
                  <a:srgbClr val="60BA47"/>
                </a:solidFill>
                <a:latin typeface="Calibri"/>
                <a:cs typeface="Calibri"/>
              </a:rPr>
              <a:t>scarti</a:t>
            </a:r>
            <a:r>
              <a:rPr lang="en-US" sz="3600" b="1" dirty="0">
                <a:solidFill>
                  <a:srgbClr val="60BA47"/>
                </a:solidFill>
                <a:latin typeface="Calibri"/>
                <a:cs typeface="Calibri"/>
              </a:rPr>
              <a:t> </a:t>
            </a:r>
          </a:p>
        </p:txBody>
      </p:sp>
      <p:sp>
        <p:nvSpPr>
          <p:cNvPr id="7" name="Freeform 6">
            <a:extLst>
              <a:ext uri="{FF2B5EF4-FFF2-40B4-BE49-F238E27FC236}">
                <a16:creationId xmlns:a16="http://schemas.microsoft.com/office/drawing/2014/main" id="{09CD4256-3FEF-33B6-05B7-B2F25D3E73D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1" descr="Assorted food on the table"/>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0" y="2387326"/>
            <a:ext cx="12192000" cy="3233533"/>
          </a:xfrm>
          <a:prstGeom prst="rect">
            <a:avLst/>
          </a:prstGeom>
          <a:solidFill>
            <a:srgbClr val="D8D8D8"/>
          </a:solidFill>
          <a:ln>
            <a:noFill/>
          </a:ln>
        </p:spPr>
      </p:pic>
      <p:sp>
        <p:nvSpPr>
          <p:cNvPr id="220" name="Google Shape;220;p11"/>
          <p:cNvSpPr/>
          <p:nvPr/>
        </p:nvSpPr>
        <p:spPr>
          <a:xfrm>
            <a:off x="0" y="2568213"/>
            <a:ext cx="12192000" cy="3233533"/>
          </a:xfrm>
          <a:custGeom>
            <a:avLst/>
            <a:gdLst/>
            <a:ahLst/>
            <a:cxnLst/>
            <a:rect l="l" t="t" r="r" b="b"/>
            <a:pathLst>
              <a:path w="12192000" h="3233533" extrusionOk="0">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0">
                <a:srgbClr val="09465E">
                  <a:alpha val="1568"/>
                </a:srgbClr>
              </a:gs>
              <a:gs pos="39000">
                <a:srgbClr val="09465E">
                  <a:alpha val="1568"/>
                </a:srgbClr>
              </a:gs>
              <a:gs pos="72000">
                <a:srgbClr val="09465E"/>
              </a:gs>
              <a:gs pos="100000">
                <a:srgbClr val="09465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1"/>
          <p:cNvSpPr txBox="1">
            <a:spLocks noGrp="1"/>
          </p:cNvSpPr>
          <p:nvPr>
            <p:ph type="body" idx="1"/>
          </p:nvPr>
        </p:nvSpPr>
        <p:spPr>
          <a:xfrm>
            <a:off x="7418942" y="5521109"/>
            <a:ext cx="4381736"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000"/>
              <a:buNone/>
            </a:pPr>
            <a:r>
              <a:rPr lang="en-US" sz="3000">
                <a:solidFill>
                  <a:schemeClr val="lt1"/>
                </a:solidFill>
              </a:rPr>
              <a:t>www.</a:t>
            </a:r>
            <a:r>
              <a:rPr lang="en-US" sz="3000" b="1">
                <a:solidFill>
                  <a:schemeClr val="lt1"/>
                </a:solidFill>
              </a:rPr>
              <a:t>waste2worth</a:t>
            </a:r>
            <a:r>
              <a:rPr lang="en-US" sz="3000">
                <a:solidFill>
                  <a:schemeClr val="lt1"/>
                </a:solidFill>
              </a:rPr>
              <a:t>.eu</a:t>
            </a:r>
            <a:endParaRPr/>
          </a:p>
          <a:p>
            <a:pPr marL="0" lvl="0" indent="0" algn="r" rtl="0">
              <a:lnSpc>
                <a:spcPct val="100000"/>
              </a:lnSpc>
              <a:spcBef>
                <a:spcPts val="0"/>
              </a:spcBef>
              <a:spcAft>
                <a:spcPts val="0"/>
              </a:spcAft>
              <a:buClr>
                <a:schemeClr val="lt1"/>
              </a:buClr>
              <a:buSzPts val="2400"/>
              <a:buNone/>
            </a:pPr>
            <a:endParaRPr/>
          </a:p>
        </p:txBody>
      </p:sp>
      <p:sp>
        <p:nvSpPr>
          <p:cNvPr id="222" name="Google Shape;222;p11"/>
          <p:cNvSpPr txBox="1">
            <a:spLocks noGrp="1"/>
          </p:cNvSpPr>
          <p:nvPr>
            <p:ph type="body" idx="3"/>
          </p:nvPr>
        </p:nvSpPr>
        <p:spPr>
          <a:xfrm>
            <a:off x="655640" y="3938368"/>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Follow our journey</a:t>
            </a:r>
            <a:endParaRPr/>
          </a:p>
        </p:txBody>
      </p:sp>
      <p:grpSp>
        <p:nvGrpSpPr>
          <p:cNvPr id="223" name="Google Shape;223;p11"/>
          <p:cNvGrpSpPr/>
          <p:nvPr/>
        </p:nvGrpSpPr>
        <p:grpSpPr>
          <a:xfrm>
            <a:off x="1887953" y="4627601"/>
            <a:ext cx="545372" cy="512588"/>
            <a:chOff x="1460622" y="8294184"/>
            <a:chExt cx="424461" cy="398945"/>
          </a:xfrm>
        </p:grpSpPr>
        <p:sp>
          <p:nvSpPr>
            <p:cNvPr id="224" name="Google Shape;224;p11"/>
            <p:cNvSpPr txBox="1"/>
            <p:nvPr/>
          </p:nvSpPr>
          <p:spPr>
            <a:xfrm>
              <a:off x="1460622" y="8323797"/>
              <a:ext cx="4244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B3A5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yt</a:t>
              </a:r>
              <a:endParaRPr sz="2400" b="0" i="0" u="none" strike="noStrike" cap="none">
                <a:solidFill>
                  <a:srgbClr val="0B3A5B"/>
                </a:solidFill>
                <a:latin typeface="Calibri"/>
                <a:ea typeface="Calibri"/>
                <a:cs typeface="Calibri"/>
                <a:sym typeface="Calibri"/>
              </a:endParaRPr>
            </a:p>
          </p:txBody>
        </p:sp>
        <p:grpSp>
          <p:nvGrpSpPr>
            <p:cNvPr id="225" name="Google Shape;225;p11"/>
            <p:cNvGrpSpPr/>
            <p:nvPr/>
          </p:nvGrpSpPr>
          <p:grpSpPr>
            <a:xfrm>
              <a:off x="1464838" y="8294184"/>
              <a:ext cx="398945" cy="398945"/>
              <a:chOff x="2998302" y="2499889"/>
              <a:chExt cx="850463" cy="850463"/>
            </a:xfrm>
          </p:grpSpPr>
          <p:sp>
            <p:nvSpPr>
              <p:cNvPr id="226" name="Google Shape;226;p1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7" name="Google Shape;227;p1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grpSp>
      <p:grpSp>
        <p:nvGrpSpPr>
          <p:cNvPr id="228" name="Google Shape;228;p11"/>
          <p:cNvGrpSpPr/>
          <p:nvPr/>
        </p:nvGrpSpPr>
        <p:grpSpPr>
          <a:xfrm>
            <a:off x="655640" y="4627601"/>
            <a:ext cx="512588" cy="512588"/>
            <a:chOff x="511833" y="8294184"/>
            <a:chExt cx="398945" cy="398945"/>
          </a:xfrm>
        </p:grpSpPr>
        <p:sp>
          <p:nvSpPr>
            <p:cNvPr id="229" name="Google Shape;229;p11"/>
            <p:cNvSpPr txBox="1"/>
            <p:nvPr/>
          </p:nvSpPr>
          <p:spPr>
            <a:xfrm>
              <a:off x="528461" y="8312781"/>
              <a:ext cx="3823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B3A5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a:t>
              </a:r>
              <a:endParaRPr sz="2400" b="0" i="0" u="none" strike="noStrike" cap="none">
                <a:solidFill>
                  <a:srgbClr val="0B3A5B"/>
                </a:solidFill>
                <a:latin typeface="Calibri"/>
                <a:ea typeface="Calibri"/>
                <a:cs typeface="Calibri"/>
                <a:sym typeface="Calibri"/>
              </a:endParaRPr>
            </a:p>
          </p:txBody>
        </p:sp>
        <p:grpSp>
          <p:nvGrpSpPr>
            <p:cNvPr id="230" name="Google Shape;230;p11"/>
            <p:cNvGrpSpPr/>
            <p:nvPr/>
          </p:nvGrpSpPr>
          <p:grpSpPr>
            <a:xfrm>
              <a:off x="511833" y="8294184"/>
              <a:ext cx="398945" cy="398945"/>
              <a:chOff x="3094393" y="4759137"/>
              <a:chExt cx="1074283" cy="1074283"/>
            </a:xfrm>
          </p:grpSpPr>
          <p:sp>
            <p:nvSpPr>
              <p:cNvPr id="231" name="Google Shape;231;p11"/>
              <p:cNvSpPr/>
              <p:nvPr/>
            </p:nvSpPr>
            <p:spPr>
              <a:xfrm>
                <a:off x="3094393" y="4759137"/>
                <a:ext cx="1074283" cy="107428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nvGrpSpPr>
              <p:cNvPr id="232" name="Google Shape;232;p11"/>
              <p:cNvGrpSpPr/>
              <p:nvPr/>
            </p:nvGrpSpPr>
            <p:grpSpPr>
              <a:xfrm>
                <a:off x="3303016" y="4946695"/>
                <a:ext cx="685139" cy="655838"/>
                <a:chOff x="3303016" y="4946695"/>
                <a:chExt cx="685139" cy="655838"/>
              </a:xfrm>
            </p:grpSpPr>
            <p:sp>
              <p:nvSpPr>
                <p:cNvPr id="233" name="Google Shape;233;p11"/>
                <p:cNvSpPr/>
                <p:nvPr/>
              </p:nvSpPr>
              <p:spPr>
                <a:xfrm>
                  <a:off x="3540110" y="5149321"/>
                  <a:ext cx="448045" cy="453212"/>
                </a:xfrm>
                <a:custGeom>
                  <a:avLst/>
                  <a:gdLst/>
                  <a:ahLst/>
                  <a:cxnLst/>
                  <a:rect l="l" t="t" r="r" b="b"/>
                  <a:pathLst>
                    <a:path w="448045" h="453212" extrusionOk="0">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4" name="Google Shape;234;p11"/>
                <p:cNvSpPr/>
                <p:nvPr/>
              </p:nvSpPr>
              <p:spPr>
                <a:xfrm>
                  <a:off x="3311799" y="5159950"/>
                  <a:ext cx="146847" cy="442047"/>
                </a:xfrm>
                <a:custGeom>
                  <a:avLst/>
                  <a:gdLst/>
                  <a:ahLst/>
                  <a:cxnLst/>
                  <a:rect l="l" t="t" r="r" b="b"/>
                  <a:pathLst>
                    <a:path w="146847" h="442047" extrusionOk="0">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5" name="Google Shape;235;p11"/>
                <p:cNvSpPr/>
                <p:nvPr/>
              </p:nvSpPr>
              <p:spPr>
                <a:xfrm>
                  <a:off x="3303016" y="4946695"/>
                  <a:ext cx="165330" cy="153521"/>
                </a:xfrm>
                <a:custGeom>
                  <a:avLst/>
                  <a:gdLst/>
                  <a:ahLst/>
                  <a:cxnLst/>
                  <a:rect l="l" t="t" r="r" b="b"/>
                  <a:pathLst>
                    <a:path w="165330" h="153521" extrusionOk="0">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grpSp>
      </p:grpSp>
      <p:grpSp>
        <p:nvGrpSpPr>
          <p:cNvPr id="236" name="Google Shape;236;p11"/>
          <p:cNvGrpSpPr/>
          <p:nvPr/>
        </p:nvGrpSpPr>
        <p:grpSpPr>
          <a:xfrm>
            <a:off x="1271797" y="4627601"/>
            <a:ext cx="512588" cy="512588"/>
            <a:chOff x="1003362" y="8294184"/>
            <a:chExt cx="398945" cy="398945"/>
          </a:xfrm>
        </p:grpSpPr>
        <p:sp>
          <p:nvSpPr>
            <p:cNvPr id="237" name="Google Shape;237;p11"/>
            <p:cNvSpPr txBox="1"/>
            <p:nvPr/>
          </p:nvSpPr>
          <p:spPr>
            <a:xfrm>
              <a:off x="1030599" y="8313350"/>
              <a:ext cx="3588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B3A5B"/>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in</a:t>
              </a:r>
              <a:endParaRPr sz="2400" b="0" i="0" u="none" strike="noStrike" cap="none">
                <a:solidFill>
                  <a:srgbClr val="0B3A5B"/>
                </a:solidFill>
                <a:latin typeface="Calibri"/>
                <a:ea typeface="Calibri"/>
                <a:cs typeface="Calibri"/>
                <a:sym typeface="Calibri"/>
              </a:endParaRPr>
            </a:p>
          </p:txBody>
        </p:sp>
        <p:grpSp>
          <p:nvGrpSpPr>
            <p:cNvPr id="238" name="Google Shape;238;p11"/>
            <p:cNvGrpSpPr/>
            <p:nvPr/>
          </p:nvGrpSpPr>
          <p:grpSpPr>
            <a:xfrm>
              <a:off x="1003362" y="8294184"/>
              <a:ext cx="398945" cy="398945"/>
              <a:chOff x="1950027" y="2499889"/>
              <a:chExt cx="850463" cy="850463"/>
            </a:xfrm>
          </p:grpSpPr>
          <p:sp>
            <p:nvSpPr>
              <p:cNvPr id="239" name="Google Shape;239;p1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nvGrpSpPr>
              <p:cNvPr id="240" name="Google Shape;240;p11"/>
              <p:cNvGrpSpPr/>
              <p:nvPr/>
            </p:nvGrpSpPr>
            <p:grpSpPr>
              <a:xfrm>
                <a:off x="2107521" y="2657382"/>
                <a:ext cx="535476" cy="535477"/>
                <a:chOff x="2107521" y="2657382"/>
                <a:chExt cx="535476" cy="535477"/>
              </a:xfrm>
            </p:grpSpPr>
            <p:sp>
              <p:nvSpPr>
                <p:cNvPr id="241" name="Google Shape;241;p1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2" name="Google Shape;242;p1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3" name="Google Shape;243;p1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grpSp>
      </p:grpSp>
      <p:sp>
        <p:nvSpPr>
          <p:cNvPr id="244" name="Google Shape;244;p11"/>
          <p:cNvSpPr/>
          <p:nvPr/>
        </p:nvSpPr>
        <p:spPr>
          <a:xfrm>
            <a:off x="-5262781" y="-600118"/>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30588"/>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
          <p:cNvPicPr preferRelativeResize="0">
            <a:picLocks noGrp="1"/>
          </p:cNvPicPr>
          <p:nvPr>
            <p:ph type="pic" idx="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9218" y="385459"/>
            <a:ext cx="4107750" cy="6087079"/>
          </a:xfrm>
          <a:prstGeom prst="rect">
            <a:avLst/>
          </a:prstGeom>
          <a:solidFill>
            <a:srgbClr val="BFBFBF"/>
          </a:solidFill>
          <a:ln>
            <a:noFill/>
          </a:ln>
        </p:spPr>
      </p:pic>
      <p:sp>
        <p:nvSpPr>
          <p:cNvPr id="156" name="Google Shape;156;p2"/>
          <p:cNvSpPr txBox="1">
            <a:spLocks noGrp="1"/>
          </p:cNvSpPr>
          <p:nvPr>
            <p:ph type="body" idx="1"/>
          </p:nvPr>
        </p:nvSpPr>
        <p:spPr>
          <a:xfrm>
            <a:off x="4940627" y="2800928"/>
            <a:ext cx="6331432" cy="2123902"/>
          </a:xfrm>
          <a:prstGeom prst="rect">
            <a:avLst/>
          </a:prstGeom>
          <a:noFill/>
          <a:ln>
            <a:noFill/>
          </a:ln>
        </p:spPr>
        <p:txBody>
          <a:bodyPr spcFirstLastPara="1" wrap="square" lIns="91425" tIns="45700" rIns="91425" bIns="45700" anchor="t" anchorCtr="0">
            <a:noAutofit/>
          </a:bodyPr>
          <a:lstStyle/>
          <a:p>
            <a:pPr marL="228600"/>
            <a:r>
              <a:rPr lang="en-US" dirty="0"/>
              <a:t>Una </a:t>
            </a:r>
            <a:r>
              <a:rPr lang="en-US" dirty="0" err="1"/>
              <a:t>prospettiva</a:t>
            </a:r>
            <a:r>
              <a:rPr lang="en-US" dirty="0"/>
              <a:t> </a:t>
            </a:r>
            <a:r>
              <a:rPr lang="en-US" dirty="0" err="1"/>
              <a:t>spagnola</a:t>
            </a:r>
            <a:r>
              <a:rPr lang="en-US" dirty="0"/>
              <a:t>: </a:t>
            </a:r>
            <a:r>
              <a:rPr lang="en-US" dirty="0" err="1"/>
              <a:t>Patate</a:t>
            </a:r>
            <a:endParaRPr dirty="0" err="1"/>
          </a:p>
        </p:txBody>
      </p:sp>
      <p:sp>
        <p:nvSpPr>
          <p:cNvPr id="157" name="Google Shape;157;p2"/>
          <p:cNvSpPr/>
          <p:nvPr/>
        </p:nvSpPr>
        <p:spPr>
          <a:xfrm>
            <a:off x="3610863" y="1549805"/>
            <a:ext cx="5823540" cy="6390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58" name="Google Shape;158;p2"/>
          <p:cNvSpPr txBox="1"/>
          <p:nvPr/>
        </p:nvSpPr>
        <p:spPr>
          <a:xfrm>
            <a:off x="3794886" y="1554479"/>
            <a:ext cx="5642565" cy="646290"/>
          </a:xfrm>
          <a:prstGeom prst="rect">
            <a:avLst/>
          </a:prstGeom>
          <a:noFill/>
          <a:ln>
            <a:noFill/>
          </a:ln>
        </p:spPr>
        <p:txBody>
          <a:bodyPr spcFirstLastPara="1" wrap="square" lIns="91425" tIns="45700" rIns="91425" bIns="45700" anchor="t" anchorCtr="0">
            <a:spAutoFit/>
          </a:bodyPr>
          <a:lstStyle/>
          <a:p>
            <a:pPr>
              <a:buSzPts val="3600"/>
            </a:pPr>
            <a:r>
              <a:rPr lang="en-US" sz="3600" b="1" dirty="0">
                <a:solidFill>
                  <a:srgbClr val="60BA47"/>
                </a:solidFill>
                <a:latin typeface="Calibri"/>
                <a:ea typeface="Calibri"/>
                <a:cs typeface="Calibri"/>
              </a:rPr>
              <a:t>Mappe dei </a:t>
            </a:r>
            <a:r>
              <a:rPr lang="en-US" sz="3600" b="1" dirty="0" err="1">
                <a:solidFill>
                  <a:srgbClr val="60BA47"/>
                </a:solidFill>
                <a:latin typeface="Calibri"/>
                <a:ea typeface="Calibri"/>
                <a:cs typeface="Calibri"/>
              </a:rPr>
              <a:t>flussi</a:t>
            </a:r>
            <a:r>
              <a:rPr lang="en-US" sz="3600" b="1" dirty="0">
                <a:solidFill>
                  <a:srgbClr val="60BA47"/>
                </a:solidFill>
                <a:latin typeface="Calibri"/>
                <a:ea typeface="Calibri"/>
                <a:cs typeface="Calibri"/>
              </a:rPr>
              <a:t> </a:t>
            </a:r>
            <a:r>
              <a:rPr lang="en-US" sz="3600" b="1" dirty="0" err="1">
                <a:solidFill>
                  <a:srgbClr val="60BA47"/>
                </a:solidFill>
                <a:latin typeface="Calibri"/>
                <a:ea typeface="Calibri"/>
                <a:cs typeface="Calibri"/>
              </a:rPr>
              <a:t>degli</a:t>
            </a:r>
            <a:r>
              <a:rPr lang="en-US" sz="3600" b="1" dirty="0">
                <a:solidFill>
                  <a:srgbClr val="60BA47"/>
                </a:solidFill>
                <a:latin typeface="Calibri"/>
                <a:ea typeface="Calibri"/>
                <a:cs typeface="Calibri"/>
              </a:rPr>
              <a:t> </a:t>
            </a:r>
            <a:r>
              <a:rPr lang="en-US" sz="3600" b="1" dirty="0" err="1">
                <a:solidFill>
                  <a:srgbClr val="60BA47"/>
                </a:solidFill>
                <a:latin typeface="Calibri"/>
                <a:ea typeface="Calibri"/>
                <a:cs typeface="Calibri"/>
              </a:rPr>
              <a:t>scarti</a:t>
            </a:r>
            <a:endParaRPr lang="en-US" sz="3600" b="1" i="0" u="none" strike="noStrike" cap="none" dirty="0" err="1">
              <a:solidFill>
                <a:srgbClr val="60BA47"/>
              </a:solidFill>
              <a:latin typeface="Calibri"/>
              <a:ea typeface="Calibri"/>
              <a:cs typeface="Calibri"/>
            </a:endParaRPr>
          </a:p>
        </p:txBody>
      </p:sp>
      <p:sp>
        <p:nvSpPr>
          <p:cNvPr id="159" name="Google Shape;159;p2"/>
          <p:cNvSpPr/>
          <p:nvPr/>
        </p:nvSpPr>
        <p:spPr>
          <a:xfrm>
            <a:off x="-6153929" y="3428999"/>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 name="Freeform 43">
            <a:extLst>
              <a:ext uri="{FF2B5EF4-FFF2-40B4-BE49-F238E27FC236}">
                <a16:creationId xmlns:a16="http://schemas.microsoft.com/office/drawing/2014/main" id="{95F5DBF5-E2EC-C4D1-B478-1337A43EE571}"/>
              </a:ext>
            </a:extLst>
          </p:cNvPr>
          <p:cNvSpPr>
            <a:spLocks/>
          </p:cNvSpPr>
          <p:nvPr/>
        </p:nvSpPr>
        <p:spPr bwMode="auto">
          <a:xfrm>
            <a:off x="6866106" y="3428999"/>
            <a:ext cx="1447800" cy="1230312"/>
          </a:xfrm>
          <a:custGeom>
            <a:avLst/>
            <a:gdLst/>
            <a:ahLst/>
            <a:cxnLst/>
            <a:rect l="0" t="0" r="r" b="b"/>
            <a:pathLst>
              <a:path w="1229633" h="1044203">
                <a:moveTo>
                  <a:pt x="99680" y="153204"/>
                </a:moveTo>
                <a:lnTo>
                  <a:pt x="111772" y="142452"/>
                </a:lnTo>
                <a:cubicBezTo>
                  <a:pt x="152079" y="189488"/>
                  <a:pt x="192387" y="233837"/>
                  <a:pt x="246130" y="244588"/>
                </a:cubicBezTo>
                <a:cubicBezTo>
                  <a:pt x="248817" y="244588"/>
                  <a:pt x="251505" y="245932"/>
                  <a:pt x="254192" y="245932"/>
                </a:cubicBezTo>
                <a:cubicBezTo>
                  <a:pt x="262253" y="247276"/>
                  <a:pt x="270315" y="248620"/>
                  <a:pt x="278376" y="252652"/>
                </a:cubicBezTo>
                <a:cubicBezTo>
                  <a:pt x="297186" y="260715"/>
                  <a:pt x="309279" y="279529"/>
                  <a:pt x="317340" y="294312"/>
                </a:cubicBezTo>
                <a:cubicBezTo>
                  <a:pt x="324058" y="305063"/>
                  <a:pt x="329432" y="315815"/>
                  <a:pt x="326745" y="327910"/>
                </a:cubicBezTo>
                <a:cubicBezTo>
                  <a:pt x="322715" y="345380"/>
                  <a:pt x="303904" y="353443"/>
                  <a:pt x="287781" y="353443"/>
                </a:cubicBezTo>
                <a:cubicBezTo>
                  <a:pt x="282407" y="353443"/>
                  <a:pt x="278376" y="353443"/>
                  <a:pt x="273002" y="352099"/>
                </a:cubicBezTo>
                <a:cubicBezTo>
                  <a:pt x="264940" y="350756"/>
                  <a:pt x="256879" y="350756"/>
                  <a:pt x="248817" y="352099"/>
                </a:cubicBezTo>
                <a:cubicBezTo>
                  <a:pt x="221946" y="358819"/>
                  <a:pt x="215228" y="397792"/>
                  <a:pt x="213884" y="419294"/>
                </a:cubicBezTo>
                <a:cubicBezTo>
                  <a:pt x="211197" y="448860"/>
                  <a:pt x="208510" y="489177"/>
                  <a:pt x="177608" y="506647"/>
                </a:cubicBezTo>
                <a:cubicBezTo>
                  <a:pt x="176264" y="507991"/>
                  <a:pt x="173577" y="509335"/>
                  <a:pt x="172233" y="509335"/>
                </a:cubicBezTo>
                <a:cubicBezTo>
                  <a:pt x="168203" y="510679"/>
                  <a:pt x="165515" y="513367"/>
                  <a:pt x="162828" y="516054"/>
                </a:cubicBezTo>
                <a:cubicBezTo>
                  <a:pt x="158797" y="520086"/>
                  <a:pt x="158797" y="528149"/>
                  <a:pt x="158797" y="536213"/>
                </a:cubicBezTo>
                <a:cubicBezTo>
                  <a:pt x="157454" y="546964"/>
                  <a:pt x="157454" y="561747"/>
                  <a:pt x="145361" y="568466"/>
                </a:cubicBezTo>
                <a:lnTo>
                  <a:pt x="142674" y="569810"/>
                </a:lnTo>
                <a:lnTo>
                  <a:pt x="117146" y="564435"/>
                </a:lnTo>
                <a:cubicBezTo>
                  <a:pt x="125208" y="611471"/>
                  <a:pt x="106398" y="662539"/>
                  <a:pt x="68777" y="692104"/>
                </a:cubicBezTo>
                <a:cubicBezTo>
                  <a:pt x="74152" y="696136"/>
                  <a:pt x="78182" y="701511"/>
                  <a:pt x="80870" y="708231"/>
                </a:cubicBezTo>
                <a:cubicBezTo>
                  <a:pt x="86244" y="718982"/>
                  <a:pt x="86244" y="731077"/>
                  <a:pt x="82213" y="741828"/>
                </a:cubicBezTo>
                <a:lnTo>
                  <a:pt x="80870" y="745860"/>
                </a:lnTo>
                <a:lnTo>
                  <a:pt x="75495" y="745860"/>
                </a:lnTo>
                <a:cubicBezTo>
                  <a:pt x="51311" y="747204"/>
                  <a:pt x="27126" y="751236"/>
                  <a:pt x="11003" y="767362"/>
                </a:cubicBezTo>
                <a:cubicBezTo>
                  <a:pt x="2942" y="775425"/>
                  <a:pt x="-1089" y="788864"/>
                  <a:pt x="255" y="800959"/>
                </a:cubicBezTo>
                <a:cubicBezTo>
                  <a:pt x="1598" y="806335"/>
                  <a:pt x="4285" y="814398"/>
                  <a:pt x="12347" y="818430"/>
                </a:cubicBezTo>
                <a:lnTo>
                  <a:pt x="8316" y="827837"/>
                </a:lnTo>
                <a:cubicBezTo>
                  <a:pt x="23096" y="829181"/>
                  <a:pt x="37875" y="830525"/>
                  <a:pt x="52654" y="834557"/>
                </a:cubicBezTo>
                <a:cubicBezTo>
                  <a:pt x="78182" y="841276"/>
                  <a:pt x="102367" y="857403"/>
                  <a:pt x="109085" y="881593"/>
                </a:cubicBezTo>
                <a:cubicBezTo>
                  <a:pt x="113116" y="896376"/>
                  <a:pt x="107741" y="912503"/>
                  <a:pt x="107741" y="928629"/>
                </a:cubicBezTo>
                <a:cubicBezTo>
                  <a:pt x="106398" y="962226"/>
                  <a:pt x="122521" y="997168"/>
                  <a:pt x="150736" y="1017326"/>
                </a:cubicBezTo>
                <a:cubicBezTo>
                  <a:pt x="184325" y="1003887"/>
                  <a:pt x="217915" y="990448"/>
                  <a:pt x="251505" y="977009"/>
                </a:cubicBezTo>
                <a:cubicBezTo>
                  <a:pt x="259566" y="987761"/>
                  <a:pt x="268971" y="998512"/>
                  <a:pt x="277033" y="1007919"/>
                </a:cubicBezTo>
                <a:cubicBezTo>
                  <a:pt x="294499" y="1001200"/>
                  <a:pt x="302561" y="975665"/>
                  <a:pt x="293156" y="959539"/>
                </a:cubicBezTo>
                <a:cubicBezTo>
                  <a:pt x="301217" y="944756"/>
                  <a:pt x="324058" y="947444"/>
                  <a:pt x="336150" y="958195"/>
                </a:cubicBezTo>
                <a:cubicBezTo>
                  <a:pt x="349586" y="968946"/>
                  <a:pt x="356304" y="983729"/>
                  <a:pt x="369740" y="994480"/>
                </a:cubicBezTo>
                <a:cubicBezTo>
                  <a:pt x="381832" y="1003887"/>
                  <a:pt x="397955" y="1007919"/>
                  <a:pt x="414078" y="1011951"/>
                </a:cubicBezTo>
                <a:cubicBezTo>
                  <a:pt x="461103" y="1022702"/>
                  <a:pt x="506785" y="1033453"/>
                  <a:pt x="553811" y="1044204"/>
                </a:cubicBezTo>
                <a:cubicBezTo>
                  <a:pt x="545749" y="1017326"/>
                  <a:pt x="555154" y="985073"/>
                  <a:pt x="577995" y="967602"/>
                </a:cubicBezTo>
                <a:cubicBezTo>
                  <a:pt x="600836" y="950131"/>
                  <a:pt x="634426" y="947444"/>
                  <a:pt x="658610" y="962226"/>
                </a:cubicBezTo>
                <a:cubicBezTo>
                  <a:pt x="666672" y="966258"/>
                  <a:pt x="673390" y="972978"/>
                  <a:pt x="681451" y="972978"/>
                </a:cubicBezTo>
                <a:cubicBezTo>
                  <a:pt x="698918" y="974322"/>
                  <a:pt x="709666" y="955507"/>
                  <a:pt x="713697" y="938036"/>
                </a:cubicBezTo>
                <a:cubicBezTo>
                  <a:pt x="717728" y="920566"/>
                  <a:pt x="717728" y="901751"/>
                  <a:pt x="731164" y="891000"/>
                </a:cubicBezTo>
                <a:cubicBezTo>
                  <a:pt x="755348" y="870842"/>
                  <a:pt x="803717" y="895032"/>
                  <a:pt x="819840" y="866810"/>
                </a:cubicBezTo>
                <a:cubicBezTo>
                  <a:pt x="830589" y="846652"/>
                  <a:pt x="810435" y="823806"/>
                  <a:pt x="803717" y="802303"/>
                </a:cubicBezTo>
                <a:cubicBezTo>
                  <a:pt x="791625" y="763331"/>
                  <a:pt x="822527" y="724358"/>
                  <a:pt x="857460" y="702855"/>
                </a:cubicBezTo>
                <a:cubicBezTo>
                  <a:pt x="892394" y="681353"/>
                  <a:pt x="934045" y="667914"/>
                  <a:pt x="958229" y="635661"/>
                </a:cubicBezTo>
                <a:cubicBezTo>
                  <a:pt x="968978" y="622222"/>
                  <a:pt x="977039" y="604751"/>
                  <a:pt x="990475" y="595344"/>
                </a:cubicBezTo>
                <a:cubicBezTo>
                  <a:pt x="999880" y="588625"/>
                  <a:pt x="1013316" y="584593"/>
                  <a:pt x="1025408" y="581905"/>
                </a:cubicBezTo>
                <a:cubicBezTo>
                  <a:pt x="1096619" y="567122"/>
                  <a:pt x="1182608" y="564435"/>
                  <a:pt x="1218884" y="501272"/>
                </a:cubicBezTo>
                <a:cubicBezTo>
                  <a:pt x="1224259" y="493208"/>
                  <a:pt x="1226946" y="483801"/>
                  <a:pt x="1229633" y="475738"/>
                </a:cubicBezTo>
                <a:lnTo>
                  <a:pt x="1226946" y="475738"/>
                </a:lnTo>
                <a:cubicBezTo>
                  <a:pt x="1226946" y="464986"/>
                  <a:pt x="1210823" y="459611"/>
                  <a:pt x="1200074" y="458267"/>
                </a:cubicBezTo>
                <a:cubicBezTo>
                  <a:pt x="1196044" y="458267"/>
                  <a:pt x="1193356" y="458267"/>
                  <a:pt x="1189326" y="458267"/>
                </a:cubicBezTo>
                <a:cubicBezTo>
                  <a:pt x="1175890" y="458267"/>
                  <a:pt x="1162454" y="458267"/>
                  <a:pt x="1150362" y="450204"/>
                </a:cubicBezTo>
                <a:lnTo>
                  <a:pt x="1147674" y="447516"/>
                </a:lnTo>
                <a:lnTo>
                  <a:pt x="1146331" y="424670"/>
                </a:lnTo>
                <a:cubicBezTo>
                  <a:pt x="1140957" y="421982"/>
                  <a:pt x="1131551" y="426014"/>
                  <a:pt x="1124833" y="431389"/>
                </a:cubicBezTo>
                <a:cubicBezTo>
                  <a:pt x="1114085" y="439452"/>
                  <a:pt x="1099305" y="451547"/>
                  <a:pt x="1083183" y="444828"/>
                </a:cubicBezTo>
                <a:lnTo>
                  <a:pt x="1075121" y="442140"/>
                </a:lnTo>
                <a:lnTo>
                  <a:pt x="1077808" y="435421"/>
                </a:lnTo>
                <a:cubicBezTo>
                  <a:pt x="1083183" y="423326"/>
                  <a:pt x="1083183" y="408543"/>
                  <a:pt x="1077808" y="395104"/>
                </a:cubicBezTo>
                <a:cubicBezTo>
                  <a:pt x="1036157" y="395104"/>
                  <a:pt x="990475" y="393760"/>
                  <a:pt x="950168" y="373602"/>
                </a:cubicBezTo>
                <a:cubicBezTo>
                  <a:pt x="921953" y="360163"/>
                  <a:pt x="897768" y="337317"/>
                  <a:pt x="881645" y="310439"/>
                </a:cubicBezTo>
                <a:cubicBezTo>
                  <a:pt x="878958" y="306407"/>
                  <a:pt x="877614" y="303719"/>
                  <a:pt x="874927" y="302376"/>
                </a:cubicBezTo>
                <a:cubicBezTo>
                  <a:pt x="872240" y="301032"/>
                  <a:pt x="869553" y="301032"/>
                  <a:pt x="866866" y="301032"/>
                </a:cubicBezTo>
                <a:lnTo>
                  <a:pt x="818497" y="299688"/>
                </a:lnTo>
                <a:lnTo>
                  <a:pt x="818497" y="291624"/>
                </a:lnTo>
                <a:cubicBezTo>
                  <a:pt x="818497" y="255339"/>
                  <a:pt x="779533" y="231149"/>
                  <a:pt x="744600" y="215023"/>
                </a:cubicBezTo>
                <a:lnTo>
                  <a:pt x="748630" y="205615"/>
                </a:lnTo>
                <a:cubicBezTo>
                  <a:pt x="729820" y="202927"/>
                  <a:pt x="712354" y="197552"/>
                  <a:pt x="694887" y="190832"/>
                </a:cubicBezTo>
                <a:cubicBezTo>
                  <a:pt x="665328" y="180081"/>
                  <a:pt x="638457" y="165299"/>
                  <a:pt x="611585" y="149172"/>
                </a:cubicBezTo>
                <a:cubicBezTo>
                  <a:pt x="602180" y="142452"/>
                  <a:pt x="591431" y="135733"/>
                  <a:pt x="580682" y="135733"/>
                </a:cubicBezTo>
                <a:cubicBezTo>
                  <a:pt x="556498" y="133045"/>
                  <a:pt x="530970" y="157235"/>
                  <a:pt x="509473" y="146484"/>
                </a:cubicBezTo>
                <a:cubicBezTo>
                  <a:pt x="489319" y="137077"/>
                  <a:pt x="489319" y="107511"/>
                  <a:pt x="474539" y="92728"/>
                </a:cubicBezTo>
                <a:cubicBezTo>
                  <a:pt x="454386" y="72570"/>
                  <a:pt x="420796" y="81977"/>
                  <a:pt x="392581" y="86009"/>
                </a:cubicBezTo>
                <a:cubicBezTo>
                  <a:pt x="364366" y="91384"/>
                  <a:pt x="332120" y="91384"/>
                  <a:pt x="336150" y="61819"/>
                </a:cubicBezTo>
                <a:cubicBezTo>
                  <a:pt x="330776" y="69882"/>
                  <a:pt x="317340" y="67195"/>
                  <a:pt x="310622" y="60475"/>
                </a:cubicBezTo>
                <a:cubicBezTo>
                  <a:pt x="303904" y="53756"/>
                  <a:pt x="301217" y="43004"/>
                  <a:pt x="297186" y="33597"/>
                </a:cubicBezTo>
                <a:cubicBezTo>
                  <a:pt x="289125" y="14782"/>
                  <a:pt x="270315" y="0"/>
                  <a:pt x="248817" y="0"/>
                </a:cubicBezTo>
                <a:cubicBezTo>
                  <a:pt x="228664" y="1344"/>
                  <a:pt x="208510" y="21502"/>
                  <a:pt x="213884" y="41660"/>
                </a:cubicBezTo>
                <a:cubicBezTo>
                  <a:pt x="178951" y="26878"/>
                  <a:pt x="138644" y="25534"/>
                  <a:pt x="102367" y="37629"/>
                </a:cubicBezTo>
                <a:cubicBezTo>
                  <a:pt x="113116" y="57787"/>
                  <a:pt x="123864" y="79290"/>
                  <a:pt x="122521" y="102135"/>
                </a:cubicBezTo>
                <a:cubicBezTo>
                  <a:pt x="122521" y="124982"/>
                  <a:pt x="106398" y="149172"/>
                  <a:pt x="83557" y="151860"/>
                </a:cubicBezTo>
              </a:path>
            </a:pathLst>
          </a:custGeom>
          <a:solidFill>
            <a:schemeClr val="bg1"/>
          </a:solidFill>
          <a:ln>
            <a:noFill/>
          </a:ln>
        </p:spPr>
        <p:txBody>
          <a:bodyPr vert="horz" wrap="square" lIns="91440" tIns="45720" rIns="91440" bIns="45720" numCol="1" anchor="ctr" anchorCtr="0" compatLnSpc="1">
            <a:prstTxWarp prst="textNoShape">
              <a:avLst/>
            </a:prstTxWarp>
          </a:bodyPr>
          <a:lstStyle/>
          <a:p>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body" idx="1"/>
          </p:nvPr>
        </p:nvSpPr>
        <p:spPr>
          <a:xfrm>
            <a:off x="839416" y="1124744"/>
            <a:ext cx="2280065" cy="213010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err="1"/>
              <a:t>Flusso</a:t>
            </a:r>
            <a:r>
              <a:rPr lang="en-US" dirty="0"/>
              <a:t> </a:t>
            </a:r>
            <a:r>
              <a:rPr lang="en-US" dirty="0" err="1"/>
              <a:t>degli</a:t>
            </a:r>
            <a:r>
              <a:rPr lang="en-US" dirty="0"/>
              <a:t> </a:t>
            </a:r>
            <a:r>
              <a:rPr lang="en-US" dirty="0" err="1"/>
              <a:t>scarti</a:t>
            </a:r>
            <a:r>
              <a:rPr lang="en-US" dirty="0"/>
              <a:t> </a:t>
            </a:r>
            <a:r>
              <a:rPr lang="en-US" dirty="0" err="1"/>
              <a:t>delle</a:t>
            </a:r>
            <a:r>
              <a:rPr lang="en-US" dirty="0"/>
              <a:t> </a:t>
            </a:r>
            <a:r>
              <a:rPr lang="en-US" dirty="0" err="1"/>
              <a:t>patate</a:t>
            </a:r>
            <a:endParaRPr dirty="0" err="1"/>
          </a:p>
        </p:txBody>
      </p:sp>
      <p:sp>
        <p:nvSpPr>
          <p:cNvPr id="201" name="Google Shape;201;p9"/>
          <p:cNvSpPr txBox="1"/>
          <p:nvPr/>
        </p:nvSpPr>
        <p:spPr>
          <a:xfrm>
            <a:off x="695400" y="3501008"/>
            <a:ext cx="2254800" cy="2862282"/>
          </a:xfrm>
          <a:prstGeom prst="rect">
            <a:avLst/>
          </a:prstGeom>
          <a:noFill/>
          <a:ln>
            <a:noFill/>
          </a:ln>
        </p:spPr>
        <p:txBody>
          <a:bodyPr spcFirstLastPara="1" wrap="square" lIns="91425" tIns="45700" rIns="91425" bIns="45700" anchor="t" anchorCtr="0">
            <a:spAutoFit/>
          </a:bodyPr>
          <a:lstStyle/>
          <a:p>
            <a:pPr>
              <a:buSzPts val="1800"/>
            </a:pP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Identificazione</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delle</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fasi</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principali</a:t>
            </a:r>
            <a:r>
              <a:rPr lang="en-US" sz="1800" dirty="0">
                <a:solidFill>
                  <a:srgbClr val="09465E"/>
                </a:solidFill>
                <a:latin typeface="Calibri"/>
                <a:ea typeface="Calibri"/>
                <a:cs typeface="Calibri"/>
                <a:sym typeface="Calibri"/>
              </a:rPr>
              <a:t> di </a:t>
            </a:r>
            <a:r>
              <a:rPr lang="en-US" sz="1800" err="1">
                <a:solidFill>
                  <a:srgbClr val="09465E"/>
                </a:solidFill>
                <a:latin typeface="Calibri"/>
                <a:ea typeface="Calibri"/>
                <a:cs typeface="Calibri"/>
                <a:sym typeface="Calibri"/>
              </a:rPr>
              <a:t>produzione</a:t>
            </a:r>
            <a:r>
              <a:rPr lang="en-US" sz="1800" dirty="0">
                <a:solidFill>
                  <a:srgbClr val="09465E"/>
                </a:solidFill>
                <a:latin typeface="Calibri"/>
                <a:ea typeface="Calibri"/>
                <a:cs typeface="Calibri"/>
                <a:sym typeface="Calibri"/>
              </a:rPr>
              <a:t> e </a:t>
            </a:r>
            <a:r>
              <a:rPr lang="en-US" sz="1800" err="1">
                <a:solidFill>
                  <a:srgbClr val="09465E"/>
                </a:solidFill>
                <a:latin typeface="Calibri"/>
                <a:ea typeface="Calibri"/>
                <a:cs typeface="Calibri"/>
                <a:sym typeface="Calibri"/>
              </a:rPr>
              <a:t>dei</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potenziali</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utilizzi</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dei</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sottoprodotti</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delle</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patate</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evidenziando</a:t>
            </a:r>
            <a:r>
              <a:rPr lang="en-US" sz="1800" dirty="0">
                <a:solidFill>
                  <a:srgbClr val="09465E"/>
                </a:solidFill>
                <a:latin typeface="Calibri"/>
                <a:ea typeface="Calibri"/>
                <a:cs typeface="Calibri"/>
                <a:sym typeface="Calibri"/>
              </a:rPr>
              <a:t> le </a:t>
            </a:r>
            <a:r>
              <a:rPr lang="en-US" sz="1800" err="1">
                <a:solidFill>
                  <a:srgbClr val="09465E"/>
                </a:solidFill>
                <a:latin typeface="Calibri"/>
                <a:ea typeface="Calibri"/>
                <a:cs typeface="Calibri"/>
                <a:sym typeface="Calibri"/>
              </a:rPr>
              <a:t>varie</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applicazioni</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degli</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scarti</a:t>
            </a:r>
            <a:r>
              <a:rPr lang="en-US" sz="1800" dirty="0">
                <a:solidFill>
                  <a:srgbClr val="09465E"/>
                </a:solidFill>
                <a:latin typeface="Calibri"/>
                <a:ea typeface="Calibri"/>
                <a:cs typeface="Calibri"/>
                <a:sym typeface="Calibri"/>
              </a:rPr>
              <a:t> di </a:t>
            </a:r>
            <a:r>
              <a:rPr lang="en-US" sz="1800" err="1">
                <a:solidFill>
                  <a:srgbClr val="09465E"/>
                </a:solidFill>
                <a:latin typeface="Calibri"/>
                <a:ea typeface="Calibri"/>
                <a:cs typeface="Calibri"/>
                <a:sym typeface="Calibri"/>
              </a:rPr>
              <a:t>patate</a:t>
            </a:r>
            <a:r>
              <a:rPr lang="en-US" sz="1800" dirty="0">
                <a:solidFill>
                  <a:srgbClr val="09465E"/>
                </a:solidFill>
                <a:latin typeface="Calibri"/>
                <a:ea typeface="Calibri"/>
                <a:cs typeface="Calibri"/>
                <a:sym typeface="Calibri"/>
              </a:rPr>
              <a:t> in un </a:t>
            </a:r>
            <a:r>
              <a:rPr lang="en-US" sz="1800" err="1">
                <a:solidFill>
                  <a:srgbClr val="09465E"/>
                </a:solidFill>
                <a:latin typeface="Calibri"/>
                <a:ea typeface="Calibri"/>
                <a:cs typeface="Calibri"/>
                <a:sym typeface="Calibri"/>
              </a:rPr>
              <a:t>contesto</a:t>
            </a:r>
            <a:r>
              <a:rPr lang="en-US" sz="1800" dirty="0">
                <a:solidFill>
                  <a:srgbClr val="09465E"/>
                </a:solidFill>
                <a:latin typeface="Calibri"/>
                <a:ea typeface="Calibri"/>
                <a:cs typeface="Calibri"/>
                <a:sym typeface="Calibri"/>
              </a:rPr>
              <a:t> di </a:t>
            </a:r>
            <a:r>
              <a:rPr lang="en-US" sz="1800" err="1">
                <a:solidFill>
                  <a:srgbClr val="09465E"/>
                </a:solidFill>
                <a:latin typeface="Calibri"/>
                <a:ea typeface="Calibri"/>
                <a:cs typeface="Calibri"/>
                <a:sym typeface="Calibri"/>
              </a:rPr>
              <a:t>economia</a:t>
            </a:r>
            <a:r>
              <a:rPr lang="en-US" sz="1800" dirty="0">
                <a:solidFill>
                  <a:srgbClr val="09465E"/>
                </a:solidFill>
                <a:latin typeface="Calibri"/>
                <a:ea typeface="Calibri"/>
                <a:cs typeface="Calibri"/>
                <a:sym typeface="Calibri"/>
              </a:rPr>
              <a:t> </a:t>
            </a:r>
            <a:r>
              <a:rPr lang="en-US" sz="1800" err="1">
                <a:solidFill>
                  <a:srgbClr val="09465E"/>
                </a:solidFill>
                <a:latin typeface="Calibri"/>
                <a:ea typeface="Calibri"/>
                <a:cs typeface="Calibri"/>
                <a:sym typeface="Calibri"/>
              </a:rPr>
              <a:t>circolare</a:t>
            </a:r>
            <a:r>
              <a:rPr lang="en-US" sz="1600" dirty="0">
                <a:solidFill>
                  <a:srgbClr val="09465E"/>
                </a:solidFill>
                <a:ea typeface="Calibri"/>
                <a:sym typeface="Calibri"/>
              </a:rPr>
              <a:t>.</a:t>
            </a:r>
            <a:endParaRPr sz="1800" b="0" i="0" u="none" strike="noStrike" cap="none" dirty="0">
              <a:solidFill>
                <a:srgbClr val="09465E"/>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4FE39F4-0606-14E4-7BAD-94D0BDE556FF}"/>
              </a:ext>
            </a:extLst>
          </p:cNvPr>
          <p:cNvPicPr>
            <a:picLocks noChangeAspect="1"/>
          </p:cNvPicPr>
          <p:nvPr/>
        </p:nvPicPr>
        <p:blipFill>
          <a:blip r:embed="rId3"/>
          <a:stretch>
            <a:fillRect/>
          </a:stretch>
        </p:blipFill>
        <p:spPr>
          <a:xfrm>
            <a:off x="4590278" y="734584"/>
            <a:ext cx="5637255" cy="53785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body" idx="1"/>
          </p:nvPr>
        </p:nvSpPr>
        <p:spPr>
          <a:xfrm>
            <a:off x="839416" y="476672"/>
            <a:ext cx="10053000" cy="803700"/>
          </a:xfrm>
          <a:prstGeom prst="rect">
            <a:avLst/>
          </a:prstGeom>
          <a:solidFill>
            <a:schemeClr val="bg1"/>
          </a:solidFill>
          <a:ln>
            <a:noFill/>
          </a:ln>
        </p:spPr>
        <p:txBody>
          <a:bodyPr spcFirstLastPara="1" wrap="square" lIns="91425" tIns="45700" rIns="91425" bIns="45700" anchor="t" anchorCtr="0">
            <a:noAutofit/>
          </a:bodyPr>
          <a:lstStyle/>
          <a:p>
            <a:pPr marL="0" indent="0">
              <a:spcBef>
                <a:spcPts val="0"/>
              </a:spcBef>
            </a:pPr>
            <a:r>
              <a:rPr lang="en-US" sz="2700" dirty="0" err="1"/>
              <a:t>Patate</a:t>
            </a:r>
            <a:r>
              <a:rPr lang="en-US" sz="2700" dirty="0"/>
              <a:t>🡪 Gamma di </a:t>
            </a:r>
            <a:r>
              <a:rPr lang="en-US" sz="2700" dirty="0" err="1"/>
              <a:t>Patate</a:t>
            </a:r>
            <a:r>
              <a:rPr lang="en-US" sz="2700" dirty="0"/>
              <a:t> e alti </a:t>
            </a:r>
            <a:r>
              <a:rPr lang="en-US" sz="2700" dirty="0" err="1"/>
              <a:t>prodotti</a:t>
            </a:r>
            <a:r>
              <a:rPr lang="en-US" sz="2700" dirty="0"/>
              <a:t> a base di </a:t>
            </a:r>
            <a:r>
              <a:rPr lang="en-US" sz="2700" dirty="0" err="1"/>
              <a:t>patate</a:t>
            </a:r>
            <a:r>
              <a:rPr lang="en-US" sz="2700" dirty="0"/>
              <a:t> </a:t>
            </a:r>
          </a:p>
        </p:txBody>
      </p:sp>
      <p:sp>
        <p:nvSpPr>
          <p:cNvPr id="165" name="Google Shape;165;p3"/>
          <p:cNvSpPr txBox="1">
            <a:spLocks noGrp="1"/>
          </p:cNvSpPr>
          <p:nvPr>
            <p:ph type="body" idx="2"/>
          </p:nvPr>
        </p:nvSpPr>
        <p:spPr>
          <a:xfrm>
            <a:off x="551384" y="1196752"/>
            <a:ext cx="10771500" cy="5310900"/>
          </a:xfrm>
          <a:prstGeom prst="rect">
            <a:avLst/>
          </a:prstGeom>
          <a:noFill/>
          <a:ln>
            <a:noFill/>
          </a:ln>
        </p:spPr>
        <p:txBody>
          <a:bodyPr spcFirstLastPara="1" wrap="square" lIns="91425" tIns="45700" rIns="91425" bIns="45700" anchor="t" anchorCtr="0">
            <a:noAutofit/>
          </a:bodyPr>
          <a:lstStyle/>
          <a:p>
            <a:pPr marL="228600" indent="0">
              <a:lnSpc>
                <a:spcPts val="2174"/>
              </a:lnSpc>
            </a:pPr>
            <a:r>
              <a:rPr lang="en-US" sz="2000" dirty="0" err="1"/>
              <a:t>L'uso</a:t>
            </a:r>
            <a:r>
              <a:rPr lang="en-US" sz="2000" dirty="0"/>
              <a:t> </a:t>
            </a:r>
            <a:r>
              <a:rPr lang="en-US" sz="2000" dirty="0" err="1"/>
              <a:t>principale</a:t>
            </a:r>
            <a:r>
              <a:rPr lang="en-US" sz="2000" dirty="0"/>
              <a:t> </a:t>
            </a:r>
            <a:r>
              <a:rPr lang="en-US" sz="2000" dirty="0" err="1"/>
              <a:t>della</a:t>
            </a:r>
            <a:r>
              <a:rPr lang="en-US" sz="2000" dirty="0"/>
              <a:t> </a:t>
            </a:r>
            <a:r>
              <a:rPr lang="en-US" sz="2000" dirty="0" err="1"/>
              <a:t>patata</a:t>
            </a:r>
            <a:r>
              <a:rPr lang="en-US" sz="2000" dirty="0"/>
              <a:t> è fresco, </a:t>
            </a:r>
            <a:r>
              <a:rPr lang="en-US" sz="2000" dirty="0" err="1"/>
              <a:t>motivo</a:t>
            </a:r>
            <a:r>
              <a:rPr lang="en-US" sz="2000" dirty="0"/>
              <a:t> per cui </a:t>
            </a:r>
            <a:r>
              <a:rPr lang="en-US" sz="2000" dirty="0" err="1"/>
              <a:t>l'industria</a:t>
            </a:r>
            <a:r>
              <a:rPr lang="en-US" sz="2000" dirty="0"/>
              <a:t> </a:t>
            </a:r>
            <a:r>
              <a:rPr lang="en-US" sz="2000" dirty="0" err="1"/>
              <a:t>alimentare</a:t>
            </a:r>
            <a:r>
              <a:rPr lang="en-US" sz="2000" dirty="0"/>
              <a:t> ha </a:t>
            </a:r>
            <a:r>
              <a:rPr lang="en-US" sz="2000" dirty="0" err="1"/>
              <a:t>risposto</a:t>
            </a:r>
            <a:r>
              <a:rPr lang="en-US" sz="2000" dirty="0"/>
              <a:t> alle </a:t>
            </a:r>
            <a:r>
              <a:rPr lang="en-US" sz="2000" dirty="0" err="1"/>
              <a:t>nuove</a:t>
            </a:r>
            <a:r>
              <a:rPr lang="en-US" sz="2000" dirty="0"/>
              <a:t> </a:t>
            </a:r>
            <a:r>
              <a:rPr lang="en-US" sz="2000" dirty="0" err="1"/>
              <a:t>tendenze</a:t>
            </a:r>
            <a:r>
              <a:rPr lang="en-US" sz="2000" dirty="0"/>
              <a:t> di </a:t>
            </a:r>
            <a:r>
              <a:rPr lang="en-US" sz="2000" dirty="0" err="1"/>
              <a:t>consumo</a:t>
            </a:r>
            <a:r>
              <a:rPr lang="en-US" sz="2000" dirty="0"/>
              <a:t> </a:t>
            </a:r>
            <a:r>
              <a:rPr lang="en-US" sz="2000" dirty="0" err="1"/>
              <a:t>richieste</a:t>
            </a:r>
            <a:r>
              <a:rPr lang="en-US" sz="2000" dirty="0"/>
              <a:t> </a:t>
            </a:r>
            <a:r>
              <a:rPr lang="en-US" sz="2000" dirty="0" err="1"/>
              <a:t>dai</a:t>
            </a:r>
            <a:r>
              <a:rPr lang="en-US" sz="2000" dirty="0"/>
              <a:t> </a:t>
            </a:r>
            <a:r>
              <a:rPr lang="en-US" sz="2000" dirty="0" err="1"/>
              <a:t>consumatori</a:t>
            </a:r>
            <a:r>
              <a:rPr lang="en-US" sz="2000" dirty="0"/>
              <a:t>, </a:t>
            </a:r>
            <a:r>
              <a:rPr lang="en-US" sz="2000" dirty="0" err="1"/>
              <a:t>generando</a:t>
            </a:r>
            <a:r>
              <a:rPr lang="en-US" sz="2000" dirty="0"/>
              <a:t> </a:t>
            </a:r>
            <a:r>
              <a:rPr lang="en-US" sz="2000" dirty="0" err="1"/>
              <a:t>patate</a:t>
            </a:r>
            <a:r>
              <a:rPr lang="en-US" sz="2000" dirty="0"/>
              <a:t> di quinta gamma. </a:t>
            </a:r>
            <a:r>
              <a:rPr lang="en-US" sz="2000" dirty="0" err="1"/>
              <a:t>Vengono</a:t>
            </a:r>
            <a:r>
              <a:rPr lang="en-US" sz="2000" dirty="0"/>
              <a:t> </a:t>
            </a:r>
            <a:r>
              <a:rPr lang="en-US" sz="2000" dirty="0" err="1"/>
              <a:t>inoltre</a:t>
            </a:r>
            <a:r>
              <a:rPr lang="en-US" sz="2000" dirty="0"/>
              <a:t> </a:t>
            </a:r>
            <a:r>
              <a:rPr lang="en-US" sz="2000" dirty="0" err="1"/>
              <a:t>realizzati</a:t>
            </a:r>
            <a:r>
              <a:rPr lang="en-US" sz="2000" dirty="0"/>
              <a:t> </a:t>
            </a:r>
            <a:r>
              <a:rPr lang="en-US" sz="2000" dirty="0" err="1"/>
              <a:t>altri</a:t>
            </a:r>
            <a:r>
              <a:rPr lang="en-US" sz="2000" dirty="0"/>
              <a:t> tipi di </a:t>
            </a:r>
            <a:r>
              <a:rPr lang="en-US" sz="2000" dirty="0" err="1"/>
              <a:t>prodotti</a:t>
            </a:r>
            <a:r>
              <a:rPr lang="en-US" sz="2000" dirty="0"/>
              <a:t> </a:t>
            </a:r>
            <a:r>
              <a:rPr lang="en-US" sz="2000" dirty="0" err="1"/>
              <a:t>trasformati</a:t>
            </a:r>
            <a:r>
              <a:rPr lang="en-US" sz="2000" dirty="0"/>
              <a:t>, come </a:t>
            </a:r>
            <a:r>
              <a:rPr lang="en-US" sz="2000" dirty="0" err="1"/>
              <a:t>patatine</a:t>
            </a:r>
            <a:r>
              <a:rPr lang="en-US" sz="2000" dirty="0"/>
              <a:t> </a:t>
            </a:r>
            <a:r>
              <a:rPr lang="en-US" sz="2000" dirty="0" err="1"/>
              <a:t>fritte</a:t>
            </a:r>
            <a:r>
              <a:rPr lang="en-US" sz="2000" dirty="0"/>
              <a:t>, </a:t>
            </a:r>
            <a:r>
              <a:rPr lang="en-US" sz="2000" dirty="0" err="1"/>
              <a:t>purè</a:t>
            </a:r>
            <a:r>
              <a:rPr lang="en-US" sz="2000" dirty="0"/>
              <a:t> di </a:t>
            </a:r>
            <a:r>
              <a:rPr lang="en-US" sz="2000" dirty="0" err="1"/>
              <a:t>patate</a:t>
            </a:r>
            <a:r>
              <a:rPr lang="en-US" sz="2000" dirty="0"/>
              <a:t>, gnocchi e snack.</a:t>
            </a:r>
            <a:endParaRPr lang="en-US" sz="2000" dirty="0">
              <a:solidFill>
                <a:srgbClr val="086D6E"/>
              </a:solidFill>
            </a:endParaRPr>
          </a:p>
          <a:p>
            <a:pPr marL="342900" lvl="0" indent="-228600" algn="l">
              <a:lnSpc>
                <a:spcPct val="103333"/>
              </a:lnSpc>
              <a:spcBef>
                <a:spcPts val="0"/>
              </a:spcBef>
              <a:spcAft>
                <a:spcPts val="0"/>
              </a:spcAft>
              <a:buSzPts val="2400"/>
              <a:buNone/>
            </a:pPr>
            <a:endParaRPr lang="en-US" sz="2000" dirty="0"/>
          </a:p>
          <a:p>
            <a:pPr marL="342900"/>
            <a:r>
              <a:rPr lang="en-US" sz="2000" b="1" dirty="0" err="1"/>
              <a:t>Perché</a:t>
            </a:r>
            <a:r>
              <a:rPr lang="en-US" sz="2000" b="1" dirty="0"/>
              <a:t> la </a:t>
            </a:r>
            <a:r>
              <a:rPr lang="en-US" sz="2000" b="1" dirty="0" err="1"/>
              <a:t>patata</a:t>
            </a:r>
            <a:r>
              <a:rPr lang="en-US" sz="2000" b="1" dirty="0"/>
              <a:t> e </a:t>
            </a:r>
            <a:r>
              <a:rPr lang="en-US" sz="2000" b="1" dirty="0" err="1"/>
              <a:t>i</a:t>
            </a:r>
            <a:r>
              <a:rPr lang="en-US" sz="2000" b="1" dirty="0"/>
              <a:t> </a:t>
            </a:r>
            <a:r>
              <a:rPr lang="en-US" sz="2000" b="1" dirty="0" err="1"/>
              <a:t>suoi</a:t>
            </a:r>
            <a:r>
              <a:rPr lang="en-US" sz="2000" b="1" dirty="0"/>
              <a:t> </a:t>
            </a:r>
            <a:r>
              <a:rPr lang="en-US" sz="2000" b="1" dirty="0" err="1"/>
              <a:t>prodotti</a:t>
            </a:r>
            <a:r>
              <a:rPr lang="en-US" sz="2000" b="1" dirty="0"/>
              <a:t> </a:t>
            </a:r>
            <a:r>
              <a:rPr lang="en-US" sz="2000" b="1" dirty="0" err="1"/>
              <a:t>trasformati</a:t>
            </a:r>
            <a:r>
              <a:rPr lang="en-US" sz="2000" b="1" dirty="0"/>
              <a:t> </a:t>
            </a:r>
            <a:r>
              <a:rPr lang="en-US" sz="2000" b="1" dirty="0" err="1"/>
              <a:t>sono</a:t>
            </a:r>
            <a:r>
              <a:rPr lang="en-US" sz="2000" b="1" dirty="0"/>
              <a:t> </a:t>
            </a:r>
            <a:r>
              <a:rPr lang="en-US" sz="2000" b="1" dirty="0" err="1"/>
              <a:t>considerati</a:t>
            </a:r>
            <a:r>
              <a:rPr lang="en-US" sz="2000" b="1" dirty="0"/>
              <a:t> un </a:t>
            </a:r>
            <a:r>
              <a:rPr lang="en-US" sz="2000" b="1" dirty="0" err="1"/>
              <a:t>prodotto</a:t>
            </a:r>
            <a:r>
              <a:rPr lang="en-US" sz="2000" b="1" dirty="0"/>
              <a:t> </a:t>
            </a:r>
            <a:r>
              <a:rPr lang="en-US" sz="2000" b="1" dirty="0" err="1"/>
              <a:t>primario</a:t>
            </a:r>
            <a:r>
              <a:rPr lang="en-US" sz="2000" b="1" dirty="0"/>
              <a:t>?</a:t>
            </a:r>
            <a:endParaRPr lang="en-US" sz="2000" dirty="0">
              <a:solidFill>
                <a:srgbClr val="000000"/>
              </a:solidFill>
              <a:latin typeface="Montserrat"/>
            </a:endParaRPr>
          </a:p>
          <a:p>
            <a:pPr marL="228600" indent="-215900">
              <a:spcBef>
                <a:spcPts val="1200"/>
              </a:spcBef>
              <a:buSzPts val="2200"/>
              <a:buAutoNum type="arabicPeriod"/>
            </a:pPr>
            <a:r>
              <a:rPr lang="en-US" sz="2000" b="1" dirty="0"/>
              <a:t> </a:t>
            </a:r>
            <a:r>
              <a:rPr lang="en-US" sz="2000" b="1" err="1"/>
              <a:t>Elevata</a:t>
            </a:r>
            <a:r>
              <a:rPr lang="en-US" sz="2000" b="1" dirty="0"/>
              <a:t> </a:t>
            </a:r>
            <a:r>
              <a:rPr lang="en-US" sz="2000" b="1" err="1"/>
              <a:t>domanda</a:t>
            </a:r>
            <a:r>
              <a:rPr lang="en-US" sz="2000" b="1" dirty="0"/>
              <a:t> di </a:t>
            </a:r>
            <a:r>
              <a:rPr lang="en-US" sz="2000" b="1" err="1"/>
              <a:t>mercato</a:t>
            </a:r>
            <a:r>
              <a:rPr lang="en-US" sz="2000" b="1" dirty="0"/>
              <a:t> e </a:t>
            </a:r>
            <a:r>
              <a:rPr lang="en-US" sz="2000" b="1" err="1"/>
              <a:t>prodotto</a:t>
            </a:r>
            <a:r>
              <a:rPr lang="en-US" sz="2000" b="1" dirty="0"/>
              <a:t> </a:t>
            </a:r>
            <a:r>
              <a:rPr lang="en-US" sz="2000" b="1" err="1"/>
              <a:t>alimentare</a:t>
            </a:r>
            <a:r>
              <a:rPr lang="en-US" sz="2000" b="1" dirty="0"/>
              <a:t> </a:t>
            </a:r>
            <a:r>
              <a:rPr lang="en-US" sz="2000" b="1" err="1"/>
              <a:t>fondamentale</a:t>
            </a:r>
            <a:r>
              <a:rPr lang="en-US" sz="2000" b="1" dirty="0"/>
              <a:t>: </a:t>
            </a:r>
            <a:r>
              <a:rPr lang="en-US" sz="2000" dirty="0"/>
              <a:t>in cucina, è </a:t>
            </a:r>
            <a:r>
              <a:rPr lang="en-US" sz="2000" err="1"/>
              <a:t>parte</a:t>
            </a:r>
            <a:r>
              <a:rPr lang="en-US" sz="2000" dirty="0"/>
              <a:t> </a:t>
            </a:r>
            <a:r>
              <a:rPr lang="en-US" sz="2000" err="1"/>
              <a:t>integrante</a:t>
            </a:r>
            <a:r>
              <a:rPr lang="en-US" sz="2000" dirty="0"/>
              <a:t> </a:t>
            </a:r>
            <a:r>
              <a:rPr lang="en-US" sz="2000" err="1"/>
              <a:t>delle</a:t>
            </a:r>
            <a:r>
              <a:rPr lang="en-US" sz="2000" dirty="0"/>
              <a:t> </a:t>
            </a:r>
            <a:r>
              <a:rPr lang="en-US" sz="2000" err="1"/>
              <a:t>nostre</a:t>
            </a:r>
            <a:r>
              <a:rPr lang="en-US" sz="2000" dirty="0"/>
              <a:t> </a:t>
            </a:r>
            <a:r>
              <a:rPr lang="en-US" sz="2000" err="1"/>
              <a:t>ricette</a:t>
            </a:r>
            <a:r>
              <a:rPr lang="en-US" sz="2000" dirty="0"/>
              <a:t> </a:t>
            </a:r>
            <a:r>
              <a:rPr lang="en-US" sz="2000" err="1"/>
              <a:t>tradizionali</a:t>
            </a:r>
            <a:r>
              <a:rPr lang="en-US" sz="2000" dirty="0"/>
              <a:t>, come la </a:t>
            </a:r>
            <a:r>
              <a:rPr lang="en-US" sz="2000" err="1"/>
              <a:t>celebre</a:t>
            </a:r>
            <a:r>
              <a:rPr lang="en-US" sz="2000" dirty="0"/>
              <a:t> frittata </a:t>
            </a:r>
            <a:r>
              <a:rPr lang="en-US" sz="2000" err="1"/>
              <a:t>spagnola</a:t>
            </a:r>
            <a:r>
              <a:rPr lang="en-US" sz="2000" dirty="0"/>
              <a:t>. </a:t>
            </a:r>
            <a:r>
              <a:rPr lang="en-US" sz="2000" err="1"/>
              <a:t>Inoltre</a:t>
            </a:r>
            <a:r>
              <a:rPr lang="en-US" sz="2000" dirty="0"/>
              <a:t>, </a:t>
            </a:r>
            <a:r>
              <a:rPr lang="en-US" sz="2000" err="1"/>
              <a:t>si</a:t>
            </a:r>
            <a:r>
              <a:rPr lang="en-US" sz="2000" dirty="0"/>
              <a:t> </a:t>
            </a:r>
            <a:r>
              <a:rPr lang="en-US" sz="2000" err="1"/>
              <a:t>tratta</a:t>
            </a:r>
            <a:r>
              <a:rPr lang="en-US" sz="2000" dirty="0"/>
              <a:t> di un </a:t>
            </a:r>
            <a:r>
              <a:rPr lang="en-US" sz="2000" err="1"/>
              <a:t>alimento</a:t>
            </a:r>
            <a:r>
              <a:rPr lang="en-US" sz="2000" dirty="0"/>
              <a:t> </a:t>
            </a:r>
            <a:r>
              <a:rPr lang="en-US" sz="2000" err="1"/>
              <a:t>estremamente</a:t>
            </a:r>
            <a:r>
              <a:rPr lang="en-US" sz="2000" dirty="0"/>
              <a:t> versatile, </a:t>
            </a:r>
            <a:r>
              <a:rPr lang="en-US" sz="2000" err="1"/>
              <a:t>economico</a:t>
            </a:r>
            <a:r>
              <a:rPr lang="en-US" sz="2000" dirty="0"/>
              <a:t> e </a:t>
            </a:r>
            <a:r>
              <a:rPr lang="en-US" sz="2000" err="1"/>
              <a:t>nutriente</a:t>
            </a:r>
            <a:r>
              <a:rPr lang="en-US" sz="2000" dirty="0"/>
              <a:t>.</a:t>
            </a:r>
            <a:endParaRPr sz="2000"/>
          </a:p>
          <a:p>
            <a:pPr marL="228600" indent="-215900">
              <a:spcBef>
                <a:spcPts val="1200"/>
              </a:spcBef>
              <a:buSzPts val="2200"/>
              <a:buAutoNum type="arabicPeriod"/>
            </a:pPr>
            <a:r>
              <a:rPr lang="en-US" sz="2000" b="1" dirty="0" err="1"/>
              <a:t>Utilizzo</a:t>
            </a:r>
            <a:r>
              <a:rPr lang="en-US" sz="2000" b="1" dirty="0"/>
              <a:t> </a:t>
            </a:r>
            <a:r>
              <a:rPr lang="en-US" sz="2000" b="1" dirty="0" err="1"/>
              <a:t>ottimale</a:t>
            </a:r>
            <a:r>
              <a:rPr lang="en-US" sz="2000" b="1" dirty="0"/>
              <a:t> </a:t>
            </a:r>
            <a:r>
              <a:rPr lang="en-US" sz="2000" b="1" dirty="0" err="1"/>
              <a:t>delle</a:t>
            </a:r>
            <a:r>
              <a:rPr lang="en-US" sz="2000" b="1" dirty="0"/>
              <a:t> </a:t>
            </a:r>
            <a:r>
              <a:rPr lang="en-US" sz="2000" b="1" dirty="0" err="1"/>
              <a:t>patate</a:t>
            </a:r>
            <a:r>
              <a:rPr lang="en-US" sz="2000" b="1" dirty="0"/>
              <a:t>: </a:t>
            </a:r>
            <a:r>
              <a:rPr lang="en-US" sz="2000" dirty="0"/>
              <a:t>il </a:t>
            </a:r>
            <a:r>
              <a:rPr lang="en-US" sz="2000" dirty="0" err="1"/>
              <a:t>processo</a:t>
            </a:r>
            <a:r>
              <a:rPr lang="en-US" sz="2000" dirty="0"/>
              <a:t> di </a:t>
            </a:r>
            <a:r>
              <a:rPr lang="en-US" sz="2000" dirty="0" err="1"/>
              <a:t>produzione</a:t>
            </a:r>
            <a:r>
              <a:rPr lang="en-US" sz="2000" dirty="0"/>
              <a:t> </a:t>
            </a:r>
            <a:r>
              <a:rPr lang="en-US" sz="2000" dirty="0" err="1"/>
              <a:t>trasformata</a:t>
            </a:r>
            <a:r>
              <a:rPr lang="en-US" sz="2000" dirty="0"/>
              <a:t> </a:t>
            </a:r>
            <a:r>
              <a:rPr lang="en-US" sz="2000" dirty="0" err="1"/>
              <a:t>sfrutta</a:t>
            </a:r>
            <a:r>
              <a:rPr lang="en-US" sz="2000" dirty="0"/>
              <a:t> in modo </a:t>
            </a:r>
            <a:r>
              <a:rPr lang="en-US" sz="2000" dirty="0" err="1"/>
              <a:t>efficace</a:t>
            </a:r>
            <a:r>
              <a:rPr lang="en-US" sz="2000" dirty="0"/>
              <a:t> gran </a:t>
            </a:r>
            <a:r>
              <a:rPr lang="en-US" sz="2000" dirty="0" err="1"/>
              <a:t>parte</a:t>
            </a:r>
            <a:r>
              <a:rPr lang="en-US" sz="2000" dirty="0"/>
              <a:t> </a:t>
            </a:r>
            <a:r>
              <a:rPr lang="en-US" sz="2000" dirty="0" err="1"/>
              <a:t>delle</a:t>
            </a:r>
            <a:r>
              <a:rPr lang="en-US" sz="2000" dirty="0"/>
              <a:t> </a:t>
            </a:r>
            <a:r>
              <a:rPr lang="en-US" sz="2000" dirty="0" err="1"/>
              <a:t>patate</a:t>
            </a:r>
            <a:r>
              <a:rPr lang="en-US" sz="2000" dirty="0"/>
              <a:t>, </a:t>
            </a:r>
            <a:r>
              <a:rPr lang="en-US" sz="2000" dirty="0" err="1"/>
              <a:t>incluse</a:t>
            </a:r>
            <a:r>
              <a:rPr lang="en-US" sz="2000" dirty="0"/>
              <a:t> quelle </a:t>
            </a:r>
            <a:r>
              <a:rPr lang="en-US" sz="2000" dirty="0" err="1"/>
              <a:t>che</a:t>
            </a:r>
            <a:r>
              <a:rPr lang="en-US" sz="2000" dirty="0"/>
              <a:t> non </a:t>
            </a:r>
            <a:r>
              <a:rPr lang="en-US" sz="2000" dirty="0" err="1"/>
              <a:t>soddisfano</a:t>
            </a:r>
            <a:r>
              <a:rPr lang="en-US" sz="2000" dirty="0"/>
              <a:t> </a:t>
            </a:r>
            <a:r>
              <a:rPr lang="en-US" sz="2000" dirty="0" err="1"/>
              <a:t>gli</a:t>
            </a:r>
            <a:r>
              <a:rPr lang="en-US" sz="2000" dirty="0"/>
              <a:t> standard </a:t>
            </a:r>
            <a:r>
              <a:rPr lang="en-US" sz="2000" dirty="0" err="1"/>
              <a:t>qualitativi</a:t>
            </a:r>
            <a:r>
              <a:rPr lang="en-US" sz="2000" dirty="0"/>
              <a:t> o quelle in </a:t>
            </a:r>
            <a:r>
              <a:rPr lang="en-US" sz="2000" dirty="0" err="1"/>
              <a:t>eccesso</a:t>
            </a:r>
            <a:r>
              <a:rPr lang="en-US" sz="2000" dirty="0"/>
              <a:t> </a:t>
            </a:r>
            <a:r>
              <a:rPr lang="en-US" sz="2000" dirty="0" err="1"/>
              <a:t>che</a:t>
            </a:r>
            <a:r>
              <a:rPr lang="en-US" sz="2000" dirty="0"/>
              <a:t> </a:t>
            </a:r>
            <a:r>
              <a:rPr lang="en-US" sz="2000" dirty="0" err="1"/>
              <a:t>potrebbero</a:t>
            </a:r>
            <a:r>
              <a:rPr lang="en-US" sz="2000" dirty="0"/>
              <a:t> non </a:t>
            </a:r>
            <a:r>
              <a:rPr lang="en-US" sz="2000" dirty="0" err="1"/>
              <a:t>essere</a:t>
            </a:r>
            <a:r>
              <a:rPr lang="en-US" sz="2000" dirty="0"/>
              <a:t> </a:t>
            </a:r>
            <a:r>
              <a:rPr lang="en-US" sz="2000" dirty="0" err="1"/>
              <a:t>idonee</a:t>
            </a:r>
            <a:r>
              <a:rPr lang="en-US" sz="2000" dirty="0"/>
              <a:t> </a:t>
            </a:r>
            <a:r>
              <a:rPr lang="en-US" sz="2000" dirty="0" err="1"/>
              <a:t>alla</a:t>
            </a:r>
            <a:r>
              <a:rPr lang="en-US" sz="2000" dirty="0"/>
              <a:t> </a:t>
            </a:r>
            <a:r>
              <a:rPr lang="en-US" sz="2000" dirty="0" err="1"/>
              <a:t>vendita</a:t>
            </a:r>
            <a:r>
              <a:rPr lang="en-US" sz="2000" dirty="0"/>
              <a:t> fresca.</a:t>
            </a:r>
            <a:endParaRPr sz="2000" dirty="0"/>
          </a:p>
          <a:p>
            <a:pPr marL="228600" indent="-215900">
              <a:spcBef>
                <a:spcPts val="1200"/>
              </a:spcBef>
              <a:buSzPts val="2200"/>
              <a:buAutoNum type="arabicPeriod"/>
            </a:pPr>
            <a:r>
              <a:rPr lang="en-US" sz="2000" b="1" dirty="0" err="1"/>
              <a:t>Versatilità</a:t>
            </a:r>
            <a:r>
              <a:rPr lang="en-US" sz="2000" b="1" dirty="0"/>
              <a:t> </a:t>
            </a:r>
            <a:r>
              <a:rPr lang="en-US" sz="2000" b="1" dirty="0" err="1"/>
              <a:t>dei</a:t>
            </a:r>
            <a:r>
              <a:rPr lang="en-US" sz="2000" b="1" dirty="0"/>
              <a:t> </a:t>
            </a:r>
            <a:r>
              <a:rPr lang="en-US" sz="2000" b="1" dirty="0" err="1"/>
              <a:t>sottoprodotti</a:t>
            </a:r>
            <a:r>
              <a:rPr lang="en-US" sz="2000" dirty="0"/>
              <a:t>: la </a:t>
            </a:r>
            <a:r>
              <a:rPr lang="en-US" sz="2000" dirty="0" err="1"/>
              <a:t>produzione</a:t>
            </a:r>
            <a:r>
              <a:rPr lang="en-US" sz="2000" dirty="0"/>
              <a:t> di </a:t>
            </a:r>
            <a:r>
              <a:rPr lang="en-US" sz="2000" dirty="0" err="1"/>
              <a:t>patate</a:t>
            </a:r>
            <a:r>
              <a:rPr lang="en-US" sz="2000" dirty="0"/>
              <a:t> di quinta </a:t>
            </a:r>
            <a:r>
              <a:rPr lang="en-US" sz="2000" dirty="0" err="1"/>
              <a:t>qualità</a:t>
            </a:r>
            <a:r>
              <a:rPr lang="en-US" sz="2000" dirty="0"/>
              <a:t> genera </a:t>
            </a:r>
            <a:r>
              <a:rPr lang="en-US" sz="2000" dirty="0" err="1"/>
              <a:t>sottoprodotti</a:t>
            </a:r>
            <a:r>
              <a:rPr lang="en-US" sz="2000" dirty="0"/>
              <a:t> come </a:t>
            </a:r>
            <a:r>
              <a:rPr lang="en-US" sz="2000" dirty="0" err="1"/>
              <a:t>buccia</a:t>
            </a:r>
            <a:r>
              <a:rPr lang="en-US" sz="2000" dirty="0"/>
              <a:t>, </a:t>
            </a:r>
            <a:r>
              <a:rPr lang="en-US" sz="2000" dirty="0" err="1"/>
              <a:t>tagli</a:t>
            </a:r>
            <a:r>
              <a:rPr lang="en-US" sz="2000" dirty="0"/>
              <a:t>, </a:t>
            </a:r>
            <a:r>
              <a:rPr lang="en-US" sz="2000" dirty="0" err="1"/>
              <a:t>scarti</a:t>
            </a:r>
            <a:r>
              <a:rPr lang="en-US" sz="2000" dirty="0"/>
              <a:t> e </a:t>
            </a:r>
            <a:r>
              <a:rPr lang="en-US" sz="2000" dirty="0" err="1"/>
              <a:t>patate</a:t>
            </a:r>
            <a:r>
              <a:rPr lang="en-US" sz="2000" dirty="0"/>
              <a:t> non </a:t>
            </a:r>
            <a:r>
              <a:rPr lang="en-US" sz="2000" dirty="0" err="1"/>
              <a:t>idonee</a:t>
            </a:r>
            <a:r>
              <a:rPr lang="en-US" sz="2000" dirty="0"/>
              <a:t>, </a:t>
            </a:r>
            <a:r>
              <a:rPr lang="en-US" sz="2000" dirty="0" err="1"/>
              <a:t>che</a:t>
            </a:r>
            <a:r>
              <a:rPr lang="en-US" sz="2000" dirty="0"/>
              <a:t> </a:t>
            </a:r>
            <a:r>
              <a:rPr lang="en-US" sz="2000" dirty="0" err="1"/>
              <a:t>possono</a:t>
            </a:r>
            <a:r>
              <a:rPr lang="en-US" sz="2000" dirty="0"/>
              <a:t> </a:t>
            </a:r>
            <a:r>
              <a:rPr lang="en-US" sz="2000" dirty="0" err="1"/>
              <a:t>essere</a:t>
            </a:r>
            <a:r>
              <a:rPr lang="en-US" sz="2000" dirty="0"/>
              <a:t> </a:t>
            </a:r>
            <a:r>
              <a:rPr lang="en-US" sz="2000" dirty="0" err="1"/>
              <a:t>ulteriormente</a:t>
            </a:r>
            <a:r>
              <a:rPr lang="en-US" sz="2000" dirty="0"/>
              <a:t> </a:t>
            </a:r>
            <a:r>
              <a:rPr lang="en-US" sz="2000" dirty="0" err="1"/>
              <a:t>trasformati</a:t>
            </a:r>
            <a:r>
              <a:rPr lang="en-US" sz="2000" dirty="0"/>
              <a:t> in </a:t>
            </a:r>
            <a:r>
              <a:rPr lang="en-US" sz="2000" dirty="0" err="1"/>
              <a:t>prodotti</a:t>
            </a:r>
            <a:r>
              <a:rPr lang="en-US" sz="2000" dirty="0"/>
              <a:t> a </a:t>
            </a:r>
            <a:r>
              <a:rPr lang="en-US" sz="2000" dirty="0" err="1"/>
              <a:t>valore</a:t>
            </a:r>
            <a:r>
              <a:rPr lang="en-US" sz="2000" dirty="0"/>
              <a:t> </a:t>
            </a:r>
            <a:r>
              <a:rPr lang="en-US" sz="2000" dirty="0" err="1"/>
              <a:t>aggiunto</a:t>
            </a:r>
            <a:r>
              <a:rPr lang="en-US" sz="2000" dirty="0"/>
              <a:t>, </a:t>
            </a:r>
            <a:r>
              <a:rPr lang="en-US" sz="2000" dirty="0" err="1"/>
              <a:t>quali</a:t>
            </a:r>
            <a:r>
              <a:rPr lang="en-US" sz="2000" dirty="0"/>
              <a:t> </a:t>
            </a:r>
            <a:r>
              <a:rPr lang="en-US" sz="2000" dirty="0" err="1"/>
              <a:t>mangimi</a:t>
            </a:r>
            <a:r>
              <a:rPr lang="en-US" sz="2000" dirty="0"/>
              <a:t> per </a:t>
            </a:r>
            <a:r>
              <a:rPr lang="en-US" sz="2000" dirty="0" err="1"/>
              <a:t>animali</a:t>
            </a:r>
            <a:r>
              <a:rPr lang="en-US" sz="2000" dirty="0"/>
              <a:t>, amido o biogas</a:t>
            </a:r>
            <a:r>
              <a:rPr lang="en-US" sz="1800" dirty="0">
                <a:latin typeface="Segoe UI"/>
                <a:cs typeface="Segoe UI"/>
              </a:rPr>
              <a:t>.</a:t>
            </a:r>
            <a:endParaRPr sz="1800" dirty="0">
              <a:latin typeface="Segoe UI"/>
              <a:cs typeface="Segoe UI"/>
            </a:endParaRPr>
          </a:p>
          <a:p>
            <a:pPr marL="514350" indent="-285750">
              <a:lnSpc>
                <a:spcPts val="2174"/>
              </a:lnSpc>
              <a:buSzPts val="2200"/>
              <a:buChar char="•"/>
            </a:pPr>
            <a:endParaRPr lang="en-US" sz="2000" dirty="0"/>
          </a:p>
          <a:p>
            <a:pPr marL="514350" indent="-285750">
              <a:lnSpc>
                <a:spcPts val="2174"/>
              </a:lnSpc>
              <a:buSzPts val="2200"/>
              <a:buChar char="•"/>
            </a:pPr>
            <a:endParaRPr lang="en-US" sz="2000" dirty="0"/>
          </a:p>
          <a:p>
            <a:pPr marL="514350" indent="-285750">
              <a:lnSpc>
                <a:spcPts val="2174"/>
              </a:lnSpc>
              <a:buSzPts val="2200"/>
              <a:buChar char="•"/>
            </a:pPr>
            <a:endParaRPr lang="en-US" sz="2000" dirty="0"/>
          </a:p>
          <a:p>
            <a:pPr marL="514350" indent="-285750">
              <a:lnSpc>
                <a:spcPts val="2174"/>
              </a:lnSpc>
              <a:buSzPts val="2200"/>
              <a:buChar char="•"/>
            </a:pPr>
            <a:endParaRPr lang="en-US" sz="2000" dirty="0"/>
          </a:p>
          <a:p>
            <a:pPr marL="514350" indent="-285750">
              <a:lnSpc>
                <a:spcPts val="2174"/>
              </a:lnSpc>
              <a:buSzPts val="2200"/>
              <a:buChar char="•"/>
            </a:pPr>
            <a:endParaRPr lang="en-US" sz="2000" dirty="0"/>
          </a:p>
          <a:p>
            <a:pPr marL="514350" indent="-285750">
              <a:lnSpc>
                <a:spcPts val="2174"/>
              </a:lnSpc>
              <a:buSzPts val="2200"/>
              <a:buChar char="•"/>
            </a:pPr>
            <a:endParaRPr lang="en-US" sz="2000" dirty="0"/>
          </a:p>
          <a:p>
            <a:pPr marL="228600" indent="0">
              <a:lnSpc>
                <a:spcPts val="2174"/>
              </a:lnSpc>
              <a:buSzPts val="2200"/>
            </a:pPr>
            <a:endParaRPr lang="en-US" sz="1800" dirty="0">
              <a:latin typeface="Segoe UI"/>
              <a:cs typeface="Segoe UI"/>
            </a:endParaRPr>
          </a:p>
          <a:p>
            <a:pPr marL="457200" lvl="0" indent="-368300" algn="l">
              <a:spcBef>
                <a:spcPts val="1200"/>
              </a:spcBef>
              <a:spcAft>
                <a:spcPts val="0"/>
              </a:spcAft>
              <a:buSzPts val="2200"/>
              <a:buAutoNum type="arabicPeriod"/>
            </a:pPr>
            <a:endParaRPr sz="2000" dirty="0"/>
          </a:p>
          <a:p>
            <a:pPr marL="228600" lvl="0" indent="-215900" algn="l" rtl="0">
              <a:lnSpc>
                <a:spcPct val="103333"/>
              </a:lnSpc>
              <a:spcBef>
                <a:spcPts val="1200"/>
              </a:spcBef>
              <a:spcAft>
                <a:spcPts val="0"/>
              </a:spcAft>
              <a:buSzPts val="2200"/>
              <a:buAutoNum type="arabicPeriod"/>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6456040" y="764704"/>
            <a:ext cx="5336380" cy="94507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err="1"/>
              <a:t>Flussi</a:t>
            </a:r>
            <a:r>
              <a:rPr lang="en-US" dirty="0"/>
              <a:t> </a:t>
            </a:r>
            <a:r>
              <a:rPr lang="en-US" dirty="0" err="1"/>
              <a:t>degli</a:t>
            </a:r>
            <a:r>
              <a:rPr lang="en-US" dirty="0"/>
              <a:t> </a:t>
            </a:r>
            <a:r>
              <a:rPr lang="en-US" dirty="0" err="1"/>
              <a:t>scarte</a:t>
            </a:r>
            <a:r>
              <a:rPr lang="en-US" dirty="0"/>
              <a:t> di </a:t>
            </a:r>
            <a:r>
              <a:rPr lang="en-US" dirty="0" err="1"/>
              <a:t>patate</a:t>
            </a:r>
            <a:endParaRPr dirty="0" err="1"/>
          </a:p>
          <a:p>
            <a:pPr marL="0" lvl="0" indent="0" algn="l" rtl="0">
              <a:lnSpc>
                <a:spcPct val="90000"/>
              </a:lnSpc>
              <a:spcBef>
                <a:spcPts val="1000"/>
              </a:spcBef>
              <a:spcAft>
                <a:spcPts val="0"/>
              </a:spcAft>
              <a:buClr>
                <a:srgbClr val="09465E"/>
              </a:buClr>
              <a:buSzPts val="3600"/>
              <a:buNone/>
            </a:pPr>
            <a:endParaRPr/>
          </a:p>
        </p:txBody>
      </p:sp>
      <p:sp>
        <p:nvSpPr>
          <p:cNvPr id="172" name="Google Shape;172;p4"/>
          <p:cNvSpPr txBox="1">
            <a:spLocks noGrp="1"/>
          </p:cNvSpPr>
          <p:nvPr>
            <p:ph type="body" idx="3"/>
          </p:nvPr>
        </p:nvSpPr>
        <p:spPr>
          <a:xfrm>
            <a:off x="6456040" y="1700808"/>
            <a:ext cx="5328592" cy="4680520"/>
          </a:xfrm>
          <a:prstGeom prst="rect">
            <a:avLst/>
          </a:prstGeom>
          <a:noFill/>
          <a:ln>
            <a:noFill/>
          </a:ln>
        </p:spPr>
        <p:txBody>
          <a:bodyPr spcFirstLastPara="1" wrap="square" lIns="91425" tIns="45700" rIns="91425" bIns="45700" anchor="t" anchorCtr="0">
            <a:noAutofit/>
          </a:bodyPr>
          <a:lstStyle/>
          <a:p>
            <a:pPr marL="228600"/>
            <a:r>
              <a:rPr lang="en-US" sz="2200" dirty="0"/>
              <a:t>Le </a:t>
            </a:r>
            <a:r>
              <a:rPr lang="en-US" sz="2200" err="1"/>
              <a:t>patate</a:t>
            </a:r>
            <a:r>
              <a:rPr lang="en-US" sz="2200" dirty="0"/>
              <a:t> </a:t>
            </a:r>
            <a:r>
              <a:rPr lang="en-US" sz="2200" err="1"/>
              <a:t>forniscono</a:t>
            </a:r>
            <a:r>
              <a:rPr lang="en-US" sz="2200" dirty="0"/>
              <a:t> </a:t>
            </a:r>
            <a:r>
              <a:rPr lang="en-US" sz="2200" err="1"/>
              <a:t>una</a:t>
            </a:r>
            <a:r>
              <a:rPr lang="en-US" sz="2200" dirty="0"/>
              <a:t> </a:t>
            </a:r>
            <a:r>
              <a:rPr lang="en-US" sz="2200" err="1"/>
              <a:t>vasta</a:t>
            </a:r>
            <a:r>
              <a:rPr lang="en-US" sz="2200" dirty="0"/>
              <a:t> gamma di </a:t>
            </a:r>
            <a:r>
              <a:rPr lang="en-US" sz="2200" err="1"/>
              <a:t>sottoprodotti</a:t>
            </a:r>
            <a:r>
              <a:rPr lang="en-US" sz="2200" dirty="0"/>
              <a:t> </a:t>
            </a:r>
            <a:r>
              <a:rPr lang="en-US" sz="2200" err="1"/>
              <a:t>che</a:t>
            </a:r>
            <a:r>
              <a:rPr lang="en-US" sz="2200" dirty="0"/>
              <a:t> </a:t>
            </a:r>
            <a:r>
              <a:rPr lang="en-US" sz="2200" err="1"/>
              <a:t>possono</a:t>
            </a:r>
            <a:r>
              <a:rPr lang="en-US" sz="2200" dirty="0"/>
              <a:t> </a:t>
            </a:r>
            <a:r>
              <a:rPr lang="en-US" sz="2200" err="1"/>
              <a:t>essere</a:t>
            </a:r>
            <a:r>
              <a:rPr lang="en-US" sz="2200" dirty="0"/>
              <a:t> </a:t>
            </a:r>
            <a:r>
              <a:rPr lang="en-US" sz="2200" err="1"/>
              <a:t>convertiti</a:t>
            </a:r>
            <a:r>
              <a:rPr lang="en-US" sz="2200" dirty="0"/>
              <a:t> in </a:t>
            </a:r>
            <a:r>
              <a:rPr lang="en-US" sz="2200" err="1"/>
              <a:t>prodotti</a:t>
            </a:r>
            <a:r>
              <a:rPr lang="en-US" sz="2200" dirty="0"/>
              <a:t> a </a:t>
            </a:r>
            <a:r>
              <a:rPr lang="en-US" sz="2200" err="1"/>
              <a:t>valore</a:t>
            </a:r>
            <a:r>
              <a:rPr lang="en-US" sz="2200" dirty="0"/>
              <a:t> </a:t>
            </a:r>
            <a:r>
              <a:rPr lang="en-US" sz="2200" err="1"/>
              <a:t>aggiunto</a:t>
            </a:r>
            <a:r>
              <a:rPr lang="en-US" sz="2200" dirty="0"/>
              <a:t>, </a:t>
            </a:r>
            <a:r>
              <a:rPr lang="en-US" sz="2200" err="1"/>
              <a:t>oltre</a:t>
            </a:r>
            <a:r>
              <a:rPr lang="en-US" sz="2200" dirty="0"/>
              <a:t> </a:t>
            </a:r>
            <a:r>
              <a:rPr lang="en-US" sz="2200" err="1"/>
              <a:t>che</a:t>
            </a:r>
            <a:r>
              <a:rPr lang="en-US" sz="2200" dirty="0"/>
              <a:t> in </a:t>
            </a:r>
            <a:r>
              <a:rPr lang="en-US" sz="2200" err="1"/>
              <a:t>alimenti</a:t>
            </a:r>
            <a:r>
              <a:rPr lang="en-US" sz="2200" dirty="0"/>
              <a:t> e </a:t>
            </a:r>
            <a:r>
              <a:rPr lang="en-US" sz="2200" err="1"/>
              <a:t>bevande</a:t>
            </a:r>
            <a:r>
              <a:rPr lang="en-US" sz="2200" dirty="0"/>
              <a:t>. </a:t>
            </a:r>
          </a:p>
          <a:p>
            <a:pPr marL="228600" lvl="0" indent="-228600" algn="l" rtl="0">
              <a:lnSpc>
                <a:spcPct val="103333"/>
              </a:lnSpc>
              <a:spcBef>
                <a:spcPts val="0"/>
              </a:spcBef>
              <a:spcAft>
                <a:spcPts val="0"/>
              </a:spcAft>
              <a:buClr>
                <a:srgbClr val="09465E"/>
              </a:buClr>
              <a:buSzPts val="2400"/>
              <a:buNone/>
            </a:pPr>
            <a:endParaRPr sz="2200" dirty="0"/>
          </a:p>
          <a:p>
            <a:pPr marL="228600"/>
            <a:r>
              <a:rPr lang="en-US" sz="2200" dirty="0">
                <a:cs typeface="Segoe UI"/>
              </a:rPr>
              <a:t>Nelle slide successive </a:t>
            </a:r>
            <a:r>
              <a:rPr lang="en-US" sz="2200" err="1">
                <a:cs typeface="Segoe UI"/>
              </a:rPr>
              <a:t>possiamo</a:t>
            </a:r>
            <a:r>
              <a:rPr lang="en-US" sz="2200" dirty="0">
                <a:cs typeface="Segoe UI"/>
              </a:rPr>
              <a:t> </a:t>
            </a:r>
            <a:r>
              <a:rPr lang="en-US" sz="2200" err="1">
                <a:cs typeface="Segoe UI"/>
              </a:rPr>
              <a:t>osservare</a:t>
            </a:r>
            <a:r>
              <a:rPr lang="en-US" sz="2200" dirty="0">
                <a:cs typeface="Segoe UI"/>
              </a:rPr>
              <a:t> </a:t>
            </a:r>
            <a:r>
              <a:rPr lang="en-US" sz="2200" err="1">
                <a:cs typeface="Segoe UI"/>
              </a:rPr>
              <a:t>alcuni</a:t>
            </a:r>
            <a:r>
              <a:rPr lang="en-US" sz="2200" dirty="0">
                <a:cs typeface="Segoe UI"/>
              </a:rPr>
              <a:t> </a:t>
            </a:r>
            <a:r>
              <a:rPr lang="en-US" sz="2200" err="1">
                <a:cs typeface="Segoe UI"/>
              </a:rPr>
              <a:t>esempi</a:t>
            </a:r>
            <a:r>
              <a:rPr lang="en-US" sz="2200" dirty="0">
                <a:cs typeface="Segoe UI"/>
              </a:rPr>
              <a:t> di </a:t>
            </a:r>
            <a:r>
              <a:rPr lang="en-US" sz="2200" err="1">
                <a:cs typeface="Segoe UI"/>
              </a:rPr>
              <a:t>prodotti</a:t>
            </a:r>
            <a:r>
              <a:rPr lang="en-US" sz="2200" dirty="0">
                <a:cs typeface="Segoe UI"/>
              </a:rPr>
              <a:t> </a:t>
            </a:r>
            <a:r>
              <a:rPr lang="en-US" sz="2200" err="1">
                <a:cs typeface="Segoe UI"/>
              </a:rPr>
              <a:t>che</a:t>
            </a:r>
            <a:r>
              <a:rPr lang="en-US" sz="2200" dirty="0">
                <a:cs typeface="Segoe UI"/>
              </a:rPr>
              <a:t> </a:t>
            </a:r>
            <a:r>
              <a:rPr lang="en-US" sz="2200" err="1">
                <a:cs typeface="Segoe UI"/>
              </a:rPr>
              <a:t>possono</a:t>
            </a:r>
            <a:r>
              <a:rPr lang="en-US" sz="2200" dirty="0">
                <a:cs typeface="Segoe UI"/>
              </a:rPr>
              <a:t> </a:t>
            </a:r>
            <a:r>
              <a:rPr lang="en-US" sz="2200" err="1">
                <a:cs typeface="Segoe UI"/>
              </a:rPr>
              <a:t>essere</a:t>
            </a:r>
            <a:r>
              <a:rPr lang="en-US" sz="2200" dirty="0">
                <a:cs typeface="Segoe UI"/>
              </a:rPr>
              <a:t> </a:t>
            </a:r>
            <a:r>
              <a:rPr lang="en-US" sz="2200" err="1">
                <a:cs typeface="Segoe UI"/>
              </a:rPr>
              <a:t>realizzati</a:t>
            </a:r>
            <a:r>
              <a:rPr lang="en-US" sz="2200" dirty="0">
                <a:cs typeface="Segoe UI"/>
              </a:rPr>
              <a:t> da</a:t>
            </a:r>
            <a:endParaRPr sz="2200" dirty="0"/>
          </a:p>
          <a:p>
            <a:pPr marL="514350" indent="-285750">
              <a:lnSpc>
                <a:spcPts val="2392"/>
              </a:lnSpc>
              <a:buChar char="•"/>
            </a:pPr>
            <a:r>
              <a:rPr lang="en-US" sz="2200" err="1">
                <a:cs typeface="Segoe UI"/>
              </a:rPr>
              <a:t>Bucce</a:t>
            </a:r>
            <a:r>
              <a:rPr lang="en-US" sz="2200" dirty="0">
                <a:cs typeface="Segoe UI"/>
              </a:rPr>
              <a:t> di </a:t>
            </a:r>
            <a:r>
              <a:rPr lang="en-US" sz="2200" err="1">
                <a:cs typeface="Segoe UI"/>
              </a:rPr>
              <a:t>tuberi</a:t>
            </a:r>
            <a:endParaRPr lang="en-US" sz="2200">
              <a:solidFill>
                <a:srgbClr val="086D6E"/>
              </a:solidFill>
              <a:cs typeface="Segoe UI"/>
            </a:endParaRPr>
          </a:p>
          <a:p>
            <a:pPr marL="514350" indent="-285750">
              <a:lnSpc>
                <a:spcPts val="2392"/>
              </a:lnSpc>
              <a:buChar char="•"/>
            </a:pPr>
            <a:r>
              <a:rPr lang="en-US" sz="2200" err="1">
                <a:cs typeface="Segoe UI"/>
              </a:rPr>
              <a:t>Scarti</a:t>
            </a:r>
            <a:r>
              <a:rPr lang="en-US" sz="2200" dirty="0">
                <a:cs typeface="Segoe UI"/>
              </a:rPr>
              <a:t> e </a:t>
            </a:r>
            <a:r>
              <a:rPr lang="en-US" sz="2200" err="1">
                <a:cs typeface="Segoe UI"/>
              </a:rPr>
              <a:t>ritagli</a:t>
            </a:r>
            <a:r>
              <a:rPr lang="en-US" sz="2200" dirty="0">
                <a:cs typeface="Segoe UI"/>
              </a:rPr>
              <a:t> di </a:t>
            </a:r>
            <a:r>
              <a:rPr lang="en-US" sz="2200" err="1">
                <a:cs typeface="Segoe UI"/>
              </a:rPr>
              <a:t>patate</a:t>
            </a:r>
            <a:endParaRPr lang="en-US" sz="2200">
              <a:solidFill>
                <a:srgbClr val="086D6E"/>
              </a:solidFill>
              <a:cs typeface="Segoe UI"/>
            </a:endParaRPr>
          </a:p>
          <a:p>
            <a:pPr marL="514350" indent="-285750">
              <a:lnSpc>
                <a:spcPts val="2392"/>
              </a:lnSpc>
              <a:buChar char="•"/>
            </a:pPr>
            <a:r>
              <a:rPr lang="en-US" sz="2200" err="1">
                <a:cs typeface="Segoe UI"/>
              </a:rPr>
              <a:t>Patate</a:t>
            </a:r>
            <a:r>
              <a:rPr lang="en-US" sz="2200" dirty="0">
                <a:cs typeface="Segoe UI"/>
              </a:rPr>
              <a:t> non </a:t>
            </a:r>
            <a:r>
              <a:rPr lang="en-US" sz="2200" err="1">
                <a:cs typeface="Segoe UI"/>
              </a:rPr>
              <a:t>idonee</a:t>
            </a:r>
            <a:endParaRPr sz="2200" err="1"/>
          </a:p>
          <a:p>
            <a:pPr marL="0" indent="0">
              <a:lnSpc>
                <a:spcPts val="2392"/>
              </a:lnSpc>
            </a:pPr>
            <a:r>
              <a:rPr lang="en-US" sz="2200" dirty="0"/>
              <a:t> </a:t>
            </a:r>
          </a:p>
          <a:p>
            <a:pPr marL="0" indent="0">
              <a:lnSpc>
                <a:spcPts val="2392"/>
              </a:lnSpc>
            </a:pPr>
            <a:endParaRPr lang="en-US" sz="1900" dirty="0">
              <a:solidFill>
                <a:srgbClr val="000000"/>
              </a:solidFill>
              <a:latin typeface="Segoe UI"/>
              <a:cs typeface="Segoe UI"/>
            </a:endParaRPr>
          </a:p>
          <a:p>
            <a:pPr marL="0" indent="0">
              <a:lnSpc>
                <a:spcPts val="2392"/>
              </a:lnSpc>
            </a:pPr>
            <a:r>
              <a:rPr lang="en-US" sz="1900" dirty="0">
                <a:latin typeface="Segoe UI"/>
                <a:cs typeface="Segoe UI"/>
              </a:rPr>
              <a:t>:</a:t>
            </a:r>
            <a:endParaRPr lang="en-US" sz="1900" dirty="0">
              <a:solidFill>
                <a:srgbClr val="000000"/>
              </a:solidFill>
              <a:latin typeface="Segoe UI"/>
              <a:cs typeface="Segoe UI"/>
            </a:endParaRPr>
          </a:p>
          <a:p>
            <a:pPr marL="0" indent="0">
              <a:lnSpc>
                <a:spcPts val="2392"/>
              </a:lnSpc>
            </a:pPr>
            <a:endParaRPr lang="en-US" sz="1900" dirty="0">
              <a:latin typeface="Segoe UI"/>
              <a:cs typeface="Segoe UI"/>
            </a:endParaRPr>
          </a:p>
          <a:p>
            <a:pPr marL="1371600" lvl="0" indent="0" algn="l" rtl="0">
              <a:lnSpc>
                <a:spcPct val="115000"/>
              </a:lnSpc>
              <a:spcBef>
                <a:spcPts val="1200"/>
              </a:spcBef>
              <a:spcAft>
                <a:spcPts val="0"/>
              </a:spcAft>
              <a:buSzPts val="2400"/>
              <a:buNone/>
            </a:pPr>
            <a:endParaRPr sz="2200">
              <a:solidFill>
                <a:srgbClr val="011E3B"/>
              </a:solidFill>
            </a:endParaRPr>
          </a:p>
          <a:p>
            <a:pPr marL="228600" lvl="0" indent="0" algn="l" rtl="0">
              <a:lnSpc>
                <a:spcPct val="103333"/>
              </a:lnSpc>
              <a:spcBef>
                <a:spcPts val="2000"/>
              </a:spcBef>
              <a:spcAft>
                <a:spcPts val="0"/>
              </a:spcAft>
              <a:buSzPts val="2400"/>
              <a:buNone/>
            </a:pPr>
            <a:endParaRPr sz="2200">
              <a:solidFill>
                <a:srgbClr val="011E3B"/>
              </a:solidFill>
            </a:endParaRPr>
          </a:p>
        </p:txBody>
      </p:sp>
      <p:pic>
        <p:nvPicPr>
          <p:cNvPr id="173" name="Google Shape;173;p4"/>
          <p:cNvPicPr preferRelativeResize="0"/>
          <p:nvPr/>
        </p:nvPicPr>
        <p:blipFill rotWithShape="1">
          <a:blip r:embed="rId3">
            <a:alphaModFix/>
          </a:blip>
          <a:srcRect/>
          <a:stretch/>
        </p:blipFill>
        <p:spPr>
          <a:xfrm>
            <a:off x="724850" y="2407850"/>
            <a:ext cx="4991101" cy="33098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body" idx="1"/>
          </p:nvPr>
        </p:nvSpPr>
        <p:spPr>
          <a:xfrm>
            <a:off x="4740325" y="562868"/>
            <a:ext cx="6639355" cy="5166300"/>
          </a:xfrm>
          <a:prstGeom prst="rect">
            <a:avLst/>
          </a:prstGeom>
          <a:noFill/>
          <a:ln>
            <a:noFill/>
          </a:ln>
        </p:spPr>
        <p:txBody>
          <a:bodyPr spcFirstLastPara="1" wrap="square" lIns="91425" tIns="45700" rIns="91425" bIns="45700" anchor="t" anchorCtr="0">
            <a:noAutofit/>
          </a:bodyPr>
          <a:lstStyle/>
          <a:p>
            <a:pPr indent="-374650">
              <a:buSzPts val="2300"/>
              <a:buChar char="•"/>
            </a:pPr>
            <a:r>
              <a:rPr lang="en-US" sz="2200" b="1" err="1"/>
              <a:t>Biocarburante</a:t>
            </a:r>
            <a:r>
              <a:rPr lang="en-US" sz="2200" b="1" dirty="0"/>
              <a:t>: </a:t>
            </a:r>
            <a:r>
              <a:rPr lang="en-US" sz="2200" dirty="0"/>
              <a:t>in </a:t>
            </a:r>
            <a:r>
              <a:rPr lang="en-US" sz="2200" err="1"/>
              <a:t>quanto</a:t>
            </a:r>
            <a:r>
              <a:rPr lang="en-US" sz="2200" dirty="0"/>
              <a:t> </a:t>
            </a:r>
            <a:r>
              <a:rPr lang="en-US" sz="2200" err="1"/>
              <a:t>rifiuto</a:t>
            </a:r>
            <a:r>
              <a:rPr lang="en-US" sz="2200" dirty="0"/>
              <a:t> </a:t>
            </a:r>
            <a:r>
              <a:rPr lang="en-US" sz="2200" err="1"/>
              <a:t>organico</a:t>
            </a:r>
            <a:r>
              <a:rPr lang="en-US" sz="2200" dirty="0"/>
              <a:t>, la </a:t>
            </a:r>
            <a:r>
              <a:rPr lang="en-US" sz="2200" err="1"/>
              <a:t>buccia</a:t>
            </a:r>
            <a:r>
              <a:rPr lang="en-US" sz="2200" dirty="0"/>
              <a:t> </a:t>
            </a:r>
            <a:r>
              <a:rPr lang="en-US" sz="2200" err="1"/>
              <a:t>delle</a:t>
            </a:r>
            <a:r>
              <a:rPr lang="en-US" sz="2200" dirty="0"/>
              <a:t> </a:t>
            </a:r>
            <a:r>
              <a:rPr lang="en-US" sz="2200" err="1"/>
              <a:t>patate</a:t>
            </a:r>
            <a:r>
              <a:rPr lang="en-US" sz="2200" dirty="0"/>
              <a:t> </a:t>
            </a:r>
            <a:r>
              <a:rPr lang="en-US" sz="2200" err="1"/>
              <a:t>può</a:t>
            </a:r>
            <a:r>
              <a:rPr lang="en-US" sz="2200" dirty="0"/>
              <a:t> </a:t>
            </a:r>
            <a:r>
              <a:rPr lang="en-US" sz="2200" err="1"/>
              <a:t>essere</a:t>
            </a:r>
            <a:r>
              <a:rPr lang="en-US" sz="2200" dirty="0"/>
              <a:t> </a:t>
            </a:r>
            <a:r>
              <a:rPr lang="en-US" sz="2200" err="1"/>
              <a:t>impiegata</a:t>
            </a:r>
            <a:r>
              <a:rPr lang="en-US" sz="2200" dirty="0"/>
              <a:t> come </a:t>
            </a:r>
            <a:r>
              <a:rPr lang="en-US" sz="2200" err="1"/>
              <a:t>materia</a:t>
            </a:r>
            <a:r>
              <a:rPr lang="en-US" sz="2200" dirty="0"/>
              <a:t> prima per la </a:t>
            </a:r>
            <a:r>
              <a:rPr lang="en-US" sz="2200" err="1"/>
              <a:t>produzione</a:t>
            </a:r>
            <a:r>
              <a:rPr lang="en-US" sz="2200" dirty="0"/>
              <a:t> di </a:t>
            </a:r>
            <a:r>
              <a:rPr lang="en-US" sz="2200" err="1"/>
              <a:t>biocarburanti</a:t>
            </a:r>
            <a:r>
              <a:rPr lang="en-US" sz="2200" dirty="0"/>
              <a:t> </a:t>
            </a:r>
            <a:r>
              <a:rPr lang="en-US" sz="2200" err="1"/>
              <a:t>mediante</a:t>
            </a:r>
            <a:r>
              <a:rPr lang="en-US" sz="2200" dirty="0"/>
              <a:t> </a:t>
            </a:r>
            <a:r>
              <a:rPr lang="en-US" sz="2200" err="1"/>
              <a:t>processi</a:t>
            </a:r>
            <a:r>
              <a:rPr lang="en-US" sz="2200" dirty="0"/>
              <a:t> di </a:t>
            </a:r>
            <a:r>
              <a:rPr lang="en-US" sz="2200" err="1"/>
              <a:t>fermentazione</a:t>
            </a:r>
            <a:r>
              <a:rPr lang="en-US" sz="2200"/>
              <a:t>.</a:t>
            </a:r>
            <a:endParaRPr lang="en-US"/>
          </a:p>
          <a:p>
            <a:pPr marL="82550" indent="0">
              <a:buSzPts val="2300"/>
            </a:pPr>
            <a:endParaRPr lang="en-US" sz="2200" dirty="0"/>
          </a:p>
          <a:p>
            <a:pPr indent="-374650">
              <a:buSzPts val="2300"/>
              <a:buChar char="•"/>
            </a:pPr>
            <a:r>
              <a:rPr lang="en-US" sz="2200" b="1" dirty="0" err="1"/>
              <a:t>Cosmetici</a:t>
            </a:r>
            <a:r>
              <a:rPr lang="en-US" sz="2200" dirty="0"/>
              <a:t>: la </a:t>
            </a:r>
            <a:r>
              <a:rPr lang="en-US" sz="2200" dirty="0" err="1"/>
              <a:t>buccia</a:t>
            </a:r>
            <a:r>
              <a:rPr lang="en-US" sz="2200" dirty="0"/>
              <a:t> di </a:t>
            </a:r>
            <a:r>
              <a:rPr lang="en-US" sz="2200" dirty="0" err="1"/>
              <a:t>patata</a:t>
            </a:r>
            <a:r>
              <a:rPr lang="en-US" sz="2200" dirty="0"/>
              <a:t> </a:t>
            </a:r>
            <a:r>
              <a:rPr lang="en-US" sz="2200" dirty="0" err="1"/>
              <a:t>possiede</a:t>
            </a:r>
            <a:r>
              <a:rPr lang="en-US" sz="2200" dirty="0"/>
              <a:t> </a:t>
            </a:r>
            <a:r>
              <a:rPr lang="en-US" sz="2200" dirty="0" err="1"/>
              <a:t>proprietà</a:t>
            </a:r>
            <a:r>
              <a:rPr lang="en-US" sz="2200" dirty="0"/>
              <a:t> </a:t>
            </a:r>
            <a:r>
              <a:rPr lang="en-US" sz="2200" dirty="0" err="1"/>
              <a:t>astringenti</a:t>
            </a:r>
            <a:r>
              <a:rPr lang="en-US" sz="2200" dirty="0"/>
              <a:t> e </a:t>
            </a:r>
            <a:r>
              <a:rPr lang="en-US" sz="2200" dirty="0" err="1"/>
              <a:t>può</a:t>
            </a:r>
            <a:r>
              <a:rPr lang="en-US" sz="2200" dirty="0"/>
              <a:t> </a:t>
            </a:r>
            <a:r>
              <a:rPr lang="en-US" sz="2200" dirty="0" err="1"/>
              <a:t>essere</a:t>
            </a:r>
            <a:r>
              <a:rPr lang="en-US" sz="2200" dirty="0"/>
              <a:t> </a:t>
            </a:r>
            <a:r>
              <a:rPr lang="en-US" sz="2200" dirty="0" err="1"/>
              <a:t>impiegata</a:t>
            </a:r>
            <a:r>
              <a:rPr lang="en-US" sz="2200" dirty="0"/>
              <a:t> come </a:t>
            </a:r>
            <a:r>
              <a:rPr lang="en-US" sz="2200" dirty="0" err="1"/>
              <a:t>componente</a:t>
            </a:r>
            <a:r>
              <a:rPr lang="en-US" sz="2200" dirty="0"/>
              <a:t> in </a:t>
            </a:r>
            <a:r>
              <a:rPr lang="en-US" sz="2200" dirty="0" err="1"/>
              <a:t>maschere</a:t>
            </a:r>
            <a:r>
              <a:rPr lang="en-US" sz="2200" dirty="0"/>
              <a:t> e scrub </a:t>
            </a:r>
            <a:r>
              <a:rPr lang="en-US" sz="2200" dirty="0" err="1"/>
              <a:t>naturali</a:t>
            </a:r>
            <a:r>
              <a:rPr lang="en-US" sz="2200" dirty="0"/>
              <a:t> per il </a:t>
            </a:r>
            <a:r>
              <a:rPr lang="en-US" sz="2200" dirty="0" err="1"/>
              <a:t>viso</a:t>
            </a:r>
            <a:r>
              <a:rPr lang="en-US" sz="2200" dirty="0"/>
              <a:t>.</a:t>
            </a:r>
          </a:p>
          <a:p>
            <a:pPr indent="-374650">
              <a:buSzPts val="2300"/>
            </a:pPr>
            <a:endParaRPr lang="en-US" sz="2200"/>
          </a:p>
          <a:p>
            <a:pPr indent="-374650">
              <a:buSzPts val="2300"/>
              <a:buChar char="•"/>
            </a:pPr>
            <a:r>
              <a:rPr lang="en-US" sz="2200" b="1" dirty="0" err="1"/>
              <a:t>Integratori</a:t>
            </a:r>
            <a:r>
              <a:rPr lang="en-US" sz="2200" b="1" dirty="0"/>
              <a:t>:</a:t>
            </a:r>
            <a:r>
              <a:rPr lang="en-US" sz="2200" dirty="0"/>
              <a:t> le </a:t>
            </a:r>
            <a:r>
              <a:rPr lang="en-US" sz="2200" dirty="0" err="1"/>
              <a:t>bucce</a:t>
            </a:r>
            <a:r>
              <a:rPr lang="en-US" sz="2200" dirty="0"/>
              <a:t> di </a:t>
            </a:r>
            <a:r>
              <a:rPr lang="en-US" sz="2200" dirty="0" err="1"/>
              <a:t>patate</a:t>
            </a:r>
            <a:r>
              <a:rPr lang="en-US" sz="2200" dirty="0"/>
              <a:t> </a:t>
            </a:r>
            <a:r>
              <a:rPr lang="en-US" sz="2200" dirty="0" err="1"/>
              <a:t>sono</a:t>
            </a:r>
            <a:r>
              <a:rPr lang="en-US" sz="2200" dirty="0"/>
              <a:t> </a:t>
            </a:r>
            <a:r>
              <a:rPr lang="en-US" sz="2200" dirty="0" err="1"/>
              <a:t>ricche</a:t>
            </a:r>
            <a:r>
              <a:rPr lang="en-US" sz="2200" dirty="0"/>
              <a:t> di </a:t>
            </a:r>
            <a:r>
              <a:rPr lang="en-US" sz="2200" dirty="0" err="1"/>
              <a:t>fibre</a:t>
            </a:r>
            <a:r>
              <a:rPr lang="en-US" sz="2200" dirty="0"/>
              <a:t>, </a:t>
            </a:r>
            <a:r>
              <a:rPr lang="en-US" sz="2200" dirty="0" err="1"/>
              <a:t>antiossidanti</a:t>
            </a:r>
            <a:r>
              <a:rPr lang="en-US" sz="2200" dirty="0"/>
              <a:t> e </a:t>
            </a:r>
            <a:r>
              <a:rPr lang="en-US" sz="2200" dirty="0" err="1"/>
              <a:t>vitamine</a:t>
            </a:r>
            <a:r>
              <a:rPr lang="en-US" sz="2200" dirty="0"/>
              <a:t>, </a:t>
            </a:r>
            <a:r>
              <a:rPr lang="en-US" sz="2200" dirty="0" err="1"/>
              <a:t>rendendole</a:t>
            </a:r>
            <a:r>
              <a:rPr lang="en-US" sz="2200" dirty="0"/>
              <a:t> </a:t>
            </a:r>
            <a:r>
              <a:rPr lang="en-US" sz="2200" dirty="0" err="1"/>
              <a:t>preziose</a:t>
            </a:r>
            <a:r>
              <a:rPr lang="en-US" sz="2200" dirty="0"/>
              <a:t> per la </a:t>
            </a:r>
            <a:r>
              <a:rPr lang="en-US" sz="2200" dirty="0" err="1"/>
              <a:t>produzione</a:t>
            </a:r>
            <a:r>
              <a:rPr lang="en-US" sz="2200" dirty="0"/>
              <a:t> di </a:t>
            </a:r>
            <a:r>
              <a:rPr lang="en-US" sz="2200" dirty="0" err="1"/>
              <a:t>integratori</a:t>
            </a:r>
            <a:r>
              <a:rPr lang="en-US" sz="2200" dirty="0"/>
              <a:t> </a:t>
            </a:r>
            <a:r>
              <a:rPr lang="en-US" sz="2200" dirty="0" err="1"/>
              <a:t>alimentari</a:t>
            </a:r>
            <a:r>
              <a:rPr lang="en-US" sz="2200" dirty="0"/>
              <a:t>..</a:t>
            </a:r>
          </a:p>
          <a:p>
            <a:pPr marL="457200" lvl="0" indent="-374650" algn="l" rtl="0">
              <a:spcBef>
                <a:spcPts val="0"/>
              </a:spcBef>
              <a:spcAft>
                <a:spcPts val="0"/>
              </a:spcAft>
              <a:buSzPts val="2300"/>
            </a:pPr>
            <a:endParaRPr sz="2200"/>
          </a:p>
          <a:p>
            <a:pPr indent="-374650">
              <a:buSzPts val="2300"/>
              <a:buChar char="•"/>
            </a:pPr>
            <a:r>
              <a:rPr lang="en-US" sz="2200" b="1" dirty="0" err="1"/>
              <a:t>Mangime</a:t>
            </a:r>
            <a:r>
              <a:rPr lang="en-US" sz="2200" b="1" dirty="0"/>
              <a:t> per </a:t>
            </a:r>
            <a:r>
              <a:rPr lang="en-US" sz="2200" b="1" dirty="0" err="1"/>
              <a:t>animali</a:t>
            </a:r>
            <a:r>
              <a:rPr lang="en-US" sz="2200" b="1" dirty="0"/>
              <a:t>:</a:t>
            </a:r>
            <a:r>
              <a:rPr lang="en-US" sz="2200" dirty="0"/>
              <a:t> le </a:t>
            </a:r>
            <a:r>
              <a:rPr lang="en-US" sz="2200" dirty="0" err="1"/>
              <a:t>bucce</a:t>
            </a:r>
            <a:r>
              <a:rPr lang="en-US" sz="2200" dirty="0"/>
              <a:t> </a:t>
            </a:r>
            <a:r>
              <a:rPr lang="en-US" sz="2200" dirty="0" err="1"/>
              <a:t>possono</a:t>
            </a:r>
            <a:r>
              <a:rPr lang="en-US" sz="2200" dirty="0"/>
              <a:t> </a:t>
            </a:r>
            <a:r>
              <a:rPr lang="en-US" sz="2200" dirty="0" err="1"/>
              <a:t>essere</a:t>
            </a:r>
            <a:r>
              <a:rPr lang="en-US" sz="2200" dirty="0"/>
              <a:t> </a:t>
            </a:r>
            <a:r>
              <a:rPr lang="en-US" sz="2200" dirty="0" err="1"/>
              <a:t>impiegate</a:t>
            </a:r>
            <a:r>
              <a:rPr lang="en-US" sz="2200" dirty="0"/>
              <a:t> come </a:t>
            </a:r>
            <a:r>
              <a:rPr lang="en-US" sz="2200" dirty="0" err="1"/>
              <a:t>mangime</a:t>
            </a:r>
            <a:r>
              <a:rPr lang="en-US" sz="2200" dirty="0"/>
              <a:t>, a </a:t>
            </a:r>
            <a:r>
              <a:rPr lang="en-US" sz="2200" dirty="0" err="1"/>
              <a:t>condizione</a:t>
            </a:r>
            <a:r>
              <a:rPr lang="en-US" sz="2200" dirty="0"/>
              <a:t> </a:t>
            </a:r>
            <a:r>
              <a:rPr lang="en-US" sz="2200" dirty="0" err="1"/>
              <a:t>che</a:t>
            </a:r>
            <a:r>
              <a:rPr lang="en-US" sz="2200" dirty="0"/>
              <a:t> </a:t>
            </a:r>
            <a:r>
              <a:rPr lang="en-US" sz="2200" dirty="0" err="1"/>
              <a:t>siano</a:t>
            </a:r>
            <a:r>
              <a:rPr lang="en-US" sz="2200" dirty="0"/>
              <a:t> </a:t>
            </a:r>
            <a:r>
              <a:rPr lang="en-US" sz="2200" dirty="0" err="1"/>
              <a:t>opportunamente</a:t>
            </a:r>
            <a:r>
              <a:rPr lang="en-US" sz="2200" dirty="0"/>
              <a:t> </a:t>
            </a:r>
            <a:r>
              <a:rPr lang="en-US" sz="2200" dirty="0" err="1"/>
              <a:t>trattate</a:t>
            </a:r>
            <a:r>
              <a:rPr lang="en-US" sz="2200" dirty="0"/>
              <a:t> per </a:t>
            </a:r>
            <a:r>
              <a:rPr lang="en-US" sz="2200" dirty="0" err="1"/>
              <a:t>eliminare</a:t>
            </a:r>
            <a:r>
              <a:rPr lang="en-US" sz="2200" dirty="0"/>
              <a:t> </a:t>
            </a:r>
            <a:r>
              <a:rPr lang="en-US" sz="2200" dirty="0" err="1"/>
              <a:t>eventuali</a:t>
            </a:r>
            <a:r>
              <a:rPr lang="en-US" sz="2200" dirty="0"/>
              <a:t> </a:t>
            </a:r>
            <a:r>
              <a:rPr lang="en-US" sz="2200" dirty="0" err="1"/>
              <a:t>tossine</a:t>
            </a:r>
            <a:r>
              <a:rPr lang="en-US" sz="2200" dirty="0"/>
              <a:t>.</a:t>
            </a:r>
          </a:p>
          <a:p>
            <a:pPr marL="384175" lvl="1" indent="-191770">
              <a:lnSpc>
                <a:spcPts val="2183"/>
              </a:lnSpc>
              <a:buClr>
                <a:srgbClr val="FFFFFF"/>
              </a:buClr>
              <a:buSzPts val="2300"/>
              <a:buFont typeface="Arial"/>
              <a:buChar char="•"/>
            </a:pPr>
            <a:endParaRPr lang="en-US" sz="2200" dirty="0"/>
          </a:p>
          <a:p>
            <a:pPr marL="384175" lvl="1" indent="-191770">
              <a:lnSpc>
                <a:spcPts val="2183"/>
              </a:lnSpc>
              <a:buClr>
                <a:srgbClr val="FFFFFF"/>
              </a:buClr>
              <a:buSzPts val="2300"/>
              <a:buFont typeface="Arial"/>
              <a:buChar char="•"/>
            </a:pPr>
            <a:endParaRPr lang="en-US" sz="2200" dirty="0">
              <a:solidFill>
                <a:srgbClr val="09465E"/>
              </a:solidFill>
              <a:latin typeface="Calibri"/>
              <a:ea typeface="Calibri"/>
              <a:cs typeface="Calibri"/>
            </a:endParaRPr>
          </a:p>
          <a:p>
            <a:pPr marL="971550" indent="-285750">
              <a:lnSpc>
                <a:spcPts val="2183"/>
              </a:lnSpc>
              <a:buClr>
                <a:srgbClr val="FFFFFF"/>
              </a:buClr>
              <a:buSzPts val="2300"/>
              <a:buChar char="•"/>
            </a:pPr>
            <a:endParaRPr lang="en-US" sz="2200" dirty="0"/>
          </a:p>
          <a:p>
            <a:pPr marL="384175" lvl="1" indent="-191770">
              <a:lnSpc>
                <a:spcPts val="2183"/>
              </a:lnSpc>
              <a:buClr>
                <a:srgbClr val="FFFFFF"/>
              </a:buClr>
              <a:buSzPts val="2300"/>
              <a:buFont typeface="Arial"/>
              <a:buChar char="•"/>
            </a:pPr>
            <a:endParaRPr lang="en-US" sz="2200" dirty="0">
              <a:solidFill>
                <a:srgbClr val="09465E"/>
              </a:solidFill>
              <a:latin typeface="Calibri"/>
              <a:ea typeface="Calibri"/>
              <a:cs typeface="Calibri"/>
            </a:endParaRPr>
          </a:p>
          <a:p>
            <a:pPr marL="971550" indent="-285750">
              <a:lnSpc>
                <a:spcPts val="2183"/>
              </a:lnSpc>
              <a:buClr>
                <a:srgbClr val="FFFFFF"/>
              </a:buClr>
              <a:buSzPts val="2300"/>
              <a:buChar char="•"/>
            </a:pPr>
            <a:endParaRPr lang="en-US" sz="2200" dirty="0"/>
          </a:p>
          <a:p>
            <a:pPr marL="384175" lvl="1" indent="-191770">
              <a:lnSpc>
                <a:spcPts val="2183"/>
              </a:lnSpc>
              <a:buClr>
                <a:srgbClr val="FFFFFF"/>
              </a:buClr>
              <a:buSzPts val="2300"/>
              <a:buFont typeface="Arial"/>
              <a:buChar char="•"/>
            </a:pPr>
            <a:endParaRPr lang="en-US" sz="2200" dirty="0">
              <a:solidFill>
                <a:srgbClr val="09465E"/>
              </a:solidFill>
              <a:latin typeface="Calibri"/>
              <a:ea typeface="Calibri"/>
              <a:cs typeface="Calibri"/>
            </a:endParaRPr>
          </a:p>
        </p:txBody>
      </p:sp>
      <p:sp>
        <p:nvSpPr>
          <p:cNvPr id="179" name="Google Shape;179;p5"/>
          <p:cNvSpPr txBox="1">
            <a:spLocks noGrp="1"/>
          </p:cNvSpPr>
          <p:nvPr>
            <p:ph type="body" idx="2"/>
          </p:nvPr>
        </p:nvSpPr>
        <p:spPr>
          <a:xfrm>
            <a:off x="0" y="826895"/>
            <a:ext cx="3726817" cy="652770"/>
          </a:xfrm>
          <a:prstGeom prst="rect">
            <a:avLst/>
          </a:prstGeom>
          <a:solidFill>
            <a:srgbClr val="60BA47"/>
          </a:solidFill>
          <a:ln>
            <a:noFill/>
          </a:ln>
        </p:spPr>
        <p:txBody>
          <a:bodyPr spcFirstLastPara="1" wrap="square" lIns="91425" tIns="45700" rIns="91425" bIns="45700" anchor="ctr" anchorCtr="0">
            <a:noAutofit/>
          </a:bodyPr>
          <a:lstStyle/>
          <a:p>
            <a:pPr marL="0" indent="0" algn="ctr">
              <a:spcBef>
                <a:spcPts val="0"/>
              </a:spcBef>
            </a:pPr>
            <a:r>
              <a:rPr lang="en-US" sz="3000" b="1" dirty="0"/>
              <a:t>1. </a:t>
            </a:r>
            <a:r>
              <a:rPr lang="en-US" sz="3000" dirty="0" err="1"/>
              <a:t>Bucce</a:t>
            </a:r>
            <a:r>
              <a:rPr lang="en-US" sz="3000" dirty="0"/>
              <a:t> di </a:t>
            </a:r>
            <a:r>
              <a:rPr lang="en-US" sz="3000" dirty="0" err="1"/>
              <a:t>patate</a:t>
            </a:r>
            <a:endParaRPr sz="3000" dirty="0" err="1"/>
          </a:p>
        </p:txBody>
      </p:sp>
      <p:sp>
        <p:nvSpPr>
          <p:cNvPr id="180" name="Google Shape;180;p5"/>
          <p:cNvSpPr/>
          <p:nvPr/>
        </p:nvSpPr>
        <p:spPr>
          <a:xfrm>
            <a:off x="-6636068" y="3065953"/>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1" name="Google Shape;181;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0475" y="1692600"/>
            <a:ext cx="1921995" cy="144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body" idx="1"/>
          </p:nvPr>
        </p:nvSpPr>
        <p:spPr>
          <a:xfrm>
            <a:off x="4799856" y="836712"/>
            <a:ext cx="6341700" cy="5166300"/>
          </a:xfrm>
          <a:prstGeom prst="rect">
            <a:avLst/>
          </a:prstGeom>
          <a:noFill/>
          <a:ln>
            <a:noFill/>
          </a:ln>
        </p:spPr>
        <p:txBody>
          <a:bodyPr spcFirstLastPara="1" wrap="square" lIns="91425" tIns="45700" rIns="91425" bIns="45700" anchor="t" anchorCtr="0">
            <a:noAutofit/>
          </a:bodyPr>
          <a:lstStyle/>
          <a:p>
            <a:pPr marL="415925" lvl="1" indent="-207645">
              <a:lnSpc>
                <a:spcPts val="2662"/>
              </a:lnSpc>
              <a:buClr>
                <a:srgbClr val="FFFFFF"/>
              </a:buClr>
              <a:buFont typeface="Arial,Sans-Serif"/>
              <a:buChar char="•"/>
            </a:pPr>
            <a:r>
              <a:rPr lang="en-US" sz="2200" b="1" dirty="0">
                <a:solidFill>
                  <a:srgbClr val="09465E"/>
                </a:solidFill>
                <a:latin typeface="Calibri"/>
                <a:ea typeface="Calibri"/>
                <a:cs typeface="Calibri"/>
                <a:sym typeface="Calibri"/>
              </a:rPr>
              <a:t>Farina di </a:t>
            </a:r>
            <a:r>
              <a:rPr lang="en-US" sz="2200" b="1" err="1">
                <a:solidFill>
                  <a:srgbClr val="09465E"/>
                </a:solidFill>
                <a:latin typeface="Calibri"/>
                <a:ea typeface="Calibri"/>
                <a:cs typeface="Calibri"/>
                <a:sym typeface="Calibri"/>
              </a:rPr>
              <a:t>patate</a:t>
            </a:r>
            <a:r>
              <a:rPr lang="en-US" sz="2200" b="1" dirty="0">
                <a:solidFill>
                  <a:srgbClr val="09465E"/>
                </a:solidFill>
                <a:latin typeface="Calibri"/>
                <a:ea typeface="Calibri"/>
                <a:cs typeface="Calibri"/>
                <a:sym typeface="Calibri"/>
              </a:rPr>
              <a:t>:</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i</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ritagli</a:t>
            </a:r>
            <a:r>
              <a:rPr lang="en-US" sz="2200" dirty="0">
                <a:solidFill>
                  <a:srgbClr val="09465E"/>
                </a:solidFill>
                <a:latin typeface="Calibri"/>
                <a:ea typeface="Calibri"/>
                <a:cs typeface="Calibri"/>
                <a:sym typeface="Calibri"/>
              </a:rPr>
              <a:t> e </a:t>
            </a:r>
            <a:r>
              <a:rPr lang="en-US" sz="2200" err="1">
                <a:solidFill>
                  <a:srgbClr val="09465E"/>
                </a:solidFill>
                <a:latin typeface="Calibri"/>
                <a:ea typeface="Calibri"/>
                <a:cs typeface="Calibri"/>
                <a:sym typeface="Calibri"/>
              </a:rPr>
              <a:t>gli</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scarti</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possono</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essere</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disidratati</a:t>
            </a:r>
            <a:r>
              <a:rPr lang="en-US" sz="2200" dirty="0">
                <a:solidFill>
                  <a:srgbClr val="09465E"/>
                </a:solidFill>
                <a:latin typeface="Calibri"/>
                <a:ea typeface="Calibri"/>
                <a:cs typeface="Calibri"/>
                <a:sym typeface="Calibri"/>
              </a:rPr>
              <a:t> e </a:t>
            </a:r>
            <a:r>
              <a:rPr lang="en-US" sz="2200" err="1">
                <a:solidFill>
                  <a:srgbClr val="09465E"/>
                </a:solidFill>
                <a:latin typeface="Calibri"/>
                <a:ea typeface="Calibri"/>
                <a:cs typeface="Calibri"/>
                <a:sym typeface="Calibri"/>
              </a:rPr>
              <a:t>macinati</a:t>
            </a:r>
            <a:r>
              <a:rPr lang="en-US" sz="2200" dirty="0">
                <a:solidFill>
                  <a:srgbClr val="09465E"/>
                </a:solidFill>
                <a:latin typeface="Calibri"/>
                <a:ea typeface="Calibri"/>
                <a:cs typeface="Calibri"/>
                <a:sym typeface="Calibri"/>
              </a:rPr>
              <a:t> per </a:t>
            </a:r>
            <a:r>
              <a:rPr lang="en-US" sz="2200" err="1">
                <a:solidFill>
                  <a:srgbClr val="09465E"/>
                </a:solidFill>
                <a:latin typeface="Calibri"/>
                <a:ea typeface="Calibri"/>
                <a:cs typeface="Calibri"/>
                <a:sym typeface="Calibri"/>
              </a:rPr>
              <a:t>ottenere</a:t>
            </a:r>
            <a:r>
              <a:rPr lang="en-US" sz="2200" dirty="0">
                <a:solidFill>
                  <a:srgbClr val="09465E"/>
                </a:solidFill>
                <a:latin typeface="Calibri"/>
                <a:ea typeface="Calibri"/>
                <a:cs typeface="Calibri"/>
                <a:sym typeface="Calibri"/>
              </a:rPr>
              <a:t> farina di </a:t>
            </a:r>
            <a:r>
              <a:rPr lang="en-US" sz="2200" err="1">
                <a:solidFill>
                  <a:srgbClr val="09465E"/>
                </a:solidFill>
                <a:latin typeface="Calibri"/>
                <a:ea typeface="Calibri"/>
                <a:cs typeface="Calibri"/>
                <a:sym typeface="Calibri"/>
              </a:rPr>
              <a:t>patate</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impiegabile</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nei</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prodotti</a:t>
            </a:r>
            <a:r>
              <a:rPr lang="en-US" sz="2200" dirty="0">
                <a:solidFill>
                  <a:srgbClr val="09465E"/>
                </a:solidFill>
                <a:latin typeface="Calibri"/>
                <a:ea typeface="Calibri"/>
                <a:cs typeface="Calibri"/>
                <a:sym typeface="Calibri"/>
              </a:rPr>
              <a:t> da </a:t>
            </a:r>
            <a:r>
              <a:rPr lang="en-US" sz="2200" err="1">
                <a:solidFill>
                  <a:srgbClr val="09465E"/>
                </a:solidFill>
                <a:latin typeface="Calibri"/>
                <a:ea typeface="Calibri"/>
                <a:cs typeface="Calibri"/>
                <a:sym typeface="Calibri"/>
              </a:rPr>
              <a:t>forno</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nelle</a:t>
            </a:r>
            <a:r>
              <a:rPr lang="en-US" sz="2200" dirty="0">
                <a:solidFill>
                  <a:srgbClr val="09465E"/>
                </a:solidFill>
                <a:latin typeface="Calibri"/>
                <a:ea typeface="Calibri"/>
                <a:cs typeface="Calibri"/>
                <a:sym typeface="Calibri"/>
              </a:rPr>
              <a:t> </a:t>
            </a:r>
            <a:r>
              <a:rPr lang="en-US" sz="2200" err="1">
                <a:solidFill>
                  <a:srgbClr val="09465E"/>
                </a:solidFill>
                <a:latin typeface="Calibri"/>
                <a:ea typeface="Calibri"/>
                <a:cs typeface="Calibri"/>
                <a:sym typeface="Calibri"/>
              </a:rPr>
              <a:t>salse</a:t>
            </a:r>
            <a:r>
              <a:rPr lang="en-US" sz="2200" dirty="0">
                <a:solidFill>
                  <a:srgbClr val="09465E"/>
                </a:solidFill>
                <a:latin typeface="Calibri"/>
                <a:ea typeface="Calibri"/>
                <a:cs typeface="Calibri"/>
                <a:sym typeface="Calibri"/>
              </a:rPr>
              <a:t> e come </a:t>
            </a:r>
            <a:r>
              <a:rPr lang="en-US" sz="2200" err="1">
                <a:solidFill>
                  <a:srgbClr val="09465E"/>
                </a:solidFill>
                <a:latin typeface="Calibri"/>
                <a:ea typeface="Calibri"/>
                <a:cs typeface="Calibri"/>
                <a:sym typeface="Calibri"/>
              </a:rPr>
              <a:t>addensante</a:t>
            </a:r>
            <a:r>
              <a:rPr lang="en-US" sz="2200" dirty="0">
                <a:solidFill>
                  <a:srgbClr val="09465E"/>
                </a:solidFill>
                <a:latin typeface="Calibri"/>
                <a:ea typeface="Calibri"/>
                <a:cs typeface="Calibri"/>
                <a:sym typeface="Calibri"/>
              </a:rPr>
              <a:t>.</a:t>
            </a:r>
          </a:p>
          <a:p>
            <a:pPr indent="-381000">
              <a:lnSpc>
                <a:spcPct val="115000"/>
              </a:lnSpc>
            </a:pPr>
            <a:endParaRPr lang="en-US" sz="2200"/>
          </a:p>
          <a:p>
            <a:pPr indent="-381000">
              <a:lnSpc>
                <a:spcPct val="115000"/>
              </a:lnSpc>
              <a:buChar char="•"/>
            </a:pPr>
            <a:r>
              <a:rPr lang="en-US" sz="2200" b="1" err="1"/>
              <a:t>Produzione</a:t>
            </a:r>
            <a:r>
              <a:rPr lang="en-US" sz="2200" b="1" dirty="0"/>
              <a:t> di biogas:</a:t>
            </a:r>
            <a:r>
              <a:rPr lang="en-US" sz="2200" dirty="0"/>
              <a:t> </a:t>
            </a:r>
            <a:r>
              <a:rPr lang="en-US" sz="2200" err="1"/>
              <a:t>mediante</a:t>
            </a:r>
            <a:r>
              <a:rPr lang="en-US" sz="2200" dirty="0"/>
              <a:t> il </a:t>
            </a:r>
            <a:r>
              <a:rPr lang="en-US" sz="2200" err="1"/>
              <a:t>processo</a:t>
            </a:r>
            <a:r>
              <a:rPr lang="en-US" sz="2200" dirty="0"/>
              <a:t> di </a:t>
            </a:r>
            <a:r>
              <a:rPr lang="en-US" sz="2200" err="1"/>
              <a:t>digestione</a:t>
            </a:r>
            <a:r>
              <a:rPr lang="en-US" sz="2200" dirty="0"/>
              <a:t> </a:t>
            </a:r>
            <a:r>
              <a:rPr lang="en-US" sz="2200" err="1"/>
              <a:t>anaerobica</a:t>
            </a:r>
            <a:r>
              <a:rPr lang="en-US" sz="2200" dirty="0"/>
              <a:t>, </a:t>
            </a:r>
            <a:r>
              <a:rPr lang="en-US" sz="2200" err="1"/>
              <a:t>i</a:t>
            </a:r>
            <a:r>
              <a:rPr lang="en-US" sz="2200" dirty="0"/>
              <a:t> </a:t>
            </a:r>
            <a:r>
              <a:rPr lang="en-US" sz="2200" err="1"/>
              <a:t>residui</a:t>
            </a:r>
            <a:r>
              <a:rPr lang="en-US" sz="2200" dirty="0"/>
              <a:t> </a:t>
            </a:r>
            <a:r>
              <a:rPr lang="en-US" sz="2200" err="1"/>
              <a:t>delle</a:t>
            </a:r>
            <a:r>
              <a:rPr lang="en-US" sz="2200" dirty="0"/>
              <a:t> </a:t>
            </a:r>
            <a:r>
              <a:rPr lang="en-US" sz="2200" err="1"/>
              <a:t>patate</a:t>
            </a:r>
            <a:r>
              <a:rPr lang="en-US" sz="2200" dirty="0"/>
              <a:t> </a:t>
            </a:r>
            <a:r>
              <a:rPr lang="en-US" sz="2200" err="1"/>
              <a:t>possono</a:t>
            </a:r>
            <a:r>
              <a:rPr lang="en-US" sz="2200" dirty="0"/>
              <a:t> </a:t>
            </a:r>
            <a:r>
              <a:rPr lang="en-US" sz="2200" err="1"/>
              <a:t>essere</a:t>
            </a:r>
            <a:r>
              <a:rPr lang="en-US" sz="2200" dirty="0"/>
              <a:t> </a:t>
            </a:r>
            <a:r>
              <a:rPr lang="en-US" sz="2200" err="1"/>
              <a:t>trasformati</a:t>
            </a:r>
            <a:r>
              <a:rPr lang="en-US" sz="2200" dirty="0"/>
              <a:t> in biogas, </a:t>
            </a:r>
            <a:r>
              <a:rPr lang="en-US" sz="2200" err="1"/>
              <a:t>utilizzabile</a:t>
            </a:r>
            <a:r>
              <a:rPr lang="en-US" sz="2200" dirty="0"/>
              <a:t> come </a:t>
            </a:r>
            <a:r>
              <a:rPr lang="en-US" sz="2200" err="1"/>
              <a:t>fonte</a:t>
            </a:r>
            <a:r>
              <a:rPr lang="en-US" sz="2200" dirty="0"/>
              <a:t> di </a:t>
            </a:r>
            <a:r>
              <a:rPr lang="en-US" sz="2200" err="1"/>
              <a:t>energia</a:t>
            </a:r>
            <a:r>
              <a:rPr lang="en-US" sz="2200" dirty="0"/>
              <a:t> </a:t>
            </a:r>
            <a:r>
              <a:rPr lang="en-US" sz="2200" err="1"/>
              <a:t>rinnovabile</a:t>
            </a:r>
            <a:endParaRPr lang="en-US" sz="2200"/>
          </a:p>
          <a:p>
            <a:pPr marL="457200" lvl="0" indent="-381000" algn="l" rtl="0">
              <a:lnSpc>
                <a:spcPct val="115000"/>
              </a:lnSpc>
              <a:spcBef>
                <a:spcPts val="0"/>
              </a:spcBef>
              <a:spcAft>
                <a:spcPts val="0"/>
              </a:spcAft>
              <a:buSzPts val="2400"/>
            </a:pPr>
            <a:endParaRPr sz="2200"/>
          </a:p>
          <a:p>
            <a:pPr indent="-381000">
              <a:lnSpc>
                <a:spcPct val="115000"/>
              </a:lnSpc>
              <a:buChar char="•"/>
            </a:pPr>
            <a:r>
              <a:rPr lang="en-US" sz="2200" b="1" err="1"/>
              <a:t>Coloranti</a:t>
            </a:r>
            <a:r>
              <a:rPr lang="en-US" sz="2200" b="1" dirty="0"/>
              <a:t> </a:t>
            </a:r>
            <a:r>
              <a:rPr lang="en-US" sz="2200" b="1" err="1"/>
              <a:t>naturali</a:t>
            </a:r>
            <a:r>
              <a:rPr lang="en-US" sz="2200" b="1" dirty="0"/>
              <a:t>:</a:t>
            </a:r>
            <a:r>
              <a:rPr lang="en-US" sz="2200" dirty="0"/>
              <a:t> </a:t>
            </a:r>
            <a:r>
              <a:rPr lang="en-US" sz="2200" err="1"/>
              <a:t>dalle</a:t>
            </a:r>
            <a:r>
              <a:rPr lang="en-US" sz="2200" dirty="0"/>
              <a:t> </a:t>
            </a:r>
            <a:r>
              <a:rPr lang="en-US" sz="2200" err="1"/>
              <a:t>patate</a:t>
            </a:r>
            <a:r>
              <a:rPr lang="en-US" sz="2200" dirty="0"/>
              <a:t> è </a:t>
            </a:r>
            <a:r>
              <a:rPr lang="en-US" sz="2200" err="1"/>
              <a:t>possibile</a:t>
            </a:r>
            <a:r>
              <a:rPr lang="en-US" sz="2200" dirty="0"/>
              <a:t> </a:t>
            </a:r>
            <a:r>
              <a:rPr lang="en-US" sz="2200" err="1"/>
              <a:t>estrarre</a:t>
            </a:r>
            <a:r>
              <a:rPr lang="en-US" sz="2200" dirty="0"/>
              <a:t> </a:t>
            </a:r>
            <a:r>
              <a:rPr lang="en-US" sz="2200" err="1"/>
              <a:t>coloranti</a:t>
            </a:r>
            <a:r>
              <a:rPr lang="en-US" sz="2200" dirty="0"/>
              <a:t> </a:t>
            </a:r>
            <a:r>
              <a:rPr lang="en-US" sz="2200" err="1"/>
              <a:t>naturali</a:t>
            </a:r>
            <a:r>
              <a:rPr lang="en-US" sz="2200" dirty="0"/>
              <a:t> </a:t>
            </a:r>
            <a:r>
              <a:rPr lang="en-US" sz="2200" err="1"/>
              <a:t>utilizzabili</a:t>
            </a:r>
            <a:r>
              <a:rPr lang="en-US" sz="2200" dirty="0"/>
              <a:t> </a:t>
            </a:r>
            <a:r>
              <a:rPr lang="en-US" sz="2200" err="1"/>
              <a:t>nell'industria</a:t>
            </a:r>
            <a:r>
              <a:rPr lang="en-US" sz="2200" dirty="0"/>
              <a:t> </a:t>
            </a:r>
            <a:r>
              <a:rPr lang="en-US" sz="2200" err="1"/>
              <a:t>alimentare</a:t>
            </a:r>
            <a:r>
              <a:rPr lang="en-US" sz="2200" dirty="0"/>
              <a:t> o </a:t>
            </a:r>
            <a:r>
              <a:rPr lang="en-US" sz="2200" err="1"/>
              <a:t>cosmetica</a:t>
            </a:r>
            <a:endParaRPr lang="en-US" sz="2200"/>
          </a:p>
          <a:p>
            <a:pPr marL="415925" lvl="1" indent="-207645">
              <a:lnSpc>
                <a:spcPts val="2662"/>
              </a:lnSpc>
              <a:buClr>
                <a:srgbClr val="FFFFFF"/>
              </a:buClr>
              <a:buFont typeface="Arial,Sans-Serif"/>
              <a:buChar char="•"/>
            </a:pPr>
            <a:r>
              <a:rPr lang="en-US" sz="2200" dirty="0">
                <a:solidFill>
                  <a:srgbClr val="09465E"/>
                </a:solidFill>
                <a:latin typeface="Calibri"/>
                <a:ea typeface="Calibri"/>
                <a:cs typeface="Calibri"/>
                <a:sym typeface="Calibri"/>
              </a:rPr>
              <a:t>.</a:t>
            </a:r>
            <a:endParaRPr lang="en-US" sz="2200" dirty="0">
              <a:solidFill>
                <a:srgbClr val="09465E"/>
              </a:solidFill>
              <a:latin typeface="Calibri"/>
              <a:ea typeface="Calibri"/>
              <a:cs typeface="Calibri"/>
            </a:endParaRPr>
          </a:p>
          <a:p>
            <a:pPr marL="971550" indent="-285750">
              <a:lnSpc>
                <a:spcPts val="2662"/>
              </a:lnSpc>
              <a:buClr>
                <a:srgbClr val="FFFFFF"/>
              </a:buClr>
              <a:buFont typeface="Arial"/>
              <a:buChar char="•"/>
            </a:pPr>
            <a:endParaRPr lang="en-US" sz="2200" dirty="0"/>
          </a:p>
          <a:p>
            <a:pPr marL="415925" lvl="1" indent="-207645">
              <a:lnSpc>
                <a:spcPts val="2662"/>
              </a:lnSpc>
              <a:buClr>
                <a:srgbClr val="FFFFFF"/>
              </a:buClr>
              <a:buFont typeface="Arial,Sans-Serif"/>
              <a:buChar char="•"/>
            </a:pPr>
            <a:r>
              <a:rPr lang="en-US" sz="2200" dirty="0">
                <a:solidFill>
                  <a:srgbClr val="09465E"/>
                </a:solidFill>
                <a:latin typeface="Calibri"/>
                <a:ea typeface="Calibri"/>
                <a:cs typeface="Calibri"/>
                <a:sym typeface="Calibri"/>
              </a:rPr>
              <a:t>.</a:t>
            </a:r>
            <a:endParaRPr lang="en-US" sz="2200" dirty="0">
              <a:solidFill>
                <a:srgbClr val="09465E"/>
              </a:solidFill>
              <a:latin typeface="Calibri"/>
              <a:ea typeface="Calibri"/>
              <a:cs typeface="Calibri"/>
            </a:endParaRPr>
          </a:p>
          <a:p>
            <a:pPr indent="-381000">
              <a:lnSpc>
                <a:spcPct val="114999"/>
              </a:lnSpc>
              <a:buFont typeface="Arial"/>
              <a:buChar char="•"/>
            </a:pPr>
            <a:endParaRPr lang="en-US" sz="2200" dirty="0"/>
          </a:p>
        </p:txBody>
      </p:sp>
      <p:sp>
        <p:nvSpPr>
          <p:cNvPr id="187" name="Google Shape;187;p6"/>
          <p:cNvSpPr txBox="1">
            <a:spLocks noGrp="1"/>
          </p:cNvSpPr>
          <p:nvPr>
            <p:ph type="body" idx="2"/>
          </p:nvPr>
        </p:nvSpPr>
        <p:spPr>
          <a:xfrm>
            <a:off x="0" y="826901"/>
            <a:ext cx="3689400" cy="600600"/>
          </a:xfrm>
          <a:prstGeom prst="rect">
            <a:avLst/>
          </a:prstGeom>
          <a:solidFill>
            <a:srgbClr val="60BA47"/>
          </a:solidFill>
          <a:ln>
            <a:noFill/>
          </a:ln>
        </p:spPr>
        <p:txBody>
          <a:bodyPr spcFirstLastPara="1" wrap="square" lIns="91425" tIns="45700" rIns="91425" bIns="45700" anchor="ctr" anchorCtr="0">
            <a:noAutofit/>
          </a:bodyPr>
          <a:lstStyle/>
          <a:p>
            <a:pPr marL="0" indent="0" algn="ctr">
              <a:spcBef>
                <a:spcPts val="0"/>
              </a:spcBef>
            </a:pPr>
            <a:r>
              <a:rPr lang="en-US" sz="3000" dirty="0"/>
              <a:t>2. </a:t>
            </a:r>
            <a:r>
              <a:rPr lang="en-US" sz="3000" dirty="0" err="1"/>
              <a:t>Ritagli</a:t>
            </a:r>
            <a:r>
              <a:rPr lang="en-US" sz="3000" dirty="0"/>
              <a:t> e </a:t>
            </a:r>
            <a:r>
              <a:rPr lang="en-US" sz="3000" dirty="0" err="1"/>
              <a:t>scarti</a:t>
            </a:r>
            <a:endParaRPr sz="3000" b="1" dirty="0" err="1"/>
          </a:p>
        </p:txBody>
      </p:sp>
      <p:sp>
        <p:nvSpPr>
          <p:cNvPr id="188" name="Google Shape;188;p6"/>
          <p:cNvSpPr/>
          <p:nvPr/>
        </p:nvSpPr>
        <p:spPr>
          <a:xfrm>
            <a:off x="-5714579" y="1931814"/>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4814864" y="594634"/>
            <a:ext cx="6446786" cy="516630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1200"/>
              </a:spcBef>
            </a:pPr>
            <a:r>
              <a:rPr lang="en-US" sz="2200" b="1" dirty="0" err="1"/>
              <a:t>Patate</a:t>
            </a:r>
            <a:r>
              <a:rPr lang="en-US" sz="2200" b="1" dirty="0"/>
              <a:t> non </a:t>
            </a:r>
            <a:r>
              <a:rPr lang="en-US" sz="2200" b="1" dirty="0" err="1"/>
              <a:t>idonee</a:t>
            </a:r>
            <a:r>
              <a:rPr lang="en-US" sz="2200" b="1" dirty="0"/>
              <a:t>:</a:t>
            </a:r>
            <a:r>
              <a:rPr lang="en-US" sz="2200" dirty="0"/>
              <a:t> </a:t>
            </a:r>
            <a:r>
              <a:rPr lang="en-US" sz="2200" dirty="0" err="1"/>
              <a:t>durante</a:t>
            </a:r>
            <a:r>
              <a:rPr lang="en-US" sz="2200" dirty="0"/>
              <a:t> la </a:t>
            </a:r>
            <a:r>
              <a:rPr lang="en-US" sz="2200" dirty="0" err="1"/>
              <a:t>selezione</a:t>
            </a:r>
            <a:r>
              <a:rPr lang="en-US" sz="2200" dirty="0"/>
              <a:t> e la </a:t>
            </a:r>
            <a:r>
              <a:rPr lang="en-US" sz="2200" dirty="0" err="1"/>
              <a:t>lavorazione</a:t>
            </a:r>
            <a:r>
              <a:rPr lang="en-US" sz="2200" dirty="0"/>
              <a:t>, le </a:t>
            </a:r>
            <a:r>
              <a:rPr lang="en-US" sz="2200" dirty="0" err="1"/>
              <a:t>patate</a:t>
            </a:r>
            <a:r>
              <a:rPr lang="en-US" sz="2200" dirty="0"/>
              <a:t> </a:t>
            </a:r>
            <a:r>
              <a:rPr lang="en-US" sz="2200" dirty="0" err="1"/>
              <a:t>che</a:t>
            </a:r>
            <a:r>
              <a:rPr lang="en-US" sz="2200" dirty="0"/>
              <a:t> non </a:t>
            </a:r>
            <a:r>
              <a:rPr lang="en-US" sz="2200" dirty="0" err="1"/>
              <a:t>rispettano</a:t>
            </a:r>
            <a:r>
              <a:rPr lang="en-US" sz="2200" dirty="0"/>
              <a:t> </a:t>
            </a:r>
            <a:r>
              <a:rPr lang="en-US" sz="2200" dirty="0" err="1"/>
              <a:t>gli</a:t>
            </a:r>
            <a:r>
              <a:rPr lang="en-US" sz="2200" dirty="0"/>
              <a:t> standard </a:t>
            </a:r>
            <a:r>
              <a:rPr lang="en-US" sz="2200" dirty="0" err="1"/>
              <a:t>qualitativi</a:t>
            </a:r>
            <a:r>
              <a:rPr lang="en-US" sz="2200" dirty="0"/>
              <a:t> a causa di </a:t>
            </a:r>
            <a:r>
              <a:rPr lang="en-US" sz="2200" dirty="0" err="1"/>
              <a:t>danni</a:t>
            </a:r>
            <a:r>
              <a:rPr lang="en-US" sz="2200" dirty="0"/>
              <a:t>, </a:t>
            </a:r>
            <a:r>
              <a:rPr lang="en-US" sz="2200" dirty="0" err="1"/>
              <a:t>malattie</a:t>
            </a:r>
            <a:r>
              <a:rPr lang="en-US" sz="2200" dirty="0"/>
              <a:t> o </a:t>
            </a:r>
            <a:r>
              <a:rPr lang="en-US" sz="2200" dirty="0" err="1"/>
              <a:t>difetti</a:t>
            </a:r>
            <a:r>
              <a:rPr lang="en-US" sz="2200" dirty="0"/>
              <a:t> </a:t>
            </a:r>
            <a:r>
              <a:rPr lang="en-US" sz="2200" dirty="0" err="1"/>
              <a:t>estetici</a:t>
            </a:r>
            <a:r>
              <a:rPr lang="en-US" sz="2200" dirty="0"/>
              <a:t> </a:t>
            </a:r>
            <a:r>
              <a:rPr lang="en-US" sz="2200" dirty="0" err="1"/>
              <a:t>possono</a:t>
            </a:r>
            <a:r>
              <a:rPr lang="en-US" sz="2200" dirty="0"/>
              <a:t> </a:t>
            </a:r>
            <a:r>
              <a:rPr lang="en-US" sz="2200" dirty="0" err="1"/>
              <a:t>essere</a:t>
            </a:r>
            <a:r>
              <a:rPr lang="en-US" sz="2200" dirty="0"/>
              <a:t> </a:t>
            </a:r>
            <a:r>
              <a:rPr lang="en-US" sz="2200" dirty="0" err="1"/>
              <a:t>escluse</a:t>
            </a:r>
            <a:r>
              <a:rPr lang="en-US" sz="2200" dirty="0"/>
              <a:t>. </a:t>
            </a:r>
            <a:r>
              <a:rPr lang="en-US" sz="2200" dirty="0" err="1"/>
              <a:t>Laddove</a:t>
            </a:r>
            <a:r>
              <a:rPr lang="en-US" sz="2200" dirty="0"/>
              <a:t> </a:t>
            </a:r>
            <a:r>
              <a:rPr lang="en-US" sz="2200" dirty="0" err="1"/>
              <a:t>sia</a:t>
            </a:r>
            <a:r>
              <a:rPr lang="en-US" sz="2200" dirty="0"/>
              <a:t> </a:t>
            </a:r>
            <a:r>
              <a:rPr lang="en-US" sz="2200" dirty="0" err="1"/>
              <a:t>sicuro</a:t>
            </a:r>
            <a:r>
              <a:rPr lang="en-US" sz="2200" dirty="0"/>
              <a:t> </a:t>
            </a:r>
            <a:r>
              <a:rPr lang="en-US" sz="2200" dirty="0" err="1"/>
              <a:t>farlo</a:t>
            </a:r>
            <a:r>
              <a:rPr lang="en-US" sz="2200" dirty="0"/>
              <a:t>, </a:t>
            </a:r>
            <a:r>
              <a:rPr lang="en-US" sz="2200" dirty="0" err="1"/>
              <a:t>l'AMIDO</a:t>
            </a:r>
            <a:r>
              <a:rPr lang="en-US" sz="2200" dirty="0"/>
              <a:t> </a:t>
            </a:r>
            <a:r>
              <a:rPr lang="en-US" sz="2200" dirty="0" err="1"/>
              <a:t>può</a:t>
            </a:r>
            <a:r>
              <a:rPr lang="en-US" sz="2200" dirty="0"/>
              <a:t> </a:t>
            </a:r>
            <a:r>
              <a:rPr lang="en-US" sz="2200" dirty="0" err="1"/>
              <a:t>essere</a:t>
            </a:r>
            <a:r>
              <a:rPr lang="en-US" sz="2200" dirty="0"/>
              <a:t> </a:t>
            </a:r>
            <a:r>
              <a:rPr lang="en-US" sz="2200" dirty="0" err="1"/>
              <a:t>estratto</a:t>
            </a:r>
            <a:r>
              <a:rPr lang="en-US" sz="2200" dirty="0"/>
              <a:t> </a:t>
            </a:r>
            <a:r>
              <a:rPr lang="en-US" sz="2200" dirty="0" err="1"/>
              <a:t>dalla</a:t>
            </a:r>
            <a:r>
              <a:rPr lang="en-US" sz="2200" dirty="0"/>
              <a:t> </a:t>
            </a:r>
            <a:r>
              <a:rPr lang="en-US" sz="2200" dirty="0" err="1"/>
              <a:t>patata</a:t>
            </a:r>
            <a:r>
              <a:rPr lang="en-US" sz="2200" dirty="0"/>
              <a:t>, </a:t>
            </a:r>
            <a:r>
              <a:rPr lang="en-US" sz="2200" dirty="0" err="1"/>
              <a:t>che</a:t>
            </a:r>
            <a:r>
              <a:rPr lang="en-US" sz="2200" dirty="0"/>
              <a:t> </a:t>
            </a:r>
            <a:r>
              <a:rPr lang="en-US" sz="2200" dirty="0" err="1"/>
              <a:t>possiede</a:t>
            </a:r>
            <a:r>
              <a:rPr lang="en-US" sz="2200" dirty="0"/>
              <a:t> un </a:t>
            </a:r>
            <a:r>
              <a:rPr lang="en-US" sz="2200" dirty="0" err="1"/>
              <a:t>elevato</a:t>
            </a:r>
            <a:r>
              <a:rPr lang="en-US" sz="2200" dirty="0"/>
              <a:t> </a:t>
            </a:r>
            <a:r>
              <a:rPr lang="en-US" sz="2200" dirty="0" err="1"/>
              <a:t>valore</a:t>
            </a:r>
            <a:r>
              <a:rPr lang="en-US" sz="2200" dirty="0"/>
              <a:t> e </a:t>
            </a:r>
            <a:r>
              <a:rPr lang="en-US" sz="2200" dirty="0" err="1"/>
              <a:t>una</a:t>
            </a:r>
            <a:r>
              <a:rPr lang="en-US" sz="2200" dirty="0"/>
              <a:t> </a:t>
            </a:r>
            <a:r>
              <a:rPr lang="en-US" sz="2200" dirty="0" err="1"/>
              <a:t>vasta</a:t>
            </a:r>
            <a:r>
              <a:rPr lang="en-US" sz="2200" dirty="0"/>
              <a:t> gamma di </a:t>
            </a:r>
            <a:r>
              <a:rPr lang="en-US" sz="2200" dirty="0" err="1"/>
              <a:t>utilizzi</a:t>
            </a:r>
            <a:r>
              <a:rPr lang="en-US" sz="2200" dirty="0"/>
              <a:t>:</a:t>
            </a:r>
            <a:endParaRPr lang="en-US" dirty="0"/>
          </a:p>
          <a:p>
            <a:pPr marL="0" indent="0">
              <a:lnSpc>
                <a:spcPct val="100000"/>
              </a:lnSpc>
              <a:spcBef>
                <a:spcPts val="1200"/>
              </a:spcBef>
            </a:pPr>
            <a:endParaRPr lang="en-US" sz="1000" dirty="0"/>
          </a:p>
          <a:p>
            <a:pPr marL="514350" lvl="0" indent="-285750" algn="l" rtl="0">
              <a:lnSpc>
                <a:spcPts val="2286"/>
              </a:lnSpc>
              <a:spcAft>
                <a:spcPts val="0"/>
              </a:spcAft>
              <a:buSzPts val="1900"/>
              <a:buChar char="•"/>
            </a:pPr>
            <a:r>
              <a:rPr lang="en-US" sz="2200" dirty="0"/>
              <a:t>FI: </a:t>
            </a:r>
            <a:r>
              <a:rPr lang="en-US" sz="2200" dirty="0" err="1"/>
              <a:t>Addensante</a:t>
            </a:r>
            <a:r>
              <a:rPr lang="en-US" sz="2200" dirty="0"/>
              <a:t>, </a:t>
            </a:r>
            <a:r>
              <a:rPr lang="en-US" sz="2200" dirty="0" err="1"/>
              <a:t>legante</a:t>
            </a:r>
            <a:r>
              <a:rPr lang="en-US" sz="2200" dirty="0"/>
              <a:t>, </a:t>
            </a:r>
            <a:r>
              <a:rPr lang="en-US" sz="2200" dirty="0" err="1"/>
              <a:t>emulsionante</a:t>
            </a:r>
            <a:r>
              <a:rPr lang="en-US" sz="2200" dirty="0"/>
              <a:t>, </a:t>
            </a:r>
            <a:r>
              <a:rPr lang="en-US" sz="2200" dirty="0" err="1"/>
              <a:t>texturizzante</a:t>
            </a:r>
            <a:r>
              <a:rPr lang="en-US" sz="2200" dirty="0"/>
              <a:t>…</a:t>
            </a:r>
            <a:endParaRPr lang="en-US" sz="2200" dirty="0">
              <a:solidFill>
                <a:srgbClr val="086D6E"/>
              </a:solidFill>
            </a:endParaRPr>
          </a:p>
          <a:p>
            <a:pPr marL="514350" indent="-285750">
              <a:lnSpc>
                <a:spcPts val="2286"/>
              </a:lnSpc>
              <a:buSzPts val="1900"/>
              <a:buChar char="•"/>
            </a:pPr>
            <a:r>
              <a:rPr lang="en-US" sz="2200" dirty="0"/>
              <a:t>Industria </a:t>
            </a:r>
            <a:r>
              <a:rPr lang="en-US" sz="2200" dirty="0" err="1"/>
              <a:t>farmaceutica</a:t>
            </a:r>
            <a:r>
              <a:rPr lang="en-US" sz="2200" dirty="0"/>
              <a:t>: </a:t>
            </a:r>
            <a:r>
              <a:rPr lang="en-US" sz="2200" dirty="0" err="1"/>
              <a:t>impiegato</a:t>
            </a:r>
            <a:r>
              <a:rPr lang="en-US" sz="2200" dirty="0"/>
              <a:t> </a:t>
            </a:r>
            <a:r>
              <a:rPr lang="en-US" sz="2200" dirty="0" err="1"/>
              <a:t>nella</a:t>
            </a:r>
            <a:r>
              <a:rPr lang="en-US" sz="2200" dirty="0"/>
              <a:t> </a:t>
            </a:r>
            <a:r>
              <a:rPr lang="en-US" sz="2200" dirty="0" err="1"/>
              <a:t>formulazione</a:t>
            </a:r>
            <a:r>
              <a:rPr lang="en-US" sz="2200" dirty="0"/>
              <a:t> di </a:t>
            </a:r>
            <a:r>
              <a:rPr lang="en-US" sz="2200" dirty="0" err="1"/>
              <a:t>compresse</a:t>
            </a:r>
            <a:r>
              <a:rPr lang="en-US" sz="2200" dirty="0"/>
              <a:t> e capsule per </a:t>
            </a:r>
            <a:r>
              <a:rPr lang="en-US" sz="2200" dirty="0" err="1"/>
              <a:t>migliorarne</a:t>
            </a:r>
            <a:r>
              <a:rPr lang="en-US" sz="2200" dirty="0"/>
              <a:t> la </a:t>
            </a:r>
            <a:r>
              <a:rPr lang="en-US" sz="2200" dirty="0" err="1"/>
              <a:t>dissoluzione</a:t>
            </a:r>
            <a:r>
              <a:rPr lang="en-US" sz="2200" dirty="0"/>
              <a:t>.</a:t>
            </a:r>
            <a:endParaRPr lang="en-US" sz="2200" dirty="0">
              <a:solidFill>
                <a:srgbClr val="086D6E"/>
              </a:solidFill>
            </a:endParaRPr>
          </a:p>
          <a:p>
            <a:pPr marL="514350" indent="-285750">
              <a:lnSpc>
                <a:spcPts val="2286"/>
              </a:lnSpc>
              <a:buSzPts val="1900"/>
              <a:buChar char="•"/>
            </a:pPr>
            <a:r>
              <a:rPr lang="en-US" sz="2200" dirty="0" err="1"/>
              <a:t>Produzione</a:t>
            </a:r>
            <a:r>
              <a:rPr lang="en-US" sz="2200" dirty="0"/>
              <a:t> </a:t>
            </a:r>
            <a:r>
              <a:rPr lang="en-US" sz="2200" dirty="0" err="1"/>
              <a:t>della</a:t>
            </a:r>
            <a:r>
              <a:rPr lang="en-US" sz="2200" dirty="0"/>
              <a:t> carta: </a:t>
            </a:r>
            <a:r>
              <a:rPr lang="en-US" sz="2200" dirty="0" err="1"/>
              <a:t>ottimizza</a:t>
            </a:r>
            <a:r>
              <a:rPr lang="en-US" sz="2200" dirty="0"/>
              <a:t> la </a:t>
            </a:r>
            <a:r>
              <a:rPr lang="en-US" sz="2200" dirty="0" err="1"/>
              <a:t>resistenza</a:t>
            </a:r>
            <a:r>
              <a:rPr lang="en-US" sz="2200" dirty="0"/>
              <a:t> e la morbidezza del </a:t>
            </a:r>
            <a:r>
              <a:rPr lang="en-US" sz="2200" dirty="0" err="1"/>
              <a:t>materiale</a:t>
            </a:r>
            <a:r>
              <a:rPr lang="en-US" sz="2200" dirty="0"/>
              <a:t> </a:t>
            </a:r>
            <a:r>
              <a:rPr lang="en-US" sz="2200" dirty="0" err="1"/>
              <a:t>cartaceo</a:t>
            </a:r>
            <a:r>
              <a:rPr lang="en-US" sz="2200" dirty="0"/>
              <a:t>.</a:t>
            </a:r>
            <a:endParaRPr lang="en-US" sz="2200" dirty="0">
              <a:solidFill>
                <a:srgbClr val="086D6E"/>
              </a:solidFill>
            </a:endParaRPr>
          </a:p>
          <a:p>
            <a:pPr marL="514350" indent="-285750">
              <a:lnSpc>
                <a:spcPts val="2286"/>
              </a:lnSpc>
              <a:buSzPts val="1900"/>
              <a:buChar char="•"/>
            </a:pPr>
            <a:r>
              <a:rPr lang="en-US" sz="2200" dirty="0"/>
              <a:t>Industria </a:t>
            </a:r>
            <a:r>
              <a:rPr lang="en-US" sz="2200" dirty="0" err="1"/>
              <a:t>tessile</a:t>
            </a:r>
            <a:r>
              <a:rPr lang="en-US" sz="2200" dirty="0"/>
              <a:t>: </a:t>
            </a:r>
            <a:r>
              <a:rPr lang="en-US" sz="2200" dirty="0" err="1"/>
              <a:t>conferisce</a:t>
            </a:r>
            <a:r>
              <a:rPr lang="en-US" sz="2200" dirty="0"/>
              <a:t> </a:t>
            </a:r>
            <a:r>
              <a:rPr lang="en-US" sz="2200" dirty="0" err="1"/>
              <a:t>stabilità</a:t>
            </a:r>
            <a:r>
              <a:rPr lang="en-US" sz="2200" dirty="0"/>
              <a:t> e </a:t>
            </a:r>
            <a:r>
              <a:rPr lang="en-US" sz="2200" dirty="0" err="1"/>
              <a:t>migliora</a:t>
            </a:r>
            <a:r>
              <a:rPr lang="en-US" sz="2200" dirty="0"/>
              <a:t> </a:t>
            </a:r>
            <a:r>
              <a:rPr lang="en-US" sz="2200" dirty="0" err="1"/>
              <a:t>l'estetica</a:t>
            </a:r>
            <a:r>
              <a:rPr lang="en-US" sz="2200" dirty="0"/>
              <a:t>.</a:t>
            </a:r>
            <a:endParaRPr lang="en-US" sz="2200" dirty="0">
              <a:solidFill>
                <a:srgbClr val="086D6E"/>
              </a:solidFill>
            </a:endParaRPr>
          </a:p>
          <a:p>
            <a:pPr marL="514350" indent="-285750">
              <a:lnSpc>
                <a:spcPts val="2286"/>
              </a:lnSpc>
              <a:buSzPts val="1900"/>
              <a:buChar char="•"/>
            </a:pPr>
            <a:r>
              <a:rPr lang="en-US" sz="2200" dirty="0" err="1"/>
              <a:t>Bioplastiche</a:t>
            </a:r>
            <a:r>
              <a:rPr lang="en-US" sz="2200" dirty="0"/>
              <a:t>: </a:t>
            </a:r>
            <a:r>
              <a:rPr lang="en-US" sz="2200" dirty="0" err="1"/>
              <a:t>impiegate</a:t>
            </a:r>
            <a:r>
              <a:rPr lang="en-US" sz="2200" dirty="0"/>
              <a:t> </a:t>
            </a:r>
            <a:r>
              <a:rPr lang="en-US" sz="2200" dirty="0" err="1"/>
              <a:t>nella</a:t>
            </a:r>
            <a:r>
              <a:rPr lang="en-US" sz="2200" dirty="0"/>
              <a:t> </a:t>
            </a:r>
            <a:r>
              <a:rPr lang="en-US" sz="2200" dirty="0" err="1"/>
              <a:t>produzione</a:t>
            </a:r>
            <a:r>
              <a:rPr lang="en-US" sz="2200" dirty="0"/>
              <a:t> di </a:t>
            </a:r>
            <a:r>
              <a:rPr lang="en-US" sz="2200" dirty="0" err="1"/>
              <a:t>sacchi</a:t>
            </a:r>
            <a:r>
              <a:rPr lang="en-US" sz="2200" dirty="0"/>
              <a:t> per il </a:t>
            </a:r>
            <a:r>
              <a:rPr lang="en-US" sz="2200" dirty="0" err="1"/>
              <a:t>compostaggio</a:t>
            </a:r>
            <a:r>
              <a:rPr lang="en-US" sz="2200" dirty="0"/>
              <a:t>.</a:t>
            </a:r>
          </a:p>
          <a:p>
            <a:pPr marL="514350" indent="-285750">
              <a:lnSpc>
                <a:spcPts val="2286"/>
              </a:lnSpc>
              <a:buSzPts val="1900"/>
              <a:buChar char="•"/>
            </a:pPr>
            <a:r>
              <a:rPr lang="en-US" sz="1900" dirty="0"/>
              <a:t>…</a:t>
            </a:r>
            <a:endParaRPr lang="en-US" sz="2200" dirty="0"/>
          </a:p>
          <a:p>
            <a:pPr marL="107950" indent="0">
              <a:lnSpc>
                <a:spcPct val="114999"/>
              </a:lnSpc>
              <a:buSzPts val="1900"/>
            </a:pPr>
            <a:endParaRPr lang="en-US" sz="1900" dirty="0"/>
          </a:p>
          <a:p>
            <a:pPr marL="0" indent="0">
              <a:lnSpc>
                <a:spcPts val="2286"/>
              </a:lnSpc>
            </a:pPr>
            <a:endParaRPr lang="en-US" sz="2200" dirty="0"/>
          </a:p>
          <a:p>
            <a:pPr marL="0" indent="0">
              <a:lnSpc>
                <a:spcPts val="2286"/>
              </a:lnSpc>
            </a:pPr>
            <a:endParaRPr lang="en-US" sz="2200" dirty="0"/>
          </a:p>
        </p:txBody>
      </p:sp>
      <p:sp>
        <p:nvSpPr>
          <p:cNvPr id="194" name="Google Shape;194;p7"/>
          <p:cNvSpPr txBox="1">
            <a:spLocks noGrp="1"/>
          </p:cNvSpPr>
          <p:nvPr>
            <p:ph type="body" idx="2"/>
          </p:nvPr>
        </p:nvSpPr>
        <p:spPr>
          <a:xfrm>
            <a:off x="66450" y="826895"/>
            <a:ext cx="3726900" cy="652800"/>
          </a:xfrm>
          <a:prstGeom prst="rect">
            <a:avLst/>
          </a:prstGeom>
          <a:solidFill>
            <a:srgbClr val="60BA47"/>
          </a:solidFill>
          <a:ln>
            <a:noFill/>
          </a:ln>
        </p:spPr>
        <p:txBody>
          <a:bodyPr spcFirstLastPara="1" wrap="square" lIns="91425" tIns="45700" rIns="91425" bIns="45700" anchor="ctr" anchorCtr="0">
            <a:noAutofit/>
          </a:bodyPr>
          <a:lstStyle/>
          <a:p>
            <a:pPr marL="0" indent="0">
              <a:spcBef>
                <a:spcPts val="0"/>
              </a:spcBef>
            </a:pPr>
            <a:r>
              <a:rPr lang="en-US" sz="2800" dirty="0"/>
              <a:t>3. </a:t>
            </a:r>
            <a:r>
              <a:rPr lang="en-US" sz="2800" dirty="0" err="1"/>
              <a:t>Patate</a:t>
            </a:r>
            <a:r>
              <a:rPr lang="en-US" sz="2800" dirty="0"/>
              <a:t> non </a:t>
            </a:r>
            <a:r>
              <a:rPr lang="en-US" sz="2800" dirty="0" err="1"/>
              <a:t>idonee</a:t>
            </a:r>
            <a:endParaRPr sz="2800" b="1" dirty="0" err="1"/>
          </a:p>
        </p:txBody>
      </p:sp>
      <p:sp>
        <p:nvSpPr>
          <p:cNvPr id="195" name="Google Shape;195;p7"/>
          <p:cNvSpPr/>
          <p:nvPr/>
        </p:nvSpPr>
        <p:spPr>
          <a:xfrm>
            <a:off x="-6636068" y="3065953"/>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99128" y="746272"/>
            <a:ext cx="10203652" cy="5365455"/>
          </a:xfrm>
          <a:prstGeom prst="rect">
            <a:avLst/>
          </a:prstGeom>
          <a:solidFill>
            <a:srgbClr val="BFBFBF"/>
          </a:solidFill>
          <a:ln>
            <a:noFill/>
          </a:ln>
        </p:spPr>
      </p:pic>
      <p:sp>
        <p:nvSpPr>
          <p:cNvPr id="208" name="Google Shape;208;p10"/>
          <p:cNvSpPr/>
          <p:nvPr/>
        </p:nvSpPr>
        <p:spPr>
          <a:xfrm>
            <a:off x="799128" y="1047404"/>
            <a:ext cx="10203652" cy="5064323"/>
          </a:xfrm>
          <a:custGeom>
            <a:avLst/>
            <a:gdLst/>
            <a:ahLst/>
            <a:cxnLst/>
            <a:rect l="l" t="t" r="r" b="b"/>
            <a:pathLst>
              <a:path w="10203652" h="5365455" extrusionOk="0">
                <a:moveTo>
                  <a:pt x="0" y="0"/>
                </a:moveTo>
                <a:lnTo>
                  <a:pt x="10203652" y="0"/>
                </a:lnTo>
                <a:lnTo>
                  <a:pt x="10203652" y="5365455"/>
                </a:lnTo>
                <a:lnTo>
                  <a:pt x="0" y="5365455"/>
                </a:lnTo>
                <a:close/>
              </a:path>
            </a:pathLst>
          </a:custGeom>
          <a:gradFill>
            <a:gsLst>
              <a:gs pos="0">
                <a:srgbClr val="09465E">
                  <a:alpha val="1568"/>
                </a:srgbClr>
              </a:gs>
              <a:gs pos="45000">
                <a:srgbClr val="09465E">
                  <a:alpha val="1568"/>
                </a:srgbClr>
              </a:gs>
              <a:gs pos="79000">
                <a:srgbClr val="09465E"/>
              </a:gs>
              <a:gs pos="100000">
                <a:srgbClr val="09465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0"/>
          <p:cNvSpPr txBox="1"/>
          <p:nvPr/>
        </p:nvSpPr>
        <p:spPr>
          <a:xfrm>
            <a:off x="2863453" y="4012902"/>
            <a:ext cx="6188913" cy="1015622"/>
          </a:xfrm>
          <a:prstGeom prst="rect">
            <a:avLst/>
          </a:prstGeom>
          <a:noFill/>
          <a:ln>
            <a:noFill/>
          </a:ln>
        </p:spPr>
        <p:txBody>
          <a:bodyPr spcFirstLastPara="1" wrap="square" lIns="91425" tIns="45700" rIns="91425" bIns="45700" anchor="t" anchorCtr="0">
            <a:spAutoFit/>
          </a:bodyPr>
          <a:lstStyle/>
          <a:p>
            <a:pPr algn="ctr"/>
            <a:r>
              <a:rPr lang="en-US" sz="3000" b="1" dirty="0">
                <a:solidFill>
                  <a:schemeClr val="bg1"/>
                </a:solidFill>
                <a:latin typeface="Calibri"/>
                <a:ea typeface="Calibri"/>
                <a:cs typeface="Calibri"/>
                <a:sym typeface="Calibri"/>
              </a:rPr>
              <a:t>UN PICCOLO PROGRESSO OGNI GIORNO PORTA </a:t>
            </a:r>
            <a:r>
              <a:rPr lang="en-US" sz="3000" b="1" i="0" u="none" strike="noStrike" cap="none" dirty="0">
                <a:solidFill>
                  <a:schemeClr val="bg1"/>
                </a:solidFill>
                <a:latin typeface="Calibri"/>
                <a:ea typeface="Calibri"/>
                <a:cs typeface="Calibri"/>
                <a:sym typeface="Calibri"/>
              </a:rPr>
              <a:t>A </a:t>
            </a:r>
            <a:r>
              <a:rPr lang="en-US" sz="3000" b="1" dirty="0">
                <a:solidFill>
                  <a:schemeClr val="bg1"/>
                </a:solidFill>
                <a:latin typeface="Calibri"/>
                <a:ea typeface="Calibri"/>
                <a:cs typeface="Calibri"/>
                <a:sym typeface="Calibri"/>
              </a:rPr>
              <a:t>GRANDI RISULTATI</a:t>
            </a:r>
            <a:endParaRPr lang="en-US" dirty="0">
              <a:solidFill>
                <a:schemeClr val="bg1"/>
              </a:solidFill>
            </a:endParaRPr>
          </a:p>
        </p:txBody>
      </p:sp>
      <p:grpSp>
        <p:nvGrpSpPr>
          <p:cNvPr id="210" name="Google Shape;210;p10"/>
          <p:cNvGrpSpPr/>
          <p:nvPr/>
        </p:nvGrpSpPr>
        <p:grpSpPr>
          <a:xfrm>
            <a:off x="4987778" y="5231889"/>
            <a:ext cx="1487826" cy="1083162"/>
            <a:chOff x="3400450" y="986392"/>
            <a:chExt cx="1487826" cy="1083162"/>
          </a:xfrm>
        </p:grpSpPr>
        <p:sp>
          <p:nvSpPr>
            <p:cNvPr id="211" name="Google Shape;211;p10"/>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10"/>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B3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3" name="Google Shape;213;p10"/>
          <p:cNvSpPr/>
          <p:nvPr/>
        </p:nvSpPr>
        <p:spPr>
          <a:xfrm>
            <a:off x="8195014" y="-1378416"/>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30588"/>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34C415-4AB4-430D-B686-CB879A57886D}">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E54CAA-B5DD-4EC8-A53F-50EAE9E4353E}">
  <ds:schemaRefs>
    <ds:schemaRef ds:uri="http://schemas.microsoft.com/sharepoint/v3/contenttype/forms"/>
  </ds:schemaRefs>
</ds:datastoreItem>
</file>

<file path=customXml/itemProps3.xml><?xml version="1.0" encoding="utf-8"?>
<ds:datastoreItem xmlns:ds="http://schemas.openxmlformats.org/officeDocument/2006/customXml" ds:itemID="{DB68F01A-CC6D-4953-BEC4-F776A378B68A}">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977</TotalTime>
  <Words>640</Words>
  <Application>Microsoft Office PowerPoint</Application>
  <PresentationFormat>Widescreen</PresentationFormat>
  <Paragraphs>71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Montserrat Light</vt:lpstr>
      <vt:lpstr>Segoe UI</vt:lpstr>
      <vt:lpstr>Montserrat</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Gillian Keane</dc:creator>
  <cp:lastModifiedBy>Paula Whyte ( Momentum Consulting )</cp:lastModifiedBy>
  <cp:revision>133</cp:revision>
  <dcterms:created xsi:type="dcterms:W3CDTF">2020-10-14T13:32:04Z</dcterms:created>
  <dcterms:modified xsi:type="dcterms:W3CDTF">2025-03-28T10:42:31Z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