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0"/>
  </p:notesMasterIdLst>
  <p:sldIdLst>
    <p:sldId id="4392" r:id="rId5"/>
    <p:sldId id="4347" r:id="rId6"/>
    <p:sldId id="267" r:id="rId7"/>
    <p:sldId id="257" r:id="rId8"/>
    <p:sldId id="258" r:id="rId9"/>
    <p:sldId id="259" r:id="rId10"/>
    <p:sldId id="260" r:id="rId11"/>
    <p:sldId id="261" r:id="rId12"/>
    <p:sldId id="262" r:id="rId13"/>
    <p:sldId id="263" r:id="rId14"/>
    <p:sldId id="264" r:id="rId15"/>
    <p:sldId id="265" r:id="rId16"/>
    <p:sldId id="266" r:id="rId17"/>
    <p:sldId id="268" r:id="rId18"/>
    <p:sldId id="269" r:id="rId19"/>
  </p:sldIdLst>
  <p:sldSz cx="10693400" cy="7556500"/>
  <p:notesSz cx="6858000" cy="9144000"/>
  <p:embeddedFontLst>
    <p:embeddedFont>
      <p:font typeface="Arimo Bold" panose="020B0604020202020204" charset="0"/>
      <p:regular r:id="rId21"/>
    </p:embeddedFont>
    <p:embeddedFont>
      <p:font typeface="Calibri (MS)" panose="020B0604020202020204" charset="0"/>
      <p:regular r:id="rId22"/>
    </p:embeddedFont>
    <p:embeddedFont>
      <p:font typeface="Calibri (MS) Bold" panose="020B0604020202020204" charset="0"/>
      <p:regular r:id="rId23"/>
    </p:embeddedFont>
    <p:embeddedFont>
      <p:font typeface="Montserrat" panose="00000500000000000000" pitchFamily="2" charset="0"/>
      <p:regular r:id="rId24"/>
      <p:bold r:id="rId25"/>
      <p:italic r:id="rId26"/>
      <p:boldItalic r:id="rId27"/>
    </p:embeddedFont>
    <p:embeddedFont>
      <p:font typeface="Montserrat Light" panose="00000400000000000000" pitchFamily="2" charset="0"/>
      <p:regular r:id="rId28"/>
      <p: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6DA1F1-DBD2-4520-AF0C-8E3E8EEBF005}" v="1" dt="2025-03-27T19:36:18.0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91" d="100"/>
          <a:sy n="91" d="100"/>
        </p:scale>
        <p:origin x="315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0CC839-3991-4AF1-B926-2D9A88B0AC87}" type="datetimeFigureOut">
              <a:rPr lang="en-GB" smtClean="0"/>
              <a:t>28/03/2025</a:t>
            </a:fld>
            <a:endParaRPr lang="en-GB"/>
          </a:p>
        </p:txBody>
      </p:sp>
      <p:sp>
        <p:nvSpPr>
          <p:cNvPr id="4" name="Slide Image Placeholder 3"/>
          <p:cNvSpPr>
            <a:spLocks noGrp="1" noRot="1" noChangeAspect="1"/>
          </p:cNvSpPr>
          <p:nvPr>
            <p:ph type="sldImg" idx="2"/>
          </p:nvPr>
        </p:nvSpPr>
        <p:spPr>
          <a:xfrm>
            <a:off x="1244600" y="1143000"/>
            <a:ext cx="4368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796B69-400B-4621-92E5-AF906A7E9972}" type="slidenum">
              <a:rPr lang="en-GB" smtClean="0"/>
              <a:t>‹#›</a:t>
            </a:fld>
            <a:endParaRPr lang="en-GB"/>
          </a:p>
        </p:txBody>
      </p:sp>
    </p:spTree>
    <p:extLst>
      <p:ext uri="{BB962C8B-B14F-4D97-AF65-F5344CB8AC3E}">
        <p14:creationId xmlns:p14="http://schemas.microsoft.com/office/powerpoint/2010/main" val="1879109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17FAF-CCB8-E201-EB04-89C562B41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D0AE3D-8937-331C-5784-FCDE48FE0B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49882A-EA01-E7B6-2554-DDB5B31047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21BF31-3655-0F44-876F-06D3A42FE0CA}"/>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BE5DE82-CF29-044D-9158-06A811149881}"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980462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5DE82-CF29-044D-9158-06A8111498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8678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Cover 01">
    <p:spTree>
      <p:nvGrpSpPr>
        <p:cNvPr id="1" name=""/>
        <p:cNvGrpSpPr/>
        <p:nvPr/>
      </p:nvGrpSpPr>
      <p:grpSpPr>
        <a:xfrm>
          <a:off x="0" y="0"/>
          <a:ext cx="0" cy="0"/>
          <a:chOff x="0" y="0"/>
          <a:chExt cx="0" cy="0"/>
        </a:xfrm>
      </p:grpSpPr>
      <p:sp>
        <p:nvSpPr>
          <p:cNvPr id="126" name="Rectangle 125">
            <a:extLst>
              <a:ext uri="{FF2B5EF4-FFF2-40B4-BE49-F238E27FC236}">
                <a16:creationId xmlns:a16="http://schemas.microsoft.com/office/drawing/2014/main" id="{83944EB6-3CB0-F145-A637-E3DB7CD725F9}"/>
              </a:ext>
            </a:extLst>
          </p:cNvPr>
          <p:cNvSpPr/>
          <p:nvPr userDrawn="1"/>
        </p:nvSpPr>
        <p:spPr>
          <a:xfrm>
            <a:off x="-1068738" y="-7026932"/>
            <a:ext cx="14055049" cy="649605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79"/>
          </a:p>
        </p:txBody>
      </p:sp>
      <p:pic>
        <p:nvPicPr>
          <p:cNvPr id="3" name="Picture 2">
            <a:extLst>
              <a:ext uri="{FF2B5EF4-FFF2-40B4-BE49-F238E27FC236}">
                <a16:creationId xmlns:a16="http://schemas.microsoft.com/office/drawing/2014/main" id="{545CB842-9E13-7CA3-0A51-6059107FE7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89182" y="56189"/>
            <a:ext cx="2803995" cy="2502877"/>
          </a:xfrm>
          <a:prstGeom prst="rect">
            <a:avLst/>
          </a:prstGeom>
        </p:spPr>
      </p:pic>
      <p:sp>
        <p:nvSpPr>
          <p:cNvPr id="10" name="Freeform 9">
            <a:extLst>
              <a:ext uri="{FF2B5EF4-FFF2-40B4-BE49-F238E27FC236}">
                <a16:creationId xmlns:a16="http://schemas.microsoft.com/office/drawing/2014/main" id="{C45C8739-346C-53FB-617A-7C85CCD85AA0}"/>
              </a:ext>
            </a:extLst>
          </p:cNvPr>
          <p:cNvSpPr>
            <a:spLocks noGrp="1"/>
          </p:cNvSpPr>
          <p:nvPr>
            <p:ph type="pic" sz="quarter" idx="12"/>
          </p:nvPr>
        </p:nvSpPr>
        <p:spPr>
          <a:xfrm>
            <a:off x="0" y="2503092"/>
            <a:ext cx="10693400" cy="3955640"/>
          </a:xfrm>
          <a:custGeom>
            <a:avLst/>
            <a:gdLst>
              <a:gd name="connsiteX0" fmla="*/ 0 w 12192000"/>
              <a:gd name="connsiteY0" fmla="*/ 0 h 3589993"/>
              <a:gd name="connsiteX1" fmla="*/ 12192000 w 12192000"/>
              <a:gd name="connsiteY1" fmla="*/ 0 h 3589993"/>
              <a:gd name="connsiteX2" fmla="*/ 12192000 w 12192000"/>
              <a:gd name="connsiteY2" fmla="*/ 3589993 h 3589993"/>
              <a:gd name="connsiteX3" fmla="*/ 4883406 w 12192000"/>
              <a:gd name="connsiteY3" fmla="*/ 3589993 h 3589993"/>
              <a:gd name="connsiteX4" fmla="*/ 4883406 w 12192000"/>
              <a:gd name="connsiteY4" fmla="*/ 1431353 h 3589993"/>
              <a:gd name="connsiteX5" fmla="*/ 0 w 12192000"/>
              <a:gd name="connsiteY5" fmla="*/ 1431353 h 358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589993">
                <a:moveTo>
                  <a:pt x="0" y="0"/>
                </a:moveTo>
                <a:lnTo>
                  <a:pt x="12192000" y="0"/>
                </a:lnTo>
                <a:lnTo>
                  <a:pt x="12192000" y="3589993"/>
                </a:lnTo>
                <a:lnTo>
                  <a:pt x="4883406" y="3589993"/>
                </a:lnTo>
                <a:lnTo>
                  <a:pt x="4883406" y="1431353"/>
                </a:lnTo>
                <a:lnTo>
                  <a:pt x="0" y="1431353"/>
                </a:lnTo>
                <a:close/>
              </a:path>
            </a:pathLst>
          </a:custGeom>
          <a:solidFill>
            <a:schemeClr val="bg1">
              <a:lumMod val="75000"/>
            </a:schemeClr>
          </a:solidFill>
        </p:spPr>
        <p:txBody>
          <a:bodyPr wrap="square">
            <a:noAutofit/>
          </a:bodyPr>
          <a:lstStyle>
            <a:lvl1pPr marL="0" indent="0" algn="ctr">
              <a:buFontTx/>
              <a:buNone/>
              <a:defRPr sz="1515">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1" name="Rectangle 10">
            <a:extLst>
              <a:ext uri="{FF2B5EF4-FFF2-40B4-BE49-F238E27FC236}">
                <a16:creationId xmlns:a16="http://schemas.microsoft.com/office/drawing/2014/main" id="{86081D7E-7037-5426-0E0B-333F821E7116}"/>
              </a:ext>
            </a:extLst>
          </p:cNvPr>
          <p:cNvSpPr/>
          <p:nvPr userDrawn="1"/>
        </p:nvSpPr>
        <p:spPr>
          <a:xfrm>
            <a:off x="0" y="3953541"/>
            <a:ext cx="4283154" cy="3147896"/>
          </a:xfrm>
          <a:prstGeom prst="rect">
            <a:avLst/>
          </a:prstGeom>
          <a:solidFill>
            <a:srgbClr val="0946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3281" tIns="21640" rIns="43281" bIns="21640" numCol="1" spcCol="0" rtlCol="0" fromWordArt="0" anchor="ctr" anchorCtr="0" forceAA="0" compatLnSpc="1">
            <a:prstTxWarp prst="textNoShape">
              <a:avLst/>
            </a:prstTxWarp>
            <a:noAutofit/>
          </a:bodyPr>
          <a:lstStyle/>
          <a:p>
            <a:endParaRPr lang="en-GB" sz="464"/>
          </a:p>
        </p:txBody>
      </p:sp>
      <p:pic>
        <p:nvPicPr>
          <p:cNvPr id="5" name="Picture 4">
            <a:extLst>
              <a:ext uri="{FF2B5EF4-FFF2-40B4-BE49-F238E27FC236}">
                <a16:creationId xmlns:a16="http://schemas.microsoft.com/office/drawing/2014/main" id="{74115194-8CE7-500C-C36F-5ED9BAB8785D}"/>
              </a:ext>
            </a:extLst>
          </p:cNvPr>
          <p:cNvPicPr>
            <a:picLocks noChangeAspect="1"/>
          </p:cNvPicPr>
          <p:nvPr userDrawn="1"/>
        </p:nvPicPr>
        <p:blipFill>
          <a:blip r:embed="rId3"/>
          <a:srcRect/>
          <a:stretch/>
        </p:blipFill>
        <p:spPr>
          <a:xfrm>
            <a:off x="4654567" y="6644257"/>
            <a:ext cx="2054262" cy="457180"/>
          </a:xfrm>
          <a:prstGeom prst="rect">
            <a:avLst/>
          </a:prstGeom>
        </p:spPr>
      </p:pic>
      <p:pic>
        <p:nvPicPr>
          <p:cNvPr id="6" name="Picture 5" descr="A grey and black sign with a person in a circle&#10;&#10;AI-generated content may be incorrect.">
            <a:extLst>
              <a:ext uri="{FF2B5EF4-FFF2-40B4-BE49-F238E27FC236}">
                <a16:creationId xmlns:a16="http://schemas.microsoft.com/office/drawing/2014/main" id="{0F84197F-5481-BDBB-2832-C7385EC1A4C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489182" y="6644257"/>
            <a:ext cx="1061410" cy="387245"/>
          </a:xfrm>
          <a:prstGeom prst="rect">
            <a:avLst/>
          </a:prstGeom>
        </p:spPr>
      </p:pic>
    </p:spTree>
    <p:extLst>
      <p:ext uri="{BB962C8B-B14F-4D97-AF65-F5344CB8AC3E}">
        <p14:creationId xmlns:p14="http://schemas.microsoft.com/office/powerpoint/2010/main" val="40847326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verview/Intro - Navy ">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151BFCDB-CADF-EC47-BAA7-197F619A3BA2}"/>
              </a:ext>
            </a:extLst>
          </p:cNvPr>
          <p:cNvSpPr/>
          <p:nvPr userDrawn="1"/>
        </p:nvSpPr>
        <p:spPr>
          <a:xfrm>
            <a:off x="1900924" y="851038"/>
            <a:ext cx="8175175" cy="5267438"/>
          </a:xfrm>
          <a:prstGeom prst="rect">
            <a:avLst/>
          </a:prstGeom>
          <a:solidFill>
            <a:srgbClr val="094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64">
              <a:latin typeface="Calibri" panose="020F0502020204030204" pitchFamily="34" charset="0"/>
              <a:cs typeface="Calibri" panose="020F0502020204030204" pitchFamily="34" charset="0"/>
            </a:endParaRPr>
          </a:p>
        </p:txBody>
      </p:sp>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40660" y="424721"/>
            <a:ext cx="3602839" cy="670705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515">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49" name="Text Placeholder 17">
            <a:extLst>
              <a:ext uri="{FF2B5EF4-FFF2-40B4-BE49-F238E27FC236}">
                <a16:creationId xmlns:a16="http://schemas.microsoft.com/office/drawing/2014/main" id="{69A6005D-0B69-4B46-8775-6C9D41A6536B}"/>
              </a:ext>
            </a:extLst>
          </p:cNvPr>
          <p:cNvSpPr>
            <a:spLocks noGrp="1"/>
          </p:cNvSpPr>
          <p:nvPr>
            <p:ph type="body" sz="quarter" idx="18" hasCustomPrompt="1"/>
          </p:nvPr>
        </p:nvSpPr>
        <p:spPr>
          <a:xfrm>
            <a:off x="4333342" y="3778251"/>
            <a:ext cx="5553193" cy="2340225"/>
          </a:xfrm>
          <a:prstGeom prst="rect">
            <a:avLst/>
          </a:prstGeom>
        </p:spPr>
        <p:txBody>
          <a:bodyPr/>
          <a:lstStyle>
            <a:lvl1pPr algn="l">
              <a:buNone/>
              <a:defRPr sz="2105" b="0" i="0" spc="0">
                <a:solidFill>
                  <a:schemeClr val="bg1"/>
                </a:solidFill>
                <a:latin typeface="+mn-lt"/>
              </a:defRPr>
            </a:lvl1pPr>
            <a:lvl2pPr>
              <a:buNone/>
              <a:defRPr sz="1754" b="0" i="0" spc="263">
                <a:solidFill>
                  <a:schemeClr val="bg1"/>
                </a:solidFill>
                <a:latin typeface="Montserrat Light" pitchFamily="2" charset="77"/>
              </a:defRPr>
            </a:lvl2pPr>
            <a:lvl3pPr>
              <a:buNone/>
              <a:defRPr sz="1754" b="0" i="0" spc="263">
                <a:solidFill>
                  <a:schemeClr val="bg1"/>
                </a:solidFill>
                <a:latin typeface="Montserrat Light" pitchFamily="2" charset="77"/>
              </a:defRPr>
            </a:lvl3pPr>
            <a:lvl4pPr>
              <a:buNone/>
              <a:defRPr sz="1754" b="0" i="0" spc="263">
                <a:solidFill>
                  <a:schemeClr val="bg1"/>
                </a:solidFill>
                <a:latin typeface="Montserrat Light" pitchFamily="2" charset="77"/>
              </a:defRPr>
            </a:lvl4pPr>
            <a:lvl5pPr>
              <a:buNone/>
              <a:defRPr sz="1754" b="0" i="0" spc="263">
                <a:solidFill>
                  <a:schemeClr val="bg1"/>
                </a:solidFill>
                <a:latin typeface="Montserrat Light" pitchFamily="2" charset="77"/>
              </a:defRPr>
            </a:lvl5pPr>
          </a:lstStyle>
          <a:p>
            <a:pPr lvl="0"/>
            <a:r>
              <a:rPr lang="en-GB"/>
              <a:t>Click to type…</a:t>
            </a:r>
            <a:endParaRPr lang="en-US"/>
          </a:p>
        </p:txBody>
      </p:sp>
      <p:sp>
        <p:nvSpPr>
          <p:cNvPr id="2" name="TextBox 1">
            <a:extLst>
              <a:ext uri="{FF2B5EF4-FFF2-40B4-BE49-F238E27FC236}">
                <a16:creationId xmlns:a16="http://schemas.microsoft.com/office/drawing/2014/main" id="{3D209341-3212-15CC-FC21-5A444D82D36B}"/>
              </a:ext>
            </a:extLst>
          </p:cNvPr>
          <p:cNvSpPr txBox="1"/>
          <p:nvPr userDrawn="1"/>
        </p:nvSpPr>
        <p:spPr>
          <a:xfrm>
            <a:off x="6006048" y="6312060"/>
            <a:ext cx="4070051" cy="364587"/>
          </a:xfrm>
          <a:prstGeom prst="rect">
            <a:avLst/>
          </a:prstGeom>
          <a:noFill/>
        </p:spPr>
        <p:txBody>
          <a:bodyPr wrap="square">
            <a:spAutoFit/>
          </a:bodyPr>
          <a:lstStyle/>
          <a:p>
            <a:pPr marL="0" marR="0" indent="0" algn="just" defTabSz="457200" rtl="0" eaLnBrk="1" fontAlgn="auto" latinLnBrk="0" hangingPunct="0">
              <a:lnSpc>
                <a:spcPts val="660"/>
              </a:lnSpc>
              <a:spcBef>
                <a:spcPts val="0"/>
              </a:spcBef>
              <a:spcAft>
                <a:spcPts val="0"/>
              </a:spcAft>
              <a:buClrTx/>
              <a:buSzTx/>
              <a:buFontTx/>
              <a:buNone/>
              <a:tabLst/>
              <a:defRPr/>
            </a:pPr>
            <a:r>
              <a:rPr lang="en-US" sz="600" kern="1200" dirty="0">
                <a:solidFill>
                  <a:srgbClr val="0C4659"/>
                </a:solidFill>
                <a:effectLst/>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IE" sz="600" dirty="0">
              <a:solidFill>
                <a:srgbClr val="0C4659"/>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7D230886-B446-0DC1-A969-75453BAD68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20733" y="6300013"/>
            <a:ext cx="1667896" cy="371393"/>
          </a:xfrm>
          <a:prstGeom prst="rect">
            <a:avLst/>
          </a:prstGeom>
        </p:spPr>
      </p:pic>
      <p:pic>
        <p:nvPicPr>
          <p:cNvPr id="4" name="Picture 3" descr="A grey and black sign with a person in a circle&#10;&#10;AI-generated content may be incorrect.">
            <a:extLst>
              <a:ext uri="{FF2B5EF4-FFF2-40B4-BE49-F238E27FC236}">
                <a16:creationId xmlns:a16="http://schemas.microsoft.com/office/drawing/2014/main" id="{4CEDB4DA-AD10-BFA8-E9E9-8279E825A0A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62201" y="6806637"/>
            <a:ext cx="869046" cy="317063"/>
          </a:xfrm>
          <a:prstGeom prst="rect">
            <a:avLst/>
          </a:prstGeom>
        </p:spPr>
      </p:pic>
      <p:sp>
        <p:nvSpPr>
          <p:cNvPr id="5" name="TextBox 4">
            <a:extLst>
              <a:ext uri="{FF2B5EF4-FFF2-40B4-BE49-F238E27FC236}">
                <a16:creationId xmlns:a16="http://schemas.microsoft.com/office/drawing/2014/main" id="{CF0B31EB-051F-394A-92C0-B26E1C4236AF}"/>
              </a:ext>
            </a:extLst>
          </p:cNvPr>
          <p:cNvSpPr txBox="1"/>
          <p:nvPr userDrawn="1"/>
        </p:nvSpPr>
        <p:spPr>
          <a:xfrm>
            <a:off x="6003349" y="6754368"/>
            <a:ext cx="404996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IE" sz="600" dirty="0">
                <a:solidFill>
                  <a:srgbClr val="0B3A5B"/>
                </a:solidFill>
              </a:rPr>
              <a:t>This license enables </a:t>
            </a:r>
            <a:r>
              <a:rPr lang="en-IE" sz="600" dirty="0" err="1">
                <a:solidFill>
                  <a:srgbClr val="0B3A5B"/>
                </a:solidFill>
              </a:rPr>
              <a:t>reusers</a:t>
            </a:r>
            <a:r>
              <a:rPr lang="en-IE" sz="600" dirty="0">
                <a:solidFill>
                  <a:srgbClr val="0B3A5B"/>
                </a:solidFill>
              </a:rPr>
              <a:t> to distribute, remix, adapt, and build upon the material in any medium or format, so long as </a:t>
            </a:r>
            <a:r>
              <a:rPr lang="en-US" sz="600" dirty="0">
                <a:solidFill>
                  <a:srgbClr val="0B3A5B"/>
                </a:solidFill>
              </a:rPr>
              <a:t>attribution is given to the creator. The license allows for commercial use. CC BY includes the following elements:</a:t>
            </a:r>
          </a:p>
          <a:p>
            <a:pPr algn="just"/>
            <a:r>
              <a:rPr lang="en-US" sz="600" dirty="0">
                <a:solidFill>
                  <a:srgbClr val="0B3A5B"/>
                </a:solidFill>
              </a:rPr>
              <a:t>BY: credit must be given to the creator.</a:t>
            </a:r>
            <a:endParaRPr lang="en-US" sz="600" dirty="0">
              <a:solidFill>
                <a:srgbClr val="0B3A5B"/>
              </a:solidFill>
              <a:ea typeface="Calibri"/>
              <a:cs typeface="Calibri"/>
            </a:endParaRPr>
          </a:p>
        </p:txBody>
      </p:sp>
    </p:spTree>
    <p:extLst>
      <p:ext uri="{BB962C8B-B14F-4D97-AF65-F5344CB8AC3E}">
        <p14:creationId xmlns:p14="http://schemas.microsoft.com/office/powerpoint/2010/main" val="2893441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8.png"/><Relationship Id="rId7"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6.png"/><Relationship Id="rId3" Type="http://schemas.openxmlformats.org/officeDocument/2006/relationships/image" Target="../media/image19.png"/><Relationship Id="rId7" Type="http://schemas.openxmlformats.org/officeDocument/2006/relationships/image" Target="../media/image22.png"/><Relationship Id="rId12" Type="http://schemas.openxmlformats.org/officeDocument/2006/relationships/hyperlink" Target="https://www.instagram.com/cie.gateway?igsh=dzNxYnl3OGpnbmpn" TargetMode="External"/><Relationship Id="rId2" Type="http://schemas.openxmlformats.org/officeDocument/2006/relationships/image" Target="../media/image7.png"/><Relationship Id="rId16"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hyperlink" Target="https://www.youtube.com/@CiEGateway" TargetMode="External"/><Relationship Id="rId11" Type="http://schemas.openxmlformats.org/officeDocument/2006/relationships/image" Target="../media/image25.svg"/><Relationship Id="rId5" Type="http://schemas.openxmlformats.org/officeDocument/2006/relationships/image" Target="../media/image21.jpeg"/><Relationship Id="rId15" Type="http://schemas.openxmlformats.org/officeDocument/2006/relationships/image" Target="../media/image17.png"/><Relationship Id="rId10" Type="http://schemas.openxmlformats.org/officeDocument/2006/relationships/image" Target="../media/image24.png"/><Relationship Id="rId4" Type="http://schemas.openxmlformats.org/officeDocument/2006/relationships/image" Target="../media/image20.png"/><Relationship Id="rId9" Type="http://schemas.openxmlformats.org/officeDocument/2006/relationships/hyperlink" Target="https://www.linkedin.com/company/cooperation-in-education-gateway" TargetMode="External"/><Relationship Id="rId14" Type="http://schemas.openxmlformats.org/officeDocument/2006/relationships/image" Target="../media/image2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23BF2-E4F2-8371-7ED7-C3A103F878B1}"/>
            </a:ext>
          </a:extLst>
        </p:cNvPr>
        <p:cNvGrpSpPr/>
        <p:nvPr/>
      </p:nvGrpSpPr>
      <p:grpSpPr>
        <a:xfrm>
          <a:off x="0" y="0"/>
          <a:ext cx="0" cy="0"/>
          <a:chOff x="0" y="0"/>
          <a:chExt cx="0" cy="0"/>
        </a:xfrm>
      </p:grpSpPr>
      <p:pic>
        <p:nvPicPr>
          <p:cNvPr id="3" name="Picture Placeholder 7">
            <a:extLst>
              <a:ext uri="{FF2B5EF4-FFF2-40B4-BE49-F238E27FC236}">
                <a16:creationId xmlns:a16="http://schemas.microsoft.com/office/drawing/2014/main" id="{97691083-126B-645F-B1F1-3D1DF356CADC}"/>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0" y="2763213"/>
            <a:ext cx="10693400" cy="3148723"/>
          </a:xfrm>
        </p:spPr>
      </p:pic>
      <p:sp>
        <p:nvSpPr>
          <p:cNvPr id="14" name="TextBox 13">
            <a:extLst>
              <a:ext uri="{FF2B5EF4-FFF2-40B4-BE49-F238E27FC236}">
                <a16:creationId xmlns:a16="http://schemas.microsoft.com/office/drawing/2014/main" id="{DF4D0D2F-8C16-CE39-1BE9-7CF488007713}"/>
              </a:ext>
            </a:extLst>
          </p:cNvPr>
          <p:cNvSpPr txBox="1"/>
          <p:nvPr/>
        </p:nvSpPr>
        <p:spPr>
          <a:xfrm>
            <a:off x="2321038" y="4545208"/>
            <a:ext cx="6627135" cy="578300"/>
          </a:xfrm>
          <a:prstGeom prst="rect">
            <a:avLst/>
          </a:prstGeom>
          <a:solidFill>
            <a:schemeClr val="bg1"/>
          </a:solidFill>
        </p:spPr>
        <p:txBody>
          <a:bodyPr wrap="none" rtlCol="0">
            <a:spAutoFit/>
          </a:bodyPr>
          <a:lstStyle/>
          <a:p>
            <a:pPr defTabSz="802020">
              <a:buClr>
                <a:srgbClr val="000000"/>
              </a:buClr>
              <a:defRPr/>
            </a:pPr>
            <a:r>
              <a:rPr lang="en-US" sz="3158" b="1" kern="0" dirty="0">
                <a:solidFill>
                  <a:srgbClr val="60BA47"/>
                </a:solidFill>
                <a:latin typeface="Calibri" panose="020F0502020204030204" pitchFamily="34" charset="0"/>
                <a:cs typeface="Calibri" panose="020F0502020204030204" pitchFamily="34" charset="0"/>
                <a:sym typeface="Arial"/>
              </a:rPr>
              <a:t>OLIIVIT – </a:t>
            </a:r>
            <a:r>
              <a:rPr lang="en-US" sz="3158" b="1" kern="0" dirty="0" err="1">
                <a:solidFill>
                  <a:srgbClr val="60BA47"/>
                </a:solidFill>
                <a:latin typeface="Calibri" panose="020F0502020204030204" pitchFamily="34" charset="0"/>
                <a:cs typeface="Calibri" panose="020F0502020204030204" pitchFamily="34" charset="0"/>
                <a:sym typeface="Arial"/>
              </a:rPr>
              <a:t>Jätevirtojen</a:t>
            </a:r>
            <a:r>
              <a:rPr lang="en-US" sz="3158" b="1" kern="0" dirty="0">
                <a:solidFill>
                  <a:srgbClr val="60BA47"/>
                </a:solidFill>
                <a:latin typeface="Calibri" panose="020F0502020204030204" pitchFamily="34" charset="0"/>
                <a:cs typeface="Calibri" panose="020F0502020204030204" pitchFamily="34" charset="0"/>
                <a:sym typeface="Arial"/>
              </a:rPr>
              <a:t> </a:t>
            </a:r>
            <a:r>
              <a:rPr lang="en-US" sz="3158" b="1" kern="0" dirty="0" err="1">
                <a:solidFill>
                  <a:srgbClr val="60BA47"/>
                </a:solidFill>
                <a:latin typeface="Calibri" panose="020F0502020204030204" pitchFamily="34" charset="0"/>
                <a:cs typeface="Calibri" panose="020F0502020204030204" pitchFamily="34" charset="0"/>
                <a:sym typeface="Arial"/>
              </a:rPr>
              <a:t>hyödyntäminen</a:t>
            </a:r>
            <a:r>
              <a:rPr lang="en-US" sz="3158" b="1" kern="0" dirty="0">
                <a:solidFill>
                  <a:srgbClr val="60BA47"/>
                </a:solidFill>
                <a:latin typeface="Calibri" panose="020F0502020204030204" pitchFamily="34" charset="0"/>
                <a:cs typeface="Calibri" panose="020F0502020204030204" pitchFamily="34" charset="0"/>
                <a:sym typeface="Arial"/>
              </a:rPr>
              <a:t> </a:t>
            </a:r>
          </a:p>
        </p:txBody>
      </p:sp>
      <p:sp>
        <p:nvSpPr>
          <p:cNvPr id="7" name="Freeform 6">
            <a:extLst>
              <a:ext uri="{FF2B5EF4-FFF2-40B4-BE49-F238E27FC236}">
                <a16:creationId xmlns:a16="http://schemas.microsoft.com/office/drawing/2014/main" id="{09CD4256-3FEF-33B6-05B7-B2F25D3E73DF}"/>
              </a:ext>
            </a:extLst>
          </p:cNvPr>
          <p:cNvSpPr/>
          <p:nvPr/>
        </p:nvSpPr>
        <p:spPr>
          <a:xfrm>
            <a:off x="-6214096" y="3284845"/>
            <a:ext cx="8146392" cy="4196930"/>
          </a:xfrm>
          <a:custGeom>
            <a:avLst/>
            <a:gdLst>
              <a:gd name="connsiteX0" fmla="*/ 6968291 w 9288048"/>
              <a:gd name="connsiteY0" fmla="*/ 4582720 h 4785098"/>
              <a:gd name="connsiteX1" fmla="*/ 7008833 w 9288048"/>
              <a:gd name="connsiteY1" fmla="*/ 4758114 h 4785098"/>
              <a:gd name="connsiteX2" fmla="*/ 6770098 w 9288048"/>
              <a:gd name="connsiteY2" fmla="*/ 4785098 h 4785098"/>
              <a:gd name="connsiteX3" fmla="*/ 6770098 w 9288048"/>
              <a:gd name="connsiteY3" fmla="*/ 4605206 h 4785098"/>
              <a:gd name="connsiteX4" fmla="*/ 6968291 w 9288048"/>
              <a:gd name="connsiteY4" fmla="*/ 4582720 h 4785098"/>
              <a:gd name="connsiteX5" fmla="*/ 2995421 w 9288048"/>
              <a:gd name="connsiteY5" fmla="*/ 4533254 h 4785098"/>
              <a:gd name="connsiteX6" fmla="*/ 3013438 w 9288048"/>
              <a:gd name="connsiteY6" fmla="*/ 4708644 h 4785098"/>
              <a:gd name="connsiteX7" fmla="*/ 2914342 w 9288048"/>
              <a:gd name="connsiteY7" fmla="*/ 4717638 h 4785098"/>
              <a:gd name="connsiteX8" fmla="*/ 2909835 w 9288048"/>
              <a:gd name="connsiteY8" fmla="*/ 4717638 h 4785098"/>
              <a:gd name="connsiteX9" fmla="*/ 2896324 w 9288048"/>
              <a:gd name="connsiteY9" fmla="*/ 4717638 h 4785098"/>
              <a:gd name="connsiteX10" fmla="*/ 2878307 w 9288048"/>
              <a:gd name="connsiteY10" fmla="*/ 4717638 h 4785098"/>
              <a:gd name="connsiteX11" fmla="*/ 2801730 w 9288048"/>
              <a:gd name="connsiteY11" fmla="*/ 4713141 h 4785098"/>
              <a:gd name="connsiteX12" fmla="*/ 2815245 w 9288048"/>
              <a:gd name="connsiteY12" fmla="*/ 4537751 h 4785098"/>
              <a:gd name="connsiteX13" fmla="*/ 2878307 w 9288048"/>
              <a:gd name="connsiteY13" fmla="*/ 4537751 h 4785098"/>
              <a:gd name="connsiteX14" fmla="*/ 2896324 w 9288048"/>
              <a:gd name="connsiteY14" fmla="*/ 4537751 h 4785098"/>
              <a:gd name="connsiteX15" fmla="*/ 2909835 w 9288048"/>
              <a:gd name="connsiteY15" fmla="*/ 4537751 h 4785098"/>
              <a:gd name="connsiteX16" fmla="*/ 2914342 w 9288048"/>
              <a:gd name="connsiteY16" fmla="*/ 4537751 h 4785098"/>
              <a:gd name="connsiteX17" fmla="*/ 2995421 w 9288048"/>
              <a:gd name="connsiteY17" fmla="*/ 4533254 h 4785098"/>
              <a:gd name="connsiteX18" fmla="*/ 6301641 w 9288048"/>
              <a:gd name="connsiteY18" fmla="*/ 4375844 h 4785098"/>
              <a:gd name="connsiteX19" fmla="*/ 6517852 w 9288048"/>
              <a:gd name="connsiteY19" fmla="*/ 4398331 h 4785098"/>
              <a:gd name="connsiteX20" fmla="*/ 6517852 w 9288048"/>
              <a:gd name="connsiteY20" fmla="*/ 4600709 h 4785098"/>
              <a:gd name="connsiteX21" fmla="*/ 6256597 w 9288048"/>
              <a:gd name="connsiteY21" fmla="*/ 4573725 h 4785098"/>
              <a:gd name="connsiteX22" fmla="*/ 1229700 w 9288048"/>
              <a:gd name="connsiteY22" fmla="*/ 4362357 h 4785098"/>
              <a:gd name="connsiteX23" fmla="*/ 1319788 w 9288048"/>
              <a:gd name="connsiteY23" fmla="*/ 4434313 h 4785098"/>
              <a:gd name="connsiteX24" fmla="*/ 1247718 w 9288048"/>
              <a:gd name="connsiteY24" fmla="*/ 4542249 h 4785098"/>
              <a:gd name="connsiteX25" fmla="*/ 1139613 w 9288048"/>
              <a:gd name="connsiteY25" fmla="*/ 4452303 h 4785098"/>
              <a:gd name="connsiteX26" fmla="*/ 1923376 w 9288048"/>
              <a:gd name="connsiteY26" fmla="*/ 4285903 h 4785098"/>
              <a:gd name="connsiteX27" fmla="*/ 2112561 w 9288048"/>
              <a:gd name="connsiteY27" fmla="*/ 4371351 h 4785098"/>
              <a:gd name="connsiteX28" fmla="*/ 2063010 w 9288048"/>
              <a:gd name="connsiteY28" fmla="*/ 4533254 h 4785098"/>
              <a:gd name="connsiteX29" fmla="*/ 1833288 w 9288048"/>
              <a:gd name="connsiteY29" fmla="*/ 4429816 h 4785098"/>
              <a:gd name="connsiteX30" fmla="*/ 2387326 w 9288048"/>
              <a:gd name="connsiteY30" fmla="*/ 4173470 h 4785098"/>
              <a:gd name="connsiteX31" fmla="*/ 2689122 w 9288048"/>
              <a:gd name="connsiteY31" fmla="*/ 4231935 h 4785098"/>
              <a:gd name="connsiteX32" fmla="*/ 2666598 w 9288048"/>
              <a:gd name="connsiteY32" fmla="*/ 4528752 h 4785098"/>
              <a:gd name="connsiteX33" fmla="*/ 2297238 w 9288048"/>
              <a:gd name="connsiteY33" fmla="*/ 4456800 h 4785098"/>
              <a:gd name="connsiteX34" fmla="*/ 5675534 w 9288048"/>
              <a:gd name="connsiteY34" fmla="*/ 4128498 h 4785098"/>
              <a:gd name="connsiteX35" fmla="*/ 5995343 w 9288048"/>
              <a:gd name="connsiteY35" fmla="*/ 4263417 h 4785098"/>
              <a:gd name="connsiteX36" fmla="*/ 5959308 w 9288048"/>
              <a:gd name="connsiteY36" fmla="*/ 4443304 h 4785098"/>
              <a:gd name="connsiteX37" fmla="*/ 5576432 w 9288048"/>
              <a:gd name="connsiteY37" fmla="*/ 4281401 h 4785098"/>
              <a:gd name="connsiteX38" fmla="*/ 3576484 w 9288048"/>
              <a:gd name="connsiteY38" fmla="*/ 4052043 h 4785098"/>
              <a:gd name="connsiteX39" fmla="*/ 3702607 w 9288048"/>
              <a:gd name="connsiteY39" fmla="*/ 4321881 h 4785098"/>
              <a:gd name="connsiteX40" fmla="*/ 3144063 w 9288048"/>
              <a:gd name="connsiteY40" fmla="*/ 4501773 h 4785098"/>
              <a:gd name="connsiteX41" fmla="*/ 3103526 w 9288048"/>
              <a:gd name="connsiteY41" fmla="*/ 4204951 h 4785098"/>
              <a:gd name="connsiteX42" fmla="*/ 3576484 w 9288048"/>
              <a:gd name="connsiteY42" fmla="*/ 4052043 h 4785098"/>
              <a:gd name="connsiteX43" fmla="*/ 7423232 w 9288048"/>
              <a:gd name="connsiteY43" fmla="*/ 4025060 h 4785098"/>
              <a:gd name="connsiteX44" fmla="*/ 7571879 w 9288048"/>
              <a:gd name="connsiteY44" fmla="*/ 4285903 h 4785098"/>
              <a:gd name="connsiteX45" fmla="*/ 7076396 w 9288048"/>
              <a:gd name="connsiteY45" fmla="*/ 4479282 h 4785098"/>
              <a:gd name="connsiteX46" fmla="*/ 7013335 w 9288048"/>
              <a:gd name="connsiteY46" fmla="*/ 4186962 h 4785098"/>
              <a:gd name="connsiteX47" fmla="*/ 7423232 w 9288048"/>
              <a:gd name="connsiteY47" fmla="*/ 4025060 h 4785098"/>
              <a:gd name="connsiteX48" fmla="*/ 7882683 w 9288048"/>
              <a:gd name="connsiteY48" fmla="*/ 3975590 h 4785098"/>
              <a:gd name="connsiteX49" fmla="*/ 8094387 w 9288048"/>
              <a:gd name="connsiteY49" fmla="*/ 4182465 h 4785098"/>
              <a:gd name="connsiteX50" fmla="*/ 7860159 w 9288048"/>
              <a:gd name="connsiteY50" fmla="*/ 4384839 h 4785098"/>
              <a:gd name="connsiteX51" fmla="*/ 7688993 w 9288048"/>
              <a:gd name="connsiteY51" fmla="*/ 4141989 h 4785098"/>
              <a:gd name="connsiteX52" fmla="*/ 7882683 w 9288048"/>
              <a:gd name="connsiteY52" fmla="*/ 3975590 h 4785098"/>
              <a:gd name="connsiteX53" fmla="*/ 6851177 w 9288048"/>
              <a:gd name="connsiteY53" fmla="*/ 3935114 h 4785098"/>
              <a:gd name="connsiteX54" fmla="*/ 6918745 w 9288048"/>
              <a:gd name="connsiteY54" fmla="*/ 4236433 h 4785098"/>
              <a:gd name="connsiteX55" fmla="*/ 6589922 w 9288048"/>
              <a:gd name="connsiteY55" fmla="*/ 4272411 h 4785098"/>
              <a:gd name="connsiteX56" fmla="*/ 6283624 w 9288048"/>
              <a:gd name="connsiteY56" fmla="*/ 4240930 h 4785098"/>
              <a:gd name="connsiteX57" fmla="*/ 6351192 w 9288048"/>
              <a:gd name="connsiteY57" fmla="*/ 3944109 h 4785098"/>
              <a:gd name="connsiteX58" fmla="*/ 6589922 w 9288048"/>
              <a:gd name="connsiteY58" fmla="*/ 3962098 h 4785098"/>
              <a:gd name="connsiteX59" fmla="*/ 6851177 w 9288048"/>
              <a:gd name="connsiteY59" fmla="*/ 3935114 h 4785098"/>
              <a:gd name="connsiteX60" fmla="*/ 1274744 w 9288048"/>
              <a:gd name="connsiteY60" fmla="*/ 3921622 h 4785098"/>
              <a:gd name="connsiteX61" fmla="*/ 1396361 w 9288048"/>
              <a:gd name="connsiteY61" fmla="*/ 4052043 h 4785098"/>
              <a:gd name="connsiteX62" fmla="*/ 1261229 w 9288048"/>
              <a:gd name="connsiteY62" fmla="*/ 4209449 h 4785098"/>
              <a:gd name="connsiteX63" fmla="*/ 1112586 w 9288048"/>
              <a:gd name="connsiteY63" fmla="*/ 4052043 h 4785098"/>
              <a:gd name="connsiteX64" fmla="*/ 3963862 w 9288048"/>
              <a:gd name="connsiteY64" fmla="*/ 3858660 h 4785098"/>
              <a:gd name="connsiteX65" fmla="*/ 4117011 w 9288048"/>
              <a:gd name="connsiteY65" fmla="*/ 4052043 h 4785098"/>
              <a:gd name="connsiteX66" fmla="*/ 3765668 w 9288048"/>
              <a:gd name="connsiteY66" fmla="*/ 4294897 h 4785098"/>
              <a:gd name="connsiteX67" fmla="*/ 3662070 w 9288048"/>
              <a:gd name="connsiteY67" fmla="*/ 4070033 h 4785098"/>
              <a:gd name="connsiteX68" fmla="*/ 3963862 w 9288048"/>
              <a:gd name="connsiteY68" fmla="*/ 3858660 h 4785098"/>
              <a:gd name="connsiteX69" fmla="*/ 8715993 w 9288048"/>
              <a:gd name="connsiteY69" fmla="*/ 3845168 h 4785098"/>
              <a:gd name="connsiteX70" fmla="*/ 8815089 w 9288048"/>
              <a:gd name="connsiteY70" fmla="*/ 3890141 h 4785098"/>
              <a:gd name="connsiteX71" fmla="*/ 8756535 w 9288048"/>
              <a:gd name="connsiteY71" fmla="*/ 3998076 h 4785098"/>
              <a:gd name="connsiteX72" fmla="*/ 8666447 w 9288048"/>
              <a:gd name="connsiteY72" fmla="*/ 3935114 h 4785098"/>
              <a:gd name="connsiteX73" fmla="*/ 8715993 w 9288048"/>
              <a:gd name="connsiteY73" fmla="*/ 3845168 h 4785098"/>
              <a:gd name="connsiteX74" fmla="*/ 1761218 w 9288048"/>
              <a:gd name="connsiteY74" fmla="*/ 3831676 h 4785098"/>
              <a:gd name="connsiteX75" fmla="*/ 1918870 w 9288048"/>
              <a:gd name="connsiteY75" fmla="*/ 3948606 h 4785098"/>
              <a:gd name="connsiteX76" fmla="*/ 1761218 w 9288048"/>
              <a:gd name="connsiteY76" fmla="*/ 4200454 h 4785098"/>
              <a:gd name="connsiteX77" fmla="*/ 1567527 w 9288048"/>
              <a:gd name="connsiteY77" fmla="*/ 4056541 h 4785098"/>
              <a:gd name="connsiteX78" fmla="*/ 2486422 w 9288048"/>
              <a:gd name="connsiteY78" fmla="*/ 3764217 h 4785098"/>
              <a:gd name="connsiteX79" fmla="*/ 2851280 w 9288048"/>
              <a:gd name="connsiteY79" fmla="*/ 3818184 h 4785098"/>
              <a:gd name="connsiteX80" fmla="*/ 2986412 w 9288048"/>
              <a:gd name="connsiteY80" fmla="*/ 3809189 h 4785098"/>
              <a:gd name="connsiteX81" fmla="*/ 3031456 w 9288048"/>
              <a:gd name="connsiteY81" fmla="*/ 4115005 h 4785098"/>
              <a:gd name="connsiteX82" fmla="*/ 2900826 w 9288048"/>
              <a:gd name="connsiteY82" fmla="*/ 4124000 h 4785098"/>
              <a:gd name="connsiteX83" fmla="*/ 2896324 w 9288048"/>
              <a:gd name="connsiteY83" fmla="*/ 4124000 h 4785098"/>
              <a:gd name="connsiteX84" fmla="*/ 2878307 w 9288048"/>
              <a:gd name="connsiteY84" fmla="*/ 4124000 h 4785098"/>
              <a:gd name="connsiteX85" fmla="*/ 2851280 w 9288048"/>
              <a:gd name="connsiteY85" fmla="*/ 4124000 h 4785098"/>
              <a:gd name="connsiteX86" fmla="*/ 2396335 w 9288048"/>
              <a:gd name="connsiteY86" fmla="*/ 4056541 h 4785098"/>
              <a:gd name="connsiteX87" fmla="*/ 3387300 w 9288048"/>
              <a:gd name="connsiteY87" fmla="*/ 3741730 h 4785098"/>
              <a:gd name="connsiteX88" fmla="*/ 3481894 w 9288048"/>
              <a:gd name="connsiteY88" fmla="*/ 3948606 h 4785098"/>
              <a:gd name="connsiteX89" fmla="*/ 3135054 w 9288048"/>
              <a:gd name="connsiteY89" fmla="*/ 4061038 h 4785098"/>
              <a:gd name="connsiteX90" fmla="*/ 3103526 w 9288048"/>
              <a:gd name="connsiteY90" fmla="*/ 3827179 h 4785098"/>
              <a:gd name="connsiteX91" fmla="*/ 3387300 w 9288048"/>
              <a:gd name="connsiteY91" fmla="*/ 3741730 h 4785098"/>
              <a:gd name="connsiteX92" fmla="*/ 7207026 w 9288048"/>
              <a:gd name="connsiteY92" fmla="*/ 3665276 h 4785098"/>
              <a:gd name="connsiteX93" fmla="*/ 7360175 w 9288048"/>
              <a:gd name="connsiteY93" fmla="*/ 3930617 h 4785098"/>
              <a:gd name="connsiteX94" fmla="*/ 6977299 w 9288048"/>
              <a:gd name="connsiteY94" fmla="*/ 4079027 h 4785098"/>
              <a:gd name="connsiteX95" fmla="*/ 6909736 w 9288048"/>
              <a:gd name="connsiteY95" fmla="*/ 3782206 h 4785098"/>
              <a:gd name="connsiteX96" fmla="*/ 7207026 w 9288048"/>
              <a:gd name="connsiteY96" fmla="*/ 3665276 h 4785098"/>
              <a:gd name="connsiteX97" fmla="*/ 5909762 w 9288048"/>
              <a:gd name="connsiteY97" fmla="*/ 3633795 h 4785098"/>
              <a:gd name="connsiteX98" fmla="*/ 5927779 w 9288048"/>
              <a:gd name="connsiteY98" fmla="*/ 3642790 h 4785098"/>
              <a:gd name="connsiteX99" fmla="*/ 6292633 w 9288048"/>
              <a:gd name="connsiteY99" fmla="*/ 3786703 h 4785098"/>
              <a:gd name="connsiteX100" fmla="*/ 6234078 w 9288048"/>
              <a:gd name="connsiteY100" fmla="*/ 4083525 h 4785098"/>
              <a:gd name="connsiteX101" fmla="*/ 5747604 w 9288048"/>
              <a:gd name="connsiteY101" fmla="*/ 3881146 h 4785098"/>
              <a:gd name="connsiteX102" fmla="*/ 2184631 w 9288048"/>
              <a:gd name="connsiteY102" fmla="*/ 3633795 h 4785098"/>
              <a:gd name="connsiteX103" fmla="*/ 2427868 w 9288048"/>
              <a:gd name="connsiteY103" fmla="*/ 3746227 h 4785098"/>
              <a:gd name="connsiteX104" fmla="*/ 2337780 w 9288048"/>
              <a:gd name="connsiteY104" fmla="*/ 4038551 h 4785098"/>
              <a:gd name="connsiteX105" fmla="*/ 2022473 w 9288048"/>
              <a:gd name="connsiteY105" fmla="*/ 3894638 h 4785098"/>
              <a:gd name="connsiteX106" fmla="*/ 639623 w 9288048"/>
              <a:gd name="connsiteY106" fmla="*/ 3552848 h 4785098"/>
              <a:gd name="connsiteX107" fmla="*/ 675658 w 9288048"/>
              <a:gd name="connsiteY107" fmla="*/ 3660779 h 4785098"/>
              <a:gd name="connsiteX108" fmla="*/ 558544 w 9288048"/>
              <a:gd name="connsiteY108" fmla="*/ 3714746 h 4785098"/>
              <a:gd name="connsiteX109" fmla="*/ 518007 w 9288048"/>
              <a:gd name="connsiteY109" fmla="*/ 3579832 h 4785098"/>
              <a:gd name="connsiteX110" fmla="*/ 2026975 w 9288048"/>
              <a:gd name="connsiteY110" fmla="*/ 3521367 h 4785098"/>
              <a:gd name="connsiteX111" fmla="*/ 2135080 w 9288048"/>
              <a:gd name="connsiteY111" fmla="*/ 3602314 h 4785098"/>
              <a:gd name="connsiteX112" fmla="*/ 1972922 w 9288048"/>
              <a:gd name="connsiteY112" fmla="*/ 3863157 h 4785098"/>
              <a:gd name="connsiteX113" fmla="*/ 1828782 w 9288048"/>
              <a:gd name="connsiteY113" fmla="*/ 3755222 h 4785098"/>
              <a:gd name="connsiteX114" fmla="*/ 7481791 w 9288048"/>
              <a:gd name="connsiteY114" fmla="*/ 3494379 h 4785098"/>
              <a:gd name="connsiteX115" fmla="*/ 7698001 w 9288048"/>
              <a:gd name="connsiteY115" fmla="*/ 3705752 h 4785098"/>
              <a:gd name="connsiteX116" fmla="*/ 7522333 w 9288048"/>
              <a:gd name="connsiteY116" fmla="*/ 3858660 h 4785098"/>
              <a:gd name="connsiteX117" fmla="*/ 7346659 w 9288048"/>
              <a:gd name="connsiteY117" fmla="*/ 3611309 h 4785098"/>
              <a:gd name="connsiteX118" fmla="*/ 7481791 w 9288048"/>
              <a:gd name="connsiteY118" fmla="*/ 3494379 h 4785098"/>
              <a:gd name="connsiteX119" fmla="*/ 1779236 w 9288048"/>
              <a:gd name="connsiteY119" fmla="*/ 3431421 h 4785098"/>
              <a:gd name="connsiteX120" fmla="*/ 1900852 w 9288048"/>
              <a:gd name="connsiteY120" fmla="*/ 3561843 h 4785098"/>
              <a:gd name="connsiteX121" fmla="*/ 1702659 w 9288048"/>
              <a:gd name="connsiteY121" fmla="*/ 3795698 h 4785098"/>
              <a:gd name="connsiteX122" fmla="*/ 1540501 w 9288048"/>
              <a:gd name="connsiteY122" fmla="*/ 3624800 h 4785098"/>
              <a:gd name="connsiteX123" fmla="*/ 6761089 w 9288048"/>
              <a:gd name="connsiteY123" fmla="*/ 3408930 h 4785098"/>
              <a:gd name="connsiteX124" fmla="*/ 6819648 w 9288048"/>
              <a:gd name="connsiteY124" fmla="*/ 3678768 h 4785098"/>
              <a:gd name="connsiteX125" fmla="*/ 6824150 w 9288048"/>
              <a:gd name="connsiteY125" fmla="*/ 3696757 h 4785098"/>
              <a:gd name="connsiteX126" fmla="*/ 6589922 w 9288048"/>
              <a:gd name="connsiteY126" fmla="*/ 3723741 h 4785098"/>
              <a:gd name="connsiteX127" fmla="*/ 6369209 w 9288048"/>
              <a:gd name="connsiteY127" fmla="*/ 3705752 h 4785098"/>
              <a:gd name="connsiteX128" fmla="*/ 6373711 w 9288048"/>
              <a:gd name="connsiteY128" fmla="*/ 3678768 h 4785098"/>
              <a:gd name="connsiteX129" fmla="*/ 6432266 w 9288048"/>
              <a:gd name="connsiteY129" fmla="*/ 3413428 h 4785098"/>
              <a:gd name="connsiteX130" fmla="*/ 6585420 w 9288048"/>
              <a:gd name="connsiteY130" fmla="*/ 3426920 h 4785098"/>
              <a:gd name="connsiteX131" fmla="*/ 6761089 w 9288048"/>
              <a:gd name="connsiteY131" fmla="*/ 3408930 h 4785098"/>
              <a:gd name="connsiteX132" fmla="*/ 2671105 w 9288048"/>
              <a:gd name="connsiteY132" fmla="*/ 3377454 h 4785098"/>
              <a:gd name="connsiteX133" fmla="*/ 2824254 w 9288048"/>
              <a:gd name="connsiteY133" fmla="*/ 3399940 h 4785098"/>
              <a:gd name="connsiteX134" fmla="*/ 2873800 w 9288048"/>
              <a:gd name="connsiteY134" fmla="*/ 3399940 h 4785098"/>
              <a:gd name="connsiteX135" fmla="*/ 2896324 w 9288048"/>
              <a:gd name="connsiteY135" fmla="*/ 3566340 h 4785098"/>
              <a:gd name="connsiteX136" fmla="*/ 2900826 w 9288048"/>
              <a:gd name="connsiteY136" fmla="*/ 3584325 h 4785098"/>
              <a:gd name="connsiteX137" fmla="*/ 2824254 w 9288048"/>
              <a:gd name="connsiteY137" fmla="*/ 3588827 h 4785098"/>
              <a:gd name="connsiteX138" fmla="*/ 2617052 w 9288048"/>
              <a:gd name="connsiteY138" fmla="*/ 3557346 h 4785098"/>
              <a:gd name="connsiteX139" fmla="*/ 2621554 w 9288048"/>
              <a:gd name="connsiteY139" fmla="*/ 3543854 h 4785098"/>
              <a:gd name="connsiteX140" fmla="*/ 8324109 w 9288048"/>
              <a:gd name="connsiteY140" fmla="*/ 3332481 h 4785098"/>
              <a:gd name="connsiteX141" fmla="*/ 8535817 w 9288048"/>
              <a:gd name="connsiteY141" fmla="*/ 3404433 h 4785098"/>
              <a:gd name="connsiteX142" fmla="*/ 8229519 w 9288048"/>
              <a:gd name="connsiteY142" fmla="*/ 3899136 h 4785098"/>
              <a:gd name="connsiteX143" fmla="*/ 8067361 w 9288048"/>
              <a:gd name="connsiteY143" fmla="*/ 3746228 h 4785098"/>
              <a:gd name="connsiteX144" fmla="*/ 8324109 w 9288048"/>
              <a:gd name="connsiteY144" fmla="*/ 3332481 h 4785098"/>
              <a:gd name="connsiteX145" fmla="*/ 3243160 w 9288048"/>
              <a:gd name="connsiteY145" fmla="*/ 3332481 h 4785098"/>
              <a:gd name="connsiteX146" fmla="*/ 3369282 w 9288048"/>
              <a:gd name="connsiteY146" fmla="*/ 3602314 h 4785098"/>
              <a:gd name="connsiteX147" fmla="*/ 3035958 w 9288048"/>
              <a:gd name="connsiteY147" fmla="*/ 3705752 h 4785098"/>
              <a:gd name="connsiteX148" fmla="*/ 3031456 w 9288048"/>
              <a:gd name="connsiteY148" fmla="*/ 3678768 h 4785098"/>
              <a:gd name="connsiteX149" fmla="*/ 2995421 w 9288048"/>
              <a:gd name="connsiteY149" fmla="*/ 3408935 h 4785098"/>
              <a:gd name="connsiteX150" fmla="*/ 3243160 w 9288048"/>
              <a:gd name="connsiteY150" fmla="*/ 3332481 h 4785098"/>
              <a:gd name="connsiteX151" fmla="*/ 6162003 w 9288048"/>
              <a:gd name="connsiteY151" fmla="*/ 3323487 h 4785098"/>
              <a:gd name="connsiteX152" fmla="*/ 6166510 w 9288048"/>
              <a:gd name="connsiteY152" fmla="*/ 3323487 h 4785098"/>
              <a:gd name="connsiteX153" fmla="*/ 6328668 w 9288048"/>
              <a:gd name="connsiteY153" fmla="*/ 3390941 h 4785098"/>
              <a:gd name="connsiteX154" fmla="*/ 6288130 w 9288048"/>
              <a:gd name="connsiteY154" fmla="*/ 3588822 h 4785098"/>
              <a:gd name="connsiteX155" fmla="*/ 6058404 w 9288048"/>
              <a:gd name="connsiteY155" fmla="*/ 3498876 h 4785098"/>
              <a:gd name="connsiteX156" fmla="*/ 6049396 w 9288048"/>
              <a:gd name="connsiteY156" fmla="*/ 3494379 h 4785098"/>
              <a:gd name="connsiteX157" fmla="*/ 7013335 w 9288048"/>
              <a:gd name="connsiteY157" fmla="*/ 3318989 h 4785098"/>
              <a:gd name="connsiteX158" fmla="*/ 7157475 w 9288048"/>
              <a:gd name="connsiteY158" fmla="*/ 3575330 h 4785098"/>
              <a:gd name="connsiteX159" fmla="*/ 6887212 w 9288048"/>
              <a:gd name="connsiteY159" fmla="*/ 3683265 h 4785098"/>
              <a:gd name="connsiteX160" fmla="*/ 6882705 w 9288048"/>
              <a:gd name="connsiteY160" fmla="*/ 3665276 h 4785098"/>
              <a:gd name="connsiteX161" fmla="*/ 6824150 w 9288048"/>
              <a:gd name="connsiteY161" fmla="*/ 3395439 h 4785098"/>
              <a:gd name="connsiteX162" fmla="*/ 7013335 w 9288048"/>
              <a:gd name="connsiteY162" fmla="*/ 3318989 h 4785098"/>
              <a:gd name="connsiteX163" fmla="*/ 2391833 w 9288048"/>
              <a:gd name="connsiteY163" fmla="*/ 3296503 h 4785098"/>
              <a:gd name="connsiteX164" fmla="*/ 2540475 w 9288048"/>
              <a:gd name="connsiteY164" fmla="*/ 3368459 h 4785098"/>
              <a:gd name="connsiteX165" fmla="*/ 2459396 w 9288048"/>
              <a:gd name="connsiteY165" fmla="*/ 3633795 h 4785098"/>
              <a:gd name="connsiteX166" fmla="*/ 2454894 w 9288048"/>
              <a:gd name="connsiteY166" fmla="*/ 3651784 h 4785098"/>
              <a:gd name="connsiteX167" fmla="*/ 2234177 w 9288048"/>
              <a:gd name="connsiteY167" fmla="*/ 3548351 h 4785098"/>
              <a:gd name="connsiteX168" fmla="*/ 4963840 w 9288048"/>
              <a:gd name="connsiteY168" fmla="*/ 3229043 h 4785098"/>
              <a:gd name="connsiteX169" fmla="*/ 5644001 w 9288048"/>
              <a:gd name="connsiteY169" fmla="*/ 3926119 h 4785098"/>
              <a:gd name="connsiteX170" fmla="*/ 5481843 w 9288048"/>
              <a:gd name="connsiteY170" fmla="*/ 4173471 h 4785098"/>
              <a:gd name="connsiteX171" fmla="*/ 4774656 w 9288048"/>
              <a:gd name="connsiteY171" fmla="*/ 3462898 h 4785098"/>
              <a:gd name="connsiteX172" fmla="*/ 4806184 w 9288048"/>
              <a:gd name="connsiteY172" fmla="*/ 3422422 h 4785098"/>
              <a:gd name="connsiteX173" fmla="*/ 4837718 w 9288048"/>
              <a:gd name="connsiteY173" fmla="*/ 3381947 h 4785098"/>
              <a:gd name="connsiteX174" fmla="*/ 4900774 w 9288048"/>
              <a:gd name="connsiteY174" fmla="*/ 3305497 h 4785098"/>
              <a:gd name="connsiteX175" fmla="*/ 4932307 w 9288048"/>
              <a:gd name="connsiteY175" fmla="*/ 3269519 h 4785098"/>
              <a:gd name="connsiteX176" fmla="*/ 7207026 w 9288048"/>
              <a:gd name="connsiteY176" fmla="*/ 3215552 h 4785098"/>
              <a:gd name="connsiteX177" fmla="*/ 7396210 w 9288048"/>
              <a:gd name="connsiteY177" fmla="*/ 3395439 h 4785098"/>
              <a:gd name="connsiteX178" fmla="*/ 7423232 w 9288048"/>
              <a:gd name="connsiteY178" fmla="*/ 3422422 h 4785098"/>
              <a:gd name="connsiteX179" fmla="*/ 7301615 w 9288048"/>
              <a:gd name="connsiteY179" fmla="*/ 3525860 h 4785098"/>
              <a:gd name="connsiteX180" fmla="*/ 7279096 w 9288048"/>
              <a:gd name="connsiteY180" fmla="*/ 3494379 h 4785098"/>
              <a:gd name="connsiteX181" fmla="*/ 7130449 w 9288048"/>
              <a:gd name="connsiteY181" fmla="*/ 3283011 h 4785098"/>
              <a:gd name="connsiteX182" fmla="*/ 7207026 w 9288048"/>
              <a:gd name="connsiteY182" fmla="*/ 3215552 h 4785098"/>
              <a:gd name="connsiteX183" fmla="*/ 3468379 w 9288048"/>
              <a:gd name="connsiteY183" fmla="*/ 3166081 h 4785098"/>
              <a:gd name="connsiteX184" fmla="*/ 3603511 w 9288048"/>
              <a:gd name="connsiteY184" fmla="*/ 3341476 h 4785098"/>
              <a:gd name="connsiteX185" fmla="*/ 3432344 w 9288048"/>
              <a:gd name="connsiteY185" fmla="*/ 3480892 h 4785098"/>
              <a:gd name="connsiteX186" fmla="*/ 3409824 w 9288048"/>
              <a:gd name="connsiteY186" fmla="*/ 3494384 h 4785098"/>
              <a:gd name="connsiteX187" fmla="*/ 3315230 w 9288048"/>
              <a:gd name="connsiteY187" fmla="*/ 3292005 h 4785098"/>
              <a:gd name="connsiteX188" fmla="*/ 3468379 w 9288048"/>
              <a:gd name="connsiteY188" fmla="*/ 3166081 h 4785098"/>
              <a:gd name="connsiteX189" fmla="*/ 2162106 w 9288048"/>
              <a:gd name="connsiteY189" fmla="*/ 3103119 h 4785098"/>
              <a:gd name="connsiteX190" fmla="*/ 2234177 w 9288048"/>
              <a:gd name="connsiteY190" fmla="*/ 3179573 h 4785098"/>
              <a:gd name="connsiteX191" fmla="*/ 2067517 w 9288048"/>
              <a:gd name="connsiteY191" fmla="*/ 3377454 h 4785098"/>
              <a:gd name="connsiteX192" fmla="*/ 2044992 w 9288048"/>
              <a:gd name="connsiteY192" fmla="*/ 3404438 h 4785098"/>
              <a:gd name="connsiteX193" fmla="*/ 1932385 w 9288048"/>
              <a:gd name="connsiteY193" fmla="*/ 3287508 h 4785098"/>
              <a:gd name="connsiteX194" fmla="*/ 1959411 w 9288048"/>
              <a:gd name="connsiteY194" fmla="*/ 3265022 h 4785098"/>
              <a:gd name="connsiteX195" fmla="*/ 1247718 w 9288048"/>
              <a:gd name="connsiteY195" fmla="*/ 3098622 h 4785098"/>
              <a:gd name="connsiteX196" fmla="*/ 1499964 w 9288048"/>
              <a:gd name="connsiteY196" fmla="*/ 3557346 h 4785098"/>
              <a:gd name="connsiteX197" fmla="*/ 1265736 w 9288048"/>
              <a:gd name="connsiteY197" fmla="*/ 3741730 h 4785098"/>
              <a:gd name="connsiteX198" fmla="*/ 963939 w 9288048"/>
              <a:gd name="connsiteY198" fmla="*/ 3193065 h 4785098"/>
              <a:gd name="connsiteX199" fmla="*/ 7869168 w 9288048"/>
              <a:gd name="connsiteY199" fmla="*/ 3053649 h 4785098"/>
              <a:gd name="connsiteX200" fmla="*/ 8125921 w 9288048"/>
              <a:gd name="connsiteY200" fmla="*/ 3143595 h 4785098"/>
              <a:gd name="connsiteX201" fmla="*/ 7842141 w 9288048"/>
              <a:gd name="connsiteY201" fmla="*/ 3602314 h 4785098"/>
              <a:gd name="connsiteX202" fmla="*/ 7648451 w 9288048"/>
              <a:gd name="connsiteY202" fmla="*/ 3413428 h 4785098"/>
              <a:gd name="connsiteX203" fmla="*/ 7869168 w 9288048"/>
              <a:gd name="connsiteY203" fmla="*/ 3053649 h 4785098"/>
              <a:gd name="connsiteX204" fmla="*/ 4666546 w 9288048"/>
              <a:gd name="connsiteY204" fmla="*/ 3017670 h 4785098"/>
              <a:gd name="connsiteX205" fmla="*/ 4855730 w 9288048"/>
              <a:gd name="connsiteY205" fmla="*/ 3215551 h 4785098"/>
              <a:gd name="connsiteX206" fmla="*/ 4202592 w 9288048"/>
              <a:gd name="connsiteY206" fmla="*/ 3980087 h 4785098"/>
              <a:gd name="connsiteX207" fmla="*/ 4031430 w 9288048"/>
              <a:gd name="connsiteY207" fmla="*/ 3755222 h 4785098"/>
              <a:gd name="connsiteX208" fmla="*/ 4666546 w 9288048"/>
              <a:gd name="connsiteY208" fmla="*/ 3017670 h 4785098"/>
              <a:gd name="connsiteX209" fmla="*/ 5801652 w 9288048"/>
              <a:gd name="connsiteY209" fmla="*/ 2990687 h 4785098"/>
              <a:gd name="connsiteX210" fmla="*/ 6076422 w 9288048"/>
              <a:gd name="connsiteY210" fmla="*/ 3265022 h 4785098"/>
              <a:gd name="connsiteX211" fmla="*/ 5914264 w 9288048"/>
              <a:gd name="connsiteY211" fmla="*/ 3512368 h 4785098"/>
              <a:gd name="connsiteX212" fmla="*/ 5612472 w 9288048"/>
              <a:gd name="connsiteY212" fmla="*/ 3229043 h 4785098"/>
              <a:gd name="connsiteX213" fmla="*/ 1630589 w 9288048"/>
              <a:gd name="connsiteY213" fmla="*/ 2968200 h 4785098"/>
              <a:gd name="connsiteX214" fmla="*/ 1815271 w 9288048"/>
              <a:gd name="connsiteY214" fmla="*/ 3301000 h 4785098"/>
              <a:gd name="connsiteX215" fmla="*/ 1576536 w 9288048"/>
              <a:gd name="connsiteY215" fmla="*/ 3494384 h 4785098"/>
              <a:gd name="connsiteX216" fmla="*/ 1342308 w 9288048"/>
              <a:gd name="connsiteY216" fmla="*/ 3067141 h 4785098"/>
              <a:gd name="connsiteX217" fmla="*/ 8783557 w 9288048"/>
              <a:gd name="connsiteY217" fmla="*/ 2954708 h 4785098"/>
              <a:gd name="connsiteX218" fmla="*/ 8990758 w 9288048"/>
              <a:gd name="connsiteY218" fmla="*/ 2986189 h 4785098"/>
              <a:gd name="connsiteX219" fmla="*/ 8936706 w 9288048"/>
              <a:gd name="connsiteY219" fmla="*/ 3211054 h 4785098"/>
              <a:gd name="connsiteX220" fmla="*/ 8912843 w 9288048"/>
              <a:gd name="connsiteY220" fmla="*/ 3202390 h 4785098"/>
              <a:gd name="connsiteX221" fmla="*/ 8909679 w 9288048"/>
              <a:gd name="connsiteY221" fmla="*/ 3215552 h 4785098"/>
              <a:gd name="connsiteX222" fmla="*/ 8711491 w 9288048"/>
              <a:gd name="connsiteY222" fmla="*/ 3143595 h 4785098"/>
              <a:gd name="connsiteX223" fmla="*/ 8756535 w 9288048"/>
              <a:gd name="connsiteY223" fmla="*/ 2959206 h 4785098"/>
              <a:gd name="connsiteX224" fmla="*/ 8781531 w 9288048"/>
              <a:gd name="connsiteY224" fmla="*/ 2963004 h 4785098"/>
              <a:gd name="connsiteX225" fmla="*/ 5211579 w 9288048"/>
              <a:gd name="connsiteY225" fmla="*/ 2950211 h 4785098"/>
              <a:gd name="connsiteX226" fmla="*/ 5833185 w 9288048"/>
              <a:gd name="connsiteY226" fmla="*/ 3575330 h 4785098"/>
              <a:gd name="connsiteX227" fmla="*/ 5684542 w 9288048"/>
              <a:gd name="connsiteY227" fmla="*/ 3800195 h 4785098"/>
              <a:gd name="connsiteX228" fmla="*/ 5044919 w 9288048"/>
              <a:gd name="connsiteY228" fmla="*/ 3152589 h 4785098"/>
              <a:gd name="connsiteX229" fmla="*/ 5062937 w 9288048"/>
              <a:gd name="connsiteY229" fmla="*/ 3130103 h 4785098"/>
              <a:gd name="connsiteX230" fmla="*/ 5098972 w 9288048"/>
              <a:gd name="connsiteY230" fmla="*/ 3085130 h 4785098"/>
              <a:gd name="connsiteX231" fmla="*/ 5157527 w 9288048"/>
              <a:gd name="connsiteY231" fmla="*/ 3013173 h 4785098"/>
              <a:gd name="connsiteX232" fmla="*/ 5184553 w 9288048"/>
              <a:gd name="connsiteY232" fmla="*/ 2981692 h 4785098"/>
              <a:gd name="connsiteX233" fmla="*/ 797279 w 9288048"/>
              <a:gd name="connsiteY233" fmla="*/ 2869260 h 4785098"/>
              <a:gd name="connsiteX234" fmla="*/ 846825 w 9288048"/>
              <a:gd name="connsiteY234" fmla="*/ 3098622 h 4785098"/>
              <a:gd name="connsiteX235" fmla="*/ 648632 w 9288048"/>
              <a:gd name="connsiteY235" fmla="*/ 3161584 h 4785098"/>
              <a:gd name="connsiteX236" fmla="*/ 590077 w 9288048"/>
              <a:gd name="connsiteY236" fmla="*/ 2887249 h 4785098"/>
              <a:gd name="connsiteX237" fmla="*/ 7418730 w 9288048"/>
              <a:gd name="connsiteY237" fmla="*/ 2855768 h 4785098"/>
              <a:gd name="connsiteX238" fmla="*/ 7688993 w 9288048"/>
              <a:gd name="connsiteY238" fmla="*/ 2950211 h 4785098"/>
              <a:gd name="connsiteX239" fmla="*/ 7702508 w 9288048"/>
              <a:gd name="connsiteY239" fmla="*/ 2954708 h 4785098"/>
              <a:gd name="connsiteX240" fmla="*/ 7472782 w 9288048"/>
              <a:gd name="connsiteY240" fmla="*/ 3327984 h 4785098"/>
              <a:gd name="connsiteX241" fmla="*/ 7445756 w 9288048"/>
              <a:gd name="connsiteY241" fmla="*/ 3301000 h 4785098"/>
              <a:gd name="connsiteX242" fmla="*/ 7256572 w 9288048"/>
              <a:gd name="connsiteY242" fmla="*/ 3121108 h 4785098"/>
              <a:gd name="connsiteX243" fmla="*/ 7418730 w 9288048"/>
              <a:gd name="connsiteY243" fmla="*/ 2855768 h 4785098"/>
              <a:gd name="connsiteX244" fmla="*/ 2004455 w 9288048"/>
              <a:gd name="connsiteY244" fmla="*/ 2842276 h 4785098"/>
              <a:gd name="connsiteX245" fmla="*/ 2121569 w 9288048"/>
              <a:gd name="connsiteY245" fmla="*/ 3058146 h 4785098"/>
              <a:gd name="connsiteX246" fmla="*/ 1918870 w 9288048"/>
              <a:gd name="connsiteY246" fmla="*/ 3220049 h 4785098"/>
              <a:gd name="connsiteX247" fmla="*/ 1891843 w 9288048"/>
              <a:gd name="connsiteY247" fmla="*/ 3242535 h 4785098"/>
              <a:gd name="connsiteX248" fmla="*/ 1720677 w 9288048"/>
              <a:gd name="connsiteY248" fmla="*/ 2936719 h 4785098"/>
              <a:gd name="connsiteX249" fmla="*/ 3761166 w 9288048"/>
              <a:gd name="connsiteY249" fmla="*/ 2828784 h 4785098"/>
              <a:gd name="connsiteX250" fmla="*/ 3963862 w 9288048"/>
              <a:gd name="connsiteY250" fmla="*/ 3053649 h 4785098"/>
              <a:gd name="connsiteX251" fmla="*/ 3729633 w 9288048"/>
              <a:gd name="connsiteY251" fmla="*/ 3323486 h 4785098"/>
              <a:gd name="connsiteX252" fmla="*/ 3544956 w 9288048"/>
              <a:gd name="connsiteY252" fmla="*/ 3085130 h 4785098"/>
              <a:gd name="connsiteX253" fmla="*/ 3725131 w 9288048"/>
              <a:gd name="connsiteY253" fmla="*/ 2873757 h 4785098"/>
              <a:gd name="connsiteX254" fmla="*/ 8062855 w 9288048"/>
              <a:gd name="connsiteY254" fmla="*/ 2779314 h 4785098"/>
              <a:gd name="connsiteX255" fmla="*/ 8364651 w 9288048"/>
              <a:gd name="connsiteY255" fmla="*/ 2824287 h 4785098"/>
              <a:gd name="connsiteX256" fmla="*/ 8306091 w 9288048"/>
              <a:gd name="connsiteY256" fmla="*/ 3071638 h 4785098"/>
              <a:gd name="connsiteX257" fmla="*/ 8282162 w 9288048"/>
              <a:gd name="connsiteY257" fmla="*/ 3063052 h 4785098"/>
              <a:gd name="connsiteX258" fmla="*/ 8279065 w 9288048"/>
              <a:gd name="connsiteY258" fmla="*/ 3076135 h 4785098"/>
              <a:gd name="connsiteX259" fmla="*/ 7990789 w 9288048"/>
              <a:gd name="connsiteY259" fmla="*/ 2972698 h 4785098"/>
              <a:gd name="connsiteX260" fmla="*/ 8035833 w 9288048"/>
              <a:gd name="connsiteY260" fmla="*/ 2783811 h 4785098"/>
              <a:gd name="connsiteX261" fmla="*/ 8060892 w 9288048"/>
              <a:gd name="connsiteY261" fmla="*/ 2787546 h 4785098"/>
              <a:gd name="connsiteX262" fmla="*/ 1373841 w 9288048"/>
              <a:gd name="connsiteY262" fmla="*/ 2711854 h 4785098"/>
              <a:gd name="connsiteX263" fmla="*/ 1423387 w 9288048"/>
              <a:gd name="connsiteY263" fmla="*/ 2945714 h 4785098"/>
              <a:gd name="connsiteX264" fmla="*/ 1135106 w 9288048"/>
              <a:gd name="connsiteY264" fmla="*/ 3044654 h 4785098"/>
              <a:gd name="connsiteX265" fmla="*/ 1067543 w 9288048"/>
              <a:gd name="connsiteY265" fmla="*/ 2743335 h 4785098"/>
              <a:gd name="connsiteX266" fmla="*/ 7571879 w 9288048"/>
              <a:gd name="connsiteY266" fmla="*/ 2702860 h 4785098"/>
              <a:gd name="connsiteX267" fmla="*/ 7864661 w 9288048"/>
              <a:gd name="connsiteY267" fmla="*/ 2743335 h 4785098"/>
              <a:gd name="connsiteX268" fmla="*/ 7824125 w 9288048"/>
              <a:gd name="connsiteY268" fmla="*/ 2914233 h 4785098"/>
              <a:gd name="connsiteX269" fmla="*/ 7815115 w 9288048"/>
              <a:gd name="connsiteY269" fmla="*/ 2909735 h 4785098"/>
              <a:gd name="connsiteX270" fmla="*/ 7800448 w 9288048"/>
              <a:gd name="connsiteY270" fmla="*/ 2904610 h 4785098"/>
              <a:gd name="connsiteX271" fmla="*/ 7797098 w 9288048"/>
              <a:gd name="connsiteY271" fmla="*/ 2918730 h 4785098"/>
              <a:gd name="connsiteX272" fmla="*/ 7788089 w 9288048"/>
              <a:gd name="connsiteY272" fmla="*/ 2914233 h 4785098"/>
              <a:gd name="connsiteX273" fmla="*/ 7517826 w 9288048"/>
              <a:gd name="connsiteY273" fmla="*/ 2819790 h 4785098"/>
              <a:gd name="connsiteX274" fmla="*/ 7544852 w 9288048"/>
              <a:gd name="connsiteY274" fmla="*/ 2707357 h 4785098"/>
              <a:gd name="connsiteX275" fmla="*/ 7569963 w 9288048"/>
              <a:gd name="connsiteY275" fmla="*/ 2710829 h 4785098"/>
              <a:gd name="connsiteX276" fmla="*/ 1878332 w 9288048"/>
              <a:gd name="connsiteY276" fmla="*/ 2657887 h 4785098"/>
              <a:gd name="connsiteX277" fmla="*/ 1909861 w 9288048"/>
              <a:gd name="connsiteY277" fmla="*/ 2801800 h 4785098"/>
              <a:gd name="connsiteX278" fmla="*/ 1630589 w 9288048"/>
              <a:gd name="connsiteY278" fmla="*/ 2896243 h 4785098"/>
              <a:gd name="connsiteX279" fmla="*/ 1585545 w 9288048"/>
              <a:gd name="connsiteY279" fmla="*/ 2684871 h 4785098"/>
              <a:gd name="connsiteX280" fmla="*/ 1594554 w 9288048"/>
              <a:gd name="connsiteY280" fmla="*/ 2684871 h 4785098"/>
              <a:gd name="connsiteX281" fmla="*/ 3918818 w 9288048"/>
              <a:gd name="connsiteY281" fmla="*/ 2644400 h 4785098"/>
              <a:gd name="connsiteX282" fmla="*/ 4089984 w 9288048"/>
              <a:gd name="connsiteY282" fmla="*/ 2837779 h 4785098"/>
              <a:gd name="connsiteX283" fmla="*/ 3995395 w 9288048"/>
              <a:gd name="connsiteY283" fmla="*/ 2954708 h 4785098"/>
              <a:gd name="connsiteX284" fmla="*/ 3819721 w 9288048"/>
              <a:gd name="connsiteY284" fmla="*/ 2761325 h 4785098"/>
              <a:gd name="connsiteX285" fmla="*/ 5481843 w 9288048"/>
              <a:gd name="connsiteY285" fmla="*/ 2599422 h 4785098"/>
              <a:gd name="connsiteX286" fmla="*/ 5711564 w 9288048"/>
              <a:gd name="connsiteY286" fmla="*/ 2873757 h 4785098"/>
              <a:gd name="connsiteX287" fmla="*/ 5765621 w 9288048"/>
              <a:gd name="connsiteY287" fmla="*/ 2941217 h 4785098"/>
              <a:gd name="connsiteX288" fmla="*/ 5576432 w 9288048"/>
              <a:gd name="connsiteY288" fmla="*/ 3179573 h 4785098"/>
              <a:gd name="connsiteX289" fmla="*/ 5481843 w 9288048"/>
              <a:gd name="connsiteY289" fmla="*/ 3067141 h 4785098"/>
              <a:gd name="connsiteX290" fmla="*/ 5387248 w 9288048"/>
              <a:gd name="connsiteY290" fmla="*/ 2950211 h 4785098"/>
              <a:gd name="connsiteX291" fmla="*/ 5292658 w 9288048"/>
              <a:gd name="connsiteY291" fmla="*/ 2833281 h 4785098"/>
              <a:gd name="connsiteX292" fmla="*/ 5324191 w 9288048"/>
              <a:gd name="connsiteY292" fmla="*/ 2792806 h 4785098"/>
              <a:gd name="connsiteX293" fmla="*/ 5355720 w 9288048"/>
              <a:gd name="connsiteY293" fmla="*/ 2752330 h 4785098"/>
              <a:gd name="connsiteX294" fmla="*/ 5418781 w 9288048"/>
              <a:gd name="connsiteY294" fmla="*/ 2675876 h 4785098"/>
              <a:gd name="connsiteX295" fmla="*/ 9283546 w 9288048"/>
              <a:gd name="connsiteY295" fmla="*/ 2486994 h 4785098"/>
              <a:gd name="connsiteX296" fmla="*/ 9288048 w 9288048"/>
              <a:gd name="connsiteY296" fmla="*/ 2630908 h 4785098"/>
              <a:gd name="connsiteX297" fmla="*/ 9161925 w 9288048"/>
              <a:gd name="connsiteY297" fmla="*/ 2621913 h 4785098"/>
              <a:gd name="connsiteX298" fmla="*/ 9157423 w 9288048"/>
              <a:gd name="connsiteY298" fmla="*/ 2504984 h 4785098"/>
              <a:gd name="connsiteX299" fmla="*/ 0 w 9288048"/>
              <a:gd name="connsiteY299" fmla="*/ 2460011 h 4785098"/>
              <a:gd name="connsiteX300" fmla="*/ 126123 w 9288048"/>
              <a:gd name="connsiteY300" fmla="*/ 2469005 h 4785098"/>
              <a:gd name="connsiteX301" fmla="*/ 130630 w 9288048"/>
              <a:gd name="connsiteY301" fmla="*/ 2585935 h 4785098"/>
              <a:gd name="connsiteX302" fmla="*/ 4507 w 9288048"/>
              <a:gd name="connsiteY302" fmla="*/ 2599427 h 4785098"/>
              <a:gd name="connsiteX303" fmla="*/ 0 w 9288048"/>
              <a:gd name="connsiteY303" fmla="*/ 2460011 h 4785098"/>
              <a:gd name="connsiteX304" fmla="*/ 7806107 w 9288048"/>
              <a:gd name="connsiteY304" fmla="*/ 2442021 h 4785098"/>
              <a:gd name="connsiteX305" fmla="*/ 7810609 w 9288048"/>
              <a:gd name="connsiteY305" fmla="*/ 2522973 h 4785098"/>
              <a:gd name="connsiteX306" fmla="*/ 7801600 w 9288048"/>
              <a:gd name="connsiteY306" fmla="*/ 2662384 h 4785098"/>
              <a:gd name="connsiteX307" fmla="*/ 7508817 w 9288048"/>
              <a:gd name="connsiteY307" fmla="*/ 2621913 h 4785098"/>
              <a:gd name="connsiteX308" fmla="*/ 7513319 w 9288048"/>
              <a:gd name="connsiteY308" fmla="*/ 2527470 h 4785098"/>
              <a:gd name="connsiteX309" fmla="*/ 7513319 w 9288048"/>
              <a:gd name="connsiteY309" fmla="*/ 2473503 h 4785098"/>
              <a:gd name="connsiteX310" fmla="*/ 7797098 w 9288048"/>
              <a:gd name="connsiteY310" fmla="*/ 2446519 h 4785098"/>
              <a:gd name="connsiteX311" fmla="*/ 8206995 w 9288048"/>
              <a:gd name="connsiteY311" fmla="*/ 2401546 h 4785098"/>
              <a:gd name="connsiteX312" fmla="*/ 8211501 w 9288048"/>
              <a:gd name="connsiteY312" fmla="*/ 2522973 h 4785098"/>
              <a:gd name="connsiteX313" fmla="*/ 8197986 w 9288048"/>
              <a:gd name="connsiteY313" fmla="*/ 2720849 h 4785098"/>
              <a:gd name="connsiteX314" fmla="*/ 7896195 w 9288048"/>
              <a:gd name="connsiteY314" fmla="*/ 2675876 h 4785098"/>
              <a:gd name="connsiteX315" fmla="*/ 7905203 w 9288048"/>
              <a:gd name="connsiteY315" fmla="*/ 2522973 h 4785098"/>
              <a:gd name="connsiteX316" fmla="*/ 7900697 w 9288048"/>
              <a:gd name="connsiteY316" fmla="*/ 2428530 h 4785098"/>
              <a:gd name="connsiteX317" fmla="*/ 1662122 w 9288048"/>
              <a:gd name="connsiteY317" fmla="*/ 2388054 h 4785098"/>
              <a:gd name="connsiteX318" fmla="*/ 1954905 w 9288048"/>
              <a:gd name="connsiteY318" fmla="*/ 2428530 h 4785098"/>
              <a:gd name="connsiteX319" fmla="*/ 1950403 w 9288048"/>
              <a:gd name="connsiteY319" fmla="*/ 2522973 h 4785098"/>
              <a:gd name="connsiteX320" fmla="*/ 1950403 w 9288048"/>
              <a:gd name="connsiteY320" fmla="*/ 2576940 h 4785098"/>
              <a:gd name="connsiteX321" fmla="*/ 1666624 w 9288048"/>
              <a:gd name="connsiteY321" fmla="*/ 2603924 h 4785098"/>
              <a:gd name="connsiteX322" fmla="*/ 1657615 w 9288048"/>
              <a:gd name="connsiteY322" fmla="*/ 2608421 h 4785098"/>
              <a:gd name="connsiteX323" fmla="*/ 1653113 w 9288048"/>
              <a:gd name="connsiteY323" fmla="*/ 2527470 h 4785098"/>
              <a:gd name="connsiteX324" fmla="*/ 1662122 w 9288048"/>
              <a:gd name="connsiteY324" fmla="*/ 2388054 h 4785098"/>
              <a:gd name="connsiteX325" fmla="*/ 8603381 w 9288048"/>
              <a:gd name="connsiteY325" fmla="*/ 2365567 h 4785098"/>
              <a:gd name="connsiteX326" fmla="*/ 8607888 w 9288048"/>
              <a:gd name="connsiteY326" fmla="*/ 2527470 h 4785098"/>
              <a:gd name="connsiteX327" fmla="*/ 8589870 w 9288048"/>
              <a:gd name="connsiteY327" fmla="*/ 2779314 h 4785098"/>
              <a:gd name="connsiteX328" fmla="*/ 8297083 w 9288048"/>
              <a:gd name="connsiteY328" fmla="*/ 2738838 h 4785098"/>
              <a:gd name="connsiteX329" fmla="*/ 8310598 w 9288048"/>
              <a:gd name="connsiteY329" fmla="*/ 2527470 h 4785098"/>
              <a:gd name="connsiteX330" fmla="*/ 8306091 w 9288048"/>
              <a:gd name="connsiteY330" fmla="*/ 2397049 h 4785098"/>
              <a:gd name="connsiteX331" fmla="*/ 1261229 w 9288048"/>
              <a:gd name="connsiteY331" fmla="*/ 2325092 h 4785098"/>
              <a:gd name="connsiteX332" fmla="*/ 1563025 w 9288048"/>
              <a:gd name="connsiteY332" fmla="*/ 2370065 h 4785098"/>
              <a:gd name="connsiteX333" fmla="*/ 1554016 w 9288048"/>
              <a:gd name="connsiteY333" fmla="*/ 2522973 h 4785098"/>
              <a:gd name="connsiteX334" fmla="*/ 1558519 w 9288048"/>
              <a:gd name="connsiteY334" fmla="*/ 2617411 h 4785098"/>
              <a:gd name="connsiteX335" fmla="*/ 1252220 w 9288048"/>
              <a:gd name="connsiteY335" fmla="*/ 2644400 h 4785098"/>
              <a:gd name="connsiteX336" fmla="*/ 1247718 w 9288048"/>
              <a:gd name="connsiteY336" fmla="*/ 2522973 h 4785098"/>
              <a:gd name="connsiteX337" fmla="*/ 1261229 w 9288048"/>
              <a:gd name="connsiteY337" fmla="*/ 2325092 h 4785098"/>
              <a:gd name="connsiteX338" fmla="*/ 869349 w 9288048"/>
              <a:gd name="connsiteY338" fmla="*/ 2271124 h 4785098"/>
              <a:gd name="connsiteX339" fmla="*/ 1162132 w 9288048"/>
              <a:gd name="connsiteY339" fmla="*/ 2311600 h 4785098"/>
              <a:gd name="connsiteX340" fmla="*/ 1148621 w 9288048"/>
              <a:gd name="connsiteY340" fmla="*/ 2522973 h 4785098"/>
              <a:gd name="connsiteX341" fmla="*/ 1153124 w 9288048"/>
              <a:gd name="connsiteY341" fmla="*/ 2653390 h 4785098"/>
              <a:gd name="connsiteX342" fmla="*/ 855834 w 9288048"/>
              <a:gd name="connsiteY342" fmla="*/ 2684871 h 4785098"/>
              <a:gd name="connsiteX343" fmla="*/ 851332 w 9288048"/>
              <a:gd name="connsiteY343" fmla="*/ 2522973 h 4785098"/>
              <a:gd name="connsiteX344" fmla="*/ 869349 w 9288048"/>
              <a:gd name="connsiteY344" fmla="*/ 2271124 h 4785098"/>
              <a:gd name="connsiteX345" fmla="*/ 360351 w 9288048"/>
              <a:gd name="connsiteY345" fmla="*/ 2230649 h 4785098"/>
              <a:gd name="connsiteX346" fmla="*/ 486474 w 9288048"/>
              <a:gd name="connsiteY346" fmla="*/ 2253135 h 4785098"/>
              <a:gd name="connsiteX347" fmla="*/ 477465 w 9288048"/>
              <a:gd name="connsiteY347" fmla="*/ 2370065 h 4785098"/>
              <a:gd name="connsiteX348" fmla="*/ 351342 w 9288048"/>
              <a:gd name="connsiteY348" fmla="*/ 2370065 h 4785098"/>
              <a:gd name="connsiteX349" fmla="*/ 360351 w 9288048"/>
              <a:gd name="connsiteY349" fmla="*/ 2230649 h 4785098"/>
              <a:gd name="connsiteX350" fmla="*/ 7828627 w 9288048"/>
              <a:gd name="connsiteY350" fmla="*/ 2149697 h 4785098"/>
              <a:gd name="connsiteX351" fmla="*/ 7873670 w 9288048"/>
              <a:gd name="connsiteY351" fmla="*/ 2361070 h 4785098"/>
              <a:gd name="connsiteX352" fmla="*/ 7864661 w 9288048"/>
              <a:gd name="connsiteY352" fmla="*/ 2361070 h 4785098"/>
              <a:gd name="connsiteX353" fmla="*/ 7580888 w 9288048"/>
              <a:gd name="connsiteY353" fmla="*/ 2388054 h 4785098"/>
              <a:gd name="connsiteX354" fmla="*/ 7549354 w 9288048"/>
              <a:gd name="connsiteY354" fmla="*/ 2244141 h 4785098"/>
              <a:gd name="connsiteX355" fmla="*/ 1635096 w 9288048"/>
              <a:gd name="connsiteY355" fmla="*/ 2136206 h 4785098"/>
              <a:gd name="connsiteX356" fmla="*/ 1644104 w 9288048"/>
              <a:gd name="connsiteY356" fmla="*/ 2140703 h 4785098"/>
              <a:gd name="connsiteX357" fmla="*/ 1914368 w 9288048"/>
              <a:gd name="connsiteY357" fmla="*/ 2235146 h 4785098"/>
              <a:gd name="connsiteX358" fmla="*/ 1887341 w 9288048"/>
              <a:gd name="connsiteY358" fmla="*/ 2347578 h 4785098"/>
              <a:gd name="connsiteX359" fmla="*/ 1594554 w 9288048"/>
              <a:gd name="connsiteY359" fmla="*/ 2307103 h 4785098"/>
              <a:gd name="connsiteX360" fmla="*/ 1635096 w 9288048"/>
              <a:gd name="connsiteY360" fmla="*/ 2136206 h 4785098"/>
              <a:gd name="connsiteX361" fmla="*/ 8324109 w 9288048"/>
              <a:gd name="connsiteY361" fmla="*/ 2001287 h 4785098"/>
              <a:gd name="connsiteX362" fmla="*/ 8391677 w 9288048"/>
              <a:gd name="connsiteY362" fmla="*/ 2302605 h 4785098"/>
              <a:gd name="connsiteX363" fmla="*/ 8085379 w 9288048"/>
              <a:gd name="connsiteY363" fmla="*/ 2334086 h 4785098"/>
              <a:gd name="connsiteX364" fmla="*/ 8035828 w 9288048"/>
              <a:gd name="connsiteY364" fmla="*/ 2100227 h 4785098"/>
              <a:gd name="connsiteX365" fmla="*/ 1153124 w 9288048"/>
              <a:gd name="connsiteY365" fmla="*/ 1974303 h 4785098"/>
              <a:gd name="connsiteX366" fmla="*/ 1441404 w 9288048"/>
              <a:gd name="connsiteY366" fmla="*/ 2077741 h 4785098"/>
              <a:gd name="connsiteX367" fmla="*/ 1396361 w 9288048"/>
              <a:gd name="connsiteY367" fmla="*/ 2266627 h 4785098"/>
              <a:gd name="connsiteX368" fmla="*/ 1094569 w 9288048"/>
              <a:gd name="connsiteY368" fmla="*/ 2221654 h 4785098"/>
              <a:gd name="connsiteX369" fmla="*/ 1153124 w 9288048"/>
              <a:gd name="connsiteY369" fmla="*/ 1974303 h 4785098"/>
              <a:gd name="connsiteX370" fmla="*/ 8810583 w 9288048"/>
              <a:gd name="connsiteY370" fmla="*/ 1884357 h 4785098"/>
              <a:gd name="connsiteX371" fmla="*/ 8869142 w 9288048"/>
              <a:gd name="connsiteY371" fmla="*/ 2158692 h 4785098"/>
              <a:gd name="connsiteX372" fmla="*/ 8661940 w 9288048"/>
              <a:gd name="connsiteY372" fmla="*/ 2176681 h 4785098"/>
              <a:gd name="connsiteX373" fmla="*/ 8612390 w 9288048"/>
              <a:gd name="connsiteY373" fmla="*/ 1947319 h 4785098"/>
              <a:gd name="connsiteX374" fmla="*/ 3833237 w 9288048"/>
              <a:gd name="connsiteY374" fmla="*/ 1870865 h 4785098"/>
              <a:gd name="connsiteX375" fmla="*/ 3878280 w 9288048"/>
              <a:gd name="connsiteY375" fmla="*/ 1924833 h 4785098"/>
              <a:gd name="connsiteX376" fmla="*/ 3909813 w 9288048"/>
              <a:gd name="connsiteY376" fmla="*/ 1965308 h 4785098"/>
              <a:gd name="connsiteX377" fmla="*/ 4117015 w 9288048"/>
              <a:gd name="connsiteY377" fmla="*/ 2212660 h 4785098"/>
              <a:gd name="connsiteX378" fmla="*/ 4085482 w 9288048"/>
              <a:gd name="connsiteY378" fmla="*/ 2253135 h 4785098"/>
              <a:gd name="connsiteX379" fmla="*/ 4053954 w 9288048"/>
              <a:gd name="connsiteY379" fmla="*/ 2293611 h 4785098"/>
              <a:gd name="connsiteX380" fmla="*/ 3990888 w 9288048"/>
              <a:gd name="connsiteY380" fmla="*/ 2370060 h 4785098"/>
              <a:gd name="connsiteX381" fmla="*/ 3959359 w 9288048"/>
              <a:gd name="connsiteY381" fmla="*/ 2410536 h 4785098"/>
              <a:gd name="connsiteX382" fmla="*/ 3927831 w 9288048"/>
              <a:gd name="connsiteY382" fmla="*/ 2451011 h 4785098"/>
              <a:gd name="connsiteX383" fmla="*/ 3684594 w 9288048"/>
              <a:gd name="connsiteY383" fmla="*/ 2158692 h 4785098"/>
              <a:gd name="connsiteX384" fmla="*/ 3648559 w 9288048"/>
              <a:gd name="connsiteY384" fmla="*/ 2118216 h 4785098"/>
              <a:gd name="connsiteX385" fmla="*/ 3639550 w 9288048"/>
              <a:gd name="connsiteY385" fmla="*/ 2109222 h 4785098"/>
              <a:gd name="connsiteX386" fmla="*/ 522509 w 9288048"/>
              <a:gd name="connsiteY386" fmla="*/ 1834887 h 4785098"/>
              <a:gd name="connsiteX387" fmla="*/ 720702 w 9288048"/>
              <a:gd name="connsiteY387" fmla="*/ 1906844 h 4785098"/>
              <a:gd name="connsiteX388" fmla="*/ 675658 w 9288048"/>
              <a:gd name="connsiteY388" fmla="*/ 2091233 h 4785098"/>
              <a:gd name="connsiteX389" fmla="*/ 468457 w 9288048"/>
              <a:gd name="connsiteY389" fmla="*/ 2059752 h 4785098"/>
              <a:gd name="connsiteX390" fmla="*/ 522509 w 9288048"/>
              <a:gd name="connsiteY390" fmla="*/ 1834887 h 4785098"/>
              <a:gd name="connsiteX391" fmla="*/ 7567372 w 9288048"/>
              <a:gd name="connsiteY391" fmla="*/ 1807903 h 4785098"/>
              <a:gd name="connsiteX392" fmla="*/ 7738539 w 9288048"/>
              <a:gd name="connsiteY392" fmla="*/ 2113719 h 4785098"/>
              <a:gd name="connsiteX393" fmla="*/ 7454765 w 9288048"/>
              <a:gd name="connsiteY393" fmla="*/ 2208162 h 4785098"/>
              <a:gd name="connsiteX394" fmla="*/ 7337651 w 9288048"/>
              <a:gd name="connsiteY394" fmla="*/ 1992292 h 4785098"/>
              <a:gd name="connsiteX395" fmla="*/ 7540346 w 9288048"/>
              <a:gd name="connsiteY395" fmla="*/ 1830390 h 4785098"/>
              <a:gd name="connsiteX396" fmla="*/ 1932385 w 9288048"/>
              <a:gd name="connsiteY396" fmla="*/ 1726952 h 4785098"/>
              <a:gd name="connsiteX397" fmla="*/ 1959411 w 9288048"/>
              <a:gd name="connsiteY397" fmla="*/ 1753936 h 4785098"/>
              <a:gd name="connsiteX398" fmla="*/ 2148595 w 9288048"/>
              <a:gd name="connsiteY398" fmla="*/ 1933827 h 4785098"/>
              <a:gd name="connsiteX399" fmla="*/ 1986438 w 9288048"/>
              <a:gd name="connsiteY399" fmla="*/ 2199168 h 4785098"/>
              <a:gd name="connsiteX400" fmla="*/ 1716174 w 9288048"/>
              <a:gd name="connsiteY400" fmla="*/ 2104725 h 4785098"/>
              <a:gd name="connsiteX401" fmla="*/ 1702663 w 9288048"/>
              <a:gd name="connsiteY401" fmla="*/ 2100227 h 4785098"/>
              <a:gd name="connsiteX402" fmla="*/ 1932385 w 9288048"/>
              <a:gd name="connsiteY402" fmla="*/ 1726952 h 4785098"/>
              <a:gd name="connsiteX403" fmla="*/ 7418730 w 9288048"/>
              <a:gd name="connsiteY403" fmla="*/ 1641508 h 4785098"/>
              <a:gd name="connsiteX404" fmla="*/ 7531337 w 9288048"/>
              <a:gd name="connsiteY404" fmla="*/ 1758433 h 4785098"/>
              <a:gd name="connsiteX405" fmla="*/ 7504311 w 9288048"/>
              <a:gd name="connsiteY405" fmla="*/ 1780919 h 4785098"/>
              <a:gd name="connsiteX406" fmla="*/ 7301616 w 9288048"/>
              <a:gd name="connsiteY406" fmla="*/ 1942822 h 4785098"/>
              <a:gd name="connsiteX407" fmla="*/ 7229545 w 9288048"/>
              <a:gd name="connsiteY407" fmla="*/ 1866368 h 4785098"/>
              <a:gd name="connsiteX408" fmla="*/ 7400712 w 9288048"/>
              <a:gd name="connsiteY408" fmla="*/ 1668492 h 4785098"/>
              <a:gd name="connsiteX409" fmla="*/ 3517929 w 9288048"/>
              <a:gd name="connsiteY409" fmla="*/ 1601028 h 4785098"/>
              <a:gd name="connsiteX410" fmla="*/ 3747656 w 9288048"/>
              <a:gd name="connsiteY410" fmla="*/ 1821395 h 4785098"/>
              <a:gd name="connsiteX411" fmla="*/ 3594506 w 9288048"/>
              <a:gd name="connsiteY411" fmla="*/ 2010281 h 4785098"/>
              <a:gd name="connsiteX412" fmla="*/ 3391807 w 9288048"/>
              <a:gd name="connsiteY412" fmla="*/ 1803406 h 4785098"/>
              <a:gd name="connsiteX413" fmla="*/ 5319685 w 9288048"/>
              <a:gd name="connsiteY413" fmla="*/ 1583043 h 4785098"/>
              <a:gd name="connsiteX414" fmla="*/ 5522380 w 9288048"/>
              <a:gd name="connsiteY414" fmla="*/ 1812400 h 4785098"/>
              <a:gd name="connsiteX415" fmla="*/ 4378265 w 9288048"/>
              <a:gd name="connsiteY415" fmla="*/ 3184070 h 4785098"/>
              <a:gd name="connsiteX416" fmla="*/ 4080976 w 9288048"/>
              <a:gd name="connsiteY416" fmla="*/ 3521367 h 4785098"/>
              <a:gd name="connsiteX417" fmla="*/ 3580991 w 9288048"/>
              <a:gd name="connsiteY417" fmla="*/ 3935114 h 4785098"/>
              <a:gd name="connsiteX418" fmla="*/ 3463877 w 9288048"/>
              <a:gd name="connsiteY418" fmla="*/ 3692260 h 4785098"/>
              <a:gd name="connsiteX419" fmla="*/ 3499912 w 9288048"/>
              <a:gd name="connsiteY419" fmla="*/ 3669773 h 4785098"/>
              <a:gd name="connsiteX420" fmla="*/ 3887289 w 9288048"/>
              <a:gd name="connsiteY420" fmla="*/ 3314492 h 4785098"/>
              <a:gd name="connsiteX421" fmla="*/ 4171063 w 9288048"/>
              <a:gd name="connsiteY421" fmla="*/ 2959206 h 4785098"/>
              <a:gd name="connsiteX422" fmla="*/ 7882679 w 9288048"/>
              <a:gd name="connsiteY422" fmla="*/ 1551562 h 4785098"/>
              <a:gd name="connsiteX423" fmla="*/ 8116907 w 9288048"/>
              <a:gd name="connsiteY423" fmla="*/ 1978800 h 4785098"/>
              <a:gd name="connsiteX424" fmla="*/ 7828627 w 9288048"/>
              <a:gd name="connsiteY424" fmla="*/ 2077741 h 4785098"/>
              <a:gd name="connsiteX425" fmla="*/ 7643949 w 9288048"/>
              <a:gd name="connsiteY425" fmla="*/ 1744941 h 4785098"/>
              <a:gd name="connsiteX426" fmla="*/ 2103552 w 9288048"/>
              <a:gd name="connsiteY426" fmla="*/ 1529071 h 4785098"/>
              <a:gd name="connsiteX427" fmla="*/ 2126076 w 9288048"/>
              <a:gd name="connsiteY427" fmla="*/ 1560552 h 4785098"/>
              <a:gd name="connsiteX428" fmla="*/ 2274718 w 9288048"/>
              <a:gd name="connsiteY428" fmla="*/ 1771925 h 4785098"/>
              <a:gd name="connsiteX429" fmla="*/ 2198146 w 9288048"/>
              <a:gd name="connsiteY429" fmla="*/ 1839384 h 4785098"/>
              <a:gd name="connsiteX430" fmla="*/ 2008957 w 9288048"/>
              <a:gd name="connsiteY430" fmla="*/ 1659492 h 4785098"/>
              <a:gd name="connsiteX431" fmla="*/ 1981931 w 9288048"/>
              <a:gd name="connsiteY431" fmla="*/ 1632509 h 4785098"/>
              <a:gd name="connsiteX432" fmla="*/ 2103552 w 9288048"/>
              <a:gd name="connsiteY432" fmla="*/ 1529071 h 4785098"/>
              <a:gd name="connsiteX433" fmla="*/ 6639468 w 9288048"/>
              <a:gd name="connsiteY433" fmla="*/ 1461616 h 4785098"/>
              <a:gd name="connsiteX434" fmla="*/ 6846670 w 9288048"/>
              <a:gd name="connsiteY434" fmla="*/ 1493097 h 4785098"/>
              <a:gd name="connsiteX435" fmla="*/ 6842168 w 9288048"/>
              <a:gd name="connsiteY435" fmla="*/ 1506589 h 4785098"/>
              <a:gd name="connsiteX436" fmla="*/ 6792617 w 9288048"/>
              <a:gd name="connsiteY436" fmla="*/ 1672989 h 4785098"/>
              <a:gd name="connsiteX437" fmla="*/ 6639468 w 9288048"/>
              <a:gd name="connsiteY437" fmla="*/ 1650503 h 4785098"/>
              <a:gd name="connsiteX438" fmla="*/ 6589922 w 9288048"/>
              <a:gd name="connsiteY438" fmla="*/ 1650503 h 4785098"/>
              <a:gd name="connsiteX439" fmla="*/ 6567398 w 9288048"/>
              <a:gd name="connsiteY439" fmla="*/ 1484103 h 4785098"/>
              <a:gd name="connsiteX440" fmla="*/ 6562896 w 9288048"/>
              <a:gd name="connsiteY440" fmla="*/ 1466113 h 4785098"/>
              <a:gd name="connsiteX441" fmla="*/ 6639468 w 9288048"/>
              <a:gd name="connsiteY441" fmla="*/ 1461616 h 4785098"/>
              <a:gd name="connsiteX442" fmla="*/ 1563025 w 9288048"/>
              <a:gd name="connsiteY442" fmla="*/ 1448120 h 4785098"/>
              <a:gd name="connsiteX443" fmla="*/ 1756711 w 9288048"/>
              <a:gd name="connsiteY443" fmla="*/ 1637006 h 4785098"/>
              <a:gd name="connsiteX444" fmla="*/ 1535999 w 9288048"/>
              <a:gd name="connsiteY444" fmla="*/ 1996789 h 4785098"/>
              <a:gd name="connsiteX445" fmla="*/ 1279251 w 9288048"/>
              <a:gd name="connsiteY445" fmla="*/ 1906844 h 4785098"/>
              <a:gd name="connsiteX446" fmla="*/ 1563025 w 9288048"/>
              <a:gd name="connsiteY446" fmla="*/ 1448120 h 4785098"/>
              <a:gd name="connsiteX447" fmla="*/ 7004326 w 9288048"/>
              <a:gd name="connsiteY447" fmla="*/ 1394157 h 4785098"/>
              <a:gd name="connsiteX448" fmla="*/ 7225039 w 9288048"/>
              <a:gd name="connsiteY448" fmla="*/ 1497595 h 4785098"/>
              <a:gd name="connsiteX449" fmla="*/ 7067387 w 9288048"/>
              <a:gd name="connsiteY449" fmla="*/ 1749438 h 4785098"/>
              <a:gd name="connsiteX450" fmla="*/ 6918740 w 9288048"/>
              <a:gd name="connsiteY450" fmla="*/ 1677486 h 4785098"/>
              <a:gd name="connsiteX451" fmla="*/ 6999819 w 9288048"/>
              <a:gd name="connsiteY451" fmla="*/ 1412146 h 4785098"/>
              <a:gd name="connsiteX452" fmla="*/ 5486345 w 9288048"/>
              <a:gd name="connsiteY452" fmla="*/ 1394157 h 4785098"/>
              <a:gd name="connsiteX453" fmla="*/ 5675529 w 9288048"/>
              <a:gd name="connsiteY453" fmla="*/ 1641508 h 4785098"/>
              <a:gd name="connsiteX454" fmla="*/ 5562922 w 9288048"/>
              <a:gd name="connsiteY454" fmla="*/ 1767427 h 4785098"/>
              <a:gd name="connsiteX455" fmla="*/ 5360222 w 9288048"/>
              <a:gd name="connsiteY455" fmla="*/ 1533573 h 4785098"/>
              <a:gd name="connsiteX456" fmla="*/ 5486345 w 9288048"/>
              <a:gd name="connsiteY456" fmla="*/ 1394157 h 4785098"/>
              <a:gd name="connsiteX457" fmla="*/ 2517955 w 9288048"/>
              <a:gd name="connsiteY457" fmla="*/ 1371670 h 4785098"/>
              <a:gd name="connsiteX458" fmla="*/ 2522457 w 9288048"/>
              <a:gd name="connsiteY458" fmla="*/ 1389659 h 4785098"/>
              <a:gd name="connsiteX459" fmla="*/ 2581017 w 9288048"/>
              <a:gd name="connsiteY459" fmla="*/ 1659492 h 4785098"/>
              <a:gd name="connsiteX460" fmla="*/ 2391833 w 9288048"/>
              <a:gd name="connsiteY460" fmla="*/ 1735946 h 4785098"/>
              <a:gd name="connsiteX461" fmla="*/ 2247692 w 9288048"/>
              <a:gd name="connsiteY461" fmla="*/ 1479601 h 4785098"/>
              <a:gd name="connsiteX462" fmla="*/ 2517955 w 9288048"/>
              <a:gd name="connsiteY462" fmla="*/ 1371670 h 4785098"/>
              <a:gd name="connsiteX463" fmla="*/ 3103526 w 9288048"/>
              <a:gd name="connsiteY463" fmla="*/ 1362676 h 4785098"/>
              <a:gd name="connsiteX464" fmla="*/ 3454868 w 9288048"/>
              <a:gd name="connsiteY464" fmla="*/ 1515579 h 4785098"/>
              <a:gd name="connsiteX465" fmla="*/ 3297217 w 9288048"/>
              <a:gd name="connsiteY465" fmla="*/ 1767427 h 4785098"/>
              <a:gd name="connsiteX466" fmla="*/ 3040464 w 9288048"/>
              <a:gd name="connsiteY466" fmla="*/ 1654995 h 4785098"/>
              <a:gd name="connsiteX467" fmla="*/ 3099024 w 9288048"/>
              <a:gd name="connsiteY467" fmla="*/ 1394157 h 4785098"/>
              <a:gd name="connsiteX468" fmla="*/ 8197986 w 9288048"/>
              <a:gd name="connsiteY468" fmla="*/ 1349184 h 4785098"/>
              <a:gd name="connsiteX469" fmla="*/ 8454739 w 9288048"/>
              <a:gd name="connsiteY469" fmla="*/ 1816898 h 4785098"/>
              <a:gd name="connsiteX470" fmla="*/ 8211501 w 9288048"/>
              <a:gd name="connsiteY470" fmla="*/ 1897849 h 4785098"/>
              <a:gd name="connsiteX471" fmla="*/ 7995291 w 9288048"/>
              <a:gd name="connsiteY471" fmla="*/ 1506589 h 4785098"/>
              <a:gd name="connsiteX472" fmla="*/ 6418755 w 9288048"/>
              <a:gd name="connsiteY472" fmla="*/ 1340189 h 4785098"/>
              <a:gd name="connsiteX473" fmla="*/ 6463799 w 9288048"/>
              <a:gd name="connsiteY473" fmla="*/ 1632513 h 4785098"/>
              <a:gd name="connsiteX474" fmla="*/ 5743097 w 9288048"/>
              <a:gd name="connsiteY474" fmla="*/ 2118216 h 4785098"/>
              <a:gd name="connsiteX475" fmla="*/ 4918792 w 9288048"/>
              <a:gd name="connsiteY475" fmla="*/ 3116611 h 4785098"/>
              <a:gd name="connsiteX476" fmla="*/ 4918792 w 9288048"/>
              <a:gd name="connsiteY476" fmla="*/ 3121108 h 4785098"/>
              <a:gd name="connsiteX477" fmla="*/ 4729608 w 9288048"/>
              <a:gd name="connsiteY477" fmla="*/ 2923227 h 4785098"/>
              <a:gd name="connsiteX478" fmla="*/ 4806185 w 9288048"/>
              <a:gd name="connsiteY478" fmla="*/ 2828784 h 4785098"/>
              <a:gd name="connsiteX479" fmla="*/ 5567424 w 9288048"/>
              <a:gd name="connsiteY479" fmla="*/ 1902346 h 4785098"/>
              <a:gd name="connsiteX480" fmla="*/ 6418755 w 9288048"/>
              <a:gd name="connsiteY480" fmla="*/ 1340189 h 4785098"/>
              <a:gd name="connsiteX481" fmla="*/ 8900671 w 9288048"/>
              <a:gd name="connsiteY481" fmla="*/ 1335692 h 4785098"/>
              <a:gd name="connsiteX482" fmla="*/ 8941212 w 9288048"/>
              <a:gd name="connsiteY482" fmla="*/ 1470611 h 4785098"/>
              <a:gd name="connsiteX483" fmla="*/ 8819592 w 9288048"/>
              <a:gd name="connsiteY483" fmla="*/ 1497595 h 4785098"/>
              <a:gd name="connsiteX484" fmla="*/ 8783557 w 9288048"/>
              <a:gd name="connsiteY484" fmla="*/ 1389659 h 4785098"/>
              <a:gd name="connsiteX485" fmla="*/ 2815245 w 9288048"/>
              <a:gd name="connsiteY485" fmla="*/ 1326697 h 4785098"/>
              <a:gd name="connsiteX486" fmla="*/ 3035962 w 9288048"/>
              <a:gd name="connsiteY486" fmla="*/ 1344687 h 4785098"/>
              <a:gd name="connsiteX487" fmla="*/ 3031455 w 9288048"/>
              <a:gd name="connsiteY487" fmla="*/ 1371670 h 4785098"/>
              <a:gd name="connsiteX488" fmla="*/ 2972896 w 9288048"/>
              <a:gd name="connsiteY488" fmla="*/ 1637006 h 4785098"/>
              <a:gd name="connsiteX489" fmla="*/ 2819747 w 9288048"/>
              <a:gd name="connsiteY489" fmla="*/ 1623514 h 4785098"/>
              <a:gd name="connsiteX490" fmla="*/ 2644078 w 9288048"/>
              <a:gd name="connsiteY490" fmla="*/ 1641503 h 4785098"/>
              <a:gd name="connsiteX491" fmla="*/ 2585523 w 9288048"/>
              <a:gd name="connsiteY491" fmla="*/ 1371670 h 4785098"/>
              <a:gd name="connsiteX492" fmla="*/ 2581017 w 9288048"/>
              <a:gd name="connsiteY492" fmla="*/ 1353681 h 4785098"/>
              <a:gd name="connsiteX493" fmla="*/ 2815245 w 9288048"/>
              <a:gd name="connsiteY493" fmla="*/ 1326697 h 4785098"/>
              <a:gd name="connsiteX494" fmla="*/ 5049422 w 9288048"/>
              <a:gd name="connsiteY494" fmla="*/ 1299714 h 4785098"/>
              <a:gd name="connsiteX495" fmla="*/ 5216082 w 9288048"/>
              <a:gd name="connsiteY495" fmla="*/ 1497595 h 4785098"/>
              <a:gd name="connsiteX496" fmla="*/ 4189081 w 9288048"/>
              <a:gd name="connsiteY496" fmla="*/ 2747833 h 4785098"/>
              <a:gd name="connsiteX497" fmla="*/ 4013412 w 9288048"/>
              <a:gd name="connsiteY497" fmla="*/ 2554454 h 4785098"/>
              <a:gd name="connsiteX498" fmla="*/ 7756556 w 9288048"/>
              <a:gd name="connsiteY498" fmla="*/ 1254741 h 4785098"/>
              <a:gd name="connsiteX499" fmla="*/ 7918714 w 9288048"/>
              <a:gd name="connsiteY499" fmla="*/ 1425638 h 4785098"/>
              <a:gd name="connsiteX500" fmla="*/ 7679984 w 9288048"/>
              <a:gd name="connsiteY500" fmla="*/ 1619021 h 4785098"/>
              <a:gd name="connsiteX501" fmla="*/ 7558363 w 9288048"/>
              <a:gd name="connsiteY501" fmla="*/ 1488600 h 4785098"/>
              <a:gd name="connsiteX502" fmla="*/ 4409798 w 9288048"/>
              <a:gd name="connsiteY502" fmla="*/ 1241249 h 4785098"/>
              <a:gd name="connsiteX503" fmla="*/ 4576458 w 9288048"/>
              <a:gd name="connsiteY503" fmla="*/ 1434632 h 4785098"/>
              <a:gd name="connsiteX504" fmla="*/ 4680061 w 9288048"/>
              <a:gd name="connsiteY504" fmla="*/ 1560552 h 4785098"/>
              <a:gd name="connsiteX505" fmla="*/ 4635018 w 9288048"/>
              <a:gd name="connsiteY505" fmla="*/ 1614519 h 4785098"/>
              <a:gd name="connsiteX506" fmla="*/ 4617000 w 9288048"/>
              <a:gd name="connsiteY506" fmla="*/ 1637006 h 4785098"/>
              <a:gd name="connsiteX507" fmla="*/ 4558445 w 9288048"/>
              <a:gd name="connsiteY507" fmla="*/ 1708963 h 4785098"/>
              <a:gd name="connsiteX508" fmla="*/ 4544930 w 9288048"/>
              <a:gd name="connsiteY508" fmla="*/ 1726952 h 4785098"/>
              <a:gd name="connsiteX509" fmla="*/ 4499886 w 9288048"/>
              <a:gd name="connsiteY509" fmla="*/ 1780919 h 4785098"/>
              <a:gd name="connsiteX510" fmla="*/ 4360248 w 9288048"/>
              <a:gd name="connsiteY510" fmla="*/ 1614519 h 4785098"/>
              <a:gd name="connsiteX511" fmla="*/ 4229623 w 9288048"/>
              <a:gd name="connsiteY511" fmla="*/ 1461611 h 4785098"/>
              <a:gd name="connsiteX512" fmla="*/ 3734140 w 9288048"/>
              <a:gd name="connsiteY512" fmla="*/ 1236751 h 4785098"/>
              <a:gd name="connsiteX513" fmla="*/ 4382772 w 9288048"/>
              <a:gd name="connsiteY513" fmla="*/ 1897849 h 4785098"/>
              <a:gd name="connsiteX514" fmla="*/ 4351239 w 9288048"/>
              <a:gd name="connsiteY514" fmla="*/ 1938325 h 4785098"/>
              <a:gd name="connsiteX515" fmla="*/ 4319710 w 9288048"/>
              <a:gd name="connsiteY515" fmla="*/ 1978800 h 4785098"/>
              <a:gd name="connsiteX516" fmla="*/ 4247640 w 9288048"/>
              <a:gd name="connsiteY516" fmla="*/ 2064249 h 4785098"/>
              <a:gd name="connsiteX517" fmla="*/ 4216107 w 9288048"/>
              <a:gd name="connsiteY517" fmla="*/ 2104725 h 4785098"/>
              <a:gd name="connsiteX518" fmla="*/ 4184579 w 9288048"/>
              <a:gd name="connsiteY518" fmla="*/ 2136206 h 4785098"/>
              <a:gd name="connsiteX519" fmla="*/ 3590000 w 9288048"/>
              <a:gd name="connsiteY519" fmla="*/ 1466109 h 4785098"/>
              <a:gd name="connsiteX520" fmla="*/ 1882839 w 9288048"/>
              <a:gd name="connsiteY520" fmla="*/ 1196276 h 4785098"/>
              <a:gd name="connsiteX521" fmla="*/ 2058508 w 9288048"/>
              <a:gd name="connsiteY521" fmla="*/ 1443622 h 4785098"/>
              <a:gd name="connsiteX522" fmla="*/ 1923376 w 9288048"/>
              <a:gd name="connsiteY522" fmla="*/ 1560552 h 4785098"/>
              <a:gd name="connsiteX523" fmla="*/ 1707166 w 9288048"/>
              <a:gd name="connsiteY523" fmla="*/ 1349184 h 4785098"/>
              <a:gd name="connsiteX524" fmla="*/ 1882839 w 9288048"/>
              <a:gd name="connsiteY524" fmla="*/ 1196276 h 4785098"/>
              <a:gd name="connsiteX525" fmla="*/ 7490800 w 9288048"/>
              <a:gd name="connsiteY525" fmla="*/ 1187281 h 4785098"/>
              <a:gd name="connsiteX526" fmla="*/ 7634940 w 9288048"/>
              <a:gd name="connsiteY526" fmla="*/ 1295216 h 4785098"/>
              <a:gd name="connsiteX527" fmla="*/ 7436747 w 9288048"/>
              <a:gd name="connsiteY527" fmla="*/ 1529076 h 4785098"/>
              <a:gd name="connsiteX528" fmla="*/ 7328642 w 9288048"/>
              <a:gd name="connsiteY528" fmla="*/ 1448124 h 4785098"/>
              <a:gd name="connsiteX529" fmla="*/ 1193665 w 9288048"/>
              <a:gd name="connsiteY529" fmla="*/ 1088341 h 4785098"/>
              <a:gd name="connsiteX530" fmla="*/ 1391858 w 9288048"/>
              <a:gd name="connsiteY530" fmla="*/ 1277227 h 4785098"/>
              <a:gd name="connsiteX531" fmla="*/ 1076551 w 9288048"/>
              <a:gd name="connsiteY531" fmla="*/ 1789914 h 4785098"/>
              <a:gd name="connsiteX532" fmla="*/ 815297 w 9288048"/>
              <a:gd name="connsiteY532" fmla="*/ 1699968 h 4785098"/>
              <a:gd name="connsiteX533" fmla="*/ 1193665 w 9288048"/>
              <a:gd name="connsiteY533" fmla="*/ 1088341 h 4785098"/>
              <a:gd name="connsiteX534" fmla="*/ 5243108 w 9288048"/>
              <a:gd name="connsiteY534" fmla="*/ 1052362 h 4785098"/>
              <a:gd name="connsiteX535" fmla="*/ 5432292 w 9288048"/>
              <a:gd name="connsiteY535" fmla="*/ 1299714 h 4785098"/>
              <a:gd name="connsiteX536" fmla="*/ 5319685 w 9288048"/>
              <a:gd name="connsiteY536" fmla="*/ 1425638 h 4785098"/>
              <a:gd name="connsiteX537" fmla="*/ 5116985 w 9288048"/>
              <a:gd name="connsiteY537" fmla="*/ 1191779 h 4785098"/>
              <a:gd name="connsiteX538" fmla="*/ 5243108 w 9288048"/>
              <a:gd name="connsiteY538" fmla="*/ 1052362 h 4785098"/>
              <a:gd name="connsiteX539" fmla="*/ 648632 w 9288048"/>
              <a:gd name="connsiteY539" fmla="*/ 1052362 h 4785098"/>
              <a:gd name="connsiteX540" fmla="*/ 738720 w 9288048"/>
              <a:gd name="connsiteY540" fmla="*/ 1115325 h 4785098"/>
              <a:gd name="connsiteX541" fmla="*/ 689174 w 9288048"/>
              <a:gd name="connsiteY541" fmla="*/ 1205270 h 4785098"/>
              <a:gd name="connsiteX542" fmla="*/ 590077 w 9288048"/>
              <a:gd name="connsiteY542" fmla="*/ 1160297 h 4785098"/>
              <a:gd name="connsiteX543" fmla="*/ 648632 w 9288048"/>
              <a:gd name="connsiteY543" fmla="*/ 1052362 h 4785098"/>
              <a:gd name="connsiteX544" fmla="*/ 5833185 w 9288048"/>
              <a:gd name="connsiteY544" fmla="*/ 1034373 h 4785098"/>
              <a:gd name="connsiteX545" fmla="*/ 5963810 w 9288048"/>
              <a:gd name="connsiteY545" fmla="*/ 1313205 h 4785098"/>
              <a:gd name="connsiteX546" fmla="*/ 5675529 w 9288048"/>
              <a:gd name="connsiteY546" fmla="*/ 1529076 h 4785098"/>
              <a:gd name="connsiteX547" fmla="*/ 5486345 w 9288048"/>
              <a:gd name="connsiteY547" fmla="*/ 1286222 h 4785098"/>
              <a:gd name="connsiteX548" fmla="*/ 5833185 w 9288048"/>
              <a:gd name="connsiteY548" fmla="*/ 1034373 h 4785098"/>
              <a:gd name="connsiteX549" fmla="*/ 3189112 w 9288048"/>
              <a:gd name="connsiteY549" fmla="*/ 966914 h 4785098"/>
              <a:gd name="connsiteX550" fmla="*/ 3400815 w 9288048"/>
              <a:gd name="connsiteY550" fmla="*/ 1034373 h 4785098"/>
              <a:gd name="connsiteX551" fmla="*/ 3666577 w 9288048"/>
              <a:gd name="connsiteY551" fmla="*/ 1169292 h 4785098"/>
              <a:gd name="connsiteX552" fmla="*/ 3504419 w 9288048"/>
              <a:gd name="connsiteY552" fmla="*/ 1430135 h 4785098"/>
              <a:gd name="connsiteX553" fmla="*/ 3121543 w 9288048"/>
              <a:gd name="connsiteY553" fmla="*/ 1263735 h 4785098"/>
              <a:gd name="connsiteX554" fmla="*/ 2405348 w 9288048"/>
              <a:gd name="connsiteY554" fmla="*/ 935433 h 4785098"/>
              <a:gd name="connsiteX555" fmla="*/ 2472911 w 9288048"/>
              <a:gd name="connsiteY555" fmla="*/ 1232254 h 4785098"/>
              <a:gd name="connsiteX556" fmla="*/ 2175622 w 9288048"/>
              <a:gd name="connsiteY556" fmla="*/ 1349184 h 4785098"/>
              <a:gd name="connsiteX557" fmla="*/ 2022473 w 9288048"/>
              <a:gd name="connsiteY557" fmla="*/ 1083843 h 4785098"/>
              <a:gd name="connsiteX558" fmla="*/ 2405348 w 9288048"/>
              <a:gd name="connsiteY558" fmla="*/ 935433 h 4785098"/>
              <a:gd name="connsiteX559" fmla="*/ 6355694 w 9288048"/>
              <a:gd name="connsiteY559" fmla="*/ 876968 h 4785098"/>
              <a:gd name="connsiteX560" fmla="*/ 6400738 w 9288048"/>
              <a:gd name="connsiteY560" fmla="*/ 1178287 h 4785098"/>
              <a:gd name="connsiteX561" fmla="*/ 6062906 w 9288048"/>
              <a:gd name="connsiteY561" fmla="*/ 1281724 h 4785098"/>
              <a:gd name="connsiteX562" fmla="*/ 5936784 w 9288048"/>
              <a:gd name="connsiteY562" fmla="*/ 1007389 h 4785098"/>
              <a:gd name="connsiteX563" fmla="*/ 6035880 w 9288048"/>
              <a:gd name="connsiteY563" fmla="*/ 966914 h 4785098"/>
              <a:gd name="connsiteX564" fmla="*/ 6355694 w 9288048"/>
              <a:gd name="connsiteY564" fmla="*/ 876968 h 4785098"/>
              <a:gd name="connsiteX565" fmla="*/ 7179995 w 9288048"/>
              <a:gd name="connsiteY565" fmla="*/ 872471 h 4785098"/>
              <a:gd name="connsiteX566" fmla="*/ 7490800 w 9288048"/>
              <a:gd name="connsiteY566" fmla="*/ 1016384 h 4785098"/>
              <a:gd name="connsiteX567" fmla="*/ 7328642 w 9288048"/>
              <a:gd name="connsiteY567" fmla="*/ 1277227 h 4785098"/>
              <a:gd name="connsiteX568" fmla="*/ 7085405 w 9288048"/>
              <a:gd name="connsiteY568" fmla="*/ 1164795 h 4785098"/>
              <a:gd name="connsiteX569" fmla="*/ 3936840 w 9288048"/>
              <a:gd name="connsiteY569" fmla="*/ 867973 h 4785098"/>
              <a:gd name="connsiteX570" fmla="*/ 4306195 w 9288048"/>
              <a:gd name="connsiteY570" fmla="*/ 1196276 h 4785098"/>
              <a:gd name="connsiteX571" fmla="*/ 4117015 w 9288048"/>
              <a:gd name="connsiteY571" fmla="*/ 1430135 h 4785098"/>
              <a:gd name="connsiteX572" fmla="*/ 3779184 w 9288048"/>
              <a:gd name="connsiteY572" fmla="*/ 1119822 h 4785098"/>
              <a:gd name="connsiteX573" fmla="*/ 1635095 w 9288048"/>
              <a:gd name="connsiteY573" fmla="*/ 863476 h 4785098"/>
              <a:gd name="connsiteX574" fmla="*/ 1761218 w 9288048"/>
              <a:gd name="connsiteY574" fmla="*/ 1038871 h 4785098"/>
              <a:gd name="connsiteX575" fmla="*/ 1621580 w 9288048"/>
              <a:gd name="connsiteY575" fmla="*/ 1160297 h 4785098"/>
              <a:gd name="connsiteX576" fmla="*/ 1468430 w 9288048"/>
              <a:gd name="connsiteY576" fmla="*/ 1011887 h 4785098"/>
              <a:gd name="connsiteX577" fmla="*/ 1635095 w 9288048"/>
              <a:gd name="connsiteY577" fmla="*/ 863476 h 4785098"/>
              <a:gd name="connsiteX578" fmla="*/ 7698001 w 9288048"/>
              <a:gd name="connsiteY578" fmla="*/ 849984 h 4785098"/>
              <a:gd name="connsiteX579" fmla="*/ 7891687 w 9288048"/>
              <a:gd name="connsiteY579" fmla="*/ 993898 h 4785098"/>
              <a:gd name="connsiteX580" fmla="*/ 7698001 w 9288048"/>
              <a:gd name="connsiteY580" fmla="*/ 1218762 h 4785098"/>
              <a:gd name="connsiteX581" fmla="*/ 7540346 w 9288048"/>
              <a:gd name="connsiteY581" fmla="*/ 1101833 h 4785098"/>
              <a:gd name="connsiteX582" fmla="*/ 6580913 w 9288048"/>
              <a:gd name="connsiteY582" fmla="*/ 849984 h 4785098"/>
              <a:gd name="connsiteX583" fmla="*/ 6585415 w 9288048"/>
              <a:gd name="connsiteY583" fmla="*/ 849984 h 4785098"/>
              <a:gd name="connsiteX584" fmla="*/ 6603433 w 9288048"/>
              <a:gd name="connsiteY584" fmla="*/ 849984 h 4785098"/>
              <a:gd name="connsiteX585" fmla="*/ 6630459 w 9288048"/>
              <a:gd name="connsiteY585" fmla="*/ 849984 h 4785098"/>
              <a:gd name="connsiteX586" fmla="*/ 7085405 w 9288048"/>
              <a:gd name="connsiteY586" fmla="*/ 917444 h 4785098"/>
              <a:gd name="connsiteX587" fmla="*/ 6995317 w 9288048"/>
              <a:gd name="connsiteY587" fmla="*/ 1209768 h 4785098"/>
              <a:gd name="connsiteX588" fmla="*/ 6630459 w 9288048"/>
              <a:gd name="connsiteY588" fmla="*/ 1155800 h 4785098"/>
              <a:gd name="connsiteX589" fmla="*/ 6495328 w 9288048"/>
              <a:gd name="connsiteY589" fmla="*/ 1164795 h 4785098"/>
              <a:gd name="connsiteX590" fmla="*/ 6450284 w 9288048"/>
              <a:gd name="connsiteY590" fmla="*/ 858979 h 4785098"/>
              <a:gd name="connsiteX591" fmla="*/ 6580913 w 9288048"/>
              <a:gd name="connsiteY591" fmla="*/ 849984 h 4785098"/>
              <a:gd name="connsiteX592" fmla="*/ 8197986 w 9288048"/>
              <a:gd name="connsiteY592" fmla="*/ 840990 h 4785098"/>
              <a:gd name="connsiteX593" fmla="*/ 8346633 w 9288048"/>
              <a:gd name="connsiteY593" fmla="*/ 998395 h 4785098"/>
              <a:gd name="connsiteX594" fmla="*/ 8184475 w 9288048"/>
              <a:gd name="connsiteY594" fmla="*/ 1128816 h 4785098"/>
              <a:gd name="connsiteX595" fmla="*/ 8062855 w 9288048"/>
              <a:gd name="connsiteY595" fmla="*/ 998395 h 4785098"/>
              <a:gd name="connsiteX596" fmla="*/ 2815245 w 9288048"/>
              <a:gd name="connsiteY596" fmla="*/ 782525 h 4785098"/>
              <a:gd name="connsiteX597" fmla="*/ 3121543 w 9288048"/>
              <a:gd name="connsiteY597" fmla="*/ 814006 h 4785098"/>
              <a:gd name="connsiteX598" fmla="*/ 3053980 w 9288048"/>
              <a:gd name="connsiteY598" fmla="*/ 1110827 h 4785098"/>
              <a:gd name="connsiteX599" fmla="*/ 2815245 w 9288048"/>
              <a:gd name="connsiteY599" fmla="*/ 1092838 h 4785098"/>
              <a:gd name="connsiteX600" fmla="*/ 2553990 w 9288048"/>
              <a:gd name="connsiteY600" fmla="*/ 1119822 h 4785098"/>
              <a:gd name="connsiteX601" fmla="*/ 2486427 w 9288048"/>
              <a:gd name="connsiteY601" fmla="*/ 818503 h 4785098"/>
              <a:gd name="connsiteX602" fmla="*/ 2815245 w 9288048"/>
              <a:gd name="connsiteY602" fmla="*/ 782525 h 4785098"/>
              <a:gd name="connsiteX603" fmla="*/ 8634914 w 9288048"/>
              <a:gd name="connsiteY603" fmla="*/ 778027 h 4785098"/>
              <a:gd name="connsiteX604" fmla="*/ 8720495 w 9288048"/>
              <a:gd name="connsiteY604" fmla="*/ 890460 h 4785098"/>
              <a:gd name="connsiteX605" fmla="*/ 8639416 w 9288048"/>
              <a:gd name="connsiteY605" fmla="*/ 939930 h 4785098"/>
              <a:gd name="connsiteX606" fmla="*/ 8567346 w 9288048"/>
              <a:gd name="connsiteY606" fmla="*/ 845487 h 4785098"/>
              <a:gd name="connsiteX607" fmla="*/ 5562922 w 9288048"/>
              <a:gd name="connsiteY607" fmla="*/ 719567 h 4785098"/>
              <a:gd name="connsiteX608" fmla="*/ 5666520 w 9288048"/>
              <a:gd name="connsiteY608" fmla="*/ 912946 h 4785098"/>
              <a:gd name="connsiteX609" fmla="*/ 5598957 w 9288048"/>
              <a:gd name="connsiteY609" fmla="*/ 953422 h 4785098"/>
              <a:gd name="connsiteX610" fmla="*/ 5580939 w 9288048"/>
              <a:gd name="connsiteY610" fmla="*/ 966914 h 4785098"/>
              <a:gd name="connsiteX611" fmla="*/ 5567424 w 9288048"/>
              <a:gd name="connsiteY611" fmla="*/ 975908 h 4785098"/>
              <a:gd name="connsiteX612" fmla="*/ 5562922 w 9288048"/>
              <a:gd name="connsiteY612" fmla="*/ 975908 h 4785098"/>
              <a:gd name="connsiteX613" fmla="*/ 5481843 w 9288048"/>
              <a:gd name="connsiteY613" fmla="*/ 1038871 h 4785098"/>
              <a:gd name="connsiteX614" fmla="*/ 5342204 w 9288048"/>
              <a:gd name="connsiteY614" fmla="*/ 867973 h 4785098"/>
              <a:gd name="connsiteX615" fmla="*/ 5441301 w 9288048"/>
              <a:gd name="connsiteY615" fmla="*/ 791519 h 4785098"/>
              <a:gd name="connsiteX616" fmla="*/ 5445808 w 9288048"/>
              <a:gd name="connsiteY616" fmla="*/ 791519 h 4785098"/>
              <a:gd name="connsiteX617" fmla="*/ 5463825 w 9288048"/>
              <a:gd name="connsiteY617" fmla="*/ 782525 h 4785098"/>
              <a:gd name="connsiteX618" fmla="*/ 5481843 w 9288048"/>
              <a:gd name="connsiteY618" fmla="*/ 769033 h 4785098"/>
              <a:gd name="connsiteX619" fmla="*/ 5562922 w 9288048"/>
              <a:gd name="connsiteY619" fmla="*/ 719567 h 4785098"/>
              <a:gd name="connsiteX620" fmla="*/ 3310728 w 9288048"/>
              <a:gd name="connsiteY620" fmla="*/ 562157 h 4785098"/>
              <a:gd name="connsiteX621" fmla="*/ 3540449 w 9288048"/>
              <a:gd name="connsiteY621" fmla="*/ 634114 h 4785098"/>
              <a:gd name="connsiteX622" fmla="*/ 3819726 w 9288048"/>
              <a:gd name="connsiteY622" fmla="*/ 773530 h 4785098"/>
              <a:gd name="connsiteX623" fmla="*/ 3684594 w 9288048"/>
              <a:gd name="connsiteY623" fmla="*/ 984903 h 4785098"/>
              <a:gd name="connsiteX624" fmla="*/ 3445859 w 9288048"/>
              <a:gd name="connsiteY624" fmla="*/ 867973 h 4785098"/>
              <a:gd name="connsiteX625" fmla="*/ 3256675 w 9288048"/>
              <a:gd name="connsiteY625" fmla="*/ 809508 h 4785098"/>
              <a:gd name="connsiteX626" fmla="*/ 1427894 w 9288048"/>
              <a:gd name="connsiteY626" fmla="*/ 499195 h 4785098"/>
              <a:gd name="connsiteX627" fmla="*/ 1508972 w 9288048"/>
              <a:gd name="connsiteY627" fmla="*/ 643109 h 4785098"/>
              <a:gd name="connsiteX628" fmla="*/ 1346814 w 9288048"/>
              <a:gd name="connsiteY628" fmla="*/ 773530 h 4785098"/>
              <a:gd name="connsiteX629" fmla="*/ 1229700 w 9288048"/>
              <a:gd name="connsiteY629" fmla="*/ 656600 h 4785098"/>
              <a:gd name="connsiteX630" fmla="*/ 1427894 w 9288048"/>
              <a:gd name="connsiteY630" fmla="*/ 499195 h 4785098"/>
              <a:gd name="connsiteX631" fmla="*/ 6292633 w 9288048"/>
              <a:gd name="connsiteY631" fmla="*/ 481211 h 4785098"/>
              <a:gd name="connsiteX632" fmla="*/ 6337676 w 9288048"/>
              <a:gd name="connsiteY632" fmla="*/ 769033 h 4785098"/>
              <a:gd name="connsiteX633" fmla="*/ 5995343 w 9288048"/>
              <a:gd name="connsiteY633" fmla="*/ 863476 h 4785098"/>
              <a:gd name="connsiteX634" fmla="*/ 5896246 w 9288048"/>
              <a:gd name="connsiteY634" fmla="*/ 908449 h 4785098"/>
              <a:gd name="connsiteX635" fmla="*/ 5770124 w 9288048"/>
              <a:gd name="connsiteY635" fmla="*/ 638616 h 4785098"/>
              <a:gd name="connsiteX636" fmla="*/ 5887238 w 9288048"/>
              <a:gd name="connsiteY636" fmla="*/ 589146 h 4785098"/>
              <a:gd name="connsiteX637" fmla="*/ 6292633 w 9288048"/>
              <a:gd name="connsiteY637" fmla="*/ 481211 h 4785098"/>
              <a:gd name="connsiteX638" fmla="*/ 2306251 w 9288048"/>
              <a:gd name="connsiteY638" fmla="*/ 476709 h 4785098"/>
              <a:gd name="connsiteX639" fmla="*/ 2369308 w 9288048"/>
              <a:gd name="connsiteY639" fmla="*/ 769033 h 4785098"/>
              <a:gd name="connsiteX640" fmla="*/ 1959411 w 9288048"/>
              <a:gd name="connsiteY640" fmla="*/ 930935 h 4785098"/>
              <a:gd name="connsiteX641" fmla="*/ 1810769 w 9288048"/>
              <a:gd name="connsiteY641" fmla="*/ 670092 h 4785098"/>
              <a:gd name="connsiteX642" fmla="*/ 2306251 w 9288048"/>
              <a:gd name="connsiteY642" fmla="*/ 476709 h 4785098"/>
              <a:gd name="connsiteX643" fmla="*/ 2887315 w 9288048"/>
              <a:gd name="connsiteY643" fmla="*/ 454227 h 4785098"/>
              <a:gd name="connsiteX644" fmla="*/ 3148570 w 9288048"/>
              <a:gd name="connsiteY644" fmla="*/ 481211 h 4785098"/>
              <a:gd name="connsiteX645" fmla="*/ 3103526 w 9288048"/>
              <a:gd name="connsiteY645" fmla="*/ 679087 h 4785098"/>
              <a:gd name="connsiteX646" fmla="*/ 2887315 w 9288048"/>
              <a:gd name="connsiteY646" fmla="*/ 656600 h 4785098"/>
              <a:gd name="connsiteX647" fmla="*/ 6851177 w 9288048"/>
              <a:gd name="connsiteY647" fmla="*/ 395762 h 4785098"/>
              <a:gd name="connsiteX648" fmla="*/ 7220537 w 9288048"/>
              <a:gd name="connsiteY648" fmla="*/ 467719 h 4785098"/>
              <a:gd name="connsiteX649" fmla="*/ 7130449 w 9288048"/>
              <a:gd name="connsiteY649" fmla="*/ 751044 h 4785098"/>
              <a:gd name="connsiteX650" fmla="*/ 6828652 w 9288048"/>
              <a:gd name="connsiteY650" fmla="*/ 692584 h 4785098"/>
              <a:gd name="connsiteX651" fmla="*/ 8035828 w 9288048"/>
              <a:gd name="connsiteY651" fmla="*/ 382270 h 4785098"/>
              <a:gd name="connsiteX652" fmla="*/ 8148440 w 9288048"/>
              <a:gd name="connsiteY652" fmla="*/ 467719 h 4785098"/>
              <a:gd name="connsiteX653" fmla="*/ 8080872 w 9288048"/>
              <a:gd name="connsiteY653" fmla="*/ 535178 h 4785098"/>
              <a:gd name="connsiteX654" fmla="*/ 7990785 w 9288048"/>
              <a:gd name="connsiteY654" fmla="*/ 463222 h 4785098"/>
              <a:gd name="connsiteX655" fmla="*/ 7504311 w 9288048"/>
              <a:gd name="connsiteY655" fmla="*/ 382270 h 4785098"/>
              <a:gd name="connsiteX656" fmla="*/ 7630433 w 9288048"/>
              <a:gd name="connsiteY656" fmla="*/ 440735 h 4785098"/>
              <a:gd name="connsiteX657" fmla="*/ 7580888 w 9288048"/>
              <a:gd name="connsiteY657" fmla="*/ 521686 h 4785098"/>
              <a:gd name="connsiteX658" fmla="*/ 7472782 w 9288048"/>
              <a:gd name="connsiteY658" fmla="*/ 472216 h 4785098"/>
              <a:gd name="connsiteX659" fmla="*/ 5851203 w 9288048"/>
              <a:gd name="connsiteY659" fmla="*/ 251849 h 4785098"/>
              <a:gd name="connsiteX660" fmla="*/ 5878229 w 9288048"/>
              <a:gd name="connsiteY660" fmla="*/ 341795 h 4785098"/>
              <a:gd name="connsiteX661" fmla="*/ 5770124 w 9288048"/>
              <a:gd name="connsiteY661" fmla="*/ 386768 h 4785098"/>
              <a:gd name="connsiteX662" fmla="*/ 5720573 w 9288048"/>
              <a:gd name="connsiteY662" fmla="*/ 305816 h 4785098"/>
              <a:gd name="connsiteX663" fmla="*/ 5851203 w 9288048"/>
              <a:gd name="connsiteY663" fmla="*/ 251849 h 4785098"/>
              <a:gd name="connsiteX664" fmla="*/ 6607940 w 9288048"/>
              <a:gd name="connsiteY664" fmla="*/ 242854 h 4785098"/>
              <a:gd name="connsiteX665" fmla="*/ 6612442 w 9288048"/>
              <a:gd name="connsiteY665" fmla="*/ 242854 h 4785098"/>
              <a:gd name="connsiteX666" fmla="*/ 6630459 w 9288048"/>
              <a:gd name="connsiteY666" fmla="*/ 242854 h 4785098"/>
              <a:gd name="connsiteX667" fmla="*/ 6652984 w 9288048"/>
              <a:gd name="connsiteY667" fmla="*/ 242854 h 4785098"/>
              <a:gd name="connsiteX668" fmla="*/ 6747573 w 9288048"/>
              <a:gd name="connsiteY668" fmla="*/ 247351 h 4785098"/>
              <a:gd name="connsiteX669" fmla="*/ 6729556 w 9288048"/>
              <a:gd name="connsiteY669" fmla="*/ 463222 h 4785098"/>
              <a:gd name="connsiteX670" fmla="*/ 6652984 w 9288048"/>
              <a:gd name="connsiteY670" fmla="*/ 458724 h 4785098"/>
              <a:gd name="connsiteX671" fmla="*/ 6630459 w 9288048"/>
              <a:gd name="connsiteY671" fmla="*/ 458724 h 4785098"/>
              <a:gd name="connsiteX672" fmla="*/ 6616949 w 9288048"/>
              <a:gd name="connsiteY672" fmla="*/ 458724 h 4785098"/>
              <a:gd name="connsiteX673" fmla="*/ 6612442 w 9288048"/>
              <a:gd name="connsiteY673" fmla="*/ 458724 h 4785098"/>
              <a:gd name="connsiteX674" fmla="*/ 6508843 w 9288048"/>
              <a:gd name="connsiteY674" fmla="*/ 467719 h 4785098"/>
              <a:gd name="connsiteX675" fmla="*/ 6481817 w 9288048"/>
              <a:gd name="connsiteY675" fmla="*/ 251849 h 4785098"/>
              <a:gd name="connsiteX676" fmla="*/ 6607940 w 9288048"/>
              <a:gd name="connsiteY676" fmla="*/ 242854 h 4785098"/>
              <a:gd name="connsiteX677" fmla="*/ 2779210 w 9288048"/>
              <a:gd name="connsiteY677" fmla="*/ 202378 h 4785098"/>
              <a:gd name="connsiteX678" fmla="*/ 2779210 w 9288048"/>
              <a:gd name="connsiteY678" fmla="*/ 449730 h 4785098"/>
              <a:gd name="connsiteX679" fmla="*/ 2504440 w 9288048"/>
              <a:gd name="connsiteY679" fmla="*/ 481211 h 4785098"/>
              <a:gd name="connsiteX680" fmla="*/ 2450392 w 9288048"/>
              <a:gd name="connsiteY680" fmla="*/ 238357 h 4785098"/>
              <a:gd name="connsiteX681" fmla="*/ 2779210 w 9288048"/>
              <a:gd name="connsiteY681" fmla="*/ 202378 h 4785098"/>
              <a:gd name="connsiteX682" fmla="*/ 1639602 w 9288048"/>
              <a:gd name="connsiteY682" fmla="*/ 0 h 4785098"/>
              <a:gd name="connsiteX683" fmla="*/ 1689148 w 9288048"/>
              <a:gd name="connsiteY683" fmla="*/ 98941 h 4785098"/>
              <a:gd name="connsiteX684" fmla="*/ 1603562 w 9288048"/>
              <a:gd name="connsiteY684" fmla="*/ 152908 h 4785098"/>
              <a:gd name="connsiteX685" fmla="*/ 1535999 w 9288048"/>
              <a:gd name="connsiteY685" fmla="*/ 62962 h 4785098"/>
              <a:gd name="connsiteX686" fmla="*/ 1639602 w 9288048"/>
              <a:gd name="connsiteY686" fmla="*/ 0 h 478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Lst>
            <a:rect l="l" t="t" r="r" b="b"/>
            <a:pathLst>
              <a:path w="9288048" h="4785098">
                <a:moveTo>
                  <a:pt x="6968291" y="4582720"/>
                </a:moveTo>
                <a:lnTo>
                  <a:pt x="7008833" y="4758114"/>
                </a:lnTo>
                <a:cubicBezTo>
                  <a:pt x="6932256" y="4776103"/>
                  <a:pt x="6851177" y="4785098"/>
                  <a:pt x="6770098" y="4785098"/>
                </a:cubicBezTo>
                <a:lnTo>
                  <a:pt x="6770098" y="4605206"/>
                </a:lnTo>
                <a:cubicBezTo>
                  <a:pt x="6837661" y="4605206"/>
                  <a:pt x="6905229" y="4596212"/>
                  <a:pt x="6968291" y="4582720"/>
                </a:cubicBezTo>
                <a:close/>
                <a:moveTo>
                  <a:pt x="2995421" y="4533254"/>
                </a:moveTo>
                <a:lnTo>
                  <a:pt x="3013438" y="4708644"/>
                </a:lnTo>
                <a:cubicBezTo>
                  <a:pt x="2981905" y="4713141"/>
                  <a:pt x="2945870" y="4713141"/>
                  <a:pt x="2914342" y="4717638"/>
                </a:cubicBezTo>
                <a:lnTo>
                  <a:pt x="2909835" y="4717638"/>
                </a:lnTo>
                <a:cubicBezTo>
                  <a:pt x="2905333" y="4717638"/>
                  <a:pt x="2900826" y="4717638"/>
                  <a:pt x="2896324" y="4717638"/>
                </a:cubicBezTo>
                <a:cubicBezTo>
                  <a:pt x="2891817" y="4717638"/>
                  <a:pt x="2882808" y="4717638"/>
                  <a:pt x="2878307" y="4717638"/>
                </a:cubicBezTo>
                <a:cubicBezTo>
                  <a:pt x="2851280" y="4717638"/>
                  <a:pt x="2828756" y="4717638"/>
                  <a:pt x="2801730" y="4713141"/>
                </a:cubicBezTo>
                <a:lnTo>
                  <a:pt x="2815245" y="4537751"/>
                </a:lnTo>
                <a:cubicBezTo>
                  <a:pt x="2837765" y="4537751"/>
                  <a:pt x="2855782" y="4537751"/>
                  <a:pt x="2878307" y="4537751"/>
                </a:cubicBezTo>
                <a:cubicBezTo>
                  <a:pt x="2882808" y="4537751"/>
                  <a:pt x="2887315" y="4537751"/>
                  <a:pt x="2896324" y="4537751"/>
                </a:cubicBezTo>
                <a:cubicBezTo>
                  <a:pt x="2900826" y="4537751"/>
                  <a:pt x="2905333" y="4537751"/>
                  <a:pt x="2909835" y="4537751"/>
                </a:cubicBezTo>
                <a:lnTo>
                  <a:pt x="2914342" y="4537751"/>
                </a:lnTo>
                <a:cubicBezTo>
                  <a:pt x="2941368" y="4537751"/>
                  <a:pt x="2968394" y="4533254"/>
                  <a:pt x="2995421" y="4533254"/>
                </a:cubicBezTo>
                <a:close/>
                <a:moveTo>
                  <a:pt x="6301641" y="4375844"/>
                </a:moveTo>
                <a:cubicBezTo>
                  <a:pt x="6373711" y="4389336"/>
                  <a:pt x="6445782" y="4398331"/>
                  <a:pt x="6517852" y="4398331"/>
                </a:cubicBezTo>
                <a:lnTo>
                  <a:pt x="6517852" y="4600709"/>
                </a:lnTo>
                <a:cubicBezTo>
                  <a:pt x="6427764" y="4600709"/>
                  <a:pt x="6342178" y="4591714"/>
                  <a:pt x="6256597" y="4573725"/>
                </a:cubicBezTo>
                <a:close/>
                <a:moveTo>
                  <a:pt x="1229700" y="4362357"/>
                </a:moveTo>
                <a:cubicBezTo>
                  <a:pt x="1256727" y="4389340"/>
                  <a:pt x="1288255" y="4411827"/>
                  <a:pt x="1319788" y="4434313"/>
                </a:cubicBezTo>
                <a:lnTo>
                  <a:pt x="1247718" y="4542249"/>
                </a:lnTo>
                <a:cubicBezTo>
                  <a:pt x="1207176" y="4515265"/>
                  <a:pt x="1171141" y="4483784"/>
                  <a:pt x="1139613" y="4452303"/>
                </a:cubicBezTo>
                <a:close/>
                <a:moveTo>
                  <a:pt x="1923376" y="4285903"/>
                </a:moveTo>
                <a:cubicBezTo>
                  <a:pt x="1981931" y="4321881"/>
                  <a:pt x="2044992" y="4348865"/>
                  <a:pt x="2112561" y="4371351"/>
                </a:cubicBezTo>
                <a:lnTo>
                  <a:pt x="2063010" y="4533254"/>
                </a:lnTo>
                <a:cubicBezTo>
                  <a:pt x="1981931" y="4506270"/>
                  <a:pt x="1905359" y="4470292"/>
                  <a:pt x="1833288" y="4429816"/>
                </a:cubicBezTo>
                <a:close/>
                <a:moveTo>
                  <a:pt x="2387326" y="4173470"/>
                </a:moveTo>
                <a:cubicBezTo>
                  <a:pt x="2486422" y="4200454"/>
                  <a:pt x="2585519" y="4222941"/>
                  <a:pt x="2689122" y="4231935"/>
                </a:cubicBezTo>
                <a:lnTo>
                  <a:pt x="2666598" y="4528752"/>
                </a:lnTo>
                <a:cubicBezTo>
                  <a:pt x="2540475" y="4515265"/>
                  <a:pt x="2414352" y="4492778"/>
                  <a:pt x="2297238" y="4456800"/>
                </a:cubicBezTo>
                <a:close/>
                <a:moveTo>
                  <a:pt x="5675534" y="4128498"/>
                </a:moveTo>
                <a:cubicBezTo>
                  <a:pt x="5774630" y="4191460"/>
                  <a:pt x="5882736" y="4236433"/>
                  <a:pt x="5995343" y="4263417"/>
                </a:cubicBezTo>
                <a:lnTo>
                  <a:pt x="5959308" y="4443304"/>
                </a:lnTo>
                <a:cubicBezTo>
                  <a:pt x="5824176" y="4411823"/>
                  <a:pt x="5693551" y="4357855"/>
                  <a:pt x="5576432" y="4281401"/>
                </a:cubicBezTo>
                <a:close/>
                <a:moveTo>
                  <a:pt x="3576484" y="4052043"/>
                </a:moveTo>
                <a:lnTo>
                  <a:pt x="3702607" y="4321881"/>
                </a:lnTo>
                <a:cubicBezTo>
                  <a:pt x="3531440" y="4407330"/>
                  <a:pt x="3342256" y="4465795"/>
                  <a:pt x="3144063" y="4501773"/>
                </a:cubicBezTo>
                <a:lnTo>
                  <a:pt x="3103526" y="4204951"/>
                </a:lnTo>
                <a:cubicBezTo>
                  <a:pt x="3270186" y="4177968"/>
                  <a:pt x="3427842" y="4124000"/>
                  <a:pt x="3576484" y="4052043"/>
                </a:cubicBezTo>
                <a:close/>
                <a:moveTo>
                  <a:pt x="7423232" y="4025060"/>
                </a:moveTo>
                <a:lnTo>
                  <a:pt x="7571879" y="4285903"/>
                </a:lnTo>
                <a:cubicBezTo>
                  <a:pt x="7418730" y="4371347"/>
                  <a:pt x="7252070" y="4438806"/>
                  <a:pt x="7076396" y="4479282"/>
                </a:cubicBezTo>
                <a:lnTo>
                  <a:pt x="7013335" y="4186962"/>
                </a:lnTo>
                <a:cubicBezTo>
                  <a:pt x="7157475" y="4150984"/>
                  <a:pt x="7297113" y="4097017"/>
                  <a:pt x="7423232" y="4025060"/>
                </a:cubicBezTo>
                <a:close/>
                <a:moveTo>
                  <a:pt x="7882683" y="3975590"/>
                </a:moveTo>
                <a:lnTo>
                  <a:pt x="8094387" y="4182465"/>
                </a:lnTo>
                <a:cubicBezTo>
                  <a:pt x="8022317" y="4254422"/>
                  <a:pt x="7945745" y="4321877"/>
                  <a:pt x="7860159" y="4384839"/>
                </a:cubicBezTo>
                <a:lnTo>
                  <a:pt x="7688993" y="4141989"/>
                </a:lnTo>
                <a:cubicBezTo>
                  <a:pt x="7756561" y="4092519"/>
                  <a:pt x="7819622" y="4034054"/>
                  <a:pt x="7882683" y="3975590"/>
                </a:cubicBezTo>
                <a:close/>
                <a:moveTo>
                  <a:pt x="6851177" y="3935114"/>
                </a:moveTo>
                <a:lnTo>
                  <a:pt x="6918745" y="4236433"/>
                </a:lnTo>
                <a:cubicBezTo>
                  <a:pt x="6810639" y="4258919"/>
                  <a:pt x="6702529" y="4272411"/>
                  <a:pt x="6589922" y="4272411"/>
                </a:cubicBezTo>
                <a:cubicBezTo>
                  <a:pt x="6486324" y="4272411"/>
                  <a:pt x="6382720" y="4263417"/>
                  <a:pt x="6283624" y="4240930"/>
                </a:cubicBezTo>
                <a:lnTo>
                  <a:pt x="6351192" y="3944109"/>
                </a:lnTo>
                <a:cubicBezTo>
                  <a:pt x="6427764" y="3957600"/>
                  <a:pt x="6504341" y="3962098"/>
                  <a:pt x="6589922" y="3962098"/>
                </a:cubicBezTo>
                <a:cubicBezTo>
                  <a:pt x="6680010" y="3962098"/>
                  <a:pt x="6770098" y="3953103"/>
                  <a:pt x="6851177" y="3935114"/>
                </a:cubicBezTo>
                <a:close/>
                <a:moveTo>
                  <a:pt x="1274744" y="3921622"/>
                </a:moveTo>
                <a:cubicBezTo>
                  <a:pt x="1310780" y="3966595"/>
                  <a:pt x="1355823" y="4011568"/>
                  <a:pt x="1396361" y="4052043"/>
                </a:cubicBezTo>
                <a:lnTo>
                  <a:pt x="1261229" y="4209449"/>
                </a:lnTo>
                <a:cubicBezTo>
                  <a:pt x="1207176" y="4159978"/>
                  <a:pt x="1157630" y="4110508"/>
                  <a:pt x="1112586" y="4052043"/>
                </a:cubicBezTo>
                <a:close/>
                <a:moveTo>
                  <a:pt x="3963862" y="3858660"/>
                </a:moveTo>
                <a:lnTo>
                  <a:pt x="4117011" y="4052043"/>
                </a:lnTo>
                <a:cubicBezTo>
                  <a:pt x="4008905" y="4146487"/>
                  <a:pt x="3891791" y="4227438"/>
                  <a:pt x="3765668" y="4294897"/>
                </a:cubicBezTo>
                <a:lnTo>
                  <a:pt x="3662070" y="4070033"/>
                </a:lnTo>
                <a:cubicBezTo>
                  <a:pt x="3770175" y="4011568"/>
                  <a:pt x="3869272" y="3939611"/>
                  <a:pt x="3963862" y="3858660"/>
                </a:cubicBezTo>
                <a:close/>
                <a:moveTo>
                  <a:pt x="8715993" y="3845168"/>
                </a:moveTo>
                <a:lnTo>
                  <a:pt x="8815089" y="3890141"/>
                </a:lnTo>
                <a:cubicBezTo>
                  <a:pt x="8797072" y="3930617"/>
                  <a:pt x="8779055" y="3966595"/>
                  <a:pt x="8756535" y="3998076"/>
                </a:cubicBezTo>
                <a:lnTo>
                  <a:pt x="8666447" y="3935114"/>
                </a:lnTo>
                <a:cubicBezTo>
                  <a:pt x="8684460" y="3908130"/>
                  <a:pt x="8702482" y="3876649"/>
                  <a:pt x="8715993" y="3845168"/>
                </a:cubicBezTo>
                <a:close/>
                <a:moveTo>
                  <a:pt x="1761218" y="3831676"/>
                </a:moveTo>
                <a:cubicBezTo>
                  <a:pt x="1810764" y="3872152"/>
                  <a:pt x="1864817" y="3912627"/>
                  <a:pt x="1918870" y="3948606"/>
                </a:cubicBezTo>
                <a:lnTo>
                  <a:pt x="1761218" y="4200454"/>
                </a:lnTo>
                <a:cubicBezTo>
                  <a:pt x="1693650" y="4155481"/>
                  <a:pt x="1630589" y="4110508"/>
                  <a:pt x="1567527" y="4056541"/>
                </a:cubicBezTo>
                <a:close/>
                <a:moveTo>
                  <a:pt x="2486422" y="3764217"/>
                </a:moveTo>
                <a:cubicBezTo>
                  <a:pt x="2603536" y="3800195"/>
                  <a:pt x="2725157" y="3818184"/>
                  <a:pt x="2851280" y="3818184"/>
                </a:cubicBezTo>
                <a:cubicBezTo>
                  <a:pt x="2896324" y="3818184"/>
                  <a:pt x="2941368" y="3813687"/>
                  <a:pt x="2986412" y="3809189"/>
                </a:cubicBezTo>
                <a:lnTo>
                  <a:pt x="3031456" y="4115005"/>
                </a:lnTo>
                <a:cubicBezTo>
                  <a:pt x="2990914" y="4119503"/>
                  <a:pt x="2945870" y="4124000"/>
                  <a:pt x="2900826" y="4124000"/>
                </a:cubicBezTo>
                <a:lnTo>
                  <a:pt x="2896324" y="4124000"/>
                </a:lnTo>
                <a:cubicBezTo>
                  <a:pt x="2891817" y="4124000"/>
                  <a:pt x="2882808" y="4124000"/>
                  <a:pt x="2878307" y="4124000"/>
                </a:cubicBezTo>
                <a:cubicBezTo>
                  <a:pt x="2869298" y="4124000"/>
                  <a:pt x="2860289" y="4124000"/>
                  <a:pt x="2851280" y="4124000"/>
                </a:cubicBezTo>
                <a:cubicBezTo>
                  <a:pt x="2693624" y="4124000"/>
                  <a:pt x="2540475" y="4101514"/>
                  <a:pt x="2396335" y="4056541"/>
                </a:cubicBezTo>
                <a:close/>
                <a:moveTo>
                  <a:pt x="3387300" y="3741730"/>
                </a:moveTo>
                <a:lnTo>
                  <a:pt x="3481894" y="3948606"/>
                </a:lnTo>
                <a:cubicBezTo>
                  <a:pt x="3373789" y="4002573"/>
                  <a:pt x="3256675" y="4038551"/>
                  <a:pt x="3135054" y="4061038"/>
                </a:cubicBezTo>
                <a:lnTo>
                  <a:pt x="3103526" y="3827179"/>
                </a:lnTo>
                <a:cubicBezTo>
                  <a:pt x="3202623" y="3813687"/>
                  <a:pt x="3297212" y="3782206"/>
                  <a:pt x="3387300" y="3741730"/>
                </a:cubicBezTo>
                <a:close/>
                <a:moveTo>
                  <a:pt x="7207026" y="3665276"/>
                </a:moveTo>
                <a:lnTo>
                  <a:pt x="7360175" y="3930617"/>
                </a:lnTo>
                <a:cubicBezTo>
                  <a:pt x="7238554" y="3998076"/>
                  <a:pt x="7112431" y="4047546"/>
                  <a:pt x="6977299" y="4079027"/>
                </a:cubicBezTo>
                <a:lnTo>
                  <a:pt x="6909736" y="3782206"/>
                </a:lnTo>
                <a:cubicBezTo>
                  <a:pt x="7013335" y="3755222"/>
                  <a:pt x="7112431" y="3714746"/>
                  <a:pt x="7207026" y="3665276"/>
                </a:cubicBezTo>
                <a:close/>
                <a:moveTo>
                  <a:pt x="5909762" y="3633795"/>
                </a:moveTo>
                <a:cubicBezTo>
                  <a:pt x="5918771" y="3638292"/>
                  <a:pt x="5923273" y="3638292"/>
                  <a:pt x="5927779" y="3642790"/>
                </a:cubicBezTo>
                <a:cubicBezTo>
                  <a:pt x="6040387" y="3710249"/>
                  <a:pt x="6166510" y="3759719"/>
                  <a:pt x="6292633" y="3786703"/>
                </a:cubicBezTo>
                <a:lnTo>
                  <a:pt x="6234078" y="4083525"/>
                </a:lnTo>
                <a:cubicBezTo>
                  <a:pt x="6058404" y="4043049"/>
                  <a:pt x="5896246" y="3975590"/>
                  <a:pt x="5747604" y="3881146"/>
                </a:cubicBezTo>
                <a:close/>
                <a:moveTo>
                  <a:pt x="2184631" y="3633795"/>
                </a:moveTo>
                <a:cubicBezTo>
                  <a:pt x="2261203" y="3678768"/>
                  <a:pt x="2342282" y="3714746"/>
                  <a:pt x="2427868" y="3746227"/>
                </a:cubicBezTo>
                <a:lnTo>
                  <a:pt x="2337780" y="4038551"/>
                </a:lnTo>
                <a:cubicBezTo>
                  <a:pt x="2225168" y="4002573"/>
                  <a:pt x="2121569" y="3953103"/>
                  <a:pt x="2022473" y="3894638"/>
                </a:cubicBezTo>
                <a:close/>
                <a:moveTo>
                  <a:pt x="639623" y="3552848"/>
                </a:moveTo>
                <a:cubicBezTo>
                  <a:pt x="648632" y="3588827"/>
                  <a:pt x="657641" y="3624800"/>
                  <a:pt x="675658" y="3660779"/>
                </a:cubicBezTo>
                <a:lnTo>
                  <a:pt x="558544" y="3714746"/>
                </a:lnTo>
                <a:cubicBezTo>
                  <a:pt x="540527" y="3669773"/>
                  <a:pt x="527016" y="3624800"/>
                  <a:pt x="518007" y="3579832"/>
                </a:cubicBezTo>
                <a:close/>
                <a:moveTo>
                  <a:pt x="2026975" y="3521367"/>
                </a:moveTo>
                <a:cubicBezTo>
                  <a:pt x="2063010" y="3552848"/>
                  <a:pt x="2099045" y="3575335"/>
                  <a:pt x="2135080" y="3602314"/>
                </a:cubicBezTo>
                <a:lnTo>
                  <a:pt x="1972922" y="3863157"/>
                </a:lnTo>
                <a:cubicBezTo>
                  <a:pt x="1918870" y="3827179"/>
                  <a:pt x="1873826" y="3791200"/>
                  <a:pt x="1828782" y="3755222"/>
                </a:cubicBezTo>
                <a:close/>
                <a:moveTo>
                  <a:pt x="7481791" y="3494379"/>
                </a:moveTo>
                <a:lnTo>
                  <a:pt x="7698001" y="3705752"/>
                </a:lnTo>
                <a:cubicBezTo>
                  <a:pt x="7643949" y="3759719"/>
                  <a:pt x="7585394" y="3813687"/>
                  <a:pt x="7522333" y="3858660"/>
                </a:cubicBezTo>
                <a:lnTo>
                  <a:pt x="7346659" y="3611309"/>
                </a:lnTo>
                <a:cubicBezTo>
                  <a:pt x="7396210" y="3575330"/>
                  <a:pt x="7441254" y="3534855"/>
                  <a:pt x="7481791" y="3494379"/>
                </a:cubicBezTo>
                <a:close/>
                <a:moveTo>
                  <a:pt x="1779236" y="3431421"/>
                </a:moveTo>
                <a:cubicBezTo>
                  <a:pt x="1815271" y="3476394"/>
                  <a:pt x="1860315" y="3521367"/>
                  <a:pt x="1900852" y="3561843"/>
                </a:cubicBezTo>
                <a:lnTo>
                  <a:pt x="1702659" y="3795698"/>
                </a:lnTo>
                <a:cubicBezTo>
                  <a:pt x="1644104" y="3741730"/>
                  <a:pt x="1590052" y="3687763"/>
                  <a:pt x="1540501" y="3624800"/>
                </a:cubicBezTo>
                <a:close/>
                <a:moveTo>
                  <a:pt x="6761089" y="3408930"/>
                </a:moveTo>
                <a:lnTo>
                  <a:pt x="6819648" y="3678768"/>
                </a:lnTo>
                <a:lnTo>
                  <a:pt x="6824150" y="3696757"/>
                </a:lnTo>
                <a:cubicBezTo>
                  <a:pt x="6747573" y="3714746"/>
                  <a:pt x="6666499" y="3723741"/>
                  <a:pt x="6589922" y="3723741"/>
                </a:cubicBezTo>
                <a:cubicBezTo>
                  <a:pt x="6508843" y="3723741"/>
                  <a:pt x="6436773" y="3719244"/>
                  <a:pt x="6369209" y="3705752"/>
                </a:cubicBezTo>
                <a:lnTo>
                  <a:pt x="6373711" y="3678768"/>
                </a:lnTo>
                <a:lnTo>
                  <a:pt x="6432266" y="3413428"/>
                </a:lnTo>
                <a:cubicBezTo>
                  <a:pt x="6477310" y="3422422"/>
                  <a:pt x="6531367" y="3426920"/>
                  <a:pt x="6585420" y="3426920"/>
                </a:cubicBezTo>
                <a:cubicBezTo>
                  <a:pt x="6643975" y="3426920"/>
                  <a:pt x="6702529" y="3422422"/>
                  <a:pt x="6761089" y="3408930"/>
                </a:cubicBezTo>
                <a:close/>
                <a:moveTo>
                  <a:pt x="2671105" y="3377454"/>
                </a:moveTo>
                <a:cubicBezTo>
                  <a:pt x="2720650" y="3390946"/>
                  <a:pt x="2770201" y="3399940"/>
                  <a:pt x="2824254" y="3399940"/>
                </a:cubicBezTo>
                <a:cubicBezTo>
                  <a:pt x="2842272" y="3399940"/>
                  <a:pt x="2860289" y="3399940"/>
                  <a:pt x="2873800" y="3399940"/>
                </a:cubicBezTo>
                <a:lnTo>
                  <a:pt x="2896324" y="3566340"/>
                </a:lnTo>
                <a:lnTo>
                  <a:pt x="2900826" y="3584325"/>
                </a:lnTo>
                <a:cubicBezTo>
                  <a:pt x="2873800" y="3588827"/>
                  <a:pt x="2851280" y="3588827"/>
                  <a:pt x="2824254" y="3588827"/>
                </a:cubicBezTo>
                <a:cubicBezTo>
                  <a:pt x="2752184" y="3588827"/>
                  <a:pt x="2684616" y="3579832"/>
                  <a:pt x="2617052" y="3557346"/>
                </a:cubicBezTo>
                <a:lnTo>
                  <a:pt x="2621554" y="3543854"/>
                </a:lnTo>
                <a:close/>
                <a:moveTo>
                  <a:pt x="8324109" y="3332481"/>
                </a:moveTo>
                <a:lnTo>
                  <a:pt x="8535817" y="3404433"/>
                </a:lnTo>
                <a:cubicBezTo>
                  <a:pt x="8468254" y="3588822"/>
                  <a:pt x="8364651" y="3755222"/>
                  <a:pt x="8229519" y="3899136"/>
                </a:cubicBezTo>
                <a:lnTo>
                  <a:pt x="8067361" y="3746228"/>
                </a:lnTo>
                <a:cubicBezTo>
                  <a:pt x="8175467" y="3624801"/>
                  <a:pt x="8265554" y="3485384"/>
                  <a:pt x="8324109" y="3332481"/>
                </a:cubicBezTo>
                <a:close/>
                <a:moveTo>
                  <a:pt x="3243160" y="3332481"/>
                </a:moveTo>
                <a:lnTo>
                  <a:pt x="3369282" y="3602314"/>
                </a:lnTo>
                <a:cubicBezTo>
                  <a:pt x="3265684" y="3651784"/>
                  <a:pt x="3153072" y="3687763"/>
                  <a:pt x="3035958" y="3705752"/>
                </a:cubicBezTo>
                <a:lnTo>
                  <a:pt x="3031456" y="3678768"/>
                </a:lnTo>
                <a:lnTo>
                  <a:pt x="2995421" y="3408935"/>
                </a:lnTo>
                <a:cubicBezTo>
                  <a:pt x="3081002" y="3395443"/>
                  <a:pt x="3166587" y="3372957"/>
                  <a:pt x="3243160" y="3332481"/>
                </a:cubicBezTo>
                <a:close/>
                <a:moveTo>
                  <a:pt x="6162003" y="3323487"/>
                </a:moveTo>
                <a:lnTo>
                  <a:pt x="6166510" y="3323487"/>
                </a:lnTo>
                <a:cubicBezTo>
                  <a:pt x="6216060" y="3354963"/>
                  <a:pt x="6270113" y="3377449"/>
                  <a:pt x="6328668" y="3390941"/>
                </a:cubicBezTo>
                <a:lnTo>
                  <a:pt x="6288130" y="3588822"/>
                </a:lnTo>
                <a:cubicBezTo>
                  <a:pt x="6207047" y="3570833"/>
                  <a:pt x="6130475" y="3539352"/>
                  <a:pt x="6058404" y="3498876"/>
                </a:cubicBezTo>
                <a:cubicBezTo>
                  <a:pt x="6053902" y="3498876"/>
                  <a:pt x="6053902" y="3494379"/>
                  <a:pt x="6049396" y="3494379"/>
                </a:cubicBezTo>
                <a:close/>
                <a:moveTo>
                  <a:pt x="7013335" y="3318989"/>
                </a:moveTo>
                <a:lnTo>
                  <a:pt x="7157475" y="3575330"/>
                </a:lnTo>
                <a:cubicBezTo>
                  <a:pt x="7071894" y="3620303"/>
                  <a:pt x="6981806" y="3656282"/>
                  <a:pt x="6887212" y="3683265"/>
                </a:cubicBezTo>
                <a:lnTo>
                  <a:pt x="6882705" y="3665276"/>
                </a:lnTo>
                <a:lnTo>
                  <a:pt x="6824150" y="3395439"/>
                </a:lnTo>
                <a:cubicBezTo>
                  <a:pt x="6891718" y="3377449"/>
                  <a:pt x="6954780" y="3350470"/>
                  <a:pt x="7013335" y="3318989"/>
                </a:cubicBezTo>
                <a:close/>
                <a:moveTo>
                  <a:pt x="2391833" y="3296503"/>
                </a:moveTo>
                <a:cubicBezTo>
                  <a:pt x="2441378" y="3323486"/>
                  <a:pt x="2490929" y="3345973"/>
                  <a:pt x="2540475" y="3368459"/>
                </a:cubicBezTo>
                <a:lnTo>
                  <a:pt x="2459396" y="3633795"/>
                </a:lnTo>
                <a:lnTo>
                  <a:pt x="2454894" y="3651784"/>
                </a:lnTo>
                <a:cubicBezTo>
                  <a:pt x="2378317" y="3624800"/>
                  <a:pt x="2306247" y="3588827"/>
                  <a:pt x="2234177" y="3548351"/>
                </a:cubicBezTo>
                <a:close/>
                <a:moveTo>
                  <a:pt x="4963840" y="3229043"/>
                </a:moveTo>
                <a:cubicBezTo>
                  <a:pt x="5171038" y="3476390"/>
                  <a:pt x="5369235" y="3741730"/>
                  <a:pt x="5644001" y="3926119"/>
                </a:cubicBezTo>
                <a:lnTo>
                  <a:pt x="5481843" y="4173471"/>
                </a:lnTo>
                <a:cubicBezTo>
                  <a:pt x="5166535" y="3957600"/>
                  <a:pt x="5013386" y="3746228"/>
                  <a:pt x="4774656" y="3462898"/>
                </a:cubicBezTo>
                <a:lnTo>
                  <a:pt x="4806184" y="3422422"/>
                </a:lnTo>
                <a:lnTo>
                  <a:pt x="4837718" y="3381947"/>
                </a:lnTo>
                <a:lnTo>
                  <a:pt x="4900774" y="3305497"/>
                </a:lnTo>
                <a:lnTo>
                  <a:pt x="4932307" y="3269519"/>
                </a:lnTo>
                <a:close/>
                <a:moveTo>
                  <a:pt x="7207026" y="3215552"/>
                </a:moveTo>
                <a:lnTo>
                  <a:pt x="7396210" y="3395439"/>
                </a:lnTo>
                <a:lnTo>
                  <a:pt x="7423232" y="3422422"/>
                </a:lnTo>
                <a:cubicBezTo>
                  <a:pt x="7387201" y="3458401"/>
                  <a:pt x="7346659" y="3494379"/>
                  <a:pt x="7301615" y="3525860"/>
                </a:cubicBezTo>
                <a:lnTo>
                  <a:pt x="7279096" y="3494379"/>
                </a:lnTo>
                <a:lnTo>
                  <a:pt x="7130449" y="3283011"/>
                </a:lnTo>
                <a:cubicBezTo>
                  <a:pt x="7157475" y="3265022"/>
                  <a:pt x="7184501" y="3238038"/>
                  <a:pt x="7207026" y="3215552"/>
                </a:cubicBezTo>
                <a:close/>
                <a:moveTo>
                  <a:pt x="3468379" y="3166081"/>
                </a:moveTo>
                <a:lnTo>
                  <a:pt x="3603511" y="3341476"/>
                </a:lnTo>
                <a:cubicBezTo>
                  <a:pt x="3549458" y="3395443"/>
                  <a:pt x="3495405" y="3440416"/>
                  <a:pt x="3432344" y="3480892"/>
                </a:cubicBezTo>
                <a:cubicBezTo>
                  <a:pt x="3423335" y="3485389"/>
                  <a:pt x="3418833" y="3489886"/>
                  <a:pt x="3409824" y="3494384"/>
                </a:cubicBezTo>
                <a:lnTo>
                  <a:pt x="3315230" y="3292005"/>
                </a:lnTo>
                <a:cubicBezTo>
                  <a:pt x="3369282" y="3260524"/>
                  <a:pt x="3418833" y="3215551"/>
                  <a:pt x="3468379" y="3166081"/>
                </a:cubicBezTo>
                <a:close/>
                <a:moveTo>
                  <a:pt x="2162106" y="3103119"/>
                </a:moveTo>
                <a:cubicBezTo>
                  <a:pt x="2184631" y="3130103"/>
                  <a:pt x="2207150" y="3152589"/>
                  <a:pt x="2234177" y="3179573"/>
                </a:cubicBezTo>
                <a:lnTo>
                  <a:pt x="2067517" y="3377454"/>
                </a:lnTo>
                <a:lnTo>
                  <a:pt x="2044992" y="3404438"/>
                </a:lnTo>
                <a:cubicBezTo>
                  <a:pt x="2004455" y="3368459"/>
                  <a:pt x="1968420" y="3327984"/>
                  <a:pt x="1932385" y="3287508"/>
                </a:cubicBezTo>
                <a:lnTo>
                  <a:pt x="1959411" y="3265022"/>
                </a:lnTo>
                <a:close/>
                <a:moveTo>
                  <a:pt x="1247718" y="3098622"/>
                </a:moveTo>
                <a:cubicBezTo>
                  <a:pt x="1306273" y="3265022"/>
                  <a:pt x="1391858" y="3417930"/>
                  <a:pt x="1499964" y="3557346"/>
                </a:cubicBezTo>
                <a:lnTo>
                  <a:pt x="1265736" y="3741730"/>
                </a:lnTo>
                <a:cubicBezTo>
                  <a:pt x="1139613" y="3579832"/>
                  <a:pt x="1036009" y="3395443"/>
                  <a:pt x="963939" y="3193065"/>
                </a:cubicBezTo>
                <a:close/>
                <a:moveTo>
                  <a:pt x="7869168" y="3053649"/>
                </a:moveTo>
                <a:lnTo>
                  <a:pt x="8125921" y="3143595"/>
                </a:lnTo>
                <a:cubicBezTo>
                  <a:pt x="8062859" y="3314492"/>
                  <a:pt x="7963758" y="3471893"/>
                  <a:pt x="7842141" y="3602314"/>
                </a:cubicBezTo>
                <a:lnTo>
                  <a:pt x="7648451" y="3413428"/>
                </a:lnTo>
                <a:cubicBezTo>
                  <a:pt x="7743045" y="3309995"/>
                  <a:pt x="7819622" y="3188568"/>
                  <a:pt x="7869168" y="3053649"/>
                </a:cubicBezTo>
                <a:close/>
                <a:moveTo>
                  <a:pt x="4666546" y="3017670"/>
                </a:moveTo>
                <a:lnTo>
                  <a:pt x="4855730" y="3215551"/>
                </a:lnTo>
                <a:cubicBezTo>
                  <a:pt x="4671053" y="3480892"/>
                  <a:pt x="4436825" y="3764217"/>
                  <a:pt x="4202592" y="3980087"/>
                </a:cubicBezTo>
                <a:lnTo>
                  <a:pt x="4031430" y="3755222"/>
                </a:lnTo>
                <a:cubicBezTo>
                  <a:pt x="4256649" y="3539357"/>
                  <a:pt x="4463851" y="3256027"/>
                  <a:pt x="4666546" y="3017670"/>
                </a:cubicBezTo>
                <a:close/>
                <a:moveTo>
                  <a:pt x="5801652" y="2990687"/>
                </a:moveTo>
                <a:cubicBezTo>
                  <a:pt x="5887238" y="3089627"/>
                  <a:pt x="5977325" y="3188568"/>
                  <a:pt x="6076422" y="3265022"/>
                </a:cubicBezTo>
                <a:lnTo>
                  <a:pt x="5914264" y="3512368"/>
                </a:lnTo>
                <a:cubicBezTo>
                  <a:pt x="5801652" y="3431417"/>
                  <a:pt x="5707062" y="3332481"/>
                  <a:pt x="5612472" y="3229043"/>
                </a:cubicBezTo>
                <a:close/>
                <a:moveTo>
                  <a:pt x="1630589" y="2968200"/>
                </a:moveTo>
                <a:cubicBezTo>
                  <a:pt x="1675633" y="3089627"/>
                  <a:pt x="1738694" y="3202059"/>
                  <a:pt x="1815271" y="3301000"/>
                </a:cubicBezTo>
                <a:lnTo>
                  <a:pt x="1576536" y="3494384"/>
                </a:lnTo>
                <a:cubicBezTo>
                  <a:pt x="1477440" y="3363962"/>
                  <a:pt x="1396361" y="3220049"/>
                  <a:pt x="1342308" y="3067141"/>
                </a:cubicBezTo>
                <a:close/>
                <a:moveTo>
                  <a:pt x="8783557" y="2954708"/>
                </a:moveTo>
                <a:lnTo>
                  <a:pt x="8990758" y="2986189"/>
                </a:lnTo>
                <a:cubicBezTo>
                  <a:pt x="8977248" y="3062643"/>
                  <a:pt x="8959230" y="3139097"/>
                  <a:pt x="8936706" y="3211054"/>
                </a:cubicBezTo>
                <a:lnTo>
                  <a:pt x="8912843" y="3202390"/>
                </a:lnTo>
                <a:lnTo>
                  <a:pt x="8909679" y="3215552"/>
                </a:lnTo>
                <a:lnTo>
                  <a:pt x="8711491" y="3143595"/>
                </a:lnTo>
                <a:cubicBezTo>
                  <a:pt x="8729504" y="3085130"/>
                  <a:pt x="8747526" y="3022168"/>
                  <a:pt x="8756535" y="2959206"/>
                </a:cubicBezTo>
                <a:lnTo>
                  <a:pt x="8781531" y="2963004"/>
                </a:lnTo>
                <a:close/>
                <a:moveTo>
                  <a:pt x="5211579" y="2950211"/>
                </a:moveTo>
                <a:cubicBezTo>
                  <a:pt x="5400764" y="3175076"/>
                  <a:pt x="5603464" y="3413428"/>
                  <a:pt x="5833185" y="3575330"/>
                </a:cubicBezTo>
                <a:lnTo>
                  <a:pt x="5684542" y="3800195"/>
                </a:lnTo>
                <a:cubicBezTo>
                  <a:pt x="5364729" y="3552844"/>
                  <a:pt x="5319685" y="3471893"/>
                  <a:pt x="5044919" y="3152589"/>
                </a:cubicBezTo>
                <a:lnTo>
                  <a:pt x="5062937" y="3130103"/>
                </a:lnTo>
                <a:lnTo>
                  <a:pt x="5098972" y="3085130"/>
                </a:lnTo>
                <a:lnTo>
                  <a:pt x="5157527" y="3013173"/>
                </a:lnTo>
                <a:lnTo>
                  <a:pt x="5184553" y="2981692"/>
                </a:lnTo>
                <a:close/>
                <a:moveTo>
                  <a:pt x="797279" y="2869260"/>
                </a:moveTo>
                <a:cubicBezTo>
                  <a:pt x="806288" y="2945714"/>
                  <a:pt x="824306" y="3022168"/>
                  <a:pt x="846825" y="3098622"/>
                </a:cubicBezTo>
                <a:lnTo>
                  <a:pt x="648632" y="3161584"/>
                </a:lnTo>
                <a:cubicBezTo>
                  <a:pt x="621606" y="3071638"/>
                  <a:pt x="599086" y="2981692"/>
                  <a:pt x="590077" y="2887249"/>
                </a:cubicBezTo>
                <a:close/>
                <a:moveTo>
                  <a:pt x="7418730" y="2855768"/>
                </a:moveTo>
                <a:lnTo>
                  <a:pt x="7688993" y="2950211"/>
                </a:lnTo>
                <a:lnTo>
                  <a:pt x="7702508" y="2954708"/>
                </a:lnTo>
                <a:cubicBezTo>
                  <a:pt x="7648451" y="3094125"/>
                  <a:pt x="7571879" y="3220049"/>
                  <a:pt x="7472782" y="3327984"/>
                </a:cubicBezTo>
                <a:lnTo>
                  <a:pt x="7445756" y="3301000"/>
                </a:lnTo>
                <a:lnTo>
                  <a:pt x="7256572" y="3121108"/>
                </a:lnTo>
                <a:cubicBezTo>
                  <a:pt x="7324140" y="3044654"/>
                  <a:pt x="7382694" y="2954708"/>
                  <a:pt x="7418730" y="2855768"/>
                </a:cubicBezTo>
                <a:close/>
                <a:moveTo>
                  <a:pt x="2004455" y="2842276"/>
                </a:moveTo>
                <a:cubicBezTo>
                  <a:pt x="2035984" y="2918730"/>
                  <a:pt x="2072019" y="2990687"/>
                  <a:pt x="2121569" y="3058146"/>
                </a:cubicBezTo>
                <a:lnTo>
                  <a:pt x="1918870" y="3220049"/>
                </a:lnTo>
                <a:lnTo>
                  <a:pt x="1891843" y="3242535"/>
                </a:lnTo>
                <a:cubicBezTo>
                  <a:pt x="1824280" y="3148092"/>
                  <a:pt x="1765720" y="3049151"/>
                  <a:pt x="1720677" y="2936719"/>
                </a:cubicBezTo>
                <a:close/>
                <a:moveTo>
                  <a:pt x="3761166" y="2828784"/>
                </a:moveTo>
                <a:lnTo>
                  <a:pt x="3963862" y="3053649"/>
                </a:lnTo>
                <a:cubicBezTo>
                  <a:pt x="3891791" y="3139097"/>
                  <a:pt x="3806210" y="3242535"/>
                  <a:pt x="3729633" y="3323486"/>
                </a:cubicBezTo>
                <a:lnTo>
                  <a:pt x="3544956" y="3085130"/>
                </a:lnTo>
                <a:cubicBezTo>
                  <a:pt x="3608017" y="3017670"/>
                  <a:pt x="3666572" y="2941216"/>
                  <a:pt x="3725131" y="2873757"/>
                </a:cubicBezTo>
                <a:close/>
                <a:moveTo>
                  <a:pt x="8062855" y="2779314"/>
                </a:moveTo>
                <a:lnTo>
                  <a:pt x="8364651" y="2824287"/>
                </a:lnTo>
                <a:cubicBezTo>
                  <a:pt x="8351135" y="2909735"/>
                  <a:pt x="8328615" y="2990687"/>
                  <a:pt x="8306091" y="3071638"/>
                </a:cubicBezTo>
                <a:lnTo>
                  <a:pt x="8282162" y="3063052"/>
                </a:lnTo>
                <a:lnTo>
                  <a:pt x="8279065" y="3076135"/>
                </a:lnTo>
                <a:lnTo>
                  <a:pt x="7990789" y="2972698"/>
                </a:lnTo>
                <a:cubicBezTo>
                  <a:pt x="8008801" y="2914233"/>
                  <a:pt x="8026824" y="2851271"/>
                  <a:pt x="8035833" y="2783811"/>
                </a:cubicBezTo>
                <a:lnTo>
                  <a:pt x="8060892" y="2787546"/>
                </a:lnTo>
                <a:close/>
                <a:moveTo>
                  <a:pt x="1373841" y="2711854"/>
                </a:moveTo>
                <a:cubicBezTo>
                  <a:pt x="1382850" y="2792806"/>
                  <a:pt x="1400867" y="2869260"/>
                  <a:pt x="1423387" y="2945714"/>
                </a:cubicBezTo>
                <a:lnTo>
                  <a:pt x="1135106" y="3044654"/>
                </a:lnTo>
                <a:cubicBezTo>
                  <a:pt x="1108080" y="2950211"/>
                  <a:pt x="1085560" y="2846773"/>
                  <a:pt x="1067543" y="2743335"/>
                </a:cubicBezTo>
                <a:close/>
                <a:moveTo>
                  <a:pt x="7571879" y="2702860"/>
                </a:moveTo>
                <a:lnTo>
                  <a:pt x="7864661" y="2743335"/>
                </a:lnTo>
                <a:cubicBezTo>
                  <a:pt x="7855653" y="2801800"/>
                  <a:pt x="7842142" y="2855768"/>
                  <a:pt x="7824125" y="2914233"/>
                </a:cubicBezTo>
                <a:lnTo>
                  <a:pt x="7815115" y="2909735"/>
                </a:lnTo>
                <a:lnTo>
                  <a:pt x="7800448" y="2904610"/>
                </a:lnTo>
                <a:lnTo>
                  <a:pt x="7797098" y="2918730"/>
                </a:lnTo>
                <a:lnTo>
                  <a:pt x="7788089" y="2914233"/>
                </a:lnTo>
                <a:lnTo>
                  <a:pt x="7517826" y="2819790"/>
                </a:lnTo>
                <a:cubicBezTo>
                  <a:pt x="7526835" y="2783811"/>
                  <a:pt x="7540350" y="2743336"/>
                  <a:pt x="7544852" y="2707357"/>
                </a:cubicBezTo>
                <a:lnTo>
                  <a:pt x="7569963" y="2710829"/>
                </a:lnTo>
                <a:close/>
                <a:moveTo>
                  <a:pt x="1878332" y="2657887"/>
                </a:moveTo>
                <a:cubicBezTo>
                  <a:pt x="1882834" y="2707357"/>
                  <a:pt x="1896350" y="2752330"/>
                  <a:pt x="1909861" y="2801800"/>
                </a:cubicBezTo>
                <a:lnTo>
                  <a:pt x="1630589" y="2896243"/>
                </a:lnTo>
                <a:cubicBezTo>
                  <a:pt x="1608069" y="2828784"/>
                  <a:pt x="1594554" y="2756827"/>
                  <a:pt x="1585545" y="2684871"/>
                </a:cubicBezTo>
                <a:lnTo>
                  <a:pt x="1594554" y="2684871"/>
                </a:lnTo>
                <a:close/>
                <a:moveTo>
                  <a:pt x="3918818" y="2644400"/>
                </a:moveTo>
                <a:lnTo>
                  <a:pt x="4089984" y="2837779"/>
                </a:lnTo>
                <a:lnTo>
                  <a:pt x="3995395" y="2954708"/>
                </a:lnTo>
                <a:lnTo>
                  <a:pt x="3819721" y="2761325"/>
                </a:lnTo>
                <a:close/>
                <a:moveTo>
                  <a:pt x="5481843" y="2599422"/>
                </a:moveTo>
                <a:lnTo>
                  <a:pt x="5711564" y="2873757"/>
                </a:lnTo>
                <a:cubicBezTo>
                  <a:pt x="5729586" y="2896244"/>
                  <a:pt x="5747604" y="2918730"/>
                  <a:pt x="5765621" y="2941217"/>
                </a:cubicBezTo>
                <a:lnTo>
                  <a:pt x="5576432" y="3179573"/>
                </a:lnTo>
                <a:cubicBezTo>
                  <a:pt x="5544904" y="3143595"/>
                  <a:pt x="5513376" y="3103119"/>
                  <a:pt x="5481843" y="3067141"/>
                </a:cubicBezTo>
                <a:lnTo>
                  <a:pt x="5387248" y="2950211"/>
                </a:lnTo>
                <a:lnTo>
                  <a:pt x="5292658" y="2833281"/>
                </a:lnTo>
                <a:lnTo>
                  <a:pt x="5324191" y="2792806"/>
                </a:lnTo>
                <a:lnTo>
                  <a:pt x="5355720" y="2752330"/>
                </a:lnTo>
                <a:lnTo>
                  <a:pt x="5418781" y="2675876"/>
                </a:lnTo>
                <a:close/>
                <a:moveTo>
                  <a:pt x="9283546" y="2486994"/>
                </a:moveTo>
                <a:cubicBezTo>
                  <a:pt x="9288048" y="2536465"/>
                  <a:pt x="9288048" y="2581438"/>
                  <a:pt x="9288048" y="2630908"/>
                </a:cubicBezTo>
                <a:lnTo>
                  <a:pt x="9161925" y="2621913"/>
                </a:lnTo>
                <a:cubicBezTo>
                  <a:pt x="9166432" y="2581438"/>
                  <a:pt x="9161925" y="2545459"/>
                  <a:pt x="9157423" y="2504984"/>
                </a:cubicBezTo>
                <a:close/>
                <a:moveTo>
                  <a:pt x="0" y="2460011"/>
                </a:moveTo>
                <a:lnTo>
                  <a:pt x="126123" y="2469005"/>
                </a:lnTo>
                <a:cubicBezTo>
                  <a:pt x="121621" y="2504984"/>
                  <a:pt x="126123" y="2545459"/>
                  <a:pt x="130630" y="2585935"/>
                </a:cubicBezTo>
                <a:lnTo>
                  <a:pt x="4507" y="2599427"/>
                </a:lnTo>
                <a:cubicBezTo>
                  <a:pt x="0" y="2549957"/>
                  <a:pt x="0" y="2504984"/>
                  <a:pt x="0" y="2460011"/>
                </a:cubicBezTo>
                <a:close/>
                <a:moveTo>
                  <a:pt x="7806107" y="2442021"/>
                </a:moveTo>
                <a:cubicBezTo>
                  <a:pt x="7806107" y="2469005"/>
                  <a:pt x="7810609" y="2495989"/>
                  <a:pt x="7810609" y="2522973"/>
                </a:cubicBezTo>
                <a:cubicBezTo>
                  <a:pt x="7810609" y="2567946"/>
                  <a:pt x="7806107" y="2617411"/>
                  <a:pt x="7801600" y="2662384"/>
                </a:cubicBezTo>
                <a:lnTo>
                  <a:pt x="7508817" y="2621913"/>
                </a:lnTo>
                <a:cubicBezTo>
                  <a:pt x="7513319" y="2590432"/>
                  <a:pt x="7513319" y="2558951"/>
                  <a:pt x="7513319" y="2527470"/>
                </a:cubicBezTo>
                <a:cubicBezTo>
                  <a:pt x="7513319" y="2509481"/>
                  <a:pt x="7513319" y="2491492"/>
                  <a:pt x="7513319" y="2473503"/>
                </a:cubicBezTo>
                <a:lnTo>
                  <a:pt x="7797098" y="2446519"/>
                </a:lnTo>
                <a:close/>
                <a:moveTo>
                  <a:pt x="8206995" y="2401546"/>
                </a:moveTo>
                <a:cubicBezTo>
                  <a:pt x="8211501" y="2442021"/>
                  <a:pt x="8211501" y="2482497"/>
                  <a:pt x="8211501" y="2522973"/>
                </a:cubicBezTo>
                <a:cubicBezTo>
                  <a:pt x="8211501" y="2590432"/>
                  <a:pt x="8206995" y="2653390"/>
                  <a:pt x="8197986" y="2720849"/>
                </a:cubicBezTo>
                <a:lnTo>
                  <a:pt x="7896195" y="2675876"/>
                </a:lnTo>
                <a:cubicBezTo>
                  <a:pt x="7900697" y="2626411"/>
                  <a:pt x="7905203" y="2572443"/>
                  <a:pt x="7905203" y="2522973"/>
                </a:cubicBezTo>
                <a:cubicBezTo>
                  <a:pt x="7905203" y="2491492"/>
                  <a:pt x="7905203" y="2460011"/>
                  <a:pt x="7900697" y="2428530"/>
                </a:cubicBezTo>
                <a:close/>
                <a:moveTo>
                  <a:pt x="1662122" y="2388054"/>
                </a:moveTo>
                <a:lnTo>
                  <a:pt x="1954905" y="2428530"/>
                </a:lnTo>
                <a:cubicBezTo>
                  <a:pt x="1950403" y="2460011"/>
                  <a:pt x="1950403" y="2491492"/>
                  <a:pt x="1950403" y="2522973"/>
                </a:cubicBezTo>
                <a:cubicBezTo>
                  <a:pt x="1950403" y="2540962"/>
                  <a:pt x="1950403" y="2558951"/>
                  <a:pt x="1950403" y="2576940"/>
                </a:cubicBezTo>
                <a:lnTo>
                  <a:pt x="1666624" y="2603924"/>
                </a:lnTo>
                <a:lnTo>
                  <a:pt x="1657615" y="2608421"/>
                </a:lnTo>
                <a:cubicBezTo>
                  <a:pt x="1657615" y="2581438"/>
                  <a:pt x="1653113" y="2554454"/>
                  <a:pt x="1653113" y="2527470"/>
                </a:cubicBezTo>
                <a:cubicBezTo>
                  <a:pt x="1653113" y="2482497"/>
                  <a:pt x="1657615" y="2433027"/>
                  <a:pt x="1662122" y="2388054"/>
                </a:cubicBezTo>
                <a:close/>
                <a:moveTo>
                  <a:pt x="8603381" y="2365567"/>
                </a:moveTo>
                <a:cubicBezTo>
                  <a:pt x="8607888" y="2419535"/>
                  <a:pt x="8607888" y="2473503"/>
                  <a:pt x="8607888" y="2527470"/>
                </a:cubicBezTo>
                <a:cubicBezTo>
                  <a:pt x="8607888" y="2612919"/>
                  <a:pt x="8603381" y="2698363"/>
                  <a:pt x="8589870" y="2779314"/>
                </a:cubicBezTo>
                <a:lnTo>
                  <a:pt x="8297083" y="2738838"/>
                </a:lnTo>
                <a:cubicBezTo>
                  <a:pt x="8306091" y="2671379"/>
                  <a:pt x="8310598" y="2599427"/>
                  <a:pt x="8310598" y="2527470"/>
                </a:cubicBezTo>
                <a:cubicBezTo>
                  <a:pt x="8310598" y="2482497"/>
                  <a:pt x="8310598" y="2437524"/>
                  <a:pt x="8306091" y="2397049"/>
                </a:cubicBezTo>
                <a:close/>
                <a:moveTo>
                  <a:pt x="1261229" y="2325092"/>
                </a:moveTo>
                <a:lnTo>
                  <a:pt x="1563025" y="2370065"/>
                </a:lnTo>
                <a:cubicBezTo>
                  <a:pt x="1558519" y="2419535"/>
                  <a:pt x="1554016" y="2473503"/>
                  <a:pt x="1554016" y="2522973"/>
                </a:cubicBezTo>
                <a:cubicBezTo>
                  <a:pt x="1554016" y="2554454"/>
                  <a:pt x="1554016" y="2585935"/>
                  <a:pt x="1558519" y="2617411"/>
                </a:cubicBezTo>
                <a:lnTo>
                  <a:pt x="1252220" y="2644400"/>
                </a:lnTo>
                <a:cubicBezTo>
                  <a:pt x="1247718" y="2603924"/>
                  <a:pt x="1247718" y="2563448"/>
                  <a:pt x="1247718" y="2522973"/>
                </a:cubicBezTo>
                <a:cubicBezTo>
                  <a:pt x="1247718" y="2455513"/>
                  <a:pt x="1252220" y="2392551"/>
                  <a:pt x="1261229" y="2325092"/>
                </a:cubicBezTo>
                <a:close/>
                <a:moveTo>
                  <a:pt x="869349" y="2271124"/>
                </a:moveTo>
                <a:lnTo>
                  <a:pt x="1162132" y="2311600"/>
                </a:lnTo>
                <a:cubicBezTo>
                  <a:pt x="1153124" y="2379059"/>
                  <a:pt x="1148621" y="2451016"/>
                  <a:pt x="1148621" y="2522973"/>
                </a:cubicBezTo>
                <a:cubicBezTo>
                  <a:pt x="1148621" y="2567946"/>
                  <a:pt x="1148621" y="2612919"/>
                  <a:pt x="1153124" y="2653390"/>
                </a:cubicBezTo>
                <a:lnTo>
                  <a:pt x="855834" y="2684871"/>
                </a:lnTo>
                <a:cubicBezTo>
                  <a:pt x="851332" y="2630908"/>
                  <a:pt x="851332" y="2576940"/>
                  <a:pt x="851332" y="2522973"/>
                </a:cubicBezTo>
                <a:cubicBezTo>
                  <a:pt x="851332" y="2437524"/>
                  <a:pt x="855834" y="2352076"/>
                  <a:pt x="869349" y="2271124"/>
                </a:cubicBezTo>
                <a:close/>
                <a:moveTo>
                  <a:pt x="360351" y="2230649"/>
                </a:moveTo>
                <a:lnTo>
                  <a:pt x="486474" y="2253135"/>
                </a:lnTo>
                <a:cubicBezTo>
                  <a:pt x="481972" y="2289114"/>
                  <a:pt x="477465" y="2329589"/>
                  <a:pt x="477465" y="2370065"/>
                </a:cubicBezTo>
                <a:lnTo>
                  <a:pt x="351342" y="2370065"/>
                </a:lnTo>
                <a:cubicBezTo>
                  <a:pt x="351342" y="2320595"/>
                  <a:pt x="355849" y="2275622"/>
                  <a:pt x="360351" y="2230649"/>
                </a:cubicBezTo>
                <a:close/>
                <a:moveTo>
                  <a:pt x="7828627" y="2149697"/>
                </a:moveTo>
                <a:cubicBezTo>
                  <a:pt x="7851151" y="2217157"/>
                  <a:pt x="7864661" y="2289114"/>
                  <a:pt x="7873670" y="2361070"/>
                </a:cubicBezTo>
                <a:lnTo>
                  <a:pt x="7864661" y="2361070"/>
                </a:lnTo>
                <a:lnTo>
                  <a:pt x="7580888" y="2388054"/>
                </a:lnTo>
                <a:cubicBezTo>
                  <a:pt x="7576381" y="2338584"/>
                  <a:pt x="7562870" y="2293611"/>
                  <a:pt x="7549354" y="2244141"/>
                </a:cubicBezTo>
                <a:close/>
                <a:moveTo>
                  <a:pt x="1635096" y="2136206"/>
                </a:moveTo>
                <a:lnTo>
                  <a:pt x="1644104" y="2140703"/>
                </a:lnTo>
                <a:lnTo>
                  <a:pt x="1914368" y="2235146"/>
                </a:lnTo>
                <a:cubicBezTo>
                  <a:pt x="1905359" y="2271124"/>
                  <a:pt x="1891843" y="2311600"/>
                  <a:pt x="1887341" y="2347578"/>
                </a:cubicBezTo>
                <a:lnTo>
                  <a:pt x="1594554" y="2307103"/>
                </a:lnTo>
                <a:cubicBezTo>
                  <a:pt x="1603562" y="2248638"/>
                  <a:pt x="1621580" y="2190173"/>
                  <a:pt x="1635096" y="2136206"/>
                </a:cubicBezTo>
                <a:close/>
                <a:moveTo>
                  <a:pt x="8324109" y="2001287"/>
                </a:moveTo>
                <a:cubicBezTo>
                  <a:pt x="8355642" y="2100227"/>
                  <a:pt x="8378161" y="2199168"/>
                  <a:pt x="8391677" y="2302605"/>
                </a:cubicBezTo>
                <a:lnTo>
                  <a:pt x="8085379" y="2334086"/>
                </a:lnTo>
                <a:cubicBezTo>
                  <a:pt x="8076370" y="2253135"/>
                  <a:pt x="8058353" y="2176681"/>
                  <a:pt x="8035828" y="2100227"/>
                </a:cubicBezTo>
                <a:close/>
                <a:moveTo>
                  <a:pt x="1153124" y="1974303"/>
                </a:moveTo>
                <a:lnTo>
                  <a:pt x="1441404" y="2077741"/>
                </a:lnTo>
                <a:cubicBezTo>
                  <a:pt x="1423387" y="2136206"/>
                  <a:pt x="1405369" y="2199168"/>
                  <a:pt x="1396361" y="2266627"/>
                </a:cubicBezTo>
                <a:lnTo>
                  <a:pt x="1094569" y="2221654"/>
                </a:lnTo>
                <a:cubicBezTo>
                  <a:pt x="1108080" y="2136206"/>
                  <a:pt x="1130604" y="2055254"/>
                  <a:pt x="1153124" y="1974303"/>
                </a:cubicBezTo>
                <a:close/>
                <a:moveTo>
                  <a:pt x="8810583" y="1884357"/>
                </a:moveTo>
                <a:cubicBezTo>
                  <a:pt x="8837609" y="1974303"/>
                  <a:pt x="8860134" y="2064249"/>
                  <a:pt x="8869142" y="2158692"/>
                </a:cubicBezTo>
                <a:lnTo>
                  <a:pt x="8661940" y="2176681"/>
                </a:lnTo>
                <a:cubicBezTo>
                  <a:pt x="8652932" y="2100227"/>
                  <a:pt x="8634914" y="2023773"/>
                  <a:pt x="8612390" y="1947319"/>
                </a:cubicBezTo>
                <a:close/>
                <a:moveTo>
                  <a:pt x="3833237" y="1870865"/>
                </a:moveTo>
                <a:cubicBezTo>
                  <a:pt x="3846752" y="1888854"/>
                  <a:pt x="3864770" y="1906844"/>
                  <a:pt x="3878280" y="1924833"/>
                </a:cubicBezTo>
                <a:cubicBezTo>
                  <a:pt x="3887289" y="1938325"/>
                  <a:pt x="3900800" y="1951817"/>
                  <a:pt x="3909813" y="1965308"/>
                </a:cubicBezTo>
                <a:lnTo>
                  <a:pt x="4117015" y="2212660"/>
                </a:lnTo>
                <a:lnTo>
                  <a:pt x="4085482" y="2253135"/>
                </a:lnTo>
                <a:lnTo>
                  <a:pt x="4053954" y="2293611"/>
                </a:lnTo>
                <a:lnTo>
                  <a:pt x="3990888" y="2370060"/>
                </a:lnTo>
                <a:lnTo>
                  <a:pt x="3959359" y="2410536"/>
                </a:lnTo>
                <a:lnTo>
                  <a:pt x="3927831" y="2451011"/>
                </a:lnTo>
                <a:lnTo>
                  <a:pt x="3684594" y="2158692"/>
                </a:lnTo>
                <a:cubicBezTo>
                  <a:pt x="3671079" y="2145200"/>
                  <a:pt x="3662070" y="2131708"/>
                  <a:pt x="3648559" y="2118216"/>
                </a:cubicBezTo>
                <a:lnTo>
                  <a:pt x="3639550" y="2109222"/>
                </a:lnTo>
                <a:close/>
                <a:moveTo>
                  <a:pt x="522509" y="1834887"/>
                </a:moveTo>
                <a:lnTo>
                  <a:pt x="720702" y="1906844"/>
                </a:lnTo>
                <a:cubicBezTo>
                  <a:pt x="702685" y="1965308"/>
                  <a:pt x="684667" y="2028270"/>
                  <a:pt x="675658" y="2091233"/>
                </a:cubicBezTo>
                <a:lnTo>
                  <a:pt x="468457" y="2059752"/>
                </a:lnTo>
                <a:cubicBezTo>
                  <a:pt x="481972" y="1983298"/>
                  <a:pt x="499990" y="1906844"/>
                  <a:pt x="522509" y="1834887"/>
                </a:cubicBezTo>
                <a:close/>
                <a:moveTo>
                  <a:pt x="7567372" y="1807903"/>
                </a:moveTo>
                <a:cubicBezTo>
                  <a:pt x="7634940" y="1897849"/>
                  <a:pt x="7693495" y="2001287"/>
                  <a:pt x="7738539" y="2113719"/>
                </a:cubicBezTo>
                <a:lnTo>
                  <a:pt x="7454765" y="2208162"/>
                </a:lnTo>
                <a:cubicBezTo>
                  <a:pt x="7423232" y="2131708"/>
                  <a:pt x="7387197" y="2059752"/>
                  <a:pt x="7337651" y="1992292"/>
                </a:cubicBezTo>
                <a:lnTo>
                  <a:pt x="7540346" y="1830390"/>
                </a:lnTo>
                <a:close/>
                <a:moveTo>
                  <a:pt x="1932385" y="1726952"/>
                </a:moveTo>
                <a:lnTo>
                  <a:pt x="1959411" y="1753936"/>
                </a:lnTo>
                <a:lnTo>
                  <a:pt x="2148595" y="1933827"/>
                </a:lnTo>
                <a:cubicBezTo>
                  <a:pt x="2081032" y="2010281"/>
                  <a:pt x="2022473" y="2100227"/>
                  <a:pt x="1986438" y="2199168"/>
                </a:cubicBezTo>
                <a:lnTo>
                  <a:pt x="1716174" y="2104725"/>
                </a:lnTo>
                <a:lnTo>
                  <a:pt x="1702663" y="2100227"/>
                </a:lnTo>
                <a:cubicBezTo>
                  <a:pt x="1756711" y="1960811"/>
                  <a:pt x="1833288" y="1834887"/>
                  <a:pt x="1932385" y="1726952"/>
                </a:cubicBezTo>
                <a:close/>
                <a:moveTo>
                  <a:pt x="7418730" y="1641508"/>
                </a:moveTo>
                <a:cubicBezTo>
                  <a:pt x="7459267" y="1677486"/>
                  <a:pt x="7495302" y="1717957"/>
                  <a:pt x="7531337" y="1758433"/>
                </a:cubicBezTo>
                <a:lnTo>
                  <a:pt x="7504311" y="1780919"/>
                </a:lnTo>
                <a:lnTo>
                  <a:pt x="7301616" y="1942822"/>
                </a:lnTo>
                <a:cubicBezTo>
                  <a:pt x="7279091" y="1915838"/>
                  <a:pt x="7256572" y="1893352"/>
                  <a:pt x="7229545" y="1866368"/>
                </a:cubicBezTo>
                <a:lnTo>
                  <a:pt x="7400712" y="1668492"/>
                </a:lnTo>
                <a:close/>
                <a:moveTo>
                  <a:pt x="3517929" y="1601028"/>
                </a:moveTo>
                <a:cubicBezTo>
                  <a:pt x="3599008" y="1659492"/>
                  <a:pt x="3671079" y="1735946"/>
                  <a:pt x="3747656" y="1821395"/>
                </a:cubicBezTo>
                <a:lnTo>
                  <a:pt x="3594506" y="2010281"/>
                </a:lnTo>
                <a:cubicBezTo>
                  <a:pt x="3526938" y="1929330"/>
                  <a:pt x="3463877" y="1861871"/>
                  <a:pt x="3391807" y="1803406"/>
                </a:cubicBezTo>
                <a:close/>
                <a:moveTo>
                  <a:pt x="5319685" y="1583043"/>
                </a:moveTo>
                <a:lnTo>
                  <a:pt x="5522380" y="1812400"/>
                </a:lnTo>
                <a:lnTo>
                  <a:pt x="4378265" y="3184070"/>
                </a:lnTo>
                <a:cubicBezTo>
                  <a:pt x="4270160" y="3314492"/>
                  <a:pt x="4184579" y="3404438"/>
                  <a:pt x="4080976" y="3521367"/>
                </a:cubicBezTo>
                <a:cubicBezTo>
                  <a:pt x="3932333" y="3687763"/>
                  <a:pt x="3801704" y="3813687"/>
                  <a:pt x="3580991" y="3935114"/>
                </a:cubicBezTo>
                <a:lnTo>
                  <a:pt x="3463877" y="3692260"/>
                </a:lnTo>
                <a:cubicBezTo>
                  <a:pt x="3477388" y="3683265"/>
                  <a:pt x="3486396" y="3678768"/>
                  <a:pt x="3499912" y="3669773"/>
                </a:cubicBezTo>
                <a:cubicBezTo>
                  <a:pt x="3657563" y="3575335"/>
                  <a:pt x="3774677" y="3449411"/>
                  <a:pt x="3887289" y="3314492"/>
                </a:cubicBezTo>
                <a:cubicBezTo>
                  <a:pt x="3986386" y="3197562"/>
                  <a:pt x="4071967" y="3080633"/>
                  <a:pt x="4171063" y="2959206"/>
                </a:cubicBezTo>
                <a:close/>
                <a:moveTo>
                  <a:pt x="7882679" y="1551562"/>
                </a:moveTo>
                <a:cubicBezTo>
                  <a:pt x="7981775" y="1681984"/>
                  <a:pt x="8062855" y="1825892"/>
                  <a:pt x="8116907" y="1978800"/>
                </a:cubicBezTo>
                <a:lnTo>
                  <a:pt x="7828627" y="2077741"/>
                </a:lnTo>
                <a:cubicBezTo>
                  <a:pt x="7783583" y="1956314"/>
                  <a:pt x="7720521" y="1843881"/>
                  <a:pt x="7643949" y="1744941"/>
                </a:cubicBezTo>
                <a:close/>
                <a:moveTo>
                  <a:pt x="2103552" y="1529071"/>
                </a:moveTo>
                <a:lnTo>
                  <a:pt x="2126076" y="1560552"/>
                </a:lnTo>
                <a:lnTo>
                  <a:pt x="2274718" y="1771925"/>
                </a:lnTo>
                <a:cubicBezTo>
                  <a:pt x="2247692" y="1789914"/>
                  <a:pt x="2220666" y="1816898"/>
                  <a:pt x="2198146" y="1839384"/>
                </a:cubicBezTo>
                <a:lnTo>
                  <a:pt x="2008957" y="1659492"/>
                </a:lnTo>
                <a:lnTo>
                  <a:pt x="1981931" y="1632509"/>
                </a:lnTo>
                <a:cubicBezTo>
                  <a:pt x="2017971" y="1596530"/>
                  <a:pt x="2058508" y="1560552"/>
                  <a:pt x="2103552" y="1529071"/>
                </a:cubicBezTo>
                <a:close/>
                <a:moveTo>
                  <a:pt x="6639468" y="1461616"/>
                </a:moveTo>
                <a:cubicBezTo>
                  <a:pt x="6711538" y="1461616"/>
                  <a:pt x="6779107" y="1470611"/>
                  <a:pt x="6846670" y="1493097"/>
                </a:cubicBezTo>
                <a:lnTo>
                  <a:pt x="6842168" y="1506589"/>
                </a:lnTo>
                <a:lnTo>
                  <a:pt x="6792617" y="1672989"/>
                </a:lnTo>
                <a:cubicBezTo>
                  <a:pt x="6743071" y="1659497"/>
                  <a:pt x="6693521" y="1650503"/>
                  <a:pt x="6639468" y="1650503"/>
                </a:cubicBezTo>
                <a:cubicBezTo>
                  <a:pt x="6621451" y="1650503"/>
                  <a:pt x="6607940" y="1650503"/>
                  <a:pt x="6589922" y="1650503"/>
                </a:cubicBezTo>
                <a:lnTo>
                  <a:pt x="6567398" y="1484103"/>
                </a:lnTo>
                <a:lnTo>
                  <a:pt x="6562896" y="1466113"/>
                </a:lnTo>
                <a:cubicBezTo>
                  <a:pt x="6589922" y="1461616"/>
                  <a:pt x="6612442" y="1461616"/>
                  <a:pt x="6639468" y="1461616"/>
                </a:cubicBezTo>
                <a:close/>
                <a:moveTo>
                  <a:pt x="1563025" y="1448120"/>
                </a:moveTo>
                <a:lnTo>
                  <a:pt x="1756711" y="1637006"/>
                </a:lnTo>
                <a:cubicBezTo>
                  <a:pt x="1662122" y="1740444"/>
                  <a:pt x="1585549" y="1861871"/>
                  <a:pt x="1535999" y="1996789"/>
                </a:cubicBezTo>
                <a:lnTo>
                  <a:pt x="1279251" y="1906844"/>
                </a:lnTo>
                <a:cubicBezTo>
                  <a:pt x="1342313" y="1740444"/>
                  <a:pt x="1441404" y="1583038"/>
                  <a:pt x="1563025" y="1448120"/>
                </a:cubicBezTo>
                <a:close/>
                <a:moveTo>
                  <a:pt x="7004326" y="1394157"/>
                </a:moveTo>
                <a:cubicBezTo>
                  <a:pt x="7080898" y="1421141"/>
                  <a:pt x="7152968" y="1457119"/>
                  <a:pt x="7225039" y="1497595"/>
                </a:cubicBezTo>
                <a:lnTo>
                  <a:pt x="7067387" y="1749438"/>
                </a:lnTo>
                <a:cubicBezTo>
                  <a:pt x="7017837" y="1722454"/>
                  <a:pt x="6968291" y="1699968"/>
                  <a:pt x="6918740" y="1677486"/>
                </a:cubicBezTo>
                <a:lnTo>
                  <a:pt x="6999819" y="1412146"/>
                </a:lnTo>
                <a:close/>
                <a:moveTo>
                  <a:pt x="5486345" y="1394157"/>
                </a:moveTo>
                <a:lnTo>
                  <a:pt x="5675529" y="1641508"/>
                </a:lnTo>
                <a:cubicBezTo>
                  <a:pt x="5639494" y="1681984"/>
                  <a:pt x="5603459" y="1722454"/>
                  <a:pt x="5562922" y="1767427"/>
                </a:cubicBezTo>
                <a:lnTo>
                  <a:pt x="5360222" y="1533573"/>
                </a:lnTo>
                <a:cubicBezTo>
                  <a:pt x="5396257" y="1488600"/>
                  <a:pt x="5445808" y="1434632"/>
                  <a:pt x="5486345" y="1394157"/>
                </a:cubicBezTo>
                <a:close/>
                <a:moveTo>
                  <a:pt x="2517955" y="1371670"/>
                </a:moveTo>
                <a:lnTo>
                  <a:pt x="2522457" y="1389659"/>
                </a:lnTo>
                <a:lnTo>
                  <a:pt x="2581017" y="1659492"/>
                </a:lnTo>
                <a:cubicBezTo>
                  <a:pt x="2513453" y="1677482"/>
                  <a:pt x="2450392" y="1704465"/>
                  <a:pt x="2391833" y="1735946"/>
                </a:cubicBezTo>
                <a:lnTo>
                  <a:pt x="2247692" y="1479601"/>
                </a:lnTo>
                <a:cubicBezTo>
                  <a:pt x="2333278" y="1434632"/>
                  <a:pt x="2423365" y="1398654"/>
                  <a:pt x="2517955" y="1371670"/>
                </a:cubicBezTo>
                <a:close/>
                <a:moveTo>
                  <a:pt x="3103526" y="1362676"/>
                </a:moveTo>
                <a:cubicBezTo>
                  <a:pt x="3234156" y="1394157"/>
                  <a:pt x="3351270" y="1443622"/>
                  <a:pt x="3454868" y="1515579"/>
                </a:cubicBezTo>
                <a:lnTo>
                  <a:pt x="3297217" y="1767427"/>
                </a:lnTo>
                <a:cubicBezTo>
                  <a:pt x="3220640" y="1717957"/>
                  <a:pt x="3135054" y="1677482"/>
                  <a:pt x="3040464" y="1654995"/>
                </a:cubicBezTo>
                <a:lnTo>
                  <a:pt x="3099024" y="1394157"/>
                </a:lnTo>
                <a:close/>
                <a:moveTo>
                  <a:pt x="8197986" y="1349184"/>
                </a:moveTo>
                <a:cubicBezTo>
                  <a:pt x="8306091" y="1488600"/>
                  <a:pt x="8396179" y="1646005"/>
                  <a:pt x="8454739" y="1816898"/>
                </a:cubicBezTo>
                <a:lnTo>
                  <a:pt x="8211501" y="1897849"/>
                </a:lnTo>
                <a:cubicBezTo>
                  <a:pt x="8161951" y="1753936"/>
                  <a:pt x="8085379" y="1623519"/>
                  <a:pt x="7995291" y="1506589"/>
                </a:cubicBezTo>
                <a:close/>
                <a:moveTo>
                  <a:pt x="6418755" y="1340189"/>
                </a:moveTo>
                <a:lnTo>
                  <a:pt x="6463799" y="1632513"/>
                </a:lnTo>
                <a:cubicBezTo>
                  <a:pt x="6166510" y="1677486"/>
                  <a:pt x="5936784" y="1893352"/>
                  <a:pt x="5743097" y="2118216"/>
                </a:cubicBezTo>
                <a:cubicBezTo>
                  <a:pt x="5459318" y="2442021"/>
                  <a:pt x="5193562" y="2788308"/>
                  <a:pt x="4918792" y="3116611"/>
                </a:cubicBezTo>
                <a:lnTo>
                  <a:pt x="4918792" y="3121108"/>
                </a:lnTo>
                <a:lnTo>
                  <a:pt x="4729608" y="2923227"/>
                </a:lnTo>
                <a:lnTo>
                  <a:pt x="4806185" y="2828784"/>
                </a:lnTo>
                <a:cubicBezTo>
                  <a:pt x="5062932" y="2522973"/>
                  <a:pt x="5310676" y="2208162"/>
                  <a:pt x="5567424" y="1902346"/>
                </a:cubicBezTo>
                <a:cubicBezTo>
                  <a:pt x="5801652" y="1623519"/>
                  <a:pt x="6040387" y="1394157"/>
                  <a:pt x="6418755" y="1340189"/>
                </a:cubicBezTo>
                <a:close/>
                <a:moveTo>
                  <a:pt x="8900671" y="1335692"/>
                </a:moveTo>
                <a:cubicBezTo>
                  <a:pt x="8918688" y="1380665"/>
                  <a:pt x="8932204" y="1425638"/>
                  <a:pt x="8941212" y="1470611"/>
                </a:cubicBezTo>
                <a:lnTo>
                  <a:pt x="8819592" y="1497595"/>
                </a:lnTo>
                <a:cubicBezTo>
                  <a:pt x="8810583" y="1461616"/>
                  <a:pt x="8801574" y="1425638"/>
                  <a:pt x="8783557" y="1389659"/>
                </a:cubicBezTo>
                <a:close/>
                <a:moveTo>
                  <a:pt x="2815245" y="1326697"/>
                </a:moveTo>
                <a:cubicBezTo>
                  <a:pt x="2896324" y="1326697"/>
                  <a:pt x="2968394" y="1331195"/>
                  <a:pt x="3035962" y="1344687"/>
                </a:cubicBezTo>
                <a:lnTo>
                  <a:pt x="3031455" y="1371670"/>
                </a:lnTo>
                <a:lnTo>
                  <a:pt x="2972896" y="1637006"/>
                </a:lnTo>
                <a:cubicBezTo>
                  <a:pt x="2927852" y="1628011"/>
                  <a:pt x="2873804" y="1623514"/>
                  <a:pt x="2819747" y="1623514"/>
                </a:cubicBezTo>
                <a:cubicBezTo>
                  <a:pt x="2761192" y="1623514"/>
                  <a:pt x="2702633" y="1628011"/>
                  <a:pt x="2644078" y="1641503"/>
                </a:cubicBezTo>
                <a:lnTo>
                  <a:pt x="2585523" y="1371670"/>
                </a:lnTo>
                <a:lnTo>
                  <a:pt x="2581017" y="1353681"/>
                </a:lnTo>
                <a:cubicBezTo>
                  <a:pt x="2657589" y="1340189"/>
                  <a:pt x="2738673" y="1331195"/>
                  <a:pt x="2815245" y="1326697"/>
                </a:cubicBezTo>
                <a:close/>
                <a:moveTo>
                  <a:pt x="5049422" y="1299714"/>
                </a:moveTo>
                <a:lnTo>
                  <a:pt x="5216082" y="1497595"/>
                </a:lnTo>
                <a:lnTo>
                  <a:pt x="4189081" y="2747833"/>
                </a:lnTo>
                <a:lnTo>
                  <a:pt x="4013412" y="2554454"/>
                </a:lnTo>
                <a:close/>
                <a:moveTo>
                  <a:pt x="7756556" y="1254741"/>
                </a:moveTo>
                <a:cubicBezTo>
                  <a:pt x="7815115" y="1308708"/>
                  <a:pt x="7869168" y="1362676"/>
                  <a:pt x="7918714" y="1425638"/>
                </a:cubicBezTo>
                <a:lnTo>
                  <a:pt x="7679984" y="1619021"/>
                </a:lnTo>
                <a:cubicBezTo>
                  <a:pt x="7643949" y="1574049"/>
                  <a:pt x="7598905" y="1529076"/>
                  <a:pt x="7558363" y="1488600"/>
                </a:cubicBezTo>
                <a:close/>
                <a:moveTo>
                  <a:pt x="4409798" y="1241249"/>
                </a:moveTo>
                <a:cubicBezTo>
                  <a:pt x="4463851" y="1299714"/>
                  <a:pt x="4517903" y="1367173"/>
                  <a:pt x="4576458" y="1434632"/>
                </a:cubicBezTo>
                <a:lnTo>
                  <a:pt x="4680061" y="1560552"/>
                </a:lnTo>
                <a:lnTo>
                  <a:pt x="4635018" y="1614519"/>
                </a:lnTo>
                <a:lnTo>
                  <a:pt x="4617000" y="1637006"/>
                </a:lnTo>
                <a:lnTo>
                  <a:pt x="4558445" y="1708963"/>
                </a:lnTo>
                <a:lnTo>
                  <a:pt x="4544930" y="1726952"/>
                </a:lnTo>
                <a:lnTo>
                  <a:pt x="4499886" y="1780919"/>
                </a:lnTo>
                <a:lnTo>
                  <a:pt x="4360248" y="1614519"/>
                </a:lnTo>
                <a:cubicBezTo>
                  <a:pt x="4315204" y="1560552"/>
                  <a:pt x="4274667" y="1511082"/>
                  <a:pt x="4229623" y="1461611"/>
                </a:cubicBezTo>
                <a:close/>
                <a:moveTo>
                  <a:pt x="3734140" y="1236751"/>
                </a:moveTo>
                <a:cubicBezTo>
                  <a:pt x="3972875" y="1403151"/>
                  <a:pt x="4193588" y="1668487"/>
                  <a:pt x="4382772" y="1897849"/>
                </a:cubicBezTo>
                <a:lnTo>
                  <a:pt x="4351239" y="1938325"/>
                </a:lnTo>
                <a:lnTo>
                  <a:pt x="4319710" y="1978800"/>
                </a:lnTo>
                <a:lnTo>
                  <a:pt x="4247640" y="2064249"/>
                </a:lnTo>
                <a:lnTo>
                  <a:pt x="4216107" y="2104725"/>
                </a:lnTo>
                <a:lnTo>
                  <a:pt x="4184579" y="2136206"/>
                </a:lnTo>
                <a:cubicBezTo>
                  <a:pt x="4022421" y="1938325"/>
                  <a:pt x="3774682" y="1601028"/>
                  <a:pt x="3590000" y="1466109"/>
                </a:cubicBezTo>
                <a:close/>
                <a:moveTo>
                  <a:pt x="1882839" y="1196276"/>
                </a:moveTo>
                <a:lnTo>
                  <a:pt x="2058508" y="1443622"/>
                </a:lnTo>
                <a:cubicBezTo>
                  <a:pt x="2008957" y="1479601"/>
                  <a:pt x="1963913" y="1520076"/>
                  <a:pt x="1923376" y="1560552"/>
                </a:cubicBezTo>
                <a:lnTo>
                  <a:pt x="1707166" y="1349184"/>
                </a:lnTo>
                <a:cubicBezTo>
                  <a:pt x="1761218" y="1295216"/>
                  <a:pt x="1819777" y="1241249"/>
                  <a:pt x="1882839" y="1196276"/>
                </a:cubicBezTo>
                <a:close/>
                <a:moveTo>
                  <a:pt x="7490800" y="1187281"/>
                </a:moveTo>
                <a:cubicBezTo>
                  <a:pt x="7540346" y="1218762"/>
                  <a:pt x="7589896" y="1254741"/>
                  <a:pt x="7634940" y="1295216"/>
                </a:cubicBezTo>
                <a:lnTo>
                  <a:pt x="7436747" y="1529076"/>
                </a:lnTo>
                <a:cubicBezTo>
                  <a:pt x="7400712" y="1497595"/>
                  <a:pt x="7364677" y="1475108"/>
                  <a:pt x="7328642" y="1448124"/>
                </a:cubicBezTo>
                <a:close/>
                <a:moveTo>
                  <a:pt x="1193665" y="1088341"/>
                </a:moveTo>
                <a:lnTo>
                  <a:pt x="1391858" y="1277227"/>
                </a:lnTo>
                <a:cubicBezTo>
                  <a:pt x="1256727" y="1425638"/>
                  <a:pt x="1148621" y="1596530"/>
                  <a:pt x="1076551" y="1789914"/>
                </a:cubicBezTo>
                <a:lnTo>
                  <a:pt x="815297" y="1699968"/>
                </a:lnTo>
                <a:cubicBezTo>
                  <a:pt x="900878" y="1470606"/>
                  <a:pt x="1027005" y="1263735"/>
                  <a:pt x="1193665" y="1088341"/>
                </a:cubicBezTo>
                <a:close/>
                <a:moveTo>
                  <a:pt x="5243108" y="1052362"/>
                </a:moveTo>
                <a:lnTo>
                  <a:pt x="5432292" y="1299714"/>
                </a:lnTo>
                <a:cubicBezTo>
                  <a:pt x="5391755" y="1340189"/>
                  <a:pt x="5355720" y="1380665"/>
                  <a:pt x="5319685" y="1425638"/>
                </a:cubicBezTo>
                <a:lnTo>
                  <a:pt x="5116985" y="1191779"/>
                </a:lnTo>
                <a:cubicBezTo>
                  <a:pt x="5157527" y="1146806"/>
                  <a:pt x="5202571" y="1092838"/>
                  <a:pt x="5243108" y="1052362"/>
                </a:cubicBezTo>
                <a:close/>
                <a:moveTo>
                  <a:pt x="648632" y="1052362"/>
                </a:moveTo>
                <a:lnTo>
                  <a:pt x="738720" y="1115325"/>
                </a:lnTo>
                <a:cubicBezTo>
                  <a:pt x="720702" y="1142308"/>
                  <a:pt x="702689" y="1173789"/>
                  <a:pt x="689174" y="1205270"/>
                </a:cubicBezTo>
                <a:lnTo>
                  <a:pt x="590077" y="1160297"/>
                </a:lnTo>
                <a:cubicBezTo>
                  <a:pt x="608095" y="1119822"/>
                  <a:pt x="626112" y="1083843"/>
                  <a:pt x="648632" y="1052362"/>
                </a:cubicBezTo>
                <a:close/>
                <a:moveTo>
                  <a:pt x="5833185" y="1034373"/>
                </a:moveTo>
                <a:lnTo>
                  <a:pt x="5963810" y="1313205"/>
                </a:lnTo>
                <a:cubicBezTo>
                  <a:pt x="5860211" y="1371670"/>
                  <a:pt x="5765617" y="1443627"/>
                  <a:pt x="5675529" y="1529076"/>
                </a:cubicBezTo>
                <a:lnTo>
                  <a:pt x="5486345" y="1286222"/>
                </a:lnTo>
                <a:cubicBezTo>
                  <a:pt x="5589948" y="1187281"/>
                  <a:pt x="5698053" y="1106330"/>
                  <a:pt x="5833185" y="1034373"/>
                </a:cubicBezTo>
                <a:close/>
                <a:moveTo>
                  <a:pt x="3189112" y="966914"/>
                </a:moveTo>
                <a:cubicBezTo>
                  <a:pt x="3261182" y="984903"/>
                  <a:pt x="3333252" y="1007389"/>
                  <a:pt x="3400815" y="1034373"/>
                </a:cubicBezTo>
                <a:cubicBezTo>
                  <a:pt x="3499912" y="1074849"/>
                  <a:pt x="3590000" y="1119822"/>
                  <a:pt x="3666577" y="1169292"/>
                </a:cubicBezTo>
                <a:lnTo>
                  <a:pt x="3504419" y="1430135"/>
                </a:lnTo>
                <a:cubicBezTo>
                  <a:pt x="3391807" y="1353681"/>
                  <a:pt x="3265684" y="1295216"/>
                  <a:pt x="3121543" y="1263735"/>
                </a:cubicBezTo>
                <a:close/>
                <a:moveTo>
                  <a:pt x="2405348" y="935433"/>
                </a:moveTo>
                <a:lnTo>
                  <a:pt x="2472911" y="1232254"/>
                </a:lnTo>
                <a:cubicBezTo>
                  <a:pt x="2369308" y="1259238"/>
                  <a:pt x="2270216" y="1299714"/>
                  <a:pt x="2175622" y="1349184"/>
                </a:cubicBezTo>
                <a:lnTo>
                  <a:pt x="2022473" y="1083843"/>
                </a:lnTo>
                <a:cubicBezTo>
                  <a:pt x="2144089" y="1016384"/>
                  <a:pt x="2270216" y="966914"/>
                  <a:pt x="2405348" y="935433"/>
                </a:cubicBezTo>
                <a:close/>
                <a:moveTo>
                  <a:pt x="6355694" y="876968"/>
                </a:moveTo>
                <a:lnTo>
                  <a:pt x="6400738" y="1178287"/>
                </a:lnTo>
                <a:cubicBezTo>
                  <a:pt x="6274615" y="1196276"/>
                  <a:pt x="6162003" y="1232254"/>
                  <a:pt x="6062906" y="1281724"/>
                </a:cubicBezTo>
                <a:lnTo>
                  <a:pt x="5936784" y="1007389"/>
                </a:lnTo>
                <a:cubicBezTo>
                  <a:pt x="5968317" y="993898"/>
                  <a:pt x="5999845" y="980406"/>
                  <a:pt x="6035880" y="966914"/>
                </a:cubicBezTo>
                <a:cubicBezTo>
                  <a:pt x="6139483" y="921941"/>
                  <a:pt x="6247589" y="894957"/>
                  <a:pt x="6355694" y="876968"/>
                </a:cubicBezTo>
                <a:close/>
                <a:moveTo>
                  <a:pt x="7179995" y="872471"/>
                </a:moveTo>
                <a:cubicBezTo>
                  <a:pt x="7288100" y="908449"/>
                  <a:pt x="7396205" y="957919"/>
                  <a:pt x="7490800" y="1016384"/>
                </a:cubicBezTo>
                <a:lnTo>
                  <a:pt x="7328642" y="1277227"/>
                </a:lnTo>
                <a:cubicBezTo>
                  <a:pt x="7252065" y="1232254"/>
                  <a:pt x="7170986" y="1191779"/>
                  <a:pt x="7085405" y="1164795"/>
                </a:cubicBezTo>
                <a:close/>
                <a:moveTo>
                  <a:pt x="3936840" y="867973"/>
                </a:moveTo>
                <a:cubicBezTo>
                  <a:pt x="4071971" y="962416"/>
                  <a:pt x="4189086" y="1070352"/>
                  <a:pt x="4306195" y="1196276"/>
                </a:cubicBezTo>
                <a:lnTo>
                  <a:pt x="4117015" y="1430135"/>
                </a:lnTo>
                <a:cubicBezTo>
                  <a:pt x="4008910" y="1313205"/>
                  <a:pt x="3905307" y="1209768"/>
                  <a:pt x="3779184" y="1119822"/>
                </a:cubicBezTo>
                <a:close/>
                <a:moveTo>
                  <a:pt x="1635095" y="863476"/>
                </a:moveTo>
                <a:lnTo>
                  <a:pt x="1761218" y="1038871"/>
                </a:lnTo>
                <a:cubicBezTo>
                  <a:pt x="1711668" y="1074849"/>
                  <a:pt x="1666624" y="1115325"/>
                  <a:pt x="1621580" y="1160297"/>
                </a:cubicBezTo>
                <a:lnTo>
                  <a:pt x="1468430" y="1011887"/>
                </a:lnTo>
                <a:cubicBezTo>
                  <a:pt x="1522488" y="957919"/>
                  <a:pt x="1576536" y="908449"/>
                  <a:pt x="1635095" y="863476"/>
                </a:cubicBezTo>
                <a:close/>
                <a:moveTo>
                  <a:pt x="7698001" y="849984"/>
                </a:moveTo>
                <a:cubicBezTo>
                  <a:pt x="7765565" y="894957"/>
                  <a:pt x="7828627" y="939930"/>
                  <a:pt x="7891687" y="993898"/>
                </a:cubicBezTo>
                <a:lnTo>
                  <a:pt x="7698001" y="1218762"/>
                </a:lnTo>
                <a:cubicBezTo>
                  <a:pt x="7648451" y="1178287"/>
                  <a:pt x="7594398" y="1137811"/>
                  <a:pt x="7540346" y="1101833"/>
                </a:cubicBezTo>
                <a:close/>
                <a:moveTo>
                  <a:pt x="6580913" y="849984"/>
                </a:moveTo>
                <a:lnTo>
                  <a:pt x="6585415" y="849984"/>
                </a:lnTo>
                <a:cubicBezTo>
                  <a:pt x="6589922" y="849984"/>
                  <a:pt x="6598931" y="849984"/>
                  <a:pt x="6603433" y="849984"/>
                </a:cubicBezTo>
                <a:cubicBezTo>
                  <a:pt x="6612442" y="849984"/>
                  <a:pt x="6621451" y="849984"/>
                  <a:pt x="6630459" y="849984"/>
                </a:cubicBezTo>
                <a:cubicBezTo>
                  <a:pt x="6788115" y="849984"/>
                  <a:pt x="6941264" y="872471"/>
                  <a:pt x="7085405" y="917444"/>
                </a:cubicBezTo>
                <a:lnTo>
                  <a:pt x="6995317" y="1209768"/>
                </a:lnTo>
                <a:cubicBezTo>
                  <a:pt x="6878203" y="1173789"/>
                  <a:pt x="6756582" y="1155800"/>
                  <a:pt x="6630459" y="1155800"/>
                </a:cubicBezTo>
                <a:cubicBezTo>
                  <a:pt x="6585415" y="1155800"/>
                  <a:pt x="6540372" y="1160297"/>
                  <a:pt x="6495328" y="1164795"/>
                </a:cubicBezTo>
                <a:lnTo>
                  <a:pt x="6450284" y="858979"/>
                </a:lnTo>
                <a:cubicBezTo>
                  <a:pt x="6490826" y="854481"/>
                  <a:pt x="6535870" y="849984"/>
                  <a:pt x="6580913" y="849984"/>
                </a:cubicBezTo>
                <a:close/>
                <a:moveTo>
                  <a:pt x="8197986" y="840990"/>
                </a:moveTo>
                <a:cubicBezTo>
                  <a:pt x="8252039" y="890460"/>
                  <a:pt x="8301589" y="939930"/>
                  <a:pt x="8346633" y="998395"/>
                </a:cubicBezTo>
                <a:lnTo>
                  <a:pt x="8184475" y="1128816"/>
                </a:lnTo>
                <a:cubicBezTo>
                  <a:pt x="8148440" y="1083843"/>
                  <a:pt x="8103397" y="1038871"/>
                  <a:pt x="8062855" y="998395"/>
                </a:cubicBezTo>
                <a:close/>
                <a:moveTo>
                  <a:pt x="2815245" y="782525"/>
                </a:moveTo>
                <a:cubicBezTo>
                  <a:pt x="2918848" y="782525"/>
                  <a:pt x="3022447" y="791519"/>
                  <a:pt x="3121543" y="814006"/>
                </a:cubicBezTo>
                <a:lnTo>
                  <a:pt x="3053980" y="1110827"/>
                </a:lnTo>
                <a:cubicBezTo>
                  <a:pt x="2977403" y="1097335"/>
                  <a:pt x="2900831" y="1092838"/>
                  <a:pt x="2815245" y="1092838"/>
                </a:cubicBezTo>
                <a:cubicBezTo>
                  <a:pt x="2725157" y="1092838"/>
                  <a:pt x="2635069" y="1101833"/>
                  <a:pt x="2553990" y="1119822"/>
                </a:cubicBezTo>
                <a:lnTo>
                  <a:pt x="2486427" y="818503"/>
                </a:lnTo>
                <a:cubicBezTo>
                  <a:pt x="2594528" y="796017"/>
                  <a:pt x="2702633" y="782525"/>
                  <a:pt x="2815245" y="782525"/>
                </a:cubicBezTo>
                <a:close/>
                <a:moveTo>
                  <a:pt x="8634914" y="778027"/>
                </a:moveTo>
                <a:cubicBezTo>
                  <a:pt x="8666442" y="814006"/>
                  <a:pt x="8697976" y="849984"/>
                  <a:pt x="8720495" y="890460"/>
                </a:cubicBezTo>
                <a:lnTo>
                  <a:pt x="8639416" y="939930"/>
                </a:lnTo>
                <a:cubicBezTo>
                  <a:pt x="8616897" y="908449"/>
                  <a:pt x="8594372" y="876968"/>
                  <a:pt x="8567346" y="845487"/>
                </a:cubicBezTo>
                <a:close/>
                <a:moveTo>
                  <a:pt x="5562922" y="719567"/>
                </a:moveTo>
                <a:lnTo>
                  <a:pt x="5666520" y="912946"/>
                </a:lnTo>
                <a:cubicBezTo>
                  <a:pt x="5644001" y="926438"/>
                  <a:pt x="5621476" y="939930"/>
                  <a:pt x="5598957" y="953422"/>
                </a:cubicBezTo>
                <a:cubicBezTo>
                  <a:pt x="5594450" y="957919"/>
                  <a:pt x="5585441" y="962416"/>
                  <a:pt x="5580939" y="966914"/>
                </a:cubicBezTo>
                <a:cubicBezTo>
                  <a:pt x="5576433" y="971411"/>
                  <a:pt x="5571931" y="971411"/>
                  <a:pt x="5567424" y="975908"/>
                </a:cubicBezTo>
                <a:lnTo>
                  <a:pt x="5562922" y="975908"/>
                </a:lnTo>
                <a:cubicBezTo>
                  <a:pt x="5535895" y="993898"/>
                  <a:pt x="5508869" y="1016384"/>
                  <a:pt x="5481843" y="1038871"/>
                </a:cubicBezTo>
                <a:lnTo>
                  <a:pt x="5342204" y="867973"/>
                </a:lnTo>
                <a:cubicBezTo>
                  <a:pt x="5373737" y="840990"/>
                  <a:pt x="5405266" y="814006"/>
                  <a:pt x="5441301" y="791519"/>
                </a:cubicBezTo>
                <a:lnTo>
                  <a:pt x="5445808" y="791519"/>
                </a:lnTo>
                <a:cubicBezTo>
                  <a:pt x="5450310" y="787022"/>
                  <a:pt x="5454816" y="782525"/>
                  <a:pt x="5463825" y="782525"/>
                </a:cubicBezTo>
                <a:cubicBezTo>
                  <a:pt x="5468327" y="778027"/>
                  <a:pt x="5477336" y="773530"/>
                  <a:pt x="5481843" y="769033"/>
                </a:cubicBezTo>
                <a:cubicBezTo>
                  <a:pt x="5508869" y="751044"/>
                  <a:pt x="5535895" y="733054"/>
                  <a:pt x="5562922" y="719567"/>
                </a:cubicBezTo>
                <a:close/>
                <a:moveTo>
                  <a:pt x="3310728" y="562157"/>
                </a:moveTo>
                <a:cubicBezTo>
                  <a:pt x="3387304" y="580146"/>
                  <a:pt x="3463877" y="602633"/>
                  <a:pt x="3540449" y="634114"/>
                </a:cubicBezTo>
                <a:cubicBezTo>
                  <a:pt x="3648559" y="674590"/>
                  <a:pt x="3738647" y="724060"/>
                  <a:pt x="3819726" y="773530"/>
                </a:cubicBezTo>
                <a:lnTo>
                  <a:pt x="3684594" y="984903"/>
                </a:lnTo>
                <a:cubicBezTo>
                  <a:pt x="3612524" y="939930"/>
                  <a:pt x="3535947" y="899454"/>
                  <a:pt x="3445859" y="867973"/>
                </a:cubicBezTo>
                <a:cubicBezTo>
                  <a:pt x="3382798" y="845487"/>
                  <a:pt x="3319737" y="823000"/>
                  <a:pt x="3256675" y="809508"/>
                </a:cubicBezTo>
                <a:close/>
                <a:moveTo>
                  <a:pt x="1427894" y="499195"/>
                </a:moveTo>
                <a:lnTo>
                  <a:pt x="1508972" y="643109"/>
                </a:lnTo>
                <a:cubicBezTo>
                  <a:pt x="1450418" y="683584"/>
                  <a:pt x="1396360" y="724060"/>
                  <a:pt x="1346814" y="773530"/>
                </a:cubicBezTo>
                <a:lnTo>
                  <a:pt x="1229700" y="656600"/>
                </a:lnTo>
                <a:cubicBezTo>
                  <a:pt x="1288255" y="598136"/>
                  <a:pt x="1355823" y="544168"/>
                  <a:pt x="1427894" y="499195"/>
                </a:cubicBezTo>
                <a:close/>
                <a:moveTo>
                  <a:pt x="6292633" y="481211"/>
                </a:moveTo>
                <a:lnTo>
                  <a:pt x="6337676" y="769033"/>
                </a:lnTo>
                <a:cubicBezTo>
                  <a:pt x="6220562" y="787022"/>
                  <a:pt x="6107950" y="818503"/>
                  <a:pt x="5995343" y="863476"/>
                </a:cubicBezTo>
                <a:cubicBezTo>
                  <a:pt x="5959308" y="876968"/>
                  <a:pt x="5927775" y="890460"/>
                  <a:pt x="5896246" y="908449"/>
                </a:cubicBezTo>
                <a:lnTo>
                  <a:pt x="5770124" y="638616"/>
                </a:lnTo>
                <a:cubicBezTo>
                  <a:pt x="5806159" y="620627"/>
                  <a:pt x="5846696" y="602638"/>
                  <a:pt x="5887238" y="589146"/>
                </a:cubicBezTo>
                <a:cubicBezTo>
                  <a:pt x="6017863" y="539676"/>
                  <a:pt x="6152994" y="499200"/>
                  <a:pt x="6292633" y="481211"/>
                </a:cubicBezTo>
                <a:close/>
                <a:moveTo>
                  <a:pt x="2306251" y="476709"/>
                </a:moveTo>
                <a:lnTo>
                  <a:pt x="2369308" y="769033"/>
                </a:lnTo>
                <a:cubicBezTo>
                  <a:pt x="2225173" y="805011"/>
                  <a:pt x="2085534" y="858979"/>
                  <a:pt x="1959411" y="930935"/>
                </a:cubicBezTo>
                <a:lnTo>
                  <a:pt x="1810769" y="670092"/>
                </a:lnTo>
                <a:cubicBezTo>
                  <a:pt x="1963913" y="584644"/>
                  <a:pt x="2130578" y="517184"/>
                  <a:pt x="2306251" y="476709"/>
                </a:cubicBezTo>
                <a:close/>
                <a:moveTo>
                  <a:pt x="2887315" y="454227"/>
                </a:moveTo>
                <a:cubicBezTo>
                  <a:pt x="2977403" y="454227"/>
                  <a:pt x="3062984" y="463221"/>
                  <a:pt x="3148570" y="481211"/>
                </a:cubicBezTo>
                <a:lnTo>
                  <a:pt x="3103526" y="679087"/>
                </a:lnTo>
                <a:cubicBezTo>
                  <a:pt x="3031455" y="665595"/>
                  <a:pt x="2959385" y="656600"/>
                  <a:pt x="2887315" y="656600"/>
                </a:cubicBezTo>
                <a:close/>
                <a:moveTo>
                  <a:pt x="6851177" y="395762"/>
                </a:moveTo>
                <a:cubicBezTo>
                  <a:pt x="6977300" y="409254"/>
                  <a:pt x="7103422" y="431740"/>
                  <a:pt x="7220537" y="467719"/>
                </a:cubicBezTo>
                <a:lnTo>
                  <a:pt x="7130449" y="751044"/>
                </a:lnTo>
                <a:cubicBezTo>
                  <a:pt x="7031352" y="724060"/>
                  <a:pt x="6932256" y="701578"/>
                  <a:pt x="6828652" y="692584"/>
                </a:cubicBezTo>
                <a:close/>
                <a:moveTo>
                  <a:pt x="8035828" y="382270"/>
                </a:moveTo>
                <a:cubicBezTo>
                  <a:pt x="8076370" y="409254"/>
                  <a:pt x="8112405" y="436238"/>
                  <a:pt x="8148440" y="467719"/>
                </a:cubicBezTo>
                <a:lnTo>
                  <a:pt x="8080872" y="535178"/>
                </a:lnTo>
                <a:cubicBezTo>
                  <a:pt x="8053845" y="508194"/>
                  <a:pt x="8022317" y="485708"/>
                  <a:pt x="7990785" y="463222"/>
                </a:cubicBezTo>
                <a:close/>
                <a:moveTo>
                  <a:pt x="7504311" y="382270"/>
                </a:moveTo>
                <a:cubicBezTo>
                  <a:pt x="7549354" y="395762"/>
                  <a:pt x="7594398" y="418249"/>
                  <a:pt x="7630433" y="440735"/>
                </a:cubicBezTo>
                <a:lnTo>
                  <a:pt x="7580888" y="521686"/>
                </a:lnTo>
                <a:cubicBezTo>
                  <a:pt x="7549354" y="503697"/>
                  <a:pt x="7513319" y="485708"/>
                  <a:pt x="7472782" y="472216"/>
                </a:cubicBezTo>
                <a:close/>
                <a:moveTo>
                  <a:pt x="5851203" y="251849"/>
                </a:moveTo>
                <a:lnTo>
                  <a:pt x="5878229" y="341795"/>
                </a:lnTo>
                <a:cubicBezTo>
                  <a:pt x="5842194" y="355286"/>
                  <a:pt x="5806159" y="368778"/>
                  <a:pt x="5770124" y="386768"/>
                </a:cubicBezTo>
                <a:lnTo>
                  <a:pt x="5720573" y="305816"/>
                </a:lnTo>
                <a:cubicBezTo>
                  <a:pt x="5761115" y="283330"/>
                  <a:pt x="5806159" y="265341"/>
                  <a:pt x="5851203" y="251849"/>
                </a:cubicBezTo>
                <a:close/>
                <a:moveTo>
                  <a:pt x="6607940" y="242854"/>
                </a:moveTo>
                <a:lnTo>
                  <a:pt x="6612442" y="242854"/>
                </a:lnTo>
                <a:cubicBezTo>
                  <a:pt x="6616949" y="242854"/>
                  <a:pt x="6625957" y="242854"/>
                  <a:pt x="6630459" y="242854"/>
                </a:cubicBezTo>
                <a:cubicBezTo>
                  <a:pt x="6639468" y="242854"/>
                  <a:pt x="6643975" y="242854"/>
                  <a:pt x="6652984" y="242854"/>
                </a:cubicBezTo>
                <a:cubicBezTo>
                  <a:pt x="6684512" y="242854"/>
                  <a:pt x="6716045" y="242854"/>
                  <a:pt x="6747573" y="247351"/>
                </a:cubicBezTo>
                <a:lnTo>
                  <a:pt x="6729556" y="463222"/>
                </a:lnTo>
                <a:cubicBezTo>
                  <a:pt x="6702530" y="463222"/>
                  <a:pt x="6680010" y="458724"/>
                  <a:pt x="6652984" y="458724"/>
                </a:cubicBezTo>
                <a:cubicBezTo>
                  <a:pt x="6643975" y="458724"/>
                  <a:pt x="6639468" y="458724"/>
                  <a:pt x="6630459" y="458724"/>
                </a:cubicBezTo>
                <a:cubicBezTo>
                  <a:pt x="6625957" y="458724"/>
                  <a:pt x="6621451" y="458724"/>
                  <a:pt x="6616949" y="458724"/>
                </a:cubicBezTo>
                <a:lnTo>
                  <a:pt x="6612442" y="458724"/>
                </a:lnTo>
                <a:cubicBezTo>
                  <a:pt x="6576407" y="458724"/>
                  <a:pt x="6544878" y="463222"/>
                  <a:pt x="6508843" y="467719"/>
                </a:cubicBezTo>
                <a:lnTo>
                  <a:pt x="6481817" y="251849"/>
                </a:lnTo>
                <a:cubicBezTo>
                  <a:pt x="6522354" y="247351"/>
                  <a:pt x="6567398" y="242854"/>
                  <a:pt x="6607940" y="242854"/>
                </a:cubicBezTo>
                <a:close/>
                <a:moveTo>
                  <a:pt x="2779210" y="202378"/>
                </a:moveTo>
                <a:lnTo>
                  <a:pt x="2779210" y="449730"/>
                </a:lnTo>
                <a:cubicBezTo>
                  <a:pt x="2684615" y="449730"/>
                  <a:pt x="2594528" y="463221"/>
                  <a:pt x="2504440" y="481211"/>
                </a:cubicBezTo>
                <a:lnTo>
                  <a:pt x="2450392" y="238357"/>
                </a:lnTo>
                <a:cubicBezTo>
                  <a:pt x="2558497" y="215870"/>
                  <a:pt x="2666603" y="202378"/>
                  <a:pt x="2779210" y="202378"/>
                </a:cubicBezTo>
                <a:close/>
                <a:moveTo>
                  <a:pt x="1639602" y="0"/>
                </a:moveTo>
                <a:lnTo>
                  <a:pt x="1689148" y="98941"/>
                </a:lnTo>
                <a:cubicBezTo>
                  <a:pt x="1657620" y="112432"/>
                  <a:pt x="1630593" y="130422"/>
                  <a:pt x="1603562" y="152908"/>
                </a:cubicBezTo>
                <a:lnTo>
                  <a:pt x="1535999" y="62962"/>
                </a:lnTo>
                <a:cubicBezTo>
                  <a:pt x="1567532" y="40476"/>
                  <a:pt x="1603562" y="17989"/>
                  <a:pt x="1639602" y="0"/>
                </a:cubicBezTo>
                <a:close/>
              </a:path>
            </a:pathLst>
          </a:custGeom>
          <a:solidFill>
            <a:schemeClr val="bg1">
              <a:alpha val="48000"/>
            </a:schemeClr>
          </a:solidFill>
          <a:ln w="9525" cap="flat">
            <a:noFill/>
            <a:prstDash val="solid"/>
            <a:miter/>
          </a:ln>
        </p:spPr>
        <p:txBody>
          <a:bodyPr rtlCol="0" anchor="ctr"/>
          <a:lstStyle/>
          <a:p>
            <a:pPr defTabSz="802020">
              <a:buClr>
                <a:srgbClr val="000000"/>
              </a:buClr>
              <a:defRPr/>
            </a:pPr>
            <a:endParaRPr lang="en-US" sz="1228" kern="0">
              <a:solidFill>
                <a:srgbClr val="000000"/>
              </a:solidFill>
              <a:latin typeface="Arial"/>
              <a:cs typeface="Arial"/>
              <a:sym typeface="Arial"/>
            </a:endParaRPr>
          </a:p>
        </p:txBody>
      </p:sp>
    </p:spTree>
    <p:extLst>
      <p:ext uri="{BB962C8B-B14F-4D97-AF65-F5344CB8AC3E}">
        <p14:creationId xmlns:p14="http://schemas.microsoft.com/office/powerpoint/2010/main" val="300642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9" descr="Olives with loaf of bread and oil on table">
            <a:extLst>
              <a:ext uri="{FF2B5EF4-FFF2-40B4-BE49-F238E27FC236}">
                <a16:creationId xmlns:a16="http://schemas.microsoft.com/office/drawing/2014/main" id="{283ECE9B-17C1-A2F5-80B9-7366FF9BBD51}"/>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a:xfrm>
            <a:off x="340660" y="425450"/>
            <a:ext cx="3602839" cy="6781800"/>
          </a:xfrm>
        </p:spPr>
      </p:pic>
      <p:sp>
        <p:nvSpPr>
          <p:cNvPr id="9" name="Text Placeholder 8">
            <a:extLst>
              <a:ext uri="{FF2B5EF4-FFF2-40B4-BE49-F238E27FC236}">
                <a16:creationId xmlns:a16="http://schemas.microsoft.com/office/drawing/2014/main" id="{4BCA7494-017B-CC48-9BEC-8F31D90E2329}"/>
              </a:ext>
            </a:extLst>
          </p:cNvPr>
          <p:cNvSpPr>
            <a:spLocks noGrp="1"/>
          </p:cNvSpPr>
          <p:nvPr>
            <p:ph type="body" sz="quarter" idx="18"/>
          </p:nvPr>
        </p:nvSpPr>
        <p:spPr>
          <a:xfrm>
            <a:off x="4333342" y="3227379"/>
            <a:ext cx="5553193" cy="1862839"/>
          </a:xfrm>
        </p:spPr>
        <p:txBody>
          <a:bodyPr vert="horz" lIns="80201" tIns="40100" rIns="80201" bIns="40100" rtlCol="0" anchor="t">
            <a:normAutofit/>
          </a:bodyPr>
          <a:lstStyle/>
          <a:p>
            <a:r>
              <a:rPr lang="en-US" dirty="0" err="1"/>
              <a:t>Italialainen</a:t>
            </a:r>
            <a:r>
              <a:rPr lang="en-US" dirty="0"/>
              <a:t> </a:t>
            </a:r>
            <a:r>
              <a:rPr lang="en-US" dirty="0" err="1"/>
              <a:t>näkökulma</a:t>
            </a:r>
            <a:r>
              <a:rPr lang="en-US" dirty="0"/>
              <a:t>: </a:t>
            </a:r>
            <a:r>
              <a:rPr lang="en-US" dirty="0" err="1"/>
              <a:t>Oliivit</a:t>
            </a:r>
            <a:endParaRPr lang="en-US" dirty="0"/>
          </a:p>
        </p:txBody>
      </p:sp>
      <p:sp>
        <p:nvSpPr>
          <p:cNvPr id="13" name="Rectangle 12">
            <a:extLst>
              <a:ext uri="{FF2B5EF4-FFF2-40B4-BE49-F238E27FC236}">
                <a16:creationId xmlns:a16="http://schemas.microsoft.com/office/drawing/2014/main" id="{F5B3DF5B-B659-D26B-965C-36176B3B9B03}"/>
              </a:ext>
            </a:extLst>
          </p:cNvPr>
          <p:cNvSpPr/>
          <p:nvPr/>
        </p:nvSpPr>
        <p:spPr>
          <a:xfrm>
            <a:off x="3167028" y="2088270"/>
            <a:ext cx="4554263" cy="612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02020">
              <a:defRPr/>
            </a:pPr>
            <a:endParaRPr lang="en-US" sz="464">
              <a:solidFill>
                <a:srgbClr val="FFFFFF"/>
              </a:solidFill>
              <a:latin typeface="Montserrat" panose="00000500000000000000" pitchFamily="50" charset="0"/>
            </a:endParaRPr>
          </a:p>
        </p:txBody>
      </p:sp>
      <p:sp>
        <p:nvSpPr>
          <p:cNvPr id="14" name="TextBox 13">
            <a:extLst>
              <a:ext uri="{FF2B5EF4-FFF2-40B4-BE49-F238E27FC236}">
                <a16:creationId xmlns:a16="http://schemas.microsoft.com/office/drawing/2014/main" id="{789EB091-9909-434F-09BC-37EEDA80CBFB}"/>
              </a:ext>
            </a:extLst>
          </p:cNvPr>
          <p:cNvSpPr txBox="1"/>
          <p:nvPr/>
        </p:nvSpPr>
        <p:spPr>
          <a:xfrm>
            <a:off x="3328432" y="2134139"/>
            <a:ext cx="3181833" cy="578300"/>
          </a:xfrm>
          <a:prstGeom prst="rect">
            <a:avLst/>
          </a:prstGeom>
          <a:noFill/>
        </p:spPr>
        <p:txBody>
          <a:bodyPr wrap="none" rtlCol="0">
            <a:spAutoFit/>
          </a:bodyPr>
          <a:lstStyle/>
          <a:p>
            <a:pPr defTabSz="802020">
              <a:defRPr/>
            </a:pPr>
            <a:r>
              <a:rPr lang="en-US" sz="3158" b="1" spc="284" dirty="0" err="1">
                <a:solidFill>
                  <a:srgbClr val="60BA47"/>
                </a:solidFill>
                <a:latin typeface="Calibri" panose="020F0502020204030204" pitchFamily="34" charset="0"/>
                <a:cs typeface="Calibri" panose="020F0502020204030204" pitchFamily="34" charset="0"/>
              </a:rPr>
              <a:t>Jätevirtakartat</a:t>
            </a:r>
            <a:endParaRPr lang="en-US" sz="3158" b="1" spc="284" dirty="0">
              <a:solidFill>
                <a:srgbClr val="60BA47"/>
              </a:solidFill>
              <a:latin typeface="Calibri" panose="020F0502020204030204" pitchFamily="34" charset="0"/>
              <a:cs typeface="Calibri" panose="020F0502020204030204" pitchFamily="34" charset="0"/>
            </a:endParaRPr>
          </a:p>
        </p:txBody>
      </p:sp>
      <p:sp>
        <p:nvSpPr>
          <p:cNvPr id="8" name="Freeform 7">
            <a:extLst>
              <a:ext uri="{FF2B5EF4-FFF2-40B4-BE49-F238E27FC236}">
                <a16:creationId xmlns:a16="http://schemas.microsoft.com/office/drawing/2014/main" id="{A3B464D6-C3E4-2466-6582-5E34672FDED3}"/>
              </a:ext>
            </a:extLst>
          </p:cNvPr>
          <p:cNvSpPr/>
          <p:nvPr/>
        </p:nvSpPr>
        <p:spPr>
          <a:xfrm>
            <a:off x="-5397509" y="3778249"/>
            <a:ext cx="8146392" cy="4196930"/>
          </a:xfrm>
          <a:custGeom>
            <a:avLst/>
            <a:gdLst>
              <a:gd name="connsiteX0" fmla="*/ 6968291 w 9288048"/>
              <a:gd name="connsiteY0" fmla="*/ 4582720 h 4785098"/>
              <a:gd name="connsiteX1" fmla="*/ 7008833 w 9288048"/>
              <a:gd name="connsiteY1" fmla="*/ 4758114 h 4785098"/>
              <a:gd name="connsiteX2" fmla="*/ 6770098 w 9288048"/>
              <a:gd name="connsiteY2" fmla="*/ 4785098 h 4785098"/>
              <a:gd name="connsiteX3" fmla="*/ 6770098 w 9288048"/>
              <a:gd name="connsiteY3" fmla="*/ 4605206 h 4785098"/>
              <a:gd name="connsiteX4" fmla="*/ 6968291 w 9288048"/>
              <a:gd name="connsiteY4" fmla="*/ 4582720 h 4785098"/>
              <a:gd name="connsiteX5" fmla="*/ 2995421 w 9288048"/>
              <a:gd name="connsiteY5" fmla="*/ 4533254 h 4785098"/>
              <a:gd name="connsiteX6" fmla="*/ 3013438 w 9288048"/>
              <a:gd name="connsiteY6" fmla="*/ 4708644 h 4785098"/>
              <a:gd name="connsiteX7" fmla="*/ 2914342 w 9288048"/>
              <a:gd name="connsiteY7" fmla="*/ 4717638 h 4785098"/>
              <a:gd name="connsiteX8" fmla="*/ 2909835 w 9288048"/>
              <a:gd name="connsiteY8" fmla="*/ 4717638 h 4785098"/>
              <a:gd name="connsiteX9" fmla="*/ 2896324 w 9288048"/>
              <a:gd name="connsiteY9" fmla="*/ 4717638 h 4785098"/>
              <a:gd name="connsiteX10" fmla="*/ 2878307 w 9288048"/>
              <a:gd name="connsiteY10" fmla="*/ 4717638 h 4785098"/>
              <a:gd name="connsiteX11" fmla="*/ 2801730 w 9288048"/>
              <a:gd name="connsiteY11" fmla="*/ 4713141 h 4785098"/>
              <a:gd name="connsiteX12" fmla="*/ 2815245 w 9288048"/>
              <a:gd name="connsiteY12" fmla="*/ 4537751 h 4785098"/>
              <a:gd name="connsiteX13" fmla="*/ 2878307 w 9288048"/>
              <a:gd name="connsiteY13" fmla="*/ 4537751 h 4785098"/>
              <a:gd name="connsiteX14" fmla="*/ 2896324 w 9288048"/>
              <a:gd name="connsiteY14" fmla="*/ 4537751 h 4785098"/>
              <a:gd name="connsiteX15" fmla="*/ 2909835 w 9288048"/>
              <a:gd name="connsiteY15" fmla="*/ 4537751 h 4785098"/>
              <a:gd name="connsiteX16" fmla="*/ 2914342 w 9288048"/>
              <a:gd name="connsiteY16" fmla="*/ 4537751 h 4785098"/>
              <a:gd name="connsiteX17" fmla="*/ 2995421 w 9288048"/>
              <a:gd name="connsiteY17" fmla="*/ 4533254 h 4785098"/>
              <a:gd name="connsiteX18" fmla="*/ 6301641 w 9288048"/>
              <a:gd name="connsiteY18" fmla="*/ 4375844 h 4785098"/>
              <a:gd name="connsiteX19" fmla="*/ 6517852 w 9288048"/>
              <a:gd name="connsiteY19" fmla="*/ 4398331 h 4785098"/>
              <a:gd name="connsiteX20" fmla="*/ 6517852 w 9288048"/>
              <a:gd name="connsiteY20" fmla="*/ 4600709 h 4785098"/>
              <a:gd name="connsiteX21" fmla="*/ 6256597 w 9288048"/>
              <a:gd name="connsiteY21" fmla="*/ 4573725 h 4785098"/>
              <a:gd name="connsiteX22" fmla="*/ 1229700 w 9288048"/>
              <a:gd name="connsiteY22" fmla="*/ 4362357 h 4785098"/>
              <a:gd name="connsiteX23" fmla="*/ 1319788 w 9288048"/>
              <a:gd name="connsiteY23" fmla="*/ 4434313 h 4785098"/>
              <a:gd name="connsiteX24" fmla="*/ 1247718 w 9288048"/>
              <a:gd name="connsiteY24" fmla="*/ 4542249 h 4785098"/>
              <a:gd name="connsiteX25" fmla="*/ 1139613 w 9288048"/>
              <a:gd name="connsiteY25" fmla="*/ 4452303 h 4785098"/>
              <a:gd name="connsiteX26" fmla="*/ 1923376 w 9288048"/>
              <a:gd name="connsiteY26" fmla="*/ 4285903 h 4785098"/>
              <a:gd name="connsiteX27" fmla="*/ 2112561 w 9288048"/>
              <a:gd name="connsiteY27" fmla="*/ 4371351 h 4785098"/>
              <a:gd name="connsiteX28" fmla="*/ 2063010 w 9288048"/>
              <a:gd name="connsiteY28" fmla="*/ 4533254 h 4785098"/>
              <a:gd name="connsiteX29" fmla="*/ 1833288 w 9288048"/>
              <a:gd name="connsiteY29" fmla="*/ 4429816 h 4785098"/>
              <a:gd name="connsiteX30" fmla="*/ 2387326 w 9288048"/>
              <a:gd name="connsiteY30" fmla="*/ 4173470 h 4785098"/>
              <a:gd name="connsiteX31" fmla="*/ 2689122 w 9288048"/>
              <a:gd name="connsiteY31" fmla="*/ 4231935 h 4785098"/>
              <a:gd name="connsiteX32" fmla="*/ 2666598 w 9288048"/>
              <a:gd name="connsiteY32" fmla="*/ 4528752 h 4785098"/>
              <a:gd name="connsiteX33" fmla="*/ 2297238 w 9288048"/>
              <a:gd name="connsiteY33" fmla="*/ 4456800 h 4785098"/>
              <a:gd name="connsiteX34" fmla="*/ 5675534 w 9288048"/>
              <a:gd name="connsiteY34" fmla="*/ 4128498 h 4785098"/>
              <a:gd name="connsiteX35" fmla="*/ 5995343 w 9288048"/>
              <a:gd name="connsiteY35" fmla="*/ 4263417 h 4785098"/>
              <a:gd name="connsiteX36" fmla="*/ 5959308 w 9288048"/>
              <a:gd name="connsiteY36" fmla="*/ 4443304 h 4785098"/>
              <a:gd name="connsiteX37" fmla="*/ 5576432 w 9288048"/>
              <a:gd name="connsiteY37" fmla="*/ 4281401 h 4785098"/>
              <a:gd name="connsiteX38" fmla="*/ 3576484 w 9288048"/>
              <a:gd name="connsiteY38" fmla="*/ 4052043 h 4785098"/>
              <a:gd name="connsiteX39" fmla="*/ 3702607 w 9288048"/>
              <a:gd name="connsiteY39" fmla="*/ 4321881 h 4785098"/>
              <a:gd name="connsiteX40" fmla="*/ 3144063 w 9288048"/>
              <a:gd name="connsiteY40" fmla="*/ 4501773 h 4785098"/>
              <a:gd name="connsiteX41" fmla="*/ 3103526 w 9288048"/>
              <a:gd name="connsiteY41" fmla="*/ 4204951 h 4785098"/>
              <a:gd name="connsiteX42" fmla="*/ 3576484 w 9288048"/>
              <a:gd name="connsiteY42" fmla="*/ 4052043 h 4785098"/>
              <a:gd name="connsiteX43" fmla="*/ 7423232 w 9288048"/>
              <a:gd name="connsiteY43" fmla="*/ 4025060 h 4785098"/>
              <a:gd name="connsiteX44" fmla="*/ 7571879 w 9288048"/>
              <a:gd name="connsiteY44" fmla="*/ 4285903 h 4785098"/>
              <a:gd name="connsiteX45" fmla="*/ 7076396 w 9288048"/>
              <a:gd name="connsiteY45" fmla="*/ 4479282 h 4785098"/>
              <a:gd name="connsiteX46" fmla="*/ 7013335 w 9288048"/>
              <a:gd name="connsiteY46" fmla="*/ 4186962 h 4785098"/>
              <a:gd name="connsiteX47" fmla="*/ 7423232 w 9288048"/>
              <a:gd name="connsiteY47" fmla="*/ 4025060 h 4785098"/>
              <a:gd name="connsiteX48" fmla="*/ 7882683 w 9288048"/>
              <a:gd name="connsiteY48" fmla="*/ 3975590 h 4785098"/>
              <a:gd name="connsiteX49" fmla="*/ 8094387 w 9288048"/>
              <a:gd name="connsiteY49" fmla="*/ 4182465 h 4785098"/>
              <a:gd name="connsiteX50" fmla="*/ 7860159 w 9288048"/>
              <a:gd name="connsiteY50" fmla="*/ 4384839 h 4785098"/>
              <a:gd name="connsiteX51" fmla="*/ 7688993 w 9288048"/>
              <a:gd name="connsiteY51" fmla="*/ 4141989 h 4785098"/>
              <a:gd name="connsiteX52" fmla="*/ 7882683 w 9288048"/>
              <a:gd name="connsiteY52" fmla="*/ 3975590 h 4785098"/>
              <a:gd name="connsiteX53" fmla="*/ 6851177 w 9288048"/>
              <a:gd name="connsiteY53" fmla="*/ 3935114 h 4785098"/>
              <a:gd name="connsiteX54" fmla="*/ 6918745 w 9288048"/>
              <a:gd name="connsiteY54" fmla="*/ 4236433 h 4785098"/>
              <a:gd name="connsiteX55" fmla="*/ 6589922 w 9288048"/>
              <a:gd name="connsiteY55" fmla="*/ 4272411 h 4785098"/>
              <a:gd name="connsiteX56" fmla="*/ 6283624 w 9288048"/>
              <a:gd name="connsiteY56" fmla="*/ 4240930 h 4785098"/>
              <a:gd name="connsiteX57" fmla="*/ 6351192 w 9288048"/>
              <a:gd name="connsiteY57" fmla="*/ 3944109 h 4785098"/>
              <a:gd name="connsiteX58" fmla="*/ 6589922 w 9288048"/>
              <a:gd name="connsiteY58" fmla="*/ 3962098 h 4785098"/>
              <a:gd name="connsiteX59" fmla="*/ 6851177 w 9288048"/>
              <a:gd name="connsiteY59" fmla="*/ 3935114 h 4785098"/>
              <a:gd name="connsiteX60" fmla="*/ 1274744 w 9288048"/>
              <a:gd name="connsiteY60" fmla="*/ 3921622 h 4785098"/>
              <a:gd name="connsiteX61" fmla="*/ 1396361 w 9288048"/>
              <a:gd name="connsiteY61" fmla="*/ 4052043 h 4785098"/>
              <a:gd name="connsiteX62" fmla="*/ 1261229 w 9288048"/>
              <a:gd name="connsiteY62" fmla="*/ 4209449 h 4785098"/>
              <a:gd name="connsiteX63" fmla="*/ 1112586 w 9288048"/>
              <a:gd name="connsiteY63" fmla="*/ 4052043 h 4785098"/>
              <a:gd name="connsiteX64" fmla="*/ 3963862 w 9288048"/>
              <a:gd name="connsiteY64" fmla="*/ 3858660 h 4785098"/>
              <a:gd name="connsiteX65" fmla="*/ 4117011 w 9288048"/>
              <a:gd name="connsiteY65" fmla="*/ 4052043 h 4785098"/>
              <a:gd name="connsiteX66" fmla="*/ 3765668 w 9288048"/>
              <a:gd name="connsiteY66" fmla="*/ 4294897 h 4785098"/>
              <a:gd name="connsiteX67" fmla="*/ 3662070 w 9288048"/>
              <a:gd name="connsiteY67" fmla="*/ 4070033 h 4785098"/>
              <a:gd name="connsiteX68" fmla="*/ 3963862 w 9288048"/>
              <a:gd name="connsiteY68" fmla="*/ 3858660 h 4785098"/>
              <a:gd name="connsiteX69" fmla="*/ 8715993 w 9288048"/>
              <a:gd name="connsiteY69" fmla="*/ 3845168 h 4785098"/>
              <a:gd name="connsiteX70" fmla="*/ 8815089 w 9288048"/>
              <a:gd name="connsiteY70" fmla="*/ 3890141 h 4785098"/>
              <a:gd name="connsiteX71" fmla="*/ 8756535 w 9288048"/>
              <a:gd name="connsiteY71" fmla="*/ 3998076 h 4785098"/>
              <a:gd name="connsiteX72" fmla="*/ 8666447 w 9288048"/>
              <a:gd name="connsiteY72" fmla="*/ 3935114 h 4785098"/>
              <a:gd name="connsiteX73" fmla="*/ 8715993 w 9288048"/>
              <a:gd name="connsiteY73" fmla="*/ 3845168 h 4785098"/>
              <a:gd name="connsiteX74" fmla="*/ 1761218 w 9288048"/>
              <a:gd name="connsiteY74" fmla="*/ 3831676 h 4785098"/>
              <a:gd name="connsiteX75" fmla="*/ 1918870 w 9288048"/>
              <a:gd name="connsiteY75" fmla="*/ 3948606 h 4785098"/>
              <a:gd name="connsiteX76" fmla="*/ 1761218 w 9288048"/>
              <a:gd name="connsiteY76" fmla="*/ 4200454 h 4785098"/>
              <a:gd name="connsiteX77" fmla="*/ 1567527 w 9288048"/>
              <a:gd name="connsiteY77" fmla="*/ 4056541 h 4785098"/>
              <a:gd name="connsiteX78" fmla="*/ 2486422 w 9288048"/>
              <a:gd name="connsiteY78" fmla="*/ 3764217 h 4785098"/>
              <a:gd name="connsiteX79" fmla="*/ 2851280 w 9288048"/>
              <a:gd name="connsiteY79" fmla="*/ 3818184 h 4785098"/>
              <a:gd name="connsiteX80" fmla="*/ 2986412 w 9288048"/>
              <a:gd name="connsiteY80" fmla="*/ 3809189 h 4785098"/>
              <a:gd name="connsiteX81" fmla="*/ 3031456 w 9288048"/>
              <a:gd name="connsiteY81" fmla="*/ 4115005 h 4785098"/>
              <a:gd name="connsiteX82" fmla="*/ 2900826 w 9288048"/>
              <a:gd name="connsiteY82" fmla="*/ 4124000 h 4785098"/>
              <a:gd name="connsiteX83" fmla="*/ 2896324 w 9288048"/>
              <a:gd name="connsiteY83" fmla="*/ 4124000 h 4785098"/>
              <a:gd name="connsiteX84" fmla="*/ 2878307 w 9288048"/>
              <a:gd name="connsiteY84" fmla="*/ 4124000 h 4785098"/>
              <a:gd name="connsiteX85" fmla="*/ 2851280 w 9288048"/>
              <a:gd name="connsiteY85" fmla="*/ 4124000 h 4785098"/>
              <a:gd name="connsiteX86" fmla="*/ 2396335 w 9288048"/>
              <a:gd name="connsiteY86" fmla="*/ 4056541 h 4785098"/>
              <a:gd name="connsiteX87" fmla="*/ 3387300 w 9288048"/>
              <a:gd name="connsiteY87" fmla="*/ 3741730 h 4785098"/>
              <a:gd name="connsiteX88" fmla="*/ 3481894 w 9288048"/>
              <a:gd name="connsiteY88" fmla="*/ 3948606 h 4785098"/>
              <a:gd name="connsiteX89" fmla="*/ 3135054 w 9288048"/>
              <a:gd name="connsiteY89" fmla="*/ 4061038 h 4785098"/>
              <a:gd name="connsiteX90" fmla="*/ 3103526 w 9288048"/>
              <a:gd name="connsiteY90" fmla="*/ 3827179 h 4785098"/>
              <a:gd name="connsiteX91" fmla="*/ 3387300 w 9288048"/>
              <a:gd name="connsiteY91" fmla="*/ 3741730 h 4785098"/>
              <a:gd name="connsiteX92" fmla="*/ 7207026 w 9288048"/>
              <a:gd name="connsiteY92" fmla="*/ 3665276 h 4785098"/>
              <a:gd name="connsiteX93" fmla="*/ 7360175 w 9288048"/>
              <a:gd name="connsiteY93" fmla="*/ 3930617 h 4785098"/>
              <a:gd name="connsiteX94" fmla="*/ 6977299 w 9288048"/>
              <a:gd name="connsiteY94" fmla="*/ 4079027 h 4785098"/>
              <a:gd name="connsiteX95" fmla="*/ 6909736 w 9288048"/>
              <a:gd name="connsiteY95" fmla="*/ 3782206 h 4785098"/>
              <a:gd name="connsiteX96" fmla="*/ 7207026 w 9288048"/>
              <a:gd name="connsiteY96" fmla="*/ 3665276 h 4785098"/>
              <a:gd name="connsiteX97" fmla="*/ 5909762 w 9288048"/>
              <a:gd name="connsiteY97" fmla="*/ 3633795 h 4785098"/>
              <a:gd name="connsiteX98" fmla="*/ 5927779 w 9288048"/>
              <a:gd name="connsiteY98" fmla="*/ 3642790 h 4785098"/>
              <a:gd name="connsiteX99" fmla="*/ 6292633 w 9288048"/>
              <a:gd name="connsiteY99" fmla="*/ 3786703 h 4785098"/>
              <a:gd name="connsiteX100" fmla="*/ 6234078 w 9288048"/>
              <a:gd name="connsiteY100" fmla="*/ 4083525 h 4785098"/>
              <a:gd name="connsiteX101" fmla="*/ 5747604 w 9288048"/>
              <a:gd name="connsiteY101" fmla="*/ 3881146 h 4785098"/>
              <a:gd name="connsiteX102" fmla="*/ 2184631 w 9288048"/>
              <a:gd name="connsiteY102" fmla="*/ 3633795 h 4785098"/>
              <a:gd name="connsiteX103" fmla="*/ 2427868 w 9288048"/>
              <a:gd name="connsiteY103" fmla="*/ 3746227 h 4785098"/>
              <a:gd name="connsiteX104" fmla="*/ 2337780 w 9288048"/>
              <a:gd name="connsiteY104" fmla="*/ 4038551 h 4785098"/>
              <a:gd name="connsiteX105" fmla="*/ 2022473 w 9288048"/>
              <a:gd name="connsiteY105" fmla="*/ 3894638 h 4785098"/>
              <a:gd name="connsiteX106" fmla="*/ 639623 w 9288048"/>
              <a:gd name="connsiteY106" fmla="*/ 3552848 h 4785098"/>
              <a:gd name="connsiteX107" fmla="*/ 675658 w 9288048"/>
              <a:gd name="connsiteY107" fmla="*/ 3660779 h 4785098"/>
              <a:gd name="connsiteX108" fmla="*/ 558544 w 9288048"/>
              <a:gd name="connsiteY108" fmla="*/ 3714746 h 4785098"/>
              <a:gd name="connsiteX109" fmla="*/ 518007 w 9288048"/>
              <a:gd name="connsiteY109" fmla="*/ 3579832 h 4785098"/>
              <a:gd name="connsiteX110" fmla="*/ 2026975 w 9288048"/>
              <a:gd name="connsiteY110" fmla="*/ 3521367 h 4785098"/>
              <a:gd name="connsiteX111" fmla="*/ 2135080 w 9288048"/>
              <a:gd name="connsiteY111" fmla="*/ 3602314 h 4785098"/>
              <a:gd name="connsiteX112" fmla="*/ 1972922 w 9288048"/>
              <a:gd name="connsiteY112" fmla="*/ 3863157 h 4785098"/>
              <a:gd name="connsiteX113" fmla="*/ 1828782 w 9288048"/>
              <a:gd name="connsiteY113" fmla="*/ 3755222 h 4785098"/>
              <a:gd name="connsiteX114" fmla="*/ 7481791 w 9288048"/>
              <a:gd name="connsiteY114" fmla="*/ 3494379 h 4785098"/>
              <a:gd name="connsiteX115" fmla="*/ 7698001 w 9288048"/>
              <a:gd name="connsiteY115" fmla="*/ 3705752 h 4785098"/>
              <a:gd name="connsiteX116" fmla="*/ 7522333 w 9288048"/>
              <a:gd name="connsiteY116" fmla="*/ 3858660 h 4785098"/>
              <a:gd name="connsiteX117" fmla="*/ 7346659 w 9288048"/>
              <a:gd name="connsiteY117" fmla="*/ 3611309 h 4785098"/>
              <a:gd name="connsiteX118" fmla="*/ 7481791 w 9288048"/>
              <a:gd name="connsiteY118" fmla="*/ 3494379 h 4785098"/>
              <a:gd name="connsiteX119" fmla="*/ 1779236 w 9288048"/>
              <a:gd name="connsiteY119" fmla="*/ 3431421 h 4785098"/>
              <a:gd name="connsiteX120" fmla="*/ 1900852 w 9288048"/>
              <a:gd name="connsiteY120" fmla="*/ 3561843 h 4785098"/>
              <a:gd name="connsiteX121" fmla="*/ 1702659 w 9288048"/>
              <a:gd name="connsiteY121" fmla="*/ 3795698 h 4785098"/>
              <a:gd name="connsiteX122" fmla="*/ 1540501 w 9288048"/>
              <a:gd name="connsiteY122" fmla="*/ 3624800 h 4785098"/>
              <a:gd name="connsiteX123" fmla="*/ 6761089 w 9288048"/>
              <a:gd name="connsiteY123" fmla="*/ 3408930 h 4785098"/>
              <a:gd name="connsiteX124" fmla="*/ 6819648 w 9288048"/>
              <a:gd name="connsiteY124" fmla="*/ 3678768 h 4785098"/>
              <a:gd name="connsiteX125" fmla="*/ 6824150 w 9288048"/>
              <a:gd name="connsiteY125" fmla="*/ 3696757 h 4785098"/>
              <a:gd name="connsiteX126" fmla="*/ 6589922 w 9288048"/>
              <a:gd name="connsiteY126" fmla="*/ 3723741 h 4785098"/>
              <a:gd name="connsiteX127" fmla="*/ 6369209 w 9288048"/>
              <a:gd name="connsiteY127" fmla="*/ 3705752 h 4785098"/>
              <a:gd name="connsiteX128" fmla="*/ 6373711 w 9288048"/>
              <a:gd name="connsiteY128" fmla="*/ 3678768 h 4785098"/>
              <a:gd name="connsiteX129" fmla="*/ 6432266 w 9288048"/>
              <a:gd name="connsiteY129" fmla="*/ 3413428 h 4785098"/>
              <a:gd name="connsiteX130" fmla="*/ 6585420 w 9288048"/>
              <a:gd name="connsiteY130" fmla="*/ 3426920 h 4785098"/>
              <a:gd name="connsiteX131" fmla="*/ 6761089 w 9288048"/>
              <a:gd name="connsiteY131" fmla="*/ 3408930 h 4785098"/>
              <a:gd name="connsiteX132" fmla="*/ 2671105 w 9288048"/>
              <a:gd name="connsiteY132" fmla="*/ 3377454 h 4785098"/>
              <a:gd name="connsiteX133" fmla="*/ 2824254 w 9288048"/>
              <a:gd name="connsiteY133" fmla="*/ 3399940 h 4785098"/>
              <a:gd name="connsiteX134" fmla="*/ 2873800 w 9288048"/>
              <a:gd name="connsiteY134" fmla="*/ 3399940 h 4785098"/>
              <a:gd name="connsiteX135" fmla="*/ 2896324 w 9288048"/>
              <a:gd name="connsiteY135" fmla="*/ 3566340 h 4785098"/>
              <a:gd name="connsiteX136" fmla="*/ 2900826 w 9288048"/>
              <a:gd name="connsiteY136" fmla="*/ 3584325 h 4785098"/>
              <a:gd name="connsiteX137" fmla="*/ 2824254 w 9288048"/>
              <a:gd name="connsiteY137" fmla="*/ 3588827 h 4785098"/>
              <a:gd name="connsiteX138" fmla="*/ 2617052 w 9288048"/>
              <a:gd name="connsiteY138" fmla="*/ 3557346 h 4785098"/>
              <a:gd name="connsiteX139" fmla="*/ 2621554 w 9288048"/>
              <a:gd name="connsiteY139" fmla="*/ 3543854 h 4785098"/>
              <a:gd name="connsiteX140" fmla="*/ 8324109 w 9288048"/>
              <a:gd name="connsiteY140" fmla="*/ 3332481 h 4785098"/>
              <a:gd name="connsiteX141" fmla="*/ 8535817 w 9288048"/>
              <a:gd name="connsiteY141" fmla="*/ 3404433 h 4785098"/>
              <a:gd name="connsiteX142" fmla="*/ 8229519 w 9288048"/>
              <a:gd name="connsiteY142" fmla="*/ 3899136 h 4785098"/>
              <a:gd name="connsiteX143" fmla="*/ 8067361 w 9288048"/>
              <a:gd name="connsiteY143" fmla="*/ 3746228 h 4785098"/>
              <a:gd name="connsiteX144" fmla="*/ 8324109 w 9288048"/>
              <a:gd name="connsiteY144" fmla="*/ 3332481 h 4785098"/>
              <a:gd name="connsiteX145" fmla="*/ 3243160 w 9288048"/>
              <a:gd name="connsiteY145" fmla="*/ 3332481 h 4785098"/>
              <a:gd name="connsiteX146" fmla="*/ 3369282 w 9288048"/>
              <a:gd name="connsiteY146" fmla="*/ 3602314 h 4785098"/>
              <a:gd name="connsiteX147" fmla="*/ 3035958 w 9288048"/>
              <a:gd name="connsiteY147" fmla="*/ 3705752 h 4785098"/>
              <a:gd name="connsiteX148" fmla="*/ 3031456 w 9288048"/>
              <a:gd name="connsiteY148" fmla="*/ 3678768 h 4785098"/>
              <a:gd name="connsiteX149" fmla="*/ 2995421 w 9288048"/>
              <a:gd name="connsiteY149" fmla="*/ 3408935 h 4785098"/>
              <a:gd name="connsiteX150" fmla="*/ 3243160 w 9288048"/>
              <a:gd name="connsiteY150" fmla="*/ 3332481 h 4785098"/>
              <a:gd name="connsiteX151" fmla="*/ 6162003 w 9288048"/>
              <a:gd name="connsiteY151" fmla="*/ 3323487 h 4785098"/>
              <a:gd name="connsiteX152" fmla="*/ 6166510 w 9288048"/>
              <a:gd name="connsiteY152" fmla="*/ 3323487 h 4785098"/>
              <a:gd name="connsiteX153" fmla="*/ 6328668 w 9288048"/>
              <a:gd name="connsiteY153" fmla="*/ 3390941 h 4785098"/>
              <a:gd name="connsiteX154" fmla="*/ 6288130 w 9288048"/>
              <a:gd name="connsiteY154" fmla="*/ 3588822 h 4785098"/>
              <a:gd name="connsiteX155" fmla="*/ 6058404 w 9288048"/>
              <a:gd name="connsiteY155" fmla="*/ 3498876 h 4785098"/>
              <a:gd name="connsiteX156" fmla="*/ 6049396 w 9288048"/>
              <a:gd name="connsiteY156" fmla="*/ 3494379 h 4785098"/>
              <a:gd name="connsiteX157" fmla="*/ 7013335 w 9288048"/>
              <a:gd name="connsiteY157" fmla="*/ 3318989 h 4785098"/>
              <a:gd name="connsiteX158" fmla="*/ 7157475 w 9288048"/>
              <a:gd name="connsiteY158" fmla="*/ 3575330 h 4785098"/>
              <a:gd name="connsiteX159" fmla="*/ 6887212 w 9288048"/>
              <a:gd name="connsiteY159" fmla="*/ 3683265 h 4785098"/>
              <a:gd name="connsiteX160" fmla="*/ 6882705 w 9288048"/>
              <a:gd name="connsiteY160" fmla="*/ 3665276 h 4785098"/>
              <a:gd name="connsiteX161" fmla="*/ 6824150 w 9288048"/>
              <a:gd name="connsiteY161" fmla="*/ 3395439 h 4785098"/>
              <a:gd name="connsiteX162" fmla="*/ 7013335 w 9288048"/>
              <a:gd name="connsiteY162" fmla="*/ 3318989 h 4785098"/>
              <a:gd name="connsiteX163" fmla="*/ 2391833 w 9288048"/>
              <a:gd name="connsiteY163" fmla="*/ 3296503 h 4785098"/>
              <a:gd name="connsiteX164" fmla="*/ 2540475 w 9288048"/>
              <a:gd name="connsiteY164" fmla="*/ 3368459 h 4785098"/>
              <a:gd name="connsiteX165" fmla="*/ 2459396 w 9288048"/>
              <a:gd name="connsiteY165" fmla="*/ 3633795 h 4785098"/>
              <a:gd name="connsiteX166" fmla="*/ 2454894 w 9288048"/>
              <a:gd name="connsiteY166" fmla="*/ 3651784 h 4785098"/>
              <a:gd name="connsiteX167" fmla="*/ 2234177 w 9288048"/>
              <a:gd name="connsiteY167" fmla="*/ 3548351 h 4785098"/>
              <a:gd name="connsiteX168" fmla="*/ 4963840 w 9288048"/>
              <a:gd name="connsiteY168" fmla="*/ 3229043 h 4785098"/>
              <a:gd name="connsiteX169" fmla="*/ 5644001 w 9288048"/>
              <a:gd name="connsiteY169" fmla="*/ 3926119 h 4785098"/>
              <a:gd name="connsiteX170" fmla="*/ 5481843 w 9288048"/>
              <a:gd name="connsiteY170" fmla="*/ 4173471 h 4785098"/>
              <a:gd name="connsiteX171" fmla="*/ 4774656 w 9288048"/>
              <a:gd name="connsiteY171" fmla="*/ 3462898 h 4785098"/>
              <a:gd name="connsiteX172" fmla="*/ 4806184 w 9288048"/>
              <a:gd name="connsiteY172" fmla="*/ 3422422 h 4785098"/>
              <a:gd name="connsiteX173" fmla="*/ 4837718 w 9288048"/>
              <a:gd name="connsiteY173" fmla="*/ 3381947 h 4785098"/>
              <a:gd name="connsiteX174" fmla="*/ 4900774 w 9288048"/>
              <a:gd name="connsiteY174" fmla="*/ 3305497 h 4785098"/>
              <a:gd name="connsiteX175" fmla="*/ 4932307 w 9288048"/>
              <a:gd name="connsiteY175" fmla="*/ 3269519 h 4785098"/>
              <a:gd name="connsiteX176" fmla="*/ 7207026 w 9288048"/>
              <a:gd name="connsiteY176" fmla="*/ 3215552 h 4785098"/>
              <a:gd name="connsiteX177" fmla="*/ 7396210 w 9288048"/>
              <a:gd name="connsiteY177" fmla="*/ 3395439 h 4785098"/>
              <a:gd name="connsiteX178" fmla="*/ 7423232 w 9288048"/>
              <a:gd name="connsiteY178" fmla="*/ 3422422 h 4785098"/>
              <a:gd name="connsiteX179" fmla="*/ 7301615 w 9288048"/>
              <a:gd name="connsiteY179" fmla="*/ 3525860 h 4785098"/>
              <a:gd name="connsiteX180" fmla="*/ 7279096 w 9288048"/>
              <a:gd name="connsiteY180" fmla="*/ 3494379 h 4785098"/>
              <a:gd name="connsiteX181" fmla="*/ 7130449 w 9288048"/>
              <a:gd name="connsiteY181" fmla="*/ 3283011 h 4785098"/>
              <a:gd name="connsiteX182" fmla="*/ 7207026 w 9288048"/>
              <a:gd name="connsiteY182" fmla="*/ 3215552 h 4785098"/>
              <a:gd name="connsiteX183" fmla="*/ 3468379 w 9288048"/>
              <a:gd name="connsiteY183" fmla="*/ 3166081 h 4785098"/>
              <a:gd name="connsiteX184" fmla="*/ 3603511 w 9288048"/>
              <a:gd name="connsiteY184" fmla="*/ 3341476 h 4785098"/>
              <a:gd name="connsiteX185" fmla="*/ 3432344 w 9288048"/>
              <a:gd name="connsiteY185" fmla="*/ 3480892 h 4785098"/>
              <a:gd name="connsiteX186" fmla="*/ 3409824 w 9288048"/>
              <a:gd name="connsiteY186" fmla="*/ 3494384 h 4785098"/>
              <a:gd name="connsiteX187" fmla="*/ 3315230 w 9288048"/>
              <a:gd name="connsiteY187" fmla="*/ 3292005 h 4785098"/>
              <a:gd name="connsiteX188" fmla="*/ 3468379 w 9288048"/>
              <a:gd name="connsiteY188" fmla="*/ 3166081 h 4785098"/>
              <a:gd name="connsiteX189" fmla="*/ 2162106 w 9288048"/>
              <a:gd name="connsiteY189" fmla="*/ 3103119 h 4785098"/>
              <a:gd name="connsiteX190" fmla="*/ 2234177 w 9288048"/>
              <a:gd name="connsiteY190" fmla="*/ 3179573 h 4785098"/>
              <a:gd name="connsiteX191" fmla="*/ 2067517 w 9288048"/>
              <a:gd name="connsiteY191" fmla="*/ 3377454 h 4785098"/>
              <a:gd name="connsiteX192" fmla="*/ 2044992 w 9288048"/>
              <a:gd name="connsiteY192" fmla="*/ 3404438 h 4785098"/>
              <a:gd name="connsiteX193" fmla="*/ 1932385 w 9288048"/>
              <a:gd name="connsiteY193" fmla="*/ 3287508 h 4785098"/>
              <a:gd name="connsiteX194" fmla="*/ 1959411 w 9288048"/>
              <a:gd name="connsiteY194" fmla="*/ 3265022 h 4785098"/>
              <a:gd name="connsiteX195" fmla="*/ 1247718 w 9288048"/>
              <a:gd name="connsiteY195" fmla="*/ 3098622 h 4785098"/>
              <a:gd name="connsiteX196" fmla="*/ 1499964 w 9288048"/>
              <a:gd name="connsiteY196" fmla="*/ 3557346 h 4785098"/>
              <a:gd name="connsiteX197" fmla="*/ 1265736 w 9288048"/>
              <a:gd name="connsiteY197" fmla="*/ 3741730 h 4785098"/>
              <a:gd name="connsiteX198" fmla="*/ 963939 w 9288048"/>
              <a:gd name="connsiteY198" fmla="*/ 3193065 h 4785098"/>
              <a:gd name="connsiteX199" fmla="*/ 7869168 w 9288048"/>
              <a:gd name="connsiteY199" fmla="*/ 3053649 h 4785098"/>
              <a:gd name="connsiteX200" fmla="*/ 8125921 w 9288048"/>
              <a:gd name="connsiteY200" fmla="*/ 3143595 h 4785098"/>
              <a:gd name="connsiteX201" fmla="*/ 7842141 w 9288048"/>
              <a:gd name="connsiteY201" fmla="*/ 3602314 h 4785098"/>
              <a:gd name="connsiteX202" fmla="*/ 7648451 w 9288048"/>
              <a:gd name="connsiteY202" fmla="*/ 3413428 h 4785098"/>
              <a:gd name="connsiteX203" fmla="*/ 7869168 w 9288048"/>
              <a:gd name="connsiteY203" fmla="*/ 3053649 h 4785098"/>
              <a:gd name="connsiteX204" fmla="*/ 4666546 w 9288048"/>
              <a:gd name="connsiteY204" fmla="*/ 3017670 h 4785098"/>
              <a:gd name="connsiteX205" fmla="*/ 4855730 w 9288048"/>
              <a:gd name="connsiteY205" fmla="*/ 3215551 h 4785098"/>
              <a:gd name="connsiteX206" fmla="*/ 4202592 w 9288048"/>
              <a:gd name="connsiteY206" fmla="*/ 3980087 h 4785098"/>
              <a:gd name="connsiteX207" fmla="*/ 4031430 w 9288048"/>
              <a:gd name="connsiteY207" fmla="*/ 3755222 h 4785098"/>
              <a:gd name="connsiteX208" fmla="*/ 4666546 w 9288048"/>
              <a:gd name="connsiteY208" fmla="*/ 3017670 h 4785098"/>
              <a:gd name="connsiteX209" fmla="*/ 5801652 w 9288048"/>
              <a:gd name="connsiteY209" fmla="*/ 2990687 h 4785098"/>
              <a:gd name="connsiteX210" fmla="*/ 6076422 w 9288048"/>
              <a:gd name="connsiteY210" fmla="*/ 3265022 h 4785098"/>
              <a:gd name="connsiteX211" fmla="*/ 5914264 w 9288048"/>
              <a:gd name="connsiteY211" fmla="*/ 3512368 h 4785098"/>
              <a:gd name="connsiteX212" fmla="*/ 5612472 w 9288048"/>
              <a:gd name="connsiteY212" fmla="*/ 3229043 h 4785098"/>
              <a:gd name="connsiteX213" fmla="*/ 1630589 w 9288048"/>
              <a:gd name="connsiteY213" fmla="*/ 2968200 h 4785098"/>
              <a:gd name="connsiteX214" fmla="*/ 1815271 w 9288048"/>
              <a:gd name="connsiteY214" fmla="*/ 3301000 h 4785098"/>
              <a:gd name="connsiteX215" fmla="*/ 1576536 w 9288048"/>
              <a:gd name="connsiteY215" fmla="*/ 3494384 h 4785098"/>
              <a:gd name="connsiteX216" fmla="*/ 1342308 w 9288048"/>
              <a:gd name="connsiteY216" fmla="*/ 3067141 h 4785098"/>
              <a:gd name="connsiteX217" fmla="*/ 8783557 w 9288048"/>
              <a:gd name="connsiteY217" fmla="*/ 2954708 h 4785098"/>
              <a:gd name="connsiteX218" fmla="*/ 8990758 w 9288048"/>
              <a:gd name="connsiteY218" fmla="*/ 2986189 h 4785098"/>
              <a:gd name="connsiteX219" fmla="*/ 8936706 w 9288048"/>
              <a:gd name="connsiteY219" fmla="*/ 3211054 h 4785098"/>
              <a:gd name="connsiteX220" fmla="*/ 8912843 w 9288048"/>
              <a:gd name="connsiteY220" fmla="*/ 3202390 h 4785098"/>
              <a:gd name="connsiteX221" fmla="*/ 8909679 w 9288048"/>
              <a:gd name="connsiteY221" fmla="*/ 3215552 h 4785098"/>
              <a:gd name="connsiteX222" fmla="*/ 8711491 w 9288048"/>
              <a:gd name="connsiteY222" fmla="*/ 3143595 h 4785098"/>
              <a:gd name="connsiteX223" fmla="*/ 8756535 w 9288048"/>
              <a:gd name="connsiteY223" fmla="*/ 2959206 h 4785098"/>
              <a:gd name="connsiteX224" fmla="*/ 8781531 w 9288048"/>
              <a:gd name="connsiteY224" fmla="*/ 2963004 h 4785098"/>
              <a:gd name="connsiteX225" fmla="*/ 5211579 w 9288048"/>
              <a:gd name="connsiteY225" fmla="*/ 2950211 h 4785098"/>
              <a:gd name="connsiteX226" fmla="*/ 5833185 w 9288048"/>
              <a:gd name="connsiteY226" fmla="*/ 3575330 h 4785098"/>
              <a:gd name="connsiteX227" fmla="*/ 5684542 w 9288048"/>
              <a:gd name="connsiteY227" fmla="*/ 3800195 h 4785098"/>
              <a:gd name="connsiteX228" fmla="*/ 5044919 w 9288048"/>
              <a:gd name="connsiteY228" fmla="*/ 3152589 h 4785098"/>
              <a:gd name="connsiteX229" fmla="*/ 5062937 w 9288048"/>
              <a:gd name="connsiteY229" fmla="*/ 3130103 h 4785098"/>
              <a:gd name="connsiteX230" fmla="*/ 5098972 w 9288048"/>
              <a:gd name="connsiteY230" fmla="*/ 3085130 h 4785098"/>
              <a:gd name="connsiteX231" fmla="*/ 5157527 w 9288048"/>
              <a:gd name="connsiteY231" fmla="*/ 3013173 h 4785098"/>
              <a:gd name="connsiteX232" fmla="*/ 5184553 w 9288048"/>
              <a:gd name="connsiteY232" fmla="*/ 2981692 h 4785098"/>
              <a:gd name="connsiteX233" fmla="*/ 797279 w 9288048"/>
              <a:gd name="connsiteY233" fmla="*/ 2869260 h 4785098"/>
              <a:gd name="connsiteX234" fmla="*/ 846825 w 9288048"/>
              <a:gd name="connsiteY234" fmla="*/ 3098622 h 4785098"/>
              <a:gd name="connsiteX235" fmla="*/ 648632 w 9288048"/>
              <a:gd name="connsiteY235" fmla="*/ 3161584 h 4785098"/>
              <a:gd name="connsiteX236" fmla="*/ 590077 w 9288048"/>
              <a:gd name="connsiteY236" fmla="*/ 2887249 h 4785098"/>
              <a:gd name="connsiteX237" fmla="*/ 7418730 w 9288048"/>
              <a:gd name="connsiteY237" fmla="*/ 2855768 h 4785098"/>
              <a:gd name="connsiteX238" fmla="*/ 7688993 w 9288048"/>
              <a:gd name="connsiteY238" fmla="*/ 2950211 h 4785098"/>
              <a:gd name="connsiteX239" fmla="*/ 7702508 w 9288048"/>
              <a:gd name="connsiteY239" fmla="*/ 2954708 h 4785098"/>
              <a:gd name="connsiteX240" fmla="*/ 7472782 w 9288048"/>
              <a:gd name="connsiteY240" fmla="*/ 3327984 h 4785098"/>
              <a:gd name="connsiteX241" fmla="*/ 7445756 w 9288048"/>
              <a:gd name="connsiteY241" fmla="*/ 3301000 h 4785098"/>
              <a:gd name="connsiteX242" fmla="*/ 7256572 w 9288048"/>
              <a:gd name="connsiteY242" fmla="*/ 3121108 h 4785098"/>
              <a:gd name="connsiteX243" fmla="*/ 7418730 w 9288048"/>
              <a:gd name="connsiteY243" fmla="*/ 2855768 h 4785098"/>
              <a:gd name="connsiteX244" fmla="*/ 2004455 w 9288048"/>
              <a:gd name="connsiteY244" fmla="*/ 2842276 h 4785098"/>
              <a:gd name="connsiteX245" fmla="*/ 2121569 w 9288048"/>
              <a:gd name="connsiteY245" fmla="*/ 3058146 h 4785098"/>
              <a:gd name="connsiteX246" fmla="*/ 1918870 w 9288048"/>
              <a:gd name="connsiteY246" fmla="*/ 3220049 h 4785098"/>
              <a:gd name="connsiteX247" fmla="*/ 1891843 w 9288048"/>
              <a:gd name="connsiteY247" fmla="*/ 3242535 h 4785098"/>
              <a:gd name="connsiteX248" fmla="*/ 1720677 w 9288048"/>
              <a:gd name="connsiteY248" fmla="*/ 2936719 h 4785098"/>
              <a:gd name="connsiteX249" fmla="*/ 3761166 w 9288048"/>
              <a:gd name="connsiteY249" fmla="*/ 2828784 h 4785098"/>
              <a:gd name="connsiteX250" fmla="*/ 3963862 w 9288048"/>
              <a:gd name="connsiteY250" fmla="*/ 3053649 h 4785098"/>
              <a:gd name="connsiteX251" fmla="*/ 3729633 w 9288048"/>
              <a:gd name="connsiteY251" fmla="*/ 3323486 h 4785098"/>
              <a:gd name="connsiteX252" fmla="*/ 3544956 w 9288048"/>
              <a:gd name="connsiteY252" fmla="*/ 3085130 h 4785098"/>
              <a:gd name="connsiteX253" fmla="*/ 3725131 w 9288048"/>
              <a:gd name="connsiteY253" fmla="*/ 2873757 h 4785098"/>
              <a:gd name="connsiteX254" fmla="*/ 8062855 w 9288048"/>
              <a:gd name="connsiteY254" fmla="*/ 2779314 h 4785098"/>
              <a:gd name="connsiteX255" fmla="*/ 8364651 w 9288048"/>
              <a:gd name="connsiteY255" fmla="*/ 2824287 h 4785098"/>
              <a:gd name="connsiteX256" fmla="*/ 8306091 w 9288048"/>
              <a:gd name="connsiteY256" fmla="*/ 3071638 h 4785098"/>
              <a:gd name="connsiteX257" fmla="*/ 8282162 w 9288048"/>
              <a:gd name="connsiteY257" fmla="*/ 3063052 h 4785098"/>
              <a:gd name="connsiteX258" fmla="*/ 8279065 w 9288048"/>
              <a:gd name="connsiteY258" fmla="*/ 3076135 h 4785098"/>
              <a:gd name="connsiteX259" fmla="*/ 7990789 w 9288048"/>
              <a:gd name="connsiteY259" fmla="*/ 2972698 h 4785098"/>
              <a:gd name="connsiteX260" fmla="*/ 8035833 w 9288048"/>
              <a:gd name="connsiteY260" fmla="*/ 2783811 h 4785098"/>
              <a:gd name="connsiteX261" fmla="*/ 8060892 w 9288048"/>
              <a:gd name="connsiteY261" fmla="*/ 2787546 h 4785098"/>
              <a:gd name="connsiteX262" fmla="*/ 1373841 w 9288048"/>
              <a:gd name="connsiteY262" fmla="*/ 2711854 h 4785098"/>
              <a:gd name="connsiteX263" fmla="*/ 1423387 w 9288048"/>
              <a:gd name="connsiteY263" fmla="*/ 2945714 h 4785098"/>
              <a:gd name="connsiteX264" fmla="*/ 1135106 w 9288048"/>
              <a:gd name="connsiteY264" fmla="*/ 3044654 h 4785098"/>
              <a:gd name="connsiteX265" fmla="*/ 1067543 w 9288048"/>
              <a:gd name="connsiteY265" fmla="*/ 2743335 h 4785098"/>
              <a:gd name="connsiteX266" fmla="*/ 7571879 w 9288048"/>
              <a:gd name="connsiteY266" fmla="*/ 2702860 h 4785098"/>
              <a:gd name="connsiteX267" fmla="*/ 7864661 w 9288048"/>
              <a:gd name="connsiteY267" fmla="*/ 2743335 h 4785098"/>
              <a:gd name="connsiteX268" fmla="*/ 7824125 w 9288048"/>
              <a:gd name="connsiteY268" fmla="*/ 2914233 h 4785098"/>
              <a:gd name="connsiteX269" fmla="*/ 7815115 w 9288048"/>
              <a:gd name="connsiteY269" fmla="*/ 2909735 h 4785098"/>
              <a:gd name="connsiteX270" fmla="*/ 7800448 w 9288048"/>
              <a:gd name="connsiteY270" fmla="*/ 2904610 h 4785098"/>
              <a:gd name="connsiteX271" fmla="*/ 7797098 w 9288048"/>
              <a:gd name="connsiteY271" fmla="*/ 2918730 h 4785098"/>
              <a:gd name="connsiteX272" fmla="*/ 7788089 w 9288048"/>
              <a:gd name="connsiteY272" fmla="*/ 2914233 h 4785098"/>
              <a:gd name="connsiteX273" fmla="*/ 7517826 w 9288048"/>
              <a:gd name="connsiteY273" fmla="*/ 2819790 h 4785098"/>
              <a:gd name="connsiteX274" fmla="*/ 7544852 w 9288048"/>
              <a:gd name="connsiteY274" fmla="*/ 2707357 h 4785098"/>
              <a:gd name="connsiteX275" fmla="*/ 7569963 w 9288048"/>
              <a:gd name="connsiteY275" fmla="*/ 2710829 h 4785098"/>
              <a:gd name="connsiteX276" fmla="*/ 1878332 w 9288048"/>
              <a:gd name="connsiteY276" fmla="*/ 2657887 h 4785098"/>
              <a:gd name="connsiteX277" fmla="*/ 1909861 w 9288048"/>
              <a:gd name="connsiteY277" fmla="*/ 2801800 h 4785098"/>
              <a:gd name="connsiteX278" fmla="*/ 1630589 w 9288048"/>
              <a:gd name="connsiteY278" fmla="*/ 2896243 h 4785098"/>
              <a:gd name="connsiteX279" fmla="*/ 1585545 w 9288048"/>
              <a:gd name="connsiteY279" fmla="*/ 2684871 h 4785098"/>
              <a:gd name="connsiteX280" fmla="*/ 1594554 w 9288048"/>
              <a:gd name="connsiteY280" fmla="*/ 2684871 h 4785098"/>
              <a:gd name="connsiteX281" fmla="*/ 3918818 w 9288048"/>
              <a:gd name="connsiteY281" fmla="*/ 2644400 h 4785098"/>
              <a:gd name="connsiteX282" fmla="*/ 4089984 w 9288048"/>
              <a:gd name="connsiteY282" fmla="*/ 2837779 h 4785098"/>
              <a:gd name="connsiteX283" fmla="*/ 3995395 w 9288048"/>
              <a:gd name="connsiteY283" fmla="*/ 2954708 h 4785098"/>
              <a:gd name="connsiteX284" fmla="*/ 3819721 w 9288048"/>
              <a:gd name="connsiteY284" fmla="*/ 2761325 h 4785098"/>
              <a:gd name="connsiteX285" fmla="*/ 5481843 w 9288048"/>
              <a:gd name="connsiteY285" fmla="*/ 2599422 h 4785098"/>
              <a:gd name="connsiteX286" fmla="*/ 5711564 w 9288048"/>
              <a:gd name="connsiteY286" fmla="*/ 2873757 h 4785098"/>
              <a:gd name="connsiteX287" fmla="*/ 5765621 w 9288048"/>
              <a:gd name="connsiteY287" fmla="*/ 2941217 h 4785098"/>
              <a:gd name="connsiteX288" fmla="*/ 5576432 w 9288048"/>
              <a:gd name="connsiteY288" fmla="*/ 3179573 h 4785098"/>
              <a:gd name="connsiteX289" fmla="*/ 5481843 w 9288048"/>
              <a:gd name="connsiteY289" fmla="*/ 3067141 h 4785098"/>
              <a:gd name="connsiteX290" fmla="*/ 5387248 w 9288048"/>
              <a:gd name="connsiteY290" fmla="*/ 2950211 h 4785098"/>
              <a:gd name="connsiteX291" fmla="*/ 5292658 w 9288048"/>
              <a:gd name="connsiteY291" fmla="*/ 2833281 h 4785098"/>
              <a:gd name="connsiteX292" fmla="*/ 5324191 w 9288048"/>
              <a:gd name="connsiteY292" fmla="*/ 2792806 h 4785098"/>
              <a:gd name="connsiteX293" fmla="*/ 5355720 w 9288048"/>
              <a:gd name="connsiteY293" fmla="*/ 2752330 h 4785098"/>
              <a:gd name="connsiteX294" fmla="*/ 5418781 w 9288048"/>
              <a:gd name="connsiteY294" fmla="*/ 2675876 h 4785098"/>
              <a:gd name="connsiteX295" fmla="*/ 9283546 w 9288048"/>
              <a:gd name="connsiteY295" fmla="*/ 2486994 h 4785098"/>
              <a:gd name="connsiteX296" fmla="*/ 9288048 w 9288048"/>
              <a:gd name="connsiteY296" fmla="*/ 2630908 h 4785098"/>
              <a:gd name="connsiteX297" fmla="*/ 9161925 w 9288048"/>
              <a:gd name="connsiteY297" fmla="*/ 2621913 h 4785098"/>
              <a:gd name="connsiteX298" fmla="*/ 9157423 w 9288048"/>
              <a:gd name="connsiteY298" fmla="*/ 2504984 h 4785098"/>
              <a:gd name="connsiteX299" fmla="*/ 0 w 9288048"/>
              <a:gd name="connsiteY299" fmla="*/ 2460011 h 4785098"/>
              <a:gd name="connsiteX300" fmla="*/ 126123 w 9288048"/>
              <a:gd name="connsiteY300" fmla="*/ 2469005 h 4785098"/>
              <a:gd name="connsiteX301" fmla="*/ 130630 w 9288048"/>
              <a:gd name="connsiteY301" fmla="*/ 2585935 h 4785098"/>
              <a:gd name="connsiteX302" fmla="*/ 4507 w 9288048"/>
              <a:gd name="connsiteY302" fmla="*/ 2599427 h 4785098"/>
              <a:gd name="connsiteX303" fmla="*/ 0 w 9288048"/>
              <a:gd name="connsiteY303" fmla="*/ 2460011 h 4785098"/>
              <a:gd name="connsiteX304" fmla="*/ 7806107 w 9288048"/>
              <a:gd name="connsiteY304" fmla="*/ 2442021 h 4785098"/>
              <a:gd name="connsiteX305" fmla="*/ 7810609 w 9288048"/>
              <a:gd name="connsiteY305" fmla="*/ 2522973 h 4785098"/>
              <a:gd name="connsiteX306" fmla="*/ 7801600 w 9288048"/>
              <a:gd name="connsiteY306" fmla="*/ 2662384 h 4785098"/>
              <a:gd name="connsiteX307" fmla="*/ 7508817 w 9288048"/>
              <a:gd name="connsiteY307" fmla="*/ 2621913 h 4785098"/>
              <a:gd name="connsiteX308" fmla="*/ 7513319 w 9288048"/>
              <a:gd name="connsiteY308" fmla="*/ 2527470 h 4785098"/>
              <a:gd name="connsiteX309" fmla="*/ 7513319 w 9288048"/>
              <a:gd name="connsiteY309" fmla="*/ 2473503 h 4785098"/>
              <a:gd name="connsiteX310" fmla="*/ 7797098 w 9288048"/>
              <a:gd name="connsiteY310" fmla="*/ 2446519 h 4785098"/>
              <a:gd name="connsiteX311" fmla="*/ 8206995 w 9288048"/>
              <a:gd name="connsiteY311" fmla="*/ 2401546 h 4785098"/>
              <a:gd name="connsiteX312" fmla="*/ 8211501 w 9288048"/>
              <a:gd name="connsiteY312" fmla="*/ 2522973 h 4785098"/>
              <a:gd name="connsiteX313" fmla="*/ 8197986 w 9288048"/>
              <a:gd name="connsiteY313" fmla="*/ 2720849 h 4785098"/>
              <a:gd name="connsiteX314" fmla="*/ 7896195 w 9288048"/>
              <a:gd name="connsiteY314" fmla="*/ 2675876 h 4785098"/>
              <a:gd name="connsiteX315" fmla="*/ 7905203 w 9288048"/>
              <a:gd name="connsiteY315" fmla="*/ 2522973 h 4785098"/>
              <a:gd name="connsiteX316" fmla="*/ 7900697 w 9288048"/>
              <a:gd name="connsiteY316" fmla="*/ 2428530 h 4785098"/>
              <a:gd name="connsiteX317" fmla="*/ 1662122 w 9288048"/>
              <a:gd name="connsiteY317" fmla="*/ 2388054 h 4785098"/>
              <a:gd name="connsiteX318" fmla="*/ 1954905 w 9288048"/>
              <a:gd name="connsiteY318" fmla="*/ 2428530 h 4785098"/>
              <a:gd name="connsiteX319" fmla="*/ 1950403 w 9288048"/>
              <a:gd name="connsiteY319" fmla="*/ 2522973 h 4785098"/>
              <a:gd name="connsiteX320" fmla="*/ 1950403 w 9288048"/>
              <a:gd name="connsiteY320" fmla="*/ 2576940 h 4785098"/>
              <a:gd name="connsiteX321" fmla="*/ 1666624 w 9288048"/>
              <a:gd name="connsiteY321" fmla="*/ 2603924 h 4785098"/>
              <a:gd name="connsiteX322" fmla="*/ 1657615 w 9288048"/>
              <a:gd name="connsiteY322" fmla="*/ 2608421 h 4785098"/>
              <a:gd name="connsiteX323" fmla="*/ 1653113 w 9288048"/>
              <a:gd name="connsiteY323" fmla="*/ 2527470 h 4785098"/>
              <a:gd name="connsiteX324" fmla="*/ 1662122 w 9288048"/>
              <a:gd name="connsiteY324" fmla="*/ 2388054 h 4785098"/>
              <a:gd name="connsiteX325" fmla="*/ 8603381 w 9288048"/>
              <a:gd name="connsiteY325" fmla="*/ 2365567 h 4785098"/>
              <a:gd name="connsiteX326" fmla="*/ 8607888 w 9288048"/>
              <a:gd name="connsiteY326" fmla="*/ 2527470 h 4785098"/>
              <a:gd name="connsiteX327" fmla="*/ 8589870 w 9288048"/>
              <a:gd name="connsiteY327" fmla="*/ 2779314 h 4785098"/>
              <a:gd name="connsiteX328" fmla="*/ 8297083 w 9288048"/>
              <a:gd name="connsiteY328" fmla="*/ 2738838 h 4785098"/>
              <a:gd name="connsiteX329" fmla="*/ 8310598 w 9288048"/>
              <a:gd name="connsiteY329" fmla="*/ 2527470 h 4785098"/>
              <a:gd name="connsiteX330" fmla="*/ 8306091 w 9288048"/>
              <a:gd name="connsiteY330" fmla="*/ 2397049 h 4785098"/>
              <a:gd name="connsiteX331" fmla="*/ 1261229 w 9288048"/>
              <a:gd name="connsiteY331" fmla="*/ 2325092 h 4785098"/>
              <a:gd name="connsiteX332" fmla="*/ 1563025 w 9288048"/>
              <a:gd name="connsiteY332" fmla="*/ 2370065 h 4785098"/>
              <a:gd name="connsiteX333" fmla="*/ 1554016 w 9288048"/>
              <a:gd name="connsiteY333" fmla="*/ 2522973 h 4785098"/>
              <a:gd name="connsiteX334" fmla="*/ 1558519 w 9288048"/>
              <a:gd name="connsiteY334" fmla="*/ 2617411 h 4785098"/>
              <a:gd name="connsiteX335" fmla="*/ 1252220 w 9288048"/>
              <a:gd name="connsiteY335" fmla="*/ 2644400 h 4785098"/>
              <a:gd name="connsiteX336" fmla="*/ 1247718 w 9288048"/>
              <a:gd name="connsiteY336" fmla="*/ 2522973 h 4785098"/>
              <a:gd name="connsiteX337" fmla="*/ 1261229 w 9288048"/>
              <a:gd name="connsiteY337" fmla="*/ 2325092 h 4785098"/>
              <a:gd name="connsiteX338" fmla="*/ 869349 w 9288048"/>
              <a:gd name="connsiteY338" fmla="*/ 2271124 h 4785098"/>
              <a:gd name="connsiteX339" fmla="*/ 1162132 w 9288048"/>
              <a:gd name="connsiteY339" fmla="*/ 2311600 h 4785098"/>
              <a:gd name="connsiteX340" fmla="*/ 1148621 w 9288048"/>
              <a:gd name="connsiteY340" fmla="*/ 2522973 h 4785098"/>
              <a:gd name="connsiteX341" fmla="*/ 1153124 w 9288048"/>
              <a:gd name="connsiteY341" fmla="*/ 2653390 h 4785098"/>
              <a:gd name="connsiteX342" fmla="*/ 855834 w 9288048"/>
              <a:gd name="connsiteY342" fmla="*/ 2684871 h 4785098"/>
              <a:gd name="connsiteX343" fmla="*/ 851332 w 9288048"/>
              <a:gd name="connsiteY343" fmla="*/ 2522973 h 4785098"/>
              <a:gd name="connsiteX344" fmla="*/ 869349 w 9288048"/>
              <a:gd name="connsiteY344" fmla="*/ 2271124 h 4785098"/>
              <a:gd name="connsiteX345" fmla="*/ 360351 w 9288048"/>
              <a:gd name="connsiteY345" fmla="*/ 2230649 h 4785098"/>
              <a:gd name="connsiteX346" fmla="*/ 486474 w 9288048"/>
              <a:gd name="connsiteY346" fmla="*/ 2253135 h 4785098"/>
              <a:gd name="connsiteX347" fmla="*/ 477465 w 9288048"/>
              <a:gd name="connsiteY347" fmla="*/ 2370065 h 4785098"/>
              <a:gd name="connsiteX348" fmla="*/ 351342 w 9288048"/>
              <a:gd name="connsiteY348" fmla="*/ 2370065 h 4785098"/>
              <a:gd name="connsiteX349" fmla="*/ 360351 w 9288048"/>
              <a:gd name="connsiteY349" fmla="*/ 2230649 h 4785098"/>
              <a:gd name="connsiteX350" fmla="*/ 7828627 w 9288048"/>
              <a:gd name="connsiteY350" fmla="*/ 2149697 h 4785098"/>
              <a:gd name="connsiteX351" fmla="*/ 7873670 w 9288048"/>
              <a:gd name="connsiteY351" fmla="*/ 2361070 h 4785098"/>
              <a:gd name="connsiteX352" fmla="*/ 7864661 w 9288048"/>
              <a:gd name="connsiteY352" fmla="*/ 2361070 h 4785098"/>
              <a:gd name="connsiteX353" fmla="*/ 7580888 w 9288048"/>
              <a:gd name="connsiteY353" fmla="*/ 2388054 h 4785098"/>
              <a:gd name="connsiteX354" fmla="*/ 7549354 w 9288048"/>
              <a:gd name="connsiteY354" fmla="*/ 2244141 h 4785098"/>
              <a:gd name="connsiteX355" fmla="*/ 1635096 w 9288048"/>
              <a:gd name="connsiteY355" fmla="*/ 2136206 h 4785098"/>
              <a:gd name="connsiteX356" fmla="*/ 1644104 w 9288048"/>
              <a:gd name="connsiteY356" fmla="*/ 2140703 h 4785098"/>
              <a:gd name="connsiteX357" fmla="*/ 1914368 w 9288048"/>
              <a:gd name="connsiteY357" fmla="*/ 2235146 h 4785098"/>
              <a:gd name="connsiteX358" fmla="*/ 1887341 w 9288048"/>
              <a:gd name="connsiteY358" fmla="*/ 2347578 h 4785098"/>
              <a:gd name="connsiteX359" fmla="*/ 1594554 w 9288048"/>
              <a:gd name="connsiteY359" fmla="*/ 2307103 h 4785098"/>
              <a:gd name="connsiteX360" fmla="*/ 1635096 w 9288048"/>
              <a:gd name="connsiteY360" fmla="*/ 2136206 h 4785098"/>
              <a:gd name="connsiteX361" fmla="*/ 8324109 w 9288048"/>
              <a:gd name="connsiteY361" fmla="*/ 2001287 h 4785098"/>
              <a:gd name="connsiteX362" fmla="*/ 8391677 w 9288048"/>
              <a:gd name="connsiteY362" fmla="*/ 2302605 h 4785098"/>
              <a:gd name="connsiteX363" fmla="*/ 8085379 w 9288048"/>
              <a:gd name="connsiteY363" fmla="*/ 2334086 h 4785098"/>
              <a:gd name="connsiteX364" fmla="*/ 8035828 w 9288048"/>
              <a:gd name="connsiteY364" fmla="*/ 2100227 h 4785098"/>
              <a:gd name="connsiteX365" fmla="*/ 1153124 w 9288048"/>
              <a:gd name="connsiteY365" fmla="*/ 1974303 h 4785098"/>
              <a:gd name="connsiteX366" fmla="*/ 1441404 w 9288048"/>
              <a:gd name="connsiteY366" fmla="*/ 2077741 h 4785098"/>
              <a:gd name="connsiteX367" fmla="*/ 1396361 w 9288048"/>
              <a:gd name="connsiteY367" fmla="*/ 2266627 h 4785098"/>
              <a:gd name="connsiteX368" fmla="*/ 1094569 w 9288048"/>
              <a:gd name="connsiteY368" fmla="*/ 2221654 h 4785098"/>
              <a:gd name="connsiteX369" fmla="*/ 1153124 w 9288048"/>
              <a:gd name="connsiteY369" fmla="*/ 1974303 h 4785098"/>
              <a:gd name="connsiteX370" fmla="*/ 8810583 w 9288048"/>
              <a:gd name="connsiteY370" fmla="*/ 1884357 h 4785098"/>
              <a:gd name="connsiteX371" fmla="*/ 8869142 w 9288048"/>
              <a:gd name="connsiteY371" fmla="*/ 2158692 h 4785098"/>
              <a:gd name="connsiteX372" fmla="*/ 8661940 w 9288048"/>
              <a:gd name="connsiteY372" fmla="*/ 2176681 h 4785098"/>
              <a:gd name="connsiteX373" fmla="*/ 8612390 w 9288048"/>
              <a:gd name="connsiteY373" fmla="*/ 1947319 h 4785098"/>
              <a:gd name="connsiteX374" fmla="*/ 3833237 w 9288048"/>
              <a:gd name="connsiteY374" fmla="*/ 1870865 h 4785098"/>
              <a:gd name="connsiteX375" fmla="*/ 3878280 w 9288048"/>
              <a:gd name="connsiteY375" fmla="*/ 1924833 h 4785098"/>
              <a:gd name="connsiteX376" fmla="*/ 3909813 w 9288048"/>
              <a:gd name="connsiteY376" fmla="*/ 1965308 h 4785098"/>
              <a:gd name="connsiteX377" fmla="*/ 4117015 w 9288048"/>
              <a:gd name="connsiteY377" fmla="*/ 2212660 h 4785098"/>
              <a:gd name="connsiteX378" fmla="*/ 4085482 w 9288048"/>
              <a:gd name="connsiteY378" fmla="*/ 2253135 h 4785098"/>
              <a:gd name="connsiteX379" fmla="*/ 4053954 w 9288048"/>
              <a:gd name="connsiteY379" fmla="*/ 2293611 h 4785098"/>
              <a:gd name="connsiteX380" fmla="*/ 3990888 w 9288048"/>
              <a:gd name="connsiteY380" fmla="*/ 2370060 h 4785098"/>
              <a:gd name="connsiteX381" fmla="*/ 3959359 w 9288048"/>
              <a:gd name="connsiteY381" fmla="*/ 2410536 h 4785098"/>
              <a:gd name="connsiteX382" fmla="*/ 3927831 w 9288048"/>
              <a:gd name="connsiteY382" fmla="*/ 2451011 h 4785098"/>
              <a:gd name="connsiteX383" fmla="*/ 3684594 w 9288048"/>
              <a:gd name="connsiteY383" fmla="*/ 2158692 h 4785098"/>
              <a:gd name="connsiteX384" fmla="*/ 3648559 w 9288048"/>
              <a:gd name="connsiteY384" fmla="*/ 2118216 h 4785098"/>
              <a:gd name="connsiteX385" fmla="*/ 3639550 w 9288048"/>
              <a:gd name="connsiteY385" fmla="*/ 2109222 h 4785098"/>
              <a:gd name="connsiteX386" fmla="*/ 522509 w 9288048"/>
              <a:gd name="connsiteY386" fmla="*/ 1834887 h 4785098"/>
              <a:gd name="connsiteX387" fmla="*/ 720702 w 9288048"/>
              <a:gd name="connsiteY387" fmla="*/ 1906844 h 4785098"/>
              <a:gd name="connsiteX388" fmla="*/ 675658 w 9288048"/>
              <a:gd name="connsiteY388" fmla="*/ 2091233 h 4785098"/>
              <a:gd name="connsiteX389" fmla="*/ 468457 w 9288048"/>
              <a:gd name="connsiteY389" fmla="*/ 2059752 h 4785098"/>
              <a:gd name="connsiteX390" fmla="*/ 522509 w 9288048"/>
              <a:gd name="connsiteY390" fmla="*/ 1834887 h 4785098"/>
              <a:gd name="connsiteX391" fmla="*/ 7567372 w 9288048"/>
              <a:gd name="connsiteY391" fmla="*/ 1807903 h 4785098"/>
              <a:gd name="connsiteX392" fmla="*/ 7738539 w 9288048"/>
              <a:gd name="connsiteY392" fmla="*/ 2113719 h 4785098"/>
              <a:gd name="connsiteX393" fmla="*/ 7454765 w 9288048"/>
              <a:gd name="connsiteY393" fmla="*/ 2208162 h 4785098"/>
              <a:gd name="connsiteX394" fmla="*/ 7337651 w 9288048"/>
              <a:gd name="connsiteY394" fmla="*/ 1992292 h 4785098"/>
              <a:gd name="connsiteX395" fmla="*/ 7540346 w 9288048"/>
              <a:gd name="connsiteY395" fmla="*/ 1830390 h 4785098"/>
              <a:gd name="connsiteX396" fmla="*/ 1932385 w 9288048"/>
              <a:gd name="connsiteY396" fmla="*/ 1726952 h 4785098"/>
              <a:gd name="connsiteX397" fmla="*/ 1959411 w 9288048"/>
              <a:gd name="connsiteY397" fmla="*/ 1753936 h 4785098"/>
              <a:gd name="connsiteX398" fmla="*/ 2148595 w 9288048"/>
              <a:gd name="connsiteY398" fmla="*/ 1933827 h 4785098"/>
              <a:gd name="connsiteX399" fmla="*/ 1986438 w 9288048"/>
              <a:gd name="connsiteY399" fmla="*/ 2199168 h 4785098"/>
              <a:gd name="connsiteX400" fmla="*/ 1716174 w 9288048"/>
              <a:gd name="connsiteY400" fmla="*/ 2104725 h 4785098"/>
              <a:gd name="connsiteX401" fmla="*/ 1702663 w 9288048"/>
              <a:gd name="connsiteY401" fmla="*/ 2100227 h 4785098"/>
              <a:gd name="connsiteX402" fmla="*/ 1932385 w 9288048"/>
              <a:gd name="connsiteY402" fmla="*/ 1726952 h 4785098"/>
              <a:gd name="connsiteX403" fmla="*/ 7418730 w 9288048"/>
              <a:gd name="connsiteY403" fmla="*/ 1641508 h 4785098"/>
              <a:gd name="connsiteX404" fmla="*/ 7531337 w 9288048"/>
              <a:gd name="connsiteY404" fmla="*/ 1758433 h 4785098"/>
              <a:gd name="connsiteX405" fmla="*/ 7504311 w 9288048"/>
              <a:gd name="connsiteY405" fmla="*/ 1780919 h 4785098"/>
              <a:gd name="connsiteX406" fmla="*/ 7301616 w 9288048"/>
              <a:gd name="connsiteY406" fmla="*/ 1942822 h 4785098"/>
              <a:gd name="connsiteX407" fmla="*/ 7229545 w 9288048"/>
              <a:gd name="connsiteY407" fmla="*/ 1866368 h 4785098"/>
              <a:gd name="connsiteX408" fmla="*/ 7400712 w 9288048"/>
              <a:gd name="connsiteY408" fmla="*/ 1668492 h 4785098"/>
              <a:gd name="connsiteX409" fmla="*/ 3517929 w 9288048"/>
              <a:gd name="connsiteY409" fmla="*/ 1601028 h 4785098"/>
              <a:gd name="connsiteX410" fmla="*/ 3747656 w 9288048"/>
              <a:gd name="connsiteY410" fmla="*/ 1821395 h 4785098"/>
              <a:gd name="connsiteX411" fmla="*/ 3594506 w 9288048"/>
              <a:gd name="connsiteY411" fmla="*/ 2010281 h 4785098"/>
              <a:gd name="connsiteX412" fmla="*/ 3391807 w 9288048"/>
              <a:gd name="connsiteY412" fmla="*/ 1803406 h 4785098"/>
              <a:gd name="connsiteX413" fmla="*/ 5319685 w 9288048"/>
              <a:gd name="connsiteY413" fmla="*/ 1583043 h 4785098"/>
              <a:gd name="connsiteX414" fmla="*/ 5522380 w 9288048"/>
              <a:gd name="connsiteY414" fmla="*/ 1812400 h 4785098"/>
              <a:gd name="connsiteX415" fmla="*/ 4378265 w 9288048"/>
              <a:gd name="connsiteY415" fmla="*/ 3184070 h 4785098"/>
              <a:gd name="connsiteX416" fmla="*/ 4080976 w 9288048"/>
              <a:gd name="connsiteY416" fmla="*/ 3521367 h 4785098"/>
              <a:gd name="connsiteX417" fmla="*/ 3580991 w 9288048"/>
              <a:gd name="connsiteY417" fmla="*/ 3935114 h 4785098"/>
              <a:gd name="connsiteX418" fmla="*/ 3463877 w 9288048"/>
              <a:gd name="connsiteY418" fmla="*/ 3692260 h 4785098"/>
              <a:gd name="connsiteX419" fmla="*/ 3499912 w 9288048"/>
              <a:gd name="connsiteY419" fmla="*/ 3669773 h 4785098"/>
              <a:gd name="connsiteX420" fmla="*/ 3887289 w 9288048"/>
              <a:gd name="connsiteY420" fmla="*/ 3314492 h 4785098"/>
              <a:gd name="connsiteX421" fmla="*/ 4171063 w 9288048"/>
              <a:gd name="connsiteY421" fmla="*/ 2959206 h 4785098"/>
              <a:gd name="connsiteX422" fmla="*/ 7882679 w 9288048"/>
              <a:gd name="connsiteY422" fmla="*/ 1551562 h 4785098"/>
              <a:gd name="connsiteX423" fmla="*/ 8116907 w 9288048"/>
              <a:gd name="connsiteY423" fmla="*/ 1978800 h 4785098"/>
              <a:gd name="connsiteX424" fmla="*/ 7828627 w 9288048"/>
              <a:gd name="connsiteY424" fmla="*/ 2077741 h 4785098"/>
              <a:gd name="connsiteX425" fmla="*/ 7643949 w 9288048"/>
              <a:gd name="connsiteY425" fmla="*/ 1744941 h 4785098"/>
              <a:gd name="connsiteX426" fmla="*/ 2103552 w 9288048"/>
              <a:gd name="connsiteY426" fmla="*/ 1529071 h 4785098"/>
              <a:gd name="connsiteX427" fmla="*/ 2126076 w 9288048"/>
              <a:gd name="connsiteY427" fmla="*/ 1560552 h 4785098"/>
              <a:gd name="connsiteX428" fmla="*/ 2274718 w 9288048"/>
              <a:gd name="connsiteY428" fmla="*/ 1771925 h 4785098"/>
              <a:gd name="connsiteX429" fmla="*/ 2198146 w 9288048"/>
              <a:gd name="connsiteY429" fmla="*/ 1839384 h 4785098"/>
              <a:gd name="connsiteX430" fmla="*/ 2008957 w 9288048"/>
              <a:gd name="connsiteY430" fmla="*/ 1659492 h 4785098"/>
              <a:gd name="connsiteX431" fmla="*/ 1981931 w 9288048"/>
              <a:gd name="connsiteY431" fmla="*/ 1632509 h 4785098"/>
              <a:gd name="connsiteX432" fmla="*/ 2103552 w 9288048"/>
              <a:gd name="connsiteY432" fmla="*/ 1529071 h 4785098"/>
              <a:gd name="connsiteX433" fmla="*/ 6639468 w 9288048"/>
              <a:gd name="connsiteY433" fmla="*/ 1461616 h 4785098"/>
              <a:gd name="connsiteX434" fmla="*/ 6846670 w 9288048"/>
              <a:gd name="connsiteY434" fmla="*/ 1493097 h 4785098"/>
              <a:gd name="connsiteX435" fmla="*/ 6842168 w 9288048"/>
              <a:gd name="connsiteY435" fmla="*/ 1506589 h 4785098"/>
              <a:gd name="connsiteX436" fmla="*/ 6792617 w 9288048"/>
              <a:gd name="connsiteY436" fmla="*/ 1672989 h 4785098"/>
              <a:gd name="connsiteX437" fmla="*/ 6639468 w 9288048"/>
              <a:gd name="connsiteY437" fmla="*/ 1650503 h 4785098"/>
              <a:gd name="connsiteX438" fmla="*/ 6589922 w 9288048"/>
              <a:gd name="connsiteY438" fmla="*/ 1650503 h 4785098"/>
              <a:gd name="connsiteX439" fmla="*/ 6567398 w 9288048"/>
              <a:gd name="connsiteY439" fmla="*/ 1484103 h 4785098"/>
              <a:gd name="connsiteX440" fmla="*/ 6562896 w 9288048"/>
              <a:gd name="connsiteY440" fmla="*/ 1466113 h 4785098"/>
              <a:gd name="connsiteX441" fmla="*/ 6639468 w 9288048"/>
              <a:gd name="connsiteY441" fmla="*/ 1461616 h 4785098"/>
              <a:gd name="connsiteX442" fmla="*/ 1563025 w 9288048"/>
              <a:gd name="connsiteY442" fmla="*/ 1448120 h 4785098"/>
              <a:gd name="connsiteX443" fmla="*/ 1756711 w 9288048"/>
              <a:gd name="connsiteY443" fmla="*/ 1637006 h 4785098"/>
              <a:gd name="connsiteX444" fmla="*/ 1535999 w 9288048"/>
              <a:gd name="connsiteY444" fmla="*/ 1996789 h 4785098"/>
              <a:gd name="connsiteX445" fmla="*/ 1279251 w 9288048"/>
              <a:gd name="connsiteY445" fmla="*/ 1906844 h 4785098"/>
              <a:gd name="connsiteX446" fmla="*/ 1563025 w 9288048"/>
              <a:gd name="connsiteY446" fmla="*/ 1448120 h 4785098"/>
              <a:gd name="connsiteX447" fmla="*/ 7004326 w 9288048"/>
              <a:gd name="connsiteY447" fmla="*/ 1394157 h 4785098"/>
              <a:gd name="connsiteX448" fmla="*/ 7225039 w 9288048"/>
              <a:gd name="connsiteY448" fmla="*/ 1497595 h 4785098"/>
              <a:gd name="connsiteX449" fmla="*/ 7067387 w 9288048"/>
              <a:gd name="connsiteY449" fmla="*/ 1749438 h 4785098"/>
              <a:gd name="connsiteX450" fmla="*/ 6918740 w 9288048"/>
              <a:gd name="connsiteY450" fmla="*/ 1677486 h 4785098"/>
              <a:gd name="connsiteX451" fmla="*/ 6999819 w 9288048"/>
              <a:gd name="connsiteY451" fmla="*/ 1412146 h 4785098"/>
              <a:gd name="connsiteX452" fmla="*/ 5486345 w 9288048"/>
              <a:gd name="connsiteY452" fmla="*/ 1394157 h 4785098"/>
              <a:gd name="connsiteX453" fmla="*/ 5675529 w 9288048"/>
              <a:gd name="connsiteY453" fmla="*/ 1641508 h 4785098"/>
              <a:gd name="connsiteX454" fmla="*/ 5562922 w 9288048"/>
              <a:gd name="connsiteY454" fmla="*/ 1767427 h 4785098"/>
              <a:gd name="connsiteX455" fmla="*/ 5360222 w 9288048"/>
              <a:gd name="connsiteY455" fmla="*/ 1533573 h 4785098"/>
              <a:gd name="connsiteX456" fmla="*/ 5486345 w 9288048"/>
              <a:gd name="connsiteY456" fmla="*/ 1394157 h 4785098"/>
              <a:gd name="connsiteX457" fmla="*/ 2517955 w 9288048"/>
              <a:gd name="connsiteY457" fmla="*/ 1371670 h 4785098"/>
              <a:gd name="connsiteX458" fmla="*/ 2522457 w 9288048"/>
              <a:gd name="connsiteY458" fmla="*/ 1389659 h 4785098"/>
              <a:gd name="connsiteX459" fmla="*/ 2581017 w 9288048"/>
              <a:gd name="connsiteY459" fmla="*/ 1659492 h 4785098"/>
              <a:gd name="connsiteX460" fmla="*/ 2391833 w 9288048"/>
              <a:gd name="connsiteY460" fmla="*/ 1735946 h 4785098"/>
              <a:gd name="connsiteX461" fmla="*/ 2247692 w 9288048"/>
              <a:gd name="connsiteY461" fmla="*/ 1479601 h 4785098"/>
              <a:gd name="connsiteX462" fmla="*/ 2517955 w 9288048"/>
              <a:gd name="connsiteY462" fmla="*/ 1371670 h 4785098"/>
              <a:gd name="connsiteX463" fmla="*/ 3103526 w 9288048"/>
              <a:gd name="connsiteY463" fmla="*/ 1362676 h 4785098"/>
              <a:gd name="connsiteX464" fmla="*/ 3454868 w 9288048"/>
              <a:gd name="connsiteY464" fmla="*/ 1515579 h 4785098"/>
              <a:gd name="connsiteX465" fmla="*/ 3297217 w 9288048"/>
              <a:gd name="connsiteY465" fmla="*/ 1767427 h 4785098"/>
              <a:gd name="connsiteX466" fmla="*/ 3040464 w 9288048"/>
              <a:gd name="connsiteY466" fmla="*/ 1654995 h 4785098"/>
              <a:gd name="connsiteX467" fmla="*/ 3099024 w 9288048"/>
              <a:gd name="connsiteY467" fmla="*/ 1394157 h 4785098"/>
              <a:gd name="connsiteX468" fmla="*/ 8197986 w 9288048"/>
              <a:gd name="connsiteY468" fmla="*/ 1349184 h 4785098"/>
              <a:gd name="connsiteX469" fmla="*/ 8454739 w 9288048"/>
              <a:gd name="connsiteY469" fmla="*/ 1816898 h 4785098"/>
              <a:gd name="connsiteX470" fmla="*/ 8211501 w 9288048"/>
              <a:gd name="connsiteY470" fmla="*/ 1897849 h 4785098"/>
              <a:gd name="connsiteX471" fmla="*/ 7995291 w 9288048"/>
              <a:gd name="connsiteY471" fmla="*/ 1506589 h 4785098"/>
              <a:gd name="connsiteX472" fmla="*/ 6418755 w 9288048"/>
              <a:gd name="connsiteY472" fmla="*/ 1340189 h 4785098"/>
              <a:gd name="connsiteX473" fmla="*/ 6463799 w 9288048"/>
              <a:gd name="connsiteY473" fmla="*/ 1632513 h 4785098"/>
              <a:gd name="connsiteX474" fmla="*/ 5743097 w 9288048"/>
              <a:gd name="connsiteY474" fmla="*/ 2118216 h 4785098"/>
              <a:gd name="connsiteX475" fmla="*/ 4918792 w 9288048"/>
              <a:gd name="connsiteY475" fmla="*/ 3116611 h 4785098"/>
              <a:gd name="connsiteX476" fmla="*/ 4918792 w 9288048"/>
              <a:gd name="connsiteY476" fmla="*/ 3121108 h 4785098"/>
              <a:gd name="connsiteX477" fmla="*/ 4729608 w 9288048"/>
              <a:gd name="connsiteY477" fmla="*/ 2923227 h 4785098"/>
              <a:gd name="connsiteX478" fmla="*/ 4806185 w 9288048"/>
              <a:gd name="connsiteY478" fmla="*/ 2828784 h 4785098"/>
              <a:gd name="connsiteX479" fmla="*/ 5567424 w 9288048"/>
              <a:gd name="connsiteY479" fmla="*/ 1902346 h 4785098"/>
              <a:gd name="connsiteX480" fmla="*/ 6418755 w 9288048"/>
              <a:gd name="connsiteY480" fmla="*/ 1340189 h 4785098"/>
              <a:gd name="connsiteX481" fmla="*/ 8900671 w 9288048"/>
              <a:gd name="connsiteY481" fmla="*/ 1335692 h 4785098"/>
              <a:gd name="connsiteX482" fmla="*/ 8941212 w 9288048"/>
              <a:gd name="connsiteY482" fmla="*/ 1470611 h 4785098"/>
              <a:gd name="connsiteX483" fmla="*/ 8819592 w 9288048"/>
              <a:gd name="connsiteY483" fmla="*/ 1497595 h 4785098"/>
              <a:gd name="connsiteX484" fmla="*/ 8783557 w 9288048"/>
              <a:gd name="connsiteY484" fmla="*/ 1389659 h 4785098"/>
              <a:gd name="connsiteX485" fmla="*/ 2815245 w 9288048"/>
              <a:gd name="connsiteY485" fmla="*/ 1326697 h 4785098"/>
              <a:gd name="connsiteX486" fmla="*/ 3035962 w 9288048"/>
              <a:gd name="connsiteY486" fmla="*/ 1344687 h 4785098"/>
              <a:gd name="connsiteX487" fmla="*/ 3031455 w 9288048"/>
              <a:gd name="connsiteY487" fmla="*/ 1371670 h 4785098"/>
              <a:gd name="connsiteX488" fmla="*/ 2972896 w 9288048"/>
              <a:gd name="connsiteY488" fmla="*/ 1637006 h 4785098"/>
              <a:gd name="connsiteX489" fmla="*/ 2819747 w 9288048"/>
              <a:gd name="connsiteY489" fmla="*/ 1623514 h 4785098"/>
              <a:gd name="connsiteX490" fmla="*/ 2644078 w 9288048"/>
              <a:gd name="connsiteY490" fmla="*/ 1641503 h 4785098"/>
              <a:gd name="connsiteX491" fmla="*/ 2585523 w 9288048"/>
              <a:gd name="connsiteY491" fmla="*/ 1371670 h 4785098"/>
              <a:gd name="connsiteX492" fmla="*/ 2581017 w 9288048"/>
              <a:gd name="connsiteY492" fmla="*/ 1353681 h 4785098"/>
              <a:gd name="connsiteX493" fmla="*/ 2815245 w 9288048"/>
              <a:gd name="connsiteY493" fmla="*/ 1326697 h 4785098"/>
              <a:gd name="connsiteX494" fmla="*/ 5049422 w 9288048"/>
              <a:gd name="connsiteY494" fmla="*/ 1299714 h 4785098"/>
              <a:gd name="connsiteX495" fmla="*/ 5216082 w 9288048"/>
              <a:gd name="connsiteY495" fmla="*/ 1497595 h 4785098"/>
              <a:gd name="connsiteX496" fmla="*/ 4189081 w 9288048"/>
              <a:gd name="connsiteY496" fmla="*/ 2747833 h 4785098"/>
              <a:gd name="connsiteX497" fmla="*/ 4013412 w 9288048"/>
              <a:gd name="connsiteY497" fmla="*/ 2554454 h 4785098"/>
              <a:gd name="connsiteX498" fmla="*/ 7756556 w 9288048"/>
              <a:gd name="connsiteY498" fmla="*/ 1254741 h 4785098"/>
              <a:gd name="connsiteX499" fmla="*/ 7918714 w 9288048"/>
              <a:gd name="connsiteY499" fmla="*/ 1425638 h 4785098"/>
              <a:gd name="connsiteX500" fmla="*/ 7679984 w 9288048"/>
              <a:gd name="connsiteY500" fmla="*/ 1619021 h 4785098"/>
              <a:gd name="connsiteX501" fmla="*/ 7558363 w 9288048"/>
              <a:gd name="connsiteY501" fmla="*/ 1488600 h 4785098"/>
              <a:gd name="connsiteX502" fmla="*/ 4409798 w 9288048"/>
              <a:gd name="connsiteY502" fmla="*/ 1241249 h 4785098"/>
              <a:gd name="connsiteX503" fmla="*/ 4576458 w 9288048"/>
              <a:gd name="connsiteY503" fmla="*/ 1434632 h 4785098"/>
              <a:gd name="connsiteX504" fmla="*/ 4680061 w 9288048"/>
              <a:gd name="connsiteY504" fmla="*/ 1560552 h 4785098"/>
              <a:gd name="connsiteX505" fmla="*/ 4635018 w 9288048"/>
              <a:gd name="connsiteY505" fmla="*/ 1614519 h 4785098"/>
              <a:gd name="connsiteX506" fmla="*/ 4617000 w 9288048"/>
              <a:gd name="connsiteY506" fmla="*/ 1637006 h 4785098"/>
              <a:gd name="connsiteX507" fmla="*/ 4558445 w 9288048"/>
              <a:gd name="connsiteY507" fmla="*/ 1708963 h 4785098"/>
              <a:gd name="connsiteX508" fmla="*/ 4544930 w 9288048"/>
              <a:gd name="connsiteY508" fmla="*/ 1726952 h 4785098"/>
              <a:gd name="connsiteX509" fmla="*/ 4499886 w 9288048"/>
              <a:gd name="connsiteY509" fmla="*/ 1780919 h 4785098"/>
              <a:gd name="connsiteX510" fmla="*/ 4360248 w 9288048"/>
              <a:gd name="connsiteY510" fmla="*/ 1614519 h 4785098"/>
              <a:gd name="connsiteX511" fmla="*/ 4229623 w 9288048"/>
              <a:gd name="connsiteY511" fmla="*/ 1461611 h 4785098"/>
              <a:gd name="connsiteX512" fmla="*/ 3734140 w 9288048"/>
              <a:gd name="connsiteY512" fmla="*/ 1236751 h 4785098"/>
              <a:gd name="connsiteX513" fmla="*/ 4382772 w 9288048"/>
              <a:gd name="connsiteY513" fmla="*/ 1897849 h 4785098"/>
              <a:gd name="connsiteX514" fmla="*/ 4351239 w 9288048"/>
              <a:gd name="connsiteY514" fmla="*/ 1938325 h 4785098"/>
              <a:gd name="connsiteX515" fmla="*/ 4319710 w 9288048"/>
              <a:gd name="connsiteY515" fmla="*/ 1978800 h 4785098"/>
              <a:gd name="connsiteX516" fmla="*/ 4247640 w 9288048"/>
              <a:gd name="connsiteY516" fmla="*/ 2064249 h 4785098"/>
              <a:gd name="connsiteX517" fmla="*/ 4216107 w 9288048"/>
              <a:gd name="connsiteY517" fmla="*/ 2104725 h 4785098"/>
              <a:gd name="connsiteX518" fmla="*/ 4184579 w 9288048"/>
              <a:gd name="connsiteY518" fmla="*/ 2136206 h 4785098"/>
              <a:gd name="connsiteX519" fmla="*/ 3590000 w 9288048"/>
              <a:gd name="connsiteY519" fmla="*/ 1466109 h 4785098"/>
              <a:gd name="connsiteX520" fmla="*/ 1882839 w 9288048"/>
              <a:gd name="connsiteY520" fmla="*/ 1196276 h 4785098"/>
              <a:gd name="connsiteX521" fmla="*/ 2058508 w 9288048"/>
              <a:gd name="connsiteY521" fmla="*/ 1443622 h 4785098"/>
              <a:gd name="connsiteX522" fmla="*/ 1923376 w 9288048"/>
              <a:gd name="connsiteY522" fmla="*/ 1560552 h 4785098"/>
              <a:gd name="connsiteX523" fmla="*/ 1707166 w 9288048"/>
              <a:gd name="connsiteY523" fmla="*/ 1349184 h 4785098"/>
              <a:gd name="connsiteX524" fmla="*/ 1882839 w 9288048"/>
              <a:gd name="connsiteY524" fmla="*/ 1196276 h 4785098"/>
              <a:gd name="connsiteX525" fmla="*/ 7490800 w 9288048"/>
              <a:gd name="connsiteY525" fmla="*/ 1187281 h 4785098"/>
              <a:gd name="connsiteX526" fmla="*/ 7634940 w 9288048"/>
              <a:gd name="connsiteY526" fmla="*/ 1295216 h 4785098"/>
              <a:gd name="connsiteX527" fmla="*/ 7436747 w 9288048"/>
              <a:gd name="connsiteY527" fmla="*/ 1529076 h 4785098"/>
              <a:gd name="connsiteX528" fmla="*/ 7328642 w 9288048"/>
              <a:gd name="connsiteY528" fmla="*/ 1448124 h 4785098"/>
              <a:gd name="connsiteX529" fmla="*/ 1193665 w 9288048"/>
              <a:gd name="connsiteY529" fmla="*/ 1088341 h 4785098"/>
              <a:gd name="connsiteX530" fmla="*/ 1391858 w 9288048"/>
              <a:gd name="connsiteY530" fmla="*/ 1277227 h 4785098"/>
              <a:gd name="connsiteX531" fmla="*/ 1076551 w 9288048"/>
              <a:gd name="connsiteY531" fmla="*/ 1789914 h 4785098"/>
              <a:gd name="connsiteX532" fmla="*/ 815297 w 9288048"/>
              <a:gd name="connsiteY532" fmla="*/ 1699968 h 4785098"/>
              <a:gd name="connsiteX533" fmla="*/ 1193665 w 9288048"/>
              <a:gd name="connsiteY533" fmla="*/ 1088341 h 4785098"/>
              <a:gd name="connsiteX534" fmla="*/ 5243108 w 9288048"/>
              <a:gd name="connsiteY534" fmla="*/ 1052362 h 4785098"/>
              <a:gd name="connsiteX535" fmla="*/ 5432292 w 9288048"/>
              <a:gd name="connsiteY535" fmla="*/ 1299714 h 4785098"/>
              <a:gd name="connsiteX536" fmla="*/ 5319685 w 9288048"/>
              <a:gd name="connsiteY536" fmla="*/ 1425638 h 4785098"/>
              <a:gd name="connsiteX537" fmla="*/ 5116985 w 9288048"/>
              <a:gd name="connsiteY537" fmla="*/ 1191779 h 4785098"/>
              <a:gd name="connsiteX538" fmla="*/ 5243108 w 9288048"/>
              <a:gd name="connsiteY538" fmla="*/ 1052362 h 4785098"/>
              <a:gd name="connsiteX539" fmla="*/ 648632 w 9288048"/>
              <a:gd name="connsiteY539" fmla="*/ 1052362 h 4785098"/>
              <a:gd name="connsiteX540" fmla="*/ 738720 w 9288048"/>
              <a:gd name="connsiteY540" fmla="*/ 1115325 h 4785098"/>
              <a:gd name="connsiteX541" fmla="*/ 689174 w 9288048"/>
              <a:gd name="connsiteY541" fmla="*/ 1205270 h 4785098"/>
              <a:gd name="connsiteX542" fmla="*/ 590077 w 9288048"/>
              <a:gd name="connsiteY542" fmla="*/ 1160297 h 4785098"/>
              <a:gd name="connsiteX543" fmla="*/ 648632 w 9288048"/>
              <a:gd name="connsiteY543" fmla="*/ 1052362 h 4785098"/>
              <a:gd name="connsiteX544" fmla="*/ 5833185 w 9288048"/>
              <a:gd name="connsiteY544" fmla="*/ 1034373 h 4785098"/>
              <a:gd name="connsiteX545" fmla="*/ 5963810 w 9288048"/>
              <a:gd name="connsiteY545" fmla="*/ 1313205 h 4785098"/>
              <a:gd name="connsiteX546" fmla="*/ 5675529 w 9288048"/>
              <a:gd name="connsiteY546" fmla="*/ 1529076 h 4785098"/>
              <a:gd name="connsiteX547" fmla="*/ 5486345 w 9288048"/>
              <a:gd name="connsiteY547" fmla="*/ 1286222 h 4785098"/>
              <a:gd name="connsiteX548" fmla="*/ 5833185 w 9288048"/>
              <a:gd name="connsiteY548" fmla="*/ 1034373 h 4785098"/>
              <a:gd name="connsiteX549" fmla="*/ 3189112 w 9288048"/>
              <a:gd name="connsiteY549" fmla="*/ 966914 h 4785098"/>
              <a:gd name="connsiteX550" fmla="*/ 3400815 w 9288048"/>
              <a:gd name="connsiteY550" fmla="*/ 1034373 h 4785098"/>
              <a:gd name="connsiteX551" fmla="*/ 3666577 w 9288048"/>
              <a:gd name="connsiteY551" fmla="*/ 1169292 h 4785098"/>
              <a:gd name="connsiteX552" fmla="*/ 3504419 w 9288048"/>
              <a:gd name="connsiteY552" fmla="*/ 1430135 h 4785098"/>
              <a:gd name="connsiteX553" fmla="*/ 3121543 w 9288048"/>
              <a:gd name="connsiteY553" fmla="*/ 1263735 h 4785098"/>
              <a:gd name="connsiteX554" fmla="*/ 2405348 w 9288048"/>
              <a:gd name="connsiteY554" fmla="*/ 935433 h 4785098"/>
              <a:gd name="connsiteX555" fmla="*/ 2472911 w 9288048"/>
              <a:gd name="connsiteY555" fmla="*/ 1232254 h 4785098"/>
              <a:gd name="connsiteX556" fmla="*/ 2175622 w 9288048"/>
              <a:gd name="connsiteY556" fmla="*/ 1349184 h 4785098"/>
              <a:gd name="connsiteX557" fmla="*/ 2022473 w 9288048"/>
              <a:gd name="connsiteY557" fmla="*/ 1083843 h 4785098"/>
              <a:gd name="connsiteX558" fmla="*/ 2405348 w 9288048"/>
              <a:gd name="connsiteY558" fmla="*/ 935433 h 4785098"/>
              <a:gd name="connsiteX559" fmla="*/ 6355694 w 9288048"/>
              <a:gd name="connsiteY559" fmla="*/ 876968 h 4785098"/>
              <a:gd name="connsiteX560" fmla="*/ 6400738 w 9288048"/>
              <a:gd name="connsiteY560" fmla="*/ 1178287 h 4785098"/>
              <a:gd name="connsiteX561" fmla="*/ 6062906 w 9288048"/>
              <a:gd name="connsiteY561" fmla="*/ 1281724 h 4785098"/>
              <a:gd name="connsiteX562" fmla="*/ 5936784 w 9288048"/>
              <a:gd name="connsiteY562" fmla="*/ 1007389 h 4785098"/>
              <a:gd name="connsiteX563" fmla="*/ 6035880 w 9288048"/>
              <a:gd name="connsiteY563" fmla="*/ 966914 h 4785098"/>
              <a:gd name="connsiteX564" fmla="*/ 6355694 w 9288048"/>
              <a:gd name="connsiteY564" fmla="*/ 876968 h 4785098"/>
              <a:gd name="connsiteX565" fmla="*/ 7179995 w 9288048"/>
              <a:gd name="connsiteY565" fmla="*/ 872471 h 4785098"/>
              <a:gd name="connsiteX566" fmla="*/ 7490800 w 9288048"/>
              <a:gd name="connsiteY566" fmla="*/ 1016384 h 4785098"/>
              <a:gd name="connsiteX567" fmla="*/ 7328642 w 9288048"/>
              <a:gd name="connsiteY567" fmla="*/ 1277227 h 4785098"/>
              <a:gd name="connsiteX568" fmla="*/ 7085405 w 9288048"/>
              <a:gd name="connsiteY568" fmla="*/ 1164795 h 4785098"/>
              <a:gd name="connsiteX569" fmla="*/ 3936840 w 9288048"/>
              <a:gd name="connsiteY569" fmla="*/ 867973 h 4785098"/>
              <a:gd name="connsiteX570" fmla="*/ 4306195 w 9288048"/>
              <a:gd name="connsiteY570" fmla="*/ 1196276 h 4785098"/>
              <a:gd name="connsiteX571" fmla="*/ 4117015 w 9288048"/>
              <a:gd name="connsiteY571" fmla="*/ 1430135 h 4785098"/>
              <a:gd name="connsiteX572" fmla="*/ 3779184 w 9288048"/>
              <a:gd name="connsiteY572" fmla="*/ 1119822 h 4785098"/>
              <a:gd name="connsiteX573" fmla="*/ 1635095 w 9288048"/>
              <a:gd name="connsiteY573" fmla="*/ 863476 h 4785098"/>
              <a:gd name="connsiteX574" fmla="*/ 1761218 w 9288048"/>
              <a:gd name="connsiteY574" fmla="*/ 1038871 h 4785098"/>
              <a:gd name="connsiteX575" fmla="*/ 1621580 w 9288048"/>
              <a:gd name="connsiteY575" fmla="*/ 1160297 h 4785098"/>
              <a:gd name="connsiteX576" fmla="*/ 1468430 w 9288048"/>
              <a:gd name="connsiteY576" fmla="*/ 1011887 h 4785098"/>
              <a:gd name="connsiteX577" fmla="*/ 1635095 w 9288048"/>
              <a:gd name="connsiteY577" fmla="*/ 863476 h 4785098"/>
              <a:gd name="connsiteX578" fmla="*/ 7698001 w 9288048"/>
              <a:gd name="connsiteY578" fmla="*/ 849984 h 4785098"/>
              <a:gd name="connsiteX579" fmla="*/ 7891687 w 9288048"/>
              <a:gd name="connsiteY579" fmla="*/ 993898 h 4785098"/>
              <a:gd name="connsiteX580" fmla="*/ 7698001 w 9288048"/>
              <a:gd name="connsiteY580" fmla="*/ 1218762 h 4785098"/>
              <a:gd name="connsiteX581" fmla="*/ 7540346 w 9288048"/>
              <a:gd name="connsiteY581" fmla="*/ 1101833 h 4785098"/>
              <a:gd name="connsiteX582" fmla="*/ 6580913 w 9288048"/>
              <a:gd name="connsiteY582" fmla="*/ 849984 h 4785098"/>
              <a:gd name="connsiteX583" fmla="*/ 6585415 w 9288048"/>
              <a:gd name="connsiteY583" fmla="*/ 849984 h 4785098"/>
              <a:gd name="connsiteX584" fmla="*/ 6603433 w 9288048"/>
              <a:gd name="connsiteY584" fmla="*/ 849984 h 4785098"/>
              <a:gd name="connsiteX585" fmla="*/ 6630459 w 9288048"/>
              <a:gd name="connsiteY585" fmla="*/ 849984 h 4785098"/>
              <a:gd name="connsiteX586" fmla="*/ 7085405 w 9288048"/>
              <a:gd name="connsiteY586" fmla="*/ 917444 h 4785098"/>
              <a:gd name="connsiteX587" fmla="*/ 6995317 w 9288048"/>
              <a:gd name="connsiteY587" fmla="*/ 1209768 h 4785098"/>
              <a:gd name="connsiteX588" fmla="*/ 6630459 w 9288048"/>
              <a:gd name="connsiteY588" fmla="*/ 1155800 h 4785098"/>
              <a:gd name="connsiteX589" fmla="*/ 6495328 w 9288048"/>
              <a:gd name="connsiteY589" fmla="*/ 1164795 h 4785098"/>
              <a:gd name="connsiteX590" fmla="*/ 6450284 w 9288048"/>
              <a:gd name="connsiteY590" fmla="*/ 858979 h 4785098"/>
              <a:gd name="connsiteX591" fmla="*/ 6580913 w 9288048"/>
              <a:gd name="connsiteY591" fmla="*/ 849984 h 4785098"/>
              <a:gd name="connsiteX592" fmla="*/ 8197986 w 9288048"/>
              <a:gd name="connsiteY592" fmla="*/ 840990 h 4785098"/>
              <a:gd name="connsiteX593" fmla="*/ 8346633 w 9288048"/>
              <a:gd name="connsiteY593" fmla="*/ 998395 h 4785098"/>
              <a:gd name="connsiteX594" fmla="*/ 8184475 w 9288048"/>
              <a:gd name="connsiteY594" fmla="*/ 1128816 h 4785098"/>
              <a:gd name="connsiteX595" fmla="*/ 8062855 w 9288048"/>
              <a:gd name="connsiteY595" fmla="*/ 998395 h 4785098"/>
              <a:gd name="connsiteX596" fmla="*/ 2815245 w 9288048"/>
              <a:gd name="connsiteY596" fmla="*/ 782525 h 4785098"/>
              <a:gd name="connsiteX597" fmla="*/ 3121543 w 9288048"/>
              <a:gd name="connsiteY597" fmla="*/ 814006 h 4785098"/>
              <a:gd name="connsiteX598" fmla="*/ 3053980 w 9288048"/>
              <a:gd name="connsiteY598" fmla="*/ 1110827 h 4785098"/>
              <a:gd name="connsiteX599" fmla="*/ 2815245 w 9288048"/>
              <a:gd name="connsiteY599" fmla="*/ 1092838 h 4785098"/>
              <a:gd name="connsiteX600" fmla="*/ 2553990 w 9288048"/>
              <a:gd name="connsiteY600" fmla="*/ 1119822 h 4785098"/>
              <a:gd name="connsiteX601" fmla="*/ 2486427 w 9288048"/>
              <a:gd name="connsiteY601" fmla="*/ 818503 h 4785098"/>
              <a:gd name="connsiteX602" fmla="*/ 2815245 w 9288048"/>
              <a:gd name="connsiteY602" fmla="*/ 782525 h 4785098"/>
              <a:gd name="connsiteX603" fmla="*/ 8634914 w 9288048"/>
              <a:gd name="connsiteY603" fmla="*/ 778027 h 4785098"/>
              <a:gd name="connsiteX604" fmla="*/ 8720495 w 9288048"/>
              <a:gd name="connsiteY604" fmla="*/ 890460 h 4785098"/>
              <a:gd name="connsiteX605" fmla="*/ 8639416 w 9288048"/>
              <a:gd name="connsiteY605" fmla="*/ 939930 h 4785098"/>
              <a:gd name="connsiteX606" fmla="*/ 8567346 w 9288048"/>
              <a:gd name="connsiteY606" fmla="*/ 845487 h 4785098"/>
              <a:gd name="connsiteX607" fmla="*/ 5562922 w 9288048"/>
              <a:gd name="connsiteY607" fmla="*/ 719567 h 4785098"/>
              <a:gd name="connsiteX608" fmla="*/ 5666520 w 9288048"/>
              <a:gd name="connsiteY608" fmla="*/ 912946 h 4785098"/>
              <a:gd name="connsiteX609" fmla="*/ 5598957 w 9288048"/>
              <a:gd name="connsiteY609" fmla="*/ 953422 h 4785098"/>
              <a:gd name="connsiteX610" fmla="*/ 5580939 w 9288048"/>
              <a:gd name="connsiteY610" fmla="*/ 966914 h 4785098"/>
              <a:gd name="connsiteX611" fmla="*/ 5567424 w 9288048"/>
              <a:gd name="connsiteY611" fmla="*/ 975908 h 4785098"/>
              <a:gd name="connsiteX612" fmla="*/ 5562922 w 9288048"/>
              <a:gd name="connsiteY612" fmla="*/ 975908 h 4785098"/>
              <a:gd name="connsiteX613" fmla="*/ 5481843 w 9288048"/>
              <a:gd name="connsiteY613" fmla="*/ 1038871 h 4785098"/>
              <a:gd name="connsiteX614" fmla="*/ 5342204 w 9288048"/>
              <a:gd name="connsiteY614" fmla="*/ 867973 h 4785098"/>
              <a:gd name="connsiteX615" fmla="*/ 5441301 w 9288048"/>
              <a:gd name="connsiteY615" fmla="*/ 791519 h 4785098"/>
              <a:gd name="connsiteX616" fmla="*/ 5445808 w 9288048"/>
              <a:gd name="connsiteY616" fmla="*/ 791519 h 4785098"/>
              <a:gd name="connsiteX617" fmla="*/ 5463825 w 9288048"/>
              <a:gd name="connsiteY617" fmla="*/ 782525 h 4785098"/>
              <a:gd name="connsiteX618" fmla="*/ 5481843 w 9288048"/>
              <a:gd name="connsiteY618" fmla="*/ 769033 h 4785098"/>
              <a:gd name="connsiteX619" fmla="*/ 5562922 w 9288048"/>
              <a:gd name="connsiteY619" fmla="*/ 719567 h 4785098"/>
              <a:gd name="connsiteX620" fmla="*/ 3310728 w 9288048"/>
              <a:gd name="connsiteY620" fmla="*/ 562157 h 4785098"/>
              <a:gd name="connsiteX621" fmla="*/ 3540449 w 9288048"/>
              <a:gd name="connsiteY621" fmla="*/ 634114 h 4785098"/>
              <a:gd name="connsiteX622" fmla="*/ 3819726 w 9288048"/>
              <a:gd name="connsiteY622" fmla="*/ 773530 h 4785098"/>
              <a:gd name="connsiteX623" fmla="*/ 3684594 w 9288048"/>
              <a:gd name="connsiteY623" fmla="*/ 984903 h 4785098"/>
              <a:gd name="connsiteX624" fmla="*/ 3445859 w 9288048"/>
              <a:gd name="connsiteY624" fmla="*/ 867973 h 4785098"/>
              <a:gd name="connsiteX625" fmla="*/ 3256675 w 9288048"/>
              <a:gd name="connsiteY625" fmla="*/ 809508 h 4785098"/>
              <a:gd name="connsiteX626" fmla="*/ 1427894 w 9288048"/>
              <a:gd name="connsiteY626" fmla="*/ 499195 h 4785098"/>
              <a:gd name="connsiteX627" fmla="*/ 1508972 w 9288048"/>
              <a:gd name="connsiteY627" fmla="*/ 643109 h 4785098"/>
              <a:gd name="connsiteX628" fmla="*/ 1346814 w 9288048"/>
              <a:gd name="connsiteY628" fmla="*/ 773530 h 4785098"/>
              <a:gd name="connsiteX629" fmla="*/ 1229700 w 9288048"/>
              <a:gd name="connsiteY629" fmla="*/ 656600 h 4785098"/>
              <a:gd name="connsiteX630" fmla="*/ 1427894 w 9288048"/>
              <a:gd name="connsiteY630" fmla="*/ 499195 h 4785098"/>
              <a:gd name="connsiteX631" fmla="*/ 6292633 w 9288048"/>
              <a:gd name="connsiteY631" fmla="*/ 481211 h 4785098"/>
              <a:gd name="connsiteX632" fmla="*/ 6337676 w 9288048"/>
              <a:gd name="connsiteY632" fmla="*/ 769033 h 4785098"/>
              <a:gd name="connsiteX633" fmla="*/ 5995343 w 9288048"/>
              <a:gd name="connsiteY633" fmla="*/ 863476 h 4785098"/>
              <a:gd name="connsiteX634" fmla="*/ 5896246 w 9288048"/>
              <a:gd name="connsiteY634" fmla="*/ 908449 h 4785098"/>
              <a:gd name="connsiteX635" fmla="*/ 5770124 w 9288048"/>
              <a:gd name="connsiteY635" fmla="*/ 638616 h 4785098"/>
              <a:gd name="connsiteX636" fmla="*/ 5887238 w 9288048"/>
              <a:gd name="connsiteY636" fmla="*/ 589146 h 4785098"/>
              <a:gd name="connsiteX637" fmla="*/ 6292633 w 9288048"/>
              <a:gd name="connsiteY637" fmla="*/ 481211 h 4785098"/>
              <a:gd name="connsiteX638" fmla="*/ 2306251 w 9288048"/>
              <a:gd name="connsiteY638" fmla="*/ 476709 h 4785098"/>
              <a:gd name="connsiteX639" fmla="*/ 2369308 w 9288048"/>
              <a:gd name="connsiteY639" fmla="*/ 769033 h 4785098"/>
              <a:gd name="connsiteX640" fmla="*/ 1959411 w 9288048"/>
              <a:gd name="connsiteY640" fmla="*/ 930935 h 4785098"/>
              <a:gd name="connsiteX641" fmla="*/ 1810769 w 9288048"/>
              <a:gd name="connsiteY641" fmla="*/ 670092 h 4785098"/>
              <a:gd name="connsiteX642" fmla="*/ 2306251 w 9288048"/>
              <a:gd name="connsiteY642" fmla="*/ 476709 h 4785098"/>
              <a:gd name="connsiteX643" fmla="*/ 2887315 w 9288048"/>
              <a:gd name="connsiteY643" fmla="*/ 454227 h 4785098"/>
              <a:gd name="connsiteX644" fmla="*/ 3148570 w 9288048"/>
              <a:gd name="connsiteY644" fmla="*/ 481211 h 4785098"/>
              <a:gd name="connsiteX645" fmla="*/ 3103526 w 9288048"/>
              <a:gd name="connsiteY645" fmla="*/ 679087 h 4785098"/>
              <a:gd name="connsiteX646" fmla="*/ 2887315 w 9288048"/>
              <a:gd name="connsiteY646" fmla="*/ 656600 h 4785098"/>
              <a:gd name="connsiteX647" fmla="*/ 6851177 w 9288048"/>
              <a:gd name="connsiteY647" fmla="*/ 395762 h 4785098"/>
              <a:gd name="connsiteX648" fmla="*/ 7220537 w 9288048"/>
              <a:gd name="connsiteY648" fmla="*/ 467719 h 4785098"/>
              <a:gd name="connsiteX649" fmla="*/ 7130449 w 9288048"/>
              <a:gd name="connsiteY649" fmla="*/ 751044 h 4785098"/>
              <a:gd name="connsiteX650" fmla="*/ 6828652 w 9288048"/>
              <a:gd name="connsiteY650" fmla="*/ 692584 h 4785098"/>
              <a:gd name="connsiteX651" fmla="*/ 8035828 w 9288048"/>
              <a:gd name="connsiteY651" fmla="*/ 382270 h 4785098"/>
              <a:gd name="connsiteX652" fmla="*/ 8148440 w 9288048"/>
              <a:gd name="connsiteY652" fmla="*/ 467719 h 4785098"/>
              <a:gd name="connsiteX653" fmla="*/ 8080872 w 9288048"/>
              <a:gd name="connsiteY653" fmla="*/ 535178 h 4785098"/>
              <a:gd name="connsiteX654" fmla="*/ 7990785 w 9288048"/>
              <a:gd name="connsiteY654" fmla="*/ 463222 h 4785098"/>
              <a:gd name="connsiteX655" fmla="*/ 7504311 w 9288048"/>
              <a:gd name="connsiteY655" fmla="*/ 382270 h 4785098"/>
              <a:gd name="connsiteX656" fmla="*/ 7630433 w 9288048"/>
              <a:gd name="connsiteY656" fmla="*/ 440735 h 4785098"/>
              <a:gd name="connsiteX657" fmla="*/ 7580888 w 9288048"/>
              <a:gd name="connsiteY657" fmla="*/ 521686 h 4785098"/>
              <a:gd name="connsiteX658" fmla="*/ 7472782 w 9288048"/>
              <a:gd name="connsiteY658" fmla="*/ 472216 h 4785098"/>
              <a:gd name="connsiteX659" fmla="*/ 5851203 w 9288048"/>
              <a:gd name="connsiteY659" fmla="*/ 251849 h 4785098"/>
              <a:gd name="connsiteX660" fmla="*/ 5878229 w 9288048"/>
              <a:gd name="connsiteY660" fmla="*/ 341795 h 4785098"/>
              <a:gd name="connsiteX661" fmla="*/ 5770124 w 9288048"/>
              <a:gd name="connsiteY661" fmla="*/ 386768 h 4785098"/>
              <a:gd name="connsiteX662" fmla="*/ 5720573 w 9288048"/>
              <a:gd name="connsiteY662" fmla="*/ 305816 h 4785098"/>
              <a:gd name="connsiteX663" fmla="*/ 5851203 w 9288048"/>
              <a:gd name="connsiteY663" fmla="*/ 251849 h 4785098"/>
              <a:gd name="connsiteX664" fmla="*/ 6607940 w 9288048"/>
              <a:gd name="connsiteY664" fmla="*/ 242854 h 4785098"/>
              <a:gd name="connsiteX665" fmla="*/ 6612442 w 9288048"/>
              <a:gd name="connsiteY665" fmla="*/ 242854 h 4785098"/>
              <a:gd name="connsiteX666" fmla="*/ 6630459 w 9288048"/>
              <a:gd name="connsiteY666" fmla="*/ 242854 h 4785098"/>
              <a:gd name="connsiteX667" fmla="*/ 6652984 w 9288048"/>
              <a:gd name="connsiteY667" fmla="*/ 242854 h 4785098"/>
              <a:gd name="connsiteX668" fmla="*/ 6747573 w 9288048"/>
              <a:gd name="connsiteY668" fmla="*/ 247351 h 4785098"/>
              <a:gd name="connsiteX669" fmla="*/ 6729556 w 9288048"/>
              <a:gd name="connsiteY669" fmla="*/ 463222 h 4785098"/>
              <a:gd name="connsiteX670" fmla="*/ 6652984 w 9288048"/>
              <a:gd name="connsiteY670" fmla="*/ 458724 h 4785098"/>
              <a:gd name="connsiteX671" fmla="*/ 6630459 w 9288048"/>
              <a:gd name="connsiteY671" fmla="*/ 458724 h 4785098"/>
              <a:gd name="connsiteX672" fmla="*/ 6616949 w 9288048"/>
              <a:gd name="connsiteY672" fmla="*/ 458724 h 4785098"/>
              <a:gd name="connsiteX673" fmla="*/ 6612442 w 9288048"/>
              <a:gd name="connsiteY673" fmla="*/ 458724 h 4785098"/>
              <a:gd name="connsiteX674" fmla="*/ 6508843 w 9288048"/>
              <a:gd name="connsiteY674" fmla="*/ 467719 h 4785098"/>
              <a:gd name="connsiteX675" fmla="*/ 6481817 w 9288048"/>
              <a:gd name="connsiteY675" fmla="*/ 251849 h 4785098"/>
              <a:gd name="connsiteX676" fmla="*/ 6607940 w 9288048"/>
              <a:gd name="connsiteY676" fmla="*/ 242854 h 4785098"/>
              <a:gd name="connsiteX677" fmla="*/ 2779210 w 9288048"/>
              <a:gd name="connsiteY677" fmla="*/ 202378 h 4785098"/>
              <a:gd name="connsiteX678" fmla="*/ 2779210 w 9288048"/>
              <a:gd name="connsiteY678" fmla="*/ 449730 h 4785098"/>
              <a:gd name="connsiteX679" fmla="*/ 2504440 w 9288048"/>
              <a:gd name="connsiteY679" fmla="*/ 481211 h 4785098"/>
              <a:gd name="connsiteX680" fmla="*/ 2450392 w 9288048"/>
              <a:gd name="connsiteY680" fmla="*/ 238357 h 4785098"/>
              <a:gd name="connsiteX681" fmla="*/ 2779210 w 9288048"/>
              <a:gd name="connsiteY681" fmla="*/ 202378 h 4785098"/>
              <a:gd name="connsiteX682" fmla="*/ 1639602 w 9288048"/>
              <a:gd name="connsiteY682" fmla="*/ 0 h 4785098"/>
              <a:gd name="connsiteX683" fmla="*/ 1689148 w 9288048"/>
              <a:gd name="connsiteY683" fmla="*/ 98941 h 4785098"/>
              <a:gd name="connsiteX684" fmla="*/ 1603562 w 9288048"/>
              <a:gd name="connsiteY684" fmla="*/ 152908 h 4785098"/>
              <a:gd name="connsiteX685" fmla="*/ 1535999 w 9288048"/>
              <a:gd name="connsiteY685" fmla="*/ 62962 h 4785098"/>
              <a:gd name="connsiteX686" fmla="*/ 1639602 w 9288048"/>
              <a:gd name="connsiteY686" fmla="*/ 0 h 478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Lst>
            <a:rect l="l" t="t" r="r" b="b"/>
            <a:pathLst>
              <a:path w="9288048" h="4785098">
                <a:moveTo>
                  <a:pt x="6968291" y="4582720"/>
                </a:moveTo>
                <a:lnTo>
                  <a:pt x="7008833" y="4758114"/>
                </a:lnTo>
                <a:cubicBezTo>
                  <a:pt x="6932256" y="4776103"/>
                  <a:pt x="6851177" y="4785098"/>
                  <a:pt x="6770098" y="4785098"/>
                </a:cubicBezTo>
                <a:lnTo>
                  <a:pt x="6770098" y="4605206"/>
                </a:lnTo>
                <a:cubicBezTo>
                  <a:pt x="6837661" y="4605206"/>
                  <a:pt x="6905229" y="4596212"/>
                  <a:pt x="6968291" y="4582720"/>
                </a:cubicBezTo>
                <a:close/>
                <a:moveTo>
                  <a:pt x="2995421" y="4533254"/>
                </a:moveTo>
                <a:lnTo>
                  <a:pt x="3013438" y="4708644"/>
                </a:lnTo>
                <a:cubicBezTo>
                  <a:pt x="2981905" y="4713141"/>
                  <a:pt x="2945870" y="4713141"/>
                  <a:pt x="2914342" y="4717638"/>
                </a:cubicBezTo>
                <a:lnTo>
                  <a:pt x="2909835" y="4717638"/>
                </a:lnTo>
                <a:cubicBezTo>
                  <a:pt x="2905333" y="4717638"/>
                  <a:pt x="2900826" y="4717638"/>
                  <a:pt x="2896324" y="4717638"/>
                </a:cubicBezTo>
                <a:cubicBezTo>
                  <a:pt x="2891817" y="4717638"/>
                  <a:pt x="2882808" y="4717638"/>
                  <a:pt x="2878307" y="4717638"/>
                </a:cubicBezTo>
                <a:cubicBezTo>
                  <a:pt x="2851280" y="4717638"/>
                  <a:pt x="2828756" y="4717638"/>
                  <a:pt x="2801730" y="4713141"/>
                </a:cubicBezTo>
                <a:lnTo>
                  <a:pt x="2815245" y="4537751"/>
                </a:lnTo>
                <a:cubicBezTo>
                  <a:pt x="2837765" y="4537751"/>
                  <a:pt x="2855782" y="4537751"/>
                  <a:pt x="2878307" y="4537751"/>
                </a:cubicBezTo>
                <a:cubicBezTo>
                  <a:pt x="2882808" y="4537751"/>
                  <a:pt x="2887315" y="4537751"/>
                  <a:pt x="2896324" y="4537751"/>
                </a:cubicBezTo>
                <a:cubicBezTo>
                  <a:pt x="2900826" y="4537751"/>
                  <a:pt x="2905333" y="4537751"/>
                  <a:pt x="2909835" y="4537751"/>
                </a:cubicBezTo>
                <a:lnTo>
                  <a:pt x="2914342" y="4537751"/>
                </a:lnTo>
                <a:cubicBezTo>
                  <a:pt x="2941368" y="4537751"/>
                  <a:pt x="2968394" y="4533254"/>
                  <a:pt x="2995421" y="4533254"/>
                </a:cubicBezTo>
                <a:close/>
                <a:moveTo>
                  <a:pt x="6301641" y="4375844"/>
                </a:moveTo>
                <a:cubicBezTo>
                  <a:pt x="6373711" y="4389336"/>
                  <a:pt x="6445782" y="4398331"/>
                  <a:pt x="6517852" y="4398331"/>
                </a:cubicBezTo>
                <a:lnTo>
                  <a:pt x="6517852" y="4600709"/>
                </a:lnTo>
                <a:cubicBezTo>
                  <a:pt x="6427764" y="4600709"/>
                  <a:pt x="6342178" y="4591714"/>
                  <a:pt x="6256597" y="4573725"/>
                </a:cubicBezTo>
                <a:close/>
                <a:moveTo>
                  <a:pt x="1229700" y="4362357"/>
                </a:moveTo>
                <a:cubicBezTo>
                  <a:pt x="1256727" y="4389340"/>
                  <a:pt x="1288255" y="4411827"/>
                  <a:pt x="1319788" y="4434313"/>
                </a:cubicBezTo>
                <a:lnTo>
                  <a:pt x="1247718" y="4542249"/>
                </a:lnTo>
                <a:cubicBezTo>
                  <a:pt x="1207176" y="4515265"/>
                  <a:pt x="1171141" y="4483784"/>
                  <a:pt x="1139613" y="4452303"/>
                </a:cubicBezTo>
                <a:close/>
                <a:moveTo>
                  <a:pt x="1923376" y="4285903"/>
                </a:moveTo>
                <a:cubicBezTo>
                  <a:pt x="1981931" y="4321881"/>
                  <a:pt x="2044992" y="4348865"/>
                  <a:pt x="2112561" y="4371351"/>
                </a:cubicBezTo>
                <a:lnTo>
                  <a:pt x="2063010" y="4533254"/>
                </a:lnTo>
                <a:cubicBezTo>
                  <a:pt x="1981931" y="4506270"/>
                  <a:pt x="1905359" y="4470292"/>
                  <a:pt x="1833288" y="4429816"/>
                </a:cubicBezTo>
                <a:close/>
                <a:moveTo>
                  <a:pt x="2387326" y="4173470"/>
                </a:moveTo>
                <a:cubicBezTo>
                  <a:pt x="2486422" y="4200454"/>
                  <a:pt x="2585519" y="4222941"/>
                  <a:pt x="2689122" y="4231935"/>
                </a:cubicBezTo>
                <a:lnTo>
                  <a:pt x="2666598" y="4528752"/>
                </a:lnTo>
                <a:cubicBezTo>
                  <a:pt x="2540475" y="4515265"/>
                  <a:pt x="2414352" y="4492778"/>
                  <a:pt x="2297238" y="4456800"/>
                </a:cubicBezTo>
                <a:close/>
                <a:moveTo>
                  <a:pt x="5675534" y="4128498"/>
                </a:moveTo>
                <a:cubicBezTo>
                  <a:pt x="5774630" y="4191460"/>
                  <a:pt x="5882736" y="4236433"/>
                  <a:pt x="5995343" y="4263417"/>
                </a:cubicBezTo>
                <a:lnTo>
                  <a:pt x="5959308" y="4443304"/>
                </a:lnTo>
                <a:cubicBezTo>
                  <a:pt x="5824176" y="4411823"/>
                  <a:pt x="5693551" y="4357855"/>
                  <a:pt x="5576432" y="4281401"/>
                </a:cubicBezTo>
                <a:close/>
                <a:moveTo>
                  <a:pt x="3576484" y="4052043"/>
                </a:moveTo>
                <a:lnTo>
                  <a:pt x="3702607" y="4321881"/>
                </a:lnTo>
                <a:cubicBezTo>
                  <a:pt x="3531440" y="4407330"/>
                  <a:pt x="3342256" y="4465795"/>
                  <a:pt x="3144063" y="4501773"/>
                </a:cubicBezTo>
                <a:lnTo>
                  <a:pt x="3103526" y="4204951"/>
                </a:lnTo>
                <a:cubicBezTo>
                  <a:pt x="3270186" y="4177968"/>
                  <a:pt x="3427842" y="4124000"/>
                  <a:pt x="3576484" y="4052043"/>
                </a:cubicBezTo>
                <a:close/>
                <a:moveTo>
                  <a:pt x="7423232" y="4025060"/>
                </a:moveTo>
                <a:lnTo>
                  <a:pt x="7571879" y="4285903"/>
                </a:lnTo>
                <a:cubicBezTo>
                  <a:pt x="7418730" y="4371347"/>
                  <a:pt x="7252070" y="4438806"/>
                  <a:pt x="7076396" y="4479282"/>
                </a:cubicBezTo>
                <a:lnTo>
                  <a:pt x="7013335" y="4186962"/>
                </a:lnTo>
                <a:cubicBezTo>
                  <a:pt x="7157475" y="4150984"/>
                  <a:pt x="7297113" y="4097017"/>
                  <a:pt x="7423232" y="4025060"/>
                </a:cubicBezTo>
                <a:close/>
                <a:moveTo>
                  <a:pt x="7882683" y="3975590"/>
                </a:moveTo>
                <a:lnTo>
                  <a:pt x="8094387" y="4182465"/>
                </a:lnTo>
                <a:cubicBezTo>
                  <a:pt x="8022317" y="4254422"/>
                  <a:pt x="7945745" y="4321877"/>
                  <a:pt x="7860159" y="4384839"/>
                </a:cubicBezTo>
                <a:lnTo>
                  <a:pt x="7688993" y="4141989"/>
                </a:lnTo>
                <a:cubicBezTo>
                  <a:pt x="7756561" y="4092519"/>
                  <a:pt x="7819622" y="4034054"/>
                  <a:pt x="7882683" y="3975590"/>
                </a:cubicBezTo>
                <a:close/>
                <a:moveTo>
                  <a:pt x="6851177" y="3935114"/>
                </a:moveTo>
                <a:lnTo>
                  <a:pt x="6918745" y="4236433"/>
                </a:lnTo>
                <a:cubicBezTo>
                  <a:pt x="6810639" y="4258919"/>
                  <a:pt x="6702529" y="4272411"/>
                  <a:pt x="6589922" y="4272411"/>
                </a:cubicBezTo>
                <a:cubicBezTo>
                  <a:pt x="6486324" y="4272411"/>
                  <a:pt x="6382720" y="4263417"/>
                  <a:pt x="6283624" y="4240930"/>
                </a:cubicBezTo>
                <a:lnTo>
                  <a:pt x="6351192" y="3944109"/>
                </a:lnTo>
                <a:cubicBezTo>
                  <a:pt x="6427764" y="3957600"/>
                  <a:pt x="6504341" y="3962098"/>
                  <a:pt x="6589922" y="3962098"/>
                </a:cubicBezTo>
                <a:cubicBezTo>
                  <a:pt x="6680010" y="3962098"/>
                  <a:pt x="6770098" y="3953103"/>
                  <a:pt x="6851177" y="3935114"/>
                </a:cubicBezTo>
                <a:close/>
                <a:moveTo>
                  <a:pt x="1274744" y="3921622"/>
                </a:moveTo>
                <a:cubicBezTo>
                  <a:pt x="1310780" y="3966595"/>
                  <a:pt x="1355823" y="4011568"/>
                  <a:pt x="1396361" y="4052043"/>
                </a:cubicBezTo>
                <a:lnTo>
                  <a:pt x="1261229" y="4209449"/>
                </a:lnTo>
                <a:cubicBezTo>
                  <a:pt x="1207176" y="4159978"/>
                  <a:pt x="1157630" y="4110508"/>
                  <a:pt x="1112586" y="4052043"/>
                </a:cubicBezTo>
                <a:close/>
                <a:moveTo>
                  <a:pt x="3963862" y="3858660"/>
                </a:moveTo>
                <a:lnTo>
                  <a:pt x="4117011" y="4052043"/>
                </a:lnTo>
                <a:cubicBezTo>
                  <a:pt x="4008905" y="4146487"/>
                  <a:pt x="3891791" y="4227438"/>
                  <a:pt x="3765668" y="4294897"/>
                </a:cubicBezTo>
                <a:lnTo>
                  <a:pt x="3662070" y="4070033"/>
                </a:lnTo>
                <a:cubicBezTo>
                  <a:pt x="3770175" y="4011568"/>
                  <a:pt x="3869272" y="3939611"/>
                  <a:pt x="3963862" y="3858660"/>
                </a:cubicBezTo>
                <a:close/>
                <a:moveTo>
                  <a:pt x="8715993" y="3845168"/>
                </a:moveTo>
                <a:lnTo>
                  <a:pt x="8815089" y="3890141"/>
                </a:lnTo>
                <a:cubicBezTo>
                  <a:pt x="8797072" y="3930617"/>
                  <a:pt x="8779055" y="3966595"/>
                  <a:pt x="8756535" y="3998076"/>
                </a:cubicBezTo>
                <a:lnTo>
                  <a:pt x="8666447" y="3935114"/>
                </a:lnTo>
                <a:cubicBezTo>
                  <a:pt x="8684460" y="3908130"/>
                  <a:pt x="8702482" y="3876649"/>
                  <a:pt x="8715993" y="3845168"/>
                </a:cubicBezTo>
                <a:close/>
                <a:moveTo>
                  <a:pt x="1761218" y="3831676"/>
                </a:moveTo>
                <a:cubicBezTo>
                  <a:pt x="1810764" y="3872152"/>
                  <a:pt x="1864817" y="3912627"/>
                  <a:pt x="1918870" y="3948606"/>
                </a:cubicBezTo>
                <a:lnTo>
                  <a:pt x="1761218" y="4200454"/>
                </a:lnTo>
                <a:cubicBezTo>
                  <a:pt x="1693650" y="4155481"/>
                  <a:pt x="1630589" y="4110508"/>
                  <a:pt x="1567527" y="4056541"/>
                </a:cubicBezTo>
                <a:close/>
                <a:moveTo>
                  <a:pt x="2486422" y="3764217"/>
                </a:moveTo>
                <a:cubicBezTo>
                  <a:pt x="2603536" y="3800195"/>
                  <a:pt x="2725157" y="3818184"/>
                  <a:pt x="2851280" y="3818184"/>
                </a:cubicBezTo>
                <a:cubicBezTo>
                  <a:pt x="2896324" y="3818184"/>
                  <a:pt x="2941368" y="3813687"/>
                  <a:pt x="2986412" y="3809189"/>
                </a:cubicBezTo>
                <a:lnTo>
                  <a:pt x="3031456" y="4115005"/>
                </a:lnTo>
                <a:cubicBezTo>
                  <a:pt x="2990914" y="4119503"/>
                  <a:pt x="2945870" y="4124000"/>
                  <a:pt x="2900826" y="4124000"/>
                </a:cubicBezTo>
                <a:lnTo>
                  <a:pt x="2896324" y="4124000"/>
                </a:lnTo>
                <a:cubicBezTo>
                  <a:pt x="2891817" y="4124000"/>
                  <a:pt x="2882808" y="4124000"/>
                  <a:pt x="2878307" y="4124000"/>
                </a:cubicBezTo>
                <a:cubicBezTo>
                  <a:pt x="2869298" y="4124000"/>
                  <a:pt x="2860289" y="4124000"/>
                  <a:pt x="2851280" y="4124000"/>
                </a:cubicBezTo>
                <a:cubicBezTo>
                  <a:pt x="2693624" y="4124000"/>
                  <a:pt x="2540475" y="4101514"/>
                  <a:pt x="2396335" y="4056541"/>
                </a:cubicBezTo>
                <a:close/>
                <a:moveTo>
                  <a:pt x="3387300" y="3741730"/>
                </a:moveTo>
                <a:lnTo>
                  <a:pt x="3481894" y="3948606"/>
                </a:lnTo>
                <a:cubicBezTo>
                  <a:pt x="3373789" y="4002573"/>
                  <a:pt x="3256675" y="4038551"/>
                  <a:pt x="3135054" y="4061038"/>
                </a:cubicBezTo>
                <a:lnTo>
                  <a:pt x="3103526" y="3827179"/>
                </a:lnTo>
                <a:cubicBezTo>
                  <a:pt x="3202623" y="3813687"/>
                  <a:pt x="3297212" y="3782206"/>
                  <a:pt x="3387300" y="3741730"/>
                </a:cubicBezTo>
                <a:close/>
                <a:moveTo>
                  <a:pt x="7207026" y="3665276"/>
                </a:moveTo>
                <a:lnTo>
                  <a:pt x="7360175" y="3930617"/>
                </a:lnTo>
                <a:cubicBezTo>
                  <a:pt x="7238554" y="3998076"/>
                  <a:pt x="7112431" y="4047546"/>
                  <a:pt x="6977299" y="4079027"/>
                </a:cubicBezTo>
                <a:lnTo>
                  <a:pt x="6909736" y="3782206"/>
                </a:lnTo>
                <a:cubicBezTo>
                  <a:pt x="7013335" y="3755222"/>
                  <a:pt x="7112431" y="3714746"/>
                  <a:pt x="7207026" y="3665276"/>
                </a:cubicBezTo>
                <a:close/>
                <a:moveTo>
                  <a:pt x="5909762" y="3633795"/>
                </a:moveTo>
                <a:cubicBezTo>
                  <a:pt x="5918771" y="3638292"/>
                  <a:pt x="5923273" y="3638292"/>
                  <a:pt x="5927779" y="3642790"/>
                </a:cubicBezTo>
                <a:cubicBezTo>
                  <a:pt x="6040387" y="3710249"/>
                  <a:pt x="6166510" y="3759719"/>
                  <a:pt x="6292633" y="3786703"/>
                </a:cubicBezTo>
                <a:lnTo>
                  <a:pt x="6234078" y="4083525"/>
                </a:lnTo>
                <a:cubicBezTo>
                  <a:pt x="6058404" y="4043049"/>
                  <a:pt x="5896246" y="3975590"/>
                  <a:pt x="5747604" y="3881146"/>
                </a:cubicBezTo>
                <a:close/>
                <a:moveTo>
                  <a:pt x="2184631" y="3633795"/>
                </a:moveTo>
                <a:cubicBezTo>
                  <a:pt x="2261203" y="3678768"/>
                  <a:pt x="2342282" y="3714746"/>
                  <a:pt x="2427868" y="3746227"/>
                </a:cubicBezTo>
                <a:lnTo>
                  <a:pt x="2337780" y="4038551"/>
                </a:lnTo>
                <a:cubicBezTo>
                  <a:pt x="2225168" y="4002573"/>
                  <a:pt x="2121569" y="3953103"/>
                  <a:pt x="2022473" y="3894638"/>
                </a:cubicBezTo>
                <a:close/>
                <a:moveTo>
                  <a:pt x="639623" y="3552848"/>
                </a:moveTo>
                <a:cubicBezTo>
                  <a:pt x="648632" y="3588827"/>
                  <a:pt x="657641" y="3624800"/>
                  <a:pt x="675658" y="3660779"/>
                </a:cubicBezTo>
                <a:lnTo>
                  <a:pt x="558544" y="3714746"/>
                </a:lnTo>
                <a:cubicBezTo>
                  <a:pt x="540527" y="3669773"/>
                  <a:pt x="527016" y="3624800"/>
                  <a:pt x="518007" y="3579832"/>
                </a:cubicBezTo>
                <a:close/>
                <a:moveTo>
                  <a:pt x="2026975" y="3521367"/>
                </a:moveTo>
                <a:cubicBezTo>
                  <a:pt x="2063010" y="3552848"/>
                  <a:pt x="2099045" y="3575335"/>
                  <a:pt x="2135080" y="3602314"/>
                </a:cubicBezTo>
                <a:lnTo>
                  <a:pt x="1972922" y="3863157"/>
                </a:lnTo>
                <a:cubicBezTo>
                  <a:pt x="1918870" y="3827179"/>
                  <a:pt x="1873826" y="3791200"/>
                  <a:pt x="1828782" y="3755222"/>
                </a:cubicBezTo>
                <a:close/>
                <a:moveTo>
                  <a:pt x="7481791" y="3494379"/>
                </a:moveTo>
                <a:lnTo>
                  <a:pt x="7698001" y="3705752"/>
                </a:lnTo>
                <a:cubicBezTo>
                  <a:pt x="7643949" y="3759719"/>
                  <a:pt x="7585394" y="3813687"/>
                  <a:pt x="7522333" y="3858660"/>
                </a:cubicBezTo>
                <a:lnTo>
                  <a:pt x="7346659" y="3611309"/>
                </a:lnTo>
                <a:cubicBezTo>
                  <a:pt x="7396210" y="3575330"/>
                  <a:pt x="7441254" y="3534855"/>
                  <a:pt x="7481791" y="3494379"/>
                </a:cubicBezTo>
                <a:close/>
                <a:moveTo>
                  <a:pt x="1779236" y="3431421"/>
                </a:moveTo>
                <a:cubicBezTo>
                  <a:pt x="1815271" y="3476394"/>
                  <a:pt x="1860315" y="3521367"/>
                  <a:pt x="1900852" y="3561843"/>
                </a:cubicBezTo>
                <a:lnTo>
                  <a:pt x="1702659" y="3795698"/>
                </a:lnTo>
                <a:cubicBezTo>
                  <a:pt x="1644104" y="3741730"/>
                  <a:pt x="1590052" y="3687763"/>
                  <a:pt x="1540501" y="3624800"/>
                </a:cubicBezTo>
                <a:close/>
                <a:moveTo>
                  <a:pt x="6761089" y="3408930"/>
                </a:moveTo>
                <a:lnTo>
                  <a:pt x="6819648" y="3678768"/>
                </a:lnTo>
                <a:lnTo>
                  <a:pt x="6824150" y="3696757"/>
                </a:lnTo>
                <a:cubicBezTo>
                  <a:pt x="6747573" y="3714746"/>
                  <a:pt x="6666499" y="3723741"/>
                  <a:pt x="6589922" y="3723741"/>
                </a:cubicBezTo>
                <a:cubicBezTo>
                  <a:pt x="6508843" y="3723741"/>
                  <a:pt x="6436773" y="3719244"/>
                  <a:pt x="6369209" y="3705752"/>
                </a:cubicBezTo>
                <a:lnTo>
                  <a:pt x="6373711" y="3678768"/>
                </a:lnTo>
                <a:lnTo>
                  <a:pt x="6432266" y="3413428"/>
                </a:lnTo>
                <a:cubicBezTo>
                  <a:pt x="6477310" y="3422422"/>
                  <a:pt x="6531367" y="3426920"/>
                  <a:pt x="6585420" y="3426920"/>
                </a:cubicBezTo>
                <a:cubicBezTo>
                  <a:pt x="6643975" y="3426920"/>
                  <a:pt x="6702529" y="3422422"/>
                  <a:pt x="6761089" y="3408930"/>
                </a:cubicBezTo>
                <a:close/>
                <a:moveTo>
                  <a:pt x="2671105" y="3377454"/>
                </a:moveTo>
                <a:cubicBezTo>
                  <a:pt x="2720650" y="3390946"/>
                  <a:pt x="2770201" y="3399940"/>
                  <a:pt x="2824254" y="3399940"/>
                </a:cubicBezTo>
                <a:cubicBezTo>
                  <a:pt x="2842272" y="3399940"/>
                  <a:pt x="2860289" y="3399940"/>
                  <a:pt x="2873800" y="3399940"/>
                </a:cubicBezTo>
                <a:lnTo>
                  <a:pt x="2896324" y="3566340"/>
                </a:lnTo>
                <a:lnTo>
                  <a:pt x="2900826" y="3584325"/>
                </a:lnTo>
                <a:cubicBezTo>
                  <a:pt x="2873800" y="3588827"/>
                  <a:pt x="2851280" y="3588827"/>
                  <a:pt x="2824254" y="3588827"/>
                </a:cubicBezTo>
                <a:cubicBezTo>
                  <a:pt x="2752184" y="3588827"/>
                  <a:pt x="2684616" y="3579832"/>
                  <a:pt x="2617052" y="3557346"/>
                </a:cubicBezTo>
                <a:lnTo>
                  <a:pt x="2621554" y="3543854"/>
                </a:lnTo>
                <a:close/>
                <a:moveTo>
                  <a:pt x="8324109" y="3332481"/>
                </a:moveTo>
                <a:lnTo>
                  <a:pt x="8535817" y="3404433"/>
                </a:lnTo>
                <a:cubicBezTo>
                  <a:pt x="8468254" y="3588822"/>
                  <a:pt x="8364651" y="3755222"/>
                  <a:pt x="8229519" y="3899136"/>
                </a:cubicBezTo>
                <a:lnTo>
                  <a:pt x="8067361" y="3746228"/>
                </a:lnTo>
                <a:cubicBezTo>
                  <a:pt x="8175467" y="3624801"/>
                  <a:pt x="8265554" y="3485384"/>
                  <a:pt x="8324109" y="3332481"/>
                </a:cubicBezTo>
                <a:close/>
                <a:moveTo>
                  <a:pt x="3243160" y="3332481"/>
                </a:moveTo>
                <a:lnTo>
                  <a:pt x="3369282" y="3602314"/>
                </a:lnTo>
                <a:cubicBezTo>
                  <a:pt x="3265684" y="3651784"/>
                  <a:pt x="3153072" y="3687763"/>
                  <a:pt x="3035958" y="3705752"/>
                </a:cubicBezTo>
                <a:lnTo>
                  <a:pt x="3031456" y="3678768"/>
                </a:lnTo>
                <a:lnTo>
                  <a:pt x="2995421" y="3408935"/>
                </a:lnTo>
                <a:cubicBezTo>
                  <a:pt x="3081002" y="3395443"/>
                  <a:pt x="3166587" y="3372957"/>
                  <a:pt x="3243160" y="3332481"/>
                </a:cubicBezTo>
                <a:close/>
                <a:moveTo>
                  <a:pt x="6162003" y="3323487"/>
                </a:moveTo>
                <a:lnTo>
                  <a:pt x="6166510" y="3323487"/>
                </a:lnTo>
                <a:cubicBezTo>
                  <a:pt x="6216060" y="3354963"/>
                  <a:pt x="6270113" y="3377449"/>
                  <a:pt x="6328668" y="3390941"/>
                </a:cubicBezTo>
                <a:lnTo>
                  <a:pt x="6288130" y="3588822"/>
                </a:lnTo>
                <a:cubicBezTo>
                  <a:pt x="6207047" y="3570833"/>
                  <a:pt x="6130475" y="3539352"/>
                  <a:pt x="6058404" y="3498876"/>
                </a:cubicBezTo>
                <a:cubicBezTo>
                  <a:pt x="6053902" y="3498876"/>
                  <a:pt x="6053902" y="3494379"/>
                  <a:pt x="6049396" y="3494379"/>
                </a:cubicBezTo>
                <a:close/>
                <a:moveTo>
                  <a:pt x="7013335" y="3318989"/>
                </a:moveTo>
                <a:lnTo>
                  <a:pt x="7157475" y="3575330"/>
                </a:lnTo>
                <a:cubicBezTo>
                  <a:pt x="7071894" y="3620303"/>
                  <a:pt x="6981806" y="3656282"/>
                  <a:pt x="6887212" y="3683265"/>
                </a:cubicBezTo>
                <a:lnTo>
                  <a:pt x="6882705" y="3665276"/>
                </a:lnTo>
                <a:lnTo>
                  <a:pt x="6824150" y="3395439"/>
                </a:lnTo>
                <a:cubicBezTo>
                  <a:pt x="6891718" y="3377449"/>
                  <a:pt x="6954780" y="3350470"/>
                  <a:pt x="7013335" y="3318989"/>
                </a:cubicBezTo>
                <a:close/>
                <a:moveTo>
                  <a:pt x="2391833" y="3296503"/>
                </a:moveTo>
                <a:cubicBezTo>
                  <a:pt x="2441378" y="3323486"/>
                  <a:pt x="2490929" y="3345973"/>
                  <a:pt x="2540475" y="3368459"/>
                </a:cubicBezTo>
                <a:lnTo>
                  <a:pt x="2459396" y="3633795"/>
                </a:lnTo>
                <a:lnTo>
                  <a:pt x="2454894" y="3651784"/>
                </a:lnTo>
                <a:cubicBezTo>
                  <a:pt x="2378317" y="3624800"/>
                  <a:pt x="2306247" y="3588827"/>
                  <a:pt x="2234177" y="3548351"/>
                </a:cubicBezTo>
                <a:close/>
                <a:moveTo>
                  <a:pt x="4963840" y="3229043"/>
                </a:moveTo>
                <a:cubicBezTo>
                  <a:pt x="5171038" y="3476390"/>
                  <a:pt x="5369235" y="3741730"/>
                  <a:pt x="5644001" y="3926119"/>
                </a:cubicBezTo>
                <a:lnTo>
                  <a:pt x="5481843" y="4173471"/>
                </a:lnTo>
                <a:cubicBezTo>
                  <a:pt x="5166535" y="3957600"/>
                  <a:pt x="5013386" y="3746228"/>
                  <a:pt x="4774656" y="3462898"/>
                </a:cubicBezTo>
                <a:lnTo>
                  <a:pt x="4806184" y="3422422"/>
                </a:lnTo>
                <a:lnTo>
                  <a:pt x="4837718" y="3381947"/>
                </a:lnTo>
                <a:lnTo>
                  <a:pt x="4900774" y="3305497"/>
                </a:lnTo>
                <a:lnTo>
                  <a:pt x="4932307" y="3269519"/>
                </a:lnTo>
                <a:close/>
                <a:moveTo>
                  <a:pt x="7207026" y="3215552"/>
                </a:moveTo>
                <a:lnTo>
                  <a:pt x="7396210" y="3395439"/>
                </a:lnTo>
                <a:lnTo>
                  <a:pt x="7423232" y="3422422"/>
                </a:lnTo>
                <a:cubicBezTo>
                  <a:pt x="7387201" y="3458401"/>
                  <a:pt x="7346659" y="3494379"/>
                  <a:pt x="7301615" y="3525860"/>
                </a:cubicBezTo>
                <a:lnTo>
                  <a:pt x="7279096" y="3494379"/>
                </a:lnTo>
                <a:lnTo>
                  <a:pt x="7130449" y="3283011"/>
                </a:lnTo>
                <a:cubicBezTo>
                  <a:pt x="7157475" y="3265022"/>
                  <a:pt x="7184501" y="3238038"/>
                  <a:pt x="7207026" y="3215552"/>
                </a:cubicBezTo>
                <a:close/>
                <a:moveTo>
                  <a:pt x="3468379" y="3166081"/>
                </a:moveTo>
                <a:lnTo>
                  <a:pt x="3603511" y="3341476"/>
                </a:lnTo>
                <a:cubicBezTo>
                  <a:pt x="3549458" y="3395443"/>
                  <a:pt x="3495405" y="3440416"/>
                  <a:pt x="3432344" y="3480892"/>
                </a:cubicBezTo>
                <a:cubicBezTo>
                  <a:pt x="3423335" y="3485389"/>
                  <a:pt x="3418833" y="3489886"/>
                  <a:pt x="3409824" y="3494384"/>
                </a:cubicBezTo>
                <a:lnTo>
                  <a:pt x="3315230" y="3292005"/>
                </a:lnTo>
                <a:cubicBezTo>
                  <a:pt x="3369282" y="3260524"/>
                  <a:pt x="3418833" y="3215551"/>
                  <a:pt x="3468379" y="3166081"/>
                </a:cubicBezTo>
                <a:close/>
                <a:moveTo>
                  <a:pt x="2162106" y="3103119"/>
                </a:moveTo>
                <a:cubicBezTo>
                  <a:pt x="2184631" y="3130103"/>
                  <a:pt x="2207150" y="3152589"/>
                  <a:pt x="2234177" y="3179573"/>
                </a:cubicBezTo>
                <a:lnTo>
                  <a:pt x="2067517" y="3377454"/>
                </a:lnTo>
                <a:lnTo>
                  <a:pt x="2044992" y="3404438"/>
                </a:lnTo>
                <a:cubicBezTo>
                  <a:pt x="2004455" y="3368459"/>
                  <a:pt x="1968420" y="3327984"/>
                  <a:pt x="1932385" y="3287508"/>
                </a:cubicBezTo>
                <a:lnTo>
                  <a:pt x="1959411" y="3265022"/>
                </a:lnTo>
                <a:close/>
                <a:moveTo>
                  <a:pt x="1247718" y="3098622"/>
                </a:moveTo>
                <a:cubicBezTo>
                  <a:pt x="1306273" y="3265022"/>
                  <a:pt x="1391858" y="3417930"/>
                  <a:pt x="1499964" y="3557346"/>
                </a:cubicBezTo>
                <a:lnTo>
                  <a:pt x="1265736" y="3741730"/>
                </a:lnTo>
                <a:cubicBezTo>
                  <a:pt x="1139613" y="3579832"/>
                  <a:pt x="1036009" y="3395443"/>
                  <a:pt x="963939" y="3193065"/>
                </a:cubicBezTo>
                <a:close/>
                <a:moveTo>
                  <a:pt x="7869168" y="3053649"/>
                </a:moveTo>
                <a:lnTo>
                  <a:pt x="8125921" y="3143595"/>
                </a:lnTo>
                <a:cubicBezTo>
                  <a:pt x="8062859" y="3314492"/>
                  <a:pt x="7963758" y="3471893"/>
                  <a:pt x="7842141" y="3602314"/>
                </a:cubicBezTo>
                <a:lnTo>
                  <a:pt x="7648451" y="3413428"/>
                </a:lnTo>
                <a:cubicBezTo>
                  <a:pt x="7743045" y="3309995"/>
                  <a:pt x="7819622" y="3188568"/>
                  <a:pt x="7869168" y="3053649"/>
                </a:cubicBezTo>
                <a:close/>
                <a:moveTo>
                  <a:pt x="4666546" y="3017670"/>
                </a:moveTo>
                <a:lnTo>
                  <a:pt x="4855730" y="3215551"/>
                </a:lnTo>
                <a:cubicBezTo>
                  <a:pt x="4671053" y="3480892"/>
                  <a:pt x="4436825" y="3764217"/>
                  <a:pt x="4202592" y="3980087"/>
                </a:cubicBezTo>
                <a:lnTo>
                  <a:pt x="4031430" y="3755222"/>
                </a:lnTo>
                <a:cubicBezTo>
                  <a:pt x="4256649" y="3539357"/>
                  <a:pt x="4463851" y="3256027"/>
                  <a:pt x="4666546" y="3017670"/>
                </a:cubicBezTo>
                <a:close/>
                <a:moveTo>
                  <a:pt x="5801652" y="2990687"/>
                </a:moveTo>
                <a:cubicBezTo>
                  <a:pt x="5887238" y="3089627"/>
                  <a:pt x="5977325" y="3188568"/>
                  <a:pt x="6076422" y="3265022"/>
                </a:cubicBezTo>
                <a:lnTo>
                  <a:pt x="5914264" y="3512368"/>
                </a:lnTo>
                <a:cubicBezTo>
                  <a:pt x="5801652" y="3431417"/>
                  <a:pt x="5707062" y="3332481"/>
                  <a:pt x="5612472" y="3229043"/>
                </a:cubicBezTo>
                <a:close/>
                <a:moveTo>
                  <a:pt x="1630589" y="2968200"/>
                </a:moveTo>
                <a:cubicBezTo>
                  <a:pt x="1675633" y="3089627"/>
                  <a:pt x="1738694" y="3202059"/>
                  <a:pt x="1815271" y="3301000"/>
                </a:cubicBezTo>
                <a:lnTo>
                  <a:pt x="1576536" y="3494384"/>
                </a:lnTo>
                <a:cubicBezTo>
                  <a:pt x="1477440" y="3363962"/>
                  <a:pt x="1396361" y="3220049"/>
                  <a:pt x="1342308" y="3067141"/>
                </a:cubicBezTo>
                <a:close/>
                <a:moveTo>
                  <a:pt x="8783557" y="2954708"/>
                </a:moveTo>
                <a:lnTo>
                  <a:pt x="8990758" y="2986189"/>
                </a:lnTo>
                <a:cubicBezTo>
                  <a:pt x="8977248" y="3062643"/>
                  <a:pt x="8959230" y="3139097"/>
                  <a:pt x="8936706" y="3211054"/>
                </a:cubicBezTo>
                <a:lnTo>
                  <a:pt x="8912843" y="3202390"/>
                </a:lnTo>
                <a:lnTo>
                  <a:pt x="8909679" y="3215552"/>
                </a:lnTo>
                <a:lnTo>
                  <a:pt x="8711491" y="3143595"/>
                </a:lnTo>
                <a:cubicBezTo>
                  <a:pt x="8729504" y="3085130"/>
                  <a:pt x="8747526" y="3022168"/>
                  <a:pt x="8756535" y="2959206"/>
                </a:cubicBezTo>
                <a:lnTo>
                  <a:pt x="8781531" y="2963004"/>
                </a:lnTo>
                <a:close/>
                <a:moveTo>
                  <a:pt x="5211579" y="2950211"/>
                </a:moveTo>
                <a:cubicBezTo>
                  <a:pt x="5400764" y="3175076"/>
                  <a:pt x="5603464" y="3413428"/>
                  <a:pt x="5833185" y="3575330"/>
                </a:cubicBezTo>
                <a:lnTo>
                  <a:pt x="5684542" y="3800195"/>
                </a:lnTo>
                <a:cubicBezTo>
                  <a:pt x="5364729" y="3552844"/>
                  <a:pt x="5319685" y="3471893"/>
                  <a:pt x="5044919" y="3152589"/>
                </a:cubicBezTo>
                <a:lnTo>
                  <a:pt x="5062937" y="3130103"/>
                </a:lnTo>
                <a:lnTo>
                  <a:pt x="5098972" y="3085130"/>
                </a:lnTo>
                <a:lnTo>
                  <a:pt x="5157527" y="3013173"/>
                </a:lnTo>
                <a:lnTo>
                  <a:pt x="5184553" y="2981692"/>
                </a:lnTo>
                <a:close/>
                <a:moveTo>
                  <a:pt x="797279" y="2869260"/>
                </a:moveTo>
                <a:cubicBezTo>
                  <a:pt x="806288" y="2945714"/>
                  <a:pt x="824306" y="3022168"/>
                  <a:pt x="846825" y="3098622"/>
                </a:cubicBezTo>
                <a:lnTo>
                  <a:pt x="648632" y="3161584"/>
                </a:lnTo>
                <a:cubicBezTo>
                  <a:pt x="621606" y="3071638"/>
                  <a:pt x="599086" y="2981692"/>
                  <a:pt x="590077" y="2887249"/>
                </a:cubicBezTo>
                <a:close/>
                <a:moveTo>
                  <a:pt x="7418730" y="2855768"/>
                </a:moveTo>
                <a:lnTo>
                  <a:pt x="7688993" y="2950211"/>
                </a:lnTo>
                <a:lnTo>
                  <a:pt x="7702508" y="2954708"/>
                </a:lnTo>
                <a:cubicBezTo>
                  <a:pt x="7648451" y="3094125"/>
                  <a:pt x="7571879" y="3220049"/>
                  <a:pt x="7472782" y="3327984"/>
                </a:cubicBezTo>
                <a:lnTo>
                  <a:pt x="7445756" y="3301000"/>
                </a:lnTo>
                <a:lnTo>
                  <a:pt x="7256572" y="3121108"/>
                </a:lnTo>
                <a:cubicBezTo>
                  <a:pt x="7324140" y="3044654"/>
                  <a:pt x="7382694" y="2954708"/>
                  <a:pt x="7418730" y="2855768"/>
                </a:cubicBezTo>
                <a:close/>
                <a:moveTo>
                  <a:pt x="2004455" y="2842276"/>
                </a:moveTo>
                <a:cubicBezTo>
                  <a:pt x="2035984" y="2918730"/>
                  <a:pt x="2072019" y="2990687"/>
                  <a:pt x="2121569" y="3058146"/>
                </a:cubicBezTo>
                <a:lnTo>
                  <a:pt x="1918870" y="3220049"/>
                </a:lnTo>
                <a:lnTo>
                  <a:pt x="1891843" y="3242535"/>
                </a:lnTo>
                <a:cubicBezTo>
                  <a:pt x="1824280" y="3148092"/>
                  <a:pt x="1765720" y="3049151"/>
                  <a:pt x="1720677" y="2936719"/>
                </a:cubicBezTo>
                <a:close/>
                <a:moveTo>
                  <a:pt x="3761166" y="2828784"/>
                </a:moveTo>
                <a:lnTo>
                  <a:pt x="3963862" y="3053649"/>
                </a:lnTo>
                <a:cubicBezTo>
                  <a:pt x="3891791" y="3139097"/>
                  <a:pt x="3806210" y="3242535"/>
                  <a:pt x="3729633" y="3323486"/>
                </a:cubicBezTo>
                <a:lnTo>
                  <a:pt x="3544956" y="3085130"/>
                </a:lnTo>
                <a:cubicBezTo>
                  <a:pt x="3608017" y="3017670"/>
                  <a:pt x="3666572" y="2941216"/>
                  <a:pt x="3725131" y="2873757"/>
                </a:cubicBezTo>
                <a:close/>
                <a:moveTo>
                  <a:pt x="8062855" y="2779314"/>
                </a:moveTo>
                <a:lnTo>
                  <a:pt x="8364651" y="2824287"/>
                </a:lnTo>
                <a:cubicBezTo>
                  <a:pt x="8351135" y="2909735"/>
                  <a:pt x="8328615" y="2990687"/>
                  <a:pt x="8306091" y="3071638"/>
                </a:cubicBezTo>
                <a:lnTo>
                  <a:pt x="8282162" y="3063052"/>
                </a:lnTo>
                <a:lnTo>
                  <a:pt x="8279065" y="3076135"/>
                </a:lnTo>
                <a:lnTo>
                  <a:pt x="7990789" y="2972698"/>
                </a:lnTo>
                <a:cubicBezTo>
                  <a:pt x="8008801" y="2914233"/>
                  <a:pt x="8026824" y="2851271"/>
                  <a:pt x="8035833" y="2783811"/>
                </a:cubicBezTo>
                <a:lnTo>
                  <a:pt x="8060892" y="2787546"/>
                </a:lnTo>
                <a:close/>
                <a:moveTo>
                  <a:pt x="1373841" y="2711854"/>
                </a:moveTo>
                <a:cubicBezTo>
                  <a:pt x="1382850" y="2792806"/>
                  <a:pt x="1400867" y="2869260"/>
                  <a:pt x="1423387" y="2945714"/>
                </a:cubicBezTo>
                <a:lnTo>
                  <a:pt x="1135106" y="3044654"/>
                </a:lnTo>
                <a:cubicBezTo>
                  <a:pt x="1108080" y="2950211"/>
                  <a:pt x="1085560" y="2846773"/>
                  <a:pt x="1067543" y="2743335"/>
                </a:cubicBezTo>
                <a:close/>
                <a:moveTo>
                  <a:pt x="7571879" y="2702860"/>
                </a:moveTo>
                <a:lnTo>
                  <a:pt x="7864661" y="2743335"/>
                </a:lnTo>
                <a:cubicBezTo>
                  <a:pt x="7855653" y="2801800"/>
                  <a:pt x="7842142" y="2855768"/>
                  <a:pt x="7824125" y="2914233"/>
                </a:cubicBezTo>
                <a:lnTo>
                  <a:pt x="7815115" y="2909735"/>
                </a:lnTo>
                <a:lnTo>
                  <a:pt x="7800448" y="2904610"/>
                </a:lnTo>
                <a:lnTo>
                  <a:pt x="7797098" y="2918730"/>
                </a:lnTo>
                <a:lnTo>
                  <a:pt x="7788089" y="2914233"/>
                </a:lnTo>
                <a:lnTo>
                  <a:pt x="7517826" y="2819790"/>
                </a:lnTo>
                <a:cubicBezTo>
                  <a:pt x="7526835" y="2783811"/>
                  <a:pt x="7540350" y="2743336"/>
                  <a:pt x="7544852" y="2707357"/>
                </a:cubicBezTo>
                <a:lnTo>
                  <a:pt x="7569963" y="2710829"/>
                </a:lnTo>
                <a:close/>
                <a:moveTo>
                  <a:pt x="1878332" y="2657887"/>
                </a:moveTo>
                <a:cubicBezTo>
                  <a:pt x="1882834" y="2707357"/>
                  <a:pt x="1896350" y="2752330"/>
                  <a:pt x="1909861" y="2801800"/>
                </a:cubicBezTo>
                <a:lnTo>
                  <a:pt x="1630589" y="2896243"/>
                </a:lnTo>
                <a:cubicBezTo>
                  <a:pt x="1608069" y="2828784"/>
                  <a:pt x="1594554" y="2756827"/>
                  <a:pt x="1585545" y="2684871"/>
                </a:cubicBezTo>
                <a:lnTo>
                  <a:pt x="1594554" y="2684871"/>
                </a:lnTo>
                <a:close/>
                <a:moveTo>
                  <a:pt x="3918818" y="2644400"/>
                </a:moveTo>
                <a:lnTo>
                  <a:pt x="4089984" y="2837779"/>
                </a:lnTo>
                <a:lnTo>
                  <a:pt x="3995395" y="2954708"/>
                </a:lnTo>
                <a:lnTo>
                  <a:pt x="3819721" y="2761325"/>
                </a:lnTo>
                <a:close/>
                <a:moveTo>
                  <a:pt x="5481843" y="2599422"/>
                </a:moveTo>
                <a:lnTo>
                  <a:pt x="5711564" y="2873757"/>
                </a:lnTo>
                <a:cubicBezTo>
                  <a:pt x="5729586" y="2896244"/>
                  <a:pt x="5747604" y="2918730"/>
                  <a:pt x="5765621" y="2941217"/>
                </a:cubicBezTo>
                <a:lnTo>
                  <a:pt x="5576432" y="3179573"/>
                </a:lnTo>
                <a:cubicBezTo>
                  <a:pt x="5544904" y="3143595"/>
                  <a:pt x="5513376" y="3103119"/>
                  <a:pt x="5481843" y="3067141"/>
                </a:cubicBezTo>
                <a:lnTo>
                  <a:pt x="5387248" y="2950211"/>
                </a:lnTo>
                <a:lnTo>
                  <a:pt x="5292658" y="2833281"/>
                </a:lnTo>
                <a:lnTo>
                  <a:pt x="5324191" y="2792806"/>
                </a:lnTo>
                <a:lnTo>
                  <a:pt x="5355720" y="2752330"/>
                </a:lnTo>
                <a:lnTo>
                  <a:pt x="5418781" y="2675876"/>
                </a:lnTo>
                <a:close/>
                <a:moveTo>
                  <a:pt x="9283546" y="2486994"/>
                </a:moveTo>
                <a:cubicBezTo>
                  <a:pt x="9288048" y="2536465"/>
                  <a:pt x="9288048" y="2581438"/>
                  <a:pt x="9288048" y="2630908"/>
                </a:cubicBezTo>
                <a:lnTo>
                  <a:pt x="9161925" y="2621913"/>
                </a:lnTo>
                <a:cubicBezTo>
                  <a:pt x="9166432" y="2581438"/>
                  <a:pt x="9161925" y="2545459"/>
                  <a:pt x="9157423" y="2504984"/>
                </a:cubicBezTo>
                <a:close/>
                <a:moveTo>
                  <a:pt x="0" y="2460011"/>
                </a:moveTo>
                <a:lnTo>
                  <a:pt x="126123" y="2469005"/>
                </a:lnTo>
                <a:cubicBezTo>
                  <a:pt x="121621" y="2504984"/>
                  <a:pt x="126123" y="2545459"/>
                  <a:pt x="130630" y="2585935"/>
                </a:cubicBezTo>
                <a:lnTo>
                  <a:pt x="4507" y="2599427"/>
                </a:lnTo>
                <a:cubicBezTo>
                  <a:pt x="0" y="2549957"/>
                  <a:pt x="0" y="2504984"/>
                  <a:pt x="0" y="2460011"/>
                </a:cubicBezTo>
                <a:close/>
                <a:moveTo>
                  <a:pt x="7806107" y="2442021"/>
                </a:moveTo>
                <a:cubicBezTo>
                  <a:pt x="7806107" y="2469005"/>
                  <a:pt x="7810609" y="2495989"/>
                  <a:pt x="7810609" y="2522973"/>
                </a:cubicBezTo>
                <a:cubicBezTo>
                  <a:pt x="7810609" y="2567946"/>
                  <a:pt x="7806107" y="2617411"/>
                  <a:pt x="7801600" y="2662384"/>
                </a:cubicBezTo>
                <a:lnTo>
                  <a:pt x="7508817" y="2621913"/>
                </a:lnTo>
                <a:cubicBezTo>
                  <a:pt x="7513319" y="2590432"/>
                  <a:pt x="7513319" y="2558951"/>
                  <a:pt x="7513319" y="2527470"/>
                </a:cubicBezTo>
                <a:cubicBezTo>
                  <a:pt x="7513319" y="2509481"/>
                  <a:pt x="7513319" y="2491492"/>
                  <a:pt x="7513319" y="2473503"/>
                </a:cubicBezTo>
                <a:lnTo>
                  <a:pt x="7797098" y="2446519"/>
                </a:lnTo>
                <a:close/>
                <a:moveTo>
                  <a:pt x="8206995" y="2401546"/>
                </a:moveTo>
                <a:cubicBezTo>
                  <a:pt x="8211501" y="2442021"/>
                  <a:pt x="8211501" y="2482497"/>
                  <a:pt x="8211501" y="2522973"/>
                </a:cubicBezTo>
                <a:cubicBezTo>
                  <a:pt x="8211501" y="2590432"/>
                  <a:pt x="8206995" y="2653390"/>
                  <a:pt x="8197986" y="2720849"/>
                </a:cubicBezTo>
                <a:lnTo>
                  <a:pt x="7896195" y="2675876"/>
                </a:lnTo>
                <a:cubicBezTo>
                  <a:pt x="7900697" y="2626411"/>
                  <a:pt x="7905203" y="2572443"/>
                  <a:pt x="7905203" y="2522973"/>
                </a:cubicBezTo>
                <a:cubicBezTo>
                  <a:pt x="7905203" y="2491492"/>
                  <a:pt x="7905203" y="2460011"/>
                  <a:pt x="7900697" y="2428530"/>
                </a:cubicBezTo>
                <a:close/>
                <a:moveTo>
                  <a:pt x="1662122" y="2388054"/>
                </a:moveTo>
                <a:lnTo>
                  <a:pt x="1954905" y="2428530"/>
                </a:lnTo>
                <a:cubicBezTo>
                  <a:pt x="1950403" y="2460011"/>
                  <a:pt x="1950403" y="2491492"/>
                  <a:pt x="1950403" y="2522973"/>
                </a:cubicBezTo>
                <a:cubicBezTo>
                  <a:pt x="1950403" y="2540962"/>
                  <a:pt x="1950403" y="2558951"/>
                  <a:pt x="1950403" y="2576940"/>
                </a:cubicBezTo>
                <a:lnTo>
                  <a:pt x="1666624" y="2603924"/>
                </a:lnTo>
                <a:lnTo>
                  <a:pt x="1657615" y="2608421"/>
                </a:lnTo>
                <a:cubicBezTo>
                  <a:pt x="1657615" y="2581438"/>
                  <a:pt x="1653113" y="2554454"/>
                  <a:pt x="1653113" y="2527470"/>
                </a:cubicBezTo>
                <a:cubicBezTo>
                  <a:pt x="1653113" y="2482497"/>
                  <a:pt x="1657615" y="2433027"/>
                  <a:pt x="1662122" y="2388054"/>
                </a:cubicBezTo>
                <a:close/>
                <a:moveTo>
                  <a:pt x="8603381" y="2365567"/>
                </a:moveTo>
                <a:cubicBezTo>
                  <a:pt x="8607888" y="2419535"/>
                  <a:pt x="8607888" y="2473503"/>
                  <a:pt x="8607888" y="2527470"/>
                </a:cubicBezTo>
                <a:cubicBezTo>
                  <a:pt x="8607888" y="2612919"/>
                  <a:pt x="8603381" y="2698363"/>
                  <a:pt x="8589870" y="2779314"/>
                </a:cubicBezTo>
                <a:lnTo>
                  <a:pt x="8297083" y="2738838"/>
                </a:lnTo>
                <a:cubicBezTo>
                  <a:pt x="8306091" y="2671379"/>
                  <a:pt x="8310598" y="2599427"/>
                  <a:pt x="8310598" y="2527470"/>
                </a:cubicBezTo>
                <a:cubicBezTo>
                  <a:pt x="8310598" y="2482497"/>
                  <a:pt x="8310598" y="2437524"/>
                  <a:pt x="8306091" y="2397049"/>
                </a:cubicBezTo>
                <a:close/>
                <a:moveTo>
                  <a:pt x="1261229" y="2325092"/>
                </a:moveTo>
                <a:lnTo>
                  <a:pt x="1563025" y="2370065"/>
                </a:lnTo>
                <a:cubicBezTo>
                  <a:pt x="1558519" y="2419535"/>
                  <a:pt x="1554016" y="2473503"/>
                  <a:pt x="1554016" y="2522973"/>
                </a:cubicBezTo>
                <a:cubicBezTo>
                  <a:pt x="1554016" y="2554454"/>
                  <a:pt x="1554016" y="2585935"/>
                  <a:pt x="1558519" y="2617411"/>
                </a:cubicBezTo>
                <a:lnTo>
                  <a:pt x="1252220" y="2644400"/>
                </a:lnTo>
                <a:cubicBezTo>
                  <a:pt x="1247718" y="2603924"/>
                  <a:pt x="1247718" y="2563448"/>
                  <a:pt x="1247718" y="2522973"/>
                </a:cubicBezTo>
                <a:cubicBezTo>
                  <a:pt x="1247718" y="2455513"/>
                  <a:pt x="1252220" y="2392551"/>
                  <a:pt x="1261229" y="2325092"/>
                </a:cubicBezTo>
                <a:close/>
                <a:moveTo>
                  <a:pt x="869349" y="2271124"/>
                </a:moveTo>
                <a:lnTo>
                  <a:pt x="1162132" y="2311600"/>
                </a:lnTo>
                <a:cubicBezTo>
                  <a:pt x="1153124" y="2379059"/>
                  <a:pt x="1148621" y="2451016"/>
                  <a:pt x="1148621" y="2522973"/>
                </a:cubicBezTo>
                <a:cubicBezTo>
                  <a:pt x="1148621" y="2567946"/>
                  <a:pt x="1148621" y="2612919"/>
                  <a:pt x="1153124" y="2653390"/>
                </a:cubicBezTo>
                <a:lnTo>
                  <a:pt x="855834" y="2684871"/>
                </a:lnTo>
                <a:cubicBezTo>
                  <a:pt x="851332" y="2630908"/>
                  <a:pt x="851332" y="2576940"/>
                  <a:pt x="851332" y="2522973"/>
                </a:cubicBezTo>
                <a:cubicBezTo>
                  <a:pt x="851332" y="2437524"/>
                  <a:pt x="855834" y="2352076"/>
                  <a:pt x="869349" y="2271124"/>
                </a:cubicBezTo>
                <a:close/>
                <a:moveTo>
                  <a:pt x="360351" y="2230649"/>
                </a:moveTo>
                <a:lnTo>
                  <a:pt x="486474" y="2253135"/>
                </a:lnTo>
                <a:cubicBezTo>
                  <a:pt x="481972" y="2289114"/>
                  <a:pt x="477465" y="2329589"/>
                  <a:pt x="477465" y="2370065"/>
                </a:cubicBezTo>
                <a:lnTo>
                  <a:pt x="351342" y="2370065"/>
                </a:lnTo>
                <a:cubicBezTo>
                  <a:pt x="351342" y="2320595"/>
                  <a:pt x="355849" y="2275622"/>
                  <a:pt x="360351" y="2230649"/>
                </a:cubicBezTo>
                <a:close/>
                <a:moveTo>
                  <a:pt x="7828627" y="2149697"/>
                </a:moveTo>
                <a:cubicBezTo>
                  <a:pt x="7851151" y="2217157"/>
                  <a:pt x="7864661" y="2289114"/>
                  <a:pt x="7873670" y="2361070"/>
                </a:cubicBezTo>
                <a:lnTo>
                  <a:pt x="7864661" y="2361070"/>
                </a:lnTo>
                <a:lnTo>
                  <a:pt x="7580888" y="2388054"/>
                </a:lnTo>
                <a:cubicBezTo>
                  <a:pt x="7576381" y="2338584"/>
                  <a:pt x="7562870" y="2293611"/>
                  <a:pt x="7549354" y="2244141"/>
                </a:cubicBezTo>
                <a:close/>
                <a:moveTo>
                  <a:pt x="1635096" y="2136206"/>
                </a:moveTo>
                <a:lnTo>
                  <a:pt x="1644104" y="2140703"/>
                </a:lnTo>
                <a:lnTo>
                  <a:pt x="1914368" y="2235146"/>
                </a:lnTo>
                <a:cubicBezTo>
                  <a:pt x="1905359" y="2271124"/>
                  <a:pt x="1891843" y="2311600"/>
                  <a:pt x="1887341" y="2347578"/>
                </a:cubicBezTo>
                <a:lnTo>
                  <a:pt x="1594554" y="2307103"/>
                </a:lnTo>
                <a:cubicBezTo>
                  <a:pt x="1603562" y="2248638"/>
                  <a:pt x="1621580" y="2190173"/>
                  <a:pt x="1635096" y="2136206"/>
                </a:cubicBezTo>
                <a:close/>
                <a:moveTo>
                  <a:pt x="8324109" y="2001287"/>
                </a:moveTo>
                <a:cubicBezTo>
                  <a:pt x="8355642" y="2100227"/>
                  <a:pt x="8378161" y="2199168"/>
                  <a:pt x="8391677" y="2302605"/>
                </a:cubicBezTo>
                <a:lnTo>
                  <a:pt x="8085379" y="2334086"/>
                </a:lnTo>
                <a:cubicBezTo>
                  <a:pt x="8076370" y="2253135"/>
                  <a:pt x="8058353" y="2176681"/>
                  <a:pt x="8035828" y="2100227"/>
                </a:cubicBezTo>
                <a:close/>
                <a:moveTo>
                  <a:pt x="1153124" y="1974303"/>
                </a:moveTo>
                <a:lnTo>
                  <a:pt x="1441404" y="2077741"/>
                </a:lnTo>
                <a:cubicBezTo>
                  <a:pt x="1423387" y="2136206"/>
                  <a:pt x="1405369" y="2199168"/>
                  <a:pt x="1396361" y="2266627"/>
                </a:cubicBezTo>
                <a:lnTo>
                  <a:pt x="1094569" y="2221654"/>
                </a:lnTo>
                <a:cubicBezTo>
                  <a:pt x="1108080" y="2136206"/>
                  <a:pt x="1130604" y="2055254"/>
                  <a:pt x="1153124" y="1974303"/>
                </a:cubicBezTo>
                <a:close/>
                <a:moveTo>
                  <a:pt x="8810583" y="1884357"/>
                </a:moveTo>
                <a:cubicBezTo>
                  <a:pt x="8837609" y="1974303"/>
                  <a:pt x="8860134" y="2064249"/>
                  <a:pt x="8869142" y="2158692"/>
                </a:cubicBezTo>
                <a:lnTo>
                  <a:pt x="8661940" y="2176681"/>
                </a:lnTo>
                <a:cubicBezTo>
                  <a:pt x="8652932" y="2100227"/>
                  <a:pt x="8634914" y="2023773"/>
                  <a:pt x="8612390" y="1947319"/>
                </a:cubicBezTo>
                <a:close/>
                <a:moveTo>
                  <a:pt x="3833237" y="1870865"/>
                </a:moveTo>
                <a:cubicBezTo>
                  <a:pt x="3846752" y="1888854"/>
                  <a:pt x="3864770" y="1906844"/>
                  <a:pt x="3878280" y="1924833"/>
                </a:cubicBezTo>
                <a:cubicBezTo>
                  <a:pt x="3887289" y="1938325"/>
                  <a:pt x="3900800" y="1951817"/>
                  <a:pt x="3909813" y="1965308"/>
                </a:cubicBezTo>
                <a:lnTo>
                  <a:pt x="4117015" y="2212660"/>
                </a:lnTo>
                <a:lnTo>
                  <a:pt x="4085482" y="2253135"/>
                </a:lnTo>
                <a:lnTo>
                  <a:pt x="4053954" y="2293611"/>
                </a:lnTo>
                <a:lnTo>
                  <a:pt x="3990888" y="2370060"/>
                </a:lnTo>
                <a:lnTo>
                  <a:pt x="3959359" y="2410536"/>
                </a:lnTo>
                <a:lnTo>
                  <a:pt x="3927831" y="2451011"/>
                </a:lnTo>
                <a:lnTo>
                  <a:pt x="3684594" y="2158692"/>
                </a:lnTo>
                <a:cubicBezTo>
                  <a:pt x="3671079" y="2145200"/>
                  <a:pt x="3662070" y="2131708"/>
                  <a:pt x="3648559" y="2118216"/>
                </a:cubicBezTo>
                <a:lnTo>
                  <a:pt x="3639550" y="2109222"/>
                </a:lnTo>
                <a:close/>
                <a:moveTo>
                  <a:pt x="522509" y="1834887"/>
                </a:moveTo>
                <a:lnTo>
                  <a:pt x="720702" y="1906844"/>
                </a:lnTo>
                <a:cubicBezTo>
                  <a:pt x="702685" y="1965308"/>
                  <a:pt x="684667" y="2028270"/>
                  <a:pt x="675658" y="2091233"/>
                </a:cubicBezTo>
                <a:lnTo>
                  <a:pt x="468457" y="2059752"/>
                </a:lnTo>
                <a:cubicBezTo>
                  <a:pt x="481972" y="1983298"/>
                  <a:pt x="499990" y="1906844"/>
                  <a:pt x="522509" y="1834887"/>
                </a:cubicBezTo>
                <a:close/>
                <a:moveTo>
                  <a:pt x="7567372" y="1807903"/>
                </a:moveTo>
                <a:cubicBezTo>
                  <a:pt x="7634940" y="1897849"/>
                  <a:pt x="7693495" y="2001287"/>
                  <a:pt x="7738539" y="2113719"/>
                </a:cubicBezTo>
                <a:lnTo>
                  <a:pt x="7454765" y="2208162"/>
                </a:lnTo>
                <a:cubicBezTo>
                  <a:pt x="7423232" y="2131708"/>
                  <a:pt x="7387197" y="2059752"/>
                  <a:pt x="7337651" y="1992292"/>
                </a:cubicBezTo>
                <a:lnTo>
                  <a:pt x="7540346" y="1830390"/>
                </a:lnTo>
                <a:close/>
                <a:moveTo>
                  <a:pt x="1932385" y="1726952"/>
                </a:moveTo>
                <a:lnTo>
                  <a:pt x="1959411" y="1753936"/>
                </a:lnTo>
                <a:lnTo>
                  <a:pt x="2148595" y="1933827"/>
                </a:lnTo>
                <a:cubicBezTo>
                  <a:pt x="2081032" y="2010281"/>
                  <a:pt x="2022473" y="2100227"/>
                  <a:pt x="1986438" y="2199168"/>
                </a:cubicBezTo>
                <a:lnTo>
                  <a:pt x="1716174" y="2104725"/>
                </a:lnTo>
                <a:lnTo>
                  <a:pt x="1702663" y="2100227"/>
                </a:lnTo>
                <a:cubicBezTo>
                  <a:pt x="1756711" y="1960811"/>
                  <a:pt x="1833288" y="1834887"/>
                  <a:pt x="1932385" y="1726952"/>
                </a:cubicBezTo>
                <a:close/>
                <a:moveTo>
                  <a:pt x="7418730" y="1641508"/>
                </a:moveTo>
                <a:cubicBezTo>
                  <a:pt x="7459267" y="1677486"/>
                  <a:pt x="7495302" y="1717957"/>
                  <a:pt x="7531337" y="1758433"/>
                </a:cubicBezTo>
                <a:lnTo>
                  <a:pt x="7504311" y="1780919"/>
                </a:lnTo>
                <a:lnTo>
                  <a:pt x="7301616" y="1942822"/>
                </a:lnTo>
                <a:cubicBezTo>
                  <a:pt x="7279091" y="1915838"/>
                  <a:pt x="7256572" y="1893352"/>
                  <a:pt x="7229545" y="1866368"/>
                </a:cubicBezTo>
                <a:lnTo>
                  <a:pt x="7400712" y="1668492"/>
                </a:lnTo>
                <a:close/>
                <a:moveTo>
                  <a:pt x="3517929" y="1601028"/>
                </a:moveTo>
                <a:cubicBezTo>
                  <a:pt x="3599008" y="1659492"/>
                  <a:pt x="3671079" y="1735946"/>
                  <a:pt x="3747656" y="1821395"/>
                </a:cubicBezTo>
                <a:lnTo>
                  <a:pt x="3594506" y="2010281"/>
                </a:lnTo>
                <a:cubicBezTo>
                  <a:pt x="3526938" y="1929330"/>
                  <a:pt x="3463877" y="1861871"/>
                  <a:pt x="3391807" y="1803406"/>
                </a:cubicBezTo>
                <a:close/>
                <a:moveTo>
                  <a:pt x="5319685" y="1583043"/>
                </a:moveTo>
                <a:lnTo>
                  <a:pt x="5522380" y="1812400"/>
                </a:lnTo>
                <a:lnTo>
                  <a:pt x="4378265" y="3184070"/>
                </a:lnTo>
                <a:cubicBezTo>
                  <a:pt x="4270160" y="3314492"/>
                  <a:pt x="4184579" y="3404438"/>
                  <a:pt x="4080976" y="3521367"/>
                </a:cubicBezTo>
                <a:cubicBezTo>
                  <a:pt x="3932333" y="3687763"/>
                  <a:pt x="3801704" y="3813687"/>
                  <a:pt x="3580991" y="3935114"/>
                </a:cubicBezTo>
                <a:lnTo>
                  <a:pt x="3463877" y="3692260"/>
                </a:lnTo>
                <a:cubicBezTo>
                  <a:pt x="3477388" y="3683265"/>
                  <a:pt x="3486396" y="3678768"/>
                  <a:pt x="3499912" y="3669773"/>
                </a:cubicBezTo>
                <a:cubicBezTo>
                  <a:pt x="3657563" y="3575335"/>
                  <a:pt x="3774677" y="3449411"/>
                  <a:pt x="3887289" y="3314492"/>
                </a:cubicBezTo>
                <a:cubicBezTo>
                  <a:pt x="3986386" y="3197562"/>
                  <a:pt x="4071967" y="3080633"/>
                  <a:pt x="4171063" y="2959206"/>
                </a:cubicBezTo>
                <a:close/>
                <a:moveTo>
                  <a:pt x="7882679" y="1551562"/>
                </a:moveTo>
                <a:cubicBezTo>
                  <a:pt x="7981775" y="1681984"/>
                  <a:pt x="8062855" y="1825892"/>
                  <a:pt x="8116907" y="1978800"/>
                </a:cubicBezTo>
                <a:lnTo>
                  <a:pt x="7828627" y="2077741"/>
                </a:lnTo>
                <a:cubicBezTo>
                  <a:pt x="7783583" y="1956314"/>
                  <a:pt x="7720521" y="1843881"/>
                  <a:pt x="7643949" y="1744941"/>
                </a:cubicBezTo>
                <a:close/>
                <a:moveTo>
                  <a:pt x="2103552" y="1529071"/>
                </a:moveTo>
                <a:lnTo>
                  <a:pt x="2126076" y="1560552"/>
                </a:lnTo>
                <a:lnTo>
                  <a:pt x="2274718" y="1771925"/>
                </a:lnTo>
                <a:cubicBezTo>
                  <a:pt x="2247692" y="1789914"/>
                  <a:pt x="2220666" y="1816898"/>
                  <a:pt x="2198146" y="1839384"/>
                </a:cubicBezTo>
                <a:lnTo>
                  <a:pt x="2008957" y="1659492"/>
                </a:lnTo>
                <a:lnTo>
                  <a:pt x="1981931" y="1632509"/>
                </a:lnTo>
                <a:cubicBezTo>
                  <a:pt x="2017971" y="1596530"/>
                  <a:pt x="2058508" y="1560552"/>
                  <a:pt x="2103552" y="1529071"/>
                </a:cubicBezTo>
                <a:close/>
                <a:moveTo>
                  <a:pt x="6639468" y="1461616"/>
                </a:moveTo>
                <a:cubicBezTo>
                  <a:pt x="6711538" y="1461616"/>
                  <a:pt x="6779107" y="1470611"/>
                  <a:pt x="6846670" y="1493097"/>
                </a:cubicBezTo>
                <a:lnTo>
                  <a:pt x="6842168" y="1506589"/>
                </a:lnTo>
                <a:lnTo>
                  <a:pt x="6792617" y="1672989"/>
                </a:lnTo>
                <a:cubicBezTo>
                  <a:pt x="6743071" y="1659497"/>
                  <a:pt x="6693521" y="1650503"/>
                  <a:pt x="6639468" y="1650503"/>
                </a:cubicBezTo>
                <a:cubicBezTo>
                  <a:pt x="6621451" y="1650503"/>
                  <a:pt x="6607940" y="1650503"/>
                  <a:pt x="6589922" y="1650503"/>
                </a:cubicBezTo>
                <a:lnTo>
                  <a:pt x="6567398" y="1484103"/>
                </a:lnTo>
                <a:lnTo>
                  <a:pt x="6562896" y="1466113"/>
                </a:lnTo>
                <a:cubicBezTo>
                  <a:pt x="6589922" y="1461616"/>
                  <a:pt x="6612442" y="1461616"/>
                  <a:pt x="6639468" y="1461616"/>
                </a:cubicBezTo>
                <a:close/>
                <a:moveTo>
                  <a:pt x="1563025" y="1448120"/>
                </a:moveTo>
                <a:lnTo>
                  <a:pt x="1756711" y="1637006"/>
                </a:lnTo>
                <a:cubicBezTo>
                  <a:pt x="1662122" y="1740444"/>
                  <a:pt x="1585549" y="1861871"/>
                  <a:pt x="1535999" y="1996789"/>
                </a:cubicBezTo>
                <a:lnTo>
                  <a:pt x="1279251" y="1906844"/>
                </a:lnTo>
                <a:cubicBezTo>
                  <a:pt x="1342313" y="1740444"/>
                  <a:pt x="1441404" y="1583038"/>
                  <a:pt x="1563025" y="1448120"/>
                </a:cubicBezTo>
                <a:close/>
                <a:moveTo>
                  <a:pt x="7004326" y="1394157"/>
                </a:moveTo>
                <a:cubicBezTo>
                  <a:pt x="7080898" y="1421141"/>
                  <a:pt x="7152968" y="1457119"/>
                  <a:pt x="7225039" y="1497595"/>
                </a:cubicBezTo>
                <a:lnTo>
                  <a:pt x="7067387" y="1749438"/>
                </a:lnTo>
                <a:cubicBezTo>
                  <a:pt x="7017837" y="1722454"/>
                  <a:pt x="6968291" y="1699968"/>
                  <a:pt x="6918740" y="1677486"/>
                </a:cubicBezTo>
                <a:lnTo>
                  <a:pt x="6999819" y="1412146"/>
                </a:lnTo>
                <a:close/>
                <a:moveTo>
                  <a:pt x="5486345" y="1394157"/>
                </a:moveTo>
                <a:lnTo>
                  <a:pt x="5675529" y="1641508"/>
                </a:lnTo>
                <a:cubicBezTo>
                  <a:pt x="5639494" y="1681984"/>
                  <a:pt x="5603459" y="1722454"/>
                  <a:pt x="5562922" y="1767427"/>
                </a:cubicBezTo>
                <a:lnTo>
                  <a:pt x="5360222" y="1533573"/>
                </a:lnTo>
                <a:cubicBezTo>
                  <a:pt x="5396257" y="1488600"/>
                  <a:pt x="5445808" y="1434632"/>
                  <a:pt x="5486345" y="1394157"/>
                </a:cubicBezTo>
                <a:close/>
                <a:moveTo>
                  <a:pt x="2517955" y="1371670"/>
                </a:moveTo>
                <a:lnTo>
                  <a:pt x="2522457" y="1389659"/>
                </a:lnTo>
                <a:lnTo>
                  <a:pt x="2581017" y="1659492"/>
                </a:lnTo>
                <a:cubicBezTo>
                  <a:pt x="2513453" y="1677482"/>
                  <a:pt x="2450392" y="1704465"/>
                  <a:pt x="2391833" y="1735946"/>
                </a:cubicBezTo>
                <a:lnTo>
                  <a:pt x="2247692" y="1479601"/>
                </a:lnTo>
                <a:cubicBezTo>
                  <a:pt x="2333278" y="1434632"/>
                  <a:pt x="2423365" y="1398654"/>
                  <a:pt x="2517955" y="1371670"/>
                </a:cubicBezTo>
                <a:close/>
                <a:moveTo>
                  <a:pt x="3103526" y="1362676"/>
                </a:moveTo>
                <a:cubicBezTo>
                  <a:pt x="3234156" y="1394157"/>
                  <a:pt x="3351270" y="1443622"/>
                  <a:pt x="3454868" y="1515579"/>
                </a:cubicBezTo>
                <a:lnTo>
                  <a:pt x="3297217" y="1767427"/>
                </a:lnTo>
                <a:cubicBezTo>
                  <a:pt x="3220640" y="1717957"/>
                  <a:pt x="3135054" y="1677482"/>
                  <a:pt x="3040464" y="1654995"/>
                </a:cubicBezTo>
                <a:lnTo>
                  <a:pt x="3099024" y="1394157"/>
                </a:lnTo>
                <a:close/>
                <a:moveTo>
                  <a:pt x="8197986" y="1349184"/>
                </a:moveTo>
                <a:cubicBezTo>
                  <a:pt x="8306091" y="1488600"/>
                  <a:pt x="8396179" y="1646005"/>
                  <a:pt x="8454739" y="1816898"/>
                </a:cubicBezTo>
                <a:lnTo>
                  <a:pt x="8211501" y="1897849"/>
                </a:lnTo>
                <a:cubicBezTo>
                  <a:pt x="8161951" y="1753936"/>
                  <a:pt x="8085379" y="1623519"/>
                  <a:pt x="7995291" y="1506589"/>
                </a:cubicBezTo>
                <a:close/>
                <a:moveTo>
                  <a:pt x="6418755" y="1340189"/>
                </a:moveTo>
                <a:lnTo>
                  <a:pt x="6463799" y="1632513"/>
                </a:lnTo>
                <a:cubicBezTo>
                  <a:pt x="6166510" y="1677486"/>
                  <a:pt x="5936784" y="1893352"/>
                  <a:pt x="5743097" y="2118216"/>
                </a:cubicBezTo>
                <a:cubicBezTo>
                  <a:pt x="5459318" y="2442021"/>
                  <a:pt x="5193562" y="2788308"/>
                  <a:pt x="4918792" y="3116611"/>
                </a:cubicBezTo>
                <a:lnTo>
                  <a:pt x="4918792" y="3121108"/>
                </a:lnTo>
                <a:lnTo>
                  <a:pt x="4729608" y="2923227"/>
                </a:lnTo>
                <a:lnTo>
                  <a:pt x="4806185" y="2828784"/>
                </a:lnTo>
                <a:cubicBezTo>
                  <a:pt x="5062932" y="2522973"/>
                  <a:pt x="5310676" y="2208162"/>
                  <a:pt x="5567424" y="1902346"/>
                </a:cubicBezTo>
                <a:cubicBezTo>
                  <a:pt x="5801652" y="1623519"/>
                  <a:pt x="6040387" y="1394157"/>
                  <a:pt x="6418755" y="1340189"/>
                </a:cubicBezTo>
                <a:close/>
                <a:moveTo>
                  <a:pt x="8900671" y="1335692"/>
                </a:moveTo>
                <a:cubicBezTo>
                  <a:pt x="8918688" y="1380665"/>
                  <a:pt x="8932204" y="1425638"/>
                  <a:pt x="8941212" y="1470611"/>
                </a:cubicBezTo>
                <a:lnTo>
                  <a:pt x="8819592" y="1497595"/>
                </a:lnTo>
                <a:cubicBezTo>
                  <a:pt x="8810583" y="1461616"/>
                  <a:pt x="8801574" y="1425638"/>
                  <a:pt x="8783557" y="1389659"/>
                </a:cubicBezTo>
                <a:close/>
                <a:moveTo>
                  <a:pt x="2815245" y="1326697"/>
                </a:moveTo>
                <a:cubicBezTo>
                  <a:pt x="2896324" y="1326697"/>
                  <a:pt x="2968394" y="1331195"/>
                  <a:pt x="3035962" y="1344687"/>
                </a:cubicBezTo>
                <a:lnTo>
                  <a:pt x="3031455" y="1371670"/>
                </a:lnTo>
                <a:lnTo>
                  <a:pt x="2972896" y="1637006"/>
                </a:lnTo>
                <a:cubicBezTo>
                  <a:pt x="2927852" y="1628011"/>
                  <a:pt x="2873804" y="1623514"/>
                  <a:pt x="2819747" y="1623514"/>
                </a:cubicBezTo>
                <a:cubicBezTo>
                  <a:pt x="2761192" y="1623514"/>
                  <a:pt x="2702633" y="1628011"/>
                  <a:pt x="2644078" y="1641503"/>
                </a:cubicBezTo>
                <a:lnTo>
                  <a:pt x="2585523" y="1371670"/>
                </a:lnTo>
                <a:lnTo>
                  <a:pt x="2581017" y="1353681"/>
                </a:lnTo>
                <a:cubicBezTo>
                  <a:pt x="2657589" y="1340189"/>
                  <a:pt x="2738673" y="1331195"/>
                  <a:pt x="2815245" y="1326697"/>
                </a:cubicBezTo>
                <a:close/>
                <a:moveTo>
                  <a:pt x="5049422" y="1299714"/>
                </a:moveTo>
                <a:lnTo>
                  <a:pt x="5216082" y="1497595"/>
                </a:lnTo>
                <a:lnTo>
                  <a:pt x="4189081" y="2747833"/>
                </a:lnTo>
                <a:lnTo>
                  <a:pt x="4013412" y="2554454"/>
                </a:lnTo>
                <a:close/>
                <a:moveTo>
                  <a:pt x="7756556" y="1254741"/>
                </a:moveTo>
                <a:cubicBezTo>
                  <a:pt x="7815115" y="1308708"/>
                  <a:pt x="7869168" y="1362676"/>
                  <a:pt x="7918714" y="1425638"/>
                </a:cubicBezTo>
                <a:lnTo>
                  <a:pt x="7679984" y="1619021"/>
                </a:lnTo>
                <a:cubicBezTo>
                  <a:pt x="7643949" y="1574049"/>
                  <a:pt x="7598905" y="1529076"/>
                  <a:pt x="7558363" y="1488600"/>
                </a:cubicBezTo>
                <a:close/>
                <a:moveTo>
                  <a:pt x="4409798" y="1241249"/>
                </a:moveTo>
                <a:cubicBezTo>
                  <a:pt x="4463851" y="1299714"/>
                  <a:pt x="4517903" y="1367173"/>
                  <a:pt x="4576458" y="1434632"/>
                </a:cubicBezTo>
                <a:lnTo>
                  <a:pt x="4680061" y="1560552"/>
                </a:lnTo>
                <a:lnTo>
                  <a:pt x="4635018" y="1614519"/>
                </a:lnTo>
                <a:lnTo>
                  <a:pt x="4617000" y="1637006"/>
                </a:lnTo>
                <a:lnTo>
                  <a:pt x="4558445" y="1708963"/>
                </a:lnTo>
                <a:lnTo>
                  <a:pt x="4544930" y="1726952"/>
                </a:lnTo>
                <a:lnTo>
                  <a:pt x="4499886" y="1780919"/>
                </a:lnTo>
                <a:lnTo>
                  <a:pt x="4360248" y="1614519"/>
                </a:lnTo>
                <a:cubicBezTo>
                  <a:pt x="4315204" y="1560552"/>
                  <a:pt x="4274667" y="1511082"/>
                  <a:pt x="4229623" y="1461611"/>
                </a:cubicBezTo>
                <a:close/>
                <a:moveTo>
                  <a:pt x="3734140" y="1236751"/>
                </a:moveTo>
                <a:cubicBezTo>
                  <a:pt x="3972875" y="1403151"/>
                  <a:pt x="4193588" y="1668487"/>
                  <a:pt x="4382772" y="1897849"/>
                </a:cubicBezTo>
                <a:lnTo>
                  <a:pt x="4351239" y="1938325"/>
                </a:lnTo>
                <a:lnTo>
                  <a:pt x="4319710" y="1978800"/>
                </a:lnTo>
                <a:lnTo>
                  <a:pt x="4247640" y="2064249"/>
                </a:lnTo>
                <a:lnTo>
                  <a:pt x="4216107" y="2104725"/>
                </a:lnTo>
                <a:lnTo>
                  <a:pt x="4184579" y="2136206"/>
                </a:lnTo>
                <a:cubicBezTo>
                  <a:pt x="4022421" y="1938325"/>
                  <a:pt x="3774682" y="1601028"/>
                  <a:pt x="3590000" y="1466109"/>
                </a:cubicBezTo>
                <a:close/>
                <a:moveTo>
                  <a:pt x="1882839" y="1196276"/>
                </a:moveTo>
                <a:lnTo>
                  <a:pt x="2058508" y="1443622"/>
                </a:lnTo>
                <a:cubicBezTo>
                  <a:pt x="2008957" y="1479601"/>
                  <a:pt x="1963913" y="1520076"/>
                  <a:pt x="1923376" y="1560552"/>
                </a:cubicBezTo>
                <a:lnTo>
                  <a:pt x="1707166" y="1349184"/>
                </a:lnTo>
                <a:cubicBezTo>
                  <a:pt x="1761218" y="1295216"/>
                  <a:pt x="1819777" y="1241249"/>
                  <a:pt x="1882839" y="1196276"/>
                </a:cubicBezTo>
                <a:close/>
                <a:moveTo>
                  <a:pt x="7490800" y="1187281"/>
                </a:moveTo>
                <a:cubicBezTo>
                  <a:pt x="7540346" y="1218762"/>
                  <a:pt x="7589896" y="1254741"/>
                  <a:pt x="7634940" y="1295216"/>
                </a:cubicBezTo>
                <a:lnTo>
                  <a:pt x="7436747" y="1529076"/>
                </a:lnTo>
                <a:cubicBezTo>
                  <a:pt x="7400712" y="1497595"/>
                  <a:pt x="7364677" y="1475108"/>
                  <a:pt x="7328642" y="1448124"/>
                </a:cubicBezTo>
                <a:close/>
                <a:moveTo>
                  <a:pt x="1193665" y="1088341"/>
                </a:moveTo>
                <a:lnTo>
                  <a:pt x="1391858" y="1277227"/>
                </a:lnTo>
                <a:cubicBezTo>
                  <a:pt x="1256727" y="1425638"/>
                  <a:pt x="1148621" y="1596530"/>
                  <a:pt x="1076551" y="1789914"/>
                </a:cubicBezTo>
                <a:lnTo>
                  <a:pt x="815297" y="1699968"/>
                </a:lnTo>
                <a:cubicBezTo>
                  <a:pt x="900878" y="1470606"/>
                  <a:pt x="1027005" y="1263735"/>
                  <a:pt x="1193665" y="1088341"/>
                </a:cubicBezTo>
                <a:close/>
                <a:moveTo>
                  <a:pt x="5243108" y="1052362"/>
                </a:moveTo>
                <a:lnTo>
                  <a:pt x="5432292" y="1299714"/>
                </a:lnTo>
                <a:cubicBezTo>
                  <a:pt x="5391755" y="1340189"/>
                  <a:pt x="5355720" y="1380665"/>
                  <a:pt x="5319685" y="1425638"/>
                </a:cubicBezTo>
                <a:lnTo>
                  <a:pt x="5116985" y="1191779"/>
                </a:lnTo>
                <a:cubicBezTo>
                  <a:pt x="5157527" y="1146806"/>
                  <a:pt x="5202571" y="1092838"/>
                  <a:pt x="5243108" y="1052362"/>
                </a:cubicBezTo>
                <a:close/>
                <a:moveTo>
                  <a:pt x="648632" y="1052362"/>
                </a:moveTo>
                <a:lnTo>
                  <a:pt x="738720" y="1115325"/>
                </a:lnTo>
                <a:cubicBezTo>
                  <a:pt x="720702" y="1142308"/>
                  <a:pt x="702689" y="1173789"/>
                  <a:pt x="689174" y="1205270"/>
                </a:cubicBezTo>
                <a:lnTo>
                  <a:pt x="590077" y="1160297"/>
                </a:lnTo>
                <a:cubicBezTo>
                  <a:pt x="608095" y="1119822"/>
                  <a:pt x="626112" y="1083843"/>
                  <a:pt x="648632" y="1052362"/>
                </a:cubicBezTo>
                <a:close/>
                <a:moveTo>
                  <a:pt x="5833185" y="1034373"/>
                </a:moveTo>
                <a:lnTo>
                  <a:pt x="5963810" y="1313205"/>
                </a:lnTo>
                <a:cubicBezTo>
                  <a:pt x="5860211" y="1371670"/>
                  <a:pt x="5765617" y="1443627"/>
                  <a:pt x="5675529" y="1529076"/>
                </a:cubicBezTo>
                <a:lnTo>
                  <a:pt x="5486345" y="1286222"/>
                </a:lnTo>
                <a:cubicBezTo>
                  <a:pt x="5589948" y="1187281"/>
                  <a:pt x="5698053" y="1106330"/>
                  <a:pt x="5833185" y="1034373"/>
                </a:cubicBezTo>
                <a:close/>
                <a:moveTo>
                  <a:pt x="3189112" y="966914"/>
                </a:moveTo>
                <a:cubicBezTo>
                  <a:pt x="3261182" y="984903"/>
                  <a:pt x="3333252" y="1007389"/>
                  <a:pt x="3400815" y="1034373"/>
                </a:cubicBezTo>
                <a:cubicBezTo>
                  <a:pt x="3499912" y="1074849"/>
                  <a:pt x="3590000" y="1119822"/>
                  <a:pt x="3666577" y="1169292"/>
                </a:cubicBezTo>
                <a:lnTo>
                  <a:pt x="3504419" y="1430135"/>
                </a:lnTo>
                <a:cubicBezTo>
                  <a:pt x="3391807" y="1353681"/>
                  <a:pt x="3265684" y="1295216"/>
                  <a:pt x="3121543" y="1263735"/>
                </a:cubicBezTo>
                <a:close/>
                <a:moveTo>
                  <a:pt x="2405348" y="935433"/>
                </a:moveTo>
                <a:lnTo>
                  <a:pt x="2472911" y="1232254"/>
                </a:lnTo>
                <a:cubicBezTo>
                  <a:pt x="2369308" y="1259238"/>
                  <a:pt x="2270216" y="1299714"/>
                  <a:pt x="2175622" y="1349184"/>
                </a:cubicBezTo>
                <a:lnTo>
                  <a:pt x="2022473" y="1083843"/>
                </a:lnTo>
                <a:cubicBezTo>
                  <a:pt x="2144089" y="1016384"/>
                  <a:pt x="2270216" y="966914"/>
                  <a:pt x="2405348" y="935433"/>
                </a:cubicBezTo>
                <a:close/>
                <a:moveTo>
                  <a:pt x="6355694" y="876968"/>
                </a:moveTo>
                <a:lnTo>
                  <a:pt x="6400738" y="1178287"/>
                </a:lnTo>
                <a:cubicBezTo>
                  <a:pt x="6274615" y="1196276"/>
                  <a:pt x="6162003" y="1232254"/>
                  <a:pt x="6062906" y="1281724"/>
                </a:cubicBezTo>
                <a:lnTo>
                  <a:pt x="5936784" y="1007389"/>
                </a:lnTo>
                <a:cubicBezTo>
                  <a:pt x="5968317" y="993898"/>
                  <a:pt x="5999845" y="980406"/>
                  <a:pt x="6035880" y="966914"/>
                </a:cubicBezTo>
                <a:cubicBezTo>
                  <a:pt x="6139483" y="921941"/>
                  <a:pt x="6247589" y="894957"/>
                  <a:pt x="6355694" y="876968"/>
                </a:cubicBezTo>
                <a:close/>
                <a:moveTo>
                  <a:pt x="7179995" y="872471"/>
                </a:moveTo>
                <a:cubicBezTo>
                  <a:pt x="7288100" y="908449"/>
                  <a:pt x="7396205" y="957919"/>
                  <a:pt x="7490800" y="1016384"/>
                </a:cubicBezTo>
                <a:lnTo>
                  <a:pt x="7328642" y="1277227"/>
                </a:lnTo>
                <a:cubicBezTo>
                  <a:pt x="7252065" y="1232254"/>
                  <a:pt x="7170986" y="1191779"/>
                  <a:pt x="7085405" y="1164795"/>
                </a:cubicBezTo>
                <a:close/>
                <a:moveTo>
                  <a:pt x="3936840" y="867973"/>
                </a:moveTo>
                <a:cubicBezTo>
                  <a:pt x="4071971" y="962416"/>
                  <a:pt x="4189086" y="1070352"/>
                  <a:pt x="4306195" y="1196276"/>
                </a:cubicBezTo>
                <a:lnTo>
                  <a:pt x="4117015" y="1430135"/>
                </a:lnTo>
                <a:cubicBezTo>
                  <a:pt x="4008910" y="1313205"/>
                  <a:pt x="3905307" y="1209768"/>
                  <a:pt x="3779184" y="1119822"/>
                </a:cubicBezTo>
                <a:close/>
                <a:moveTo>
                  <a:pt x="1635095" y="863476"/>
                </a:moveTo>
                <a:lnTo>
                  <a:pt x="1761218" y="1038871"/>
                </a:lnTo>
                <a:cubicBezTo>
                  <a:pt x="1711668" y="1074849"/>
                  <a:pt x="1666624" y="1115325"/>
                  <a:pt x="1621580" y="1160297"/>
                </a:cubicBezTo>
                <a:lnTo>
                  <a:pt x="1468430" y="1011887"/>
                </a:lnTo>
                <a:cubicBezTo>
                  <a:pt x="1522488" y="957919"/>
                  <a:pt x="1576536" y="908449"/>
                  <a:pt x="1635095" y="863476"/>
                </a:cubicBezTo>
                <a:close/>
                <a:moveTo>
                  <a:pt x="7698001" y="849984"/>
                </a:moveTo>
                <a:cubicBezTo>
                  <a:pt x="7765565" y="894957"/>
                  <a:pt x="7828627" y="939930"/>
                  <a:pt x="7891687" y="993898"/>
                </a:cubicBezTo>
                <a:lnTo>
                  <a:pt x="7698001" y="1218762"/>
                </a:lnTo>
                <a:cubicBezTo>
                  <a:pt x="7648451" y="1178287"/>
                  <a:pt x="7594398" y="1137811"/>
                  <a:pt x="7540346" y="1101833"/>
                </a:cubicBezTo>
                <a:close/>
                <a:moveTo>
                  <a:pt x="6580913" y="849984"/>
                </a:moveTo>
                <a:lnTo>
                  <a:pt x="6585415" y="849984"/>
                </a:lnTo>
                <a:cubicBezTo>
                  <a:pt x="6589922" y="849984"/>
                  <a:pt x="6598931" y="849984"/>
                  <a:pt x="6603433" y="849984"/>
                </a:cubicBezTo>
                <a:cubicBezTo>
                  <a:pt x="6612442" y="849984"/>
                  <a:pt x="6621451" y="849984"/>
                  <a:pt x="6630459" y="849984"/>
                </a:cubicBezTo>
                <a:cubicBezTo>
                  <a:pt x="6788115" y="849984"/>
                  <a:pt x="6941264" y="872471"/>
                  <a:pt x="7085405" y="917444"/>
                </a:cubicBezTo>
                <a:lnTo>
                  <a:pt x="6995317" y="1209768"/>
                </a:lnTo>
                <a:cubicBezTo>
                  <a:pt x="6878203" y="1173789"/>
                  <a:pt x="6756582" y="1155800"/>
                  <a:pt x="6630459" y="1155800"/>
                </a:cubicBezTo>
                <a:cubicBezTo>
                  <a:pt x="6585415" y="1155800"/>
                  <a:pt x="6540372" y="1160297"/>
                  <a:pt x="6495328" y="1164795"/>
                </a:cubicBezTo>
                <a:lnTo>
                  <a:pt x="6450284" y="858979"/>
                </a:lnTo>
                <a:cubicBezTo>
                  <a:pt x="6490826" y="854481"/>
                  <a:pt x="6535870" y="849984"/>
                  <a:pt x="6580913" y="849984"/>
                </a:cubicBezTo>
                <a:close/>
                <a:moveTo>
                  <a:pt x="8197986" y="840990"/>
                </a:moveTo>
                <a:cubicBezTo>
                  <a:pt x="8252039" y="890460"/>
                  <a:pt x="8301589" y="939930"/>
                  <a:pt x="8346633" y="998395"/>
                </a:cubicBezTo>
                <a:lnTo>
                  <a:pt x="8184475" y="1128816"/>
                </a:lnTo>
                <a:cubicBezTo>
                  <a:pt x="8148440" y="1083843"/>
                  <a:pt x="8103397" y="1038871"/>
                  <a:pt x="8062855" y="998395"/>
                </a:cubicBezTo>
                <a:close/>
                <a:moveTo>
                  <a:pt x="2815245" y="782525"/>
                </a:moveTo>
                <a:cubicBezTo>
                  <a:pt x="2918848" y="782525"/>
                  <a:pt x="3022447" y="791519"/>
                  <a:pt x="3121543" y="814006"/>
                </a:cubicBezTo>
                <a:lnTo>
                  <a:pt x="3053980" y="1110827"/>
                </a:lnTo>
                <a:cubicBezTo>
                  <a:pt x="2977403" y="1097335"/>
                  <a:pt x="2900831" y="1092838"/>
                  <a:pt x="2815245" y="1092838"/>
                </a:cubicBezTo>
                <a:cubicBezTo>
                  <a:pt x="2725157" y="1092838"/>
                  <a:pt x="2635069" y="1101833"/>
                  <a:pt x="2553990" y="1119822"/>
                </a:cubicBezTo>
                <a:lnTo>
                  <a:pt x="2486427" y="818503"/>
                </a:lnTo>
                <a:cubicBezTo>
                  <a:pt x="2594528" y="796017"/>
                  <a:pt x="2702633" y="782525"/>
                  <a:pt x="2815245" y="782525"/>
                </a:cubicBezTo>
                <a:close/>
                <a:moveTo>
                  <a:pt x="8634914" y="778027"/>
                </a:moveTo>
                <a:cubicBezTo>
                  <a:pt x="8666442" y="814006"/>
                  <a:pt x="8697976" y="849984"/>
                  <a:pt x="8720495" y="890460"/>
                </a:cubicBezTo>
                <a:lnTo>
                  <a:pt x="8639416" y="939930"/>
                </a:lnTo>
                <a:cubicBezTo>
                  <a:pt x="8616897" y="908449"/>
                  <a:pt x="8594372" y="876968"/>
                  <a:pt x="8567346" y="845487"/>
                </a:cubicBezTo>
                <a:close/>
                <a:moveTo>
                  <a:pt x="5562922" y="719567"/>
                </a:moveTo>
                <a:lnTo>
                  <a:pt x="5666520" y="912946"/>
                </a:lnTo>
                <a:cubicBezTo>
                  <a:pt x="5644001" y="926438"/>
                  <a:pt x="5621476" y="939930"/>
                  <a:pt x="5598957" y="953422"/>
                </a:cubicBezTo>
                <a:cubicBezTo>
                  <a:pt x="5594450" y="957919"/>
                  <a:pt x="5585441" y="962416"/>
                  <a:pt x="5580939" y="966914"/>
                </a:cubicBezTo>
                <a:cubicBezTo>
                  <a:pt x="5576433" y="971411"/>
                  <a:pt x="5571931" y="971411"/>
                  <a:pt x="5567424" y="975908"/>
                </a:cubicBezTo>
                <a:lnTo>
                  <a:pt x="5562922" y="975908"/>
                </a:lnTo>
                <a:cubicBezTo>
                  <a:pt x="5535895" y="993898"/>
                  <a:pt x="5508869" y="1016384"/>
                  <a:pt x="5481843" y="1038871"/>
                </a:cubicBezTo>
                <a:lnTo>
                  <a:pt x="5342204" y="867973"/>
                </a:lnTo>
                <a:cubicBezTo>
                  <a:pt x="5373737" y="840990"/>
                  <a:pt x="5405266" y="814006"/>
                  <a:pt x="5441301" y="791519"/>
                </a:cubicBezTo>
                <a:lnTo>
                  <a:pt x="5445808" y="791519"/>
                </a:lnTo>
                <a:cubicBezTo>
                  <a:pt x="5450310" y="787022"/>
                  <a:pt x="5454816" y="782525"/>
                  <a:pt x="5463825" y="782525"/>
                </a:cubicBezTo>
                <a:cubicBezTo>
                  <a:pt x="5468327" y="778027"/>
                  <a:pt x="5477336" y="773530"/>
                  <a:pt x="5481843" y="769033"/>
                </a:cubicBezTo>
                <a:cubicBezTo>
                  <a:pt x="5508869" y="751044"/>
                  <a:pt x="5535895" y="733054"/>
                  <a:pt x="5562922" y="719567"/>
                </a:cubicBezTo>
                <a:close/>
                <a:moveTo>
                  <a:pt x="3310728" y="562157"/>
                </a:moveTo>
                <a:cubicBezTo>
                  <a:pt x="3387304" y="580146"/>
                  <a:pt x="3463877" y="602633"/>
                  <a:pt x="3540449" y="634114"/>
                </a:cubicBezTo>
                <a:cubicBezTo>
                  <a:pt x="3648559" y="674590"/>
                  <a:pt x="3738647" y="724060"/>
                  <a:pt x="3819726" y="773530"/>
                </a:cubicBezTo>
                <a:lnTo>
                  <a:pt x="3684594" y="984903"/>
                </a:lnTo>
                <a:cubicBezTo>
                  <a:pt x="3612524" y="939930"/>
                  <a:pt x="3535947" y="899454"/>
                  <a:pt x="3445859" y="867973"/>
                </a:cubicBezTo>
                <a:cubicBezTo>
                  <a:pt x="3382798" y="845487"/>
                  <a:pt x="3319737" y="823000"/>
                  <a:pt x="3256675" y="809508"/>
                </a:cubicBezTo>
                <a:close/>
                <a:moveTo>
                  <a:pt x="1427894" y="499195"/>
                </a:moveTo>
                <a:lnTo>
                  <a:pt x="1508972" y="643109"/>
                </a:lnTo>
                <a:cubicBezTo>
                  <a:pt x="1450418" y="683584"/>
                  <a:pt x="1396360" y="724060"/>
                  <a:pt x="1346814" y="773530"/>
                </a:cubicBezTo>
                <a:lnTo>
                  <a:pt x="1229700" y="656600"/>
                </a:lnTo>
                <a:cubicBezTo>
                  <a:pt x="1288255" y="598136"/>
                  <a:pt x="1355823" y="544168"/>
                  <a:pt x="1427894" y="499195"/>
                </a:cubicBezTo>
                <a:close/>
                <a:moveTo>
                  <a:pt x="6292633" y="481211"/>
                </a:moveTo>
                <a:lnTo>
                  <a:pt x="6337676" y="769033"/>
                </a:lnTo>
                <a:cubicBezTo>
                  <a:pt x="6220562" y="787022"/>
                  <a:pt x="6107950" y="818503"/>
                  <a:pt x="5995343" y="863476"/>
                </a:cubicBezTo>
                <a:cubicBezTo>
                  <a:pt x="5959308" y="876968"/>
                  <a:pt x="5927775" y="890460"/>
                  <a:pt x="5896246" y="908449"/>
                </a:cubicBezTo>
                <a:lnTo>
                  <a:pt x="5770124" y="638616"/>
                </a:lnTo>
                <a:cubicBezTo>
                  <a:pt x="5806159" y="620627"/>
                  <a:pt x="5846696" y="602638"/>
                  <a:pt x="5887238" y="589146"/>
                </a:cubicBezTo>
                <a:cubicBezTo>
                  <a:pt x="6017863" y="539676"/>
                  <a:pt x="6152994" y="499200"/>
                  <a:pt x="6292633" y="481211"/>
                </a:cubicBezTo>
                <a:close/>
                <a:moveTo>
                  <a:pt x="2306251" y="476709"/>
                </a:moveTo>
                <a:lnTo>
                  <a:pt x="2369308" y="769033"/>
                </a:lnTo>
                <a:cubicBezTo>
                  <a:pt x="2225173" y="805011"/>
                  <a:pt x="2085534" y="858979"/>
                  <a:pt x="1959411" y="930935"/>
                </a:cubicBezTo>
                <a:lnTo>
                  <a:pt x="1810769" y="670092"/>
                </a:lnTo>
                <a:cubicBezTo>
                  <a:pt x="1963913" y="584644"/>
                  <a:pt x="2130578" y="517184"/>
                  <a:pt x="2306251" y="476709"/>
                </a:cubicBezTo>
                <a:close/>
                <a:moveTo>
                  <a:pt x="2887315" y="454227"/>
                </a:moveTo>
                <a:cubicBezTo>
                  <a:pt x="2977403" y="454227"/>
                  <a:pt x="3062984" y="463221"/>
                  <a:pt x="3148570" y="481211"/>
                </a:cubicBezTo>
                <a:lnTo>
                  <a:pt x="3103526" y="679087"/>
                </a:lnTo>
                <a:cubicBezTo>
                  <a:pt x="3031455" y="665595"/>
                  <a:pt x="2959385" y="656600"/>
                  <a:pt x="2887315" y="656600"/>
                </a:cubicBezTo>
                <a:close/>
                <a:moveTo>
                  <a:pt x="6851177" y="395762"/>
                </a:moveTo>
                <a:cubicBezTo>
                  <a:pt x="6977300" y="409254"/>
                  <a:pt x="7103422" y="431740"/>
                  <a:pt x="7220537" y="467719"/>
                </a:cubicBezTo>
                <a:lnTo>
                  <a:pt x="7130449" y="751044"/>
                </a:lnTo>
                <a:cubicBezTo>
                  <a:pt x="7031352" y="724060"/>
                  <a:pt x="6932256" y="701578"/>
                  <a:pt x="6828652" y="692584"/>
                </a:cubicBezTo>
                <a:close/>
                <a:moveTo>
                  <a:pt x="8035828" y="382270"/>
                </a:moveTo>
                <a:cubicBezTo>
                  <a:pt x="8076370" y="409254"/>
                  <a:pt x="8112405" y="436238"/>
                  <a:pt x="8148440" y="467719"/>
                </a:cubicBezTo>
                <a:lnTo>
                  <a:pt x="8080872" y="535178"/>
                </a:lnTo>
                <a:cubicBezTo>
                  <a:pt x="8053845" y="508194"/>
                  <a:pt x="8022317" y="485708"/>
                  <a:pt x="7990785" y="463222"/>
                </a:cubicBezTo>
                <a:close/>
                <a:moveTo>
                  <a:pt x="7504311" y="382270"/>
                </a:moveTo>
                <a:cubicBezTo>
                  <a:pt x="7549354" y="395762"/>
                  <a:pt x="7594398" y="418249"/>
                  <a:pt x="7630433" y="440735"/>
                </a:cubicBezTo>
                <a:lnTo>
                  <a:pt x="7580888" y="521686"/>
                </a:lnTo>
                <a:cubicBezTo>
                  <a:pt x="7549354" y="503697"/>
                  <a:pt x="7513319" y="485708"/>
                  <a:pt x="7472782" y="472216"/>
                </a:cubicBezTo>
                <a:close/>
                <a:moveTo>
                  <a:pt x="5851203" y="251849"/>
                </a:moveTo>
                <a:lnTo>
                  <a:pt x="5878229" y="341795"/>
                </a:lnTo>
                <a:cubicBezTo>
                  <a:pt x="5842194" y="355286"/>
                  <a:pt x="5806159" y="368778"/>
                  <a:pt x="5770124" y="386768"/>
                </a:cubicBezTo>
                <a:lnTo>
                  <a:pt x="5720573" y="305816"/>
                </a:lnTo>
                <a:cubicBezTo>
                  <a:pt x="5761115" y="283330"/>
                  <a:pt x="5806159" y="265341"/>
                  <a:pt x="5851203" y="251849"/>
                </a:cubicBezTo>
                <a:close/>
                <a:moveTo>
                  <a:pt x="6607940" y="242854"/>
                </a:moveTo>
                <a:lnTo>
                  <a:pt x="6612442" y="242854"/>
                </a:lnTo>
                <a:cubicBezTo>
                  <a:pt x="6616949" y="242854"/>
                  <a:pt x="6625957" y="242854"/>
                  <a:pt x="6630459" y="242854"/>
                </a:cubicBezTo>
                <a:cubicBezTo>
                  <a:pt x="6639468" y="242854"/>
                  <a:pt x="6643975" y="242854"/>
                  <a:pt x="6652984" y="242854"/>
                </a:cubicBezTo>
                <a:cubicBezTo>
                  <a:pt x="6684512" y="242854"/>
                  <a:pt x="6716045" y="242854"/>
                  <a:pt x="6747573" y="247351"/>
                </a:cubicBezTo>
                <a:lnTo>
                  <a:pt x="6729556" y="463222"/>
                </a:lnTo>
                <a:cubicBezTo>
                  <a:pt x="6702530" y="463222"/>
                  <a:pt x="6680010" y="458724"/>
                  <a:pt x="6652984" y="458724"/>
                </a:cubicBezTo>
                <a:cubicBezTo>
                  <a:pt x="6643975" y="458724"/>
                  <a:pt x="6639468" y="458724"/>
                  <a:pt x="6630459" y="458724"/>
                </a:cubicBezTo>
                <a:cubicBezTo>
                  <a:pt x="6625957" y="458724"/>
                  <a:pt x="6621451" y="458724"/>
                  <a:pt x="6616949" y="458724"/>
                </a:cubicBezTo>
                <a:lnTo>
                  <a:pt x="6612442" y="458724"/>
                </a:lnTo>
                <a:cubicBezTo>
                  <a:pt x="6576407" y="458724"/>
                  <a:pt x="6544878" y="463222"/>
                  <a:pt x="6508843" y="467719"/>
                </a:cubicBezTo>
                <a:lnTo>
                  <a:pt x="6481817" y="251849"/>
                </a:lnTo>
                <a:cubicBezTo>
                  <a:pt x="6522354" y="247351"/>
                  <a:pt x="6567398" y="242854"/>
                  <a:pt x="6607940" y="242854"/>
                </a:cubicBezTo>
                <a:close/>
                <a:moveTo>
                  <a:pt x="2779210" y="202378"/>
                </a:moveTo>
                <a:lnTo>
                  <a:pt x="2779210" y="449730"/>
                </a:lnTo>
                <a:cubicBezTo>
                  <a:pt x="2684615" y="449730"/>
                  <a:pt x="2594528" y="463221"/>
                  <a:pt x="2504440" y="481211"/>
                </a:cubicBezTo>
                <a:lnTo>
                  <a:pt x="2450392" y="238357"/>
                </a:lnTo>
                <a:cubicBezTo>
                  <a:pt x="2558497" y="215870"/>
                  <a:pt x="2666603" y="202378"/>
                  <a:pt x="2779210" y="202378"/>
                </a:cubicBezTo>
                <a:close/>
                <a:moveTo>
                  <a:pt x="1639602" y="0"/>
                </a:moveTo>
                <a:lnTo>
                  <a:pt x="1689148" y="98941"/>
                </a:lnTo>
                <a:cubicBezTo>
                  <a:pt x="1657620" y="112432"/>
                  <a:pt x="1630593" y="130422"/>
                  <a:pt x="1603562" y="152908"/>
                </a:cubicBezTo>
                <a:lnTo>
                  <a:pt x="1535999" y="62962"/>
                </a:lnTo>
                <a:cubicBezTo>
                  <a:pt x="1567532" y="40476"/>
                  <a:pt x="1603562" y="17989"/>
                  <a:pt x="1639602" y="0"/>
                </a:cubicBezTo>
                <a:close/>
              </a:path>
            </a:pathLst>
          </a:custGeom>
          <a:solidFill>
            <a:schemeClr val="bg1">
              <a:alpha val="48000"/>
            </a:schemeClr>
          </a:solidFill>
          <a:ln w="9525" cap="flat">
            <a:noFill/>
            <a:prstDash val="solid"/>
            <a:miter/>
          </a:ln>
        </p:spPr>
        <p:txBody>
          <a:bodyPr rtlCol="0" anchor="ctr"/>
          <a:lstStyle/>
          <a:p>
            <a:pPr defTabSz="802020">
              <a:defRPr/>
            </a:pPr>
            <a:endParaRPr lang="en-US" sz="1579">
              <a:solidFill>
                <a:srgbClr val="086D6E"/>
              </a:solidFill>
              <a:latin typeface="Calibri" panose="020F0502020204030204"/>
            </a:endParaRPr>
          </a:p>
        </p:txBody>
      </p:sp>
      <p:sp>
        <p:nvSpPr>
          <p:cNvPr id="3" name="Freeform 17">
            <a:extLst>
              <a:ext uri="{FF2B5EF4-FFF2-40B4-BE49-F238E27FC236}">
                <a16:creationId xmlns:a16="http://schemas.microsoft.com/office/drawing/2014/main" id="{25F7A63B-1430-0929-D3B9-EC0639FB5EE5}"/>
              </a:ext>
            </a:extLst>
          </p:cNvPr>
          <p:cNvSpPr>
            <a:spLocks/>
          </p:cNvSpPr>
          <p:nvPr/>
        </p:nvSpPr>
        <p:spPr bwMode="auto">
          <a:xfrm rot="431005">
            <a:off x="7886941" y="3227379"/>
            <a:ext cx="1592076" cy="1792272"/>
          </a:xfrm>
          <a:custGeom>
            <a:avLst/>
            <a:gdLst/>
            <a:ahLst/>
            <a:cxnLst/>
            <a:rect l="0" t="0" r="r" b="b"/>
            <a:pathLst>
              <a:path w="1031167" h="1057424">
                <a:moveTo>
                  <a:pt x="183540" y="460176"/>
                </a:moveTo>
                <a:cubicBezTo>
                  <a:pt x="217800" y="452833"/>
                  <a:pt x="247166" y="503011"/>
                  <a:pt x="216576" y="526265"/>
                </a:cubicBezTo>
                <a:cubicBezTo>
                  <a:pt x="209235" y="532385"/>
                  <a:pt x="198222" y="534833"/>
                  <a:pt x="193328" y="543400"/>
                </a:cubicBezTo>
                <a:cubicBezTo>
                  <a:pt x="189658" y="550742"/>
                  <a:pt x="190881" y="560533"/>
                  <a:pt x="190881" y="569100"/>
                </a:cubicBezTo>
                <a:cubicBezTo>
                  <a:pt x="192104" y="581339"/>
                  <a:pt x="188434" y="593578"/>
                  <a:pt x="183540" y="604593"/>
                </a:cubicBezTo>
                <a:cubicBezTo>
                  <a:pt x="179869" y="611936"/>
                  <a:pt x="168856" y="619279"/>
                  <a:pt x="163962" y="611936"/>
                </a:cubicBezTo>
                <a:cubicBezTo>
                  <a:pt x="161515" y="607041"/>
                  <a:pt x="163962" y="602146"/>
                  <a:pt x="162739" y="598474"/>
                </a:cubicBezTo>
                <a:cubicBezTo>
                  <a:pt x="160291" y="592354"/>
                  <a:pt x="154173" y="591131"/>
                  <a:pt x="149279" y="586235"/>
                </a:cubicBezTo>
                <a:cubicBezTo>
                  <a:pt x="145608" y="582563"/>
                  <a:pt x="143161" y="576444"/>
                  <a:pt x="141937" y="570324"/>
                </a:cubicBezTo>
                <a:cubicBezTo>
                  <a:pt x="134596" y="536056"/>
                  <a:pt x="140714" y="469967"/>
                  <a:pt x="183540" y="460176"/>
                </a:cubicBezTo>
                <a:close/>
                <a:moveTo>
                  <a:pt x="72580" y="311888"/>
                </a:moveTo>
                <a:lnTo>
                  <a:pt x="72192" y="313311"/>
                </a:lnTo>
                <a:lnTo>
                  <a:pt x="72192" y="312087"/>
                </a:lnTo>
                <a:lnTo>
                  <a:pt x="72580" y="311888"/>
                </a:lnTo>
                <a:close/>
                <a:moveTo>
                  <a:pt x="463740" y="0"/>
                </a:moveTo>
                <a:cubicBezTo>
                  <a:pt x="471081" y="0"/>
                  <a:pt x="478423" y="4895"/>
                  <a:pt x="485765" y="9791"/>
                </a:cubicBezTo>
                <a:lnTo>
                  <a:pt x="549392" y="52627"/>
                </a:lnTo>
                <a:cubicBezTo>
                  <a:pt x="554286" y="56298"/>
                  <a:pt x="560404" y="59970"/>
                  <a:pt x="567745" y="61194"/>
                </a:cubicBezTo>
                <a:cubicBezTo>
                  <a:pt x="576310" y="62418"/>
                  <a:pt x="586099" y="59970"/>
                  <a:pt x="593441" y="57522"/>
                </a:cubicBezTo>
                <a:cubicBezTo>
                  <a:pt x="603229" y="53850"/>
                  <a:pt x="609347" y="52627"/>
                  <a:pt x="613018" y="56298"/>
                </a:cubicBezTo>
                <a:cubicBezTo>
                  <a:pt x="615465" y="57522"/>
                  <a:pt x="616689" y="61194"/>
                  <a:pt x="617912" y="63642"/>
                </a:cubicBezTo>
                <a:cubicBezTo>
                  <a:pt x="627701" y="88119"/>
                  <a:pt x="636266" y="113820"/>
                  <a:pt x="627701" y="133402"/>
                </a:cubicBezTo>
                <a:cubicBezTo>
                  <a:pt x="584876" y="155431"/>
                  <a:pt x="539603" y="173790"/>
                  <a:pt x="493107" y="187253"/>
                </a:cubicBezTo>
                <a:cubicBezTo>
                  <a:pt x="510237" y="197044"/>
                  <a:pt x="512684" y="222745"/>
                  <a:pt x="509013" y="242327"/>
                </a:cubicBezTo>
                <a:cubicBezTo>
                  <a:pt x="505343" y="261909"/>
                  <a:pt x="496777" y="282714"/>
                  <a:pt x="500448" y="302297"/>
                </a:cubicBezTo>
                <a:cubicBezTo>
                  <a:pt x="510237" y="353699"/>
                  <a:pt x="587323" y="359818"/>
                  <a:pt x="613018" y="405101"/>
                </a:cubicBezTo>
                <a:cubicBezTo>
                  <a:pt x="624030" y="424684"/>
                  <a:pt x="622807" y="449161"/>
                  <a:pt x="626477" y="472414"/>
                </a:cubicBezTo>
                <a:cubicBezTo>
                  <a:pt x="633819" y="518921"/>
                  <a:pt x="660738" y="560533"/>
                  <a:pt x="699893" y="586234"/>
                </a:cubicBezTo>
                <a:cubicBezTo>
                  <a:pt x="712129" y="593577"/>
                  <a:pt x="724365" y="600920"/>
                  <a:pt x="739048" y="602144"/>
                </a:cubicBezTo>
                <a:cubicBezTo>
                  <a:pt x="754954" y="603368"/>
                  <a:pt x="772085" y="598472"/>
                  <a:pt x="789215" y="599696"/>
                </a:cubicBezTo>
                <a:cubicBezTo>
                  <a:pt x="806345" y="599696"/>
                  <a:pt x="825923" y="608264"/>
                  <a:pt x="828369" y="625398"/>
                </a:cubicBezTo>
                <a:cubicBezTo>
                  <a:pt x="813687" y="625398"/>
                  <a:pt x="799004" y="635189"/>
                  <a:pt x="794109" y="649875"/>
                </a:cubicBezTo>
                <a:cubicBezTo>
                  <a:pt x="852841" y="681696"/>
                  <a:pt x="910350" y="713516"/>
                  <a:pt x="969083" y="745337"/>
                </a:cubicBezTo>
                <a:cubicBezTo>
                  <a:pt x="993554" y="758800"/>
                  <a:pt x="1020473" y="774710"/>
                  <a:pt x="1029038" y="801635"/>
                </a:cubicBezTo>
                <a:cubicBezTo>
                  <a:pt x="1038827" y="828560"/>
                  <a:pt x="1013132" y="864053"/>
                  <a:pt x="987436" y="854262"/>
                </a:cubicBezTo>
                <a:cubicBezTo>
                  <a:pt x="977648" y="819993"/>
                  <a:pt x="951952" y="788172"/>
                  <a:pt x="916468" y="783277"/>
                </a:cubicBezTo>
                <a:cubicBezTo>
                  <a:pt x="880984" y="778381"/>
                  <a:pt x="843053" y="812650"/>
                  <a:pt x="854065" y="846918"/>
                </a:cubicBezTo>
                <a:cubicBezTo>
                  <a:pt x="862630" y="871396"/>
                  <a:pt x="891996" y="884858"/>
                  <a:pt x="898114" y="910560"/>
                </a:cubicBezTo>
                <a:cubicBezTo>
                  <a:pt x="911573" y="968082"/>
                  <a:pt x="805121" y="999902"/>
                  <a:pt x="818581" y="1057424"/>
                </a:cubicBezTo>
                <a:cubicBezTo>
                  <a:pt x="797780" y="1052528"/>
                  <a:pt x="776979" y="1048857"/>
                  <a:pt x="756178" y="1043961"/>
                </a:cubicBezTo>
                <a:cubicBezTo>
                  <a:pt x="806345" y="991335"/>
                  <a:pt x="813687" y="901993"/>
                  <a:pt x="770861" y="843247"/>
                </a:cubicBezTo>
                <a:cubicBezTo>
                  <a:pt x="759849" y="828560"/>
                  <a:pt x="745166" y="813874"/>
                  <a:pt x="726812" y="812650"/>
                </a:cubicBezTo>
                <a:cubicBezTo>
                  <a:pt x="715800" y="811427"/>
                  <a:pt x="702340" y="815098"/>
                  <a:pt x="696222" y="805307"/>
                </a:cubicBezTo>
                <a:cubicBezTo>
                  <a:pt x="692551" y="800411"/>
                  <a:pt x="693774" y="793068"/>
                  <a:pt x="693774" y="786949"/>
                </a:cubicBezTo>
                <a:cubicBezTo>
                  <a:pt x="693774" y="736770"/>
                  <a:pt x="632595" y="713516"/>
                  <a:pt x="587323" y="692711"/>
                </a:cubicBezTo>
                <a:cubicBezTo>
                  <a:pt x="510237" y="657218"/>
                  <a:pt x="453951" y="588682"/>
                  <a:pt x="400113" y="522593"/>
                </a:cubicBezTo>
                <a:cubicBezTo>
                  <a:pt x="357288" y="469966"/>
                  <a:pt x="313239" y="414892"/>
                  <a:pt x="291215" y="350027"/>
                </a:cubicBezTo>
                <a:cubicBezTo>
                  <a:pt x="280202" y="314535"/>
                  <a:pt x="275308" y="277819"/>
                  <a:pt x="281426" y="241103"/>
                </a:cubicBezTo>
                <a:cubicBezTo>
                  <a:pt x="253282" y="238655"/>
                  <a:pt x="226364" y="258237"/>
                  <a:pt x="220246" y="285162"/>
                </a:cubicBezTo>
                <a:cubicBezTo>
                  <a:pt x="199445" y="260685"/>
                  <a:pt x="167632" y="261909"/>
                  <a:pt x="138266" y="275371"/>
                </a:cubicBezTo>
                <a:cubicBezTo>
                  <a:pt x="144384" y="288834"/>
                  <a:pt x="127254" y="299849"/>
                  <a:pt x="112570" y="301073"/>
                </a:cubicBezTo>
                <a:cubicBezTo>
                  <a:pt x="105229" y="301685"/>
                  <a:pt x="97276" y="301685"/>
                  <a:pt x="90087" y="302909"/>
                </a:cubicBezTo>
                <a:lnTo>
                  <a:pt x="72580" y="311888"/>
                </a:lnTo>
                <a:lnTo>
                  <a:pt x="75863" y="299849"/>
                </a:lnTo>
                <a:cubicBezTo>
                  <a:pt x="57509" y="294953"/>
                  <a:pt x="34260" y="282714"/>
                  <a:pt x="25695" y="266804"/>
                </a:cubicBezTo>
                <a:cubicBezTo>
                  <a:pt x="23248" y="261909"/>
                  <a:pt x="22024" y="255789"/>
                  <a:pt x="24472" y="249670"/>
                </a:cubicBezTo>
                <a:cubicBezTo>
                  <a:pt x="25695" y="247222"/>
                  <a:pt x="28142" y="243550"/>
                  <a:pt x="29366" y="241103"/>
                </a:cubicBezTo>
                <a:cubicBezTo>
                  <a:pt x="33036" y="236207"/>
                  <a:pt x="36707" y="230088"/>
                  <a:pt x="36707" y="222745"/>
                </a:cubicBezTo>
                <a:cubicBezTo>
                  <a:pt x="37931" y="206834"/>
                  <a:pt x="25695" y="195820"/>
                  <a:pt x="14683" y="184805"/>
                </a:cubicBezTo>
                <a:cubicBezTo>
                  <a:pt x="4894" y="175014"/>
                  <a:pt x="0" y="168894"/>
                  <a:pt x="0" y="163998"/>
                </a:cubicBezTo>
                <a:lnTo>
                  <a:pt x="34260" y="166446"/>
                </a:lnTo>
                <a:lnTo>
                  <a:pt x="35484" y="161551"/>
                </a:lnTo>
                <a:cubicBezTo>
                  <a:pt x="45273" y="133402"/>
                  <a:pt x="50167" y="102805"/>
                  <a:pt x="53838" y="73433"/>
                </a:cubicBezTo>
                <a:cubicBezTo>
                  <a:pt x="75863" y="59970"/>
                  <a:pt x="106452" y="63642"/>
                  <a:pt x="124806" y="82000"/>
                </a:cubicBezTo>
                <a:lnTo>
                  <a:pt x="129700" y="86895"/>
                </a:lnTo>
                <a:lnTo>
                  <a:pt x="134595" y="82000"/>
                </a:lnTo>
                <a:cubicBezTo>
                  <a:pt x="139489" y="77104"/>
                  <a:pt x="148054" y="75880"/>
                  <a:pt x="154172" y="80776"/>
                </a:cubicBezTo>
                <a:lnTo>
                  <a:pt x="166408" y="90567"/>
                </a:lnTo>
                <a:lnTo>
                  <a:pt x="161514" y="22030"/>
                </a:lnTo>
                <a:cubicBezTo>
                  <a:pt x="161514" y="22030"/>
                  <a:pt x="162737" y="22030"/>
                  <a:pt x="163961" y="22030"/>
                </a:cubicBezTo>
                <a:cubicBezTo>
                  <a:pt x="168855" y="24478"/>
                  <a:pt x="173750" y="29373"/>
                  <a:pt x="176197" y="35493"/>
                </a:cubicBezTo>
                <a:cubicBezTo>
                  <a:pt x="177421" y="40388"/>
                  <a:pt x="177421" y="45283"/>
                  <a:pt x="178644" y="50179"/>
                </a:cubicBezTo>
                <a:cubicBezTo>
                  <a:pt x="179867" y="57522"/>
                  <a:pt x="181091" y="66089"/>
                  <a:pt x="184762" y="73433"/>
                </a:cubicBezTo>
                <a:cubicBezTo>
                  <a:pt x="189656" y="82000"/>
                  <a:pt x="199445" y="89343"/>
                  <a:pt x="210457" y="89343"/>
                </a:cubicBezTo>
                <a:cubicBezTo>
                  <a:pt x="219022" y="89343"/>
                  <a:pt x="225140" y="85671"/>
                  <a:pt x="228811" y="79552"/>
                </a:cubicBezTo>
                <a:cubicBezTo>
                  <a:pt x="232482" y="73433"/>
                  <a:pt x="232482" y="64866"/>
                  <a:pt x="231258" y="58746"/>
                </a:cubicBezTo>
                <a:cubicBezTo>
                  <a:pt x="231258" y="53850"/>
                  <a:pt x="230034" y="48955"/>
                  <a:pt x="232482" y="46507"/>
                </a:cubicBezTo>
                <a:cubicBezTo>
                  <a:pt x="233705" y="45283"/>
                  <a:pt x="234929" y="45283"/>
                  <a:pt x="236152" y="45283"/>
                </a:cubicBezTo>
                <a:cubicBezTo>
                  <a:pt x="241047" y="45283"/>
                  <a:pt x="250836" y="55074"/>
                  <a:pt x="254506" y="63642"/>
                </a:cubicBezTo>
                <a:lnTo>
                  <a:pt x="260624" y="77104"/>
                </a:lnTo>
                <a:lnTo>
                  <a:pt x="280202" y="40388"/>
                </a:lnTo>
                <a:cubicBezTo>
                  <a:pt x="289991" y="50179"/>
                  <a:pt x="299780" y="62418"/>
                  <a:pt x="304674" y="75880"/>
                </a:cubicBezTo>
                <a:lnTo>
                  <a:pt x="308345" y="84447"/>
                </a:lnTo>
                <a:lnTo>
                  <a:pt x="315686" y="79552"/>
                </a:lnTo>
                <a:cubicBezTo>
                  <a:pt x="331593" y="68537"/>
                  <a:pt x="338934" y="50179"/>
                  <a:pt x="337711" y="31821"/>
                </a:cubicBezTo>
                <a:cubicBezTo>
                  <a:pt x="341382" y="31821"/>
                  <a:pt x="343829" y="33045"/>
                  <a:pt x="348723" y="35493"/>
                </a:cubicBezTo>
                <a:cubicBezTo>
                  <a:pt x="357288" y="39165"/>
                  <a:pt x="368300" y="45283"/>
                  <a:pt x="378089" y="36717"/>
                </a:cubicBezTo>
                <a:cubicBezTo>
                  <a:pt x="385431" y="30597"/>
                  <a:pt x="385431" y="20806"/>
                  <a:pt x="385431" y="13463"/>
                </a:cubicBezTo>
                <a:cubicBezTo>
                  <a:pt x="385431" y="7343"/>
                  <a:pt x="385431" y="3672"/>
                  <a:pt x="386654" y="2448"/>
                </a:cubicBezTo>
                <a:cubicBezTo>
                  <a:pt x="389101" y="1224"/>
                  <a:pt x="391549" y="3672"/>
                  <a:pt x="396443" y="7343"/>
                </a:cubicBezTo>
                <a:cubicBezTo>
                  <a:pt x="400113" y="9791"/>
                  <a:pt x="402561" y="12239"/>
                  <a:pt x="406231" y="13463"/>
                </a:cubicBezTo>
                <a:cubicBezTo>
                  <a:pt x="419691" y="19582"/>
                  <a:pt x="431927" y="13463"/>
                  <a:pt x="442939" y="7343"/>
                </a:cubicBezTo>
                <a:cubicBezTo>
                  <a:pt x="450280" y="3672"/>
                  <a:pt x="457622" y="0"/>
                  <a:pt x="463740" y="0"/>
                </a:cubicBezTo>
                <a:close/>
              </a:path>
            </a:pathLst>
          </a:custGeom>
          <a:solidFill>
            <a:schemeClr val="bg1"/>
          </a:solidFill>
          <a:ln>
            <a:noFill/>
          </a:ln>
        </p:spPr>
        <p:txBody>
          <a:bodyPr vert="horz" wrap="square" lIns="80201" tIns="40100" rIns="80201" bIns="40100" numCol="1" anchor="ctr" anchorCtr="0" compatLnSpc="1">
            <a:prstTxWarp prst="textNoShape">
              <a:avLst/>
            </a:prstTxWarp>
          </a:bodyPr>
          <a:lstStyle/>
          <a:p>
            <a:endParaRPr lang="en-IE" sz="1579"/>
          </a:p>
        </p:txBody>
      </p:sp>
    </p:spTree>
    <p:extLst>
      <p:ext uri="{BB962C8B-B14F-4D97-AF65-F5344CB8AC3E}">
        <p14:creationId xmlns:p14="http://schemas.microsoft.com/office/powerpoint/2010/main" val="3993980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fi-FI"/>
            </a:p>
          </p:txBody>
        </p:sp>
      </p:grpSp>
      <p:grpSp>
        <p:nvGrpSpPr>
          <p:cNvPr id="6" name="Group 6"/>
          <p:cNvGrpSpPr/>
          <p:nvPr/>
        </p:nvGrpSpPr>
        <p:grpSpPr>
          <a:xfrm rot="-5400000">
            <a:off x="2506612" y="-1004125"/>
            <a:ext cx="5385481" cy="9568249"/>
            <a:chOff x="0" y="0"/>
            <a:chExt cx="12282040" cy="21821192"/>
          </a:xfrm>
        </p:grpSpPr>
        <p:sp>
          <p:nvSpPr>
            <p:cNvPr id="7" name="Freeform 7"/>
            <p:cNvSpPr/>
            <p:nvPr/>
          </p:nvSpPr>
          <p:spPr>
            <a:xfrm>
              <a:off x="0" y="0"/>
              <a:ext cx="12282043" cy="21821139"/>
            </a:xfrm>
            <a:custGeom>
              <a:avLst/>
              <a:gdLst/>
              <a:ahLst/>
              <a:cxnLst/>
              <a:rect l="l" t="t" r="r" b="b"/>
              <a:pathLst>
                <a:path w="12282043" h="21821139">
                  <a:moveTo>
                    <a:pt x="0" y="0"/>
                  </a:moveTo>
                  <a:lnTo>
                    <a:pt x="12282043" y="0"/>
                  </a:lnTo>
                  <a:lnTo>
                    <a:pt x="12282043" y="21821139"/>
                  </a:lnTo>
                  <a:lnTo>
                    <a:pt x="0" y="21821139"/>
                  </a:lnTo>
                  <a:close/>
                </a:path>
              </a:pathLst>
            </a:custGeom>
            <a:solidFill>
              <a:srgbClr val="FFFFFF"/>
            </a:solidFill>
          </p:spPr>
          <p:txBody>
            <a:bodyPr/>
            <a:lstStyle/>
            <a:p>
              <a:endParaRPr lang="fi-FI"/>
            </a:p>
          </p:txBody>
        </p:sp>
        <p:sp>
          <p:nvSpPr>
            <p:cNvPr id="8" name="TextBox 8"/>
            <p:cNvSpPr txBox="1"/>
            <p:nvPr/>
          </p:nvSpPr>
          <p:spPr>
            <a:xfrm>
              <a:off x="0" y="-19050"/>
              <a:ext cx="12282040" cy="21840242"/>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11" name="Group 11"/>
          <p:cNvGrpSpPr/>
          <p:nvPr/>
        </p:nvGrpSpPr>
        <p:grpSpPr>
          <a:xfrm>
            <a:off x="793530" y="1498035"/>
            <a:ext cx="1882116" cy="1061006"/>
            <a:chOff x="0" y="0"/>
            <a:chExt cx="4292324" cy="2419714"/>
          </a:xfrm>
        </p:grpSpPr>
        <p:sp>
          <p:nvSpPr>
            <p:cNvPr id="12" name="Freeform 12"/>
            <p:cNvSpPr/>
            <p:nvPr/>
          </p:nvSpPr>
          <p:spPr>
            <a:xfrm>
              <a:off x="0" y="0"/>
              <a:ext cx="4292324" cy="2419714"/>
            </a:xfrm>
            <a:custGeom>
              <a:avLst/>
              <a:gdLst/>
              <a:ahLst/>
              <a:cxnLst/>
              <a:rect l="l" t="t" r="r" b="b"/>
              <a:pathLst>
                <a:path w="4292324" h="2419714">
                  <a:moveTo>
                    <a:pt x="0" y="0"/>
                  </a:moveTo>
                  <a:lnTo>
                    <a:pt x="4292324" y="0"/>
                  </a:lnTo>
                  <a:lnTo>
                    <a:pt x="4292324" y="2419714"/>
                  </a:lnTo>
                  <a:lnTo>
                    <a:pt x="0" y="2419714"/>
                  </a:lnTo>
                  <a:close/>
                </a:path>
              </a:pathLst>
            </a:custGeom>
            <a:solidFill>
              <a:srgbClr val="000000">
                <a:alpha val="0"/>
              </a:srgbClr>
            </a:solidFill>
          </p:spPr>
          <p:txBody>
            <a:bodyPr/>
            <a:lstStyle/>
            <a:p>
              <a:endParaRPr lang="fi-FI"/>
            </a:p>
          </p:txBody>
        </p:sp>
        <p:sp>
          <p:nvSpPr>
            <p:cNvPr id="13" name="TextBox 13"/>
            <p:cNvSpPr txBox="1"/>
            <p:nvPr/>
          </p:nvSpPr>
          <p:spPr>
            <a:xfrm>
              <a:off x="0" y="-38100"/>
              <a:ext cx="4292324" cy="2457814"/>
            </a:xfrm>
            <a:prstGeom prst="rect">
              <a:avLst/>
            </a:prstGeom>
          </p:spPr>
          <p:txBody>
            <a:bodyPr lIns="0" tIns="0" rIns="0" bIns="0" rtlCol="0" anchor="t"/>
            <a:lstStyle/>
            <a:p>
              <a:pPr marL="0" lvl="0" indent="0" algn="l">
                <a:lnSpc>
                  <a:spcPts val="3409"/>
                </a:lnSpc>
              </a:pPr>
              <a:r>
                <a:rPr lang="en-US" sz="3157" b="1" dirty="0" err="1">
                  <a:solidFill>
                    <a:srgbClr val="09465E"/>
                  </a:solidFill>
                  <a:latin typeface="Calibri (MS) Bold"/>
                  <a:ea typeface="Calibri (MS) Bold"/>
                  <a:cs typeface="Calibri (MS) Bold"/>
                  <a:sym typeface="Calibri (MS) Bold"/>
                </a:rPr>
                <a:t>Oliivin</a:t>
              </a:r>
              <a:r>
                <a:rPr lang="en-US" sz="3157" b="1" dirty="0">
                  <a:solidFill>
                    <a:srgbClr val="09465E"/>
                  </a:solidFill>
                  <a:latin typeface="Calibri (MS) Bold"/>
                  <a:ea typeface="Calibri (MS) Bold"/>
                  <a:cs typeface="Calibri (MS) Bold"/>
                  <a:sym typeface="Calibri (MS) Bold"/>
                </a:rPr>
                <a:t> </a:t>
              </a:r>
              <a:r>
                <a:rPr lang="en-US" sz="3157" b="1" dirty="0" err="1">
                  <a:solidFill>
                    <a:srgbClr val="09465E"/>
                  </a:solidFill>
                  <a:latin typeface="Calibri (MS) Bold"/>
                  <a:ea typeface="Calibri (MS) Bold"/>
                  <a:cs typeface="Calibri (MS) Bold"/>
                  <a:sym typeface="Calibri (MS) Bold"/>
                </a:rPr>
                <a:t>jätevirtoja</a:t>
              </a:r>
              <a:endParaRPr lang="en-US" sz="3157" b="1" dirty="0">
                <a:solidFill>
                  <a:srgbClr val="09465E"/>
                </a:solidFill>
                <a:latin typeface="Calibri (MS) Bold"/>
                <a:ea typeface="Calibri (MS) Bold"/>
                <a:cs typeface="Calibri (MS) Bold"/>
                <a:sym typeface="Calibri (MS) Bold"/>
              </a:endParaRPr>
            </a:p>
          </p:txBody>
        </p:sp>
      </p:grpSp>
      <p:grpSp>
        <p:nvGrpSpPr>
          <p:cNvPr id="14" name="Group 14"/>
          <p:cNvGrpSpPr/>
          <p:nvPr/>
        </p:nvGrpSpPr>
        <p:grpSpPr>
          <a:xfrm>
            <a:off x="793530" y="3091293"/>
            <a:ext cx="1977391" cy="2220946"/>
            <a:chOff x="0" y="0"/>
            <a:chExt cx="4509606" cy="5065053"/>
          </a:xfrm>
        </p:grpSpPr>
        <p:sp>
          <p:nvSpPr>
            <p:cNvPr id="15" name="Freeform 15"/>
            <p:cNvSpPr/>
            <p:nvPr/>
          </p:nvSpPr>
          <p:spPr>
            <a:xfrm>
              <a:off x="0" y="0"/>
              <a:ext cx="4509606" cy="5065053"/>
            </a:xfrm>
            <a:custGeom>
              <a:avLst/>
              <a:gdLst/>
              <a:ahLst/>
              <a:cxnLst/>
              <a:rect l="l" t="t" r="r" b="b"/>
              <a:pathLst>
                <a:path w="4509606" h="5065053">
                  <a:moveTo>
                    <a:pt x="0" y="0"/>
                  </a:moveTo>
                  <a:lnTo>
                    <a:pt x="4509606" y="0"/>
                  </a:lnTo>
                  <a:lnTo>
                    <a:pt x="4509606" y="5065053"/>
                  </a:lnTo>
                  <a:lnTo>
                    <a:pt x="0" y="5065053"/>
                  </a:lnTo>
                  <a:close/>
                </a:path>
              </a:pathLst>
            </a:custGeom>
            <a:solidFill>
              <a:srgbClr val="000000">
                <a:alpha val="0"/>
              </a:srgbClr>
            </a:solidFill>
          </p:spPr>
          <p:txBody>
            <a:bodyPr/>
            <a:lstStyle/>
            <a:p>
              <a:endParaRPr lang="fi-FI"/>
            </a:p>
          </p:txBody>
        </p:sp>
        <p:sp>
          <p:nvSpPr>
            <p:cNvPr id="16" name="TextBox 16"/>
            <p:cNvSpPr txBox="1"/>
            <p:nvPr/>
          </p:nvSpPr>
          <p:spPr>
            <a:xfrm>
              <a:off x="0" y="-19050"/>
              <a:ext cx="4509606" cy="5084103"/>
            </a:xfrm>
            <a:prstGeom prst="rect">
              <a:avLst/>
            </a:prstGeom>
          </p:spPr>
          <p:txBody>
            <a:bodyPr lIns="0" tIns="0" rIns="0" bIns="0" rtlCol="0" anchor="t"/>
            <a:lstStyle/>
            <a:p>
              <a:pPr marL="0" lvl="0" indent="0" algn="l">
                <a:lnSpc>
                  <a:spcPts val="1894"/>
                </a:lnSpc>
              </a:pPr>
              <a:r>
                <a:rPr lang="en-US" sz="1578" dirty="0" err="1">
                  <a:solidFill>
                    <a:srgbClr val="09465E"/>
                  </a:solidFill>
                  <a:latin typeface="Calibri (MS)"/>
                  <a:ea typeface="Calibri (MS)"/>
                  <a:cs typeface="Calibri (MS)"/>
                  <a:sym typeface="Calibri (MS)"/>
                </a:rPr>
                <a:t>Keskeisimmät</a:t>
              </a:r>
              <a:r>
                <a:rPr lang="en-US" sz="1578" dirty="0">
                  <a:solidFill>
                    <a:srgbClr val="09465E"/>
                  </a:solidFill>
                  <a:latin typeface="Calibri (MS)"/>
                  <a:ea typeface="Calibri (MS)"/>
                  <a:cs typeface="Calibri (MS)"/>
                  <a:sym typeface="Calibri (MS)"/>
                </a:rPr>
                <a:t> </a:t>
              </a:r>
              <a:r>
                <a:rPr lang="en-US" sz="1578" dirty="0" err="1">
                  <a:solidFill>
                    <a:srgbClr val="09465E"/>
                  </a:solidFill>
                  <a:latin typeface="Calibri (MS)"/>
                  <a:ea typeface="Calibri (MS)"/>
                  <a:cs typeface="Calibri (MS)"/>
                  <a:sym typeface="Calibri (MS)"/>
                </a:rPr>
                <a:t>tuotantovaiheet</a:t>
              </a:r>
              <a:r>
                <a:rPr lang="en-US" sz="1578" dirty="0">
                  <a:solidFill>
                    <a:srgbClr val="09465E"/>
                  </a:solidFill>
                  <a:latin typeface="Calibri (MS)"/>
                  <a:ea typeface="Calibri (MS)"/>
                  <a:cs typeface="Calibri (MS)"/>
                  <a:sym typeface="Calibri (MS)"/>
                </a:rPr>
                <a:t> ja OLIIVI-</a:t>
              </a:r>
              <a:r>
                <a:rPr lang="en-US" sz="1578" dirty="0" err="1">
                  <a:solidFill>
                    <a:srgbClr val="09465E"/>
                  </a:solidFill>
                  <a:latin typeface="Calibri (MS)"/>
                  <a:ea typeface="Calibri (MS)"/>
                  <a:cs typeface="Calibri (MS)"/>
                  <a:sym typeface="Calibri (MS)"/>
                </a:rPr>
                <a:t>sivutuotteiden</a:t>
              </a:r>
              <a:r>
                <a:rPr lang="en-US" sz="1578" dirty="0">
                  <a:solidFill>
                    <a:srgbClr val="09465E"/>
                  </a:solidFill>
                  <a:latin typeface="Calibri (MS)"/>
                  <a:ea typeface="Calibri (MS)"/>
                  <a:cs typeface="Calibri (MS)"/>
                  <a:sym typeface="Calibri (MS)"/>
                </a:rPr>
                <a:t> </a:t>
              </a:r>
              <a:r>
                <a:rPr lang="en-US" sz="1578" dirty="0" err="1">
                  <a:solidFill>
                    <a:srgbClr val="09465E"/>
                  </a:solidFill>
                  <a:latin typeface="Calibri (MS)"/>
                  <a:ea typeface="Calibri (MS)"/>
                  <a:cs typeface="Calibri (MS)"/>
                  <a:sym typeface="Calibri (MS)"/>
                </a:rPr>
                <a:t>mahdolliset</a:t>
              </a:r>
              <a:r>
                <a:rPr lang="en-US" sz="1578" dirty="0">
                  <a:solidFill>
                    <a:srgbClr val="09465E"/>
                  </a:solidFill>
                  <a:latin typeface="Calibri (MS)"/>
                  <a:ea typeface="Calibri (MS)"/>
                  <a:cs typeface="Calibri (MS)"/>
                  <a:sym typeface="Calibri (MS)"/>
                </a:rPr>
                <a:t> </a:t>
              </a:r>
              <a:r>
                <a:rPr lang="en-US" sz="1578" dirty="0" err="1">
                  <a:solidFill>
                    <a:srgbClr val="09465E"/>
                  </a:solidFill>
                  <a:latin typeface="Calibri (MS)"/>
                  <a:ea typeface="Calibri (MS)"/>
                  <a:cs typeface="Calibri (MS)"/>
                  <a:sym typeface="Calibri (MS)"/>
                </a:rPr>
                <a:t>käyttötarkoitukset</a:t>
              </a:r>
              <a:r>
                <a:rPr lang="en-US" sz="1578" dirty="0">
                  <a:solidFill>
                    <a:srgbClr val="09465E"/>
                  </a:solidFill>
                  <a:latin typeface="Calibri (MS)"/>
                  <a:ea typeface="Calibri (MS)"/>
                  <a:cs typeface="Calibri (MS)"/>
                  <a:sym typeface="Calibri (MS)"/>
                </a:rPr>
                <a:t>.</a:t>
              </a:r>
            </a:p>
          </p:txBody>
        </p:sp>
      </p:grpSp>
      <p:pic>
        <p:nvPicPr>
          <p:cNvPr id="18" name="Kuva 17" descr="Kuva, joka sisältää kohteen teksti, kuvakaappaus, Fontti, Brändi&#10;&#10;Tekoälyn generoima sisältö voi olla virheellistä.">
            <a:extLst>
              <a:ext uri="{FF2B5EF4-FFF2-40B4-BE49-F238E27FC236}">
                <a16:creationId xmlns:a16="http://schemas.microsoft.com/office/drawing/2014/main" id="{496A4598-5156-393F-066F-46584465437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651276" y="1498035"/>
            <a:ext cx="7219128" cy="446696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fi-FI"/>
            </a:p>
          </p:txBody>
        </p:sp>
      </p:grpSp>
      <p:grpSp>
        <p:nvGrpSpPr>
          <p:cNvPr id="6" name="Group 6"/>
          <p:cNvGrpSpPr/>
          <p:nvPr/>
        </p:nvGrpSpPr>
        <p:grpSpPr>
          <a:xfrm rot="-5400000">
            <a:off x="2506612" y="-1004125"/>
            <a:ext cx="5385481" cy="9568249"/>
            <a:chOff x="0" y="0"/>
            <a:chExt cx="12282040" cy="21821192"/>
          </a:xfrm>
        </p:grpSpPr>
        <p:sp>
          <p:nvSpPr>
            <p:cNvPr id="7" name="Freeform 7"/>
            <p:cNvSpPr/>
            <p:nvPr/>
          </p:nvSpPr>
          <p:spPr>
            <a:xfrm>
              <a:off x="0" y="0"/>
              <a:ext cx="12282043" cy="21821139"/>
            </a:xfrm>
            <a:custGeom>
              <a:avLst/>
              <a:gdLst/>
              <a:ahLst/>
              <a:cxnLst/>
              <a:rect l="l" t="t" r="r" b="b"/>
              <a:pathLst>
                <a:path w="12282043" h="21821139">
                  <a:moveTo>
                    <a:pt x="0" y="0"/>
                  </a:moveTo>
                  <a:lnTo>
                    <a:pt x="12282043" y="0"/>
                  </a:lnTo>
                  <a:lnTo>
                    <a:pt x="12282043" y="21821139"/>
                  </a:lnTo>
                  <a:lnTo>
                    <a:pt x="0" y="21821139"/>
                  </a:lnTo>
                  <a:close/>
                </a:path>
              </a:pathLst>
            </a:custGeom>
            <a:solidFill>
              <a:srgbClr val="FFFFFF"/>
            </a:solidFill>
          </p:spPr>
          <p:txBody>
            <a:bodyPr/>
            <a:lstStyle/>
            <a:p>
              <a:endParaRPr lang="fi-FI"/>
            </a:p>
          </p:txBody>
        </p:sp>
        <p:sp>
          <p:nvSpPr>
            <p:cNvPr id="8" name="TextBox 8"/>
            <p:cNvSpPr txBox="1"/>
            <p:nvPr/>
          </p:nvSpPr>
          <p:spPr>
            <a:xfrm>
              <a:off x="0" y="-19050"/>
              <a:ext cx="12282040" cy="21840242"/>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11" name="Group 11"/>
          <p:cNvGrpSpPr/>
          <p:nvPr/>
        </p:nvGrpSpPr>
        <p:grpSpPr>
          <a:xfrm>
            <a:off x="793530" y="1310428"/>
            <a:ext cx="8816124" cy="704779"/>
            <a:chOff x="0" y="0"/>
            <a:chExt cx="20105908" cy="1607308"/>
          </a:xfrm>
        </p:grpSpPr>
        <p:sp>
          <p:nvSpPr>
            <p:cNvPr id="12" name="Freeform 12"/>
            <p:cNvSpPr/>
            <p:nvPr/>
          </p:nvSpPr>
          <p:spPr>
            <a:xfrm>
              <a:off x="0" y="0"/>
              <a:ext cx="20105908" cy="1607308"/>
            </a:xfrm>
            <a:custGeom>
              <a:avLst/>
              <a:gdLst/>
              <a:ahLst/>
              <a:cxnLst/>
              <a:rect l="l" t="t" r="r" b="b"/>
              <a:pathLst>
                <a:path w="20105908" h="1607308">
                  <a:moveTo>
                    <a:pt x="0" y="0"/>
                  </a:moveTo>
                  <a:lnTo>
                    <a:pt x="20105908" y="0"/>
                  </a:lnTo>
                  <a:lnTo>
                    <a:pt x="20105908" y="1607308"/>
                  </a:lnTo>
                  <a:lnTo>
                    <a:pt x="0" y="1607308"/>
                  </a:lnTo>
                  <a:close/>
                </a:path>
              </a:pathLst>
            </a:custGeom>
            <a:solidFill>
              <a:srgbClr val="000000">
                <a:alpha val="0"/>
              </a:srgbClr>
            </a:solidFill>
          </p:spPr>
          <p:txBody>
            <a:bodyPr/>
            <a:lstStyle/>
            <a:p>
              <a:endParaRPr lang="fi-FI"/>
            </a:p>
          </p:txBody>
        </p:sp>
        <p:sp>
          <p:nvSpPr>
            <p:cNvPr id="13" name="TextBox 13"/>
            <p:cNvSpPr txBox="1"/>
            <p:nvPr/>
          </p:nvSpPr>
          <p:spPr>
            <a:xfrm>
              <a:off x="0" y="9525"/>
              <a:ext cx="20105908" cy="1597783"/>
            </a:xfrm>
            <a:prstGeom prst="rect">
              <a:avLst/>
            </a:prstGeom>
          </p:spPr>
          <p:txBody>
            <a:bodyPr lIns="0" tIns="0" rIns="0" bIns="0" rtlCol="0" anchor="t"/>
            <a:lstStyle/>
            <a:p>
              <a:pPr marL="0" lvl="0" indent="0" algn="l">
                <a:lnSpc>
                  <a:spcPts val="3409"/>
                </a:lnSpc>
              </a:pPr>
              <a:r>
                <a:rPr lang="en-US" sz="3157" b="1">
                  <a:solidFill>
                    <a:srgbClr val="09465E"/>
                  </a:solidFill>
                  <a:latin typeface="Arimo Bold"/>
                  <a:ea typeface="Arimo Bold"/>
                  <a:cs typeface="Arimo Bold"/>
                  <a:sym typeface="Arimo Bold"/>
                </a:rPr>
                <a:t>Pöytäoliivit tai oliiviöljyt</a:t>
              </a:r>
            </a:p>
          </p:txBody>
        </p:sp>
      </p:grpSp>
      <p:grpSp>
        <p:nvGrpSpPr>
          <p:cNvPr id="14" name="Group 14"/>
          <p:cNvGrpSpPr/>
          <p:nvPr/>
        </p:nvGrpSpPr>
        <p:grpSpPr>
          <a:xfrm>
            <a:off x="716752" y="1810304"/>
            <a:ext cx="9183118" cy="4148812"/>
            <a:chOff x="0" y="0"/>
            <a:chExt cx="20105908" cy="9461714"/>
          </a:xfrm>
        </p:grpSpPr>
        <p:sp>
          <p:nvSpPr>
            <p:cNvPr id="15" name="Freeform 15"/>
            <p:cNvSpPr/>
            <p:nvPr/>
          </p:nvSpPr>
          <p:spPr>
            <a:xfrm>
              <a:off x="0" y="0"/>
              <a:ext cx="20105908" cy="9461713"/>
            </a:xfrm>
            <a:custGeom>
              <a:avLst/>
              <a:gdLst/>
              <a:ahLst/>
              <a:cxnLst/>
              <a:rect l="l" t="t" r="r" b="b"/>
              <a:pathLst>
                <a:path w="20105908" h="9461713">
                  <a:moveTo>
                    <a:pt x="0" y="0"/>
                  </a:moveTo>
                  <a:lnTo>
                    <a:pt x="20105908" y="0"/>
                  </a:lnTo>
                  <a:lnTo>
                    <a:pt x="20105908" y="9461713"/>
                  </a:lnTo>
                  <a:lnTo>
                    <a:pt x="0" y="9461713"/>
                  </a:lnTo>
                  <a:close/>
                </a:path>
              </a:pathLst>
            </a:custGeom>
            <a:solidFill>
              <a:srgbClr val="000000">
                <a:alpha val="0"/>
              </a:srgbClr>
            </a:solidFill>
          </p:spPr>
          <p:txBody>
            <a:bodyPr/>
            <a:lstStyle/>
            <a:p>
              <a:endParaRPr lang="fi-FI"/>
            </a:p>
          </p:txBody>
        </p:sp>
        <p:sp>
          <p:nvSpPr>
            <p:cNvPr id="16" name="TextBox 16"/>
            <p:cNvSpPr txBox="1"/>
            <p:nvPr/>
          </p:nvSpPr>
          <p:spPr>
            <a:xfrm>
              <a:off x="0" y="-9525"/>
              <a:ext cx="20105908" cy="9471239"/>
            </a:xfrm>
            <a:prstGeom prst="rect">
              <a:avLst/>
            </a:prstGeom>
          </p:spPr>
          <p:txBody>
            <a:bodyPr lIns="0" tIns="0" rIns="0" bIns="0" rtlCol="0" anchor="t"/>
            <a:lstStyle/>
            <a:p>
              <a:pPr marL="0" lvl="0" indent="0" algn="l">
                <a:lnSpc>
                  <a:spcPts val="2174"/>
                </a:lnSpc>
              </a:pPr>
              <a:r>
                <a:rPr lang="en-US" sz="2104" dirty="0" err="1">
                  <a:solidFill>
                    <a:srgbClr val="09465E"/>
                  </a:solidFill>
                  <a:latin typeface="Calibri (MS)"/>
                  <a:ea typeface="Calibri (MS)"/>
                  <a:cs typeface="Calibri (MS)"/>
                  <a:sym typeface="Calibri (MS)"/>
                </a:rPr>
                <a:t>Oliiveista</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valmistettujen</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päätuotteiden</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osuus</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koostuu</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pääasiassa</a:t>
              </a:r>
              <a:r>
                <a:rPr lang="en-US" sz="2104" dirty="0">
                  <a:solidFill>
                    <a:srgbClr val="09465E"/>
                  </a:solidFill>
                  <a:latin typeface="Calibri (MS)"/>
                  <a:ea typeface="Calibri (MS)"/>
                  <a:cs typeface="Calibri (MS)"/>
                  <a:sym typeface="Calibri (MS)"/>
                </a:rPr>
                <a:t> 80 % </a:t>
              </a:r>
              <a:r>
                <a:rPr lang="en-US" sz="2104" dirty="0" err="1">
                  <a:solidFill>
                    <a:srgbClr val="09465E"/>
                  </a:solidFill>
                  <a:latin typeface="Calibri (MS)"/>
                  <a:ea typeface="Calibri (MS)"/>
                  <a:cs typeface="Calibri (MS)"/>
                  <a:sym typeface="Calibri (MS)"/>
                </a:rPr>
                <a:t>oliiviöljystä</a:t>
              </a:r>
              <a:r>
                <a:rPr lang="en-US" sz="2104" dirty="0">
                  <a:solidFill>
                    <a:srgbClr val="09465E"/>
                  </a:solidFill>
                  <a:latin typeface="Calibri (MS)"/>
                  <a:ea typeface="Calibri (MS)"/>
                  <a:cs typeface="Calibri (MS)"/>
                  <a:sym typeface="Calibri (MS)"/>
                </a:rPr>
                <a:t> ja 20 % </a:t>
              </a:r>
              <a:r>
                <a:rPr lang="en-US" sz="2104" dirty="0" err="1">
                  <a:solidFill>
                    <a:srgbClr val="09465E"/>
                  </a:solidFill>
                  <a:latin typeface="Calibri (MS)"/>
                  <a:ea typeface="Calibri (MS)"/>
                  <a:cs typeface="Calibri (MS)"/>
                  <a:sym typeface="Calibri (MS)"/>
                </a:rPr>
                <a:t>syötävistä</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oliiveista</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Oliivipuiden</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viljelyala</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Italiassa</a:t>
              </a:r>
              <a:r>
                <a:rPr lang="en-US" sz="2104" dirty="0">
                  <a:solidFill>
                    <a:srgbClr val="09465E"/>
                  </a:solidFill>
                  <a:latin typeface="Calibri (MS)"/>
                  <a:ea typeface="Calibri (MS)"/>
                  <a:cs typeface="Calibri (MS)"/>
                  <a:sym typeface="Calibri (MS)"/>
                </a:rPr>
                <a:t> on </a:t>
              </a:r>
              <a:r>
                <a:rPr lang="en-US" sz="2104" dirty="0" err="1">
                  <a:solidFill>
                    <a:srgbClr val="09465E"/>
                  </a:solidFill>
                  <a:latin typeface="Calibri (MS)"/>
                  <a:ea typeface="Calibri (MS)"/>
                  <a:cs typeface="Calibri (MS)"/>
                  <a:sym typeface="Calibri (MS)"/>
                </a:rPr>
                <a:t>ollut</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vuosia</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noin</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miljoona</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hehtaaria</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Öljyntuotantoon</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vaikuttavat</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merkittävästi</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sääilmiöt</a:t>
              </a:r>
              <a:r>
                <a:rPr lang="en-US" sz="2104" dirty="0">
                  <a:solidFill>
                    <a:srgbClr val="09465E"/>
                  </a:solidFill>
                  <a:latin typeface="Calibri (MS)"/>
                  <a:ea typeface="Calibri (MS)"/>
                  <a:cs typeface="Calibri (MS)"/>
                  <a:sym typeface="Calibri (MS)"/>
                </a:rPr>
                <a:t>, </a:t>
              </a:r>
              <a:r>
                <a:rPr lang="en-US" sz="2104" dirty="0" err="1">
                  <a:solidFill>
                    <a:srgbClr val="09465E"/>
                  </a:solidFill>
                  <a:ea typeface="Calibri (MS)"/>
                  <a:cs typeface="Calibri (MS)"/>
                  <a:sym typeface="Calibri (MS)"/>
                </a:rPr>
                <a:t>taudinaiheuttajat</a:t>
              </a:r>
              <a:r>
                <a:rPr lang="en-US" sz="2104" dirty="0">
                  <a:solidFill>
                    <a:srgbClr val="09465E"/>
                  </a:solidFill>
                  <a:ea typeface="Calibri (MS)"/>
                  <a:cs typeface="Calibri (MS)"/>
                  <a:sym typeface="Calibri (MS)"/>
                </a:rPr>
                <a:t> ja </a:t>
              </a:r>
              <a:r>
                <a:rPr lang="en-US" sz="2104" dirty="0" err="1">
                  <a:solidFill>
                    <a:srgbClr val="09465E"/>
                  </a:solidFill>
                  <a:ea typeface="Calibri (MS)"/>
                  <a:cs typeface="Calibri (MS)"/>
                  <a:sym typeface="Calibri (MS)"/>
                </a:rPr>
                <a:t>viime</a:t>
              </a:r>
              <a:r>
                <a:rPr lang="en-US" sz="2104" dirty="0">
                  <a:solidFill>
                    <a:srgbClr val="09465E"/>
                  </a:solidFill>
                  <a:ea typeface="Calibri (MS)"/>
                  <a:cs typeface="Calibri (MS)"/>
                  <a:sym typeface="Calibri (MS)"/>
                </a:rPr>
                <a:t> </a:t>
              </a:r>
              <a:r>
                <a:rPr lang="en-US" sz="2104" dirty="0" err="1">
                  <a:solidFill>
                    <a:srgbClr val="09465E"/>
                  </a:solidFill>
                  <a:ea typeface="Calibri (MS)"/>
                  <a:cs typeface="Calibri (MS)"/>
                  <a:sym typeface="Calibri (MS)"/>
                </a:rPr>
                <a:t>vuosina</a:t>
              </a:r>
              <a:r>
                <a:rPr lang="en-US" sz="2104" dirty="0">
                  <a:solidFill>
                    <a:srgbClr val="09465E"/>
                  </a:solidFill>
                  <a:ea typeface="Calibri (MS)"/>
                  <a:cs typeface="Calibri (MS)"/>
                  <a:sym typeface="Calibri (MS)"/>
                </a:rPr>
                <a:t> </a:t>
              </a:r>
              <a:r>
                <a:rPr lang="en-US" sz="2104" dirty="0" err="1">
                  <a:solidFill>
                    <a:srgbClr val="09465E"/>
                  </a:solidFill>
                  <a:ea typeface="Calibri (MS)"/>
                  <a:cs typeface="Calibri (MS)"/>
                  <a:sym typeface="Calibri (MS)"/>
                </a:rPr>
                <a:t>myös</a:t>
              </a:r>
              <a:r>
                <a:rPr lang="en-US" sz="2104" dirty="0">
                  <a:solidFill>
                    <a:srgbClr val="09465E"/>
                  </a:solidFill>
                  <a:ea typeface="Calibri (MS)"/>
                  <a:cs typeface="Calibri (MS)"/>
                  <a:sym typeface="Calibri (MS)"/>
                </a:rPr>
                <a:t> </a:t>
              </a:r>
              <a:r>
                <a:rPr lang="en-US" sz="2104" dirty="0" err="1">
                  <a:solidFill>
                    <a:srgbClr val="09465E"/>
                  </a:solidFill>
                  <a:ea typeface="Calibri (MS)"/>
                  <a:cs typeface="Calibri (MS)"/>
                  <a:sym typeface="Calibri (MS)"/>
                </a:rPr>
                <a:t>ilmastonmuutos</a:t>
              </a:r>
              <a:r>
                <a:rPr lang="en-US" sz="2104" dirty="0">
                  <a:solidFill>
                    <a:srgbClr val="09465E"/>
                  </a:solidFill>
                  <a:ea typeface="Calibri (MS)"/>
                  <a:cs typeface="Calibri (MS)"/>
                  <a:sym typeface="Calibri (MS)"/>
                </a:rPr>
                <a:t>.</a:t>
              </a:r>
            </a:p>
            <a:p>
              <a:pPr marL="0" lvl="0" indent="0" algn="l">
                <a:lnSpc>
                  <a:spcPts val="2174"/>
                </a:lnSpc>
              </a:pPr>
              <a:r>
                <a:rPr lang="en-US" sz="2104" dirty="0">
                  <a:solidFill>
                    <a:srgbClr val="09465E"/>
                  </a:solidFill>
                  <a:ea typeface="Calibri (MS)"/>
                  <a:cs typeface="Calibri (MS)"/>
                  <a:sym typeface="Calibri (MS)"/>
                </a:rPr>
                <a:t> </a:t>
              </a:r>
            </a:p>
            <a:p>
              <a:pPr marL="0" lvl="0" indent="0" algn="l">
                <a:lnSpc>
                  <a:spcPts val="2174"/>
                </a:lnSpc>
              </a:pPr>
              <a:r>
                <a:rPr lang="en-US" sz="2104" b="1" dirty="0" err="1">
                  <a:solidFill>
                    <a:srgbClr val="09465E"/>
                  </a:solidFill>
                  <a:ea typeface="Calibri (MS) Bold"/>
                  <a:cs typeface="Calibri (MS)"/>
                  <a:sym typeface="Calibri (MS)"/>
                </a:rPr>
                <a:t>O</a:t>
              </a:r>
              <a:r>
                <a:rPr lang="en-US" sz="2104" b="1" dirty="0" err="1">
                  <a:solidFill>
                    <a:srgbClr val="09465E"/>
                  </a:solidFill>
                  <a:ea typeface="Calibri (MS) Bold"/>
                  <a:cs typeface="Calibri (MS) Bold"/>
                  <a:sym typeface="Calibri (MS) Bold"/>
                </a:rPr>
                <a:t>liivien</a:t>
              </a:r>
              <a:r>
                <a:rPr lang="en-US" sz="2104" b="1" dirty="0">
                  <a:solidFill>
                    <a:srgbClr val="09465E"/>
                  </a:solidFill>
                  <a:ea typeface="Calibri (MS) Bold"/>
                  <a:cs typeface="Calibri (MS) Bold"/>
                  <a:sym typeface="Calibri (MS) Bold"/>
                </a:rPr>
                <a:t> </a:t>
              </a:r>
              <a:r>
                <a:rPr lang="en-US" sz="2104" b="1" dirty="0" err="1">
                  <a:solidFill>
                    <a:srgbClr val="09465E"/>
                  </a:solidFill>
                  <a:ea typeface="Calibri (MS) Bold"/>
                  <a:cs typeface="Calibri (MS) Bold"/>
                  <a:sym typeface="Calibri (MS) Bold"/>
                </a:rPr>
                <a:t>monipuolisuus</a:t>
              </a:r>
              <a:endParaRPr lang="en-US" sz="2104" b="1" dirty="0">
                <a:solidFill>
                  <a:srgbClr val="09465E"/>
                </a:solidFill>
                <a:ea typeface="Calibri (MS) Bold"/>
                <a:cs typeface="Calibri (MS) Bold"/>
                <a:sym typeface="Calibri (MS) Bold"/>
              </a:endParaRPr>
            </a:p>
            <a:p>
              <a:pPr marL="457200" lvl="0" indent="-457200" algn="l">
                <a:lnSpc>
                  <a:spcPts val="2174"/>
                </a:lnSpc>
                <a:buFont typeface="+mj-lt"/>
                <a:buAutoNum type="arabicPeriod"/>
              </a:pPr>
              <a:r>
                <a:rPr lang="en-US" b="1" dirty="0" err="1">
                  <a:solidFill>
                    <a:srgbClr val="09465E"/>
                  </a:solidFill>
                  <a:ea typeface="Calibri (MS) Bold"/>
                  <a:cs typeface="Calibri (MS) Bold"/>
                  <a:sym typeface="Calibri (MS) Bold"/>
                </a:rPr>
                <a:t>Korkea</a:t>
              </a:r>
              <a:r>
                <a:rPr lang="en-US" b="1" dirty="0">
                  <a:solidFill>
                    <a:srgbClr val="09465E"/>
                  </a:solidFill>
                  <a:ea typeface="Calibri (MS) Bold"/>
                  <a:cs typeface="Calibri (MS) Bold"/>
                  <a:sym typeface="Calibri (MS) Bold"/>
                </a:rPr>
                <a:t> </a:t>
              </a:r>
              <a:r>
                <a:rPr lang="en-US" b="1" dirty="0" err="1">
                  <a:solidFill>
                    <a:srgbClr val="09465E"/>
                  </a:solidFill>
                  <a:ea typeface="Calibri (MS) Bold"/>
                  <a:cs typeface="Calibri (MS) Bold"/>
                  <a:sym typeface="Calibri (MS) Bold"/>
                </a:rPr>
                <a:t>kysyntä</a:t>
              </a:r>
              <a:r>
                <a:rPr lang="en-US" b="1" dirty="0">
                  <a:solidFill>
                    <a:srgbClr val="09465E"/>
                  </a:solidFill>
                  <a:ea typeface="Calibri (MS) Bold"/>
                  <a:cs typeface="Calibri (MS) Bold"/>
                  <a:sym typeface="Calibri (MS) Bold"/>
                </a:rPr>
                <a:t> </a:t>
              </a:r>
              <a:r>
                <a:rPr lang="en-US" b="1" dirty="0" err="1">
                  <a:solidFill>
                    <a:srgbClr val="09465E"/>
                  </a:solidFill>
                  <a:ea typeface="Calibri (MS) Bold"/>
                  <a:cs typeface="Calibri (MS) Bold"/>
                  <a:sym typeface="Calibri (MS) Bold"/>
                </a:rPr>
                <a:t>markkinoilla</a:t>
              </a:r>
              <a:r>
                <a:rPr lang="en-US" b="1"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Oliiviöljy</a:t>
              </a:r>
              <a:r>
                <a:rPr lang="en-US" dirty="0">
                  <a:solidFill>
                    <a:srgbClr val="09465E"/>
                  </a:solidFill>
                  <a:ea typeface="Calibri (MS) Bold"/>
                  <a:cs typeface="Calibri (MS) Bold"/>
                  <a:sym typeface="Calibri (MS) Bold"/>
                </a:rPr>
                <a:t> on </a:t>
              </a:r>
              <a:r>
                <a:rPr lang="en-US" dirty="0" err="1">
                  <a:solidFill>
                    <a:srgbClr val="09465E"/>
                  </a:solidFill>
                  <a:ea typeface="Calibri (MS) Bold"/>
                  <a:cs typeface="Calibri (MS) Bold"/>
                  <a:sym typeface="Calibri (MS) Bold"/>
                </a:rPr>
                <a:t>yksi</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merkittävimmistä</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elintarviketrendeistä</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maailmassa</a:t>
              </a:r>
              <a:r>
                <a:rPr lang="en-US" dirty="0">
                  <a:solidFill>
                    <a:srgbClr val="09465E"/>
                  </a:solidFill>
                  <a:ea typeface="Calibri (MS) Bold"/>
                  <a:cs typeface="Calibri (MS) Bold"/>
                  <a:sym typeface="Calibri (MS) Bold"/>
                </a:rPr>
                <a:t>. Sen </a:t>
              </a:r>
              <a:r>
                <a:rPr lang="en-US" dirty="0" err="1">
                  <a:solidFill>
                    <a:srgbClr val="09465E"/>
                  </a:solidFill>
                  <a:ea typeface="Calibri (MS) Bold"/>
                  <a:cs typeface="Calibri (MS) Bold"/>
                  <a:sym typeface="Calibri (MS) Bold"/>
                </a:rPr>
                <a:t>kysyntä</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kasvaa</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jatkuvasti</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ravintoarvon</a:t>
              </a:r>
              <a:r>
                <a:rPr lang="en-US" dirty="0">
                  <a:solidFill>
                    <a:srgbClr val="09465E"/>
                  </a:solidFill>
                  <a:ea typeface="Calibri (MS) Bold"/>
                  <a:cs typeface="Calibri (MS) Bold"/>
                  <a:sym typeface="Calibri (MS) Bold"/>
                </a:rPr>
                <a:t> ja </a:t>
              </a:r>
              <a:r>
                <a:rPr lang="en-US" dirty="0" err="1">
                  <a:solidFill>
                    <a:srgbClr val="09465E"/>
                  </a:solidFill>
                  <a:ea typeface="Calibri (MS) Bold"/>
                  <a:cs typeface="Calibri (MS) Bold"/>
                  <a:sym typeface="Calibri (MS) Bold"/>
                </a:rPr>
                <a:t>bioaktiivisten</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yhdisteiden</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sisällön</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ansiosta</a:t>
              </a:r>
              <a:r>
                <a:rPr lang="en-US" dirty="0">
                  <a:solidFill>
                    <a:srgbClr val="09465E"/>
                  </a:solidFill>
                  <a:ea typeface="Calibri (MS) Bold"/>
                  <a:cs typeface="Calibri (MS) Bold"/>
                  <a:sym typeface="Calibri (MS) Bold"/>
                </a:rPr>
                <a:t>. </a:t>
              </a:r>
            </a:p>
            <a:p>
              <a:pPr marL="457200" lvl="0" indent="-457200" algn="l">
                <a:lnSpc>
                  <a:spcPts val="2174"/>
                </a:lnSpc>
                <a:buFont typeface="+mj-lt"/>
                <a:buAutoNum type="arabicPeriod"/>
              </a:pPr>
              <a:r>
                <a:rPr lang="en-US" b="1" dirty="0">
                  <a:solidFill>
                    <a:srgbClr val="09465E"/>
                  </a:solidFill>
                  <a:ea typeface="Calibri (MS) Bold"/>
                  <a:cs typeface="Calibri (MS) Bold"/>
                  <a:sym typeface="Calibri (MS) Bold"/>
                </a:rPr>
                <a:t>Raaka-</a:t>
              </a:r>
              <a:r>
                <a:rPr lang="en-US" b="1" dirty="0" err="1">
                  <a:solidFill>
                    <a:srgbClr val="09465E"/>
                  </a:solidFill>
                  <a:ea typeface="Calibri (MS) Bold"/>
                  <a:cs typeface="Calibri (MS) Bold"/>
                  <a:sym typeface="Calibri (MS) Bold"/>
                </a:rPr>
                <a:t>aineen</a:t>
              </a:r>
              <a:r>
                <a:rPr lang="en-US" b="1" dirty="0">
                  <a:solidFill>
                    <a:srgbClr val="09465E"/>
                  </a:solidFill>
                  <a:ea typeface="Calibri (MS) Bold"/>
                  <a:cs typeface="Calibri (MS) Bold"/>
                  <a:sym typeface="Calibri (MS) Bold"/>
                </a:rPr>
                <a:t> </a:t>
              </a:r>
              <a:r>
                <a:rPr lang="en-US" b="1" dirty="0" err="1">
                  <a:solidFill>
                    <a:srgbClr val="09465E"/>
                  </a:solidFill>
                  <a:ea typeface="Calibri (MS) Bold"/>
                  <a:cs typeface="Calibri (MS) Bold"/>
                  <a:sym typeface="Calibri (MS) Bold"/>
                </a:rPr>
                <a:t>tehokas</a:t>
              </a:r>
              <a:r>
                <a:rPr lang="en-US" b="1" dirty="0">
                  <a:solidFill>
                    <a:srgbClr val="09465E"/>
                  </a:solidFill>
                  <a:ea typeface="Calibri (MS) Bold"/>
                  <a:cs typeface="Calibri (MS) Bold"/>
                  <a:sym typeface="Calibri (MS) Bold"/>
                </a:rPr>
                <a:t> </a:t>
              </a:r>
              <a:r>
                <a:rPr lang="en-US" b="1" dirty="0" err="1">
                  <a:solidFill>
                    <a:srgbClr val="09465E"/>
                  </a:solidFill>
                  <a:ea typeface="Calibri (MS) Bold"/>
                  <a:cs typeface="Calibri (MS) Bold"/>
                  <a:sym typeface="Calibri (MS) Bold"/>
                </a:rPr>
                <a:t>hyödyntäminen</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Oliivi</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tarjoaa</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merkittäviä</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mahdollisuuksia</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puhtaasti</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mekaaniseen</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käsittelyyn</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ilman</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kemikaalien</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käyttöä</a:t>
              </a:r>
              <a:r>
                <a:rPr lang="en-US" dirty="0">
                  <a:solidFill>
                    <a:srgbClr val="09465E"/>
                  </a:solidFill>
                  <a:ea typeface="Calibri (MS) Bold"/>
                  <a:cs typeface="Calibri (MS) Bold"/>
                  <a:sym typeface="Calibri (MS) Bold"/>
                </a:rPr>
                <a:t>.  </a:t>
              </a:r>
            </a:p>
            <a:p>
              <a:pPr marL="457200" lvl="0" indent="-457200" algn="l">
                <a:lnSpc>
                  <a:spcPts val="2174"/>
                </a:lnSpc>
                <a:buFont typeface="+mj-lt"/>
                <a:buAutoNum type="arabicPeriod"/>
              </a:pPr>
              <a:r>
                <a:rPr lang="en-US" b="1" dirty="0" err="1">
                  <a:solidFill>
                    <a:srgbClr val="09465E"/>
                  </a:solidFill>
                  <a:ea typeface="Calibri (MS) Bold"/>
                  <a:cs typeface="Calibri (MS) Bold"/>
                  <a:sym typeface="Calibri (MS) Bold"/>
                </a:rPr>
                <a:t>Sivutuotteiden</a:t>
              </a:r>
              <a:r>
                <a:rPr lang="en-US" b="1" dirty="0">
                  <a:solidFill>
                    <a:srgbClr val="09465E"/>
                  </a:solidFill>
                  <a:ea typeface="Calibri (MS) Bold"/>
                  <a:cs typeface="Calibri (MS) Bold"/>
                  <a:sym typeface="Calibri (MS) Bold"/>
                </a:rPr>
                <a:t> </a:t>
              </a:r>
              <a:r>
                <a:rPr lang="en-US" b="1" dirty="0" err="1">
                  <a:solidFill>
                    <a:srgbClr val="09465E"/>
                  </a:solidFill>
                  <a:ea typeface="Calibri (MS) Bold"/>
                  <a:cs typeface="Calibri (MS) Bold"/>
                  <a:sym typeface="Calibri (MS) Bold"/>
                </a:rPr>
                <a:t>monimuotoisuus</a:t>
              </a:r>
              <a:r>
                <a:rPr lang="en-US" b="1"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sivutuotteet</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kuten</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lehdet</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vesipitoinen</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oliivitehtaan</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jätevesi</a:t>
              </a:r>
              <a:r>
                <a:rPr lang="en-US" dirty="0">
                  <a:solidFill>
                    <a:srgbClr val="09465E"/>
                  </a:solidFill>
                  <a:ea typeface="Calibri (MS) Bold"/>
                  <a:cs typeface="Calibri (MS) Bold"/>
                  <a:sym typeface="Calibri (MS) Bold"/>
                </a:rPr>
                <a:t> ja </a:t>
              </a:r>
              <a:r>
                <a:rPr lang="en-US" dirty="0" err="1">
                  <a:solidFill>
                    <a:srgbClr val="09465E"/>
                  </a:solidFill>
                  <a:ea typeface="Calibri (MS) Bold"/>
                  <a:cs typeface="Calibri (MS) Bold"/>
                  <a:sym typeface="Calibri (MS) Bold"/>
                </a:rPr>
                <a:t>oliivin</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puristemassa</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voivat</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toimia</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edullisina</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fenolien</a:t>
              </a:r>
              <a:r>
                <a:rPr lang="en-US" dirty="0">
                  <a:solidFill>
                    <a:srgbClr val="09465E"/>
                  </a:solidFill>
                  <a:ea typeface="Calibri (MS) Bold"/>
                  <a:cs typeface="Calibri (MS) Bold"/>
                  <a:sym typeface="Calibri (MS) Bold"/>
                </a:rPr>
                <a:t> ja </a:t>
              </a:r>
              <a:r>
                <a:rPr lang="en-US" dirty="0" err="1">
                  <a:solidFill>
                    <a:srgbClr val="09465E"/>
                  </a:solidFill>
                  <a:ea typeface="Calibri (MS) Bold"/>
                  <a:cs typeface="Calibri (MS) Bold"/>
                  <a:sym typeface="Calibri (MS) Bold"/>
                </a:rPr>
                <a:t>antioksidanttien</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lähteinä</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joita</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voidaan</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uuttaa</a:t>
              </a:r>
              <a:r>
                <a:rPr lang="en-US" dirty="0">
                  <a:solidFill>
                    <a:srgbClr val="09465E"/>
                  </a:solidFill>
                  <a:ea typeface="Calibri (MS) Bold"/>
                  <a:cs typeface="Calibri (MS) Bold"/>
                  <a:sym typeface="Calibri (MS) Bold"/>
                </a:rPr>
                <a:t> ja </a:t>
              </a:r>
              <a:r>
                <a:rPr lang="en-US" dirty="0" err="1">
                  <a:solidFill>
                    <a:srgbClr val="09465E"/>
                  </a:solidFill>
                  <a:ea typeface="Calibri (MS) Bold"/>
                  <a:cs typeface="Calibri (MS) Bold"/>
                  <a:sym typeface="Calibri (MS) Bold"/>
                </a:rPr>
                <a:t>hyödyntää</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luonnollisina</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lisäaineina</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elintarvike</a:t>
              </a:r>
              <a:r>
                <a:rPr lang="en-US" dirty="0">
                  <a:solidFill>
                    <a:srgbClr val="09465E"/>
                  </a:solidFill>
                  <a:ea typeface="Calibri (MS) Bold"/>
                  <a:cs typeface="Calibri (MS) Bold"/>
                  <a:sym typeface="Calibri (MS) Bold"/>
                </a:rPr>
                <a:t>- ja </a:t>
              </a:r>
              <a:r>
                <a:rPr lang="en-US" dirty="0" err="1">
                  <a:solidFill>
                    <a:srgbClr val="09465E"/>
                  </a:solidFill>
                  <a:ea typeface="Calibri (MS) Bold"/>
                  <a:cs typeface="Calibri (MS) Bold"/>
                  <a:sym typeface="Calibri (MS) Bold"/>
                </a:rPr>
                <a:t>lääketeollisuudessa</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Oliivin</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oksat</a:t>
              </a:r>
              <a:r>
                <a:rPr lang="en-US" dirty="0">
                  <a:solidFill>
                    <a:srgbClr val="09465E"/>
                  </a:solidFill>
                  <a:ea typeface="Calibri (MS) Bold"/>
                  <a:cs typeface="Calibri (MS) Bold"/>
                  <a:sym typeface="Calibri (MS) Bold"/>
                </a:rPr>
                <a:t> ja </a:t>
              </a:r>
              <a:r>
                <a:rPr lang="en-US" dirty="0" err="1">
                  <a:solidFill>
                    <a:srgbClr val="09465E"/>
                  </a:solidFill>
                  <a:ea typeface="Calibri (MS) Bold"/>
                  <a:cs typeface="Calibri (MS) Bold"/>
                  <a:sym typeface="Calibri (MS) Bold"/>
                </a:rPr>
                <a:t>lehdet</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tarjoavat</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myös</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arvokkaita</a:t>
              </a:r>
              <a:r>
                <a:rPr lang="en-US" dirty="0">
                  <a:solidFill>
                    <a:srgbClr val="09465E"/>
                  </a:solidFill>
                  <a:ea typeface="Calibri (MS) Bold"/>
                  <a:cs typeface="Calibri (MS) Bold"/>
                  <a:sym typeface="Calibri (MS) Bold"/>
                </a:rPr>
                <a:t> </a:t>
              </a:r>
              <a:r>
                <a:rPr lang="en-US" dirty="0" err="1">
                  <a:solidFill>
                    <a:srgbClr val="09465E"/>
                  </a:solidFill>
                  <a:ea typeface="Calibri (MS) Bold"/>
                  <a:cs typeface="Calibri (MS) Bold"/>
                  <a:sym typeface="Calibri (MS) Bold"/>
                </a:rPr>
                <a:t>sivutuotteita</a:t>
              </a:r>
              <a:r>
                <a:rPr lang="en-US" dirty="0">
                  <a:solidFill>
                    <a:srgbClr val="09465E"/>
                  </a:solidFill>
                  <a:latin typeface="Calibri (MS) Bold"/>
                  <a:ea typeface="Calibri (MS) Bold"/>
                  <a:cs typeface="Calibri (MS) Bold"/>
                  <a:sym typeface="Calibri (MS) Bold"/>
                </a:rPr>
                <a:t>. </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4" name="Group 4"/>
          <p:cNvGrpSpPr/>
          <p:nvPr/>
        </p:nvGrpSpPr>
        <p:grpSpPr>
          <a:xfrm>
            <a:off x="0" y="772875"/>
            <a:ext cx="527413" cy="6014252"/>
            <a:chOff x="0" y="0"/>
            <a:chExt cx="1202810" cy="13716004"/>
          </a:xfrm>
        </p:grpSpPr>
        <p:sp>
          <p:nvSpPr>
            <p:cNvPr id="5" name="Freeform 5"/>
            <p:cNvSpPr/>
            <p:nvPr/>
          </p:nvSpPr>
          <p:spPr>
            <a:xfrm>
              <a:off x="0" y="0"/>
              <a:ext cx="1202817" cy="13716000"/>
            </a:xfrm>
            <a:custGeom>
              <a:avLst/>
              <a:gdLst/>
              <a:ahLst/>
              <a:cxnLst/>
              <a:rect l="l" t="t" r="r" b="b"/>
              <a:pathLst>
                <a:path w="1202817" h="13716000">
                  <a:moveTo>
                    <a:pt x="0" y="13716000"/>
                  </a:moveTo>
                  <a:lnTo>
                    <a:pt x="1202817" y="13716000"/>
                  </a:lnTo>
                  <a:lnTo>
                    <a:pt x="1202817" y="0"/>
                  </a:lnTo>
                  <a:lnTo>
                    <a:pt x="0" y="0"/>
                  </a:lnTo>
                  <a:close/>
                </a:path>
              </a:pathLst>
            </a:custGeom>
            <a:solidFill>
              <a:srgbClr val="09465E"/>
            </a:solidFill>
          </p:spPr>
          <p:txBody>
            <a:bodyPr/>
            <a:lstStyle/>
            <a:p>
              <a:endParaRPr lang="fi-FI"/>
            </a:p>
          </p:txBody>
        </p:sp>
      </p:grpSp>
      <p:sp>
        <p:nvSpPr>
          <p:cNvPr id="6" name="Freeform 6"/>
          <p:cNvSpPr/>
          <p:nvPr/>
        </p:nvSpPr>
        <p:spPr>
          <a:xfrm flipH="1">
            <a:off x="533893" y="2430682"/>
            <a:ext cx="7400825" cy="4714282"/>
          </a:xfrm>
          <a:custGeom>
            <a:avLst/>
            <a:gdLst/>
            <a:ahLst/>
            <a:cxnLst/>
            <a:rect l="l" t="t" r="r" b="b"/>
            <a:pathLst>
              <a:path w="7400825" h="4714282">
                <a:moveTo>
                  <a:pt x="7400825" y="0"/>
                </a:moveTo>
                <a:lnTo>
                  <a:pt x="0" y="0"/>
                </a:lnTo>
                <a:lnTo>
                  <a:pt x="0" y="4714282"/>
                </a:lnTo>
                <a:lnTo>
                  <a:pt x="7400825" y="4714282"/>
                </a:lnTo>
                <a:lnTo>
                  <a:pt x="7400825" y="0"/>
                </a:lnTo>
                <a:close/>
              </a:path>
            </a:pathLst>
          </a:custGeom>
          <a:blipFill>
            <a:blip r:embed="rId3" cstate="screen">
              <a:extLst>
                <a:ext uri="{28A0092B-C50C-407E-A947-70E740481C1C}">
                  <a14:useLocalDpi xmlns:a14="http://schemas.microsoft.com/office/drawing/2010/main"/>
                </a:ext>
              </a:extLst>
            </a:blip>
            <a:stretch>
              <a:fillRect l="20556"/>
            </a:stretch>
          </a:blipFill>
        </p:spPr>
        <p:txBody>
          <a:bodyPr/>
          <a:lstStyle/>
          <a:p>
            <a:endParaRPr lang="fi-FI"/>
          </a:p>
        </p:txBody>
      </p:sp>
      <p:sp>
        <p:nvSpPr>
          <p:cNvPr id="7" name="AutoShape 7"/>
          <p:cNvSpPr/>
          <p:nvPr/>
        </p:nvSpPr>
        <p:spPr>
          <a:xfrm rot="214365">
            <a:off x="112662" y="648427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8" name="Freeform 8"/>
          <p:cNvSpPr/>
          <p:nvPr/>
        </p:nvSpPr>
        <p:spPr>
          <a:xfrm rot="-5400000">
            <a:off x="-915230" y="5147278"/>
            <a:ext cx="2341887" cy="195158"/>
          </a:xfrm>
          <a:custGeom>
            <a:avLst/>
            <a:gdLst/>
            <a:ahLst/>
            <a:cxnLst/>
            <a:rect l="l" t="t" r="r" b="b"/>
            <a:pathLst>
              <a:path w="2341887" h="195158">
                <a:moveTo>
                  <a:pt x="0" y="0"/>
                </a:moveTo>
                <a:lnTo>
                  <a:pt x="2341887" y="0"/>
                </a:lnTo>
                <a:lnTo>
                  <a:pt x="2341887" y="195158"/>
                </a:lnTo>
                <a:lnTo>
                  <a:pt x="0" y="195158"/>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9" name="Group 9"/>
          <p:cNvGrpSpPr/>
          <p:nvPr/>
        </p:nvGrpSpPr>
        <p:grpSpPr>
          <a:xfrm>
            <a:off x="5769464" y="1293677"/>
            <a:ext cx="4376948" cy="870525"/>
            <a:chOff x="0" y="0"/>
            <a:chExt cx="9981996" cy="1985304"/>
          </a:xfrm>
        </p:grpSpPr>
        <p:sp>
          <p:nvSpPr>
            <p:cNvPr id="10" name="Freeform 10"/>
            <p:cNvSpPr/>
            <p:nvPr/>
          </p:nvSpPr>
          <p:spPr>
            <a:xfrm>
              <a:off x="0" y="0"/>
              <a:ext cx="9981996" cy="1985304"/>
            </a:xfrm>
            <a:custGeom>
              <a:avLst/>
              <a:gdLst/>
              <a:ahLst/>
              <a:cxnLst/>
              <a:rect l="l" t="t" r="r" b="b"/>
              <a:pathLst>
                <a:path w="9981996" h="1985304">
                  <a:moveTo>
                    <a:pt x="0" y="0"/>
                  </a:moveTo>
                  <a:lnTo>
                    <a:pt x="9981996" y="0"/>
                  </a:lnTo>
                  <a:lnTo>
                    <a:pt x="9981996" y="1985304"/>
                  </a:lnTo>
                  <a:lnTo>
                    <a:pt x="0" y="1985304"/>
                  </a:lnTo>
                  <a:close/>
                </a:path>
              </a:pathLst>
            </a:custGeom>
            <a:solidFill>
              <a:srgbClr val="000000">
                <a:alpha val="0"/>
              </a:srgbClr>
            </a:solidFill>
          </p:spPr>
          <p:txBody>
            <a:bodyPr/>
            <a:lstStyle/>
            <a:p>
              <a:endParaRPr lang="fi-FI"/>
            </a:p>
          </p:txBody>
        </p:sp>
        <p:sp>
          <p:nvSpPr>
            <p:cNvPr id="11" name="TextBox 11"/>
            <p:cNvSpPr txBox="1"/>
            <p:nvPr/>
          </p:nvSpPr>
          <p:spPr>
            <a:xfrm>
              <a:off x="0" y="-38100"/>
              <a:ext cx="9981996" cy="2023404"/>
            </a:xfrm>
            <a:prstGeom prst="rect">
              <a:avLst/>
            </a:prstGeom>
          </p:spPr>
          <p:txBody>
            <a:bodyPr lIns="0" tIns="0" rIns="0" bIns="0" rtlCol="0" anchor="t"/>
            <a:lstStyle/>
            <a:p>
              <a:pPr marL="0" lvl="0" indent="0" algn="l">
                <a:lnSpc>
                  <a:spcPts val="3409"/>
                </a:lnSpc>
              </a:pPr>
              <a:r>
                <a:rPr lang="en-US" sz="3157" b="1">
                  <a:solidFill>
                    <a:srgbClr val="09465E"/>
                  </a:solidFill>
                  <a:latin typeface="Calibri (MS) Bold"/>
                  <a:ea typeface="Calibri (MS) Bold"/>
                  <a:cs typeface="Calibri (MS) Bold"/>
                  <a:sym typeface="Calibri (MS) Bold"/>
                </a:rPr>
                <a:t>Oliivin jätevirrat</a:t>
              </a:r>
            </a:p>
          </p:txBody>
        </p:sp>
      </p:grpSp>
      <p:grpSp>
        <p:nvGrpSpPr>
          <p:cNvPr id="12" name="Group 12"/>
          <p:cNvGrpSpPr/>
          <p:nvPr/>
        </p:nvGrpSpPr>
        <p:grpSpPr>
          <a:xfrm>
            <a:off x="5769463" y="2430682"/>
            <a:ext cx="4376948" cy="3598147"/>
            <a:chOff x="0" y="0"/>
            <a:chExt cx="9981996" cy="8205874"/>
          </a:xfrm>
        </p:grpSpPr>
        <p:sp>
          <p:nvSpPr>
            <p:cNvPr id="13" name="Freeform 13"/>
            <p:cNvSpPr/>
            <p:nvPr/>
          </p:nvSpPr>
          <p:spPr>
            <a:xfrm>
              <a:off x="0" y="0"/>
              <a:ext cx="9981996" cy="8205874"/>
            </a:xfrm>
            <a:custGeom>
              <a:avLst/>
              <a:gdLst/>
              <a:ahLst/>
              <a:cxnLst/>
              <a:rect l="l" t="t" r="r" b="b"/>
              <a:pathLst>
                <a:path w="9981996" h="8205874">
                  <a:moveTo>
                    <a:pt x="0" y="0"/>
                  </a:moveTo>
                  <a:lnTo>
                    <a:pt x="9981996" y="0"/>
                  </a:lnTo>
                  <a:lnTo>
                    <a:pt x="9981996" y="8205874"/>
                  </a:lnTo>
                  <a:lnTo>
                    <a:pt x="0" y="8205874"/>
                  </a:lnTo>
                  <a:close/>
                </a:path>
              </a:pathLst>
            </a:custGeom>
            <a:solidFill>
              <a:srgbClr val="000000">
                <a:alpha val="0"/>
              </a:srgbClr>
            </a:solidFill>
          </p:spPr>
          <p:txBody>
            <a:bodyPr/>
            <a:lstStyle/>
            <a:p>
              <a:endParaRPr lang="fi-FI"/>
            </a:p>
          </p:txBody>
        </p:sp>
        <p:sp>
          <p:nvSpPr>
            <p:cNvPr id="14" name="TextBox 14"/>
            <p:cNvSpPr txBox="1"/>
            <p:nvPr/>
          </p:nvSpPr>
          <p:spPr>
            <a:xfrm>
              <a:off x="0" y="-9525"/>
              <a:ext cx="9981996" cy="8215399"/>
            </a:xfrm>
            <a:prstGeom prst="rect">
              <a:avLst/>
            </a:prstGeom>
          </p:spPr>
          <p:txBody>
            <a:bodyPr lIns="0" tIns="0" rIns="0" bIns="0" rtlCol="0" anchor="t"/>
            <a:lstStyle/>
            <a:p>
              <a:pPr marL="0" lvl="0" indent="0" algn="l">
                <a:lnSpc>
                  <a:spcPts val="2174"/>
                </a:lnSpc>
              </a:pPr>
              <a:r>
                <a:rPr lang="en-US" sz="2104" dirty="0" err="1">
                  <a:solidFill>
                    <a:srgbClr val="09465E"/>
                  </a:solidFill>
                  <a:latin typeface="Calibri (MS)"/>
                  <a:ea typeface="Calibri (MS)"/>
                  <a:cs typeface="Calibri (MS)"/>
                  <a:sym typeface="Calibri (MS)"/>
                </a:rPr>
                <a:t>Oliivijätteet</a:t>
              </a:r>
              <a:r>
                <a:rPr lang="en-US" sz="2104" dirty="0">
                  <a:solidFill>
                    <a:srgbClr val="09465E"/>
                  </a:solidFill>
                  <a:latin typeface="Calibri (MS)"/>
                  <a:ea typeface="Calibri (MS)"/>
                  <a:cs typeface="Calibri (MS)"/>
                  <a:sym typeface="Calibri (MS)"/>
                </a:rPr>
                <a:t> ja </a:t>
              </a:r>
              <a:r>
                <a:rPr lang="en-US" sz="2104" dirty="0" err="1">
                  <a:solidFill>
                    <a:srgbClr val="09465E"/>
                  </a:solidFill>
                  <a:latin typeface="Calibri (MS)"/>
                  <a:ea typeface="Calibri (MS)"/>
                  <a:cs typeface="Calibri (MS)"/>
                  <a:sym typeface="Calibri (MS)"/>
                </a:rPr>
                <a:t>sivutuotteet</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voidaan</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muuntaa</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uusiksi</a:t>
              </a:r>
              <a:r>
                <a:rPr lang="en-US" sz="2104" dirty="0">
                  <a:solidFill>
                    <a:srgbClr val="09465E"/>
                  </a:solidFill>
                  <a:latin typeface="Calibri (MS)"/>
                  <a:ea typeface="Calibri (MS)"/>
                  <a:cs typeface="Calibri (MS)"/>
                  <a:sym typeface="Calibri (MS)"/>
                </a:rPr>
                <a:t> ja </a:t>
              </a:r>
              <a:r>
                <a:rPr lang="en-US" sz="2104" dirty="0" err="1">
                  <a:solidFill>
                    <a:srgbClr val="09465E"/>
                  </a:solidFill>
                  <a:latin typeface="Calibri (MS)"/>
                  <a:ea typeface="Calibri (MS)"/>
                  <a:cs typeface="Calibri (MS)"/>
                  <a:sym typeface="Calibri (MS)"/>
                </a:rPr>
                <a:t>korkeamman</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lisäarvon</a:t>
              </a:r>
              <a:r>
                <a:rPr lang="en-US" sz="2104" dirty="0">
                  <a:solidFill>
                    <a:srgbClr val="09465E"/>
                  </a:solidFill>
                  <a:latin typeface="Calibri (MS)"/>
                  <a:ea typeface="Calibri (MS)"/>
                  <a:cs typeface="Calibri (MS)"/>
                  <a:sym typeface="Calibri (MS)"/>
                </a:rPr>
                <a:t> </a:t>
              </a:r>
              <a:r>
                <a:rPr lang="en-US" sz="2104" dirty="0" err="1">
                  <a:solidFill>
                    <a:srgbClr val="09465E"/>
                  </a:solidFill>
                  <a:latin typeface="Calibri (MS)"/>
                  <a:ea typeface="Calibri (MS)"/>
                  <a:cs typeface="Calibri (MS)"/>
                  <a:sym typeface="Calibri (MS)"/>
                </a:rPr>
                <a:t>tuotteiksi</a:t>
              </a:r>
              <a:r>
                <a:rPr lang="en-US" sz="2104" dirty="0">
                  <a:solidFill>
                    <a:srgbClr val="09465E"/>
                  </a:solidFill>
                  <a:latin typeface="Calibri (MS)"/>
                  <a:ea typeface="Calibri (MS)"/>
                  <a:cs typeface="Calibri (MS)"/>
                  <a:sym typeface="Calibri (MS)"/>
                </a:rPr>
                <a:t>.</a:t>
              </a:r>
            </a:p>
            <a:p>
              <a:pPr marL="0" lvl="0" indent="0" algn="l">
                <a:lnSpc>
                  <a:spcPts val="2174"/>
                </a:lnSpc>
              </a:pPr>
              <a:endParaRPr lang="en-US" sz="2104" dirty="0">
                <a:solidFill>
                  <a:srgbClr val="09465E"/>
                </a:solidFill>
                <a:latin typeface="Calibri (MS)"/>
                <a:ea typeface="Calibri (MS)"/>
                <a:cs typeface="Calibri (MS)"/>
                <a:sym typeface="Calibri (MS)"/>
              </a:endParaRPr>
            </a:p>
            <a:p>
              <a:pPr marL="457200" lvl="0" indent="-457200" algn="l">
                <a:lnSpc>
                  <a:spcPts val="2174"/>
                </a:lnSpc>
                <a:buFont typeface="+mj-lt"/>
                <a:buAutoNum type="arabicPeriod"/>
              </a:pPr>
              <a:r>
                <a:rPr lang="en-US" sz="2104" b="1" dirty="0" err="1">
                  <a:solidFill>
                    <a:srgbClr val="09465E"/>
                  </a:solidFill>
                  <a:latin typeface="Calibri (MS) Bold"/>
                  <a:ea typeface="Calibri (MS) Bold"/>
                  <a:cs typeface="Calibri (MS) Bold"/>
                  <a:sym typeface="Calibri (MS) Bold"/>
                </a:rPr>
                <a:t>Oliivin</a:t>
              </a:r>
              <a:r>
                <a:rPr lang="en-US" sz="2104" b="1" dirty="0">
                  <a:solidFill>
                    <a:srgbClr val="09465E"/>
                  </a:solidFill>
                  <a:latin typeface="Calibri (MS) Bold"/>
                  <a:ea typeface="Calibri (MS) Bold"/>
                  <a:cs typeface="Calibri (MS) Bold"/>
                  <a:sym typeface="Calibri (MS) Bold"/>
                </a:rPr>
                <a:t> </a:t>
              </a:r>
              <a:r>
                <a:rPr lang="en-US" sz="2104" b="1" dirty="0" err="1">
                  <a:solidFill>
                    <a:srgbClr val="09465E"/>
                  </a:solidFill>
                  <a:latin typeface="Calibri (MS) Bold"/>
                  <a:ea typeface="Calibri (MS) Bold"/>
                  <a:cs typeface="Calibri (MS) Bold"/>
                  <a:sym typeface="Calibri (MS) Bold"/>
                </a:rPr>
                <a:t>puristemassa</a:t>
              </a:r>
              <a:endParaRPr lang="en-US" sz="2104" b="1" dirty="0">
                <a:solidFill>
                  <a:srgbClr val="09465E"/>
                </a:solidFill>
                <a:latin typeface="Calibri (MS) Bold"/>
                <a:ea typeface="Calibri (MS) Bold"/>
                <a:cs typeface="Calibri (MS) Bold"/>
                <a:sym typeface="Calibri (MS) Bold"/>
              </a:endParaRPr>
            </a:p>
            <a:p>
              <a:pPr marL="457200" lvl="0" indent="-457200" algn="l">
                <a:lnSpc>
                  <a:spcPts val="2174"/>
                </a:lnSpc>
                <a:buFont typeface="+mj-lt"/>
                <a:buAutoNum type="arabicPeriod"/>
              </a:pPr>
              <a:r>
                <a:rPr lang="en-US" sz="2104" b="1" dirty="0" err="1">
                  <a:solidFill>
                    <a:srgbClr val="09465E"/>
                  </a:solidFill>
                  <a:latin typeface="Calibri (MS) Bold"/>
                  <a:ea typeface="Calibri (MS) Bold"/>
                  <a:cs typeface="Calibri (MS) Bold"/>
                  <a:sym typeface="Calibri (MS) Bold"/>
                </a:rPr>
                <a:t>Oliivin</a:t>
              </a:r>
              <a:r>
                <a:rPr lang="en-US" sz="2104" b="1" dirty="0">
                  <a:solidFill>
                    <a:srgbClr val="09465E"/>
                  </a:solidFill>
                  <a:latin typeface="Calibri (MS) Bold"/>
                  <a:ea typeface="Calibri (MS) Bold"/>
                  <a:cs typeface="Calibri (MS) Bold"/>
                  <a:sym typeface="Calibri (MS) Bold"/>
                </a:rPr>
                <a:t> </a:t>
              </a:r>
              <a:r>
                <a:rPr lang="en-US" sz="2104" b="1" dirty="0" err="1">
                  <a:solidFill>
                    <a:srgbClr val="09465E"/>
                  </a:solidFill>
                  <a:latin typeface="Calibri (MS) Bold"/>
                  <a:ea typeface="Calibri (MS) Bold"/>
                  <a:cs typeface="Calibri (MS) Bold"/>
                  <a:sym typeface="Calibri (MS) Bold"/>
                </a:rPr>
                <a:t>kivet</a:t>
              </a:r>
              <a:r>
                <a:rPr lang="en-US" sz="2104" b="1" dirty="0">
                  <a:solidFill>
                    <a:srgbClr val="09465E"/>
                  </a:solidFill>
                  <a:latin typeface="Calibri (MS) Bold"/>
                  <a:ea typeface="Calibri (MS) Bold"/>
                  <a:cs typeface="Calibri (MS) Bold"/>
                  <a:sym typeface="Calibri (MS) Bold"/>
                </a:rPr>
                <a:t> </a:t>
              </a:r>
            </a:p>
            <a:p>
              <a:pPr marL="457200" lvl="0" indent="-457200" algn="l">
                <a:lnSpc>
                  <a:spcPts val="2174"/>
                </a:lnSpc>
                <a:buFont typeface="+mj-lt"/>
                <a:buAutoNum type="arabicPeriod"/>
              </a:pPr>
              <a:r>
                <a:rPr lang="en-US" sz="2104" b="1" dirty="0" err="1">
                  <a:solidFill>
                    <a:srgbClr val="09465E"/>
                  </a:solidFill>
                  <a:latin typeface="Calibri (MS) Bold"/>
                  <a:ea typeface="Calibri (MS) Bold"/>
                  <a:cs typeface="Calibri (MS) Bold"/>
                  <a:sym typeface="Calibri (MS) Bold"/>
                </a:rPr>
                <a:t>Oliivin</a:t>
              </a:r>
              <a:r>
                <a:rPr lang="en-US" sz="2104" b="1" dirty="0">
                  <a:solidFill>
                    <a:srgbClr val="09465E"/>
                  </a:solidFill>
                  <a:latin typeface="Calibri (MS) Bold"/>
                  <a:ea typeface="Calibri (MS) Bold"/>
                  <a:cs typeface="Calibri (MS) Bold"/>
                  <a:sym typeface="Calibri (MS) Bold"/>
                </a:rPr>
                <a:t> </a:t>
              </a:r>
              <a:r>
                <a:rPr lang="en-US" sz="2104" b="1" dirty="0" err="1">
                  <a:solidFill>
                    <a:srgbClr val="09465E"/>
                  </a:solidFill>
                  <a:latin typeface="Calibri (MS) Bold"/>
                  <a:ea typeface="Calibri (MS) Bold"/>
                  <a:cs typeface="Calibri (MS) Bold"/>
                  <a:sym typeface="Calibri (MS) Bold"/>
                </a:rPr>
                <a:t>lehdet</a:t>
              </a:r>
              <a:endParaRPr lang="en-US" sz="2104" b="1" dirty="0">
                <a:solidFill>
                  <a:srgbClr val="09465E"/>
                </a:solidFill>
                <a:latin typeface="Calibri (MS) Bold"/>
                <a:ea typeface="Calibri (MS) Bold"/>
                <a:cs typeface="Calibri (MS) Bold"/>
                <a:sym typeface="Calibri (MS) Bold"/>
              </a:endParaRPr>
            </a:p>
            <a:p>
              <a:pPr marL="457200" lvl="0" indent="-457200" algn="l">
                <a:lnSpc>
                  <a:spcPts val="2174"/>
                </a:lnSpc>
                <a:buFont typeface="+mj-lt"/>
                <a:buAutoNum type="arabicPeriod"/>
              </a:pPr>
              <a:r>
                <a:rPr lang="en-US" sz="2104" b="1" dirty="0">
                  <a:solidFill>
                    <a:srgbClr val="09465E"/>
                  </a:solidFill>
                  <a:latin typeface="Calibri (MS) Bold"/>
                  <a:ea typeface="Calibri (MS) Bold"/>
                  <a:cs typeface="Calibri (MS) Bold"/>
                  <a:sym typeface="Calibri (MS) Bold"/>
                </a:rPr>
                <a:t>OMWW (</a:t>
              </a:r>
              <a:r>
                <a:rPr lang="en-US" sz="2104" b="1" dirty="0" err="1">
                  <a:solidFill>
                    <a:srgbClr val="09465E"/>
                  </a:solidFill>
                  <a:latin typeface="Calibri (MS) Bold"/>
                  <a:ea typeface="Calibri (MS) Bold"/>
                  <a:cs typeface="Calibri (MS) Bold"/>
                  <a:sym typeface="Calibri (MS) Bold"/>
                </a:rPr>
                <a:t>oliivitehtaan</a:t>
              </a:r>
              <a:r>
                <a:rPr lang="en-US" sz="2104" b="1" dirty="0">
                  <a:solidFill>
                    <a:srgbClr val="09465E"/>
                  </a:solidFill>
                  <a:latin typeface="Calibri (MS) Bold"/>
                  <a:ea typeface="Calibri (MS) Bold"/>
                  <a:cs typeface="Calibri (MS) Bold"/>
                  <a:sym typeface="Calibri (MS) Bold"/>
                </a:rPr>
                <a:t> </a:t>
              </a:r>
              <a:r>
                <a:rPr lang="en-US" sz="2104" b="1" dirty="0" err="1">
                  <a:solidFill>
                    <a:srgbClr val="09465E"/>
                  </a:solidFill>
                  <a:latin typeface="Calibri (MS) Bold"/>
                  <a:ea typeface="Calibri (MS) Bold"/>
                  <a:cs typeface="Calibri (MS) Bold"/>
                  <a:sym typeface="Calibri (MS) Bold"/>
                </a:rPr>
                <a:t>jätevesi</a:t>
              </a:r>
              <a:r>
                <a:rPr lang="en-US" sz="2104" b="1" dirty="0">
                  <a:solidFill>
                    <a:srgbClr val="09465E"/>
                  </a:solidFill>
                  <a:latin typeface="Calibri (MS) Bold"/>
                  <a:ea typeface="Calibri (MS) Bold"/>
                  <a:cs typeface="Calibri (MS) Bold"/>
                  <a:sym typeface="Calibri (MS) Bold"/>
                </a:rPr>
                <a:t>)</a:t>
              </a:r>
            </a:p>
            <a:p>
              <a:pPr marL="457200" lvl="0" indent="-457200" algn="l">
                <a:lnSpc>
                  <a:spcPts val="2174"/>
                </a:lnSpc>
                <a:buFont typeface="+mj-lt"/>
                <a:buAutoNum type="arabicPeriod"/>
              </a:pPr>
              <a:r>
                <a:rPr lang="en-US" sz="2104" b="1" dirty="0" err="1">
                  <a:solidFill>
                    <a:srgbClr val="09465E"/>
                  </a:solidFill>
                  <a:latin typeface="Calibri (MS) Bold"/>
                  <a:ea typeface="Calibri (MS) Bold"/>
                  <a:cs typeface="Calibri (MS) Bold"/>
                  <a:sym typeface="Calibri (MS) Bold"/>
                </a:rPr>
                <a:t>Oliivipuiden</a:t>
              </a:r>
              <a:r>
                <a:rPr lang="en-US" sz="2104" b="1" dirty="0">
                  <a:solidFill>
                    <a:srgbClr val="09465E"/>
                  </a:solidFill>
                  <a:latin typeface="Calibri (MS) Bold"/>
                  <a:ea typeface="Calibri (MS) Bold"/>
                  <a:cs typeface="Calibri (MS) Bold"/>
                  <a:sym typeface="Calibri (MS) Bold"/>
                </a:rPr>
                <a:t> </a:t>
              </a:r>
              <a:r>
                <a:rPr lang="en-US" sz="2104" b="1" dirty="0" err="1">
                  <a:solidFill>
                    <a:srgbClr val="09465E"/>
                  </a:solidFill>
                  <a:latin typeface="Calibri (MS) Bold"/>
                  <a:ea typeface="Calibri (MS) Bold"/>
                  <a:cs typeface="Calibri (MS) Bold"/>
                  <a:sym typeface="Calibri (MS) Bold"/>
                </a:rPr>
                <a:t>leikkausjätteet</a:t>
              </a:r>
              <a:endParaRPr lang="en-US" sz="2104" b="1" dirty="0">
                <a:solidFill>
                  <a:srgbClr val="09465E"/>
                </a:solidFill>
                <a:latin typeface="Calibri (MS) Bold"/>
                <a:ea typeface="Calibri (MS) Bold"/>
                <a:cs typeface="Calibri (MS) Bold"/>
                <a:sym typeface="Calibri (MS) Bold"/>
              </a:endParaRPr>
            </a:p>
          </p:txBody>
        </p:sp>
      </p:grpSp>
      <p:sp>
        <p:nvSpPr>
          <p:cNvPr id="15" name="Freeform 15" descr="Kuvassa oliivi, vihannes, puu, hedelmä  Kuvaus luotu automaattisesti"/>
          <p:cNvSpPr/>
          <p:nvPr/>
        </p:nvSpPr>
        <p:spPr>
          <a:xfrm>
            <a:off x="545589" y="2555923"/>
            <a:ext cx="4492231" cy="3472906"/>
          </a:xfrm>
          <a:custGeom>
            <a:avLst/>
            <a:gdLst/>
            <a:ahLst/>
            <a:cxnLst/>
            <a:rect l="l" t="t" r="r" b="b"/>
            <a:pathLst>
              <a:path w="4492231" h="3472906">
                <a:moveTo>
                  <a:pt x="0" y="0"/>
                </a:moveTo>
                <a:lnTo>
                  <a:pt x="4492231" y="0"/>
                </a:lnTo>
                <a:lnTo>
                  <a:pt x="4492231" y="3472906"/>
                </a:lnTo>
                <a:lnTo>
                  <a:pt x="0" y="3472906"/>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fi-FI"/>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fi-FI"/>
            </a:p>
          </p:txBody>
        </p:sp>
      </p:grpSp>
      <p:grpSp>
        <p:nvGrpSpPr>
          <p:cNvPr id="6" name="Group 6"/>
          <p:cNvGrpSpPr/>
          <p:nvPr/>
        </p:nvGrpSpPr>
        <p:grpSpPr>
          <a:xfrm rot="-5400000">
            <a:off x="4266622" y="755888"/>
            <a:ext cx="5385481" cy="6048223"/>
            <a:chOff x="0" y="0"/>
            <a:chExt cx="12282040" cy="13793478"/>
          </a:xfrm>
        </p:grpSpPr>
        <p:sp>
          <p:nvSpPr>
            <p:cNvPr id="7" name="Freeform 7"/>
            <p:cNvSpPr/>
            <p:nvPr/>
          </p:nvSpPr>
          <p:spPr>
            <a:xfrm>
              <a:off x="0" y="0"/>
              <a:ext cx="12282043" cy="13793470"/>
            </a:xfrm>
            <a:custGeom>
              <a:avLst/>
              <a:gdLst/>
              <a:ahLst/>
              <a:cxnLst/>
              <a:rect l="l" t="t" r="r" b="b"/>
              <a:pathLst>
                <a:path w="12282043" h="13793470">
                  <a:moveTo>
                    <a:pt x="0" y="0"/>
                  </a:moveTo>
                  <a:lnTo>
                    <a:pt x="12282043" y="0"/>
                  </a:lnTo>
                  <a:lnTo>
                    <a:pt x="12282043" y="13793470"/>
                  </a:lnTo>
                  <a:lnTo>
                    <a:pt x="0" y="13793470"/>
                  </a:lnTo>
                  <a:close/>
                </a:path>
              </a:pathLst>
            </a:custGeom>
            <a:solidFill>
              <a:srgbClr val="FFFFFF"/>
            </a:solidFill>
          </p:spPr>
          <p:txBody>
            <a:bodyPr/>
            <a:lstStyle/>
            <a:p>
              <a:endParaRPr lang="fi-FI"/>
            </a:p>
          </p:txBody>
        </p:sp>
        <p:sp>
          <p:nvSpPr>
            <p:cNvPr id="8" name="TextBox 8"/>
            <p:cNvSpPr txBox="1"/>
            <p:nvPr/>
          </p:nvSpPr>
          <p:spPr>
            <a:xfrm>
              <a:off x="0" y="-19050"/>
              <a:ext cx="12282040" cy="13812528"/>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11" name="Group 11"/>
          <p:cNvGrpSpPr/>
          <p:nvPr/>
        </p:nvGrpSpPr>
        <p:grpSpPr>
          <a:xfrm>
            <a:off x="4232168" y="1314992"/>
            <a:ext cx="5561529" cy="4771900"/>
            <a:chOff x="0" y="0"/>
            <a:chExt cx="12683532" cy="10882718"/>
          </a:xfrm>
        </p:grpSpPr>
        <p:sp>
          <p:nvSpPr>
            <p:cNvPr id="12" name="Freeform 12"/>
            <p:cNvSpPr/>
            <p:nvPr/>
          </p:nvSpPr>
          <p:spPr>
            <a:xfrm>
              <a:off x="0" y="0"/>
              <a:ext cx="12683532" cy="10882718"/>
            </a:xfrm>
            <a:custGeom>
              <a:avLst/>
              <a:gdLst/>
              <a:ahLst/>
              <a:cxnLst/>
              <a:rect l="l" t="t" r="r" b="b"/>
              <a:pathLst>
                <a:path w="12683532" h="10882718">
                  <a:moveTo>
                    <a:pt x="0" y="0"/>
                  </a:moveTo>
                  <a:lnTo>
                    <a:pt x="12683532" y="0"/>
                  </a:lnTo>
                  <a:lnTo>
                    <a:pt x="12683532" y="10882718"/>
                  </a:lnTo>
                  <a:lnTo>
                    <a:pt x="0" y="10882718"/>
                  </a:lnTo>
                  <a:close/>
                </a:path>
              </a:pathLst>
            </a:custGeom>
            <a:solidFill>
              <a:srgbClr val="000000">
                <a:alpha val="0"/>
              </a:srgbClr>
            </a:solidFill>
          </p:spPr>
          <p:txBody>
            <a:bodyPr/>
            <a:lstStyle/>
            <a:p>
              <a:endParaRPr lang="fi-FI"/>
            </a:p>
          </p:txBody>
        </p:sp>
        <p:sp>
          <p:nvSpPr>
            <p:cNvPr id="13" name="TextBox 13"/>
            <p:cNvSpPr txBox="1"/>
            <p:nvPr/>
          </p:nvSpPr>
          <p:spPr>
            <a:xfrm>
              <a:off x="0" y="0"/>
              <a:ext cx="12683532" cy="10882718"/>
            </a:xfrm>
            <a:prstGeom prst="rect">
              <a:avLst/>
            </a:prstGeom>
          </p:spPr>
          <p:txBody>
            <a:bodyPr lIns="0" tIns="0" rIns="0" bIns="0" rtlCol="0" anchor="t"/>
            <a:lstStyle/>
            <a:p>
              <a:pPr marL="366618" lvl="1" indent="-183309" algn="l">
                <a:lnSpc>
                  <a:spcPts val="2093"/>
                </a:lnSpc>
                <a:buFont typeface="Arial"/>
                <a:buChar char="•"/>
              </a:pPr>
              <a:r>
                <a:rPr lang="en-US" sz="2025"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Puristemassaöljy</a:t>
              </a:r>
              <a:r>
                <a:rPr lang="en-US" sz="2025"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Oliivin</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puristemassaöljy</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on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oliiviöljyä</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joka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saadaan</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oliivimassasta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ensimmäisen</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puristuksen</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jälkeen</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Se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mahdollistaa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kypsennyksen</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korkeissa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lämpötiloissa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t>
              </a:r>
            </a:p>
            <a:p>
              <a:pPr marL="0" lvl="0" indent="0" algn="l">
                <a:lnSpc>
                  <a:spcPts val="2093"/>
                </a:lnSpc>
              </a:pPr>
              <a:endPar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endParaRPr>
            </a:p>
            <a:p>
              <a:pPr marL="366618" lvl="1" indent="-183309" algn="l">
                <a:lnSpc>
                  <a:spcPts val="2093"/>
                </a:lnSpc>
                <a:buFont typeface="Arial"/>
                <a:buChar char="•"/>
              </a:pPr>
              <a:r>
                <a:rPr lang="en-US" sz="2025"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Jauhot</a:t>
              </a:r>
              <a:r>
                <a:rPr lang="en-US" sz="2025"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ja </a:t>
              </a:r>
              <a:r>
                <a:rPr lang="en-US" sz="2025"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mikrohiutaleet</a:t>
              </a:r>
              <a:r>
                <a:rPr lang="en-US" sz="2025"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oliivin</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puristemassasta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voidaan</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lisätä</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kitosaanipohjaiseen</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kalvoon</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mikä</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merkittävästi</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parantaa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kalvojen</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antioksidanttikapasiteettia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ja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vetolujuutta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t>
              </a:r>
            </a:p>
            <a:p>
              <a:pPr marL="0" lvl="0" indent="0" algn="l">
                <a:lnSpc>
                  <a:spcPts val="2093"/>
                </a:lnSpc>
              </a:pPr>
              <a:endPar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endParaRPr>
            </a:p>
            <a:p>
              <a:pPr marL="366618" lvl="1" indent="-183309" algn="l">
                <a:lnSpc>
                  <a:spcPts val="2093"/>
                </a:lnSpc>
                <a:buFont typeface="Arial"/>
                <a:buChar char="•"/>
              </a:pPr>
              <a:r>
                <a:rPr lang="en-US" sz="2025"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Pasta </a:t>
              </a:r>
              <a:r>
                <a:rPr lang="en-US" sz="2025"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oliivin</a:t>
              </a:r>
              <a:r>
                <a:rPr lang="en-US" sz="2025"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puristemassasta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se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vahvistaa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pastaa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lisäämällä</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sekä</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keitetyn</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että</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kypsentämättömän</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pastan</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fenoliyhdisteitä</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ja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antioksidanttikapasiteettia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lyhentäen</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optimaalista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kypsennysaikaa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nopeasti</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sulavaa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tärkkelystä</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hitaasti</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sulavaa</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tärkkelystä</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sekä</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resistenttiä</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25"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tärkkelystä</a:t>
              </a:r>
              <a:r>
                <a:rPr lang="en-US" sz="2025"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t>
              </a:r>
            </a:p>
          </p:txBody>
        </p:sp>
      </p:grpSp>
      <p:grpSp>
        <p:nvGrpSpPr>
          <p:cNvPr id="14" name="Group 14"/>
          <p:cNvGrpSpPr/>
          <p:nvPr/>
        </p:nvGrpSpPr>
        <p:grpSpPr>
          <a:xfrm>
            <a:off x="0" y="1498036"/>
            <a:ext cx="3268301" cy="1105556"/>
            <a:chOff x="0" y="0"/>
            <a:chExt cx="7453634" cy="2521314"/>
          </a:xfrm>
        </p:grpSpPr>
        <p:sp>
          <p:nvSpPr>
            <p:cNvPr id="15" name="Freeform 15"/>
            <p:cNvSpPr/>
            <p:nvPr/>
          </p:nvSpPr>
          <p:spPr>
            <a:xfrm>
              <a:off x="0" y="0"/>
              <a:ext cx="7453630" cy="2521334"/>
            </a:xfrm>
            <a:custGeom>
              <a:avLst/>
              <a:gdLst/>
              <a:ahLst/>
              <a:cxnLst/>
              <a:rect l="l" t="t" r="r" b="b"/>
              <a:pathLst>
                <a:path w="7453630" h="2521334">
                  <a:moveTo>
                    <a:pt x="0" y="0"/>
                  </a:moveTo>
                  <a:lnTo>
                    <a:pt x="7453630" y="0"/>
                  </a:lnTo>
                  <a:lnTo>
                    <a:pt x="7453630" y="2521334"/>
                  </a:lnTo>
                  <a:lnTo>
                    <a:pt x="0" y="2521334"/>
                  </a:lnTo>
                  <a:close/>
                </a:path>
              </a:pathLst>
            </a:custGeom>
            <a:solidFill>
              <a:srgbClr val="60BA47"/>
            </a:solidFill>
          </p:spPr>
          <p:txBody>
            <a:bodyPr/>
            <a:lstStyle/>
            <a:p>
              <a:endParaRPr lang="fi-FI"/>
            </a:p>
          </p:txBody>
        </p:sp>
        <p:sp>
          <p:nvSpPr>
            <p:cNvPr id="16" name="TextBox 16"/>
            <p:cNvSpPr txBox="1"/>
            <p:nvPr/>
          </p:nvSpPr>
          <p:spPr>
            <a:xfrm>
              <a:off x="0" y="-38100"/>
              <a:ext cx="7453634" cy="2559414"/>
            </a:xfrm>
            <a:prstGeom prst="rect">
              <a:avLst/>
            </a:prstGeom>
          </p:spPr>
          <p:txBody>
            <a:bodyPr lIns="29700" tIns="29700" rIns="29700" bIns="29700" rtlCol="0" anchor="ctr"/>
            <a:lstStyle/>
            <a:p>
              <a:pPr marL="0" lvl="0" indent="0" algn="ctr">
                <a:lnSpc>
                  <a:spcPts val="3409"/>
                </a:lnSpc>
              </a:pPr>
              <a:r>
                <a:rPr lang="en-US" sz="3157" b="1">
                  <a:solidFill>
                    <a:srgbClr val="FFFFFF"/>
                  </a:solidFill>
                  <a:latin typeface="Calibri (MS) Bold"/>
                  <a:ea typeface="Calibri (MS) Bold"/>
                  <a:cs typeface="Calibri (MS) Bold"/>
                  <a:sym typeface="Calibri (MS) Bold"/>
                </a:rPr>
                <a:t>1. Oliivin</a:t>
              </a:r>
              <a:r>
                <a:rPr lang="en-US" sz="3157" b="1" dirty="0">
                  <a:solidFill>
                    <a:srgbClr val="FFFFFF"/>
                  </a:solidFill>
                  <a:latin typeface="Calibri (MS) Bold"/>
                  <a:ea typeface="Calibri (MS) Bold"/>
                  <a:cs typeface="Calibri (MS) Bold"/>
                  <a:sym typeface="Calibri (MS) Bold"/>
                </a:rPr>
                <a:t> </a:t>
              </a:r>
              <a:r>
                <a:rPr lang="en-US" sz="3157" b="1" dirty="0" err="1">
                  <a:solidFill>
                    <a:srgbClr val="FFFFFF"/>
                  </a:solidFill>
                  <a:latin typeface="Calibri (MS) Bold"/>
                  <a:ea typeface="Calibri (MS) Bold"/>
                  <a:cs typeface="Calibri (MS) Bold"/>
                  <a:sym typeface="Calibri (MS) Bold"/>
                </a:rPr>
                <a:t>puristemassa</a:t>
              </a:r>
              <a:endParaRPr lang="en-US" sz="3157" b="1" dirty="0">
                <a:solidFill>
                  <a:srgbClr val="FFFFFF"/>
                </a:solidFill>
                <a:latin typeface="Calibri (MS) Bold"/>
                <a:ea typeface="Calibri (MS) Bold"/>
                <a:cs typeface="Calibri (MS) Bold"/>
                <a:sym typeface="Calibri (MS) Bold"/>
              </a:endParaRPr>
            </a:p>
          </p:txBody>
        </p:sp>
      </p:grpSp>
      <p:sp>
        <p:nvSpPr>
          <p:cNvPr id="17" name="Freeform 17"/>
          <p:cNvSpPr/>
          <p:nvPr/>
        </p:nvSpPr>
        <p:spPr>
          <a:xfrm>
            <a:off x="-5819623" y="3461619"/>
            <a:ext cx="8145326" cy="4196380"/>
          </a:xfrm>
          <a:custGeom>
            <a:avLst/>
            <a:gdLst/>
            <a:ahLst/>
            <a:cxnLst/>
            <a:rect l="l" t="t" r="r" b="b"/>
            <a:pathLst>
              <a:path w="8145326" h="4196380">
                <a:moveTo>
                  <a:pt x="0" y="0"/>
                </a:moveTo>
                <a:lnTo>
                  <a:pt x="8145326" y="0"/>
                </a:lnTo>
                <a:lnTo>
                  <a:pt x="8145326" y="4196380"/>
                </a:lnTo>
                <a:lnTo>
                  <a:pt x="0" y="41963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fi-FI"/>
            </a:p>
          </p:txBody>
        </p:sp>
      </p:grpSp>
      <p:grpSp>
        <p:nvGrpSpPr>
          <p:cNvPr id="6" name="Group 6"/>
          <p:cNvGrpSpPr/>
          <p:nvPr/>
        </p:nvGrpSpPr>
        <p:grpSpPr>
          <a:xfrm rot="-5400000">
            <a:off x="4266622" y="755888"/>
            <a:ext cx="5385481" cy="6048223"/>
            <a:chOff x="0" y="0"/>
            <a:chExt cx="12282040" cy="13793478"/>
          </a:xfrm>
        </p:grpSpPr>
        <p:sp>
          <p:nvSpPr>
            <p:cNvPr id="7" name="Freeform 7"/>
            <p:cNvSpPr/>
            <p:nvPr/>
          </p:nvSpPr>
          <p:spPr>
            <a:xfrm>
              <a:off x="0" y="0"/>
              <a:ext cx="12282043" cy="13793470"/>
            </a:xfrm>
            <a:custGeom>
              <a:avLst/>
              <a:gdLst/>
              <a:ahLst/>
              <a:cxnLst/>
              <a:rect l="l" t="t" r="r" b="b"/>
              <a:pathLst>
                <a:path w="12282043" h="13793470">
                  <a:moveTo>
                    <a:pt x="0" y="0"/>
                  </a:moveTo>
                  <a:lnTo>
                    <a:pt x="12282043" y="0"/>
                  </a:lnTo>
                  <a:lnTo>
                    <a:pt x="12282043" y="13793470"/>
                  </a:lnTo>
                  <a:lnTo>
                    <a:pt x="0" y="13793470"/>
                  </a:lnTo>
                  <a:close/>
                </a:path>
              </a:pathLst>
            </a:custGeom>
            <a:solidFill>
              <a:srgbClr val="FFFFFF"/>
            </a:solidFill>
          </p:spPr>
          <p:txBody>
            <a:bodyPr/>
            <a:lstStyle/>
            <a:p>
              <a:endParaRPr lang="fi-FI"/>
            </a:p>
          </p:txBody>
        </p:sp>
        <p:sp>
          <p:nvSpPr>
            <p:cNvPr id="8" name="TextBox 8"/>
            <p:cNvSpPr txBox="1"/>
            <p:nvPr/>
          </p:nvSpPr>
          <p:spPr>
            <a:xfrm>
              <a:off x="0" y="-19050"/>
              <a:ext cx="12282040" cy="13812528"/>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11" name="Group 11"/>
          <p:cNvGrpSpPr/>
          <p:nvPr/>
        </p:nvGrpSpPr>
        <p:grpSpPr>
          <a:xfrm>
            <a:off x="4118856" y="1011629"/>
            <a:ext cx="5561529" cy="5284397"/>
            <a:chOff x="0" y="0"/>
            <a:chExt cx="12683532" cy="12051508"/>
          </a:xfrm>
        </p:grpSpPr>
        <p:sp>
          <p:nvSpPr>
            <p:cNvPr id="12" name="Freeform 12"/>
            <p:cNvSpPr/>
            <p:nvPr/>
          </p:nvSpPr>
          <p:spPr>
            <a:xfrm>
              <a:off x="0" y="0"/>
              <a:ext cx="12683532" cy="12051508"/>
            </a:xfrm>
            <a:custGeom>
              <a:avLst/>
              <a:gdLst/>
              <a:ahLst/>
              <a:cxnLst/>
              <a:rect l="l" t="t" r="r" b="b"/>
              <a:pathLst>
                <a:path w="12683532" h="12051508">
                  <a:moveTo>
                    <a:pt x="0" y="0"/>
                  </a:moveTo>
                  <a:lnTo>
                    <a:pt x="12683532" y="0"/>
                  </a:lnTo>
                  <a:lnTo>
                    <a:pt x="12683532" y="12051508"/>
                  </a:lnTo>
                  <a:lnTo>
                    <a:pt x="0" y="12051508"/>
                  </a:lnTo>
                  <a:close/>
                </a:path>
              </a:pathLst>
            </a:custGeom>
            <a:solidFill>
              <a:srgbClr val="000000">
                <a:alpha val="0"/>
              </a:srgbClr>
            </a:solidFill>
          </p:spPr>
          <p:txBody>
            <a:bodyPr/>
            <a:lstStyle/>
            <a:p>
              <a:endParaRPr lang="fi-FI"/>
            </a:p>
          </p:txBody>
        </p:sp>
        <p:sp>
          <p:nvSpPr>
            <p:cNvPr id="13" name="TextBox 13"/>
            <p:cNvSpPr txBox="1"/>
            <p:nvPr/>
          </p:nvSpPr>
          <p:spPr>
            <a:xfrm>
              <a:off x="0" y="-19050"/>
              <a:ext cx="12683532" cy="12070558"/>
            </a:xfrm>
            <a:prstGeom prst="rect">
              <a:avLst/>
            </a:prstGeom>
          </p:spPr>
          <p:txBody>
            <a:bodyPr lIns="0" tIns="0" rIns="0" bIns="0" rtlCol="0" anchor="t"/>
            <a:lstStyle/>
            <a:p>
              <a:pPr marL="0" lvl="0" indent="0" algn="l">
                <a:lnSpc>
                  <a:spcPts val="2066"/>
                </a:lnSpc>
              </a:pPr>
              <a:endParaRPr dirty="0"/>
            </a:p>
            <a:p>
              <a:pPr marL="0" lvl="0" indent="0" algn="l">
                <a:lnSpc>
                  <a:spcPts val="2066"/>
                </a:lnSpc>
              </a:pPr>
              <a:r>
                <a:rPr lang="en-US" sz="1999" b="1" dirty="0" err="1">
                  <a:solidFill>
                    <a:srgbClr val="09465E"/>
                  </a:solidFill>
                  <a:ea typeface="Calibri (MS) Bold"/>
                  <a:cs typeface="Calibri (MS) Bold"/>
                  <a:sym typeface="Calibri (MS) Bold"/>
                </a:rPr>
                <a:t>Oliivikivijauho</a:t>
              </a:r>
              <a:r>
                <a:rPr lang="en-US" sz="1999" b="1"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voidaan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hyödyntää</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muovimateriaalien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vahvistustäytteenä</a:t>
              </a:r>
              <a:r>
                <a:rPr lang="en-US" sz="1999" dirty="0">
                  <a:solidFill>
                    <a:srgbClr val="09465E"/>
                  </a:solidFill>
                  <a:ea typeface="Calibri (MS) Bold"/>
                  <a:cs typeface="Calibri (MS) Bold"/>
                  <a:sym typeface="Calibri (MS) Bold"/>
                </a:rPr>
                <a:t>. Se </a:t>
              </a:r>
              <a:r>
                <a:rPr lang="en-US" sz="1999" dirty="0" err="1">
                  <a:solidFill>
                    <a:srgbClr val="09465E"/>
                  </a:solidFill>
                  <a:ea typeface="Calibri (MS) Bold"/>
                  <a:cs typeface="Calibri (MS) Bold"/>
                  <a:sym typeface="Calibri (MS) Bold"/>
                </a:rPr>
                <a:t>parantaa</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tekstuurin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kestävyyttä</a:t>
              </a:r>
              <a:r>
                <a:rPr lang="en-US" sz="1999" dirty="0">
                  <a:solidFill>
                    <a:srgbClr val="09465E"/>
                  </a:solidFill>
                  <a:ea typeface="Calibri (MS) Bold"/>
                  <a:cs typeface="Calibri (MS) Bold"/>
                  <a:sym typeface="Calibri (MS) Bold"/>
                </a:rPr>
                <a:t> ja </a:t>
              </a:r>
              <a:r>
                <a:rPr lang="en-US" sz="1999" dirty="0" err="1">
                  <a:solidFill>
                    <a:srgbClr val="09465E"/>
                  </a:solidFill>
                  <a:ea typeface="Calibri (MS) Bold"/>
                  <a:cs typeface="Calibri (MS) Bold"/>
                  <a:sym typeface="Calibri (MS) Bold"/>
                </a:rPr>
                <a:t>vedenpitävyyttä</a:t>
              </a:r>
              <a:r>
                <a:rPr lang="en-US" sz="1999" dirty="0">
                  <a:solidFill>
                    <a:srgbClr val="09465E"/>
                  </a:solidFill>
                  <a:ea typeface="Calibri (MS) Bold"/>
                  <a:cs typeface="Calibri (MS) Bold"/>
                  <a:sym typeface="Calibri (MS) Bold"/>
                </a:rPr>
                <a:t>.</a:t>
              </a:r>
            </a:p>
            <a:p>
              <a:pPr marL="0" lvl="0" indent="0" algn="l">
                <a:lnSpc>
                  <a:spcPts val="2066"/>
                </a:lnSpc>
              </a:pPr>
              <a:endParaRPr lang="en-US" sz="1999" b="1" dirty="0">
                <a:solidFill>
                  <a:srgbClr val="09465E"/>
                </a:solidFill>
                <a:ea typeface="Calibri (MS) Bold"/>
                <a:cs typeface="Calibri (MS) Bold"/>
                <a:sym typeface="Calibri (MS) Bold"/>
              </a:endParaRPr>
            </a:p>
            <a:p>
              <a:pPr marL="0" lvl="0" indent="0" algn="l">
                <a:lnSpc>
                  <a:spcPts val="2066"/>
                </a:lnSpc>
              </a:pPr>
              <a:r>
                <a:rPr lang="en-US" sz="1999" b="1" dirty="0" err="1">
                  <a:solidFill>
                    <a:srgbClr val="09465E"/>
                  </a:solidFill>
                  <a:ea typeface="Calibri (MS) Bold"/>
                  <a:cs typeface="Calibri (MS) Bold"/>
                  <a:sym typeface="Calibri (MS) Bold"/>
                </a:rPr>
                <a:t>Uusiutuva</a:t>
              </a:r>
              <a:r>
                <a:rPr lang="en-US" sz="1999" b="1" dirty="0">
                  <a:solidFill>
                    <a:srgbClr val="09465E"/>
                  </a:solidFill>
                  <a:ea typeface="Calibri (MS) Bold"/>
                  <a:cs typeface="Calibri (MS) Bold"/>
                  <a:sym typeface="Calibri (MS) Bold"/>
                </a:rPr>
                <a:t> </a:t>
              </a:r>
              <a:r>
                <a:rPr lang="en-US" sz="1999" b="1" dirty="0" err="1">
                  <a:solidFill>
                    <a:srgbClr val="09465E"/>
                  </a:solidFill>
                  <a:ea typeface="Calibri (MS) Bold"/>
                  <a:cs typeface="Calibri (MS) Bold"/>
                  <a:sym typeface="Calibri (MS) Bold"/>
                </a:rPr>
                <a:t>energia</a:t>
              </a:r>
              <a:r>
                <a:rPr lang="en-US" sz="1999" b="1" dirty="0">
                  <a:solidFill>
                    <a:srgbClr val="09465E"/>
                  </a:solidFill>
                  <a:ea typeface="Calibri (MS) Bold"/>
                  <a:cs typeface="Calibri (MS) Bold"/>
                  <a:sym typeface="Calibri (MS) Bold"/>
                </a:rPr>
                <a:t>: </a:t>
              </a:r>
            </a:p>
            <a:p>
              <a:pPr marL="0" lvl="0" indent="0" algn="l">
                <a:lnSpc>
                  <a:spcPts val="2066"/>
                </a:lnSpc>
              </a:pPr>
              <a:r>
                <a:rPr lang="en-US" sz="1999" dirty="0" err="1">
                  <a:solidFill>
                    <a:srgbClr val="09465E"/>
                  </a:solidFill>
                  <a:ea typeface="Calibri (MS) Bold"/>
                  <a:cs typeface="Calibri (MS) Bold"/>
                  <a:sym typeface="Calibri (MS) Bold"/>
                </a:rPr>
                <a:t>Oliivin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kivet</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voidaan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jauhaa</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pelleteiksi</a:t>
              </a:r>
              <a:r>
                <a:rPr lang="en-US" sz="1999" dirty="0">
                  <a:solidFill>
                    <a:srgbClr val="09465E"/>
                  </a:solidFill>
                  <a:ea typeface="Calibri (MS) Bold"/>
                  <a:cs typeface="Calibri (MS) Bold"/>
                  <a:sym typeface="Calibri (MS) Bold"/>
                </a:rPr>
                <a:t> ja </a:t>
              </a:r>
              <a:r>
                <a:rPr lang="en-US" sz="1999" dirty="0" err="1">
                  <a:solidFill>
                    <a:srgbClr val="09465E"/>
                  </a:solidFill>
                  <a:ea typeface="Calibri (MS) Bold"/>
                  <a:cs typeface="Calibri (MS) Bold"/>
                  <a:sym typeface="Calibri (MS) Bold"/>
                </a:rPr>
                <a:t>hyödyntää</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uunien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polttoaineena</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Niitä</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voidaan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käyttää</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jopa</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sähkön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tuottamiseen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Oliivin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kivet</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voidaan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myös</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polttaa</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kattiloissa</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veden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lämmittämiseksi</a:t>
              </a:r>
              <a:r>
                <a:rPr lang="en-US" sz="1999" dirty="0">
                  <a:solidFill>
                    <a:srgbClr val="09465E"/>
                  </a:solidFill>
                  <a:ea typeface="Calibri (MS) Bold"/>
                  <a:cs typeface="Calibri (MS) Bold"/>
                  <a:sym typeface="Calibri (MS) Bold"/>
                </a:rPr>
                <a:t>, jota </a:t>
              </a:r>
              <a:r>
                <a:rPr lang="en-US" sz="1999" dirty="0" err="1">
                  <a:solidFill>
                    <a:srgbClr val="09465E"/>
                  </a:solidFill>
                  <a:ea typeface="Calibri (MS) Bold"/>
                  <a:cs typeface="Calibri (MS) Bold"/>
                  <a:sym typeface="Calibri (MS) Bold"/>
                </a:rPr>
                <a:t>voidaan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käyttää</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kodin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lämmittämiseen</a:t>
              </a:r>
              <a:r>
                <a:rPr lang="en-US" sz="1999" dirty="0">
                  <a:solidFill>
                    <a:srgbClr val="09465E"/>
                  </a:solidFill>
                  <a:ea typeface="Calibri (MS) Bold"/>
                  <a:cs typeface="Calibri (MS) Bold"/>
                  <a:sym typeface="Calibri (MS) Bold"/>
                </a:rPr>
                <a:t>. </a:t>
              </a:r>
            </a:p>
            <a:p>
              <a:pPr marL="0" lvl="0" indent="0" algn="l">
                <a:lnSpc>
                  <a:spcPts val="2066"/>
                </a:lnSpc>
              </a:pPr>
              <a:endParaRPr lang="en-US" sz="1999" dirty="0">
                <a:solidFill>
                  <a:srgbClr val="09465E"/>
                </a:solidFill>
                <a:ea typeface="Calibri (MS) Bold"/>
                <a:cs typeface="Calibri (MS) Bold"/>
                <a:sym typeface="Calibri (MS) Bold"/>
              </a:endParaRPr>
            </a:p>
            <a:p>
              <a:pPr marL="0" lvl="0" indent="0" algn="l">
                <a:lnSpc>
                  <a:spcPts val="2066"/>
                </a:lnSpc>
              </a:pPr>
              <a:r>
                <a:rPr lang="en-US" sz="1999" b="1" dirty="0" err="1">
                  <a:solidFill>
                    <a:srgbClr val="09465E"/>
                  </a:solidFill>
                  <a:ea typeface="Calibri (MS) Bold"/>
                  <a:cs typeface="Calibri (MS) Bold"/>
                  <a:sym typeface="Calibri (MS) Bold"/>
                </a:rPr>
                <a:t>Ihonhoitotuotteet</a:t>
              </a:r>
              <a:r>
                <a:rPr lang="en-US" sz="1999" b="1" dirty="0">
                  <a:solidFill>
                    <a:srgbClr val="09465E"/>
                  </a:solidFill>
                  <a:ea typeface="Calibri (MS) Bold"/>
                  <a:cs typeface="Calibri (MS) Bold"/>
                  <a:sym typeface="Calibri (MS) Bold"/>
                </a:rPr>
                <a:t>: </a:t>
              </a:r>
            </a:p>
            <a:p>
              <a:pPr marL="0" lvl="0" indent="0" algn="l">
                <a:lnSpc>
                  <a:spcPts val="2066"/>
                </a:lnSpc>
              </a:pPr>
              <a:r>
                <a:rPr lang="en-US" sz="1999" dirty="0" err="1">
                  <a:solidFill>
                    <a:srgbClr val="09465E"/>
                  </a:solidFill>
                  <a:ea typeface="Calibri (MS) Bold"/>
                  <a:cs typeface="Calibri (MS) Bold"/>
                  <a:sym typeface="Calibri (MS) Bold"/>
                </a:rPr>
                <a:t>Oliivin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kivet</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voidaan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jauhaa</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hienoksi</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jauheeksi</a:t>
              </a:r>
              <a:r>
                <a:rPr lang="en-US" sz="1999" dirty="0">
                  <a:solidFill>
                    <a:srgbClr val="09465E"/>
                  </a:solidFill>
                  <a:ea typeface="Calibri (MS) Bold"/>
                  <a:cs typeface="Calibri (MS) Bold"/>
                  <a:sym typeface="Calibri (MS) Bold"/>
                </a:rPr>
                <a:t> ja </a:t>
              </a:r>
              <a:r>
                <a:rPr lang="en-US" sz="1999" dirty="0" err="1">
                  <a:solidFill>
                    <a:srgbClr val="09465E"/>
                  </a:solidFill>
                  <a:ea typeface="Calibri (MS) Bold"/>
                  <a:cs typeface="Calibri (MS) Bold"/>
                  <a:sym typeface="Calibri (MS) Bold"/>
                </a:rPr>
                <a:t>käyttää</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kuorinta-aineena</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kasvojen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kuorinnoissa</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sekä</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vartalon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pesuissa</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Oliivinkiviä</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sisältävät</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tuotteet</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voivat</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auttaa</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vähentämään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juonteita</a:t>
              </a:r>
              <a:r>
                <a:rPr lang="en-US" sz="1999" dirty="0">
                  <a:solidFill>
                    <a:srgbClr val="09465E"/>
                  </a:solidFill>
                  <a:ea typeface="Calibri (MS) Bold"/>
                  <a:cs typeface="Calibri (MS) Bold"/>
                  <a:sym typeface="Calibri (MS) Bold"/>
                </a:rPr>
                <a:t> ja </a:t>
              </a:r>
              <a:r>
                <a:rPr lang="en-US" sz="1999" dirty="0" err="1">
                  <a:solidFill>
                    <a:srgbClr val="09465E"/>
                  </a:solidFill>
                  <a:ea typeface="Calibri (MS) Bold"/>
                  <a:cs typeface="Calibri (MS) Bold"/>
                  <a:sym typeface="Calibri (MS) Bold"/>
                </a:rPr>
                <a:t>ryppyjä</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Niiden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polyfenolit</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edistävät</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ihon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tulehduksen</a:t>
              </a:r>
              <a:r>
                <a:rPr lang="en-US" sz="1999" dirty="0">
                  <a:solidFill>
                    <a:srgbClr val="09465E"/>
                  </a:solidFill>
                  <a:ea typeface="Calibri (MS) Bold"/>
                  <a:cs typeface="Calibri (MS) Bold"/>
                  <a:sym typeface="Calibri (MS) Bold"/>
                </a:rPr>
                <a:t> </a:t>
              </a:r>
              <a:r>
                <a:rPr lang="en-US" sz="1999" dirty="0" err="1">
                  <a:solidFill>
                    <a:srgbClr val="09465E"/>
                  </a:solidFill>
                  <a:ea typeface="Calibri (MS) Bold"/>
                  <a:cs typeface="Calibri (MS) Bold"/>
                  <a:sym typeface="Calibri (MS) Bold"/>
                </a:rPr>
                <a:t>vähenemistä</a:t>
              </a:r>
              <a:r>
                <a:rPr lang="en-US" sz="1999" dirty="0">
                  <a:solidFill>
                    <a:srgbClr val="09465E"/>
                  </a:solidFill>
                  <a:ea typeface="Calibri (MS) Bold"/>
                  <a:cs typeface="Calibri (MS) Bold"/>
                  <a:sym typeface="Calibri (MS) Bold"/>
                </a:rPr>
                <a:t>. </a:t>
              </a:r>
            </a:p>
          </p:txBody>
        </p:sp>
      </p:grpSp>
      <p:grpSp>
        <p:nvGrpSpPr>
          <p:cNvPr id="14" name="Group 14"/>
          <p:cNvGrpSpPr/>
          <p:nvPr/>
        </p:nvGrpSpPr>
        <p:grpSpPr>
          <a:xfrm>
            <a:off x="0" y="1498036"/>
            <a:ext cx="3268301" cy="676931"/>
            <a:chOff x="0" y="0"/>
            <a:chExt cx="7453634" cy="1543798"/>
          </a:xfrm>
        </p:grpSpPr>
        <p:sp>
          <p:nvSpPr>
            <p:cNvPr id="15" name="Freeform 15"/>
            <p:cNvSpPr/>
            <p:nvPr/>
          </p:nvSpPr>
          <p:spPr>
            <a:xfrm>
              <a:off x="0" y="0"/>
              <a:ext cx="7453630" cy="1543818"/>
            </a:xfrm>
            <a:custGeom>
              <a:avLst/>
              <a:gdLst/>
              <a:ahLst/>
              <a:cxnLst/>
              <a:rect l="l" t="t" r="r" b="b"/>
              <a:pathLst>
                <a:path w="7453630" h="1543818">
                  <a:moveTo>
                    <a:pt x="0" y="0"/>
                  </a:moveTo>
                  <a:lnTo>
                    <a:pt x="7453630" y="0"/>
                  </a:lnTo>
                  <a:lnTo>
                    <a:pt x="7453630" y="1543818"/>
                  </a:lnTo>
                  <a:lnTo>
                    <a:pt x="0" y="1543818"/>
                  </a:lnTo>
                  <a:close/>
                </a:path>
              </a:pathLst>
            </a:custGeom>
            <a:solidFill>
              <a:srgbClr val="60BA47"/>
            </a:solidFill>
          </p:spPr>
          <p:txBody>
            <a:bodyPr/>
            <a:lstStyle/>
            <a:p>
              <a:endParaRPr lang="fi-FI"/>
            </a:p>
          </p:txBody>
        </p:sp>
        <p:sp>
          <p:nvSpPr>
            <p:cNvPr id="16" name="TextBox 16"/>
            <p:cNvSpPr txBox="1"/>
            <p:nvPr/>
          </p:nvSpPr>
          <p:spPr>
            <a:xfrm>
              <a:off x="0" y="-38100"/>
              <a:ext cx="7453634" cy="1581898"/>
            </a:xfrm>
            <a:prstGeom prst="rect">
              <a:avLst/>
            </a:prstGeom>
          </p:spPr>
          <p:txBody>
            <a:bodyPr lIns="29700" tIns="29700" rIns="29700" bIns="29700" rtlCol="0" anchor="ctr"/>
            <a:lstStyle/>
            <a:p>
              <a:pPr marL="0" lvl="0" indent="0" algn="ctr">
                <a:lnSpc>
                  <a:spcPts val="3409"/>
                </a:lnSpc>
              </a:pPr>
              <a:r>
                <a:rPr lang="en-US" sz="3157" b="1">
                  <a:solidFill>
                    <a:srgbClr val="FFFFFF"/>
                  </a:solidFill>
                  <a:latin typeface="Calibri (MS) Bold"/>
                  <a:ea typeface="Calibri (MS) Bold"/>
                  <a:cs typeface="Calibri (MS) Bold"/>
                  <a:sym typeface="Calibri (MS) Bold"/>
                </a:rPr>
                <a:t>2. Oliivikivet</a:t>
              </a:r>
            </a:p>
          </p:txBody>
        </p:sp>
      </p:grpSp>
      <p:sp>
        <p:nvSpPr>
          <p:cNvPr id="17" name="Freeform 17"/>
          <p:cNvSpPr/>
          <p:nvPr/>
        </p:nvSpPr>
        <p:spPr>
          <a:xfrm>
            <a:off x="-5011506" y="2467015"/>
            <a:ext cx="8145326" cy="4196380"/>
          </a:xfrm>
          <a:custGeom>
            <a:avLst/>
            <a:gdLst/>
            <a:ahLst/>
            <a:cxnLst/>
            <a:rect l="l" t="t" r="r" b="b"/>
            <a:pathLst>
              <a:path w="8145326" h="4196380">
                <a:moveTo>
                  <a:pt x="0" y="0"/>
                </a:moveTo>
                <a:lnTo>
                  <a:pt x="8145326" y="0"/>
                </a:lnTo>
                <a:lnTo>
                  <a:pt x="8145326" y="4196380"/>
                </a:lnTo>
                <a:lnTo>
                  <a:pt x="0" y="41963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fi-FI"/>
            </a:p>
          </p:txBody>
        </p:sp>
      </p:grpSp>
      <p:grpSp>
        <p:nvGrpSpPr>
          <p:cNvPr id="6" name="Group 6"/>
          <p:cNvGrpSpPr/>
          <p:nvPr/>
        </p:nvGrpSpPr>
        <p:grpSpPr>
          <a:xfrm rot="-5400000">
            <a:off x="4266622" y="755888"/>
            <a:ext cx="5385481" cy="6048223"/>
            <a:chOff x="0" y="0"/>
            <a:chExt cx="12282040" cy="13793478"/>
          </a:xfrm>
        </p:grpSpPr>
        <p:sp>
          <p:nvSpPr>
            <p:cNvPr id="7" name="Freeform 7"/>
            <p:cNvSpPr/>
            <p:nvPr/>
          </p:nvSpPr>
          <p:spPr>
            <a:xfrm>
              <a:off x="0" y="0"/>
              <a:ext cx="12282043" cy="13793470"/>
            </a:xfrm>
            <a:custGeom>
              <a:avLst/>
              <a:gdLst/>
              <a:ahLst/>
              <a:cxnLst/>
              <a:rect l="l" t="t" r="r" b="b"/>
              <a:pathLst>
                <a:path w="12282043" h="13793470">
                  <a:moveTo>
                    <a:pt x="0" y="0"/>
                  </a:moveTo>
                  <a:lnTo>
                    <a:pt x="12282043" y="0"/>
                  </a:lnTo>
                  <a:lnTo>
                    <a:pt x="12282043" y="13793470"/>
                  </a:lnTo>
                  <a:lnTo>
                    <a:pt x="0" y="13793470"/>
                  </a:lnTo>
                  <a:close/>
                </a:path>
              </a:pathLst>
            </a:custGeom>
            <a:solidFill>
              <a:srgbClr val="FFFFFF"/>
            </a:solidFill>
          </p:spPr>
          <p:txBody>
            <a:bodyPr/>
            <a:lstStyle/>
            <a:p>
              <a:endParaRPr lang="fi-FI"/>
            </a:p>
          </p:txBody>
        </p:sp>
        <p:sp>
          <p:nvSpPr>
            <p:cNvPr id="8" name="TextBox 8"/>
            <p:cNvSpPr txBox="1"/>
            <p:nvPr/>
          </p:nvSpPr>
          <p:spPr>
            <a:xfrm>
              <a:off x="0" y="-19050"/>
              <a:ext cx="12282040" cy="13812528"/>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11" name="Group 11"/>
          <p:cNvGrpSpPr/>
          <p:nvPr/>
        </p:nvGrpSpPr>
        <p:grpSpPr>
          <a:xfrm>
            <a:off x="4118856" y="1227830"/>
            <a:ext cx="5561529" cy="4530794"/>
            <a:chOff x="0" y="0"/>
            <a:chExt cx="12683532" cy="10332854"/>
          </a:xfrm>
        </p:grpSpPr>
        <p:sp>
          <p:nvSpPr>
            <p:cNvPr id="12" name="Freeform 12"/>
            <p:cNvSpPr/>
            <p:nvPr/>
          </p:nvSpPr>
          <p:spPr>
            <a:xfrm>
              <a:off x="0" y="0"/>
              <a:ext cx="12683532" cy="10332854"/>
            </a:xfrm>
            <a:custGeom>
              <a:avLst/>
              <a:gdLst/>
              <a:ahLst/>
              <a:cxnLst/>
              <a:rect l="l" t="t" r="r" b="b"/>
              <a:pathLst>
                <a:path w="12683532" h="10332854">
                  <a:moveTo>
                    <a:pt x="0" y="0"/>
                  </a:moveTo>
                  <a:lnTo>
                    <a:pt x="12683532" y="0"/>
                  </a:lnTo>
                  <a:lnTo>
                    <a:pt x="12683532" y="10332854"/>
                  </a:lnTo>
                  <a:lnTo>
                    <a:pt x="0" y="10332854"/>
                  </a:lnTo>
                  <a:close/>
                </a:path>
              </a:pathLst>
            </a:custGeom>
            <a:solidFill>
              <a:srgbClr val="000000">
                <a:alpha val="0"/>
              </a:srgbClr>
            </a:solidFill>
          </p:spPr>
          <p:txBody>
            <a:bodyPr/>
            <a:lstStyle/>
            <a:p>
              <a:endParaRPr lang="fi-FI"/>
            </a:p>
          </p:txBody>
        </p:sp>
        <p:sp>
          <p:nvSpPr>
            <p:cNvPr id="13" name="TextBox 13"/>
            <p:cNvSpPr txBox="1"/>
            <p:nvPr/>
          </p:nvSpPr>
          <p:spPr>
            <a:xfrm>
              <a:off x="0" y="-9525"/>
              <a:ext cx="12683532" cy="10342379"/>
            </a:xfrm>
            <a:prstGeom prst="rect">
              <a:avLst/>
            </a:prstGeom>
          </p:spPr>
          <p:txBody>
            <a:bodyPr lIns="0" tIns="0" rIns="0" bIns="0" rtlCol="0" anchor="t"/>
            <a:lstStyle/>
            <a:p>
              <a:pPr marL="0" lvl="0" indent="0" algn="l">
                <a:lnSpc>
                  <a:spcPts val="2174"/>
                </a:lnSpc>
              </a:pPr>
              <a:endParaRPr dirty="0"/>
            </a:p>
            <a:p>
              <a:pPr marL="342900" lvl="0" indent="-342900" algn="l">
                <a:lnSpc>
                  <a:spcPts val="2174"/>
                </a:lnSpc>
                <a:buFont typeface="Arial" panose="020B0604020202020204" pitchFamily="34" charset="0"/>
                <a:buChar char="•"/>
              </a:pPr>
              <a:r>
                <a:rPr lang="en-US" sz="2104" b="1" dirty="0" err="1">
                  <a:solidFill>
                    <a:srgbClr val="09465E"/>
                  </a:solidFill>
                  <a:ea typeface="Calibri (MS) Bold"/>
                  <a:cs typeface="Calibri (MS) Bold"/>
                  <a:sym typeface="Calibri (MS) Bold"/>
                </a:rPr>
                <a:t>Oliivin</a:t>
              </a:r>
              <a:r>
                <a:rPr lang="en-US" sz="2104" b="1" dirty="0">
                  <a:solidFill>
                    <a:srgbClr val="09465E"/>
                  </a:solidFill>
                  <a:ea typeface="Calibri (MS) Bold"/>
                  <a:cs typeface="Calibri (MS) Bold"/>
                  <a:sym typeface="Calibri (MS) Bold"/>
                </a:rPr>
                <a:t> </a:t>
              </a:r>
              <a:r>
                <a:rPr lang="en-US" sz="2104" b="1" dirty="0" err="1">
                  <a:solidFill>
                    <a:srgbClr val="09465E"/>
                  </a:solidFill>
                  <a:ea typeface="Calibri (MS) Bold"/>
                  <a:cs typeface="Calibri (MS) Bold"/>
                  <a:sym typeface="Calibri (MS) Bold"/>
                </a:rPr>
                <a:t>kivet</a:t>
              </a:r>
              <a:r>
                <a:rPr lang="en-US" sz="2104" b="1" dirty="0">
                  <a:solidFill>
                    <a:srgbClr val="09465E"/>
                  </a:solidFill>
                  <a:ea typeface="Calibri (MS) Bold"/>
                  <a:cs typeface="Calibri (MS) Bold"/>
                  <a:sym typeface="Calibri (MS) Bold"/>
                </a:rPr>
                <a:t> </a:t>
              </a:r>
              <a:r>
                <a:rPr lang="en-US" sz="2104" b="1" dirty="0" err="1">
                  <a:solidFill>
                    <a:srgbClr val="09465E"/>
                  </a:solidFill>
                  <a:ea typeface="Calibri (MS) Bold"/>
                  <a:cs typeface="Calibri (MS) Bold"/>
                  <a:sym typeface="Calibri (MS) Bold"/>
                </a:rPr>
                <a:t>maaperän</a:t>
              </a:r>
              <a:r>
                <a:rPr lang="en-US" sz="2104" b="1" dirty="0">
                  <a:solidFill>
                    <a:srgbClr val="09465E"/>
                  </a:solidFill>
                  <a:ea typeface="Calibri (MS) Bold"/>
                  <a:cs typeface="Calibri (MS) Bold"/>
                  <a:sym typeface="Calibri (MS) Bold"/>
                </a:rPr>
                <a:t> </a:t>
              </a:r>
              <a:r>
                <a:rPr lang="en-US" sz="2104" b="1" dirty="0" err="1">
                  <a:solidFill>
                    <a:srgbClr val="09465E"/>
                  </a:solidFill>
                  <a:ea typeface="Calibri (MS) Bold"/>
                  <a:cs typeface="Calibri (MS) Bold"/>
                  <a:sym typeface="Calibri (MS) Bold"/>
                </a:rPr>
                <a:t>parannuksena</a:t>
              </a:r>
              <a:endParaRPr lang="en-US" sz="2104" b="1" dirty="0">
                <a:solidFill>
                  <a:srgbClr val="09465E"/>
                </a:solidFill>
                <a:ea typeface="Calibri (MS) Bold"/>
                <a:cs typeface="Calibri (MS) Bold"/>
                <a:sym typeface="Calibri (MS) Bold"/>
              </a:endParaRPr>
            </a:p>
            <a:p>
              <a:pPr lvl="1">
                <a:lnSpc>
                  <a:spcPts val="2174"/>
                </a:lnSpc>
              </a:pPr>
              <a:r>
                <a:rPr lang="en-US" sz="2104" dirty="0" err="1">
                  <a:solidFill>
                    <a:srgbClr val="09465E"/>
                  </a:solidFill>
                  <a:ea typeface="Calibri (MS) Bold"/>
                  <a:cs typeface="Calibri (MS) Bold"/>
                  <a:sym typeface="Calibri (MS) Bold"/>
                </a:rPr>
                <a:t>Oliivin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kivet</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sisältävät</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runsaasti</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ravinteita</a:t>
              </a:r>
              <a:r>
                <a:rPr lang="en-US" sz="2104" dirty="0">
                  <a:solidFill>
                    <a:srgbClr val="09465E"/>
                  </a:solidFill>
                  <a:ea typeface="Calibri (MS) Bold"/>
                  <a:cs typeface="Calibri (MS) Bold"/>
                  <a:sym typeface="Calibri (MS) Bold"/>
                </a:rPr>
                <a:t> ja </a:t>
              </a:r>
              <a:r>
                <a:rPr lang="en-US" sz="2104" dirty="0" err="1">
                  <a:solidFill>
                    <a:srgbClr val="09465E"/>
                  </a:solidFill>
                  <a:ea typeface="Calibri (MS) Bold"/>
                  <a:cs typeface="Calibri (MS) Bold"/>
                  <a:sym typeface="Calibri (MS) Bold"/>
                </a:rPr>
                <a:t>kivennäisaineita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jotka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ovat</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välttämättömiä</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kasvien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kasvulle</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kuten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typpeä</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fosforia</a:t>
              </a:r>
              <a:r>
                <a:rPr lang="en-US" sz="2104" dirty="0">
                  <a:solidFill>
                    <a:srgbClr val="09465E"/>
                  </a:solidFill>
                  <a:ea typeface="Calibri (MS) Bold"/>
                  <a:cs typeface="Calibri (MS) Bold"/>
                  <a:sym typeface="Calibri (MS) Bold"/>
                </a:rPr>
                <a:t> ja </a:t>
              </a:r>
              <a:r>
                <a:rPr lang="en-US" sz="2104" dirty="0" err="1">
                  <a:solidFill>
                    <a:srgbClr val="09465E"/>
                  </a:solidFill>
                  <a:ea typeface="Calibri (MS) Bold"/>
                  <a:cs typeface="Calibri (MS) Bold"/>
                  <a:sym typeface="Calibri (MS) Bold"/>
                </a:rPr>
                <a:t>kaliumia</a:t>
              </a:r>
              <a:r>
                <a:rPr lang="en-US" sz="2104" dirty="0">
                  <a:solidFill>
                    <a:srgbClr val="09465E"/>
                  </a:solidFill>
                  <a:ea typeface="Calibri (MS) Bold"/>
                  <a:cs typeface="Calibri (MS) Bold"/>
                  <a:sym typeface="Calibri (MS) Bold"/>
                </a:rPr>
                <a:t>. Ne </a:t>
              </a:r>
              <a:r>
                <a:rPr lang="en-US" sz="2104" dirty="0" err="1">
                  <a:solidFill>
                    <a:srgbClr val="09465E"/>
                  </a:solidFill>
                  <a:ea typeface="Calibri (MS) Bold"/>
                  <a:cs typeface="Calibri (MS) Bold"/>
                  <a:sym typeface="Calibri (MS) Bold"/>
                </a:rPr>
                <a:t>voivat</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myös</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parantaa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maaperän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rakennetta</a:t>
              </a:r>
              <a:r>
                <a:rPr lang="en-US" sz="2104" dirty="0">
                  <a:solidFill>
                    <a:srgbClr val="09465E"/>
                  </a:solidFill>
                  <a:ea typeface="Calibri (MS) Bold"/>
                  <a:cs typeface="Calibri (MS) Bold"/>
                  <a:sym typeface="Calibri (MS) Bold"/>
                </a:rPr>
                <a:t> ja </a:t>
              </a:r>
              <a:r>
                <a:rPr lang="en-US" sz="2104" dirty="0" err="1">
                  <a:solidFill>
                    <a:srgbClr val="09465E"/>
                  </a:solidFill>
                  <a:ea typeface="Calibri (MS) Bold"/>
                  <a:cs typeface="Calibri (MS) Bold"/>
                  <a:sym typeface="Calibri (MS) Bold"/>
                </a:rPr>
                <a:t>vedenpidätyskykyä</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sekä</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torjua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tuholaisia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kuten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etanoita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Hajautettuna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kasvien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ympärille</a:t>
              </a:r>
              <a:r>
                <a:rPr lang="en-US" sz="2104" dirty="0">
                  <a:solidFill>
                    <a:srgbClr val="09465E"/>
                  </a:solidFill>
                  <a:ea typeface="Calibri (MS) Bold"/>
                  <a:cs typeface="Calibri (MS) Bold"/>
                  <a:sym typeface="Calibri (MS) Bold"/>
                </a:rPr>
                <a:t>, ne </a:t>
              </a:r>
              <a:r>
                <a:rPr lang="en-US" sz="2104" dirty="0" err="1">
                  <a:solidFill>
                    <a:srgbClr val="09465E"/>
                  </a:solidFill>
                  <a:ea typeface="Calibri (MS) Bold"/>
                  <a:cs typeface="Calibri (MS) Bold"/>
                  <a:sym typeface="Calibri (MS) Bold"/>
                </a:rPr>
                <a:t>luovat</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karkean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pinnan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joka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vaikeuttaa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tuholaisten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liikkumista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Lisäksi</a:t>
              </a:r>
              <a:r>
                <a:rPr lang="en-US" sz="2104" dirty="0">
                  <a:solidFill>
                    <a:srgbClr val="09465E"/>
                  </a:solidFill>
                  <a:ea typeface="Calibri (MS) Bold"/>
                  <a:cs typeface="Calibri (MS) Bold"/>
                  <a:sym typeface="Calibri (MS) Bold"/>
                </a:rPr>
                <a:t> ne </a:t>
              </a:r>
              <a:r>
                <a:rPr lang="en-US" sz="2104" dirty="0" err="1">
                  <a:solidFill>
                    <a:srgbClr val="09465E"/>
                  </a:solidFill>
                  <a:ea typeface="Calibri (MS) Bold"/>
                  <a:cs typeface="Calibri (MS) Bold"/>
                  <a:sym typeface="Calibri (MS) Bold"/>
                </a:rPr>
                <a:t>voivat</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auttaa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säätelemään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maaperän</a:t>
              </a:r>
              <a:r>
                <a:rPr lang="en-US" sz="2104" dirty="0">
                  <a:solidFill>
                    <a:srgbClr val="09465E"/>
                  </a:solidFill>
                  <a:ea typeface="Calibri (MS) Bold"/>
                  <a:cs typeface="Calibri (MS) Bold"/>
                  <a:sym typeface="Calibri (MS) Bold"/>
                </a:rPr>
                <a:t> pH-</a:t>
              </a:r>
              <a:r>
                <a:rPr lang="en-US" sz="2104" dirty="0" err="1">
                  <a:solidFill>
                    <a:srgbClr val="09465E"/>
                  </a:solidFill>
                  <a:ea typeface="Calibri (MS) Bold"/>
                  <a:cs typeface="Calibri (MS) Bold"/>
                  <a:sym typeface="Calibri (MS) Bold"/>
                </a:rPr>
                <a:t>tasoa</a:t>
              </a:r>
              <a:r>
                <a:rPr lang="en-US" sz="2104" dirty="0">
                  <a:solidFill>
                    <a:srgbClr val="09465E"/>
                  </a:solidFill>
                  <a:ea typeface="Calibri (MS) Bold"/>
                  <a:cs typeface="Calibri (MS) Bold"/>
                  <a:sym typeface="Calibri (MS) Bold"/>
                </a:rPr>
                <a:t>. </a:t>
              </a:r>
            </a:p>
            <a:p>
              <a:pPr marL="342900" lvl="0" indent="-342900" algn="l">
                <a:lnSpc>
                  <a:spcPts val="2174"/>
                </a:lnSpc>
                <a:buFont typeface="Arial" panose="020B0604020202020204" pitchFamily="34" charset="0"/>
                <a:buChar char="•"/>
              </a:pPr>
              <a:endParaRPr lang="en-US" sz="2104" dirty="0">
                <a:solidFill>
                  <a:srgbClr val="09465E"/>
                </a:solidFill>
                <a:ea typeface="Calibri (MS) Bold"/>
                <a:cs typeface="Calibri (MS) Bold"/>
                <a:sym typeface="Calibri (MS) Bold"/>
              </a:endParaRPr>
            </a:p>
            <a:p>
              <a:pPr marL="342900" lvl="0" indent="-342900" algn="l">
                <a:lnSpc>
                  <a:spcPts val="2174"/>
                </a:lnSpc>
                <a:buFont typeface="Arial" panose="020B0604020202020204" pitchFamily="34" charset="0"/>
                <a:buChar char="•"/>
              </a:pPr>
              <a:r>
                <a:rPr lang="en-US" sz="2104" b="1" dirty="0" err="1">
                  <a:solidFill>
                    <a:srgbClr val="09465E"/>
                  </a:solidFill>
                  <a:ea typeface="Calibri (MS) Bold"/>
                  <a:cs typeface="Calibri (MS) Bold"/>
                  <a:sym typeface="Calibri (MS) Bold"/>
                </a:rPr>
                <a:t>Oliivikiviä</a:t>
              </a:r>
              <a:r>
                <a:rPr lang="en-US" sz="2104" b="1" dirty="0">
                  <a:solidFill>
                    <a:srgbClr val="09465E"/>
                  </a:solidFill>
                  <a:ea typeface="Calibri (MS) Bold"/>
                  <a:cs typeface="Calibri (MS) Bold"/>
                  <a:sym typeface="Calibri (MS) Bold"/>
                </a:rPr>
                <a:t> tee-se-</a:t>
              </a:r>
              <a:r>
                <a:rPr lang="en-US" sz="2104" b="1" dirty="0" err="1">
                  <a:solidFill>
                    <a:srgbClr val="09465E"/>
                  </a:solidFill>
                  <a:ea typeface="Calibri (MS) Bold"/>
                  <a:cs typeface="Calibri (MS) Bold"/>
                  <a:sym typeface="Calibri (MS) Bold"/>
                </a:rPr>
                <a:t>itse</a:t>
              </a:r>
              <a:r>
                <a:rPr lang="en-US" sz="2104" b="1" dirty="0">
                  <a:solidFill>
                    <a:srgbClr val="09465E"/>
                  </a:solidFill>
                  <a:ea typeface="Calibri (MS) Bold"/>
                  <a:cs typeface="Calibri (MS) Bold"/>
                  <a:sym typeface="Calibri (MS) Bold"/>
                </a:rPr>
                <a:t>-</a:t>
              </a:r>
              <a:r>
                <a:rPr lang="en-US" sz="2104" b="1" dirty="0" err="1">
                  <a:solidFill>
                    <a:srgbClr val="09465E"/>
                  </a:solidFill>
                  <a:ea typeface="Calibri (MS) Bold"/>
                  <a:cs typeface="Calibri (MS) Bold"/>
                  <a:sym typeface="Calibri (MS) Bold"/>
                </a:rPr>
                <a:t>projekteihin</a:t>
              </a:r>
              <a:endParaRPr lang="en-US" sz="2104" b="1" dirty="0">
                <a:solidFill>
                  <a:srgbClr val="09465E"/>
                </a:solidFill>
                <a:ea typeface="Calibri (MS) Bold"/>
                <a:cs typeface="Calibri (MS) Bold"/>
                <a:sym typeface="Calibri (MS) Bold"/>
              </a:endParaRPr>
            </a:p>
            <a:p>
              <a:pPr lvl="1">
                <a:lnSpc>
                  <a:spcPts val="2174"/>
                </a:lnSpc>
              </a:pPr>
              <a:r>
                <a:rPr lang="en-US" sz="2104" dirty="0" err="1">
                  <a:solidFill>
                    <a:srgbClr val="09465E"/>
                  </a:solidFill>
                  <a:ea typeface="Calibri (MS) Bold"/>
                  <a:cs typeface="Calibri (MS) Bold"/>
                  <a:sym typeface="Calibri (MS) Bold"/>
                </a:rPr>
                <a:t>Niistä</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voidaan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valmistaa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koruja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taideteoksiksi</a:t>
              </a:r>
              <a:r>
                <a:rPr lang="en-US" sz="2104" dirty="0">
                  <a:solidFill>
                    <a:srgbClr val="09465E"/>
                  </a:solidFill>
                  <a:ea typeface="Calibri (MS) Bold"/>
                  <a:cs typeface="Calibri (MS) Bold"/>
                  <a:sym typeface="Calibri (MS) Bold"/>
                </a:rPr>
                <a:t>. Yksi </a:t>
              </a:r>
              <a:r>
                <a:rPr lang="en-US" sz="2104" dirty="0" err="1">
                  <a:solidFill>
                    <a:srgbClr val="09465E"/>
                  </a:solidFill>
                  <a:ea typeface="Calibri (MS) Bold"/>
                  <a:cs typeface="Calibri (MS) Bold"/>
                  <a:sym typeface="Calibri (MS) Bold"/>
                </a:rPr>
                <a:t>esimerkki</a:t>
              </a:r>
              <a:r>
                <a:rPr lang="en-US" sz="2104" dirty="0">
                  <a:solidFill>
                    <a:srgbClr val="09465E"/>
                  </a:solidFill>
                  <a:ea typeface="Calibri (MS) Bold"/>
                  <a:cs typeface="Calibri (MS) Bold"/>
                  <a:sym typeface="Calibri (MS) Bold"/>
                </a:rPr>
                <a:t> on </a:t>
              </a:r>
              <a:r>
                <a:rPr lang="en-US" sz="2104" dirty="0" err="1">
                  <a:solidFill>
                    <a:srgbClr val="09465E"/>
                  </a:solidFill>
                  <a:ea typeface="Calibri (MS) Bold"/>
                  <a:cs typeface="Calibri (MS) Bold"/>
                  <a:sym typeface="Calibri (MS) Bold"/>
                </a:rPr>
                <a:t>mosaiikin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luominen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erivärisiä</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oliivinkiviä</a:t>
              </a:r>
              <a:r>
                <a:rPr lang="en-US" sz="2104" dirty="0">
                  <a:solidFill>
                    <a:srgbClr val="09465E"/>
                  </a:solidFill>
                  <a:ea typeface="Calibri (MS) Bold"/>
                  <a:cs typeface="Calibri (MS) Bold"/>
                  <a:sym typeface="Calibri (MS) Bold"/>
                </a:rPr>
                <a:t> ja </a:t>
              </a:r>
              <a:r>
                <a:rPr lang="en-US" sz="2104" dirty="0" err="1">
                  <a:solidFill>
                    <a:srgbClr val="09465E"/>
                  </a:solidFill>
                  <a:ea typeface="Calibri (MS) Bold"/>
                  <a:cs typeface="Calibri (MS) Bold"/>
                  <a:sym typeface="Calibri (MS) Bold"/>
                </a:rPr>
                <a:t>kodin</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sisustustuotteita</a:t>
              </a:r>
              <a:r>
                <a:rPr lang="en-US" sz="2104" dirty="0">
                  <a:solidFill>
                    <a:srgbClr val="09465E"/>
                  </a:solidFill>
                  <a:ea typeface="Calibri (MS) Bold"/>
                  <a:cs typeface="Calibri (MS) Bold"/>
                  <a:sym typeface="Calibri (MS) Bold"/>
                </a:rPr>
                <a:t> </a:t>
              </a:r>
              <a:r>
                <a:rPr lang="en-US" sz="2104" dirty="0" err="1">
                  <a:solidFill>
                    <a:srgbClr val="09465E"/>
                  </a:solidFill>
                  <a:ea typeface="Calibri (MS) Bold"/>
                  <a:cs typeface="Calibri (MS) Bold"/>
                  <a:sym typeface="Calibri (MS) Bold"/>
                </a:rPr>
                <a:t>hyödyntäen</a:t>
              </a:r>
              <a:r>
                <a:rPr lang="en-US" sz="2104" dirty="0">
                  <a:solidFill>
                    <a:srgbClr val="09465E"/>
                  </a:solidFill>
                  <a:ea typeface="Calibri (MS) Bold"/>
                  <a:cs typeface="Calibri (MS) Bold"/>
                  <a:sym typeface="Calibri (MS) Bold"/>
                </a:rPr>
                <a:t>. </a:t>
              </a:r>
            </a:p>
          </p:txBody>
        </p:sp>
      </p:grpSp>
      <p:grpSp>
        <p:nvGrpSpPr>
          <p:cNvPr id="14" name="Group 14"/>
          <p:cNvGrpSpPr/>
          <p:nvPr/>
        </p:nvGrpSpPr>
        <p:grpSpPr>
          <a:xfrm>
            <a:off x="0" y="1498036"/>
            <a:ext cx="3268301" cy="676931"/>
            <a:chOff x="0" y="0"/>
            <a:chExt cx="7453634" cy="1543798"/>
          </a:xfrm>
        </p:grpSpPr>
        <p:sp>
          <p:nvSpPr>
            <p:cNvPr id="15" name="Freeform 15"/>
            <p:cNvSpPr/>
            <p:nvPr/>
          </p:nvSpPr>
          <p:spPr>
            <a:xfrm>
              <a:off x="0" y="0"/>
              <a:ext cx="7453630" cy="1543818"/>
            </a:xfrm>
            <a:custGeom>
              <a:avLst/>
              <a:gdLst/>
              <a:ahLst/>
              <a:cxnLst/>
              <a:rect l="l" t="t" r="r" b="b"/>
              <a:pathLst>
                <a:path w="7453630" h="1543818">
                  <a:moveTo>
                    <a:pt x="0" y="0"/>
                  </a:moveTo>
                  <a:lnTo>
                    <a:pt x="7453630" y="0"/>
                  </a:lnTo>
                  <a:lnTo>
                    <a:pt x="7453630" y="1543818"/>
                  </a:lnTo>
                  <a:lnTo>
                    <a:pt x="0" y="1543818"/>
                  </a:lnTo>
                  <a:close/>
                </a:path>
              </a:pathLst>
            </a:custGeom>
            <a:solidFill>
              <a:srgbClr val="60BA47"/>
            </a:solidFill>
          </p:spPr>
          <p:txBody>
            <a:bodyPr/>
            <a:lstStyle/>
            <a:p>
              <a:endParaRPr lang="fi-FI"/>
            </a:p>
          </p:txBody>
        </p:sp>
        <p:sp>
          <p:nvSpPr>
            <p:cNvPr id="16" name="TextBox 16"/>
            <p:cNvSpPr txBox="1"/>
            <p:nvPr/>
          </p:nvSpPr>
          <p:spPr>
            <a:xfrm>
              <a:off x="0" y="-38100"/>
              <a:ext cx="7453634" cy="1581898"/>
            </a:xfrm>
            <a:prstGeom prst="rect">
              <a:avLst/>
            </a:prstGeom>
          </p:spPr>
          <p:txBody>
            <a:bodyPr lIns="29700" tIns="29700" rIns="29700" bIns="29700" rtlCol="0" anchor="ctr"/>
            <a:lstStyle/>
            <a:p>
              <a:pPr marL="0" lvl="0" indent="0" algn="ctr">
                <a:lnSpc>
                  <a:spcPts val="3409"/>
                </a:lnSpc>
              </a:pPr>
              <a:r>
                <a:rPr lang="en-US" sz="3157" b="1" dirty="0">
                  <a:solidFill>
                    <a:srgbClr val="FFFFFF"/>
                  </a:solidFill>
                  <a:latin typeface="Calibri (MS) Bold"/>
                  <a:ea typeface="Calibri (MS) Bold"/>
                  <a:cs typeface="Calibri (MS) Bold"/>
                  <a:sym typeface="Calibri (MS) Bold"/>
                </a:rPr>
                <a:t>2. </a:t>
              </a:r>
              <a:r>
                <a:rPr lang="en-US" sz="3157" b="1" dirty="0" err="1">
                  <a:solidFill>
                    <a:srgbClr val="FFFFFF"/>
                  </a:solidFill>
                  <a:latin typeface="Calibri (MS) Bold"/>
                  <a:ea typeface="Calibri (MS) Bold"/>
                  <a:cs typeface="Calibri (MS) Bold"/>
                  <a:sym typeface="Calibri (MS) Bold"/>
                </a:rPr>
                <a:t>Oliivin</a:t>
              </a:r>
              <a:r>
                <a:rPr lang="en-US" sz="3157" b="1" dirty="0">
                  <a:solidFill>
                    <a:srgbClr val="FFFFFF"/>
                  </a:solidFill>
                  <a:latin typeface="Calibri (MS) Bold"/>
                  <a:ea typeface="Calibri (MS) Bold"/>
                  <a:cs typeface="Calibri (MS) Bold"/>
                  <a:sym typeface="Calibri (MS) Bold"/>
                </a:rPr>
                <a:t> </a:t>
              </a:r>
              <a:r>
                <a:rPr lang="en-US" sz="3157" b="1" dirty="0" err="1">
                  <a:solidFill>
                    <a:srgbClr val="FFFFFF"/>
                  </a:solidFill>
                  <a:latin typeface="Calibri (MS) Bold"/>
                  <a:ea typeface="Calibri (MS) Bold"/>
                  <a:cs typeface="Calibri (MS) Bold"/>
                  <a:sym typeface="Calibri (MS) Bold"/>
                </a:rPr>
                <a:t>kivet</a:t>
              </a:r>
              <a:endParaRPr lang="en-US" sz="3157" b="1" dirty="0">
                <a:solidFill>
                  <a:srgbClr val="FFFFFF"/>
                </a:solidFill>
                <a:latin typeface="Calibri (MS) Bold"/>
                <a:ea typeface="Calibri (MS) Bold"/>
                <a:cs typeface="Calibri (MS) Bold"/>
                <a:sym typeface="Calibri (MS) Bold"/>
              </a:endParaRPr>
            </a:p>
          </p:txBody>
        </p:sp>
      </p:grpSp>
      <p:sp>
        <p:nvSpPr>
          <p:cNvPr id="17" name="Freeform 17"/>
          <p:cNvSpPr/>
          <p:nvPr/>
        </p:nvSpPr>
        <p:spPr>
          <a:xfrm>
            <a:off x="-5011506" y="2467015"/>
            <a:ext cx="8145326" cy="4196380"/>
          </a:xfrm>
          <a:custGeom>
            <a:avLst/>
            <a:gdLst/>
            <a:ahLst/>
            <a:cxnLst/>
            <a:rect l="l" t="t" r="r" b="b"/>
            <a:pathLst>
              <a:path w="8145326" h="4196380">
                <a:moveTo>
                  <a:pt x="0" y="0"/>
                </a:moveTo>
                <a:lnTo>
                  <a:pt x="8145326" y="0"/>
                </a:lnTo>
                <a:lnTo>
                  <a:pt x="8145326" y="4196380"/>
                </a:lnTo>
                <a:lnTo>
                  <a:pt x="0" y="41963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fi-FI"/>
            </a:p>
          </p:txBody>
        </p:sp>
      </p:grpSp>
      <p:grpSp>
        <p:nvGrpSpPr>
          <p:cNvPr id="6" name="Group 6"/>
          <p:cNvGrpSpPr/>
          <p:nvPr/>
        </p:nvGrpSpPr>
        <p:grpSpPr>
          <a:xfrm rot="-5400000">
            <a:off x="4266622" y="755888"/>
            <a:ext cx="5385481" cy="6048223"/>
            <a:chOff x="0" y="0"/>
            <a:chExt cx="12282040" cy="13793478"/>
          </a:xfrm>
        </p:grpSpPr>
        <p:sp>
          <p:nvSpPr>
            <p:cNvPr id="7" name="Freeform 7"/>
            <p:cNvSpPr/>
            <p:nvPr/>
          </p:nvSpPr>
          <p:spPr>
            <a:xfrm>
              <a:off x="0" y="0"/>
              <a:ext cx="12282043" cy="13793470"/>
            </a:xfrm>
            <a:custGeom>
              <a:avLst/>
              <a:gdLst/>
              <a:ahLst/>
              <a:cxnLst/>
              <a:rect l="l" t="t" r="r" b="b"/>
              <a:pathLst>
                <a:path w="12282043" h="13793470">
                  <a:moveTo>
                    <a:pt x="0" y="0"/>
                  </a:moveTo>
                  <a:lnTo>
                    <a:pt x="12282043" y="0"/>
                  </a:lnTo>
                  <a:lnTo>
                    <a:pt x="12282043" y="13793470"/>
                  </a:lnTo>
                  <a:lnTo>
                    <a:pt x="0" y="13793470"/>
                  </a:lnTo>
                  <a:close/>
                </a:path>
              </a:pathLst>
            </a:custGeom>
            <a:solidFill>
              <a:srgbClr val="FFFFFF"/>
            </a:solidFill>
          </p:spPr>
          <p:txBody>
            <a:bodyPr/>
            <a:lstStyle/>
            <a:p>
              <a:endParaRPr lang="fi-FI"/>
            </a:p>
          </p:txBody>
        </p:sp>
        <p:sp>
          <p:nvSpPr>
            <p:cNvPr id="8" name="TextBox 8"/>
            <p:cNvSpPr txBox="1"/>
            <p:nvPr/>
          </p:nvSpPr>
          <p:spPr>
            <a:xfrm>
              <a:off x="0" y="-19050"/>
              <a:ext cx="12282040" cy="13812528"/>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11" name="Group 11"/>
          <p:cNvGrpSpPr/>
          <p:nvPr/>
        </p:nvGrpSpPr>
        <p:grpSpPr>
          <a:xfrm>
            <a:off x="4118856" y="1415411"/>
            <a:ext cx="5799844" cy="4534971"/>
            <a:chOff x="0" y="-9526"/>
            <a:chExt cx="13227029" cy="10342380"/>
          </a:xfrm>
        </p:grpSpPr>
        <p:sp>
          <p:nvSpPr>
            <p:cNvPr id="12" name="Freeform 12"/>
            <p:cNvSpPr/>
            <p:nvPr/>
          </p:nvSpPr>
          <p:spPr>
            <a:xfrm>
              <a:off x="0" y="0"/>
              <a:ext cx="12683532" cy="10332854"/>
            </a:xfrm>
            <a:custGeom>
              <a:avLst/>
              <a:gdLst/>
              <a:ahLst/>
              <a:cxnLst/>
              <a:rect l="l" t="t" r="r" b="b"/>
              <a:pathLst>
                <a:path w="12683532" h="10332854">
                  <a:moveTo>
                    <a:pt x="0" y="0"/>
                  </a:moveTo>
                  <a:lnTo>
                    <a:pt x="12683532" y="0"/>
                  </a:lnTo>
                  <a:lnTo>
                    <a:pt x="12683532" y="10332854"/>
                  </a:lnTo>
                  <a:lnTo>
                    <a:pt x="0" y="10332854"/>
                  </a:lnTo>
                  <a:close/>
                </a:path>
              </a:pathLst>
            </a:custGeom>
            <a:solidFill>
              <a:srgbClr val="000000">
                <a:alpha val="0"/>
              </a:srgbClr>
            </a:solidFill>
          </p:spPr>
          <p:txBody>
            <a:bodyPr/>
            <a:lstStyle/>
            <a:p>
              <a:endParaRPr lang="fi-FI"/>
            </a:p>
          </p:txBody>
        </p:sp>
        <p:sp>
          <p:nvSpPr>
            <p:cNvPr id="13" name="TextBox 13"/>
            <p:cNvSpPr txBox="1"/>
            <p:nvPr/>
          </p:nvSpPr>
          <p:spPr>
            <a:xfrm>
              <a:off x="0" y="-9526"/>
              <a:ext cx="13227029" cy="10342380"/>
            </a:xfrm>
            <a:prstGeom prst="rect">
              <a:avLst/>
            </a:prstGeom>
          </p:spPr>
          <p:txBody>
            <a:bodyPr lIns="0" tIns="0" rIns="0" bIns="0" rtlCol="0" anchor="t"/>
            <a:lstStyle/>
            <a:p>
              <a:pPr marL="380903" lvl="1" indent="-190451" algn="l">
                <a:lnSpc>
                  <a:spcPts val="2174"/>
                </a:lnSpc>
                <a:buFont typeface="Arial"/>
                <a:buChar char="•"/>
              </a:pP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Oliivikivien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käyttö</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ruoanlaitossa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ja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leivonnassa</a:t>
              </a:r>
              <a:endPar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endParaRPr>
            </a:p>
            <a:p>
              <a:pPr marL="190452" lvl="1" algn="l">
                <a:lnSpc>
                  <a:spcPts val="2174"/>
                </a:lnSpc>
              </a:pP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Oliivin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kivijauhetta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voidaan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lisätä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öljyihin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jolloin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syntyy</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herkullisia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kastikkeita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marinadeja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ja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dippikastikkeita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t>
              </a:r>
            </a:p>
            <a:p>
              <a:pPr marL="190452" lvl="1" algn="l">
                <a:lnSpc>
                  <a:spcPts val="2174"/>
                </a:lnSpc>
              </a:pPr>
              <a:endPar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endParaRPr>
            </a:p>
            <a:p>
              <a:pPr marL="190452" lvl="1" algn="l">
                <a:lnSpc>
                  <a:spcPts val="2174"/>
                </a:lnSpc>
              </a:pP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Leivonnaisissa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voidaan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käyttää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tavallisten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jauhojen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sijasta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oliivikivijauhoja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Sitä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voi</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myös</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lisätä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maitoon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tai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käyttää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ruoan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mausteena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Se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tuo</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mukanaan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hienovaraisen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pähkinämaun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joka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täydentää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erinomaisesti</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lihaa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ja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vihanneksia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t>
              </a:r>
            </a:p>
            <a:p>
              <a:pPr marL="0" lvl="0" indent="0" algn="l">
                <a:lnSpc>
                  <a:spcPts val="2174"/>
                </a:lnSpc>
              </a:pPr>
              <a:endPar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endParaRPr>
            </a:p>
            <a:p>
              <a:pPr marL="380903" lvl="1" indent="-190451" algn="l">
                <a:lnSpc>
                  <a:spcPts val="2174"/>
                </a:lnSpc>
                <a:buFont typeface="Arial"/>
                <a:buChar char="•"/>
              </a:pPr>
              <a:r>
                <a:rPr lang="en-US" sz="2104"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Terveysvalmisteet</a:t>
              </a:r>
              <a:endParaRPr lang="en-US" sz="2104"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endParaRPr>
            </a:p>
            <a:p>
              <a:pPr marL="190452" lvl="1" algn="l">
                <a:lnSpc>
                  <a:spcPts val="2174"/>
                </a:lnSpc>
              </a:pP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Vedessä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keitettynä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valmistaen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teetä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tai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oliivikiviuutetta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molemmat</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sisältävät</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runsaasti</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antioksidantteja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edistävät</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ruuansulatusta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vähentävät</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tulehdusta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ja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vahvistavat</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immuunijärjestelmää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p>
          </p:txBody>
        </p:sp>
      </p:grpSp>
      <p:grpSp>
        <p:nvGrpSpPr>
          <p:cNvPr id="14" name="Group 14"/>
          <p:cNvGrpSpPr/>
          <p:nvPr/>
        </p:nvGrpSpPr>
        <p:grpSpPr>
          <a:xfrm>
            <a:off x="0" y="1498036"/>
            <a:ext cx="3268301" cy="676931"/>
            <a:chOff x="0" y="0"/>
            <a:chExt cx="7453634" cy="1543798"/>
          </a:xfrm>
        </p:grpSpPr>
        <p:sp>
          <p:nvSpPr>
            <p:cNvPr id="15" name="Freeform 15"/>
            <p:cNvSpPr/>
            <p:nvPr/>
          </p:nvSpPr>
          <p:spPr>
            <a:xfrm>
              <a:off x="0" y="0"/>
              <a:ext cx="7453630" cy="1543818"/>
            </a:xfrm>
            <a:custGeom>
              <a:avLst/>
              <a:gdLst/>
              <a:ahLst/>
              <a:cxnLst/>
              <a:rect l="l" t="t" r="r" b="b"/>
              <a:pathLst>
                <a:path w="7453630" h="1543818">
                  <a:moveTo>
                    <a:pt x="0" y="0"/>
                  </a:moveTo>
                  <a:lnTo>
                    <a:pt x="7453630" y="0"/>
                  </a:lnTo>
                  <a:lnTo>
                    <a:pt x="7453630" y="1543818"/>
                  </a:lnTo>
                  <a:lnTo>
                    <a:pt x="0" y="1543818"/>
                  </a:lnTo>
                  <a:close/>
                </a:path>
              </a:pathLst>
            </a:custGeom>
            <a:solidFill>
              <a:srgbClr val="60BA47"/>
            </a:solidFill>
          </p:spPr>
          <p:txBody>
            <a:bodyPr/>
            <a:lstStyle/>
            <a:p>
              <a:endParaRPr lang="fi-FI"/>
            </a:p>
          </p:txBody>
        </p:sp>
        <p:sp>
          <p:nvSpPr>
            <p:cNvPr id="16" name="TextBox 16"/>
            <p:cNvSpPr txBox="1"/>
            <p:nvPr/>
          </p:nvSpPr>
          <p:spPr>
            <a:xfrm>
              <a:off x="0" y="-38100"/>
              <a:ext cx="7453634" cy="1581898"/>
            </a:xfrm>
            <a:prstGeom prst="rect">
              <a:avLst/>
            </a:prstGeom>
          </p:spPr>
          <p:txBody>
            <a:bodyPr lIns="29700" tIns="29700" rIns="29700" bIns="29700" rtlCol="0" anchor="ctr"/>
            <a:lstStyle/>
            <a:p>
              <a:pPr marL="0" lvl="0" indent="0" algn="ctr">
                <a:lnSpc>
                  <a:spcPts val="3409"/>
                </a:lnSpc>
              </a:pPr>
              <a:r>
                <a:rPr lang="en-US" sz="3157" b="1" dirty="0">
                  <a:solidFill>
                    <a:srgbClr val="FFFFFF"/>
                  </a:solidFill>
                  <a:latin typeface="Calibri (MS) Bold"/>
                  <a:ea typeface="Calibri (MS) Bold"/>
                  <a:cs typeface="Calibri (MS) Bold"/>
                  <a:sym typeface="Calibri (MS) Bold"/>
                </a:rPr>
                <a:t>2. </a:t>
              </a:r>
              <a:r>
                <a:rPr lang="en-US" sz="3157" b="1" dirty="0" err="1">
                  <a:solidFill>
                    <a:srgbClr val="FFFFFF"/>
                  </a:solidFill>
                  <a:latin typeface="Calibri (MS) Bold"/>
                  <a:ea typeface="Calibri (MS) Bold"/>
                  <a:cs typeface="Calibri (MS) Bold"/>
                  <a:sym typeface="Calibri (MS) Bold"/>
                </a:rPr>
                <a:t>Oliivin</a:t>
              </a:r>
              <a:r>
                <a:rPr lang="en-US" sz="3157" b="1" dirty="0">
                  <a:solidFill>
                    <a:srgbClr val="FFFFFF"/>
                  </a:solidFill>
                  <a:latin typeface="Calibri (MS) Bold"/>
                  <a:ea typeface="Calibri (MS) Bold"/>
                  <a:cs typeface="Calibri (MS) Bold"/>
                  <a:sym typeface="Calibri (MS) Bold"/>
                </a:rPr>
                <a:t> </a:t>
              </a:r>
              <a:r>
                <a:rPr lang="en-US" sz="3157" b="1" dirty="0" err="1">
                  <a:solidFill>
                    <a:srgbClr val="FFFFFF"/>
                  </a:solidFill>
                  <a:latin typeface="Calibri (MS) Bold"/>
                  <a:ea typeface="Calibri (MS) Bold"/>
                  <a:cs typeface="Calibri (MS) Bold"/>
                  <a:sym typeface="Calibri (MS) Bold"/>
                </a:rPr>
                <a:t>kivet</a:t>
              </a:r>
              <a:endParaRPr lang="en-US" sz="3157" b="1" dirty="0">
                <a:solidFill>
                  <a:srgbClr val="FFFFFF"/>
                </a:solidFill>
                <a:latin typeface="Calibri (MS) Bold"/>
                <a:ea typeface="Calibri (MS) Bold"/>
                <a:cs typeface="Calibri (MS) Bold"/>
                <a:sym typeface="Calibri (MS) Bold"/>
              </a:endParaRPr>
            </a:p>
          </p:txBody>
        </p:sp>
      </p:grpSp>
      <p:sp>
        <p:nvSpPr>
          <p:cNvPr id="17" name="Freeform 17"/>
          <p:cNvSpPr/>
          <p:nvPr/>
        </p:nvSpPr>
        <p:spPr>
          <a:xfrm>
            <a:off x="-5011506" y="2467015"/>
            <a:ext cx="8145326" cy="4196380"/>
          </a:xfrm>
          <a:custGeom>
            <a:avLst/>
            <a:gdLst/>
            <a:ahLst/>
            <a:cxnLst/>
            <a:rect l="l" t="t" r="r" b="b"/>
            <a:pathLst>
              <a:path w="8145326" h="4196380">
                <a:moveTo>
                  <a:pt x="0" y="0"/>
                </a:moveTo>
                <a:lnTo>
                  <a:pt x="8145326" y="0"/>
                </a:lnTo>
                <a:lnTo>
                  <a:pt x="8145326" y="4196380"/>
                </a:lnTo>
                <a:lnTo>
                  <a:pt x="0" y="41963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fi-FI"/>
            </a:p>
          </p:txBody>
        </p:sp>
      </p:grpSp>
      <p:grpSp>
        <p:nvGrpSpPr>
          <p:cNvPr id="6" name="Group 6"/>
          <p:cNvGrpSpPr/>
          <p:nvPr/>
        </p:nvGrpSpPr>
        <p:grpSpPr>
          <a:xfrm rot="-5400000">
            <a:off x="4266622" y="755888"/>
            <a:ext cx="5385481" cy="6048223"/>
            <a:chOff x="0" y="0"/>
            <a:chExt cx="12282040" cy="13793478"/>
          </a:xfrm>
        </p:grpSpPr>
        <p:sp>
          <p:nvSpPr>
            <p:cNvPr id="7" name="Freeform 7"/>
            <p:cNvSpPr/>
            <p:nvPr/>
          </p:nvSpPr>
          <p:spPr>
            <a:xfrm>
              <a:off x="0" y="0"/>
              <a:ext cx="12282043" cy="13793470"/>
            </a:xfrm>
            <a:custGeom>
              <a:avLst/>
              <a:gdLst/>
              <a:ahLst/>
              <a:cxnLst/>
              <a:rect l="l" t="t" r="r" b="b"/>
              <a:pathLst>
                <a:path w="12282043" h="13793470">
                  <a:moveTo>
                    <a:pt x="0" y="0"/>
                  </a:moveTo>
                  <a:lnTo>
                    <a:pt x="12282043" y="0"/>
                  </a:lnTo>
                  <a:lnTo>
                    <a:pt x="12282043" y="13793470"/>
                  </a:lnTo>
                  <a:lnTo>
                    <a:pt x="0" y="13793470"/>
                  </a:lnTo>
                  <a:close/>
                </a:path>
              </a:pathLst>
            </a:custGeom>
            <a:solidFill>
              <a:srgbClr val="FFFFFF"/>
            </a:solidFill>
          </p:spPr>
          <p:txBody>
            <a:bodyPr/>
            <a:lstStyle/>
            <a:p>
              <a:endParaRPr lang="fi-FI"/>
            </a:p>
          </p:txBody>
        </p:sp>
        <p:sp>
          <p:nvSpPr>
            <p:cNvPr id="8" name="TextBox 8"/>
            <p:cNvSpPr txBox="1"/>
            <p:nvPr/>
          </p:nvSpPr>
          <p:spPr>
            <a:xfrm>
              <a:off x="0" y="-19050"/>
              <a:ext cx="12282040" cy="13812528"/>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11" name="Group 11"/>
          <p:cNvGrpSpPr/>
          <p:nvPr/>
        </p:nvGrpSpPr>
        <p:grpSpPr>
          <a:xfrm>
            <a:off x="4232168" y="1498035"/>
            <a:ext cx="5561529" cy="4530794"/>
            <a:chOff x="0" y="0"/>
            <a:chExt cx="12683532" cy="10332854"/>
          </a:xfrm>
        </p:grpSpPr>
        <p:sp>
          <p:nvSpPr>
            <p:cNvPr id="12" name="Freeform 12"/>
            <p:cNvSpPr/>
            <p:nvPr/>
          </p:nvSpPr>
          <p:spPr>
            <a:xfrm>
              <a:off x="0" y="0"/>
              <a:ext cx="12683532" cy="10332854"/>
            </a:xfrm>
            <a:custGeom>
              <a:avLst/>
              <a:gdLst/>
              <a:ahLst/>
              <a:cxnLst/>
              <a:rect l="l" t="t" r="r" b="b"/>
              <a:pathLst>
                <a:path w="12683532" h="10332854">
                  <a:moveTo>
                    <a:pt x="0" y="0"/>
                  </a:moveTo>
                  <a:lnTo>
                    <a:pt x="12683532" y="0"/>
                  </a:lnTo>
                  <a:lnTo>
                    <a:pt x="12683532" y="10332854"/>
                  </a:lnTo>
                  <a:lnTo>
                    <a:pt x="0" y="10332854"/>
                  </a:lnTo>
                  <a:close/>
                </a:path>
              </a:pathLst>
            </a:custGeom>
            <a:solidFill>
              <a:srgbClr val="000000">
                <a:alpha val="0"/>
              </a:srgbClr>
            </a:solidFill>
          </p:spPr>
          <p:txBody>
            <a:bodyPr/>
            <a:lstStyle/>
            <a:p>
              <a:endParaRPr lang="fi-FI"/>
            </a:p>
          </p:txBody>
        </p:sp>
        <p:sp>
          <p:nvSpPr>
            <p:cNvPr id="13" name="TextBox 13"/>
            <p:cNvSpPr txBox="1"/>
            <p:nvPr/>
          </p:nvSpPr>
          <p:spPr>
            <a:xfrm>
              <a:off x="0" y="-9525"/>
              <a:ext cx="12683532" cy="10342379"/>
            </a:xfrm>
            <a:prstGeom prst="rect">
              <a:avLst/>
            </a:prstGeom>
          </p:spPr>
          <p:txBody>
            <a:bodyPr lIns="0" tIns="0" rIns="0" bIns="0" rtlCol="0" anchor="t"/>
            <a:lstStyle/>
            <a:p>
              <a:pPr marL="0" lvl="0" indent="0" algn="l">
                <a:lnSpc>
                  <a:spcPts val="2174"/>
                </a:lnSpc>
              </a:pPr>
              <a:endParaRPr dirty="0"/>
            </a:p>
            <a:p>
              <a:pPr marL="0" lvl="0" indent="0" algn="l">
                <a:lnSpc>
                  <a:spcPts val="2174"/>
                </a:lnSpc>
              </a:pPr>
              <a:r>
                <a:rPr lang="en-US" sz="2104" b="1" dirty="0" err="1">
                  <a:solidFill>
                    <a:srgbClr val="09465E"/>
                  </a:solidFill>
                  <a:latin typeface="Calibri (MS) Bold"/>
                  <a:ea typeface="Calibri (MS) Bold"/>
                  <a:cs typeface="Calibri (MS) Bold"/>
                  <a:sym typeface="Calibri (MS) Bold"/>
                </a:rPr>
                <a:t>Oliivinlehtitee</a:t>
              </a:r>
              <a:r>
                <a:rPr lang="en-US" sz="2104" b="1"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Oliivinlehdillä</a:t>
              </a:r>
              <a:r>
                <a:rPr lang="en-US" sz="2104" dirty="0">
                  <a:solidFill>
                    <a:srgbClr val="09465E"/>
                  </a:solidFill>
                  <a:latin typeface="Calibri (MS) Bold"/>
                  <a:ea typeface="Calibri (MS) Bold"/>
                  <a:cs typeface="Calibri (MS) Bold"/>
                  <a:sym typeface="Calibri (MS) Bold"/>
                </a:rPr>
                <a:t> on </a:t>
              </a:r>
              <a:r>
                <a:rPr lang="en-US" sz="2104" dirty="0" err="1">
                  <a:solidFill>
                    <a:srgbClr val="09465E"/>
                  </a:solidFill>
                  <a:latin typeface="Calibri (MS) Bold"/>
                  <a:ea typeface="Calibri (MS) Bold"/>
                  <a:cs typeface="Calibri (MS) Bold"/>
                  <a:sym typeface="Calibri (MS) Bold"/>
                </a:rPr>
                <a:t>hypoglykeemisiä</a:t>
              </a:r>
              <a:r>
                <a:rPr lang="en-US" sz="2104"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diureettisia</a:t>
              </a:r>
              <a:r>
                <a:rPr lang="en-US" sz="2104" dirty="0">
                  <a:solidFill>
                    <a:srgbClr val="09465E"/>
                  </a:solidFill>
                  <a:latin typeface="Calibri (MS) Bold"/>
                  <a:ea typeface="Calibri (MS) Bold"/>
                  <a:cs typeface="Calibri (MS) Bold"/>
                  <a:sym typeface="Calibri (MS) Bold"/>
                </a:rPr>
                <a:t> ja </a:t>
              </a:r>
              <a:r>
                <a:rPr lang="en-US" sz="2104" dirty="0" err="1">
                  <a:solidFill>
                    <a:srgbClr val="09465E"/>
                  </a:solidFill>
                  <a:latin typeface="Calibri (MS) Bold"/>
                  <a:ea typeface="Calibri (MS) Bold"/>
                  <a:cs typeface="Calibri (MS) Bold"/>
                  <a:sym typeface="Calibri (MS) Bold"/>
                </a:rPr>
                <a:t>kolesterolia</a:t>
              </a:r>
              <a:r>
                <a:rPr lang="en-US" sz="2104"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alentavia</a:t>
              </a:r>
              <a:r>
                <a:rPr lang="en-US" sz="2104"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ominaisuuksia</a:t>
              </a:r>
              <a:r>
                <a:rPr lang="en-US" sz="2104"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Näiden</a:t>
              </a:r>
              <a:r>
                <a:rPr lang="en-US" sz="2104"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hyödyllisten</a:t>
              </a:r>
              <a:r>
                <a:rPr lang="en-US" sz="2104"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ominaisuuksien</a:t>
              </a:r>
              <a:r>
                <a:rPr lang="en-US" sz="2104"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taustalla</a:t>
              </a:r>
              <a:r>
                <a:rPr lang="en-US" sz="2104" dirty="0">
                  <a:solidFill>
                    <a:srgbClr val="09465E"/>
                  </a:solidFill>
                  <a:latin typeface="Calibri (MS) Bold"/>
                  <a:ea typeface="Calibri (MS) Bold"/>
                  <a:cs typeface="Calibri (MS) Bold"/>
                  <a:sym typeface="Calibri (MS) Bold"/>
                </a:rPr>
                <a:t> on </a:t>
              </a:r>
              <a:r>
                <a:rPr lang="en-US" sz="2104" dirty="0" err="1">
                  <a:solidFill>
                    <a:srgbClr val="09465E"/>
                  </a:solidFill>
                  <a:latin typeface="Calibri (MS) Bold"/>
                  <a:ea typeface="Calibri (MS) Bold"/>
                  <a:cs typeface="Calibri (MS) Bold"/>
                  <a:sym typeface="Calibri (MS) Bold"/>
                </a:rPr>
                <a:t>tietyn</a:t>
              </a:r>
              <a:r>
                <a:rPr lang="en-US" sz="2104"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aineen</a:t>
              </a:r>
              <a:r>
                <a:rPr lang="en-US" sz="2104"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oleuropeiinin</a:t>
              </a:r>
              <a:r>
                <a:rPr lang="en-US" sz="2104"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läsnäolo</a:t>
              </a:r>
              <a:r>
                <a:rPr lang="en-US" sz="2104"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Tämä</a:t>
              </a:r>
              <a:r>
                <a:rPr lang="en-US" sz="2104"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katkera</a:t>
              </a:r>
              <a:r>
                <a:rPr lang="en-US" sz="2104"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glykosidi</a:t>
              </a:r>
              <a:r>
                <a:rPr lang="en-US" sz="2104" dirty="0">
                  <a:solidFill>
                    <a:srgbClr val="09465E"/>
                  </a:solidFill>
                  <a:latin typeface="Calibri (MS) Bold"/>
                  <a:ea typeface="Calibri (MS) Bold"/>
                  <a:cs typeface="Calibri (MS) Bold"/>
                  <a:sym typeface="Calibri (MS) Bold"/>
                </a:rPr>
                <a:t> on </a:t>
              </a:r>
              <a:r>
                <a:rPr lang="en-US" sz="2104" dirty="0" err="1">
                  <a:solidFill>
                    <a:srgbClr val="09465E"/>
                  </a:solidFill>
                  <a:latin typeface="Calibri (MS) Bold"/>
                  <a:ea typeface="Calibri (MS) Bold"/>
                  <a:cs typeface="Calibri (MS) Bold"/>
                  <a:sym typeface="Calibri (MS) Bold"/>
                </a:rPr>
                <a:t>vastuussa</a:t>
              </a:r>
              <a:r>
                <a:rPr lang="en-US" sz="2104"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merkittävistä</a:t>
              </a:r>
              <a:r>
                <a:rPr lang="en-US" sz="2104" dirty="0">
                  <a:solidFill>
                    <a:srgbClr val="09465E"/>
                  </a:solidFill>
                  <a:latin typeface="Calibri (MS) Bold"/>
                  <a:ea typeface="Calibri (MS) Bold"/>
                  <a:cs typeface="Calibri (MS) Bold"/>
                  <a:sym typeface="Calibri (MS) Bold"/>
                </a:rPr>
                <a:t> </a:t>
              </a:r>
              <a:r>
                <a:rPr lang="en-US" sz="2104" dirty="0" err="1">
                  <a:solidFill>
                    <a:srgbClr val="09465E"/>
                  </a:solidFill>
                  <a:latin typeface="Calibri (MS) Bold"/>
                  <a:ea typeface="Calibri (MS) Bold"/>
                  <a:cs typeface="Calibri (MS) Bold"/>
                  <a:sym typeface="Calibri (MS) Bold"/>
                </a:rPr>
                <a:t>terveyshyödyistä</a:t>
              </a:r>
              <a:r>
                <a:rPr lang="en-US" sz="2104" dirty="0">
                  <a:solidFill>
                    <a:srgbClr val="09465E"/>
                  </a:solidFill>
                  <a:latin typeface="Calibri (MS) Bold"/>
                  <a:ea typeface="Calibri (MS) Bold"/>
                  <a:cs typeface="Calibri (MS) Bold"/>
                  <a:sym typeface="Calibri (MS) Bold"/>
                </a:rPr>
                <a:t>.</a:t>
              </a:r>
            </a:p>
            <a:p>
              <a:pPr marL="0" lvl="0" indent="0" algn="l">
                <a:lnSpc>
                  <a:spcPts val="2174"/>
                </a:lnSpc>
              </a:pPr>
              <a:endParaRPr lang="en-US" sz="2104" b="1" dirty="0">
                <a:solidFill>
                  <a:srgbClr val="09465E"/>
                </a:solidFill>
                <a:latin typeface="Calibri (MS) Bold"/>
                <a:ea typeface="Calibri (MS) Bold"/>
                <a:cs typeface="Calibri (MS) Bold"/>
                <a:sym typeface="Calibri (MS) Bold"/>
              </a:endParaRPr>
            </a:p>
            <a:p>
              <a:pPr marL="0" lvl="0" indent="0" algn="l">
                <a:lnSpc>
                  <a:spcPts val="2174"/>
                </a:lnSpc>
              </a:pPr>
              <a:r>
                <a:rPr lang="en-US" sz="2104" b="1" dirty="0" err="1">
                  <a:solidFill>
                    <a:srgbClr val="09465E"/>
                  </a:solidFill>
                  <a:latin typeface="Calibri (MS) Bold"/>
                  <a:ea typeface="Calibri (MS) Bold"/>
                  <a:cs typeface="Calibri (MS) Bold"/>
                  <a:sym typeface="Calibri (MS) Bold"/>
                </a:rPr>
                <a:t>Oliivinlehtiuute</a:t>
              </a:r>
              <a:r>
                <a:rPr lang="en-US" sz="2104" b="1" dirty="0">
                  <a:solidFill>
                    <a:srgbClr val="09465E"/>
                  </a:solidFill>
                  <a:latin typeface="Calibri (MS) Bold"/>
                  <a:ea typeface="Calibri (MS) Bold"/>
                  <a:cs typeface="Calibri (MS) Bold"/>
                  <a:sym typeface="Calibri (MS) Bold"/>
                </a:rPr>
                <a:t>: on </a:t>
              </a:r>
              <a:r>
                <a:rPr lang="en-US" sz="2104" b="1" dirty="0" err="1">
                  <a:solidFill>
                    <a:srgbClr val="09465E"/>
                  </a:solidFill>
                  <a:latin typeface="Calibri (MS) Bold"/>
                  <a:ea typeface="Calibri (MS) Bold"/>
                  <a:cs typeface="Calibri (MS) Bold"/>
                  <a:sym typeface="Calibri (MS) Bold"/>
                </a:rPr>
                <a:t>tiivistetty</a:t>
              </a:r>
              <a:r>
                <a:rPr lang="en-US" sz="2104" b="1" dirty="0">
                  <a:solidFill>
                    <a:srgbClr val="09465E"/>
                  </a:solidFill>
                  <a:latin typeface="Calibri (MS) Bold"/>
                  <a:ea typeface="Calibri (MS) Bold"/>
                  <a:cs typeface="Calibri (MS) Bold"/>
                  <a:sym typeface="Calibri (MS) Bold"/>
                </a:rPr>
                <a:t> </a:t>
              </a:r>
              <a:r>
                <a:rPr lang="en-US" sz="2104" b="1" dirty="0" err="1">
                  <a:solidFill>
                    <a:srgbClr val="09465E"/>
                  </a:solidFill>
                  <a:latin typeface="Calibri (MS) Bold"/>
                  <a:ea typeface="Calibri (MS) Bold"/>
                  <a:cs typeface="Calibri (MS) Bold"/>
                  <a:sym typeface="Calibri (MS) Bold"/>
                </a:rPr>
                <a:t>annos</a:t>
              </a:r>
              <a:r>
                <a:rPr lang="en-US" sz="2104" b="1" dirty="0">
                  <a:solidFill>
                    <a:srgbClr val="09465E"/>
                  </a:solidFill>
                  <a:latin typeface="Calibri (MS) Bold"/>
                  <a:ea typeface="Calibri (MS) Bold"/>
                  <a:cs typeface="Calibri (MS) Bold"/>
                  <a:sym typeface="Calibri (MS) Bold"/>
                </a:rPr>
                <a:t> </a:t>
              </a:r>
              <a:r>
                <a:rPr lang="en-US" sz="2104" b="1" dirty="0" err="1">
                  <a:solidFill>
                    <a:srgbClr val="09465E"/>
                  </a:solidFill>
                  <a:latin typeface="Calibri (MS) Bold"/>
                  <a:ea typeface="Calibri (MS) Bold"/>
                  <a:cs typeface="Calibri (MS) Bold"/>
                  <a:sym typeface="Calibri (MS) Bold"/>
                </a:rPr>
                <a:t>oliivipuun</a:t>
              </a:r>
              <a:r>
                <a:rPr lang="en-US" sz="2104" b="1" dirty="0">
                  <a:solidFill>
                    <a:srgbClr val="09465E"/>
                  </a:solidFill>
                  <a:latin typeface="Calibri (MS) Bold"/>
                  <a:ea typeface="Calibri (MS) Bold"/>
                  <a:cs typeface="Calibri (MS) Bold"/>
                  <a:sym typeface="Calibri (MS) Bold"/>
                </a:rPr>
                <a:t> </a:t>
              </a:r>
              <a:r>
                <a:rPr lang="en-US" sz="2104" b="1" dirty="0" err="1">
                  <a:solidFill>
                    <a:srgbClr val="09465E"/>
                  </a:solidFill>
                  <a:latin typeface="Calibri (MS) Bold"/>
                  <a:ea typeface="Calibri (MS) Bold"/>
                  <a:cs typeface="Calibri (MS) Bold"/>
                  <a:sym typeface="Calibri (MS) Bold"/>
                </a:rPr>
                <a:t>lehtien</a:t>
              </a:r>
              <a:r>
                <a:rPr lang="en-US" sz="2104" b="1" dirty="0">
                  <a:solidFill>
                    <a:srgbClr val="09465E"/>
                  </a:solidFill>
                  <a:latin typeface="Calibri (MS) Bold"/>
                  <a:ea typeface="Calibri (MS) Bold"/>
                  <a:cs typeface="Calibri (MS) Bold"/>
                  <a:sym typeface="Calibri (MS) Bold"/>
                </a:rPr>
                <a:t> </a:t>
              </a:r>
              <a:r>
                <a:rPr lang="en-US" sz="2104" b="1" dirty="0" err="1">
                  <a:solidFill>
                    <a:srgbClr val="09465E"/>
                  </a:solidFill>
                  <a:latin typeface="Calibri (MS) Bold"/>
                  <a:ea typeface="Calibri (MS) Bold"/>
                  <a:cs typeface="Calibri (MS) Bold"/>
                  <a:sym typeface="Calibri (MS) Bold"/>
                </a:rPr>
                <a:t>ravintoaineita</a:t>
              </a:r>
              <a:r>
                <a:rPr lang="en-US" sz="2104" b="1" dirty="0">
                  <a:solidFill>
                    <a:srgbClr val="09465E"/>
                  </a:solidFill>
                  <a:latin typeface="Calibri (MS) Bold"/>
                  <a:ea typeface="Calibri (MS) Bold"/>
                  <a:cs typeface="Calibri (MS) Bold"/>
                  <a:sym typeface="Calibri (MS) Bold"/>
                </a:rPr>
                <a:t>. Se on </a:t>
              </a:r>
              <a:r>
                <a:rPr lang="en-US" sz="2104" b="1" dirty="0" err="1">
                  <a:solidFill>
                    <a:srgbClr val="09465E"/>
                  </a:solidFill>
                  <a:latin typeface="Calibri (MS) Bold"/>
                  <a:ea typeface="Calibri (MS) Bold"/>
                  <a:cs typeface="Calibri (MS) Bold"/>
                  <a:sym typeface="Calibri (MS) Bold"/>
                </a:rPr>
                <a:t>tehokas</a:t>
              </a:r>
              <a:r>
                <a:rPr lang="en-US" sz="2104" b="1" dirty="0">
                  <a:solidFill>
                    <a:srgbClr val="09465E"/>
                  </a:solidFill>
                  <a:latin typeface="Calibri (MS) Bold"/>
                  <a:ea typeface="Calibri (MS) Bold"/>
                  <a:cs typeface="Calibri (MS) Bold"/>
                  <a:sym typeface="Calibri (MS) Bold"/>
                </a:rPr>
                <a:t> </a:t>
              </a:r>
              <a:r>
                <a:rPr lang="en-US" sz="2104" b="1" dirty="0" err="1">
                  <a:solidFill>
                    <a:srgbClr val="09465E"/>
                  </a:solidFill>
                  <a:latin typeface="Calibri (MS) Bold"/>
                  <a:ea typeface="Calibri (MS) Bold"/>
                  <a:cs typeface="Calibri (MS) Bold"/>
                  <a:sym typeface="Calibri (MS) Bold"/>
                </a:rPr>
                <a:t>antioksidanttien</a:t>
              </a:r>
              <a:r>
                <a:rPr lang="en-US" sz="2104" b="1" dirty="0">
                  <a:solidFill>
                    <a:srgbClr val="09465E"/>
                  </a:solidFill>
                  <a:latin typeface="Calibri (MS) Bold"/>
                  <a:ea typeface="Calibri (MS) Bold"/>
                  <a:cs typeface="Calibri (MS) Bold"/>
                  <a:sym typeface="Calibri (MS) Bold"/>
                </a:rPr>
                <a:t> </a:t>
              </a:r>
              <a:r>
                <a:rPr lang="en-US" sz="2104" b="1" dirty="0" err="1">
                  <a:solidFill>
                    <a:srgbClr val="09465E"/>
                  </a:solidFill>
                  <a:latin typeface="Calibri (MS) Bold"/>
                  <a:ea typeface="Calibri (MS) Bold"/>
                  <a:cs typeface="Calibri (MS) Bold"/>
                  <a:sym typeface="Calibri (MS) Bold"/>
                </a:rPr>
                <a:t>lähde</a:t>
              </a:r>
              <a:r>
                <a:rPr lang="en-US" sz="2104" b="1" dirty="0">
                  <a:solidFill>
                    <a:srgbClr val="09465E"/>
                  </a:solidFill>
                  <a:latin typeface="Calibri (MS) Bold"/>
                  <a:ea typeface="Calibri (MS) Bold"/>
                  <a:cs typeface="Calibri (MS) Bold"/>
                  <a:sym typeface="Calibri (MS) Bold"/>
                </a:rPr>
                <a:t>, </a:t>
              </a:r>
              <a:r>
                <a:rPr lang="en-US" sz="2104" b="1" dirty="0" err="1">
                  <a:solidFill>
                    <a:srgbClr val="09465E"/>
                  </a:solidFill>
                  <a:latin typeface="Calibri (MS) Bold"/>
                  <a:ea typeface="Calibri (MS) Bold"/>
                  <a:cs typeface="Calibri (MS) Bold"/>
                  <a:sym typeface="Calibri (MS) Bold"/>
                </a:rPr>
                <a:t>joka</a:t>
              </a:r>
              <a:r>
                <a:rPr lang="en-US" sz="2104" b="1" dirty="0">
                  <a:solidFill>
                    <a:srgbClr val="09465E"/>
                  </a:solidFill>
                  <a:latin typeface="Calibri (MS) Bold"/>
                  <a:ea typeface="Calibri (MS) Bold"/>
                  <a:cs typeface="Calibri (MS) Bold"/>
                  <a:sym typeface="Calibri (MS) Bold"/>
                </a:rPr>
                <a:t> </a:t>
              </a:r>
              <a:r>
                <a:rPr lang="en-US" sz="2104" b="1" dirty="0" err="1">
                  <a:solidFill>
                    <a:srgbClr val="09465E"/>
                  </a:solidFill>
                  <a:latin typeface="Calibri (MS) Bold"/>
                  <a:ea typeface="Calibri (MS) Bold"/>
                  <a:cs typeface="Calibri (MS) Bold"/>
                  <a:sym typeface="Calibri (MS) Bold"/>
                </a:rPr>
                <a:t>tukee</a:t>
              </a:r>
              <a:r>
                <a:rPr lang="en-US" sz="2104" b="1" dirty="0">
                  <a:solidFill>
                    <a:srgbClr val="09465E"/>
                  </a:solidFill>
                  <a:latin typeface="Calibri (MS) Bold"/>
                  <a:ea typeface="Calibri (MS) Bold"/>
                  <a:cs typeface="Calibri (MS) Bold"/>
                  <a:sym typeface="Calibri (MS) Bold"/>
                </a:rPr>
                <a:t> </a:t>
              </a:r>
              <a:r>
                <a:rPr lang="en-US" sz="2104" b="1" dirty="0" err="1">
                  <a:solidFill>
                    <a:srgbClr val="09465E"/>
                  </a:solidFill>
                  <a:latin typeface="Calibri (MS) Bold"/>
                  <a:ea typeface="Calibri (MS) Bold"/>
                  <a:cs typeface="Calibri (MS) Bold"/>
                  <a:sym typeface="Calibri (MS) Bold"/>
                </a:rPr>
                <a:t>immuunijärjestelmää</a:t>
              </a:r>
              <a:r>
                <a:rPr lang="en-US" sz="2104" b="1" dirty="0">
                  <a:solidFill>
                    <a:srgbClr val="09465E"/>
                  </a:solidFill>
                  <a:latin typeface="Calibri (MS) Bold"/>
                  <a:ea typeface="Calibri (MS) Bold"/>
                  <a:cs typeface="Calibri (MS) Bold"/>
                  <a:sym typeface="Calibri (MS) Bold"/>
                </a:rPr>
                <a:t>. </a:t>
              </a:r>
            </a:p>
          </p:txBody>
        </p:sp>
      </p:grpSp>
      <p:grpSp>
        <p:nvGrpSpPr>
          <p:cNvPr id="14" name="Group 14"/>
          <p:cNvGrpSpPr/>
          <p:nvPr/>
        </p:nvGrpSpPr>
        <p:grpSpPr>
          <a:xfrm>
            <a:off x="0" y="1498036"/>
            <a:ext cx="3268301" cy="676931"/>
            <a:chOff x="0" y="0"/>
            <a:chExt cx="7453634" cy="1543798"/>
          </a:xfrm>
        </p:grpSpPr>
        <p:sp>
          <p:nvSpPr>
            <p:cNvPr id="15" name="Freeform 15"/>
            <p:cNvSpPr/>
            <p:nvPr/>
          </p:nvSpPr>
          <p:spPr>
            <a:xfrm>
              <a:off x="0" y="0"/>
              <a:ext cx="7453630" cy="1543818"/>
            </a:xfrm>
            <a:custGeom>
              <a:avLst/>
              <a:gdLst/>
              <a:ahLst/>
              <a:cxnLst/>
              <a:rect l="l" t="t" r="r" b="b"/>
              <a:pathLst>
                <a:path w="7453630" h="1543818">
                  <a:moveTo>
                    <a:pt x="0" y="0"/>
                  </a:moveTo>
                  <a:lnTo>
                    <a:pt x="7453630" y="0"/>
                  </a:lnTo>
                  <a:lnTo>
                    <a:pt x="7453630" y="1543818"/>
                  </a:lnTo>
                  <a:lnTo>
                    <a:pt x="0" y="1543818"/>
                  </a:lnTo>
                  <a:close/>
                </a:path>
              </a:pathLst>
            </a:custGeom>
            <a:solidFill>
              <a:srgbClr val="60BA47"/>
            </a:solidFill>
          </p:spPr>
          <p:txBody>
            <a:bodyPr/>
            <a:lstStyle/>
            <a:p>
              <a:endParaRPr lang="fi-FI"/>
            </a:p>
          </p:txBody>
        </p:sp>
        <p:sp>
          <p:nvSpPr>
            <p:cNvPr id="16" name="TextBox 16"/>
            <p:cNvSpPr txBox="1"/>
            <p:nvPr/>
          </p:nvSpPr>
          <p:spPr>
            <a:xfrm>
              <a:off x="0" y="-38100"/>
              <a:ext cx="7453634" cy="1581898"/>
            </a:xfrm>
            <a:prstGeom prst="rect">
              <a:avLst/>
            </a:prstGeom>
          </p:spPr>
          <p:txBody>
            <a:bodyPr lIns="29700" tIns="29700" rIns="29700" bIns="29700" rtlCol="0" anchor="ctr"/>
            <a:lstStyle/>
            <a:p>
              <a:pPr marL="0" lvl="0" indent="0" algn="ctr">
                <a:lnSpc>
                  <a:spcPts val="3409"/>
                </a:lnSpc>
              </a:pPr>
              <a:r>
                <a:rPr lang="en-US" sz="3157" b="1">
                  <a:solidFill>
                    <a:srgbClr val="FFFFFF"/>
                  </a:solidFill>
                  <a:latin typeface="Calibri (MS) Bold"/>
                  <a:ea typeface="Calibri (MS) Bold"/>
                  <a:cs typeface="Calibri (MS) Bold"/>
                  <a:sym typeface="Calibri (MS) Bold"/>
                </a:rPr>
                <a:t>3. Oliivilehdet</a:t>
              </a:r>
            </a:p>
          </p:txBody>
        </p:sp>
      </p:grpSp>
      <p:sp>
        <p:nvSpPr>
          <p:cNvPr id="17" name="Freeform 17"/>
          <p:cNvSpPr/>
          <p:nvPr/>
        </p:nvSpPr>
        <p:spPr>
          <a:xfrm>
            <a:off x="-5819623" y="3461619"/>
            <a:ext cx="8145326" cy="4196380"/>
          </a:xfrm>
          <a:custGeom>
            <a:avLst/>
            <a:gdLst/>
            <a:ahLst/>
            <a:cxnLst/>
            <a:rect l="l" t="t" r="r" b="b"/>
            <a:pathLst>
              <a:path w="8145326" h="4196380">
                <a:moveTo>
                  <a:pt x="0" y="0"/>
                </a:moveTo>
                <a:lnTo>
                  <a:pt x="8145326" y="0"/>
                </a:lnTo>
                <a:lnTo>
                  <a:pt x="8145326" y="4196380"/>
                </a:lnTo>
                <a:lnTo>
                  <a:pt x="0" y="41963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fi-FI"/>
            </a:p>
          </p:txBody>
        </p:sp>
      </p:grpSp>
      <p:grpSp>
        <p:nvGrpSpPr>
          <p:cNvPr id="6" name="Group 6"/>
          <p:cNvGrpSpPr/>
          <p:nvPr/>
        </p:nvGrpSpPr>
        <p:grpSpPr>
          <a:xfrm rot="-5400000">
            <a:off x="4266622" y="755888"/>
            <a:ext cx="5385481" cy="6048223"/>
            <a:chOff x="0" y="0"/>
            <a:chExt cx="12282040" cy="13793478"/>
          </a:xfrm>
        </p:grpSpPr>
        <p:sp>
          <p:nvSpPr>
            <p:cNvPr id="7" name="Freeform 7"/>
            <p:cNvSpPr/>
            <p:nvPr/>
          </p:nvSpPr>
          <p:spPr>
            <a:xfrm>
              <a:off x="0" y="0"/>
              <a:ext cx="12282043" cy="13793470"/>
            </a:xfrm>
            <a:custGeom>
              <a:avLst/>
              <a:gdLst/>
              <a:ahLst/>
              <a:cxnLst/>
              <a:rect l="l" t="t" r="r" b="b"/>
              <a:pathLst>
                <a:path w="12282043" h="13793470">
                  <a:moveTo>
                    <a:pt x="0" y="0"/>
                  </a:moveTo>
                  <a:lnTo>
                    <a:pt x="12282043" y="0"/>
                  </a:lnTo>
                  <a:lnTo>
                    <a:pt x="12282043" y="13793470"/>
                  </a:lnTo>
                  <a:lnTo>
                    <a:pt x="0" y="13793470"/>
                  </a:lnTo>
                  <a:close/>
                </a:path>
              </a:pathLst>
            </a:custGeom>
            <a:solidFill>
              <a:srgbClr val="FFFFFF"/>
            </a:solidFill>
          </p:spPr>
          <p:txBody>
            <a:bodyPr/>
            <a:lstStyle/>
            <a:p>
              <a:endParaRPr lang="fi-FI"/>
            </a:p>
          </p:txBody>
        </p:sp>
        <p:sp>
          <p:nvSpPr>
            <p:cNvPr id="8" name="TextBox 8"/>
            <p:cNvSpPr txBox="1"/>
            <p:nvPr/>
          </p:nvSpPr>
          <p:spPr>
            <a:xfrm>
              <a:off x="0" y="-19050"/>
              <a:ext cx="12282040" cy="13812528"/>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11" name="Group 11"/>
          <p:cNvGrpSpPr/>
          <p:nvPr/>
        </p:nvGrpSpPr>
        <p:grpSpPr>
          <a:xfrm>
            <a:off x="4028788" y="1625031"/>
            <a:ext cx="5764909" cy="4530794"/>
            <a:chOff x="0" y="0"/>
            <a:chExt cx="13147358" cy="10332854"/>
          </a:xfrm>
        </p:grpSpPr>
        <p:sp>
          <p:nvSpPr>
            <p:cNvPr id="12" name="Freeform 12"/>
            <p:cNvSpPr/>
            <p:nvPr/>
          </p:nvSpPr>
          <p:spPr>
            <a:xfrm>
              <a:off x="0" y="0"/>
              <a:ext cx="13147359" cy="10332854"/>
            </a:xfrm>
            <a:custGeom>
              <a:avLst/>
              <a:gdLst/>
              <a:ahLst/>
              <a:cxnLst/>
              <a:rect l="l" t="t" r="r" b="b"/>
              <a:pathLst>
                <a:path w="13147359" h="10332854">
                  <a:moveTo>
                    <a:pt x="0" y="0"/>
                  </a:moveTo>
                  <a:lnTo>
                    <a:pt x="13147359" y="0"/>
                  </a:lnTo>
                  <a:lnTo>
                    <a:pt x="13147359" y="10332854"/>
                  </a:lnTo>
                  <a:lnTo>
                    <a:pt x="0" y="10332854"/>
                  </a:lnTo>
                  <a:close/>
                </a:path>
              </a:pathLst>
            </a:custGeom>
            <a:solidFill>
              <a:srgbClr val="000000">
                <a:alpha val="0"/>
              </a:srgbClr>
            </a:solidFill>
          </p:spPr>
          <p:txBody>
            <a:bodyPr/>
            <a:lstStyle/>
            <a:p>
              <a:endParaRPr lang="fi-FI"/>
            </a:p>
          </p:txBody>
        </p:sp>
        <p:sp>
          <p:nvSpPr>
            <p:cNvPr id="13" name="TextBox 13"/>
            <p:cNvSpPr txBox="1"/>
            <p:nvPr/>
          </p:nvSpPr>
          <p:spPr>
            <a:xfrm>
              <a:off x="0" y="-9525"/>
              <a:ext cx="13147358" cy="10342379"/>
            </a:xfrm>
            <a:prstGeom prst="rect">
              <a:avLst/>
            </a:prstGeom>
          </p:spPr>
          <p:txBody>
            <a:bodyPr lIns="0" tIns="0" rIns="0" bIns="0" rtlCol="0" anchor="t"/>
            <a:lstStyle/>
            <a:p>
              <a:pPr marL="537941" lvl="1" indent="-268971" algn="l">
                <a:lnSpc>
                  <a:spcPts val="2174"/>
                </a:lnSpc>
                <a:buFont typeface="Arial"/>
                <a:buChar char="•"/>
              </a:pPr>
              <a:r>
                <a:rPr lang="en-US" sz="2104"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Fermentointialusta</a:t>
              </a:r>
              <a:r>
                <a:rPr lang="en-US" sz="2104"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OMWW:tä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voidaan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hyödyntää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käymisalustana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korkealaatuisten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tuotteiden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tuottamisessa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p>
            <a:p>
              <a:pPr marL="0" lvl="0" indent="0" algn="l">
                <a:lnSpc>
                  <a:spcPts val="2174"/>
                </a:lnSpc>
              </a:pPr>
              <a:endPar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endParaRPr>
            </a:p>
            <a:p>
              <a:pPr marL="537941" lvl="1" indent="-268971" algn="l">
                <a:lnSpc>
                  <a:spcPts val="2174"/>
                </a:lnSpc>
                <a:buFont typeface="Arial"/>
                <a:buChar char="•"/>
              </a:pPr>
              <a:r>
                <a:rPr lang="en-US" sz="2104"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Bioreaktorit</a:t>
              </a:r>
              <a:r>
                <a:rPr lang="en-US" sz="2104"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sitruunahapon</a:t>
              </a:r>
              <a:r>
                <a:rPr lang="en-US" sz="2104"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tuotannossa</a:t>
              </a:r>
              <a:r>
                <a:rPr lang="en-US" sz="2104"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Tutkimukset</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ovat</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osoittaneet</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että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niitä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voidaan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hyödyntää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bioreaktoreissa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sitruunahapon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ja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selluloosan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tuottamiseksi</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sienten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kuten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Aspergillus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nigerin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avulla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p>
            <a:p>
              <a:pPr marL="0" lvl="0" indent="0" algn="l">
                <a:lnSpc>
                  <a:spcPts val="2174"/>
                </a:lnSpc>
              </a:pPr>
              <a:endPar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endParaRPr>
            </a:p>
            <a:p>
              <a:pPr marL="537941" lvl="1" indent="-268971" algn="l">
                <a:lnSpc>
                  <a:spcPts val="2174"/>
                </a:lnSpc>
                <a:buFont typeface="Arial"/>
                <a:buChar char="•"/>
              </a:pPr>
              <a:r>
                <a:rPr lang="en-US" sz="2104"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Biosurfaktanttien</a:t>
              </a:r>
              <a:r>
                <a:rPr lang="en-US" sz="2104"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tuotanto</a:t>
              </a:r>
              <a:r>
                <a:rPr lang="en-US" sz="2104"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niitä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hyödynnetään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hiilen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lähteenä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biosurfaktanttien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valmistuksessa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bakteerien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kuten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Pseudomonas aeruginosa ja Bacillus subtilis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avulla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t>
              </a:r>
            </a:p>
          </p:txBody>
        </p:sp>
      </p:grpSp>
      <p:grpSp>
        <p:nvGrpSpPr>
          <p:cNvPr id="14" name="Group 14"/>
          <p:cNvGrpSpPr/>
          <p:nvPr/>
        </p:nvGrpSpPr>
        <p:grpSpPr>
          <a:xfrm>
            <a:off x="0" y="1191257"/>
            <a:ext cx="3268301" cy="1962806"/>
            <a:chOff x="0" y="0"/>
            <a:chExt cx="7453634" cy="4476344"/>
          </a:xfrm>
        </p:grpSpPr>
        <p:sp>
          <p:nvSpPr>
            <p:cNvPr id="15" name="Freeform 15"/>
            <p:cNvSpPr/>
            <p:nvPr/>
          </p:nvSpPr>
          <p:spPr>
            <a:xfrm>
              <a:off x="0" y="0"/>
              <a:ext cx="7453630" cy="4476373"/>
            </a:xfrm>
            <a:custGeom>
              <a:avLst/>
              <a:gdLst/>
              <a:ahLst/>
              <a:cxnLst/>
              <a:rect l="l" t="t" r="r" b="b"/>
              <a:pathLst>
                <a:path w="7453630" h="4476373">
                  <a:moveTo>
                    <a:pt x="0" y="0"/>
                  </a:moveTo>
                  <a:lnTo>
                    <a:pt x="7453630" y="0"/>
                  </a:lnTo>
                  <a:lnTo>
                    <a:pt x="7453630" y="4476373"/>
                  </a:lnTo>
                  <a:lnTo>
                    <a:pt x="0" y="4476373"/>
                  </a:lnTo>
                  <a:close/>
                </a:path>
              </a:pathLst>
            </a:custGeom>
            <a:solidFill>
              <a:srgbClr val="60BA47"/>
            </a:solidFill>
          </p:spPr>
          <p:txBody>
            <a:bodyPr/>
            <a:lstStyle/>
            <a:p>
              <a:endParaRPr lang="fi-FI"/>
            </a:p>
          </p:txBody>
        </p:sp>
        <p:sp>
          <p:nvSpPr>
            <p:cNvPr id="16" name="TextBox 16"/>
            <p:cNvSpPr txBox="1"/>
            <p:nvPr/>
          </p:nvSpPr>
          <p:spPr>
            <a:xfrm>
              <a:off x="0" y="-38100"/>
              <a:ext cx="7453634" cy="4514444"/>
            </a:xfrm>
            <a:prstGeom prst="rect">
              <a:avLst/>
            </a:prstGeom>
          </p:spPr>
          <p:txBody>
            <a:bodyPr lIns="29700" tIns="29700" rIns="29700" bIns="29700" rtlCol="0" anchor="ctr"/>
            <a:lstStyle/>
            <a:p>
              <a:pPr marL="0" lvl="0" indent="0" algn="ctr">
                <a:lnSpc>
                  <a:spcPts val="3409"/>
                </a:lnSpc>
              </a:pPr>
              <a:endParaRPr/>
            </a:p>
            <a:p>
              <a:pPr marL="0" lvl="0" indent="0" algn="ctr">
                <a:lnSpc>
                  <a:spcPts val="3409"/>
                </a:lnSpc>
              </a:pPr>
              <a:r>
                <a:rPr lang="en-US" sz="3157" b="1">
                  <a:solidFill>
                    <a:srgbClr val="FFFFFF"/>
                  </a:solidFill>
                  <a:latin typeface="Calibri (MS) Bold"/>
                  <a:ea typeface="Calibri (MS) Bold"/>
                  <a:cs typeface="Calibri (MS) Bold"/>
                  <a:sym typeface="Calibri (MS) Bold"/>
                </a:rPr>
                <a:t>4. OMWW (oliivitehtaan jätevesi)</a:t>
              </a:r>
            </a:p>
          </p:txBody>
        </p:sp>
      </p:grpSp>
      <p:sp>
        <p:nvSpPr>
          <p:cNvPr id="17" name="Freeform 17"/>
          <p:cNvSpPr/>
          <p:nvPr/>
        </p:nvSpPr>
        <p:spPr>
          <a:xfrm>
            <a:off x="-5819623" y="3461619"/>
            <a:ext cx="8145326" cy="4196380"/>
          </a:xfrm>
          <a:custGeom>
            <a:avLst/>
            <a:gdLst/>
            <a:ahLst/>
            <a:cxnLst/>
            <a:rect l="l" t="t" r="r" b="b"/>
            <a:pathLst>
              <a:path w="8145326" h="4196380">
                <a:moveTo>
                  <a:pt x="0" y="0"/>
                </a:moveTo>
                <a:lnTo>
                  <a:pt x="8145326" y="0"/>
                </a:lnTo>
                <a:lnTo>
                  <a:pt x="8145326" y="4196380"/>
                </a:lnTo>
                <a:lnTo>
                  <a:pt x="0" y="41963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fi-FI"/>
            </a:p>
          </p:txBody>
        </p:sp>
      </p:grpSp>
      <p:grpSp>
        <p:nvGrpSpPr>
          <p:cNvPr id="6" name="Group 6"/>
          <p:cNvGrpSpPr/>
          <p:nvPr/>
        </p:nvGrpSpPr>
        <p:grpSpPr>
          <a:xfrm rot="-5400000">
            <a:off x="4266622" y="755888"/>
            <a:ext cx="5385481" cy="6048223"/>
            <a:chOff x="0" y="0"/>
            <a:chExt cx="12282040" cy="13793478"/>
          </a:xfrm>
        </p:grpSpPr>
        <p:sp>
          <p:nvSpPr>
            <p:cNvPr id="7" name="Freeform 7"/>
            <p:cNvSpPr/>
            <p:nvPr/>
          </p:nvSpPr>
          <p:spPr>
            <a:xfrm>
              <a:off x="0" y="0"/>
              <a:ext cx="12282043" cy="13793470"/>
            </a:xfrm>
            <a:custGeom>
              <a:avLst/>
              <a:gdLst/>
              <a:ahLst/>
              <a:cxnLst/>
              <a:rect l="l" t="t" r="r" b="b"/>
              <a:pathLst>
                <a:path w="12282043" h="13793470">
                  <a:moveTo>
                    <a:pt x="0" y="0"/>
                  </a:moveTo>
                  <a:lnTo>
                    <a:pt x="12282043" y="0"/>
                  </a:lnTo>
                  <a:lnTo>
                    <a:pt x="12282043" y="13793470"/>
                  </a:lnTo>
                  <a:lnTo>
                    <a:pt x="0" y="13793470"/>
                  </a:lnTo>
                  <a:close/>
                </a:path>
              </a:pathLst>
            </a:custGeom>
            <a:solidFill>
              <a:srgbClr val="FFFFFF"/>
            </a:solidFill>
          </p:spPr>
          <p:txBody>
            <a:bodyPr/>
            <a:lstStyle/>
            <a:p>
              <a:endParaRPr lang="fi-FI"/>
            </a:p>
          </p:txBody>
        </p:sp>
        <p:sp>
          <p:nvSpPr>
            <p:cNvPr id="8" name="TextBox 8"/>
            <p:cNvSpPr txBox="1"/>
            <p:nvPr/>
          </p:nvSpPr>
          <p:spPr>
            <a:xfrm>
              <a:off x="0" y="-19050"/>
              <a:ext cx="12282040" cy="13812528"/>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11" name="Group 11"/>
          <p:cNvGrpSpPr/>
          <p:nvPr/>
        </p:nvGrpSpPr>
        <p:grpSpPr>
          <a:xfrm>
            <a:off x="3218370" y="-1496022"/>
            <a:ext cx="6575327" cy="7524851"/>
            <a:chOff x="-1737791" y="-6828197"/>
            <a:chExt cx="14995583" cy="17161051"/>
          </a:xfrm>
        </p:grpSpPr>
        <p:sp>
          <p:nvSpPr>
            <p:cNvPr id="12" name="Freeform 12"/>
            <p:cNvSpPr/>
            <p:nvPr/>
          </p:nvSpPr>
          <p:spPr>
            <a:xfrm>
              <a:off x="-1737791" y="-6828197"/>
              <a:ext cx="13257792" cy="10332854"/>
            </a:xfrm>
            <a:custGeom>
              <a:avLst/>
              <a:gdLst/>
              <a:ahLst/>
              <a:cxnLst/>
              <a:rect l="l" t="t" r="r" b="b"/>
              <a:pathLst>
                <a:path w="13257792" h="10332854">
                  <a:moveTo>
                    <a:pt x="0" y="0"/>
                  </a:moveTo>
                  <a:lnTo>
                    <a:pt x="13257792" y="0"/>
                  </a:lnTo>
                  <a:lnTo>
                    <a:pt x="13257792" y="10332854"/>
                  </a:lnTo>
                  <a:lnTo>
                    <a:pt x="0" y="10332854"/>
                  </a:lnTo>
                  <a:close/>
                </a:path>
              </a:pathLst>
            </a:custGeom>
            <a:solidFill>
              <a:srgbClr val="000000">
                <a:alpha val="0"/>
              </a:srgbClr>
            </a:solidFill>
          </p:spPr>
          <p:txBody>
            <a:bodyPr/>
            <a:lstStyle/>
            <a:p>
              <a:endParaRPr lang="fi-FI"/>
            </a:p>
          </p:txBody>
        </p:sp>
        <p:sp>
          <p:nvSpPr>
            <p:cNvPr id="13" name="TextBox 13"/>
            <p:cNvSpPr txBox="1"/>
            <p:nvPr/>
          </p:nvSpPr>
          <p:spPr>
            <a:xfrm>
              <a:off x="0" y="-9525"/>
              <a:ext cx="13257792" cy="10342379"/>
            </a:xfrm>
            <a:prstGeom prst="rect">
              <a:avLst/>
            </a:prstGeom>
          </p:spPr>
          <p:txBody>
            <a:bodyPr lIns="0" tIns="0" rIns="0" bIns="0" rtlCol="0" anchor="t"/>
            <a:lstStyle/>
            <a:p>
              <a:pPr marL="537941" lvl="1" indent="-268971" algn="l">
                <a:lnSpc>
                  <a:spcPts val="2174"/>
                </a:lnSpc>
                <a:buFont typeface="Arial"/>
                <a:buChar char="•"/>
              </a:pPr>
              <a:r>
                <a:rPr lang="en-US" sz="2104"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Ravintoaineet</a:t>
              </a:r>
              <a:r>
                <a:rPr lang="en-US" sz="2104"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ja </a:t>
              </a:r>
              <a:r>
                <a:rPr lang="en-US" sz="2104"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lääkkeet</a:t>
              </a:r>
              <a:r>
                <a:rPr lang="en-US" sz="2104"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yhdisteitä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kuten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polyfenoleja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ja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antioksidantteja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voidaan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eristää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t>
              </a:r>
            </a:p>
            <a:p>
              <a:pPr marL="0" lvl="0" indent="0" algn="l">
                <a:lnSpc>
                  <a:spcPts val="2174"/>
                </a:lnSpc>
              </a:pPr>
              <a:endPar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endParaRPr>
            </a:p>
            <a:p>
              <a:pPr marL="537941" lvl="1" indent="-268971" algn="l">
                <a:lnSpc>
                  <a:spcPts val="2174"/>
                </a:lnSpc>
                <a:buFont typeface="Arial"/>
                <a:buChar char="•"/>
              </a:pPr>
              <a:r>
                <a:rPr lang="en-US" sz="2104"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Kasvualusta</a:t>
              </a:r>
              <a:r>
                <a:rPr lang="en-US" sz="2104"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Se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toimii</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kasvualustana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hyödyllisille</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mikro-organismeille</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joita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hyödynnetään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bioremediatiossa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p>
            <a:p>
              <a:pPr marL="0" lvl="0" indent="0" algn="l">
                <a:lnSpc>
                  <a:spcPts val="2174"/>
                </a:lnSpc>
              </a:pPr>
              <a:endPar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endParaRPr>
            </a:p>
            <a:p>
              <a:pPr marL="537941" lvl="1" indent="-268971" algn="l">
                <a:lnSpc>
                  <a:spcPts val="2174"/>
                </a:lnSpc>
                <a:buFont typeface="Arial"/>
                <a:buChar char="•"/>
              </a:pPr>
              <a:r>
                <a:rPr lang="en-US" sz="2104"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Biologiset</a:t>
              </a:r>
              <a:r>
                <a:rPr lang="en-US" sz="2104"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anturit</a:t>
              </a:r>
              <a:r>
                <a:rPr lang="en-US" sz="2104"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Biotekniikka</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voi</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edistää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biologisten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antureiden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kehittämistä</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jäteveden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laadun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ja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käsittelyprosessien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reaaliaikaiseen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104"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seurantaan</a:t>
              </a:r>
              <a:r>
                <a:rPr lang="en-US" sz="2104"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t>
              </a:r>
            </a:p>
          </p:txBody>
        </p:sp>
      </p:grpSp>
      <p:grpSp>
        <p:nvGrpSpPr>
          <p:cNvPr id="14" name="Group 14"/>
          <p:cNvGrpSpPr/>
          <p:nvPr/>
        </p:nvGrpSpPr>
        <p:grpSpPr>
          <a:xfrm>
            <a:off x="0" y="1191257"/>
            <a:ext cx="3268301" cy="1962806"/>
            <a:chOff x="0" y="0"/>
            <a:chExt cx="7453634" cy="4476344"/>
          </a:xfrm>
        </p:grpSpPr>
        <p:sp>
          <p:nvSpPr>
            <p:cNvPr id="15" name="Freeform 15"/>
            <p:cNvSpPr/>
            <p:nvPr/>
          </p:nvSpPr>
          <p:spPr>
            <a:xfrm>
              <a:off x="0" y="0"/>
              <a:ext cx="7453630" cy="4476373"/>
            </a:xfrm>
            <a:custGeom>
              <a:avLst/>
              <a:gdLst/>
              <a:ahLst/>
              <a:cxnLst/>
              <a:rect l="l" t="t" r="r" b="b"/>
              <a:pathLst>
                <a:path w="7453630" h="4476373">
                  <a:moveTo>
                    <a:pt x="0" y="0"/>
                  </a:moveTo>
                  <a:lnTo>
                    <a:pt x="7453630" y="0"/>
                  </a:lnTo>
                  <a:lnTo>
                    <a:pt x="7453630" y="4476373"/>
                  </a:lnTo>
                  <a:lnTo>
                    <a:pt x="0" y="4476373"/>
                  </a:lnTo>
                  <a:close/>
                </a:path>
              </a:pathLst>
            </a:custGeom>
            <a:solidFill>
              <a:srgbClr val="60BA47"/>
            </a:solidFill>
          </p:spPr>
          <p:txBody>
            <a:bodyPr/>
            <a:lstStyle/>
            <a:p>
              <a:endParaRPr lang="fi-FI"/>
            </a:p>
          </p:txBody>
        </p:sp>
        <p:sp>
          <p:nvSpPr>
            <p:cNvPr id="16" name="TextBox 16"/>
            <p:cNvSpPr txBox="1"/>
            <p:nvPr/>
          </p:nvSpPr>
          <p:spPr>
            <a:xfrm>
              <a:off x="0" y="-38100"/>
              <a:ext cx="7453634" cy="4514444"/>
            </a:xfrm>
            <a:prstGeom prst="rect">
              <a:avLst/>
            </a:prstGeom>
          </p:spPr>
          <p:txBody>
            <a:bodyPr lIns="29700" tIns="29700" rIns="29700" bIns="29700" rtlCol="0" anchor="ctr"/>
            <a:lstStyle/>
            <a:p>
              <a:pPr marL="0" lvl="0" indent="0" algn="ctr">
                <a:lnSpc>
                  <a:spcPts val="3409"/>
                </a:lnSpc>
              </a:pPr>
              <a:endParaRPr/>
            </a:p>
            <a:p>
              <a:pPr marL="0" lvl="0" indent="0" algn="ctr">
                <a:lnSpc>
                  <a:spcPts val="3409"/>
                </a:lnSpc>
              </a:pPr>
              <a:r>
                <a:rPr lang="en-US" sz="3157" b="1">
                  <a:solidFill>
                    <a:srgbClr val="FFFFFF"/>
                  </a:solidFill>
                  <a:latin typeface="Calibri (MS) Bold"/>
                  <a:ea typeface="Calibri (MS) Bold"/>
                  <a:cs typeface="Calibri (MS) Bold"/>
                  <a:sym typeface="Calibri (MS) Bold"/>
                </a:rPr>
                <a:t>4. OMWW (oliivitehtaan jätevesi)</a:t>
              </a:r>
            </a:p>
          </p:txBody>
        </p:sp>
      </p:grpSp>
      <p:sp>
        <p:nvSpPr>
          <p:cNvPr id="17" name="Freeform 17"/>
          <p:cNvSpPr/>
          <p:nvPr/>
        </p:nvSpPr>
        <p:spPr>
          <a:xfrm>
            <a:off x="-5819623" y="3461619"/>
            <a:ext cx="8145326" cy="4196380"/>
          </a:xfrm>
          <a:custGeom>
            <a:avLst/>
            <a:gdLst/>
            <a:ahLst/>
            <a:cxnLst/>
            <a:rect l="l" t="t" r="r" b="b"/>
            <a:pathLst>
              <a:path w="8145326" h="4196380">
                <a:moveTo>
                  <a:pt x="0" y="0"/>
                </a:moveTo>
                <a:lnTo>
                  <a:pt x="8145326" y="0"/>
                </a:lnTo>
                <a:lnTo>
                  <a:pt x="8145326" y="4196380"/>
                </a:lnTo>
                <a:lnTo>
                  <a:pt x="0" y="41963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fi-FI"/>
            </a:p>
          </p:txBody>
        </p:sp>
      </p:grpSp>
      <p:grpSp>
        <p:nvGrpSpPr>
          <p:cNvPr id="6" name="Group 6"/>
          <p:cNvGrpSpPr/>
          <p:nvPr/>
        </p:nvGrpSpPr>
        <p:grpSpPr>
          <a:xfrm rot="-5400000">
            <a:off x="4266622" y="755888"/>
            <a:ext cx="5385481" cy="6048223"/>
            <a:chOff x="0" y="0"/>
            <a:chExt cx="12282040" cy="13793478"/>
          </a:xfrm>
        </p:grpSpPr>
        <p:sp>
          <p:nvSpPr>
            <p:cNvPr id="7" name="Freeform 7"/>
            <p:cNvSpPr/>
            <p:nvPr/>
          </p:nvSpPr>
          <p:spPr>
            <a:xfrm>
              <a:off x="0" y="0"/>
              <a:ext cx="12282043" cy="13793470"/>
            </a:xfrm>
            <a:custGeom>
              <a:avLst/>
              <a:gdLst/>
              <a:ahLst/>
              <a:cxnLst/>
              <a:rect l="l" t="t" r="r" b="b"/>
              <a:pathLst>
                <a:path w="12282043" h="13793470">
                  <a:moveTo>
                    <a:pt x="0" y="0"/>
                  </a:moveTo>
                  <a:lnTo>
                    <a:pt x="12282043" y="0"/>
                  </a:lnTo>
                  <a:lnTo>
                    <a:pt x="12282043" y="13793470"/>
                  </a:lnTo>
                  <a:lnTo>
                    <a:pt x="0" y="13793470"/>
                  </a:lnTo>
                  <a:close/>
                </a:path>
              </a:pathLst>
            </a:custGeom>
            <a:solidFill>
              <a:srgbClr val="FFFFFF"/>
            </a:solidFill>
          </p:spPr>
          <p:txBody>
            <a:bodyPr/>
            <a:lstStyle/>
            <a:p>
              <a:endParaRPr lang="fi-FI"/>
            </a:p>
          </p:txBody>
        </p:sp>
        <p:sp>
          <p:nvSpPr>
            <p:cNvPr id="8" name="TextBox 8"/>
            <p:cNvSpPr txBox="1"/>
            <p:nvPr/>
          </p:nvSpPr>
          <p:spPr>
            <a:xfrm>
              <a:off x="0" y="-19050"/>
              <a:ext cx="12282040" cy="13812528"/>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11" name="Group 11"/>
          <p:cNvGrpSpPr/>
          <p:nvPr/>
        </p:nvGrpSpPr>
        <p:grpSpPr>
          <a:xfrm>
            <a:off x="3951311" y="1020299"/>
            <a:ext cx="6018490" cy="5016550"/>
            <a:chOff x="0" y="0"/>
            <a:chExt cx="13725670" cy="11440663"/>
          </a:xfrm>
        </p:grpSpPr>
        <p:sp>
          <p:nvSpPr>
            <p:cNvPr id="12" name="Freeform 12"/>
            <p:cNvSpPr/>
            <p:nvPr/>
          </p:nvSpPr>
          <p:spPr>
            <a:xfrm>
              <a:off x="0" y="0"/>
              <a:ext cx="13324052" cy="11286409"/>
            </a:xfrm>
            <a:custGeom>
              <a:avLst/>
              <a:gdLst/>
              <a:ahLst/>
              <a:cxnLst/>
              <a:rect l="l" t="t" r="r" b="b"/>
              <a:pathLst>
                <a:path w="13324052" h="11286409">
                  <a:moveTo>
                    <a:pt x="0" y="0"/>
                  </a:moveTo>
                  <a:lnTo>
                    <a:pt x="13324052" y="0"/>
                  </a:lnTo>
                  <a:lnTo>
                    <a:pt x="13324052" y="11286409"/>
                  </a:lnTo>
                  <a:lnTo>
                    <a:pt x="0" y="11286409"/>
                  </a:lnTo>
                  <a:close/>
                </a:path>
              </a:pathLst>
            </a:custGeom>
            <a:solidFill>
              <a:srgbClr val="000000">
                <a:alpha val="0"/>
              </a:srgbClr>
            </a:solidFill>
          </p:spPr>
          <p:txBody>
            <a:bodyPr/>
            <a:lstStyle/>
            <a:p>
              <a:endParaRPr lang="fi-FI"/>
            </a:p>
          </p:txBody>
        </p:sp>
        <p:sp>
          <p:nvSpPr>
            <p:cNvPr id="13" name="TextBox 13"/>
            <p:cNvSpPr txBox="1"/>
            <p:nvPr/>
          </p:nvSpPr>
          <p:spPr>
            <a:xfrm>
              <a:off x="401618" y="144728"/>
              <a:ext cx="13324052" cy="11295935"/>
            </a:xfrm>
            <a:prstGeom prst="rect">
              <a:avLst/>
            </a:prstGeom>
          </p:spPr>
          <p:txBody>
            <a:bodyPr lIns="0" tIns="0" rIns="0" bIns="0" rtlCol="0" anchor="t"/>
            <a:lstStyle/>
            <a:p>
              <a:pPr marL="0" lvl="0" indent="0" algn="l">
                <a:lnSpc>
                  <a:spcPts val="2174"/>
                </a:lnSpc>
              </a:pPr>
              <a:endParaRPr sz="2000" dirty="0"/>
            </a:p>
            <a:p>
              <a:pPr marL="0" lvl="0" indent="0" algn="l">
                <a:lnSpc>
                  <a:spcPts val="2174"/>
                </a:lnSpc>
              </a:pPr>
              <a:r>
                <a:rPr lang="en-US" sz="2000"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Auton </a:t>
              </a:r>
              <a:r>
                <a:rPr lang="en-US" sz="2000"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osat</a:t>
              </a:r>
              <a:r>
                <a:rPr lang="en-US" sz="2000"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Ford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tutkii</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miten</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perinteiset</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muoviset</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verhousosat</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voidaan</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korvata</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osilla</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jotka</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on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valmistettu</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silputuista</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oliivipuista</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ja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kierrätetystä</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muovijätteestä</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t>
              </a:r>
            </a:p>
            <a:p>
              <a:pPr marL="0" lvl="0" indent="0" algn="l">
                <a:lnSpc>
                  <a:spcPts val="2174"/>
                </a:lnSpc>
              </a:pPr>
              <a:endPar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endParaRPr>
            </a:p>
            <a:p>
              <a:pPr marL="0" lvl="0" indent="0" algn="l">
                <a:lnSpc>
                  <a:spcPts val="2174"/>
                </a:lnSpc>
              </a:pPr>
              <a:r>
                <a:rPr lang="en-US" sz="2000"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Biohajoava</a:t>
              </a:r>
              <a:r>
                <a:rPr lang="en-US" sz="2000"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pakkauskalvo</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jota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voidaan</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hyödyntää</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elintarvikepakkausbiopolymeerinä</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p>
            <a:p>
              <a:pPr marL="0" lvl="0" indent="0" algn="l">
                <a:lnSpc>
                  <a:spcPts val="2174"/>
                </a:lnSpc>
              </a:pPr>
              <a:endPar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endParaRPr>
            </a:p>
            <a:p>
              <a:pPr marL="0" lvl="0" indent="0" algn="l">
                <a:lnSpc>
                  <a:spcPts val="2174"/>
                </a:lnSpc>
              </a:pPr>
              <a:r>
                <a:rPr lang="en-US" sz="2000"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Uusiutuva</a:t>
              </a:r>
              <a:r>
                <a:rPr lang="en-US" sz="2000"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energia</a:t>
              </a:r>
              <a:r>
                <a:rPr lang="en-US" sz="2000" b="1"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energian</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muuntolaitoksessa</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hyödynnettävän</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puuhakkeen</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tuotannosta</a:t>
              </a:r>
              <a:endPar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endParaRPr>
            </a:p>
            <a:p>
              <a:pPr marL="0" lvl="0" indent="0" algn="l">
                <a:lnSpc>
                  <a:spcPts val="2174"/>
                </a:lnSpc>
              </a:pPr>
              <a:endPar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endParaRPr>
            </a:p>
            <a:p>
              <a:pPr marL="0" lvl="0" indent="0" algn="l">
                <a:lnSpc>
                  <a:spcPts val="2174"/>
                </a:lnSpc>
              </a:pPr>
              <a:r>
                <a:rPr lang="en-US" sz="2000" b="1"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Maanparannusaine</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Biohiiltä</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voidaan</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valmistaa</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oliivipuupelleteistä</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ja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käyttää</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tehokkaana</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maanparannusaineena</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puutarhan</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ruukkumultaan</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Silputtuja</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oliivinoksia</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voidaan</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hyödyntää</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rikkakasvien</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torjunnassa</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ja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orgaanisen</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aineksen</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palauttamisessa</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biologiseen</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 </a:t>
              </a:r>
              <a:r>
                <a:rPr lang="en-US" sz="2000" dirty="0" err="1">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kiertoon</a:t>
              </a:r>
              <a:r>
                <a:rPr lang="en-US" sz="2000" dirty="0">
                  <a:solidFill>
                    <a:srgbClr val="09465E"/>
                  </a:solidFill>
                  <a:latin typeface="Calibri" panose="020F0502020204030204" pitchFamily="34" charset="0"/>
                  <a:ea typeface="Calibri" panose="020F0502020204030204" pitchFamily="34" charset="0"/>
                  <a:cs typeface="Calibri" panose="020F0502020204030204" pitchFamily="34" charset="0"/>
                  <a:sym typeface="Calibri (MS) Bold"/>
                </a:rPr>
                <a:t>.</a:t>
              </a:r>
            </a:p>
          </p:txBody>
        </p:sp>
      </p:grpSp>
      <p:grpSp>
        <p:nvGrpSpPr>
          <p:cNvPr id="14" name="Group 14"/>
          <p:cNvGrpSpPr/>
          <p:nvPr/>
        </p:nvGrpSpPr>
        <p:grpSpPr>
          <a:xfrm>
            <a:off x="0" y="1191257"/>
            <a:ext cx="3268301" cy="1534181"/>
            <a:chOff x="0" y="0"/>
            <a:chExt cx="7453634" cy="3498829"/>
          </a:xfrm>
        </p:grpSpPr>
        <p:sp>
          <p:nvSpPr>
            <p:cNvPr id="15" name="Freeform 15"/>
            <p:cNvSpPr/>
            <p:nvPr/>
          </p:nvSpPr>
          <p:spPr>
            <a:xfrm>
              <a:off x="0" y="0"/>
              <a:ext cx="7453630" cy="3498858"/>
            </a:xfrm>
            <a:custGeom>
              <a:avLst/>
              <a:gdLst/>
              <a:ahLst/>
              <a:cxnLst/>
              <a:rect l="l" t="t" r="r" b="b"/>
              <a:pathLst>
                <a:path w="7453630" h="3498858">
                  <a:moveTo>
                    <a:pt x="0" y="0"/>
                  </a:moveTo>
                  <a:lnTo>
                    <a:pt x="7453630" y="0"/>
                  </a:lnTo>
                  <a:lnTo>
                    <a:pt x="7453630" y="3498858"/>
                  </a:lnTo>
                  <a:lnTo>
                    <a:pt x="0" y="3498858"/>
                  </a:lnTo>
                  <a:close/>
                </a:path>
              </a:pathLst>
            </a:custGeom>
            <a:solidFill>
              <a:srgbClr val="60BA47"/>
            </a:solidFill>
          </p:spPr>
          <p:txBody>
            <a:bodyPr/>
            <a:lstStyle/>
            <a:p>
              <a:endParaRPr lang="fi-FI"/>
            </a:p>
          </p:txBody>
        </p:sp>
        <p:sp>
          <p:nvSpPr>
            <p:cNvPr id="16" name="TextBox 16"/>
            <p:cNvSpPr txBox="1"/>
            <p:nvPr/>
          </p:nvSpPr>
          <p:spPr>
            <a:xfrm>
              <a:off x="0" y="-38100"/>
              <a:ext cx="7453634" cy="3536929"/>
            </a:xfrm>
            <a:prstGeom prst="rect">
              <a:avLst/>
            </a:prstGeom>
          </p:spPr>
          <p:txBody>
            <a:bodyPr lIns="29700" tIns="29700" rIns="29700" bIns="29700" rtlCol="0" anchor="ctr"/>
            <a:lstStyle/>
            <a:p>
              <a:pPr marL="0" lvl="0" indent="0" algn="l">
                <a:lnSpc>
                  <a:spcPts val="3409"/>
                </a:lnSpc>
              </a:pPr>
              <a:endParaRPr/>
            </a:p>
            <a:p>
              <a:pPr marL="0" lvl="0" indent="0" algn="l">
                <a:lnSpc>
                  <a:spcPts val="3409"/>
                </a:lnSpc>
              </a:pPr>
              <a:r>
                <a:rPr lang="en-US" sz="3157" b="1">
                  <a:solidFill>
                    <a:srgbClr val="FFFFFF"/>
                  </a:solidFill>
                  <a:latin typeface="Calibri (MS) Bold"/>
                  <a:ea typeface="Calibri (MS) Bold"/>
                  <a:cs typeface="Calibri (MS) Bold"/>
                  <a:sym typeface="Calibri (MS) Bold"/>
                </a:rPr>
                <a:t>5. Oliivipuiden leikkausjätteet</a:t>
              </a:r>
            </a:p>
          </p:txBody>
        </p:sp>
      </p:grpSp>
      <p:sp>
        <p:nvSpPr>
          <p:cNvPr id="17" name="Freeform 17"/>
          <p:cNvSpPr/>
          <p:nvPr/>
        </p:nvSpPr>
        <p:spPr>
          <a:xfrm>
            <a:off x="-5819623" y="3461619"/>
            <a:ext cx="8145326" cy="4196380"/>
          </a:xfrm>
          <a:custGeom>
            <a:avLst/>
            <a:gdLst/>
            <a:ahLst/>
            <a:cxnLst/>
            <a:rect l="l" t="t" r="r" b="b"/>
            <a:pathLst>
              <a:path w="8145326" h="4196380">
                <a:moveTo>
                  <a:pt x="0" y="0"/>
                </a:moveTo>
                <a:lnTo>
                  <a:pt x="8145326" y="0"/>
                </a:lnTo>
                <a:lnTo>
                  <a:pt x="8145326" y="4196380"/>
                </a:lnTo>
                <a:lnTo>
                  <a:pt x="0" y="41963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i-FI"/>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4" name="Group 4"/>
          <p:cNvGrpSpPr/>
          <p:nvPr/>
        </p:nvGrpSpPr>
        <p:grpSpPr>
          <a:xfrm rot="-5400000">
            <a:off x="2338875" y="-1566000"/>
            <a:ext cx="6014251" cy="10691999"/>
            <a:chOff x="0" y="0"/>
            <a:chExt cx="13716002" cy="24383998"/>
          </a:xfrm>
        </p:grpSpPr>
        <p:sp>
          <p:nvSpPr>
            <p:cNvPr id="5" name="Freeform 5"/>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close/>
                </a:path>
              </a:pathLst>
            </a:custGeom>
            <a:solidFill>
              <a:srgbClr val="09465E"/>
            </a:solidFill>
          </p:spPr>
          <p:txBody>
            <a:bodyPr/>
            <a:lstStyle/>
            <a:p>
              <a:endParaRPr lang="fi-FI"/>
            </a:p>
          </p:txBody>
        </p:sp>
      </p:grpSp>
      <p:grpSp>
        <p:nvGrpSpPr>
          <p:cNvPr id="6" name="Group 6"/>
          <p:cNvGrpSpPr/>
          <p:nvPr/>
        </p:nvGrpSpPr>
        <p:grpSpPr>
          <a:xfrm rot="-5400000">
            <a:off x="2510468" y="-1007981"/>
            <a:ext cx="5385481" cy="9575962"/>
            <a:chOff x="0" y="0"/>
            <a:chExt cx="12282040" cy="21838782"/>
          </a:xfrm>
        </p:grpSpPr>
        <p:sp>
          <p:nvSpPr>
            <p:cNvPr id="7" name="Freeform 7"/>
            <p:cNvSpPr/>
            <p:nvPr/>
          </p:nvSpPr>
          <p:spPr>
            <a:xfrm>
              <a:off x="0" y="0"/>
              <a:ext cx="12282043" cy="21838793"/>
            </a:xfrm>
            <a:custGeom>
              <a:avLst/>
              <a:gdLst/>
              <a:ahLst/>
              <a:cxnLst/>
              <a:rect l="l" t="t" r="r" b="b"/>
              <a:pathLst>
                <a:path w="12282043" h="21838793">
                  <a:moveTo>
                    <a:pt x="0" y="0"/>
                  </a:moveTo>
                  <a:lnTo>
                    <a:pt x="12282043" y="0"/>
                  </a:lnTo>
                  <a:lnTo>
                    <a:pt x="12282043" y="21838793"/>
                  </a:lnTo>
                  <a:lnTo>
                    <a:pt x="0" y="21838793"/>
                  </a:lnTo>
                  <a:close/>
                </a:path>
              </a:pathLst>
            </a:custGeom>
            <a:solidFill>
              <a:srgbClr val="FFFFFF"/>
            </a:solidFill>
          </p:spPr>
          <p:txBody>
            <a:bodyPr/>
            <a:lstStyle/>
            <a:p>
              <a:endParaRPr lang="fi-FI"/>
            </a:p>
          </p:txBody>
        </p:sp>
        <p:sp>
          <p:nvSpPr>
            <p:cNvPr id="8" name="TextBox 8"/>
            <p:cNvSpPr txBox="1"/>
            <p:nvPr/>
          </p:nvSpPr>
          <p:spPr>
            <a:xfrm>
              <a:off x="0" y="-19050"/>
              <a:ext cx="12282040" cy="21857832"/>
            </a:xfrm>
            <a:prstGeom prst="rect">
              <a:avLst/>
            </a:prstGeom>
          </p:spPr>
          <p:txBody>
            <a:bodyPr lIns="29700" tIns="29700" rIns="29700" bIns="29700" rtlCol="0" anchor="ctr"/>
            <a:lstStyle/>
            <a:p>
              <a:pPr marL="0" lvl="0" indent="0" algn="ctr">
                <a:lnSpc>
                  <a:spcPts val="1894"/>
                </a:lnSpc>
              </a:pPr>
              <a:r>
                <a:rPr lang="en-US" sz="1578">
                  <a:solidFill>
                    <a:srgbClr val="FFFFFF"/>
                  </a:solidFill>
                  <a:latin typeface="Calibri (MS)"/>
                  <a:ea typeface="Calibri (MS)"/>
                  <a:cs typeface="Calibri (MS)"/>
                  <a:sym typeface="Calibri (MS)"/>
                </a:rPr>
                <a:t>a</a:t>
              </a:r>
            </a:p>
          </p:txBody>
        </p:sp>
      </p:grpSp>
      <p:sp>
        <p:nvSpPr>
          <p:cNvPr id="9" name="AutoShape 9"/>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10" name="Freeform 10"/>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fi-FI"/>
          </a:p>
        </p:txBody>
      </p:sp>
      <p:sp>
        <p:nvSpPr>
          <p:cNvPr id="11" name="Freeform 11"/>
          <p:cNvSpPr/>
          <p:nvPr/>
        </p:nvSpPr>
        <p:spPr>
          <a:xfrm>
            <a:off x="700810" y="1427332"/>
            <a:ext cx="8948281" cy="4705335"/>
          </a:xfrm>
          <a:custGeom>
            <a:avLst/>
            <a:gdLst/>
            <a:ahLst/>
            <a:cxnLst/>
            <a:rect l="l" t="t" r="r" b="b"/>
            <a:pathLst>
              <a:path w="8948281" h="4705335">
                <a:moveTo>
                  <a:pt x="0" y="0"/>
                </a:moveTo>
                <a:lnTo>
                  <a:pt x="8948282" y="0"/>
                </a:lnTo>
                <a:lnTo>
                  <a:pt x="8948282" y="4705335"/>
                </a:lnTo>
                <a:lnTo>
                  <a:pt x="0" y="4705335"/>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12" name="Group 12"/>
          <p:cNvGrpSpPr/>
          <p:nvPr/>
        </p:nvGrpSpPr>
        <p:grpSpPr>
          <a:xfrm>
            <a:off x="700810" y="1691415"/>
            <a:ext cx="8948281" cy="4441252"/>
            <a:chOff x="0" y="0"/>
            <a:chExt cx="20407304" cy="10128646"/>
          </a:xfrm>
        </p:grpSpPr>
        <p:sp>
          <p:nvSpPr>
            <p:cNvPr id="13" name="Freeform 13"/>
            <p:cNvSpPr/>
            <p:nvPr/>
          </p:nvSpPr>
          <p:spPr>
            <a:xfrm>
              <a:off x="0" y="0"/>
              <a:ext cx="20407249" cy="10128631"/>
            </a:xfrm>
            <a:custGeom>
              <a:avLst/>
              <a:gdLst/>
              <a:ahLst/>
              <a:cxnLst/>
              <a:rect l="l" t="t" r="r" b="b"/>
              <a:pathLst>
                <a:path w="20407249" h="10128631">
                  <a:moveTo>
                    <a:pt x="0" y="0"/>
                  </a:moveTo>
                  <a:lnTo>
                    <a:pt x="20407249" y="0"/>
                  </a:lnTo>
                  <a:lnTo>
                    <a:pt x="20407249" y="10128631"/>
                  </a:lnTo>
                  <a:lnTo>
                    <a:pt x="0" y="10128631"/>
                  </a:lnTo>
                  <a:close/>
                </a:path>
              </a:pathLst>
            </a:custGeom>
            <a:gradFill rotWithShape="1">
              <a:gsLst>
                <a:gs pos="45000">
                  <a:srgbClr val="09465E">
                    <a:alpha val="100000"/>
                  </a:srgbClr>
                </a:gs>
                <a:gs pos="79000">
                  <a:srgbClr val="09465E">
                    <a:alpha val="2175"/>
                  </a:srgbClr>
                </a:gs>
              </a:gsLst>
              <a:lin ang="5400000"/>
            </a:gradFill>
          </p:spPr>
          <p:txBody>
            <a:bodyPr/>
            <a:lstStyle/>
            <a:p>
              <a:endParaRPr lang="fi-FI"/>
            </a:p>
          </p:txBody>
        </p:sp>
      </p:grpSp>
      <p:grpSp>
        <p:nvGrpSpPr>
          <p:cNvPr id="14" name="Group 14"/>
          <p:cNvGrpSpPr/>
          <p:nvPr/>
        </p:nvGrpSpPr>
        <p:grpSpPr>
          <a:xfrm>
            <a:off x="2511158" y="4292064"/>
            <a:ext cx="5030709" cy="929802"/>
            <a:chOff x="0" y="0"/>
            <a:chExt cx="11472952" cy="2120491"/>
          </a:xfrm>
        </p:grpSpPr>
        <p:sp>
          <p:nvSpPr>
            <p:cNvPr id="15" name="Freeform 15"/>
            <p:cNvSpPr/>
            <p:nvPr/>
          </p:nvSpPr>
          <p:spPr>
            <a:xfrm>
              <a:off x="0" y="0"/>
              <a:ext cx="11472952" cy="2120491"/>
            </a:xfrm>
            <a:custGeom>
              <a:avLst/>
              <a:gdLst/>
              <a:ahLst/>
              <a:cxnLst/>
              <a:rect l="l" t="t" r="r" b="b"/>
              <a:pathLst>
                <a:path w="11472952" h="2120491">
                  <a:moveTo>
                    <a:pt x="0" y="0"/>
                  </a:moveTo>
                  <a:lnTo>
                    <a:pt x="11472952" y="0"/>
                  </a:lnTo>
                  <a:lnTo>
                    <a:pt x="11472952" y="2120491"/>
                  </a:lnTo>
                  <a:lnTo>
                    <a:pt x="0" y="2120491"/>
                  </a:lnTo>
                  <a:close/>
                </a:path>
              </a:pathLst>
            </a:custGeom>
            <a:solidFill>
              <a:srgbClr val="000000">
                <a:alpha val="0"/>
              </a:srgbClr>
            </a:solidFill>
          </p:spPr>
          <p:txBody>
            <a:bodyPr/>
            <a:lstStyle/>
            <a:p>
              <a:endParaRPr lang="fi-FI"/>
            </a:p>
          </p:txBody>
        </p:sp>
        <p:sp>
          <p:nvSpPr>
            <p:cNvPr id="16" name="TextBox 16"/>
            <p:cNvSpPr txBox="1"/>
            <p:nvPr/>
          </p:nvSpPr>
          <p:spPr>
            <a:xfrm>
              <a:off x="0" y="-57150"/>
              <a:ext cx="11472952" cy="2177641"/>
            </a:xfrm>
            <a:prstGeom prst="rect">
              <a:avLst/>
            </a:prstGeom>
          </p:spPr>
          <p:txBody>
            <a:bodyPr lIns="0" tIns="0" rIns="0" bIns="0" rtlCol="0" anchor="t"/>
            <a:lstStyle/>
            <a:p>
              <a:pPr marL="0" lvl="0" indent="0" algn="ctr">
                <a:lnSpc>
                  <a:spcPts val="3157"/>
                </a:lnSpc>
              </a:pPr>
              <a:r>
                <a:rPr lang="en-US" sz="2630" b="1" spc="142">
                  <a:solidFill>
                    <a:srgbClr val="FFFFFF"/>
                  </a:solidFill>
                  <a:latin typeface="Calibri (MS) Bold"/>
                  <a:ea typeface="Calibri (MS) Bold"/>
                  <a:cs typeface="Calibri (MS) Bold"/>
                  <a:sym typeface="Calibri (MS) Bold"/>
                </a:rPr>
                <a:t>PIENI EDISTYMINEN JOKA PÄIVÄ TUO SUURIA TULOKSIA</a:t>
              </a:r>
            </a:p>
          </p:txBody>
        </p:sp>
      </p:grpSp>
      <p:sp>
        <p:nvSpPr>
          <p:cNvPr id="17" name="Freeform 17"/>
          <p:cNvSpPr/>
          <p:nvPr/>
        </p:nvSpPr>
        <p:spPr>
          <a:xfrm>
            <a:off x="4374124" y="5361077"/>
            <a:ext cx="1304777" cy="949899"/>
          </a:xfrm>
          <a:custGeom>
            <a:avLst/>
            <a:gdLst/>
            <a:ahLst/>
            <a:cxnLst/>
            <a:rect l="l" t="t" r="r" b="b"/>
            <a:pathLst>
              <a:path w="1304777" h="949899">
                <a:moveTo>
                  <a:pt x="0" y="0"/>
                </a:moveTo>
                <a:lnTo>
                  <a:pt x="1304777" y="0"/>
                </a:lnTo>
                <a:lnTo>
                  <a:pt x="1304777" y="949899"/>
                </a:lnTo>
                <a:lnTo>
                  <a:pt x="0" y="9498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i-FI"/>
          </a:p>
        </p:txBody>
      </p:sp>
      <p:sp>
        <p:nvSpPr>
          <p:cNvPr id="18" name="Freeform 18"/>
          <p:cNvSpPr/>
          <p:nvPr/>
        </p:nvSpPr>
        <p:spPr>
          <a:xfrm>
            <a:off x="7186769" y="-435952"/>
            <a:ext cx="8145326" cy="4196380"/>
          </a:xfrm>
          <a:custGeom>
            <a:avLst/>
            <a:gdLst/>
            <a:ahLst/>
            <a:cxnLst/>
            <a:rect l="l" t="t" r="r" b="b"/>
            <a:pathLst>
              <a:path w="8145326" h="4196380">
                <a:moveTo>
                  <a:pt x="0" y="0"/>
                </a:moveTo>
                <a:lnTo>
                  <a:pt x="8145326" y="0"/>
                </a:lnTo>
                <a:lnTo>
                  <a:pt x="8145326" y="4196380"/>
                </a:lnTo>
                <a:lnTo>
                  <a:pt x="0" y="419638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i-FI"/>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214365">
            <a:off x="10213501" y="6586332"/>
            <a:ext cx="264240" cy="0"/>
          </a:xfrm>
          <a:prstGeom prst="line">
            <a:avLst/>
          </a:prstGeom>
          <a:ln w="9525" cap="rnd">
            <a:solidFill>
              <a:srgbClr val="60BA47"/>
            </a:solidFill>
            <a:prstDash val="solid"/>
            <a:headEnd type="none" w="sm" len="sm"/>
            <a:tailEnd type="none" w="sm" len="sm"/>
          </a:ln>
        </p:spPr>
        <p:txBody>
          <a:bodyPr/>
          <a:lstStyle/>
          <a:p>
            <a:endParaRPr lang="fi-FI"/>
          </a:p>
        </p:txBody>
      </p:sp>
      <p:sp>
        <p:nvSpPr>
          <p:cNvPr id="3" name="Freeform 3"/>
          <p:cNvSpPr/>
          <p:nvPr/>
        </p:nvSpPr>
        <p:spPr>
          <a:xfrm rot="-5400000">
            <a:off x="9185608" y="5249338"/>
            <a:ext cx="2341887" cy="195158"/>
          </a:xfrm>
          <a:custGeom>
            <a:avLst/>
            <a:gdLst/>
            <a:ahLst/>
            <a:cxnLst/>
            <a:rect l="l" t="t" r="r" b="b"/>
            <a:pathLst>
              <a:path w="2341887" h="195158">
                <a:moveTo>
                  <a:pt x="0" y="0"/>
                </a:moveTo>
                <a:lnTo>
                  <a:pt x="2341888" y="0"/>
                </a:lnTo>
                <a:lnTo>
                  <a:pt x="2341888" y="195158"/>
                </a:lnTo>
                <a:lnTo>
                  <a:pt x="0" y="19515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4" name="Group 4"/>
          <p:cNvGrpSpPr/>
          <p:nvPr/>
        </p:nvGrpSpPr>
        <p:grpSpPr>
          <a:xfrm>
            <a:off x="6486797" y="5536251"/>
            <a:ext cx="4205202" cy="611557"/>
            <a:chOff x="0" y="0"/>
            <a:chExt cx="9590314" cy="1394706"/>
          </a:xfrm>
        </p:grpSpPr>
        <p:sp>
          <p:nvSpPr>
            <p:cNvPr id="5" name="Freeform 5"/>
            <p:cNvSpPr/>
            <p:nvPr/>
          </p:nvSpPr>
          <p:spPr>
            <a:xfrm>
              <a:off x="0" y="0"/>
              <a:ext cx="9590278" cy="1394714"/>
            </a:xfrm>
            <a:custGeom>
              <a:avLst/>
              <a:gdLst/>
              <a:ahLst/>
              <a:cxnLst/>
              <a:rect l="l" t="t" r="r" b="b"/>
              <a:pathLst>
                <a:path w="9590278" h="1394714">
                  <a:moveTo>
                    <a:pt x="0" y="0"/>
                  </a:moveTo>
                  <a:lnTo>
                    <a:pt x="9590278" y="0"/>
                  </a:lnTo>
                  <a:lnTo>
                    <a:pt x="9590278" y="1394714"/>
                  </a:lnTo>
                  <a:lnTo>
                    <a:pt x="0" y="1394714"/>
                  </a:lnTo>
                  <a:close/>
                </a:path>
              </a:pathLst>
            </a:custGeom>
            <a:solidFill>
              <a:srgbClr val="60BA47"/>
            </a:solidFill>
          </p:spPr>
          <p:txBody>
            <a:bodyPr/>
            <a:lstStyle/>
            <a:p>
              <a:endParaRPr lang="fi-FI"/>
            </a:p>
          </p:txBody>
        </p:sp>
      </p:grpSp>
      <p:sp>
        <p:nvSpPr>
          <p:cNvPr id="6" name="Freeform 6"/>
          <p:cNvSpPr/>
          <p:nvPr/>
        </p:nvSpPr>
        <p:spPr>
          <a:xfrm>
            <a:off x="495856" y="5961084"/>
            <a:ext cx="1801523" cy="401148"/>
          </a:xfrm>
          <a:custGeom>
            <a:avLst/>
            <a:gdLst/>
            <a:ahLst/>
            <a:cxnLst/>
            <a:rect l="l" t="t" r="r" b="b"/>
            <a:pathLst>
              <a:path w="1801523" h="401148">
                <a:moveTo>
                  <a:pt x="0" y="0"/>
                </a:moveTo>
                <a:lnTo>
                  <a:pt x="1801523" y="0"/>
                </a:lnTo>
                <a:lnTo>
                  <a:pt x="1801523" y="401148"/>
                </a:lnTo>
                <a:lnTo>
                  <a:pt x="0" y="40114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fi-FI"/>
          </a:p>
        </p:txBody>
      </p:sp>
      <p:sp>
        <p:nvSpPr>
          <p:cNvPr id="7" name="Freeform 7"/>
          <p:cNvSpPr/>
          <p:nvPr/>
        </p:nvSpPr>
        <p:spPr>
          <a:xfrm>
            <a:off x="7488202" y="817595"/>
            <a:ext cx="2803628" cy="1992051"/>
          </a:xfrm>
          <a:custGeom>
            <a:avLst/>
            <a:gdLst/>
            <a:ahLst/>
            <a:cxnLst/>
            <a:rect l="l" t="t" r="r" b="b"/>
            <a:pathLst>
              <a:path w="2803628" h="1992051">
                <a:moveTo>
                  <a:pt x="0" y="0"/>
                </a:moveTo>
                <a:lnTo>
                  <a:pt x="2803628" y="0"/>
                </a:lnTo>
                <a:lnTo>
                  <a:pt x="2803628" y="1992051"/>
                </a:lnTo>
                <a:lnTo>
                  <a:pt x="0" y="1992051"/>
                </a:lnTo>
                <a:lnTo>
                  <a:pt x="0" y="0"/>
                </a:lnTo>
                <a:close/>
              </a:path>
            </a:pathLst>
          </a:custGeom>
          <a:blipFill>
            <a:blip r:embed="rId4" cstate="screen">
              <a:extLst>
                <a:ext uri="{28A0092B-C50C-407E-A947-70E740481C1C}">
                  <a14:useLocalDpi xmlns:a14="http://schemas.microsoft.com/office/drawing/2010/main"/>
                </a:ext>
              </a:extLst>
            </a:blip>
            <a:stretch>
              <a:fillRect t="-95" b="-95"/>
            </a:stretch>
          </a:blipFill>
        </p:spPr>
        <p:txBody>
          <a:bodyPr/>
          <a:lstStyle/>
          <a:p>
            <a:endParaRPr lang="fi-FI"/>
          </a:p>
        </p:txBody>
      </p:sp>
      <p:sp>
        <p:nvSpPr>
          <p:cNvPr id="8" name="Freeform 8"/>
          <p:cNvSpPr/>
          <p:nvPr/>
        </p:nvSpPr>
        <p:spPr>
          <a:xfrm>
            <a:off x="0" y="2866485"/>
            <a:ext cx="10692000" cy="2835707"/>
          </a:xfrm>
          <a:custGeom>
            <a:avLst/>
            <a:gdLst/>
            <a:ahLst/>
            <a:cxnLst/>
            <a:rect l="l" t="t" r="r" b="b"/>
            <a:pathLst>
              <a:path w="10692000" h="2835707">
                <a:moveTo>
                  <a:pt x="0" y="0"/>
                </a:moveTo>
                <a:lnTo>
                  <a:pt x="10692000" y="0"/>
                </a:lnTo>
                <a:lnTo>
                  <a:pt x="10692000" y="2835706"/>
                </a:lnTo>
                <a:lnTo>
                  <a:pt x="0" y="2835706"/>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fi-FI"/>
          </a:p>
        </p:txBody>
      </p:sp>
      <p:grpSp>
        <p:nvGrpSpPr>
          <p:cNvPr id="9" name="Group 9"/>
          <p:cNvGrpSpPr/>
          <p:nvPr/>
        </p:nvGrpSpPr>
        <p:grpSpPr>
          <a:xfrm>
            <a:off x="0" y="2983396"/>
            <a:ext cx="10692000" cy="2835707"/>
            <a:chOff x="0" y="0"/>
            <a:chExt cx="24384000" cy="6467066"/>
          </a:xfrm>
        </p:grpSpPr>
        <p:sp>
          <p:nvSpPr>
            <p:cNvPr id="10" name="Freeform 10"/>
            <p:cNvSpPr/>
            <p:nvPr/>
          </p:nvSpPr>
          <p:spPr>
            <a:xfrm>
              <a:off x="0" y="0"/>
              <a:ext cx="24384000" cy="6467094"/>
            </a:xfrm>
            <a:custGeom>
              <a:avLst/>
              <a:gdLst/>
              <a:ahLst/>
              <a:cxnLst/>
              <a:rect l="l" t="t" r="r" b="b"/>
              <a:pathLst>
                <a:path w="24384000" h="6467094">
                  <a:moveTo>
                    <a:pt x="0" y="0"/>
                  </a:moveTo>
                  <a:lnTo>
                    <a:pt x="24384000" y="0"/>
                  </a:lnTo>
                  <a:lnTo>
                    <a:pt x="24384000" y="4261993"/>
                  </a:lnTo>
                  <a:lnTo>
                    <a:pt x="24384000" y="6148197"/>
                  </a:lnTo>
                  <a:lnTo>
                    <a:pt x="24384000" y="6467094"/>
                  </a:lnTo>
                  <a:lnTo>
                    <a:pt x="24384000" y="6088634"/>
                  </a:lnTo>
                  <a:lnTo>
                    <a:pt x="14793722" y="6088634"/>
                  </a:lnTo>
                  <a:lnTo>
                    <a:pt x="14793722" y="6467094"/>
                  </a:lnTo>
                  <a:lnTo>
                    <a:pt x="0" y="6467094"/>
                  </a:lnTo>
                  <a:lnTo>
                    <a:pt x="0" y="2312543"/>
                  </a:lnTo>
                  <a:lnTo>
                    <a:pt x="0" y="426339"/>
                  </a:lnTo>
                  <a:close/>
                </a:path>
              </a:pathLst>
            </a:custGeom>
            <a:gradFill rotWithShape="1">
              <a:gsLst>
                <a:gs pos="39000">
                  <a:srgbClr val="09465E">
                    <a:alpha val="100000"/>
                  </a:srgbClr>
                </a:gs>
                <a:gs pos="72000">
                  <a:srgbClr val="09465E">
                    <a:alpha val="2175"/>
                  </a:srgbClr>
                </a:gs>
              </a:gsLst>
              <a:lin ang="5400000"/>
            </a:gradFill>
          </p:spPr>
          <p:txBody>
            <a:bodyPr/>
            <a:lstStyle/>
            <a:p>
              <a:endParaRPr lang="fi-FI"/>
            </a:p>
          </p:txBody>
        </p:sp>
      </p:grpSp>
      <p:grpSp>
        <p:nvGrpSpPr>
          <p:cNvPr id="11" name="Group 11"/>
          <p:cNvGrpSpPr/>
          <p:nvPr/>
        </p:nvGrpSpPr>
        <p:grpSpPr>
          <a:xfrm>
            <a:off x="6506178" y="5614714"/>
            <a:ext cx="3842644" cy="529752"/>
            <a:chOff x="0" y="0"/>
            <a:chExt cx="8763472" cy="1208143"/>
          </a:xfrm>
        </p:grpSpPr>
        <p:sp>
          <p:nvSpPr>
            <p:cNvPr id="12" name="Freeform 12"/>
            <p:cNvSpPr/>
            <p:nvPr/>
          </p:nvSpPr>
          <p:spPr>
            <a:xfrm>
              <a:off x="0" y="0"/>
              <a:ext cx="8763472" cy="1208143"/>
            </a:xfrm>
            <a:custGeom>
              <a:avLst/>
              <a:gdLst/>
              <a:ahLst/>
              <a:cxnLst/>
              <a:rect l="l" t="t" r="r" b="b"/>
              <a:pathLst>
                <a:path w="8763472" h="1208143">
                  <a:moveTo>
                    <a:pt x="0" y="0"/>
                  </a:moveTo>
                  <a:lnTo>
                    <a:pt x="8763472" y="0"/>
                  </a:lnTo>
                  <a:lnTo>
                    <a:pt x="8763472" y="1208143"/>
                  </a:lnTo>
                  <a:lnTo>
                    <a:pt x="0" y="1208143"/>
                  </a:lnTo>
                  <a:close/>
                </a:path>
              </a:pathLst>
            </a:custGeom>
            <a:solidFill>
              <a:srgbClr val="000000">
                <a:alpha val="0"/>
              </a:srgbClr>
            </a:solidFill>
          </p:spPr>
          <p:txBody>
            <a:bodyPr/>
            <a:lstStyle/>
            <a:p>
              <a:endParaRPr lang="fi-FI"/>
            </a:p>
          </p:txBody>
        </p:sp>
        <p:sp>
          <p:nvSpPr>
            <p:cNvPr id="13" name="TextBox 13"/>
            <p:cNvSpPr txBox="1"/>
            <p:nvPr/>
          </p:nvSpPr>
          <p:spPr>
            <a:xfrm>
              <a:off x="0" y="-57150"/>
              <a:ext cx="8763472" cy="1265293"/>
            </a:xfrm>
            <a:prstGeom prst="rect">
              <a:avLst/>
            </a:prstGeom>
          </p:spPr>
          <p:txBody>
            <a:bodyPr lIns="0" tIns="0" rIns="0" bIns="0" rtlCol="0" anchor="t"/>
            <a:lstStyle/>
            <a:p>
              <a:pPr marL="0" lvl="0" indent="0" algn="r">
                <a:lnSpc>
                  <a:spcPts val="3157"/>
                </a:lnSpc>
              </a:pPr>
              <a:r>
                <a:rPr lang="en-US" sz="2630">
                  <a:solidFill>
                    <a:srgbClr val="FFFFFF"/>
                  </a:solidFill>
                  <a:latin typeface="Calibri (MS)"/>
                  <a:ea typeface="Calibri (MS)"/>
                  <a:cs typeface="Calibri (MS)"/>
                  <a:sym typeface="Calibri (MS)"/>
                </a:rPr>
                <a:t>www.waste2worth.eu</a:t>
              </a:r>
            </a:p>
          </p:txBody>
        </p:sp>
      </p:grpSp>
      <p:grpSp>
        <p:nvGrpSpPr>
          <p:cNvPr id="14" name="Group 14"/>
          <p:cNvGrpSpPr/>
          <p:nvPr/>
        </p:nvGrpSpPr>
        <p:grpSpPr>
          <a:xfrm>
            <a:off x="574976" y="4226700"/>
            <a:ext cx="5158122" cy="632381"/>
            <a:chOff x="0" y="0"/>
            <a:chExt cx="11763528" cy="1442198"/>
          </a:xfrm>
        </p:grpSpPr>
        <p:sp>
          <p:nvSpPr>
            <p:cNvPr id="15" name="Freeform 15"/>
            <p:cNvSpPr/>
            <p:nvPr/>
          </p:nvSpPr>
          <p:spPr>
            <a:xfrm>
              <a:off x="0" y="0"/>
              <a:ext cx="11763528" cy="1442198"/>
            </a:xfrm>
            <a:custGeom>
              <a:avLst/>
              <a:gdLst/>
              <a:ahLst/>
              <a:cxnLst/>
              <a:rect l="l" t="t" r="r" b="b"/>
              <a:pathLst>
                <a:path w="11763528" h="1442198">
                  <a:moveTo>
                    <a:pt x="0" y="0"/>
                  </a:moveTo>
                  <a:lnTo>
                    <a:pt x="11763528" y="0"/>
                  </a:lnTo>
                  <a:lnTo>
                    <a:pt x="11763528" y="1442198"/>
                  </a:lnTo>
                  <a:lnTo>
                    <a:pt x="0" y="1442198"/>
                  </a:lnTo>
                  <a:close/>
                </a:path>
              </a:pathLst>
            </a:custGeom>
            <a:solidFill>
              <a:srgbClr val="000000">
                <a:alpha val="0"/>
              </a:srgbClr>
            </a:solidFill>
          </p:spPr>
          <p:txBody>
            <a:bodyPr/>
            <a:lstStyle/>
            <a:p>
              <a:endParaRPr lang="fi-FI"/>
            </a:p>
          </p:txBody>
        </p:sp>
        <p:sp>
          <p:nvSpPr>
            <p:cNvPr id="16" name="TextBox 16"/>
            <p:cNvSpPr txBox="1"/>
            <p:nvPr/>
          </p:nvSpPr>
          <p:spPr>
            <a:xfrm>
              <a:off x="0" y="-38100"/>
              <a:ext cx="11763528" cy="1480298"/>
            </a:xfrm>
            <a:prstGeom prst="rect">
              <a:avLst/>
            </a:prstGeom>
          </p:spPr>
          <p:txBody>
            <a:bodyPr lIns="0" tIns="0" rIns="0" bIns="0" rtlCol="0" anchor="t"/>
            <a:lstStyle/>
            <a:p>
              <a:pPr marL="0" lvl="0" indent="0" algn="l">
                <a:lnSpc>
                  <a:spcPts val="3409"/>
                </a:lnSpc>
              </a:pPr>
              <a:r>
                <a:rPr lang="en-US" sz="3157" b="1" dirty="0" err="1">
                  <a:solidFill>
                    <a:srgbClr val="FFFFFF"/>
                  </a:solidFill>
                  <a:latin typeface="Calibri (MS) Bold"/>
                  <a:ea typeface="Calibri (MS) Bold"/>
                  <a:cs typeface="Calibri (MS) Bold"/>
                  <a:sym typeface="Calibri (MS) Bold"/>
                </a:rPr>
                <a:t>Seuraa</a:t>
              </a:r>
              <a:r>
                <a:rPr lang="en-US" sz="3157" b="1" dirty="0">
                  <a:solidFill>
                    <a:srgbClr val="FFFFFF"/>
                  </a:solidFill>
                  <a:latin typeface="Calibri (MS) Bold"/>
                  <a:ea typeface="Calibri (MS) Bold"/>
                  <a:cs typeface="Calibri (MS) Bold"/>
                  <a:sym typeface="Calibri (MS) Bold"/>
                </a:rPr>
                <a:t> </a:t>
              </a:r>
              <a:r>
                <a:rPr lang="en-US" sz="3157" b="1" dirty="0" err="1">
                  <a:solidFill>
                    <a:srgbClr val="FFFFFF"/>
                  </a:solidFill>
                  <a:latin typeface="Calibri (MS) Bold"/>
                  <a:ea typeface="Calibri (MS) Bold"/>
                  <a:cs typeface="Calibri (MS) Bold"/>
                  <a:sym typeface="Calibri (MS) Bold"/>
                </a:rPr>
                <a:t>meidän</a:t>
              </a:r>
              <a:r>
                <a:rPr lang="en-US" sz="3157" b="1" dirty="0">
                  <a:solidFill>
                    <a:srgbClr val="FFFFFF"/>
                  </a:solidFill>
                  <a:latin typeface="Calibri (MS) Bold"/>
                  <a:ea typeface="Calibri (MS) Bold"/>
                  <a:cs typeface="Calibri (MS) Bold"/>
                  <a:sym typeface="Calibri (MS) Bold"/>
                </a:rPr>
                <a:t> </a:t>
              </a:r>
              <a:r>
                <a:rPr lang="en-US" sz="3157" b="1">
                  <a:solidFill>
                    <a:srgbClr val="FFFFFF"/>
                  </a:solidFill>
                  <a:latin typeface="Calibri (MS) Bold"/>
                  <a:ea typeface="Calibri (MS) Bold"/>
                  <a:cs typeface="Calibri (MS) Bold"/>
                  <a:sym typeface="Calibri (MS) Bold"/>
                </a:rPr>
                <a:t>matkaamme</a:t>
              </a:r>
              <a:endParaRPr lang="en-US" sz="3157" b="1" dirty="0">
                <a:solidFill>
                  <a:srgbClr val="FFFFFF"/>
                </a:solidFill>
                <a:latin typeface="Calibri (MS) Bold"/>
                <a:ea typeface="Calibri (MS) Bold"/>
                <a:cs typeface="Calibri (MS) Bold"/>
                <a:sym typeface="Calibri (MS) Bold"/>
              </a:endParaRPr>
            </a:p>
          </p:txBody>
        </p:sp>
      </p:grpSp>
      <p:grpSp>
        <p:nvGrpSpPr>
          <p:cNvPr id="17" name="Group 17"/>
          <p:cNvGrpSpPr/>
          <p:nvPr/>
        </p:nvGrpSpPr>
        <p:grpSpPr>
          <a:xfrm>
            <a:off x="1655675" y="4864503"/>
            <a:ext cx="478274" cy="418087"/>
            <a:chOff x="0" y="0"/>
            <a:chExt cx="1090744" cy="953481"/>
          </a:xfrm>
        </p:grpSpPr>
        <p:sp>
          <p:nvSpPr>
            <p:cNvPr id="18" name="Freeform 18"/>
            <p:cNvSpPr/>
            <p:nvPr/>
          </p:nvSpPr>
          <p:spPr>
            <a:xfrm>
              <a:off x="0" y="0"/>
              <a:ext cx="1090744" cy="953481"/>
            </a:xfrm>
            <a:custGeom>
              <a:avLst/>
              <a:gdLst/>
              <a:ahLst/>
              <a:cxnLst/>
              <a:rect l="l" t="t" r="r" b="b"/>
              <a:pathLst>
                <a:path w="1090744" h="953481">
                  <a:moveTo>
                    <a:pt x="0" y="0"/>
                  </a:moveTo>
                  <a:lnTo>
                    <a:pt x="1090744" y="0"/>
                  </a:lnTo>
                  <a:lnTo>
                    <a:pt x="1090744" y="953481"/>
                  </a:lnTo>
                  <a:lnTo>
                    <a:pt x="0" y="953481"/>
                  </a:lnTo>
                  <a:close/>
                </a:path>
              </a:pathLst>
            </a:custGeom>
            <a:solidFill>
              <a:srgbClr val="000000">
                <a:alpha val="0"/>
              </a:srgbClr>
            </a:solidFill>
          </p:spPr>
          <p:txBody>
            <a:bodyPr/>
            <a:lstStyle/>
            <a:p>
              <a:endParaRPr lang="fi-FI"/>
            </a:p>
          </p:txBody>
        </p:sp>
        <p:sp>
          <p:nvSpPr>
            <p:cNvPr id="19" name="TextBox 19"/>
            <p:cNvSpPr txBox="1"/>
            <p:nvPr/>
          </p:nvSpPr>
          <p:spPr>
            <a:xfrm>
              <a:off x="0" y="-47625"/>
              <a:ext cx="1090744" cy="1001106"/>
            </a:xfrm>
            <a:prstGeom prst="rect">
              <a:avLst/>
            </a:prstGeom>
          </p:spPr>
          <p:txBody>
            <a:bodyPr lIns="0" tIns="0" rIns="0" bIns="0" rtlCol="0" anchor="t"/>
            <a:lstStyle/>
            <a:p>
              <a:pPr marL="0" lvl="0" indent="0" algn="l">
                <a:lnSpc>
                  <a:spcPts val="2525"/>
                </a:lnSpc>
              </a:pPr>
              <a:r>
                <a:rPr lang="en-US" sz="2104" u="sng">
                  <a:solidFill>
                    <a:srgbClr val="0B3A5B"/>
                  </a:solidFill>
                  <a:latin typeface="Calibri (MS)"/>
                  <a:ea typeface="Calibri (MS)"/>
                  <a:cs typeface="Calibri (MS)"/>
                  <a:sym typeface="Calibri (MS)"/>
                  <a:hlinkClick r:id="rId6" tooltip="https://www.youtube.com/@CiEGateway"/>
                </a:rPr>
                <a:t>yt</a:t>
              </a:r>
            </a:p>
          </p:txBody>
        </p:sp>
      </p:grpSp>
      <p:sp>
        <p:nvSpPr>
          <p:cNvPr id="20" name="Freeform 20"/>
          <p:cNvSpPr/>
          <p:nvPr/>
        </p:nvSpPr>
        <p:spPr>
          <a:xfrm>
            <a:off x="1660426" y="4831135"/>
            <a:ext cx="449523" cy="449524"/>
          </a:xfrm>
          <a:custGeom>
            <a:avLst/>
            <a:gdLst/>
            <a:ahLst/>
            <a:cxnLst/>
            <a:rect l="l" t="t" r="r" b="b"/>
            <a:pathLst>
              <a:path w="449523" h="449524">
                <a:moveTo>
                  <a:pt x="0" y="0"/>
                </a:moveTo>
                <a:lnTo>
                  <a:pt x="449523" y="0"/>
                </a:lnTo>
                <a:lnTo>
                  <a:pt x="449523" y="449524"/>
                </a:lnTo>
                <a:lnTo>
                  <a:pt x="0" y="44952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i-FI"/>
          </a:p>
        </p:txBody>
      </p:sp>
      <p:grpSp>
        <p:nvGrpSpPr>
          <p:cNvPr id="21" name="Group 21"/>
          <p:cNvGrpSpPr/>
          <p:nvPr/>
        </p:nvGrpSpPr>
        <p:grpSpPr>
          <a:xfrm>
            <a:off x="593712" y="4852090"/>
            <a:ext cx="430787" cy="416789"/>
            <a:chOff x="0" y="0"/>
            <a:chExt cx="982447" cy="950523"/>
          </a:xfrm>
        </p:grpSpPr>
        <p:sp>
          <p:nvSpPr>
            <p:cNvPr id="22" name="Freeform 22"/>
            <p:cNvSpPr/>
            <p:nvPr/>
          </p:nvSpPr>
          <p:spPr>
            <a:xfrm>
              <a:off x="0" y="0"/>
              <a:ext cx="982447" cy="950523"/>
            </a:xfrm>
            <a:custGeom>
              <a:avLst/>
              <a:gdLst/>
              <a:ahLst/>
              <a:cxnLst/>
              <a:rect l="l" t="t" r="r" b="b"/>
              <a:pathLst>
                <a:path w="982447" h="950523">
                  <a:moveTo>
                    <a:pt x="0" y="0"/>
                  </a:moveTo>
                  <a:lnTo>
                    <a:pt x="982447" y="0"/>
                  </a:lnTo>
                  <a:lnTo>
                    <a:pt x="982447" y="950523"/>
                  </a:lnTo>
                  <a:lnTo>
                    <a:pt x="0" y="950523"/>
                  </a:lnTo>
                  <a:close/>
                </a:path>
              </a:pathLst>
            </a:custGeom>
            <a:solidFill>
              <a:srgbClr val="000000">
                <a:alpha val="0"/>
              </a:srgbClr>
            </a:solidFill>
          </p:spPr>
          <p:txBody>
            <a:bodyPr/>
            <a:lstStyle/>
            <a:p>
              <a:endParaRPr lang="fi-FI"/>
            </a:p>
          </p:txBody>
        </p:sp>
        <p:sp>
          <p:nvSpPr>
            <p:cNvPr id="23" name="TextBox 23"/>
            <p:cNvSpPr txBox="1"/>
            <p:nvPr/>
          </p:nvSpPr>
          <p:spPr>
            <a:xfrm>
              <a:off x="0" y="-38100"/>
              <a:ext cx="982447" cy="988623"/>
            </a:xfrm>
            <a:prstGeom prst="rect">
              <a:avLst/>
            </a:prstGeom>
          </p:spPr>
          <p:txBody>
            <a:bodyPr lIns="0" tIns="0" rIns="0" bIns="0" rtlCol="0" anchor="t"/>
            <a:lstStyle/>
            <a:p>
              <a:pPr marL="0" lvl="0" indent="0" algn="l">
                <a:lnSpc>
                  <a:spcPts val="2494"/>
                </a:lnSpc>
              </a:pPr>
              <a:r>
                <a:rPr lang="en-US" sz="2078" u="sng">
                  <a:solidFill>
                    <a:srgbClr val="0B3A5B"/>
                  </a:solidFill>
                  <a:latin typeface="Calibri (MS)"/>
                  <a:ea typeface="Calibri (MS)"/>
                  <a:cs typeface="Calibri (MS)"/>
                  <a:sym typeface="Calibri (MS)"/>
                  <a:hlinkClick r:id="rId9" tooltip="https://www.linkedin.com/company/cooperation-in-education-gateway"/>
                </a:rPr>
                <a:t>että</a:t>
              </a:r>
            </a:p>
          </p:txBody>
        </p:sp>
      </p:grpSp>
      <p:sp>
        <p:nvSpPr>
          <p:cNvPr id="24" name="Freeform 24"/>
          <p:cNvSpPr/>
          <p:nvPr/>
        </p:nvSpPr>
        <p:spPr>
          <a:xfrm>
            <a:off x="574976" y="4831135"/>
            <a:ext cx="449524" cy="449524"/>
          </a:xfrm>
          <a:custGeom>
            <a:avLst/>
            <a:gdLst/>
            <a:ahLst/>
            <a:cxnLst/>
            <a:rect l="l" t="t" r="r" b="b"/>
            <a:pathLst>
              <a:path w="449524" h="449524">
                <a:moveTo>
                  <a:pt x="0" y="0"/>
                </a:moveTo>
                <a:lnTo>
                  <a:pt x="449523" y="0"/>
                </a:lnTo>
                <a:lnTo>
                  <a:pt x="449523" y="449524"/>
                </a:lnTo>
                <a:lnTo>
                  <a:pt x="0" y="44952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fi-FI"/>
          </a:p>
        </p:txBody>
      </p:sp>
      <p:grpSp>
        <p:nvGrpSpPr>
          <p:cNvPr id="25" name="Group 25"/>
          <p:cNvGrpSpPr/>
          <p:nvPr/>
        </p:nvGrpSpPr>
        <p:grpSpPr>
          <a:xfrm>
            <a:off x="1146016" y="4852731"/>
            <a:ext cx="404338" cy="487234"/>
            <a:chOff x="0" y="0"/>
            <a:chExt cx="922128" cy="1111178"/>
          </a:xfrm>
        </p:grpSpPr>
        <p:sp>
          <p:nvSpPr>
            <p:cNvPr id="26" name="Freeform 26"/>
            <p:cNvSpPr/>
            <p:nvPr/>
          </p:nvSpPr>
          <p:spPr>
            <a:xfrm>
              <a:off x="0" y="0"/>
              <a:ext cx="922128" cy="1111178"/>
            </a:xfrm>
            <a:custGeom>
              <a:avLst/>
              <a:gdLst/>
              <a:ahLst/>
              <a:cxnLst/>
              <a:rect l="l" t="t" r="r" b="b"/>
              <a:pathLst>
                <a:path w="922128" h="1111178">
                  <a:moveTo>
                    <a:pt x="0" y="0"/>
                  </a:moveTo>
                  <a:lnTo>
                    <a:pt x="922128" y="0"/>
                  </a:lnTo>
                  <a:lnTo>
                    <a:pt x="922128" y="1111178"/>
                  </a:lnTo>
                  <a:lnTo>
                    <a:pt x="0" y="1111178"/>
                  </a:lnTo>
                  <a:close/>
                </a:path>
              </a:pathLst>
            </a:custGeom>
            <a:solidFill>
              <a:srgbClr val="000000">
                <a:alpha val="0"/>
              </a:srgbClr>
            </a:solidFill>
          </p:spPr>
          <p:txBody>
            <a:bodyPr/>
            <a:lstStyle/>
            <a:p>
              <a:endParaRPr lang="fi-FI"/>
            </a:p>
          </p:txBody>
        </p:sp>
        <p:sp>
          <p:nvSpPr>
            <p:cNvPr id="27" name="TextBox 27"/>
            <p:cNvSpPr txBox="1"/>
            <p:nvPr/>
          </p:nvSpPr>
          <p:spPr>
            <a:xfrm>
              <a:off x="0" y="-28575"/>
              <a:ext cx="922128" cy="1139753"/>
            </a:xfrm>
            <a:prstGeom prst="rect">
              <a:avLst/>
            </a:prstGeom>
          </p:spPr>
          <p:txBody>
            <a:bodyPr lIns="0" tIns="0" rIns="0" bIns="0" rtlCol="0" anchor="t"/>
            <a:lstStyle/>
            <a:p>
              <a:pPr marL="0" lvl="0" indent="0" algn="l">
                <a:lnSpc>
                  <a:spcPts val="1658"/>
                </a:lnSpc>
              </a:pPr>
              <a:r>
                <a:rPr lang="en-US" sz="1382" u="sng">
                  <a:solidFill>
                    <a:srgbClr val="0B3A5B"/>
                  </a:solidFill>
                  <a:latin typeface="Calibri (MS)"/>
                  <a:ea typeface="Calibri (MS)"/>
                  <a:cs typeface="Calibri (MS)"/>
                  <a:sym typeface="Calibri (MS)"/>
                  <a:hlinkClick r:id="rId12" tooltip="https://www.instagram.com/cie.gateway?igsh=dzNxYnl3OGpnbmpn"/>
                </a:rPr>
                <a:t>sisään</a:t>
              </a:r>
            </a:p>
          </p:txBody>
        </p:sp>
      </p:grpSp>
      <p:sp>
        <p:nvSpPr>
          <p:cNvPr id="28" name="Freeform 28"/>
          <p:cNvSpPr/>
          <p:nvPr/>
        </p:nvSpPr>
        <p:spPr>
          <a:xfrm>
            <a:off x="1115326" y="4831135"/>
            <a:ext cx="449524" cy="449524"/>
          </a:xfrm>
          <a:custGeom>
            <a:avLst/>
            <a:gdLst/>
            <a:ahLst/>
            <a:cxnLst/>
            <a:rect l="l" t="t" r="r" b="b"/>
            <a:pathLst>
              <a:path w="449524" h="449524">
                <a:moveTo>
                  <a:pt x="0" y="0"/>
                </a:moveTo>
                <a:lnTo>
                  <a:pt x="449523" y="0"/>
                </a:lnTo>
                <a:lnTo>
                  <a:pt x="449523" y="449524"/>
                </a:lnTo>
                <a:lnTo>
                  <a:pt x="0" y="44952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fi-FI"/>
          </a:p>
        </p:txBody>
      </p:sp>
      <p:sp>
        <p:nvSpPr>
          <p:cNvPr id="29" name="Freeform 29"/>
          <p:cNvSpPr/>
          <p:nvPr/>
        </p:nvSpPr>
        <p:spPr>
          <a:xfrm>
            <a:off x="-4615293" y="246590"/>
            <a:ext cx="8145326" cy="4196380"/>
          </a:xfrm>
          <a:custGeom>
            <a:avLst/>
            <a:gdLst/>
            <a:ahLst/>
            <a:cxnLst/>
            <a:rect l="l" t="t" r="r" b="b"/>
            <a:pathLst>
              <a:path w="8145326" h="4196380">
                <a:moveTo>
                  <a:pt x="0" y="0"/>
                </a:moveTo>
                <a:lnTo>
                  <a:pt x="8145325" y="0"/>
                </a:lnTo>
                <a:lnTo>
                  <a:pt x="8145325" y="4196381"/>
                </a:lnTo>
                <a:lnTo>
                  <a:pt x="0" y="4196381"/>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fi-FI"/>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47AC497626534B880599881CCBB6C8" ma:contentTypeVersion="15" ma:contentTypeDescription="Create a new document." ma:contentTypeScope="" ma:versionID="585a4356692c66b091367eab73698f34">
  <xsd:schema xmlns:xsd="http://www.w3.org/2001/XMLSchema" xmlns:xs="http://www.w3.org/2001/XMLSchema" xmlns:p="http://schemas.microsoft.com/office/2006/metadata/properties" xmlns:ns2="c90da0c0-d638-440e-806c-9eaade8987c8" xmlns:ns3="d7a7d2cd-df7e-4745-bde0-17e5b7a43ab2" targetNamespace="http://schemas.microsoft.com/office/2006/metadata/properties" ma:root="true" ma:fieldsID="3fa49066718843e788d1018ad13ec468" ns2:_="" ns3:_="">
    <xsd:import namespace="c90da0c0-d638-440e-806c-9eaade8987c8"/>
    <xsd:import namespace="d7a7d2cd-df7e-4745-bde0-17e5b7a43ab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0da0c0-d638-440e-806c-9eaade8987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7ca0dbe-6da4-4ec3-9a57-0e4c939697f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7a7d2cd-df7e-4745-bde0-17e5b7a43ab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051324f-5bb6-414c-b559-e6f5bad1caf0}" ma:internalName="TaxCatchAll" ma:showField="CatchAllData" ma:web="d7a7d2cd-df7e-4745-bde0-17e5b7a43ab2">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7a7d2cd-df7e-4745-bde0-17e5b7a43ab2" xsi:nil="true"/>
    <lcf76f155ced4ddcb4097134ff3c332f xmlns="c90da0c0-d638-440e-806c-9eaade8987c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B2BEA6B-83D3-420A-80BE-002467300A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0da0c0-d638-440e-806c-9eaade8987c8"/>
    <ds:schemaRef ds:uri="d7a7d2cd-df7e-4745-bde0-17e5b7a43a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C2BFCA-5F58-4D05-BDF0-6B797F5BDA75}">
  <ds:schemaRefs>
    <ds:schemaRef ds:uri="http://schemas.microsoft.com/sharepoint/v3/contenttype/forms"/>
  </ds:schemaRefs>
</ds:datastoreItem>
</file>

<file path=customXml/itemProps3.xml><?xml version="1.0" encoding="utf-8"?>
<ds:datastoreItem xmlns:ds="http://schemas.openxmlformats.org/officeDocument/2006/customXml" ds:itemID="{F161BC48-B20C-439B-966E-C305034E3BB7}">
  <ds:schemaRefs>
    <ds:schemaRef ds:uri="http://purl.org/dc/elements/1.1/"/>
    <ds:schemaRef ds:uri="http://schemas.microsoft.com/office/2006/documentManagement/types"/>
    <ds:schemaRef ds:uri="http://schemas.openxmlformats.org/package/2006/metadata/core-properties"/>
    <ds:schemaRef ds:uri="http://purl.org/dc/terms/"/>
    <ds:schemaRef ds:uri="d7a7d2cd-df7e-4745-bde0-17e5b7a43ab2"/>
    <ds:schemaRef ds:uri="http://purl.org/dc/dcmitype/"/>
    <ds:schemaRef ds:uri="http://schemas.microsoft.com/office/2006/metadata/properties"/>
    <ds:schemaRef ds:uri="http://schemas.microsoft.com/office/infopath/2007/PartnerControls"/>
    <ds:schemaRef ds:uri="c90da0c0-d638-440e-806c-9eaade8987c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100</TotalTime>
  <Words>756</Words>
  <Application>Microsoft Office PowerPoint</Application>
  <PresentationFormat>Custom</PresentationFormat>
  <Paragraphs>98</Paragraphs>
  <Slides>15</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Calibri (MS)</vt:lpstr>
      <vt:lpstr>Calibri</vt:lpstr>
      <vt:lpstr>Montserrat Light</vt:lpstr>
      <vt:lpstr>Aptos</vt:lpstr>
      <vt:lpstr>Montserrat</vt:lpstr>
      <vt:lpstr>Arimo Bold</vt:lpstr>
      <vt:lpstr>Calibri (MS)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Apple Waste Stream v3.pptx</dc:title>
  <dc:creator>Anna-Maria Saarela</dc:creator>
  <cp:lastModifiedBy>Paula Whyte ( Momentum Consulting )</cp:lastModifiedBy>
  <cp:revision>6</cp:revision>
  <dcterms:created xsi:type="dcterms:W3CDTF">2006-08-16T00:00:00Z</dcterms:created>
  <dcterms:modified xsi:type="dcterms:W3CDTF">2025-03-28T10:13:29Z</dcterms:modified>
  <dc:identifier>DAGiEx4Y2_4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0x010100F947AC497626534B880599881CCBB6C8</vt:lpwstr>
  </property>
  <property fmtid="{D5CDD505-2E9C-101B-9397-08002B2CF9AE}" pid="3" name="MediaServiceImageTags">
    <vt:lpwstr/>
  </property>
</Properties>
</file>